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  <p:sldId id="364" r:id="rId57"/>
    <p:sldId id="365" r:id="rId58"/>
    <p:sldId id="366" r:id="rId59"/>
    <p:sldId id="367" r:id="rId60"/>
    <p:sldId id="368" r:id="rId61"/>
    <p:sldId id="369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93"/>
    <p:restoredTop sz="95833"/>
  </p:normalViewPr>
  <p:slideViewPr>
    <p:cSldViewPr snapToGrid="0" snapToObjects="1">
      <p:cViewPr varScale="1">
        <p:scale>
          <a:sx n="127" d="100"/>
          <a:sy n="127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2:40:57.96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3451 1952 15706,'-8'13'885,"2"-4"-515,66-18 134,4 2-1311,-22 2 1,5 0-1,1 0 863,-3 1 0,1 2 0,1-1-713,8 1 0,1-1 1,1 2 682,5-1 0,2 1 1,0 1-27,-13-1 0,1 1 0,1 0 0,-1 0-128,2 0 0,-1 0 0,1 0 0,-1 1 125,-1 0 0,-1 0 1,0 1-1,-2 0-87,11 0 0,-1 0 0,-3 1-1109,12 3 1,-7 0 1198,-19-2 0,-7 0 0,1 1 0,-27-5 0</inkml:trace>
  <inkml:trace contextRef="#ctx0" brushRef="#br0" timeOffset="335">4302 2004 13611,'-7'0'1097,"2"0"-872,5 0-57,-11 43-56,9-7-95,3 17 0,5 8-79,5-7 0,3 1-997,2 0 1,-1-1 1058,-2-2 0,-1-6 0,-5-13 0,-3-9 0</inkml:trace>
  <inkml:trace contextRef="#ctx0" brushRef="#br0" timeOffset="567">4008 2755 19729,'57'-27'-177,"1"0"0,-10 11 1,3 2-1,3 2-2281,-6 4 0,3 3 1,0 0-1,-2 1 2191,8 0 1,-2 1 0,-3 1 0,9 1-1,-9 1 1,-14 0 0</inkml:trace>
  <inkml:trace contextRef="#ctx0" brushRef="#br0" timeOffset="834">4813 2578 19897,'-16'-39'500,"-1"1"1,2 3-1,4 5-478,9 5-33,13-1-67,17 9-23,26 6 56,3 17-78,7 10-202,-14 8-997,-15-6 0,-1 3 1322,21 16 0,-10-7 0,-23-11 0</inkml:trace>
  <inkml:trace contextRef="#ctx0" brushRef="#br0" timeOffset="1219">5749 2288 19034,'-39'-7'295,"-1"0"0,1 0 0,2 3-295,-15 12 0,-9 16-67,20 9 67,8 2-11,23-3 11,14-10 0,8 1-45,24 12-45,-2-9 51,-5-5 0,0 2-40,-2 12 102,-20 10 22,-27-13-23,-25-3 0,-2-15-55,-16-3-2108,16-5-5814,6-2 7955,24-11 0,17 6 0,0-5 0</inkml:trace>
  <inkml:trace contextRef="#ctx0" brushRef="#br0" timeOffset="1416">5721 2536 18877,'5'-5'537,"-2"2"-873,-3 3-3215,6-1 3551,-1 1 0,2-1 0,-3 1 0</inkml:trace>
  <inkml:trace contextRef="#ctx0" brushRef="#br0" timeOffset="2136">6605 1963 14148,'0'-6'2992,"0"1"-1882,0 5-651,-38-3-123,15 11 34,-13 4 0,-3 7-141,9 13 1,2 8-122,3-2 0,0 3 1,1 0-623,-5 16 0,3 0 536,2 5 1,6-1-18,9-18 1,4-1 5,3 10 0,9 0 28,12-8 1,9-5 4,11 2 1,7-7-420,-2-12 0,4-8 381,3-8 0,-1-8 11,-14-2 0,-2-6-42,12-7 1,-2-5 52,-5-4 0,-3-4 519,1-6 0,-8-3-553,-17 1 1,-10 1 5,-20-18-22,-27 15-12,-3 24 475,13 10 0,-2 4-481,3 5 1,1 6 59,-1 6 1,4 5-33,-5 21 12,23 14-33,19-15 66,18 4-33,12-15 0,14-7 45,-4-40-22,-19-8-23,-11-22-34,-14 5-123,-17-5-123,1 20-11,-14 4-2197,-3 24-1198,11 8 3686,0 5 0,15-4 0,4-2 0</inkml:trace>
  <inkml:trace contextRef="#ctx0" brushRef="#br0" timeOffset="2333">7151 2537 21432,'-9'-11'-1687,"8"3"1,7 11-1,1-1 1</inkml:trace>
  <inkml:trace contextRef="#ctx0" brushRef="#br0" timeOffset="3088">9254 2689 17252,'65'0'121,"0"-1"1,1 1 0,-14-3 0,2-1-1,3 0 1,-1-1 0,0 0-854,-2 1 0,-1 1 0,1-1 0,2 0 0,3-2 712,-1 0 1,4-2 0,2 0 0,1-1 0,1 0-1,-2 0 1,-2 0-1435,2 0 1,-2 0 0,0-1-1,-1 0 1,0 1 0,0-1 1453,-1 0 0,1 0 0,0 0 0,-1-1 0,-3 2 0,-3-1 0,8 0 0,-2 0 0,-5 1 0,-9 0 0,-10 1 0,0-1 0</inkml:trace>
  <inkml:trace contextRef="#ctx0" brushRef="#br0" timeOffset="3320">11474 2385 19146,'22'53'-112,"-9"-6"112,-8-14 0,-4 1-90,-14 22-61,-4-20 0,-4 2-965,-1-4 1,-2 0 1115,-5 7 0,1-3 0,-2 1 0,10-11 0</inkml:trace>
  <inkml:trace contextRef="#ctx0" brushRef="#br0" timeOffset="4249">13978 2068 18384,'48'-14'15,"1"-1"0,7-1 0,3 2-15,-14 6 0,1 0 0,2 0-1583,6-1 0,1 0 0,1 0 1575,2-1 1,0 1-1,0 0-127,-1 1 1,-1 1 0,-2 0-755,-4 1 0,-2 1 0,-3 0 889,10 1 0,-7 1 0,7 1 0,-29 2 0</inkml:trace>
  <inkml:trace contextRef="#ctx0" brushRef="#br0" timeOffset="4450">14741 2048 15549,'-5'36'156,"-1"-1"1,1 0 0,0 2-247,2 9 1,2 2-2731,-2 8 0,1 2 2820,1 0 0,-1-3 0,1-13 0,1-6 0,0-6 0</inkml:trace>
  <inkml:trace contextRef="#ctx0" brushRef="#br0" timeOffset="4684">14436 2746 18933,'66'-6'-1229,"0"1"0,0 0 0,1 0 0,-13 0 1,2 0-1,-1 1 0,0-1 0,-3 0 1153,5 0 1,-2-1-1,-1 1 1,-4-1-1,4 1 1,-3 0-1,-9 0 1,5 0-1</inkml:trace>
  <inkml:trace contextRef="#ctx0" brushRef="#br0" timeOffset="4970">15425 2703 16423,'-8'0'2588,"2"0"-2364,-4-37-168,8 12 0,-4-34 135,29 0-124,-6 29 1,2 0-63,2 1 1,0 2-6,24-12-34,-14 28-11,4 8-33,2 15-130,-10 5 1,0 6-902,-4 6 0,-3 4-460,1-1 0,-4 0 1569,0 26 0,-14-37 0,-3-9 0</inkml:trace>
  <inkml:trace contextRef="#ctx0" brushRef="#br0" timeOffset="5349">16471 2341 18854,'-31'32'18,"-1"-1"1,4 0 0,6 0-7,13 22-12,4-3 11,13-5 123,30-4-84,-8-28 1,4-5-23,2-2 0,0-5-17,5-6 0,-3-5-11,13-19-33,-4-8-135,-14-5-370,-20 10 1,-8-3-831,-14 2 1,-9 2 1367,-13 0 0,-3 4 0,-15-7 0,-7 27 0</inkml:trace>
  <inkml:trace contextRef="#ctx0" brushRef="#br0" timeOffset="6116">16292 2365 13016,'-6'-4'2813,"1"1"-2219,5 3 425,-37-16-155,7 12-629,-24-7-67,18 26-101,9 11-33,2 14-23,5 8-11,11-10 0,5 2-264,9 0 1,6-1-398,-1-1 0,6-2-941,8-5 0,6-7 1602,29-3 0,-25-11 0,-3-6 0</inkml:trace>
  <inkml:trace contextRef="#ctx0" brushRef="#br0" timeOffset="6752">17121 2503 14865,'9'-5'158,"-2"2"54,-7 3 192,0 0-326,1 26 12,0 0 212,0 17 471,-4-17 79,-1-13 347,-3-9-291,-7-13-270,-1-21-616,2-3 68,3-15-45,9 15 11,7 4-56,3 6-45,20 3-11,14 11-11,-9 11 0,2 5-432,3 6 0,-1 3 28,-6 1 1,-4 2-303,14 20 549,-32-16 213,-7-5 1277,-5-12-1031,1-29-123,-2-7-78,10-24-1,5 7 135,3 18 1,6 2-23,21-7-146,22 15 11,-14 31-11,-2 19-23,-19 3 23,-9 2-22,-7 0-1009,-5 10 1031,-5-11 0,-1-6 0,-2-17 0</inkml:trace>
  <inkml:trace contextRef="#ctx0" brushRef="#br0" timeOffset="7100">18305 2517 18888,'32'-43'-1494,"0"0"0,-2-3 0,-8 3 3152,-18 6 404,-18 2-1278,-3 20-324,-18 24-45,0 9-23,-6 15-213,0 8-34,13-5 1,2 5-135,6 2 0,3 0-152,-2 1 1,5 0 140,7-6 0,6-3 0,20 6-884,16-11 884,16-17 0,3-6 0,-8 3 0,-5-8 0,-1 0 0</inkml:trace>
  <inkml:trace contextRef="#ctx0" brushRef="#br0" timeOffset="7866">22633 2510 19459,'-46'-40'396,"0"-1"0,1 2 0,3 2-318,12 13 1,1 1-469,-2-3 1,-1-3 422,-2-1 1,-1-3-19,3 0 0,-2-4 0,3-2 0,1-1 0,2-2 0,1 0-327,0 1 0,2 0 0,4 1 262,-5-15 0,12 5-85,24-2 334,17 15-344,22 14 10,0 15 1,4 11-186,-2 17 1,-6 14 156,-6 17 1,-17 11-427,-29-5 1,-15 6 0,-6-2 588,-1-4 0,-6-3 0,-4-2-3,1-11 0,-5-1 0,0-2 0,3-4-1,3-2 1,3-4-1,0 1 113,-1 2 1,1 0 0,5 0-105,0 5 1,5-1 16,2-4 1,9-2 732,31 4-778,29-24-33,-9-7 0,4-3-727,11-5 1,6-5 782,-9 0 0,6-2 0,-1-1 0,-6 1 0,2 0 0,-1-1 0,-2 0 0,0 0 0,0-1 0</inkml:trace>
  <inkml:trace contextRef="#ctx0" brushRef="#br0" timeOffset="8352">23967 1872 15739,'0'-7'2858,"0"2"-2545,0 5-212,-47 18-67,20 14-23,-6-5 0,2 6 6,13 22 0,7 5-6,2-16 0,3 0-196,6 15 0,7-3 213,6-23 0,4-4-6,8-4 1,3-5-7,4-4 1,5-4-6,14-6 1,3-9-18,-5-14 1,-2-7 5,0 3 0,-5-7-241,-12-11 0,-9-5 190,-11 7 1,-7 0 33,-2-5 1,-4 0 10,-3-1 0,-5-1-33,-10-12 0,-10 4-471,-6 14 1,-6 6-1531,-8 0 1,-2 12 2118,13 23 0,3 8 0,-14 4 1,40 13-1</inkml:trace>
  <inkml:trace contextRef="#ctx0" brushRef="#br0" timeOffset="8800">24478 2161 17913,'0'-5'135,"0"2"-57,-3 56-78,5-21 11,1 5 1,3-1 33,17-3-34,11-10 22,28-11-21,2-25 38,-24-1 0,-2-5 152,-8-6 0,-4-4 190,7-19 135,-19 5-147,-13 19 124,-8-3-112,-1 9-492,-4 5 77,4 20 1,3 17-1,4 17-151,2-8 1,5 1-455,11-3 1,6-2-1216,12 1 0,5-6 1843,1-7 0,1-6 0,23-5 0,-34-6 0</inkml:trace>
  <inkml:trace contextRef="#ctx0" brushRef="#br0" timeOffset="8984">25287 1838 19695,'-8'55'-463,"0"-1"1,0 1 0,-1 10 0,3-5-334,6-12 1,4-6-3205,2 8 4000,-3-13 0,0-17 0,-3-9 0</inkml:trace>
  <inkml:trace contextRef="#ctx0" brushRef="#br0" timeOffset="9151">25121 2275 18227,'0'-6'997,"38"-24"-997,-3 15-213,3-2 0,3 0-793,-6 8 0,4 2 1006,26-3 0,-1 0 0,-4 1 0,-17 4 0,-1-1 0</inkml:trace>
  <inkml:trace contextRef="#ctx0" brushRef="#br0" timeOffset="9650">25960 2051 20457,'-34'18'-94,"0"-1"1,2 4 0,6 4-266,0 32-190,10-6 22,28-26-1165,28-9 986,19-21 1059,-20-9 0,-2-7 661,-2-12 0,-5-4-605,-8 4 1,-4-2-13,-5 0 1,-3 2 263,-6 3-179,-2 13-505,-21 24 23,4 15-33,-15 22 78,11 11-319,11-21 1,2 0 273,2 4 0,2 2-23,4 24 1,3 5-27,0-21 1,0 2-1,1-1-379,0 1 0,-1 0 1,1-2 359,2 18 1,-2-3 50,-6-16 1,-3-5 16,-5 8 78,-8-7 1,-7-44-79,-2-22 0,-3-12-275,-7-14 0,-1-8-581,8 7 1,1-2 0,2 0 452,4 7 0,1 1 0,5 1-729,0-13 0,11 7-6072,29-3 7204,18 9 0,-14 20 0,0 7 0</inkml:trace>
  <inkml:trace contextRef="#ctx0" brushRef="#br0" timeOffset="9933">26419 2087 20289,'-58'31'874,"14"4"-841,39 6 1,18 1-17,12-18 0,10-4-124,15-5 1,8-7 1,-10-7 0,3-3 1,-2-3-390,13-4 1,-5-6 487,-10-7 0,-10-5-16,-13-16-297,-38 14 1,-13 3-1318,-19 8 0,-9 8-2757,-7 2 1,-3 7 4299,9 8 0,-3 6 0,9 1 0,11-1 0,5 1 0,4 1 0,-1 0 0</inkml:trace>
  <inkml:trace contextRef="#ctx0" brushRef="#br0" timeOffset="11632">14633 3580 14899,'5'1'1008,"-2"-1"-896,-3 0 146,135 5-213,-83-10 0,2-2 0,5-2 0,6-1-570,-14 4 1,4-1-1,4 0 1,2-1 0,1 0-1,0 0 1,-1-1-1,-2 1 526,3-2 1,0-1 0,-1 0-1,-1 0 1,1 0 0,1-1 0,1 1-181,-2-1 0,2 0 0,0 0 0,1 0 0,0-1 0,-2 1 0,-1 1 0,-2 0 179,6 0 0,-4 1 0,-1-1 0,1 2 0,0-1 0,4 1-275,-6 1 1,2 1-1,2-1 1,1 0-1,-1 1 1,1 0-1,-2 1 1,-2 0 274,0 0 0,-1 0 0,-1 1 0,0 0 0,-2 0 0,0 1 0,-1-1 0,14 0 0,0-1 0,-2 1 0,-4 0 0,-5 1 0,-3 1 0,0 1 0,0-1 0</inkml:trace>
  <inkml:trace contextRef="#ctx0" brushRef="#br0" timeOffset="12283">22769 2971 14036,'7'0'2578,"-1"0"-1862,-6 0-268,61-2-212,-29 1 0,5 0-938,9-1 0,7 1 0,1-1 761,5 1 1,1 0 0,3 0-522,-6 0 1,2 1-1,1-1 1,3 0 474,-8 1 0,1-1 1,1 1-1,4 0 1,3 0-13,-8 0 0,4 1 1,2 0-1,2 0 1,1 0-1,1 1 1,0-1-1,-1 1-214,-4 0 0,-1 0 0,1 0 0,1 1 0,0-1 0,0 1 1,1 0-1,1-1 0,1 1 149,-5-1 1,1 0 0,1 1 0,2-1 0,0 0 0,-1 1 0,1-1 0,-1 1 0,-2-1 0,-1 0-1,-2 1-177,7 0 1,-1 0-1,-1 0 1,-1 0 0,-2-1-1,-1 1 1,-1 0-1,-1-1 30,8 1 0,0-1 0,-2 1 0,-2-1 1,-4-1-1,-6-2-476,9-1 0,-8-1 0,-3-2-1235,9-1 1,-9-4 2220,7-19 1,-31 13 0,-21 0 0</inkml:trace>
  <inkml:trace contextRef="#ctx0" brushRef="#br0" timeOffset="14466">16102 3787 16389,'1'10'34,"2"36"-34,4-15 0,5 33-813,7-15 230,3 1-2296,-2 1 2879,-5-4 0,-7-20 0,-5-7 0</inkml:trace>
  <inkml:trace contextRef="#ctx0" brushRef="#br0" timeOffset="14699">15983 4326 16916,'-2'-3'1143,"-1"1"-1098,3 2-34,38 17 45,16 1-23,-13-6 1,3-1-68,-2-5 1,-3-4-203,16-11-693,-12-11-259,-17-4 1188,-1 1 0,-12 10 0,-1 5 0</inkml:trace>
  <inkml:trace contextRef="#ctx0" brushRef="#br0" timeOffset="15466">14033 5996 16434,'2'42'373,"1"-1"1,-1 1-1,1 0-317,2-7 0,0 0-767,-1 2 1,-1-1 968,1 30 150,-3-31 0,0-3-61,-1 5 1049,-1-7-500,-2-29-772,-4-18-34,-4-16-74,0-14 1,0-10-21,2 3 1,1-6-1,1 0-498,0-2 1,0-1 0,2-2 501,0 10 0,1-2 0,0 1 0,3 2-4,1 0 1,3 2-1,2 1-83,5-7 1,4 1 0,6 4 75,6 10 0,5 5 0,7 3-49,11-2 0,7 4 0,3 10-187,0 10 1,3 9 0,-4 10 126,-8 9 1,-3 8 0,-8 5-257,-2 12 1,-17 7 313,-26 14 1,-17 1-85,-10-11 0,-9-2-605,3-6 1,-4 1-1,0-1 751,5-6 0,-1-1 0,2-2 0,-11 10 0,5-4 0,16-17 0,1 0 0</inkml:trace>
  <inkml:trace contextRef="#ctx0" brushRef="#br0" timeOffset="15900">14633 6314 19258,'10'-5'571,"8"-44"-515,-8 16-45,0-3 1,-1-2-12,7-15 11,-4 1 23,-4 4 134,-4 9 280,-8 10-482,-9 14-56,2 20 34,-2 7 34,18 12 0,14-6-214,42-5-38,-20-12 0,1-4 257,0-1 0,1-2 17,-2-5 0,-3-1 0,4-11 22,-13 5 23,-13 6 22,-9 6 23,-15 18-45,-3 25-23,-2 24-55,4 1-247,17-1-516,9-25-5669,36-5 6465,-7-15 0,-1-5 0,-23-11 0</inkml:trace>
  <inkml:trace contextRef="#ctx0" brushRef="#br0" timeOffset="16218">15499 6038 19302,'51'-26'-284,"1"-1"1,-12 5-1,-3 0 278,-4 0 1,-6-1-17,1-21 223,-18 16 79,-18 0-11,-13 21 269,-33 19-393,20 8 1,0 4-129,0-1 0,1 3-134,1 8 0,5 3 105,4 18 12,11-2-33,24-5-321,13-19 1,11-5-1109,15-6 0,6-5-1373,1 3 1,1-5 2766,7-12 1,-7-4 0,-10 2 0,-14-9-1</inkml:trace>
  <inkml:trace contextRef="#ctx0" brushRef="#br0" timeOffset="16799">16080 6034 19246,'-3'-6'259,"0"2"-282,3 4-123,25 40 112,-16-18-134,17 34-168,-22-31 34,-3-3 212,1-3 124,-1-10 772,0-2-234,-1-8-359,-1-8 246,-9-12-347,-3-26-101,6 10 1,0-3-18,3 4 0,2 0-130,5-6 1,4 3 101,10-8 0,8 10 34,-1 12-67,14 11-101,13 21 34,2 8 27,-23 1 1,-1 3-28,13 17-113,-5 3-89,-11-4 257,-11 2 191,-9-17 45,-4-5 250,-2-26-374,0-13-33,3-11 12,11-6 66,30-7-67,14 19-17,-19 17 1,1 7 5,-1 13 0,-2 6 0,14 14-123,-11 13-460,-28-10 583,-10 5 0,-2-17 0,-3 0 0</inkml:trace>
  <inkml:trace contextRef="#ctx0" brushRef="#br0" timeOffset="16950">17209 5886 18138,'0'0'0</inkml:trace>
  <inkml:trace contextRef="#ctx0" brushRef="#br0" timeOffset="17116">17216 5494 13095,'18'-2'0,"-4"0"0</inkml:trace>
  <inkml:trace contextRef="#ctx0" brushRef="#br0" timeOffset="17501">17675 5685 19617,'-7'-1'313,"1"-1"-212,-11 28 0,0 12-90,9 24 6,4-12 0,11-2-17,20-16 0,10-11-101,14-17 0,2-11 28,-6-2 0,-4-7-17,-3-9 1,-5-4-79,-1-21 50,-21 16 0,-4-2 331,-2-18-33,-8 2-1,-8 28-22,-1 18-157,1 4-11,2 1-56,2 15-2040,6 18 2107,12 18 0,-6-14 0,6-6 0</inkml:trace>
  <inkml:trace contextRef="#ctx0" brushRef="#br0" timeOffset="18150">18432 5712 17890,'-2'-4'494,"-1"0"-494,3 4-11,-2 8 22,2 11 11,-2 2-22,2 8 0,0-9-22,0-2 22,0-2 22,-1-4-10,0-4 816,0-4-43,-2-5-561,-1-8-56,-1-9 0,1-8-67,0-6-23,2 1 270,3-10-281,13 2 12,11-4-79,5 14-12,7 10-10,-6 13-56,20 6-382,3 25-28,-24-6 1,-3 3 465,-7 8 0,-5 1-12,1 17 34,-14-11 0,-2-24 213,0-9 268,6-33-77,14-34-304,-9 27 1,2-1-281,3-8 0,1 1 326,12-16-68,-10 31 1,3 3-79,25-3-23,-13 27 1,1 7 22,20 20-11,-24-2 0,-4 5-135,4 20-79,-8 5-312,-13 2-2287,-9-15 0,-4 0 2824,-8 12 0,2-1 0,0-35 0</inkml:trace>
  <inkml:trace contextRef="#ctx0" brushRef="#br0" timeOffset="18783">24295 3465 17700,'8'61'-729,"-1"0"1,1-1 0,-1-3 728,-2-15 0,-1-4 0,2 13 0,-4-32 0</inkml:trace>
  <inkml:trace contextRef="#ctx0" brushRef="#br0" timeOffset="19067">24265 3854 19930,'10'42'15,"0"-1"0,10 5 0,7-8-15,5-20 0,4-6-157,10 0 0,1-8 107,-1-16 0,-4-9 22,-9 3 0,-5-3-46,-6-6 1,-5-1 62,-5-5-1109,-6 11-4247,-10 12 5367,1 11 0,-3 1 0,3 4 0</inkml:trace>
  <inkml:trace contextRef="#ctx0" brushRef="#br0" timeOffset="19683">24375 5099 19941,'-41'-11'310,"1"-1"0,-19 16 0,-1 14-176,20 8 1,3 9 0,0 2-1560,-1-1 1,0 2-1,3 3 1432,0 7 1,2 4 0,7-2-3,5 8 1,7-2 312,3-1 0,5-2-318,7-3 0,9-2 302,16 8 1,13-6-804,-2-25 1,5-6 0,1 0 25,0 2 1,2 0 0,1-8-1689,5-9 1,1-6 0,-3-5 2162,8-6 0,-6-2 0,9-8 0,-16-1 0</inkml:trace>
  <inkml:trace contextRef="#ctx0" brushRef="#br0" timeOffset="19900">24644 5268 20535,'1'56'-9,"-1"-1"1,1-9 0,2 3-1,1-1-1044,4 10 0,4-1 1053,4 5 0,0-4 0,-8-22 0,2-5 0,8-2 0</inkml:trace>
  <inkml:trace contextRef="#ctx0" brushRef="#br0" timeOffset="20383">25195 5555 21376,'-13'-53'168,"4"9"-336,9 43-168,0 0 358,-5 0-11,0 1 23,-13 0-1,0 2-33,-8 8 0,-2 7 0,-2 12 0,-4 8-22,15-8 0,2 3-685,0 26 24,15-4 347,26-20-292,16-25-10,6-11 212,2-10 431,-17-3 1,0-3 526,-5-3 1,-1-1 296,20-19 56,-20 8-370,-19 21-324,-4 5-157,-2 4-57,-8 2-33,0 13 23,-2 12-1413,13 17-145,14-5-2174,18-5 3765,11-20 0,-19-5 0,-2-6 0</inkml:trace>
  <inkml:trace contextRef="#ctx0" brushRef="#br0" timeOffset="20533">25608 5632 15090,'13'20'0,"-4"-4"0</inkml:trace>
  <inkml:trace contextRef="#ctx0" brushRef="#br0" timeOffset="20683">25593 5330 12188,'0'0'0</inkml:trace>
  <inkml:trace contextRef="#ctx0" brushRef="#br0" timeOffset="21200">25977 5577 19919,'-4'0'-908,"2"0"931,2 0-23,2 11 123,-1-9 729,2 9-472,-3-29 80,0-4-281,-1-10 1,2-4 21,4 1 1,2 0-102,1-5 1,3 1-101,15-15-22,7 24-12,-4 20-201,31 8-225,-27 11 1,1 7-342,5 7 0,-4 3 437,-8 1 0,-6 3-387,0 29 661,-20-28 169,-1-11 437,0-23 346,6-37-4008,6-5 3337,-3 12 0,3 1 593,22-15-661,-7 22-123,15 11-101,-12 44-313,-1 1 89,-5 24-1221,-7-14-3822,1-3 5368,4-9 0,-11-14 0,1-8 0</inkml:trace>
  <inkml:trace contextRef="#ctx0" brushRef="#br0" timeOffset="21449">27112 4985 21398,'-39'-6'332,"0"-1"0,1 1 1,2 3-333,-20 10-45,12 9 11,17 13 1,15 10-68,24 10-218,10-8 0,6 3-113,6 4 1,2 2-547,-1-2 1,-2-1 949,-6-2 0,-8-3-678,-17 7 573,-33-6-1537,-22-9 1670,-5-16 0,0-5 0,1 2 0,18-9 0,0 1 0</inkml:trace>
  <inkml:trace contextRef="#ctx0" brushRef="#br0" timeOffset="25383">20695 5102 13790,'-8'-2'2980,"2"1"-2173,6 1 280,0 0-628,-16-8-224,12 6-10,-11-7-113,15 9 2185,0 0-2219,-3-2 0,-2 0-78,-2-1 0,1 2 0,2 0 0,2 1 23,2 0-23,7 3-23,17 17-10,31 17 38,-26-16 1,1 0-297,10 3 0,1 0 291,-7-6 0,2-2-11,2 2 0,2-1-1578,2-1 1,-1 1 1582,1 1 1,0-1 10,-2-1 1,-1 1-34,6 3 0,-3 0-62,16 9 45,-10-3 57,-32-15 410,-14-9 363,-2-2 2607,-8 0-3392,-2 0-11,-8 2 0,-14 13 11,-19 22 11,8-2 0,-2 2-573,3-1 1,1 1 555,-8 7 1,3 0-12,11-11 0,3 1-67,-7 7 0,2 2-807,10-10 0,3 0-358,0-2 0,5-3-4377,4 3 5626,14-22 0,1-5 0,0-3 0</inkml:trace>
  <inkml:trace contextRef="#ctx0" brushRef="#br0" timeOffset="34848">15343 7156 17286,'40'-23'6,"0"-1"1,0 1 0,5-2-1,1 1 1,1 1-7,4 1 0,1 1 0,2 0-1210,-8 4 1,2-1 0,1 0 0,0 1 1209,6-2 0,0-1 0,1 1 0,1 1-287,3-2 1,1 1-1,0 0 1,1 0 288,1 0 1,0 0 0,1 1 0,0 0-3,0 1 0,0 1 0,-1 0 0,1 1-3,-3 0 0,0 2 0,0 0 1,-2 1-161,-3 1 1,-2 1-1,0 1 1,-2 0-585,10 0 0,-3 1 0,-2 0-3080,11-1 1,-7 0 4016,-17 4 0,-7 0 0,2-1 0,-25 3 0</inkml:trace>
  <inkml:trace contextRef="#ctx0" brushRef="#br0" timeOffset="35367">23454 6642 15980,'60'-26'97,"0"1"0,0-1 0,-1 0 0,-4 6 0,3-1 1,1 1-1,2 0 0,0 0 0,-1 1-1075,-1 1 0,0 0 0,0 1 0,1 0 1,1 1-1,2-1 790,-2 1 1,3 1 0,1-1-1,0 1 1,0 0 0,-2 1 0,-1 1-362,0 1 1,-2 0-1,0 2 1,-1 0-1,0 0 1,0 1 548,3-1 0,1 1 0,1 0 0,-2 0 0,-3 1 0,-4 0 0,1 1 0,-4 0 0,-2 0 0,-2 1 0,5 0 0,0 0 0,0 0 0</inkml:trace>
  <inkml:trace contextRef="#ctx0" brushRef="#br0" timeOffset="44298">8056 10167 17935,'64'2'-12,"-1"1"1,-14-4 0,0-2 0,-3 0-1950,2-2 1,-2-2 1960,5-3 0,-3-1 0,9 0 0,-28 3 0</inkml:trace>
  <inkml:trace contextRef="#ctx0" brushRef="#br0" timeOffset="44565">8601 10058 17252,'-27'-29'1210,"5"7"-1288,19 20 78,2 2 34,2 5-12,14 9-22,4 8 0,4 10-34,-7-2-661,-14 4-1433,-12-1 2128,-17 27 0,13-32 0,-8 14 0</inkml:trace>
  <inkml:trace contextRef="#ctx0" brushRef="#br0" timeOffset="62398">10516 9786 15907,'9'1'2006,"34"-3"-1345,-5-6-588,1 1 0,5-1-1618,-1-2 0,2-2 1556,9-1 0,3-2-6,6-2 1,2-1-6,-20 5 0,0 0 0,0 0-284,-1 1 0,0-1 0,-1 1-1049,15-5 0,-3 2-1843,-10 4 0,-4 1 3176,14-1 0,-29 7 0,-17 4 0</inkml:trace>
  <inkml:trace contextRef="#ctx0" brushRef="#br0" timeOffset="62766">11215 9685 14103,'-9'0'2488,"1"0"-2208,8 0-145,0 0-46,-16 54-78,16-21 1,1 3-12,-6 13 0,2 2-339,8-2 1,4-2-172,-2-10 0,2-2-2123,-1-2 0,-1 0 2633,7 27 0,-6-27 0,-3-10 0</inkml:trace>
  <inkml:trace contextRef="#ctx0" brushRef="#br0" timeOffset="62982">11043 10474 17913,'54'-21'-3277,"1"0"0,-2 1 0,-2 3 2930,-11 8 1,-5 4-1,8-4 1,-9 3 0</inkml:trace>
  <inkml:trace contextRef="#ctx0" brushRef="#br0" timeOffset="63349">11770 10323 13296,'-3'-2'4158,"0"0"-2231,3 2-1411,-36-32-102,23 14-269,-8-7 1,4-4-123,21-11-23,26-12-40,-1 26 1,4 4 22,0 4 1,2 4-12,6 3 0,-1 6-577,17 7-1199,-1 31 650,-26 20-1463,-17-18 1,-4 2 2616,-10 19 0,-1-24 0,0-23 0</inkml:trace>
  <inkml:trace contextRef="#ctx0" brushRef="#br0" timeOffset="63532">12510 10057 16299,'-6'1'-11,"1"-1"-3339,5 0 3350,13 38 0,-9-29 0,9 29 0</inkml:trace>
  <inkml:trace contextRef="#ctx0" brushRef="#br0" timeOffset="63716">12490 9842 19818,'0'8'-3277,"-3"-4"0,9 0 0</inkml:trace>
  <inkml:trace contextRef="#ctx0" brushRef="#br0" timeOffset="63949">12901 9607 19762,'7'54'-366,"1"1"0,0 1 0,0 2-2889,6 7 0,-1-2 3161,-5-13 0,-1-4 0,0 14 0,-7-37 0</inkml:trace>
  <inkml:trace contextRef="#ctx0" brushRef="#br0" timeOffset="64148">12791 10068 19852,'46'-3'-904,"1"1"0,17-2 0,2 0 904,-8 2 0,-3-1 0,-9 1 0,-3 0 0,20-1 0</inkml:trace>
  <inkml:trace contextRef="#ctx0" brushRef="#br0" timeOffset="64582">13388 10022 7223,'0'0'0</inkml:trace>
  <inkml:trace contextRef="#ctx0" brushRef="#br0" timeOffset="64748">13418 9712 19628,'0'0'0</inkml:trace>
  <inkml:trace contextRef="#ctx0" brushRef="#br0" timeOffset="65301">14108 9808 19583,'-62'-14'11,"0"14"-78,37 14 33,4 9 23,12-5-12,13-4-111,4-7-146,15-3-90,9-2 258,6-7 101,-9 2 11,-10-3 0,-9 5-34,2 1 34,5 0 0,24-6 0,-9-1 0,2-3-196,12-7 0,1-2 151,-6 0 1,-3-1 44,-1-3 0,-5-2 89,0-14 163,-20 8 0,-3-5 263,-3-5 1,-4-3 134,-7-13 0,-2-1-586,1 10 1,-1 2 176,-4 3 0,-1 5 196,-2-1-303,3 14-134,2 14-146,5 48 112,7 7 1,4 10-722,3-3 1,2 4 0,1 1-742,0-3 0,0 0 0,2-1 1496,4 1 0,2-1 0,-2-8 0,7 11 0,-5-17 0</inkml:trace>
  <inkml:trace contextRef="#ctx0" brushRef="#br0" timeOffset="65816">12473 11288 15695,'0'-7'3462,"0"1"-2823,-38-14-158,13 14-133,-34-14-113,22 27-202,9 11 1,1 9-34,2 13 0,3 6 0,1 1 0,3 2-275,4 8 1,7-2 240,10-15 1,7-2-685,10 10 1,10-3-1357,12-12 0,7-6 654,-5-8 1,2-4 0,1-5-1298,12-6 0,-1-9 2717,0-8 0,-7-3 0,-10-3 0,-13 3 0</inkml:trace>
  <inkml:trace contextRef="#ctx0" brushRef="#br0" timeOffset="65982">12822 11658 20009,'-58'-31'179,"10"8"-235,39 29-11,4 2-90,20 2-482,2-4-840,18-4-3922,-4-2 5401,2-4 0,-15 3 0,-4-2 0</inkml:trace>
  <inkml:trace contextRef="#ctx0" brushRef="#br0" timeOffset="66415">13136 11575 19336,'-5'0'986,"1"65"-863,7-12-486,0 4 1,0 2 362,1-14 0,1-2-235,1 1 0,0 0 218,-1-3 1,-1 0 120,0 6 0,-1-2-171,1 16 123,-1-11-12,-3-43 371,-6-31-174,-5-14 0,-3-9-126,2 2 1,-1-5 0,1-2-316,-1-11 0,0-4 0,1 2 312,1 10 1,0 1-1,5 1-82,6 2 0,2 2 0,5 8 415,13-10-512,23 7-68,-7 34 1,3 8-651,0 9 1,-1 6-460,4 9 1,-5 5 615,-11 0 1,-6 4 139,-9 3 1,-7 0 341,-11 12 2049,-20 6-1881,-17-14-1501,0-7 1479,4-24 0,27-9 0,6-4 0</inkml:trace>
  <inkml:trace contextRef="#ctx0" brushRef="#br0" timeOffset="66566">13608 11518 14518,'0'0'0</inkml:trace>
  <inkml:trace contextRef="#ctx0" brushRef="#br0" timeOffset="66716">13616 11142 18586,'-7'-6'-124,"1"1"-4302,6 5 4426,0 0 0,0 0 0</inkml:trace>
  <inkml:trace contextRef="#ctx0" brushRef="#br0" timeOffset="66915">13821 11016 20613,'-7'0'505,"1"0"-427,20 60-78,-1-17-574,-1 4 1,1 2 46,-2-16 0,-1-1 527,4 11 0,-1-2 0,0-1 0,1 7 0</inkml:trace>
  <inkml:trace contextRef="#ctx0" brushRef="#br0" timeOffset="67082">13821 11374 21734,'43'-16'-404,"0"0"1,0 0 0,1 1-1,-1 2 1,-2 3 0,5 6 0,-5 3-1,23-1 1</inkml:trace>
  <inkml:trace contextRef="#ctx0" brushRef="#br0" timeOffset="67431">14417 11261 22978,'64'1'-897,"-25"-3"1,2 2 224,3 4 0,0 0 83,-1-2 1,-1-3-510,12-8 313,-17-3 1,0-6 873,-4-7 1,-3-6 1176,2-13 1,-6-4-1018,-9 4 0,-7 0 238,-10-5 1,-6 0-158,-2 11 0,-1 2 79,-3 0 0,-1 2 535,-10-22-283,-2 14-706,7 46-22,11 27 0,9 14-197,4 1 1,5 4-487,1-3 0,3 4 1,4-3-88,1-8 1,4-4-1,1 2 837,13 14 0,3 1 0,-4-7 0,-7-9 0,-2-2 0,9 8 0,0 0 0</inkml:trace>
  <inkml:trace contextRef="#ctx0" brushRef="#br0" timeOffset="69964">17598 9930 17801,'7'6'337,"-1"-1"-102,6 48-190,-3-19-281,3 15 0,2 1-1747,1-2-1277,5 9 3260,-6-29 0,-6-14 0,-3-5 0</inkml:trace>
  <inkml:trace contextRef="#ctx0" brushRef="#br0" timeOffset="70199">17385 10221 20793,'56'-30'-987,"0"-1"1,1 2 0,1 3-3930,-7 9 1,0 3 4534,4-2 1,-4 0 0,10-2 0,-15 2-1</inkml:trace>
  <inkml:trace contextRef="#ctx0" brushRef="#br0" timeOffset="72399">19309 10248 19381,'12'50'196,"0"0"0,0 0 0,0 8 0,0-5-179,-3-13 0,-2-6 308,-3-2 1288,-1-14-873,-4-32-381,-19-48-354,11 25 1,-1-2-570,-8-18 0,-1-1 552,4 7 1,1-2-27,1-1 1,0-5 0,3 1-152,2 3 0,2 2 0,0-2 192,1-2 1,2-1 0,1 5-27,5 0 1,4 9 0,13 1 0,4 33 22,11 6-23,10 9-201,-4 9 0,4 7-353,1 5 0,-3 6 224,2 11 0,-6 5 681,-12-7 1,-12 2-329,-20 0 0,-13-2 28,-8-5 0,-9-1-55,-4-2 1,-5 2 0,0-1-1591,7-3 0,0-1 0,1 0 1617,-1-2 0,1 1 0,4-4 0,-17 17 0,40-32 0</inkml:trace>
  <inkml:trace contextRef="#ctx0" brushRef="#br0" timeOffset="72932">19823 10447 17241,'-1'4'3731,"0"-2"-3540,24-46-124,-9-4-50,-2 13 0,0-1-6,-4-22 34,-10 23 257,-9 1-302,-2 18-56,-4 6 56,4 20-11,8 7 0,2 7-79,9 1-302,11-1-247,11-5-504,36-6 364,-28-12 0,0-3 712,0-1 0,-1-4 67,21-16 404,-31-3 481,-11-2-33,-8 4 918,-4 3-1490,-4 11-325,-3 18 23,1 9-1,-1 18 1,3 1-12,7 3-503,7 1-2209,29 5 2746,-11-30 0,2-2 0,12 13 0,-1-21 0</inkml:trace>
  <inkml:trace contextRef="#ctx0" brushRef="#br0" timeOffset="73250">20588 10325 18653,'0'9'1916,"0"-2"-1681,0-7-179,0 0-202,47-35-436,-17-2 520,-2 10 1,-2-2 16,-7-20 45,-15 17 537,-11-2 46,-19 16-381,-3 7 168,-17 22-46,9 9-144,4 11-102,6 5-56,9 4-22,9 3-56,16 22-728,9-32 0,8-3-1239,12 3 1,6-5-118,0-7 1,2-6 2139,9-11 0,-5-4 0,-5-2 0,-8-6 0</inkml:trace>
  <inkml:trace contextRef="#ctx0" brushRef="#br0" timeOffset="73417">21123 10275 15504,'28'32'-2032,"-10"-6"0,-11-26 1</inkml:trace>
  <inkml:trace contextRef="#ctx0" brushRef="#br0" timeOffset="73566">21135 9935 13846,'-2'11'0,"0"-2"0</inkml:trace>
  <inkml:trace contextRef="#ctx0" brushRef="#br0" timeOffset="74099">21491 10254 18317,'-3'0'1535,"0"0"-841,3 0 180,-1-1-717,1-1 22,-1-3 1,1 0 44,0 1-168,0 2-303,0 1 57,0 6 44,0-1-44,0 4-897,0-2 572,0-2 44,-6 1 359,-1 0 89,-8 1 12,0 1-23,-3 2 34,-1 0 23,-7 7 44,6-1-11,1 2-11,9-6-45,5-5-11,4-3 11,0 0-1592,2-2 1592,7 0 0,-5-1 0,5 0 0</inkml:trace>
  <inkml:trace contextRef="#ctx0" brushRef="#br0" timeOffset="74734">21131 10182 17992,'-7'-9'1938,"3"1"-1938,4 8 79,0 0 44,42 45-78,-10 1-45,-5-13 0,0 2-23,-1 17 23,-17-26 0,-4-6 101,-3-12 313,-1-3 102,-1-14 89,0-30-532,0 6 0,0-5-40,-1-12 1,2-2 10,1 8 1,1 3 22,0 4 1,3 4-35,10 2-21,17 11-46,14 14-78,-13 14 0,1 6-566,-1 7 0,-3 4 252,-7 0 1,-4 2 88,3 27 248,-24-20 78,-11-3 291,4-16-22,-4-30-135,14-11 11,10-25 158,9 6 105,0 15 1,5 2-124,4 3 1,3 2-214,0 2 1,2 3-23,1 6 1,-1 5-40,15 10-67,-9 10-12,-13 10 12,-14 15-11,-9 7-214,-10-10 1,-4 3-1379,2-4 1,0 0 1669,-11 30 0,7-29 0,10-25 0</inkml:trace>
  <inkml:trace contextRef="#ctx0" brushRef="#br0" timeOffset="74999">22173 10093 17790,'-5'-2'247,"1"1"-730,4 1-1847,11 41 1445,-5-29 459,7 31 426,-9-40 146,-2-2-505,-1-1 359,-1-6 0,0 4 0,0-4 0</inkml:trace>
  <inkml:trace contextRef="#ctx0" brushRef="#br0" timeOffset="75315">22139 9735 18978,'-3'-2'156,"1"0"-817,2 2 0,0 0 0</inkml:trace>
  <inkml:trace contextRef="#ctx0" brushRef="#br0" timeOffset="75748">22539 9847 18787,'-2'-7'2017,"0"1"-1636,2 6-213,0 0 56,-18 47-134,13-13-74,-3 2 1,6 1 22,19-6 1,7-4-40,21 9-62,-10-16 1,3-6-175,28-6-50,-19-12 1,1-6-175,-3-6 1,-3-7 302,1-10 1,-5-5-12,-13 5 1,-7-2 307,-9 0 0,-7 2 570,-9-3 153,-16 11-672,-12 15-191,0 16 0,5 12-146,21 12-678,8 5-1025,17 3-3294,12-1 5143,18-6 0,-19-13 0,-2-8 0</inkml:trace>
  <inkml:trace contextRef="#ctx0" brushRef="#br0" timeOffset="76215">23261 9971 22160,'21'-58'67,"-4"13"-101,-1 24 23,-2 6-34,7-1-156,1 7-46,9 20-728,0 27 919,-6 5 11,-2 7-391,-13-22 413,-1-4 348,-3-14 404,6-30-494,-1-9-78,9-29 212,0 3 12,-4 18 1,3 1 245,15-15-571,13 8-56,-9 42-11,4 25-23,-1 18-244,-18-17 1,1 1-177,0 3 0,-2 2-1916,2 17 0,-3 2 2370,-8-11 0,-3-1 0,1 0 0,-4-4 0,-7-2 0</inkml:trace>
  <inkml:trace contextRef="#ctx0" brushRef="#br0" timeOffset="77849">4062 3721 15896,'50'3'108,"0"0"0,2-1 1,1 0 104,-2 0 0,1-1-2443,13-2 1,3-2 2367,-14 0 0,1-2 0,2 0-94,-8 0 1,1 0 0,1-1 0,2 0 0,5-2 0,2 0 0,0-1 0,2 0-25,-8 1 0,1 0 0,1 0 0,1 0 0,0-1-335,3 0 1,2 0 0,0-1-1,0 0 1,1 0 314,-9 1 0,1-1 0,1 1 0,-1-1 0,1 0 0,-1 0-95,1 0 1,0 0 0,0 0 0,0 0-1,0-1 1,-1 0 94,11-2 0,0-1 0,-1 0 0,0 0 0,-1 0-209,-2 1 1,-1-1 0,-1 0 0,-1 0 0,0-1 230,-6 2 1,0-1-1,-1-1 1,-1 1-1,-2 0 99,5-3 0,-2 0 0,-1-1 0,-3 1-32,4-4 1,-3 0 0,-4-1 89,4-6 0,-7-2 51,-16 6 0,-5-1 1260,-2-16-1355,-21 7 1944,-13 6-1586,-11 7 2508,-8 6-2721,-4 3-68,-2 4 2009,-16-9-1829,3-19-291,3-6-325,29 12 1,6-4 223,8 2 0,2-4-12,2-10 1,2-7 0,0-4 19,0 0 1,0-5-1,1-1 1,-1 1-728,-1-1 1,0-1 0,-1 0-1,0-1 707,1 8 1,-1 0 0,0-2 0,-1 2 0,-2 1 25,-4-7 0,-2 0 0,-1 3 0,0 4-406,-1 0 1,-1 3-1,-1 1 392,-4-8 0,-2 0 0,-2 9-86,-1 8 0,-4 7 80,-12-5 0,-6 3-11,-3 8 1,-1 3-7,1 0 1,-1 3 22,4 8 0,2 2 0,-10-3 34,6-1 248,4-4-282,9 1 0,-2-3-11,-12-5 0,-2 0 501,-5 0 1,-4 2-544,13 8 1,-4 1 0,0 5-42,0 4 1,-2 4 0,-2 1-229,6 2 0,-1 2 0,-2 0 0,-1 2 238,-9 3 0,-1 1 0,-1 2 0,-2 1 5,8-1 1,-1 1-1,-1 1 1,-1 1 0,0 1 53,8-1 1,0 0 0,-1 2-1,0 0 1,-3 2 0,-3 0-192,8 0 1,-3 0 0,-1 1 0,-3 2 0,1-1 0,-2 2 0,1-1 0,0 1 0,1 0 213,1 1 1,0 0 0,0 0 0,-1 1 0,1 0-1,0 1 1,0-1 0,1 0 0,-1 0-152,2 0 0,-1 0 0,0-1 1,0 1-1,1 0 0,0 0 1,1-1-1,1 1 0,2 0 149,-5 3 1,-1 1 0,1-1 0,2 1 0,3-2 0,4 0 0,4-1-5,-15 8 1,7-2-1,6 1 136,-6 5 0,10 2-150,15-6 0,11 6 29,12 5 0,10 8 1,5 3 50,5 2 1,5 4 0,3 4 0,1 3-48,-4-8 1,1 4 0,1 3-1,1 0 1,-1 1 0,0-3-12,-1-2 0,0-1 0,0-1 0,0 1 0,-1 0 0,0 1-74,-1 2 1,0 1 0,0 0-1,-2 1 1,-1-3 0,-3-1-163,-3-3 1,-2-1 0,-2-2-1,-1 1 1,0 0-305,0 0 0,-2 1 0,0-1 0,0 1 1,-1-1 539,0 0 0,-1 1 0,0-1 0,0-3 0,0-3 0,0 5 0,-1-5 0,1-3 0,0 9 0,-1 0 0</inkml:trace>
  <inkml:trace contextRef="#ctx0" brushRef="#br0" timeOffset="83314">24865 9737 20221,'38'-14'23,"4"-3"-1,3-3-22,1-2-22,-7 4-90,-10 6-303,-14 6 124,-8 4 279,-18 2 1,-8 4-34,-15 2 45,-7 6 68,2-1 55,7-2 113,11-3-169,11-3-67,7-3-67,17-2-1222,13-8-2992,24-6 4281,-18 3 0,-1 0 0,7-2 0,-5 3 0</inkml:trace>
  <inkml:trace contextRef="#ctx0" brushRef="#br0" timeOffset="85298">26788 9146 16131,'0'-8'3082,"0"2"-2678,0 6-180,-47 3-45,14 20-523,-5-4 0,-2 3 484,10 12 0,3 5-730,-4 5 1,0 4 595,1 4 0,2 2 5,3 3 0,4 1-385,6-1 1,5 0 373,4-4 0,7 1-60,11-12 1,7 0-1,4-3-310,17 12 1,9-7-117,-4-13 1,6-4 0,0-5-391,13 1 1,1-10-206,-1-13 0,-3-8-1956,-20-2 1,-4-4 3294,-4-5 1,-3 0 0,3-4 0,-14 3 0</inkml:trace>
  <inkml:trace contextRef="#ctx0" brushRef="#br0" timeOffset="85582">27031 9560 20199,'-8'-32'291,"2"11"-291,5 37 23,3 13 55,4 16-11,2-4 0,1 4-162,0 4 0,2 1-4438,2 10 1,1-1 4532,-4-16 0,0-4 0,3 9 0,-6-36 0</inkml:trace>
  <inkml:trace contextRef="#ctx0" brushRef="#br0" timeOffset="86115">27592 9706 20849,'-38'-1'59,"1"1"1,0 2 0,4 5-54,6 16 0,4 5-41,-9 24 2,18 5 10,31-25-33,25-17-201,5-20 10,3-9 91,-2-7 156,-20 1 0,-2-1 44,7-16 887,-5 1-730,-21 17-201,-11 13-11,1 9-11,-2 21-281,9 13-1456,19 16-4695,15-12 6454,3-16 0,-12-17 0,-18-8 0</inkml:trace>
  <inkml:trace contextRef="#ctx0" brushRef="#br0" timeOffset="86282">27981 9742 18507,'-5'0'627,"2"0"-2442,3 0-2174,-2 23 3989,5-18 0,-4 18 0,6-23 0</inkml:trace>
  <inkml:trace contextRef="#ctx0" brushRef="#br0" timeOffset="86415">27935 9511 13779,'0'0'0</inkml:trace>
  <inkml:trace contextRef="#ctx0" brushRef="#br0" timeOffset="86915">28326 9737 19246,'0'14'2510,"0"-26"-2431,0-15-68,0-21 45,2-10 22,14 7-156,11 2 33,24 25 34,-6 24 11,7 14-56,-15 9-302,4 13 201,-14-10 157,-4-2 33,-15-14 68,-7-14-56,-1-9-45,0-13-6,0-6 1,0-5-1,5-1 1,3 0 21,0-4 1,5 5-17,26-3 0,-2 41 0,5 31-22,-10 13-460,-12-9 0,0 2-3434,-1 0 0,-1 0 3916,0-3 0,-1-3 0,3 10 0,-11-32 0</inkml:trace>
  <inkml:trace contextRef="#ctx0" brushRef="#br0" timeOffset="87131">29244 9237 23818,'-42'-8'-56,"0"1"0,4 1 0,9 9-213,27 52-291,23-8-354,15 3 1,8 3-1509,-13-16 0,0-1 1,-1 1 2421,0 1 0,-2 0 0,-2-1 0,6 7 0,-10-6 0,-16 0 0</inkml:trace>
  <inkml:trace contextRef="#ctx0" brushRef="#br0" timeOffset="159748">15242 13638 17711,'36'-15'-314,"0"1"1,0 0-1,-2 1-1781,21-8-2623,-4 3 4718,-9 0 0,-20 9 0,-8 2 0</inkml:trace>
  <inkml:trace contextRef="#ctx0" brushRef="#br0" timeOffset="159913">15586 13454 16602,'-3'0'2308,"0"0"-2274,17 42-45,-7-21-314,8 28-941,-19-33-1984,-9-6 3250,-10-4 0,8-2 0,3-3 0</inkml:trace>
  <inkml:trace contextRef="#ctx0" brushRef="#br0" timeOffset="162746">17021 14069 17902,'-6'5'1367,"1"-1"-1322,5-4-45,0 0-68,36-2-2420,-5-5 1,4-1 2487,2 2 0,1-1 0,25-9 0,-38 9 0</inkml:trace>
  <inkml:trace contextRef="#ctx0" brushRef="#br0" timeOffset="163664">17728 13898 15549,'-6'-11'3037,"1"2"-3015,5 9 224,0 0-78,21 16-44,-1 2-35,21 20-44,-4 1-34,-10-10 0,0 1-22,10 14 11,5 4 0,-25-27 45,-8-10 863,-4-6 280,-4-15-1054,-6-31-134,3-3 0,-4-22-11,5 17-23,11 7-22,7 8 0,15 11-33,8 7-97,-4 10 1,5 1 73,15-2 0,5-2-616,-6 2 1,3-2 0,-2 0 730,-6 1 1,-3-1 0,0 0-4,21-5 0,-8-2 34,-5-5 100,-24-14 281,-22-19-264,-15 14 0,-6-3 207,-2 0 1,-2 2-230,1 9 1,-2 3-130,-9-4 0,16 46 28,3 16 0,1 9-28,3 18 0,1 5 0,-3 2 0,3 2 447,3-19 0,3 0 0,1-4-565,3 2 0,5-4-700,6-6 0,5-4-818,3-5 0,4-5 1636,6-5 0,0-5 0,6 2 0,-5-10 0</inkml:trace>
  <inkml:trace contextRef="#ctx0" brushRef="#br0" timeOffset="187562">20765 13782 16647,'0'11'1457,"0"-2"-942,59-31-369,-2-1-1952,1 1 1,5-1 1805,-10 3 0,1 0-923,-5 4 1,3-1-1,-2 1 1000,8-7 0,-3 1 0,-3 5 0,-8 2 0,-5-4 0</inkml:trace>
  <inkml:trace contextRef="#ctx0" brushRef="#br0" timeOffset="187728">21381 13469 16838,'47'7'-365,"0"1"1,-1 0 0,5 1 0,-6 2 364,-8 0 0,-8 3 0,-15 11-628,-55 16 628,-14-13 0,0 0 0,14-19 0</inkml:trace>
  <inkml:trace contextRef="#ctx0" brushRef="#br0" timeOffset="188498">23606 12832 17790,'2'52'414,"-1"0"1,3 3 0,1 0-197,2-2 0,2 0-779,2 5 1,0 1 655,1 2 0,-1 2 28,-4-8 0,0 2 1,-2-1-76,-1-6 1,0-1-1,-2 0-15,1-2 1,-2-2 0,0-2 22,-2 4 0,-1-9 826,-3-12-30,-12-27-802,0-22 1,1-14-55,-2-6 0,0-7 1,1-1-621,0-1 0,1-1 0,2-3 624,3 7 0,0-4 0,1 1 0,2 3 0,2-3 0,2 3 0,1 1-28,3-19 0,4 4-6,3 9 0,7 3 23,12-2 0,9 6-6,11 6 0,8 7-362,-9 11 0,4 3 0,-2 4 188,12 2 1,-3 10 22,-4 12 0,-9 12-2,-23 8 0,-10 7 144,-10 9 0,-9 6 0,-6 0 29,-8 5 1,-8 0 0,-3 1 71,4-7 0,-3 2 1,-1-2-1,0-4-53,-6 3 1,-1-4-1,2-5-5,-11 5 0,6-10 236,9-16-141,17-20 1482,9-17-1561,8-13 222,14-10-239,8 16 1,8 5-40,14 12 1,5 9 11,1 1 0,1 7 382,8 16 1,-3 8-372,-13 1 0,-2 4-109,-7-5 1,0 2 0,-2 1-1040,6 9 1,-3 0 1147,2-2 0,-6-4 0,-4 4 0,-17-31 0</inkml:trace>
  <inkml:trace contextRef="#ctx0" brushRef="#br0" timeOffset="188946">24431 13476 21678,'-5'56'11,"-1"0"0,13-11 1,11-11 21,25-22 1,9-15-34,-3-5 0,0-6-542,9-10 0,-2-6 446,-16 5 1,-2-3-253,2-5 1,-5-1-145,1-21 436,-17 6 266,-34 20-266,-8 19-11,-5 7-1950,11 3 2145,25 1 1,-5 1 0,20-2 0</inkml:trace>
  <inkml:trace contextRef="#ctx0" brushRef="#br0" timeOffset="189165">25210 13346 19291,'17'31'-90,"-1"0"1,9 1-1,-17-34 1,-6-13-1</inkml:trace>
  <inkml:trace contextRef="#ctx0" brushRef="#br0" timeOffset="189313">25162 12912 15695,'-7'2'-1065,"1"-1"1065,6-1 0,0 0 0,0 0 0</inkml:trace>
  <inkml:trace contextRef="#ctx0" brushRef="#br0" timeOffset="189596">25485 13371 14182,'0'6'5547,"0"-2"-4864,5-40-123,2 1-431,0 0 0,2-4 5,9-11 1,6 1-124,4 5 0,6 4-106,6-2 0,5 14-208,0 27 0,-2 16-633,-1 20 1,-5 9-446,-8 1 1,-5 2-239,-3 0 0,-4-2 1619,0 6 0,-9-23 0,-3-10 0</inkml:trace>
  <inkml:trace contextRef="#ctx0" brushRef="#br0" timeOffset="190263">27053 12507 18026,'14'57'257,"1"-1"1,0 1-1,0 3 1,1 0 0,2-3-240,0-12 1,3-3 0,-1 1 55,-3 3 1,0 0 0,-3-7 239,5 13 974,-5-19-1243,-7-45-45,-2-27 0,3-16 0,5-7 0,5 5 0,4 10-33,2 20-23,12 28-169,7 42-223,1 2-238,-21-12 0,0-1-2160,10 5 2846,20-5 0,-30-18 0,11-3 0</inkml:trace>
  <inkml:trace contextRef="#ctx0" brushRef="#br0" timeOffset="190446">27865 12899 21566,'-44'46'-67,"24"1"-1715,49-29-213,8-1-1735,8-15 3730,-12-9 0,-14 3 0,-5-3 0</inkml:trace>
  <inkml:trace contextRef="#ctx0" brushRef="#br0" timeOffset="190646">28167 12827 22586,'39'26'-606,"0"5"-88,6 9-807,-17 4-34,-14-1-2309,-29 0 3844,-15-2 0,7-19 0,-2-4 0</inkml:trace>
  <inkml:trace contextRef="#ctx0" brushRef="#br0" timeOffset="191416">26027 14839 18888,'-40'3'362,"-1"-1"1,3 3-1,5 7-323,9 16 0,7 7-27,-5 21-7,11-17 1,6 0 16,19 11 113,33-7-85,-10-33 0,6-10-44,13-14 0,1-9-598,-9-1 1,-4-5 602,-2-13 1,-9-2-12,-8-18 282,-20 5-327,-31 12-45,-15 12-425,-21 16-1093,17 16 0,0 6 1608,12 8 0,2 1 0,-26 5 0,38 5 0</inkml:trace>
  <inkml:trace contextRef="#ctx0" brushRef="#br0" timeOffset="191696">26562 14713 18877,'-26'50'392,"0"0"0,7-3 0,11-1-779,21-8 1,10-4-1564,24 8 751,-9-28 1,2-8 1198,-6-11 0,-1-2 0,5 4 0,-6-9 0</inkml:trace>
  <inkml:trace contextRef="#ctx0" brushRef="#br0" timeOffset="191947">27137 14649 19045,'-10'-5'2935,"-53"15"-2834,21 32-96,6-20 1,1 2-6,13 8 0,7 2-11,3 15-56,15 14-1434,34-15-348,5-8 456,-9-28 0,3-7 1393,24-13 0,-27 6 0,-4-6 0</inkml:trace>
  <inkml:trace contextRef="#ctx0" brushRef="#br0" timeOffset="193130">27507 14673 21286,'-3'17'-78,"3"14"55,21 22-325,3-11 315,17-15-258,-1-19 44,4-7-167,2-10 403,-4-5 11,-5-9 67,-6-11 437,-16 3-23,-3 2-122,-13 9 33,-2 12 303,-5-1-302,0 3-360,1 2-122,4 1-35,3 6 112,4 10 1,9 9 11,9 11 0,3-8 0,6-1-79,2-5 1,4-3-68,14 2 1,2-7-247,-11-8 0,-1-6 336,2-5 0,-3-5-45,9-20 95,-24 7 1,-4-3 83,2-32 157,-21 26 1,-8 0 224,-27-15-348,-19 23-112,12 18 482,14 24-606,36 6-616,42 0 292,11-10-112,-17-14 0,2-6 252,-8-2 0,0-3 112,17-11 0,0-3 190,-13 6 1,-2 0 598,0-1 1,-4 3 67,-6-1-146,-35 17-144,-9 7-125,-7 8 583,-4 8-773,1 10-56,6 5 0,13 18 0,18-14-56,20 7 0,21-25-260,-20-13 0,1-4 237,4 1 1,2-3-202,19-10 0,2-6-31,-10 0 0,-2-6 333,0-8 0,-9-5 0,-16 7 1,-11-1 224,-24-26 167,-16 20 24,-8 4-147,-1 7 78,-11 5-301,2 10-203,5 2 524,16 6-580,31 0 37,17 0-653,10-1 1,5-3-494,5-6 0,2-3 375,9 0 1,-2-3 1344,-13-2 0,-7 1 1967,4-4-1255,-41 12 257,-23 31-750,-5 15-589,15-5 1,2 4-51,-4 24-34,24 3-223,9-23-595,5-14 1,8-3-2169,7-5 0,3-3 3020,2 0 0,0-2 0,19-2 0,-29-11 0</inkml:trace>
  <inkml:trace contextRef="#ctx0" brushRef="#br0" timeOffset="193463">29922 14456 21656,'59'-21'-529,"1"0"0,0 0 0,-9-1 0,-1-2 0,-6 0 529,2-5 0,-9-2 101,-13 4 0,-8 1 303,-11-3-35,-17 10 303,-8 9 438,-38 19-774,21 7 0,-1 4-263,0-1 0,2 2-151,-1 7 1,7 3 77,0 16-91,25 18-239,25-34 0,12-4-1284,21 1 1,8-6-855,2-5 0,2-7 2468,-12-11 0,1-3 0,-8-1 0,17 0 0,-13-9 0</inkml:trace>
  <inkml:trace contextRef="#ctx0" brushRef="#br0" timeOffset="193812">30822 14097 20972,'-40'28'672,"-1"0"1,10 1-1,9 3-650,21 3 1,12 0-23,27 11-253,17-32 1,7-12 50,-22-8 1,0-6-438,13-3 0,-3-9 561,-7-19 0,-9-12 70,-15 10 1,-5-4-1,0-1 11,2-2 1,-1 1 0,-4-2-446,-8-5 0,-5-1 0,-2 3 503,-4-7 1,-6 3 222,-3 15 0,-5 0 0,-5 6 50,-19-1 0,-10 12-248,8 16 0,-5 7 0,2 10-23,-1 16 1,2 11-1,4 4-48,7 0 0,4 3 0,6 5-274,6 3 0,7 5 1,9-3 258,15 14 0,16 0-146,-1-18 1,6 2-1,4 1 1,2-2-1785,7 3 0,4-1 0,1-1 0,1-1 1930,-1 1 0,2 0 0,-1-2 0,-3-4 0,5 1 0,-2-4 0,-7-7 0,-14-12 0,1 1 0</inkml:trace>
  <inkml:trace contextRef="#ctx0" brushRef="#br0" timeOffset="198564">23583 14682 17767,'-3'9'1143,"1"-2"-1120,2-7 391,0 0-88,73-11-186,-40 3 0,7-4-534,10-1 0,10-3 1,6-2-1,-1 0 454,-7 0 1,0 0-1,2-1 1,2-1-1,2 0-274,-8 3 0,3-1 0,1 0 0,1 0 1,0 0-1,1-1 0,-1 2 223,0 0 1,1-1 0,0 1-1,0 1 1,0-1 0,-2 1-1,0 1-6,4-2 1,-1 1 0,0 0 0,-2 1 0,-2 1 0,-3 1-4,7-2 0,-3 1 0,-4 2 0,-3 0 7,-1 0 1,-3 0-1,-7 2 72,13-9 179,-9-7-157,-10-7-56,-1-1-1,-1-4-44,-4 10 1421,19-4-1163,-11 11 2434,-1 2-2535,-21 12-45,-14 5 146,-1-1-34,0 1-11,-1-1 45,0 0-57,0-8-55,0-4-56,0-3 44,0-1-123,0 3 0,2-18 1,11-19 21,-8 11 1,0-5-34,2-16 0,-2-3-1081,-5 5 0,-3-1 1058,1 15 1,-1-1 0,-1 2-23,-3-11 0,-1 1-207,1 1 1,0 1 251,1 3 0,0 1 0,-3-6 0,-3 1 11,-2 6 1,-3 1-12,1 5 0,-1 1 5,-2 7 1,-1 4 39,-9-5-90,-4-5 11,11 9-22,4 1 2063,12 14-2007,5 10 456,1 5-534,0 2-12,-2-1 23,-1 1 34,-6 0 55,-12 0 0,-4 0 34,-13 0-44,-2-2 10,-3-3 0,-8-2-52,4 2 0,-5 1 1,-4-1-434,-5 1 1,-4-1 0,-4 2 0,-2 2 469,14 2 0,-3 1 1,-1 2-1,0 0 1,0 0-1,2 1-565,-7 0 1,2 0 0,1 0 0,0 2 0,-1 1 552,-2 2 1,-1 2-1,0 1 1,2 0-1,4 1-4,4-1 1,4 1 0,0 0 0,-1 2-135,1-2 1,-1 2-1,-1 1 1,1-1-1,2-1 148,-1 1 1,1-1 0,2 0 0,-1-1-3,-15 6 1,1-1 0,7-2-10,10-4 1,10-3-18,15-6 1,22-4 1387,1 0-1298,-2 2 2904,-7-9-2971,-8-6 1337,-11-10-1426,-21-8-79,7 13 123,-7 14 11,20 17 12,10 13 22,9-1-23,5 1 23,3-1-11,1 1 11,1 0 0,0 29 0,0-7 0,0 5 5,0 3 1,0 3-510,0-8 0,1 4 1,1-2 503,-1-6 0,1-1 0,2 3 5,1 4 1,1 3-1,2 2 1,1-2-294,2-1 1,1-2 0,1 1 0,1 2 226,-2-5 1,2 2-1,-1 1 1,1-2-1,0-3-272,6 12 1,1-4 0,-1-2-639,-3-8 0,0-3 0,-2-4 971,8 22 0,-11-28 0,-6-16 0</inkml:trace>
  <inkml:trace contextRef="#ctx0" brushRef="#br0" timeOffset="-188301.73">24895 16187 7549,'0'-36'0,"0"-1"0,0-13 0,0 34 0</inkml:trace>
  <inkml:trace contextRef="#ctx0" brushRef="#br0" timeOffset="-167652.75">22849 15046 15101,'2'-4'1692,"-1"2"-1020,-11 48-100,-1-7-444,-6 17 1,-2 4-129,6-22 0,1-1 0,-6 11 0,2-1-1591,7-10 0,3-4 1591,1 10 0,3-7 0,5-26 0</inkml:trace>
  <inkml:trace contextRef="#ctx0" brushRef="#br0" timeOffset="-167333.75">22498 15584 15896,'-14'47'990,"0"0"0,3-3 0,7-2-710,14-8 0,5-4 280,13 8-67,20-20-90,-8-19-111,19-25-287,-30 9 1,0-1-948,1-3 1,-3 1-2386,7-8 3327,-20 19 0,-12 9 0,-1 0 0</inkml:trace>
  <inkml:trace contextRef="#ctx0" brushRef="#br0" timeOffset="-165184.75">19839 17031 15011,'-2'4'1916,"0"0"-1378,7 45-113,4-16-229,-2 4 1,1 2 16,12 8-40,-8-14 1,-1 0-95,3 17 335,0 8-89,-10-25-157,0-6 874,-2-14-795,1-34-202,-9-11-12,-2-34-33,0 33 0,1-3-11,-1-24 0,4-6-269,5 1 0,6-2 265,4 17 0,3-1 1,6 5 8,14-6 0,8 9-11,-4 15 0,3 11 17,-3 14 0,-3 8-22,7 18 5,-21 7 0,-4 6-11,-7 6 0,-7 4-6,-13 12 1,-7-1-340,-2-10 0,-4-4 378,-12-1 1,-3-7-6,-16 2-11,-1-8-34,21-15 266,13-17-356,33-8 57,23-12-1,23 6-123,-21 10 1,2 1 190,3 0 0,2 5-325,13 13 0,-1 10 324,-16 2 0,-7 6 23,0 14 0,-11 5 112,-19-10 1,-10-1 72,-8-2 0,-6-5 62,-21 3-348,-10-10-6980,11-30 7070,7-11 0,18-4 0,12 4 0</inkml:trace>
  <inkml:trace contextRef="#ctx0" brushRef="#br0" timeOffset="-164567.75">20848 17327 19863,'-43'1'246,"0"-1"1,3 2-1,5 4-111,3 19-1,5 3-134,10 0-22,12 7-202,38-9-68,4-5-156,29-11-511,-14-11 780,-6-3 101,-9-1 55,-14-2-44,-12 3 56,-2 11-258,-4 0-415,6 4 489,1-5 38,7-4 224,0-3 482,0-4-538,-6 0-347,-6-2-33,-2 1 212,-1-1 448,2-13 1188,4-9-78,7-9-953,2 7-347,3 7-101,-4 14 0,1 4 0,-1 6-471,5 25-2632,-3 12 3103,1 13 0,-12-16 0,-3-16 0</inkml:trace>
  <inkml:trace contextRef="#ctx0" brushRef="#br0" timeOffset="-164302.75">21320 16857 20524,'20'43'-317,"0"0"1,0 0-1,9 17 1,-2-3-771,-6-18 0,-1-3-1087,-2-2 0,-1-2 2174,11 22 0,-13-25 0,-7-12 0</inkml:trace>
  <inkml:trace contextRef="#ctx0" brushRef="#br0" timeOffset="-164048.75">21720 17061 18294,'-42'20'291,"-1"1"0,3-1 1,3 2-270,3 6 1,6 2-90,-7 22 44,7-3 23,36-18 34,11-20 44,40-6-751,-21-4 1,4-1 672,12-4 0,0-1 0,-19 4 0,-3-1 0,18-7 0</inkml:trace>
  <inkml:trace contextRef="#ctx0" brushRef="#br0" timeOffset="-163551.75">22126 17368 14137,'-3'3'2465,"0"-1"-291,3-2-1367,28-29-314,-14-16-398,1 15 0,-1-1-254,-8-2 0,-5-1 305,-6-16-23,-6 2 445,-6 7-332,-14 12-236,-6 26-45,3 34-213,11 8-571,26 18-337,20-19-514,19-4-139,10-10 771,-11-14 0,4-5 1104,-1-9 0,2-5 1457,8-9 0,-3-4-768,-12 0 0,-5-3 140,-7-2 1,-5-1 301,-4-4-122,-8 6-987,-7 13-111,-6 13 21,0 15-212,-1 14-392,13 5-1339,11-8 0,6-2 1955,24 11 0,1-1 0,-20-24 0</inkml:trace>
  <inkml:trace contextRef="#ctx0" brushRef="#br0" timeOffset="-163200.75">23004 17120 19123,'19'30'-116,"1"0"0,6-4 1,5-9-317,9-18 1,2-7 431,-8 1 0,-3-5 112,-2-15 1,-6-6 391,-5-22-314,-5 1-851,-29 26-1625,0 32 2286,-12 17 0,16-7 0,6-3 0</inkml:trace>
  <inkml:trace contextRef="#ctx0" brushRef="#br0" timeOffset="-162734.75">23490 17023 19661,'23'55'18,"1"1"1,-1 0 0,0 1-25,2-1 1,-3-2-509,-5-14 0,-4-3 525,-7 16 435,-8-37 933,-6-16-424,-11-39-922,1-1 1,-1-5-34,0-3 0,0-2-322,-3-9 1,0 0 309,6 15 1,3-1 22,0-8 1,8 1 253,12 7 1,9 4-272,11-3 0,9 8 0,3 12 1,5 8-270,7 5 0,0 8 269,-12 7 1,-2 5-6,-3-1 0,-3 4-101,16 21 515,-33 27-442,-30-27 0,-11-1-129,-8 7 0,-5-4-303,0-8 0,0-6-385,5-6 0,5-4-4522,10-7 5525,11-12 0,7 5 0,2-5 1</inkml:trace>
  <inkml:trace contextRef="#ctx0" brushRef="#br0" timeOffset="-162484.75">24175 16401 19505,'26'57'-60,"1"1"0,-3-2 0,-4 0-243,-9-14 1,-4 2-1547,0 15 1,-4 0 1848,-7-8 0,-2-3 0,5-6 0,-1-5 0,-12 6 0</inkml:trace>
  <inkml:trace contextRef="#ctx0" brushRef="#br0" timeOffset="-162334.75">24095 16805 21342,'39'-3'-139,"-1"-1"1,1 1 0,0 1-4778,10 3 1,-1 1 4812,17-1 1,-3 2-1,-44-3 1</inkml:trace>
  <inkml:trace contextRef="#ctx0" brushRef="#br0" timeOffset="-162099.75">24571 16697 19168,'-6'-9'2790,"2"2"-2779,4 7-22,-58 14-23,18 16 0,4-14 1,1 2-45,9 26-157,21-14-1491,42 11 101,-3-24 1,7-4 1624,21 1 0,1-3 0,-20-4 0,-3-3 0,-4-4 0,-1 0 0</inkml:trace>
  <inkml:trace contextRef="#ctx0" brushRef="#br0" timeOffset="-161932.75">24759 16697 17577,'-9'-3'964,"2"1"-886,7 2-78,29 38-2286,28-6 773,-24-6 1,1-1 1512,6-9 0,-3-5 0,-7-4 0,-9-3 0</inkml:trace>
  <inkml:trace contextRef="#ctx0" brushRef="#br0" timeOffset="-161717.75">25108 16782 17801,'-10'-43'2257,"-1"1"1,-5-15-1954,-8 21-136,10 28-202,0 29 34,10 31 11,14-2 0,4 3-11,0-1 0,1 0-406,8 9 0,0-2 327,-7-17 1,-5 0-68,-4 8 0,-9-1-330,-11-13 1,-7-3-4361,-9-2 1,-5-8 4835,-3-14 0,0-8 0,-14-4 0,24-9 0</inkml:trace>
  <inkml:trace contextRef="#ctx0" brushRef="#br0" timeOffset="-161334.75">22057 18073 21420,'44'-21'163,"0"-1"1,0 0 0,8-1-1,2 0 1,2 3-142,-9 6 1,1 1-1,2 1 1,2 0-1293,9-3 1,2 0-1,2 0 1,1 0 1269,-8 2 0,0 0 0,2 0 0,2 0 0,5 0-103,-11 3 1,3 0 0,3 0 0,1 0 0,1 0 0,0 0-1,0 0 1,-2 1-407,-3 0 1,1 1-1,-1 0 1,0 0 0,-1 0-1,1 0 1,0 0 0,0 0 508,-1-1 0,3 0 0,-1-1 0,0 1 0,0-1 0,-3 1 0,-2 1 0,-4 1 0,22-2 0,-4 1 0,-6 1 0,-10-1 0,-10-3 0,-1-1 0</inkml:trace>
  <inkml:trace contextRef="#ctx0" brushRef="#br0" timeOffset="-161118.75">23079 17959 18765,'67'2'546,"-1"0"0,-15-2 0,2-3 0,1 0-535,3-2 0,3-1 1,6-1-901,-13 0 1,5-1 0,3 0 0,3-1 0,0 0 0,-2 0-517,-5 1 1,1 0 0,0 0-1,1-1 1,-1 1 0,1-1-1,-1 0 1290,0 0 1,1 0 0,0-1 0,0 1 0,-2-1 0,-1 1 0,-4 1 0,20-3 0,-2 1 0,-6 1 0,-11 0 0,-9-1-1,0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3:53:15.44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3801 2957 16429,'-3'60'117,"0"0"1,4-8 0,2 4 0,4-3-89,4-6 1,3-1 0,5-1-1283,7 7 0,5 0 1,3-5 1266,-4-10 1,3-4 0,3-6 58,25 2 0,2-12 250,-12-10 0,2-8-178,-4-8 1,4-6 0,-2-3 33,-2-3 1,-3-3-1,-1-5-105,4-8 1,-3-5 0,-5-2-64,-12 7 1,-4 0 0,-6-2-1,-2-18 1,-11 1-7,-11 14 1,-5 1 20,-7-13 1,-5 1-72,-2 12 1,-2 3 910,-3-1 1,-1 7-2615,-12 9 675,20 31-1213,15 15-1396,15 10 3682,3 4 0,-1-16 0,-3-4 0</inkml:trace>
  <inkml:trace contextRef="#ctx0" brushRef="#br0" timeOffset="301">4307 3144 18597,'5'62'41,"1"-1"0,-1 1 0,1-9 0,0 2 0,2 0 0,1 3-66,2-4 0,1 2 1,1 1-1,0-1 1,0-2-1171,0 4 0,-1-2 0,1-1 0,-1 0 661,2 12 0,0-2 0,0-6-917,1-4 0,1-6 1602,3-7 1,0-4 0,1 4 0,-1-19 0</inkml:trace>
  <inkml:trace contextRef="#ctx0" brushRef="#br0" timeOffset="600">5486 2815 19617,'-28'20'70,"0"1"0,4 15 0,3 8 0,4 4-68,8-2 1,3 4 0,2 2 0,1 1-1145,-1 12 0,0 2 0,2 2 0,2-4 1030,1-9 0,2-1 0,2-2 0,2-2-277,5 8 1,2-3 0,5-8-660,8-6 0,5-7-463,2-6 1,3-6 1510,3-6 0,-1-4 0,6 1 0,-8-11 0</inkml:trace>
  <inkml:trace contextRef="#ctx0" brushRef="#br0" timeOffset="917">5913 3464 18070,'-5'41'321,"1"0"0,9 5 1,9-6-222,36 1-61,-21-20 1,3-6-18,5-9 1,-1-6 66,19-17-10,-2-12 33,-8-13 112,-26 8 0,-6-5-118,-6-2 1,-6-2-18,-4-6 1,-5 3-107,-2 10 1,-3 5-130,-9-4-380,8 36-1043,10 16 1569,5 31 0,0-24 0,3 12 0</inkml:trace>
  <inkml:trace contextRef="#ctx0" brushRef="#br0" timeOffset="1185">6408 2997 20602,'30'59'89,"0"0"1,-7-5 0,-1 5 0,-4 0-90,-5-1 0,-4 1 0,-1 3-1013,0-7 1,-1 2 0,-1 0-1,-1-2 748,-1 3 0,-2-3 0,0-2-800,-2 16 1,-2-8-4493,-3-3 5557,-5-24 0,4-18 0,-1-13 0</inkml:trace>
  <inkml:trace contextRef="#ctx0" brushRef="#br0" timeOffset="1551">8404 2722 17308,'-47'36'340,"1"0"0,2-2 0,4 2-234,8 1 1,6 1 105,9-6 1,2 0-118,-3-1 1,7-2 296,19 7-56,11-16-78,17-5-202,11 0-51,-7-8 1,3-1-1054,3 1 1,1-1 1047,5 2 0,-1-1 0,11 1 0,-27-1 0</inkml:trace>
  <inkml:trace contextRef="#ctx0" brushRef="#br0" timeOffset="1701">8289 3411 19493,'-4'6'930,"1"-2"-796,3-4-145,58 5-1418,-19-4 1,2 0-2796,12 1 0,1 0 4224,-1-5 0,-7-1 0,-8 3 0,-11-6 0</inkml:trace>
  <inkml:trace contextRef="#ctx0" brushRef="#br0" timeOffset="2219">9782 3332 14103,'37'10'1751,"0"-1"1,13-2 0,0-7-1589,-5-14 0,0-8-865,11-7 0,-2-4 724,-12 1 0,-5-2-5,-10-2 0,-6 1 545,-11-11-461,-23 4-45,-10 4 90,-19 10 202,-10 12-236,12 20 0,-3 10-28,1 14 0,3 7-17,-1-1 0,5 5-349,7 10 0,8 3 282,12-13 0,6-1 5,6 1 1,5-1 365,2-3 0,7-3-405,24 4 0,11-7-168,-12-14 0,3-3 1,2-4-1158,12-2 0,4-4 0,-2-4-277,-10-2 0,-1-3 0,-2-3 1636,-2-5 0,-1-2 0,-7 1 0,7-9 0,-12 4 0</inkml:trace>
  <inkml:trace contextRef="#ctx0" brushRef="#br0" timeOffset="2618">10723 2564 17689,'44'-11'-831,"-1"1"0,7-4 0,-5 2 0,3-2 0,-4 0 0</inkml:trace>
  <inkml:trace contextRef="#ctx0" brushRef="#br0" timeOffset="3100">11616 2186 18194,'-4'-4'884,"1"2"-693,3 2-102,-3 51 23,6-10-101,-3 11 1,1 5-40,2-20 0,1-2 5,0 30 23,0-32 56,-3-26 12,-1-18 78,0-9 94,-2-11 1,-1-6-73,-1-29-289,0 17 0,1-3 362,1-8 0,1 2-134,1 16 0,3 1-35,3-15 1,8 8-106,26 13-304,-7 27 1,1 9-135,20 22 219,-28-1 0,-6 6 17,-9 29-457,-29 6 642,4-31 0,-4-1 50,-8-1 0,-2-2 173,1-4 1,-2-3 319,-3-2 1,1-3 279,-11 0-593,8-6-180,25-10 0,11-2-124,12 2 530,13-1-1006,10 8 1,6 4-2029,10 1 1,1 3 2562,2 1 0,-3 1 0,-10-4 0,-8-1 0,-4-3 0</inkml:trace>
  <inkml:trace contextRef="#ctx0" brushRef="#br0" timeOffset="3401">12156 2200 17700,'-4'0'2499,"-6"45"-2163,10 14-303,6-11 1,5 0-17,-2-11 0,5-5 5,9-5 1,3-7 10,24-8-11,-8-19 1,3-11 111,0-9 1,-3-10-453,-12 4 0,-2-4 0,-4 0 318,5-12 0,-9-1 0,-14 3 0,-10 4-191,-13 3-2161,-35 18 2352,-7 49 0,12-18 0,13 27 0</inkml:trace>
  <inkml:trace contextRef="#ctx0" brushRef="#br0" timeOffset="5116">4610 7802 17465,'1'-4'684,"46"-20"-427,3 6-1152,-2-1 0,6-1 928,-3 3 1,2 1-34,3-1 0,1 1-899,1 1 0,-1 1-687,-4 3 0,-2 2 1586,-5 4 0,-6 0 0,7 2 0,-20 3 0</inkml:trace>
  <inkml:trace contextRef="#ctx0" brushRef="#br0" timeOffset="5300">5055 7805 17185,'-5'0'448,"0"0"-44,5 0-270,56 55-112,-32-23 1,-1 6-851,2 3 0,0 5 0,-4 1-1768,-7-2 0,-4 1 1,-5-2 2595,-5 12 0,-5-5 0,1-13 0,-1-7 0,-6-5 0</inkml:trace>
  <inkml:trace contextRef="#ctx0" brushRef="#br0" timeOffset="5434">5050 8465 19751,'42'-32'-219,"0"-1"1,-3 9-1,4 2 1,1 2-2961,-2 5 1,1 3-1,0 0 2922,1-2 0,0 1 1,-3 1-1,5-2 0,-7 1 1,-6 0-1</inkml:trace>
  <inkml:trace contextRef="#ctx0" brushRef="#br0" timeOffset="5720">5754 7827 19370,'-3'-6'471,"0"1"-348,11 53 0,11 32-131,-4-28 1,3 3 0,0 2-987,-4-3 1,1 4 0,0 0-1,1-1 907,1-3 0,1 1 1,0-2-1,-2-4-194,-1-2 1,-2-4 0,0 0 359,4 16 1,-2-2-114,-3-10 1,-4-3 391,-1-4 0,-8-7 1098,-29-14-1053,-6-26-319,2-18 0,1-9-420,2-3 1,2-3 335,-1-3 0,1-1-28,1 2 0,3-3-74,2-10 1,7-2 101,14 5 0,4 2 0,-6 11 0,3 4 0,22-14 0</inkml:trace>
  <inkml:trace contextRef="#ctx0" brushRef="#br0" timeOffset="6251">7534 7520 16120,'6'-7'1490,"3"40"-974,2 9-230,4 14 0,5 7-191,5-9 0,6-3-77,-6-13 1,4-1 0,3-7 59,18-3 1,3-14-521,-9-14 0,-2-12 447,2-13 1,-6-10-1,-10 1 1,-5-4 151,-2-2 0,-3-2 78,-4-2 1,-5-2 185,-6-18 0,-10-1-124,-10 6 0,-5 1-196,3 3 0,-4 4-101,-4 13 0,-1 9 0,-3 8-56,6 12-347,9 7-1794,7 23-7634,40 8 9773,3 3 1,8-7-1,-17-19 1</inkml:trace>
  <inkml:trace contextRef="#ctx0" brushRef="#br0" timeOffset="6634">8812 7125 19729,'7'65'156,"0"0"1,0-1 0,2-2-157,1-14 0,0 1-590,-1-5 0,1 3 0,-1-1 590,3 14 0,-1-3 0,-1-7 0,-2-5 0,1 7 0</inkml:trace>
  <inkml:trace contextRef="#ctx0" brushRef="#br0" timeOffset="6967">8677 7271 18933,'2'-47'847,"0"0"1,6-6 0,3 2-764,-1 8 0,2 3-11,3 0 0,0 4 28,6 0-56,0 15-79,9 40-140,-9 8 1,-1 6-180,0 2 0,-2 3-435,3 9 0,-2 0-764,-4-13 0,-2-3 1552,14 28 0,-12-26 0,-5-11 0</inkml:trace>
  <inkml:trace contextRef="#ctx0" brushRef="#br0" timeOffset="7701">11957 7111 16770,'-5'3'1771,"0"0"-1452,34 3 0,18-2-1173,-8-1 0,7-3 898,-2-1 1,9-2 0,5 0 0,2-2 0,-1 0-531,-5-2 1,1 0-1,2-1 1,0-1 0,0 0-1,0 0 486,2-1 0,0 1 0,1-1 0,0 0 0,0-1 0,1 1-167,1-1 0,2-1 0,0 1 0,-1-1 0,-1 1 1,-4 1 70,8-1 1,-3 0-1,-1 1 1,-2 0-279,-3 1 0,0 1 0,-2 0 1,-2 0-91,8 1 1,-2 0 0,-4-1-1922,12 0 1,-13-4 3034,-23-16 4216,-58-7-4542,-1 18 1,-5 2-56,-2 1 1,3 3 3397,1 1-1886,10 0 443,11 2-2068,16 1-100,11 3 23,14 9-57,5 9 12,1 11-34,-5 14-12,-17-6 1,-4 4-213,-5 4 0,-7 1-1362,-9 14 1,-6-1-1795,0-10 0,-5-4 3380,-9 2 0,0-7 0,3-6 0,4-8 0</inkml:trace>
  <inkml:trace contextRef="#ctx0" brushRef="#br0" timeOffset="10383">4378 5043 12938,'53'0'975,"0"1"0,10-5 0,3-2-830,-16-1 1,1-1-1,4-1-1377,-4-1 1,3 0 0,2-2 0,2 1 1345,-3 0 0,2-1 1,1 0-1,1 0 0,2 0-244,-2 0 1,0 0-1,2 0 1,1-1-1,1 1 1,1 0 164,-2 0 0,1 0 1,1 1-1,1-1 0,0 0 1,1 0-1,1 1-76,-3 0 0,0 0 0,0 0 1,2 0-1,-1 0 0,2 0 1,0 0-1,0 1 51,-4 0 0,2 0 0,-1 0 0,1 1 0,1 0 0,0-1 0,0 1 0,0 0 0,0 0-113,-4 1 0,0 0 0,1 0 1,-1 0-1,1 0 0,0 1 0,1-1 1,-1 1-1,0-1 0,1 1 92,0 0 1,0 0 0,0 0 0,1 1 0,0-1 0,-1 1 0,1-1 0,0 1 0,-1 0 0,1 0-13,-1 0 0,0 0 0,1 1 1,-1-1-1,0 1 0,0 0 1,1 0-1,-2-1 0,1 2 1,0-1 15,-3 0 0,-1 1 0,1 0 0,-2 0 1,1 0-1,1 0 0,-1 1 0,2-1 0,0 0 1,1 1-8,-3-1 1,2 1 0,0-1 0,2 1 0,-1 0 0,2 0 0,-1 0 0,0-1 0,-1 1 0,-1 0 0,0 0 0,-2 0-8,4 0 1,0-1 0,-2 1 0,0 0 0,0 0 0,-2 0 0,1-1 0,-1 1-1,0 0 1,0 0-14,2-1 0,2 1 1,-1 0-1,0 0 1,0-1-1,-3 1 1,-1 0-1,-2-1 1,-3 1-73,16-2 1,-1 0 0,-4 1 0,-7-2 0,-10 1 206,1-3 1,-12 0-236,-1-5 1341,-44 4-2810,-48 5 1603,12 9 0,0 1 0,-21-2 0,6 9 0</inkml:trace>
  <inkml:trace contextRef="#ctx0" brushRef="#br0" timeOffset="13099">16297 6361 13420,'-4'-1'3574,"1"-1"-1994,3 2-1434,-32 59 33,24-11-276,-8 4 1,6 6 148,18-14 0,7 2 1,2-3-549,5 9 0,4-1 507,-3-7 0,4 0 0,6-6 22,7-9 1,6-7 0,2-4-72,4-5 1,3-6 0,1-5 37,-6-4 0,3-4 0,-1-4 0,-3-5 2,-2-4 1,-2-5 0,-2-3 0,-4-2-3,2-6 0,-5-3 0,-6-2 11,2-21 1,-12 0-1,-15 18 0,-9 2 50,-12-10 1,-9 3-51,0 10 1,-4 5-40,-9 0 0,0 8-532,-14 13-561,17 30-840,26 15 2025,13 21 0,-1-27 0,6 8 1</inkml:trace>
  <inkml:trace contextRef="#ctx0" brushRef="#br0" timeOffset="13384">16649 6618 17230,'6'55'76,"0"0"1,-1 0 0,1 0 0,1 2 0,0 1-1,1 0 1,0-3-809,3 9 0,1-3 0,1-1-2545,-1-4 0,1 0 0,0-7 2969,2-3 1,-1-7 0,2 5 0,-3-16 0</inkml:trace>
  <inkml:trace contextRef="#ctx0" brushRef="#br0" timeOffset="14133">18210 6168 20076,'-42'11'71,"0"-1"0,2 8 0,6 8-71,13 16 0,7 11-670,1 6 0,1 9 1,3 0 568,4-14 0,2 0 0,2 0 0,3 2-598,3 8 0,3 2 1,2-1-1,2-4 318,2 2 0,2-4 0,6-5-650,3-13 0,4-3 1,1-9 1143,5-6 0,-2-8 1,6 3-1,-8-12 1</inkml:trace>
  <inkml:trace contextRef="#ctx0" brushRef="#br0" timeOffset="14454">18437 6617 17095,'-28'44'1771,"12"-6"-1570,6-5 1,4 2-84,9 0 0,8-2-107,12-7 0,8-4-118,16 0 1,6-9-661,-1-11 1,1-8 642,6-7 1,-4-8 100,-15-2 1,-5-5 0,-1-1 0,-3-3-29,-4-1 1,-5-1 151,-3-9 1,-5 1 436,-8-19-337,-26 11-201,-9 36 12,-11 24-12,15 7-1438,7 15 1438,29-3 0,-10-6 0,19-10 0</inkml:trace>
  <inkml:trace contextRef="#ctx0" brushRef="#br0" timeOffset="14666">19094 6148 21208,'13'55'27,"1"0"0,-1 0 0,1 0 0,-2-2 1,-1 0-1,0 0 0,-3-4-169,-3 3 0,-1-4 0,-3 1-813,-1 2 0,-2 0 0,-1-1-184,-1 0 0,-2-1 0,0-2 1139,-8 21 0,0-6 0,5-25 0,0-4 0,-7 15 0</inkml:trace>
  <inkml:trace contextRef="#ctx0" brushRef="#br0" timeOffset="16567">20604 6018 20165,'-13'32'41,"0"-1"0,3 8 1,4 4-31,9 9 0,4 6-797,-2 2 0,0 5 0,1 1-428,0-14 1,0-1 0,0 1 0,0 0 1118,-1 0 0,1 0 1,-1-1-1,1-3 0,3 22 1,-1-11-1,1-9 0</inkml:trace>
  <inkml:trace contextRef="#ctx0" brushRef="#br0" timeOffset="17051">20408 7034 11280,'-6'2'3383,"1"-1"-1264,5-1-607,-2 27-347,23 4-828,-1 19-253,1-24 0,4-1-616,20 18 537,-20-20 1,2-1-56,0-1 0,3-2 55,10 0 1,4-5 50,0-7 0,1-7 17,7-11 0,-1-6 28,-13 0 0,-5-5 11,-6-7 0,-7-3 33,-5-11 69,-9 2-203,-5 15-477,-1 6-890,3 15-336,6 11-5446,8 0 7138,10 5 0,-10-5 0,-2-2 0</inkml:trace>
  <inkml:trace contextRef="#ctx0" brushRef="#br0" timeOffset="26933">5394 10947 20065,'50'-25'15,"0"0"1,1-1 0,3 1-1,3 0 1,5 2-135,-7 6 0,4 0 1,4 1-1,1 1 0,-1 0-1848,0 2 1,2 0 0,0 1 0,0 1 0,-1-1 1876,0 0 1,0 0-1,-1 0 1,-1 1 0,-5 2-1,14-1 1,-4 1 0,-12 4-1,5 5 1</inkml:trace>
  <inkml:trace contextRef="#ctx0" brushRef="#br0" timeOffset="27184">6394 10759 16434,'-6'61'235,"-1"-1"0,1 0 1,4 2-1,1-1 0,6-2-403,5-12 0,5-1 0,-1-2-1267,0 0 0,1 0 1,-2-4 1434,-2 5 0,-1-5 0,2 7 0,-6-10 0</inkml:trace>
  <inkml:trace contextRef="#ctx0" brushRef="#br0" timeOffset="27367">6036 11963 20781,'48'-18'-1967,"-1"-1"1,0 0 0,10-4 0,2-1 0,-1 0 1682,2 2 0,-1 1 0,-3 1 1,-10 3-1,-3 2 0,-6 0 1,14-9-1</inkml:trace>
  <inkml:trace contextRef="#ctx0" brushRef="#br0" timeOffset="28067">6944 10996 19269,'9'48'20,"0"0"0,0-1 0,2 6 0,2 1 1,2 0-36,4 4 0,4 1 0,0 1-862,-5-12 0,1 1 1,0 1-1,0-1 759,0 1 1,0 0-1,1 0 1,0 2-175,0-4 1,0 3-1,1-1 1,-1 1 0,-2-3 89,0 2 0,-2-1 0,0-1 1,0-1 313,5 12 0,1-1 0,-7-6 543,-6-4 1,-12-11 1108,-21-18-1170,-24-30-426,14-1 1,-4-7-295,-5-9 1,-4-7-1,1-2 126,-1-4 0,1-3 0,1-3-59,9 5 0,0-3 1,3-1-1,7-2-715,4-16 1,9-1 0,10 2-187,9 12 0,8 1 1,7 3 959,14-4 0,10 1 0,-4 9 0,-7 10 0,-1 6 0,2 2 0,-1 0 0</inkml:trace>
  <inkml:trace contextRef="#ctx0" brushRef="#br0" timeOffset="28451">9061 10700 18149,'23'52'418,"-1"0"0,1 1 0,0 3-373,-3-6 0,1 4 0,-1-3-1269,2 9 0,-1 1 1224,-2-10 0,0 3 0,-2-5-45,-2-2 1,-2-5-123,-1-6 0,-1-3-3284,7 11 3560,-4-21 1,-7-15 0,-4-8-1</inkml:trace>
  <inkml:trace contextRef="#ctx0" brushRef="#br0" timeOffset="28952">9287 11131 17476,'-26'-38'781,"1"0"1,0 0 0,-7-11-1,4-2-695,11 9 0,1-2 0,3 1-514,-1-10 1,4-1 434,2 6 1,2-3-1,5 2-13,8-16 1,7 1-1,-1 0 1,8 5-323,12 13 1,7 8 175,0 14 1,4 7-39,4 4 0,2 4-343,2 3 1,-1 6-169,-4 11 1,-3 7 61,-7 6 1,-9 8 589,-14 13 1,-9 9-1,-7 2 389,-8 5 0,-8 2 0,-4 1-83,3-8 1,-3 2 0,-2-1 0,0-4-393,-6 4 1,-2-4 0,0-5 431,-8 5 0,3-11 364,3-14 168,11-17-806,19-18 420,16-3-454,24-9 11,21 8-90,-22 7 0,2 1 250,3 3 1,2 4-542,16 12 0,2 8-1463,-2 6 1,-2 5 1948,-12-5 1,-1 2 0,-4-1 0,-3 0 0,-5-2 0,9 13 0</inkml:trace>
  <inkml:trace contextRef="#ctx0" brushRef="#br0" timeOffset="29318">10387 10457 16882,'-2'-8'2454,"0"2"-1949,2 6-248,13 62-156,0-3-560,-1-2 1,0 8 308,-3-15 1,-1 2 0,0-1-1532,0 0 0,-1-1 0,1 0 1681,-1-1 0,0 0 0,-1-4 0,1 1 0,-2-9 0,-1-11 0</inkml:trace>
  <inkml:trace contextRef="#ctx0" brushRef="#br0" timeOffset="29634">10257 10798 19034,'-16'-38'444,"0"-1"1,2 1-1,3 1-411,7 0 1,2 1 0,-1-23 50,8 13 0,2 0 185,7-11 213,5 3-381,-7 27-90,-5 17-11,-3 8-67,6 4 33,6 9 0,21 30-230,-15-8 1,1 4-1137,7 14 0,0 1-2007,-7-9 1,-1-2 3406,0-2 0,-3-5 0,-4-11 0,-4-9 0</inkml:trace>
  <inkml:trace contextRef="#ctx0" brushRef="#br0" timeOffset="30168">13111 10234 16793,'-6'0'2666,"1"0"-2441,45-3-248,0-9 1,4-2-169,8 0 1,4-2-564,-11 0 1,3-3 0,-2 0 36,13-6 0,0-1 184,-1-1 1,1 0-85,-4 2 1,-1-1 115,-1-2 1,-5-1 2998,2-13-44,-21 6-885,-43 19-617,-7 13-425,6 3-370,7 7 1088,5 25-1335,25 26-95,-11-24 1,0 0-153,7 5 1,2 2-1205,0 4 1,-2 0-141,-5-11 0,-2 1 1681,5 10 0,-3-3 0,-5-9 0,-1-9 0</inkml:trace>
  <inkml:trace contextRef="#ctx0" brushRef="#br0" timeOffset="30833">17237 9340 20770,'-11'47'83,"0"-1"0,0 0 0,2 0 0,2 0 0,6 2-87,10 7 1,7 2-1,5-2-1421,6-6 0,4-1 0,2-3 1425,0 1 0,0-1 0,5-6 7,2-11 1,3-4-1,0-7 190,6-5 1,-1-7-187,2-7 1,-1-6 16,-1-2 0,-1-8 16,-6-6 1,0-6 0,-3-5 115,-6-3 1,-3-4-1,-2-2-194,0-9 1,-3-4-1,-9 1-11,-12 5 0,-6 1 1,-6 3-23,-5-6 0,-8 8-29,-7 15 0,-2 8-195,-9 11-683,-10 18-1368,11 22-292,5 2-3026,18 14 5660,14-13 0,2-14 0,0-4 0</inkml:trace>
  <inkml:trace contextRef="#ctx0" brushRef="#br0" timeOffset="31035">17695 9806 19213,'2'-11'1120,"-1"2"-907,9 66-135,0-14 1,2 5-206,-1 2 0,2 6 0,0-1-1882,3 3 0,0 1 1,1-3 2008,-3-9 0,-1-2 0,0-4 0,1 4 0,-1-8 0,-2-7 0</inkml:trace>
  <inkml:trace contextRef="#ctx0" brushRef="#br0" timeOffset="31417">18829 8851 20244,'-23'53'158,"0"-1"0,0 1 0,0 0 1,6-3-1,0 2 0,2 1 1,1 0-1,3 0-156,1 8 1,2 1 0,3-1 0,1 0-718,0 3 1,1 0-1,2-1 1,3-6 695,2-6 0,3-4 1,5-1-427,9 6 1,6 0-1,5-7-1774,5-10 1,6-5 0,0-2 2218,-1 0 0,1-2 0,-1-6 0,8-5 0,-6-9 0,-5-8 0</inkml:trace>
  <inkml:trace contextRef="#ctx0" brushRef="#br0" timeOffset="31734">19284 9342 20143,'4'63'156,"1"-1"1,1-3 0,8-8-157,7-23 0,7-5-118,13 0 1,5-6 117,4-10 0,3-10 26,-10-7 0,1-6 1,-3-2-1373,8-9 1,-7-7 1350,-5-10 1,-9-2 61,-16 11 1,-6 1 905,-4-33-928,-17 10 384,-24 8-1101,-10 31-5043,4 29 5715,16 12 0,22 5 0,7-19 0</inkml:trace>
  <inkml:trace contextRef="#ctx0" brushRef="#br0" timeOffset="31933">19955 8900 22193,'18'55'-182,"1"1"1,-9-9 0,-1 4-1,-2 3 1,-2 0-1195,-1 8 1,-2 2 0,-1 0-1,-1 0 1089,0 1 0,-1 0 1,0-1-1,-1-3 1,-1 4-1,-1-4 1,0-9-1,-1-19 1,0 1-1</inkml:trace>
  <inkml:trace contextRef="#ctx0" brushRef="#br0" timeOffset="32285">21143 8622 18294,'3'56'373,"-1"-1"1,1 1-1,-1-6 1,-1 2-1,1 0 1,-1-1-550,-1 11 1,0-1 0,0 0-1179,0 5 0,0 1 0,0-6-1420,0 2 1,1-5 2773,1-2 0,0-5 0,-1 5 0,3-17 0</inkml:trace>
  <inkml:trace contextRef="#ctx0" brushRef="#br0" timeOffset="32700">20877 9466 20692,'33'30'396,"0"1"0,6 8 0,1 3-333,-8-5 1,2 2-1,-1-4-578,10 7 1,2-7 743,-1-8 1,1-12-68,-10-18 1,-1-7 10,3-3 1,-1-5 64,-1-6 1,0-6 35,4-14 1,-3-3 128,-12 5 1,-3 1-270,0 0 0,-4 2-44,-15-11 176,-13 29-322,-5 6-67,-2 5-1434,2 5-422,8 3-7852,9 2 9659,6 0 0,1 1 0,-2-1 0</inkml:trace>
  <inkml:trace contextRef="#ctx0" brushRef="#br0" timeOffset="34551">5238 14734 17823,'-4'44'164,"0"0"1,3 4 0,3 0-137,5 2 0,3 2-583,-1 3 1,0 3 565,-4-3 0,-1 4 1,-1-4-447,0 5 0,-1-1 442,-3-11 1,-1 2-1,-2-7 329,-6 15 1447,-14-39-1313,-6-76-384,15 17 0,1-7 0,-1-5-748,2-4 0,-1-6 1,2-1-1,0 1 662,2 4 0,1 2 0,1-1 0,1-1 0,-2-3 0,1-3 0,1 2 0,4 3-78,3 2 1,4 3 0,4 0 110,7-7 1,6 0 0,8 6 54,4 13 1,7 6 0,5 7-220,6 4 0,5 8 1,-2 10-66,13 17 0,-6 18-141,-26 2 1,-4 8-1,-8 3 225,-7 20 0,-15 4 112,-10-4 0,-9 3 0,-3 0 569,-2-3 1,-3-1-1,-3 0-547,4-13 1,-1 2-1,-2-2 1,2-4-20,-1-3 1,0-2 0,3-6 18,-1-1 1,6-8 751,9-13-886,8-10 609,5-9-362,28-11-119,0 10 1,7 2-84,21 1 0,5 5 37,-6 5 0,3 6-523,-7 4 0,3 4 1,-3 3 552,-11-1 0,-3 2 0,-1-1 0,9 5 0,-4-3 0,-14-4 0,1-1 0</inkml:trace>
  <inkml:trace contextRef="#ctx0" brushRef="#br0" timeOffset="34867">7692 14812 15807,'11'65'425,"-5"-27"1,0 0-9020,2 10 8594,-1-7 0,-3-19 0,-4-21 0</inkml:trace>
  <inkml:trace contextRef="#ctx0" brushRef="#br0" timeOffset="35016">7637 14585 16502,'0'0'0</inkml:trace>
  <inkml:trace contextRef="#ctx0" brushRef="#br0" timeOffset="35234">7907 14649 21275,'-28'24'-583,"-1"-1"0,10 35-241,34-22 1,10 0 543,-2-6 0,1-1-505,2 2 1,-5-1-8740,-9 13 9524,-10-5 0,-8-14 0,-1-18 0</inkml:trace>
  <inkml:trace contextRef="#ctx0" brushRef="#br0" timeOffset="35753">9724 14441 18306,'-47'16'702,"0"0"0,10-2 0,4 6-697,3 16 1,6 6-6,10-8 0,5 1-56,2 10 0,8-1-224,11-10 0,6-3-157,20 23 168,26-34-67,-9-37-187,0-9 579,-4-17 411,-24 15 1,-2 1 439,6-10-851,-6 8-56,-21 33 11,-4 14-11,5 11-725,22 14-777,0-24 1,5-1 1501,13 0 0,0-2 0,16 1 0,-9-13 0</inkml:trace>
  <inkml:trace contextRef="#ctx0" brushRef="#br0" timeOffset="35934">10257 14759 18888,'-4'-51'784,"-1"0"0,1-1 1,-1-7-1,5 4-801,10 14 1,7 10-152,28 22-242,-14 23 1,0 9 174,-4 3 0,-3 5-359,-2 11 0,-4 4 594,1 1 0,-4-3 0,-1 0 0,7 10 0</inkml:trace>
  <inkml:trace contextRef="#ctx0" brushRef="#br0" timeOffset="36504">12485 14337 15650,'0'34'140,"0"0"0,2 28-140,12-15 0,-9-23 0,9-2 0</inkml:trace>
  <inkml:trace contextRef="#ctx0" brushRef="#br0" timeOffset="36684">12386 14014 16165,'0'0'0</inkml:trace>
  <inkml:trace contextRef="#ctx0" brushRef="#br0" timeOffset="36934">12772 14452 19325,'-7'-41'564,"-1"1"0,3-11 0,7-1-514,12 11 1,7 3-51,4-3 0,7 8-169,8 15 1,3 15-600,0 27 1,-4 14 151,-7-2 0,-4 5-1110,-4 15 1,-4 2-2517,-7-19 1,-2-1 4273,0-3 0,-1-4 1,2 4-1,-3-13 0</inkml:trace>
  <inkml:trace contextRef="#ctx0" brushRef="#br0" timeOffset="37716">13313 14180 20132,'17'39'-482,"0"0"0,4-8 0,3-5 482,34 7 34,8-33 481,-32-34 371,-2-24-573,-17-2-33,-8 2-33,-3 25-214,2 11-33,2 11-33,13 6 77,17 9-111,4-3-101,11 4-174,-20-11 1,0-3-185,22-11 301,-7-7 1,-1-6 252,-13 0 0,-4-3 414,0-5 1,-6 0 50,-1-16 23,-33 24-247,-10 25-23,-6 17-190,-3 14 39,10 9 1,2 7-108,5 7 1,3 1-40,-2 1 1,4-1-157,10-3 0,6-4-309,18 3 23,18-16 482,17-13-40,-3-24 1,6-9-107,-17 2 1,1-3-1,0-1-220,0-1 0,-1-1 1,-1 0 372,-5-1 0,-1 0 1,-6 1 14,14-14 515,-21 13 247,-17 8-335,-11 6-214,-9 5 201,-9-1 761,4 3-1309,-1 0-426,13-1 191,12-2-203,6-3 1,13-2-202,20-4 661,-6 7 269,-2 21 0,-19 7-33,-14 20-90,-3-6-1009,12 5-6431,24-14 7395,0-17 0,2-4 0,7-1 0,11-14 0</inkml:trace>
  <inkml:trace contextRef="#ctx0" brushRef="#br0" timeOffset="37935">15359 13619 21062,'-56'20'515,"42"17"-722,32-8 0,10 3-180,3 7 0,-1 0 353,-5-6 1,-6 1-1,-9 6 1,-9-1-516,-24 10 549,-4-12 0,2-18 0,11-22 0</inkml:trace>
  <inkml:trace contextRef="#ctx0" brushRef="#br0" timeOffset="38217">15765 13676 19134,'4'-3'1670,"-2"1"-1334,-2 2-414,34-46-270,-24 11 342,8 5 1,-3 0 16,-21 0 45,-6 21 303,-18 17 0,-2 34-247,4 2-107,17-12 1,4 1-17,3 14-157,13-2-572,7-3-6016,34 0 6756,-3-20 0,-3-2 0,-20-20 0</inkml:trace>
  <inkml:trace contextRef="#ctx0" brushRef="#br0" timeOffset="38966">17720 13754 17017,'-4'0'571,"1"0"-313,9 47-202,7-11-56,-2 23 0,3-31 247,-10-21 660,-1-4-526,-3-11 56,0-27-258,-7-27-78,6 20 0,0-1-6,-1 8 0,2 2-83,12-17-12,9 36-34,27 21-257,8 28 5,-19-9 1,-1 2 43,-8-1 1,-3 1-83,15 23 200,-22-24 113,-5-6 11,-6-9 135,-1-6-113,1-8 56,10-37-78,-4 6 0,0-3 28,1-2 0,1-1-17,1-4 1,0 4 66,8-7-11,11 17-89,1 32 22,12 32 0,-25-6 0,-1 2 0,-3-1 0,-1-1-627,13 20-1177,-9-22 1804,13-8 0,-19-9 0,6-6 0</inkml:trace>
  <inkml:trace contextRef="#ctx0" brushRef="#br0" timeOffset="39268">18879 13539 20378,'52'-40'-217,"-1"-1"1,-6 1 0,-5 1 216,-9 7 0,-7 2 201,-10-9 337,-66 42-202,15 19 0,-2 9-269,-7 7 1,4 6-96,9 6 0,8 0-157,12-11 0,10-3-431,28 18-583,25-31-426,-17-14 0,3-3 51,5-2 0,1-1 1574,8-1 0,-4-1 0,10-1 0,-8 0 0</inkml:trace>
  <inkml:trace contextRef="#ctx0" brushRef="#br0" timeOffset="39534">19727 13414 19919,'-43'-7'440,"0"0"1,5-1 0,5 5-486,9 8 12,9 5-57,8 8-291,12 15 11,22-4 247,2-1-11,16-12 134,-12-13 0,-1-3 0,-4 0-348,6 0-2442,-1 0-1625,-2 0 4415,-3 0 0,-19 0 0,0 0 0</inkml:trace>
  <inkml:trace contextRef="#ctx0" brushRef="#br0" timeOffset="39751">20248 13153 21420,'-62'-11'650,"14"11"-1210,51 39-45,7 1-516,2 0 1,1 3-40,-4-7 0,0 0-935,1 6 0,-4-1 2095,-8 11 0,-1-22 0,-4-24 0</inkml:trace>
  <inkml:trace contextRef="#ctx0" brushRef="#br0" timeOffset="40601">20486 13315 18037,'23'57'112,"-1"0"0,7-10 0,6-10-589,7-22 1,3-11 179,-6-5 0,0-7 286,7-12 0,-5-6 453,-18-1 1,-5-2 453,0-2 1,-3-1-124,-8-11 112,-17 17-739,1 19-146,-6 4-11,3 16-224,9 11-550,34 7 158,7-8 145,-3-14 0,4-6-90,-5-5 1,2-5 184,18-6 1,2-4 627,-6-2 0,-1-3 644,0-1 0,-5-1 796,6-11-1110,-37 18-134,-14 10-482,1 5 45,8 20-795,17 20-79,3 3-930,16 9-3618,-5-22 5422,5-10 0,-18-8 0,-4-7 0</inkml:trace>
  <inkml:trace contextRef="#ctx0" brushRef="#br0" timeOffset="40885">21977 13243 20692,'31'-24'-314,"0"0"1,-6 0-1,-3-1 762,12-17-45,-33 13-22,-25 14-134,-18 18-146,8 12 0,-1 8-124,5 5 1,4 5-331,-1 11 0,9 3-219,13-8 1,10-3-1071,11-4 1,8-6 1641,8-11 0,0-5 0,5 1 0,-1-7 0</inkml:trace>
  <inkml:trace contextRef="#ctx0" brushRef="#br0" timeOffset="42584">24105 13019 16782,'-36'3'493,"0"0"0,1 4 0,2 2-303,-20 22-179,5 7 79,6 11-79,25-18 135,32-13-34,29-53-84,-19 13 0,-1-5 44,3-25 1,-3-7 95,-7 6 0,-1-1 67,2-6 1,1 2-174,-3 11 0,2 13-118,16 30 44,-11 54-89,-14 3 1,-2 15-1,-2 2-556,0-12 0,-2 2 0,1 2 0,1 1 619,0-5 0,1 3 0,1 1 0,0-2 0,0-3-83,1 3 0,-1-2 1,0-3-1,3-3 121,4 2 0,1-3 0,2-10 0,22 10 1188,16-43-768,-27-32 1,-3-13-287,-6-1 1,-2-5-1,-4-4-536,-5-12 1,-6-4 0,-3 1 401,-2 9 0,-2 1 0,-5 3-28,-12-18 0,-7 11 22,5 28 1,-4 8-690,-7 6 0,-1 7-1467,-11 12-5794,-5 15 7956,36 8 0,8-10 0,8-6 0</inkml:trace>
  <inkml:trace contextRef="#ctx0" brushRef="#br0" timeOffset="43034">25549 13244 18966,'-3'-44'526,"1"0"1,-2 1 0,-2 1-454,1 9 0,-2 0 67,-7-6 0,-6 3-107,-28-9-33,-3 9 12,-4 45-24,14 39-111,19-1-252,20-7 0,13-2-219,18-16 0,9-7 443,18-1 0,4-7 151,-4-11 0,0-7-267,2-5 1,-4-5 277,-19 0 1,-5-1 368,-1-1 1,-5 0 930,3-7-985,-13 7-315,-18 22-11,-4 16 11,0 14 510,3 12-745,3 6-1491,16 18-8116,18-19 9462,6-6 1,-6-24-1,-17-16 1</inkml:trace>
  <inkml:trace contextRef="#ctx0" brushRef="#br0" timeOffset="43166">26098 13014 16961,'0'0'0</inkml:trace>
  <inkml:trace contextRef="#ctx0" brushRef="#br0" timeOffset="43269">26098 12769 9274,'0'0'0</inkml:trace>
  <inkml:trace contextRef="#ctx0" brushRef="#br0" timeOffset="43501">26363 12678 20121,'-47'9'442,"0"-1"0,-6 21-1371,79 23 273,-4-27 1,6-1 27,13 3 1,2-2-533,-14-5 1,-3 1 833,14 32 1536,-41-2-1221,-26-2-2880,-12-21 2891,4-21 0,25-9 0,7-5 0</inkml:trace>
  <inkml:trace contextRef="#ctx0" brushRef="#br0" timeOffset="43716">26620 12285 21409,'-49'13'79,"13"16"-247,47 19 0,14 9-847,1 2 1,3 1 790,-4-11 1,2 0-1,-1-4 1,1-1 0,-3-6-1,9 12 1</inkml:trace>
  <inkml:trace contextRef="#ctx0" brushRef="#br0" timeOffset="43933">26973 12459 19358,'-53'31'175,"0"0"0,0 0 0,11-4 0,2 0 0,12 1-69,11 7 0,14-2-50,38 7-213,3-27 1,11-5-1,0 0-69,4 0 0,0-2 0,-2 0 1,11-1-1,-4 0 0,-10 2 0,0 0 0</inkml:trace>
  <inkml:trace contextRef="#ctx0" brushRef="#br0" timeOffset="46566">14044 14913 14585,'51'2'293,"0"0"1,0 1 0,7-1-1,2 0 1,1-1-266,-12-2 0,1-1 0,1-1 0,2 1-1438,10-1 1,2-1-1,3 1 1,2-2 1409,-18 1 0,1 0 0,0 0 0,3-1 0,2 0 0,4 0-71,-8 0 0,2 0 1,3-1-1,1 0 1,2 0-1,2 0 1,1 0-1,0 0 1,1-1-1,0 1-72,-7 1 1,1-1 0,0 1-1,2-1 1,0 0 0,1 0-1,0 0 1,1 1 0,0-1-1,0 0 1,-1 0 0,1 0 0,-1 0 140,2 0 0,-1 0 0,1 0 1,0 0-1,0-1 0,0 1 0,0 0 1,0 0-1,1 0 0,-1 0 1,1-1-1,0 1 0,0 0-28,-2 0 0,1 0 0,0 1 0,1-1 1,0 0-1,0 0 0,0 0 0,-1 0 1,0 0-1,0 1 0,-1-1 0,-1 1 1,-1-1-1,-2 1 35,5-1 0,-2 1 0,-1 0 0,0-1 0,-2 1 0,0 0 0,0 0 1,0 0-1,0 0 0,0 0 0,1 0-42,2-1 1,0 1 0,-1 0 0,1-1 0,0 1 0,0-1 0,0 1 0,0 0-1,0-1 1,0 1 0,0 0 98,0-1 0,-1 1 0,-1 0 0,0 0 0,1 0 1,0 0-1,0-1 0,2 1 0,0 0 0,2-1 0,2 0-8,-7 1 1,1-1-1,1 0 1,1 0 0,1 0-1,1 0 1,1 0-1,0 0 1,0 0 0,1-1-1,-1 1 1,1 0-1,-1-1 1,0 1 0,-1 0-37,0 0 1,0 0 0,-1 0-1,1 0 1,-1 0 0,1 0-1,-1 0 1,1 0 0,0 0-1,0-1 1,0 1 0,1 0-1,1 0 1,0 0 0,1 0-18,-6 0 1,1 0 0,2 0 0,0 0 0,0 0 0,1 0 0,1 0 0,-1 0-1,1 0 1,-1-1 0,0 1 0,0 0 0,-1 0 0,-1 1 0,-1-1 0,-1 0-1,-1 1 1,-1 0-2,8-2 0,-1 1 0,-1 1 0,-1-1 0,-1 0 0,-1 1 0,0-1 0,-1 1 0,-1-1 0,0 1 0,-1 0 0,0 0 0,-1 0-47,9 0 0,0-1 0,-1 1 0,0 0 0,-1 0 0,-1 0 0,-2 0 0,-3 1 0,-2 0 0,-2 0-151,7 0 0,-4 1 0,-3 0 0,-1 0 0,-1 0 0,2 0-506,1 0 1,2 0-1,0 0 1,-1 0 0,-3 0-1,-4 0 704,2-1 0,-4 0 0,-2 1 0,0-1 0,13 1 0,-1 0 0,-15-1 0,-11-2 0</inkml:trace>
  <inkml:trace contextRef="#ctx0" brushRef="#br0" timeOffset="48616">9257 16899 17577,'-2'-38'-11,"1"7"145,1 37-44,3 7-79,-2-4 134,3 2 114,-4-10 1354,0-1-1590,0 9 33,0 39-56,0-1 0,0 7 7,-1-8 1,1 2-1,1 0-516,0 16 0,3-1 442,3-9 0,6-8-259,24-6-65,21-20 391,-25-14 0,3-7 11,16-15 1,1-10 10,-2-6 0,-2-7-236,-13 4 0,0-4 1,-5 1 285,3-9 1,-7 2 11,-10 7 0,-5 5-16,-6 8-24,-4 23 839,8 39-850,2 1-33,13 19-224,25-23 224,-3-16-11,-12-15 0,1-7 11,22-21 16,-16-12 1,-2-10-224,-15 8 0,-2-4 0,-2-4 199,1-11 1,-1-5-1,-5 2 8,-5 11 0,-4 0 0,-4 3-45,-6-20 1,-10 11-35,-22 13 380,3 35 0,-3 13-1528,1 21 1,4 11 1226,1 8 0,3 2 0,7-7 0,6-3 0,10 22 0</inkml:trace>
  <inkml:trace contextRef="#ctx0" brushRef="#br0" timeOffset="48950">10448 16952 19706,'37'-42'-34,"-1"0"1,-1 3-1,-2 3 28,-6 8 1,-4 2 84,4-16 380,-40 4-235,-21 23-107,0 17 1,-2 6 151,-19 15-185,22 5 0,3 7-73,9 1 1,8 3-365,5 10 0,14 0-745,22-5 0,13-5 134,4-9 0,6-7 100,-8-10 0,4-4 0,0-2-160,-3-4 1,0-1 0,1-2 1023,7-3 0,0 0 0,-4 0 0,-1 2 0,-5-1 0,-4-2 0,-1-1 0</inkml:trace>
  <inkml:trace contextRef="#ctx0" brushRef="#br0" timeOffset="49567">12310 16465 17420,'-23'52'620,"1"1"0,7-2 0,7-1-620,9-5 0,8-2-6,6-10 1,6-6-118,34-11-241,-7-20 0,5-10 358,1-12 0,0-8 69,-14 5 1,-1-3 0,-4-1 255,5-16 0,-7 1-100,-14 13 0,-7 4-119,-8 2 57,-6 36 101,1 33-191,16 20-123,5-25 0,5-3-79,1-7 1,3-5-84,9-7 1,3-8 9,-8-9 0,0-6-27,13-11 0,-2-6 207,-10-4 0,-5-4 33,0-6 1,-13-1-6,-24 9 0,-11 4-11,-26-4 11,-19 19-605,27 14-5602,15 5 6271,23-1 0,0 1 0,11-2 0</inkml:trace>
  <inkml:trace contextRef="#ctx0" brushRef="#br0" timeOffset="50084">13539 16346 17465,'-41'1'945,"1"-1"0,2 3 0,4 4-788,-20 30-180,25 22-420,26-19 1,8 0 117,5-5 0,7-5 56,10-3 1,4-6-394,22-5 662,-15-13 0,-1-4 494,21-20 940,-2-8-729,-31-6-559,-18 13-146,-5 13 11,-1 8-56,4 0-559,12 10-763,13 8 817,2 2-133,5 3 571,-9-11 168,7-5 123,-9-14 964,-1-31-639,-15-7-342,-6 11 1,-2 0-263,4-25 403,4 1 22,4 7-90,14 3-246,6 28-169,13 36-178,-9 18-147,-17-5 1,-2 2-482,14 15-3126,-2-18 0,4-4 4112,22 6 0,-3-3 0,-26-23 0</inkml:trace>
  <inkml:trace contextRef="#ctx0" brushRef="#br0" timeOffset="50267">14492 16023 19370,'7'48'-669,"-1"1"1,2 2-1,2 0 669,6 5 0,0-4 0,3 11 0,-8-19 0</inkml:trace>
  <inkml:trace contextRef="#ctx0" brushRef="#br0" timeOffset="50400">14484 16308 17286,'43'-28'0,"0"0"0,-9 6 0,0 0 0</inkml:trace>
  <inkml:trace contextRef="#ctx0" brushRef="#br0" timeOffset="50750">16367 15874 18014,'4'50'31,"1"1"0,-1 0 0,3 10 0,3-4-844,6-3 1,3-4-1045,-2-13 1,0-1 1856,-1 1 0,-2-3 0,3 6 0,-8-9 0</inkml:trace>
  <inkml:trace contextRef="#ctx0" brushRef="#br0" timeOffset="51115">16182 16346 20098,'38'-25'-15,"0"0"0,11 3 0,3 11-708,-7 19 1,0 7-203,11 2 1,-1 1 216,-14 1 1,-3 0 477,-5-1 0,-3-3 525,5-1-161,3-4 992,-3-8 118,2-16-539,-13-10-369,-11-6 523,-9 0-557,-10 5 46,-15-10-203,-13 10-369,-10 7-919,13 23-1893,12 16 3036,15 6 0,4-11 0,0-3 0</inkml:trace>
  <inkml:trace contextRef="#ctx0" brushRef="#br0" timeOffset="51450">18838 16054 14462,'6'1'3227,"7"40"-2633,-7-13-280,8 36-225,-4-24-492,9 4-5995,2-20 6398,-1-11 0,-7-13 0,-9-9 0</inkml:trace>
  <inkml:trace contextRef="#ctx0" brushRef="#br0" timeOffset="51583">18791 15770 12501,'-15'1'0,"2"0"0</inkml:trace>
  <inkml:trace contextRef="#ctx0" brushRef="#br0" timeOffset="51986">19619 15949 19112,'-35'-14'433,"-1"0"0,1 0 1,-1 7-328,-10 19 1,0 9-767,12-3 0,1 4 671,-10 15 0,6 4-11,16-5 0,7 2 0,3-2 0,4 0 400,5 30-652,21-32 0,10-7 246,11-10 1,8-11-253,16-14 1,2-11-120,-9-4 0,-4-8 388,-4-14 0,-9-6 22,-17 9 1,-7-3-64,-6 0 1,-2-4 0,-4-1 115,-6-1 0,-3-1 0,-4 0 14,-3-7 1,-3-1 0,-3 4 12,-8-6 0,-5 8-52,-1 18 1,-1 11-62,-5 15-22,6 31 10,10 16-162,19 11 1,10 8-825,6-14 0,6 2 1,3 1 997,6 10 0,4 1 0,-1-4 0,4 1 0,0-7 0,-4-13 0,0 0 0</inkml:trace>
  <inkml:trace contextRef="#ctx0" brushRef="#br0" timeOffset="52300">20009 16147 19112,'35'-33'-30,"-1"1"0,6-5 0,-3 2 75,3-9 302,-9-1 248,-52 22-271,-11 28-167,-23 23-11,18 19-146,18-8 0,5 5-1014,7-1 0,8 2 1014,14 4 0,4-3 0,2 10 0,22-28 0</inkml:trace>
  <inkml:trace contextRef="#ctx0" brushRef="#br0" timeOffset="53352">20784 16092 15952,'-34'6'728,"0"0"1,-10 10 0,3 9-623,12 7 0,4 5-400,-2-2 1,4 1 298,8 1 1,9-3-6,19 6 90,12-10-426,23-14 95,-3-14 0,5-9 140,0-9 0,1-7-157,7-4 0,-4-4 336,-16 3 1,-5-2 358,3-16 292,-28 29-281,-6 13 80,-9 33-416,4 19-89,8 8 45,15-2-68,18-27-12,11-13-134,8-7-252,-12-19 1,1-10 262,0-6 1,-4-8-231,-9-1 0,-3-6 0,-3 1 421,2-15 0,-7-2 112,-8-4 0,-9 2 273,-8 17 1,-5 2 152,-6-6 0,-4 4-168,-3 14 0,-3 7-213,-31 6-90,18 46-112,23 4 0,6 5-283,4-3 0,4 2 300,5 1 0,4 0-28,2-3 0,5-1 328,20 4 1,10-6-850,9-11 0,7-11 158,-11-9 1,4-7 0,-3-3 66,-7-2 0,-3-3 0,-2-5 268,15-20 0,-9-6 28,-22 12 0,-7-4 50,-4-10 1,-6-1 576,-5 12 1,-4 2-91,-9-27 443,-11 41-454,-9 60-302,9 3-207,10-6 0,2 3 16,4 26-56,17-22 1,8 0-538,3-5 0,5-2-1003,15-1 0,4-6-1233,-8-8 0,2-8 2796,1-14 0,-4-5 0,-5 2 0,-6-10 0</inkml:trace>
  <inkml:trace contextRef="#ctx0" brushRef="#br0" timeOffset="53716">22339 15894 18742,'-9'-7'1782,"1"2"-1502,8 5-157,0 0-414,57 4-79,-9-8-129,1 1 1,3-2 218,-12-3 0,0-4-174,7-7 1,-3-4 554,-14 2 1,-5-1 1030,12-19 100,-61 42-828,-9 29-304,10 2 1,3 5-126,7-1 1,5 5 35,3 16 0,8 4-112,11-1 1,6 2-181,-3-12 1,2 2 0,1-3-11,10 7 0,0-3 111,-2-5 1,-4-5-213,-3 6-224,-24-12-1121,-43-30-5165,-4-18 6902,13-7 0,2-2 0,5-4 0,10 1 0</inkml:trace>
  <inkml:trace contextRef="#ctx0" brushRef="#br0" timeOffset="54268">24390 15733 15751,'4'-5'2297,"-1"2"-1435,1 45-772,3 6-202,-2-15 0,0 1-1524,6 18-4023,-2-30 5659,1-10 0,-5-7 0,0-5 0</inkml:trace>
  <inkml:trace contextRef="#ctx0" brushRef="#br0" timeOffset="54415">24389 15403 14641,'0'0'0</inkml:trace>
  <inkml:trace contextRef="#ctx0" brushRef="#br0" timeOffset="54633">24693 15817 18989,'9'-45'655,"0"0"1,0-1-1,-1-6 1,7 7-640,13 15 1,5 13-229,20 26-282,-2 10-111,-11 25-683,-22-1-2264,-6 0 3552,-5-3 0,-3-17 0,-2-8 0</inkml:trace>
  <inkml:trace contextRef="#ctx0" brushRef="#br0" timeOffset="55436">25475 15515 15997,'-35'9'1072,"0"0"0,5 17 0,5 7-1044,9 3 0,6 3-6,4 10 1,6 0-23,5-15 0,7-2-118,12 3 0,9-5 140,10-8 1,7-10-31,-6-8 1,3-6 0,-1-3-722,14-6 0,-3-9 734,1-11 1,-7-5 167,-19 7 1,-5-4 424,-2-10 0,-6-3-206,-8 7 0,-7 0-34,-7-1 1,-7 4-146,-31-3-146,-1 24-67,6 14 1058,23 2-1550,15 1-483,50-3 364,-3-14 0,4-5 370,2 5 1,1-4-43,-13 1 1,0-4 0,-5 1 282,0 0 0,-5 2 785,19-11 155,-28 24-222,-29 40-528,-11 8-89,1-9 0,0 2-67,-4 16-34,7-2 0,5-6-1110,31 1-2178,30-20 3288,-5-17 0,1-4 0,14-2 0,-2-12 0</inkml:trace>
  <inkml:trace contextRef="#ctx0" brushRef="#br0" timeOffset="55736">26758 15449 18115,'-5'-6'1983,"2"1"-1904,3 5-12,14-4-123,21-17 67,9-18 0,-5-3 124,-16-5 189,-32 19 349,-31 4-79,-21 16-370,-3 16-112,4 21-84,40 6 0,7 5-28,-5 23-180,13-19 1,6-2-437,20 12-163,10-27 1,9-6-931,16-4 0,8-9 1573,-7-6 1,4-4 0,-5-1 0,1 2 0,-4-2 0,-5-9 0,0 0 0</inkml:trace>
  <inkml:trace contextRef="#ctx0" brushRef="#br0" timeOffset="55949">27448 15319 17644,'-49'-20'1494,"-1"0"0,12 2 0,3 5-1427,-20 18-56,29 4-11,12 19-268,31 4-68,32 1 336,6-14 0,1-6 0,9-1 0,-28-7 0,1 1 0</inkml:trace>
  <inkml:trace contextRef="#ctx0" brushRef="#br0" timeOffset="56134">27545 15129 23303,'37'33'-891,"-17"-7"0,0 5-163,6 20 1,-1 4 471,-7-12 0,-5-2-2713,-10-3 1,-6-6 3294,-8-11 0,-1-5 0,3-16 0</inkml:trace>
  <inkml:trace contextRef="#ctx0" brushRef="#br0" timeOffset="56416">27905 15217 21107,'29'-34'97,"0"-1"0,-3 4 0,-3 4-175,-9 12-68,-6 1 0,-5 3 135,-26 2 213,-9 6 246,-21 23-269,10 3-179,7 24 101,16-5-314,9 23-577,25-30 0,12-4-1343,13-6 1,10-5-1,2-2 1976,6-2 0,3-3 0,-1-4 1,-6-2-1,-2-4 0,-3-1 0,0-2 1,1 0-1</inkml:trace>
  <inkml:trace contextRef="#ctx0" brushRef="#br0" timeOffset="57233">29571 14790 19078,'-22'54'478,"0"-1"0,13 11 1,10 4-453,5-12 0,6 1 0,1-2-802,0-8 1,1-3 0,-1-1 781,3 12 0,-3-6 27,-4-4 1316,-4-28-912,-11-59-213,-3-6 0,-1-6-208,0-7 1,0-4-265,0 13 0,1-2 1,0 1 247,4 8 0,0 1 0,1-4 36,0-1 0,0-4 1,1-2-1,4 2-161,3-13 1,4 1-1,3-1 156,-3 14 0,0-2 0,4 3 0,5 6 71,8 4 1,5 6 0,2 10-120,6 9 1,2 15-12,2 20 0,-4 15-113,-11 4 1,-7 7-73,-6 1 0,-4 5 0,-6 0 168,-10-3 1,-5 1-1,-4-1 71,-3 6 0,-3 0 0,-4-5-9,-13 3 0,-3-9 39,4-15 0,2-7 168,5-10 337,12-6 717,26 0-1311,44 23 33,-22-12 0,1 1-71,14 11 1,1 3 47,-10-2 1,-2 2-135,-1 0 0,-1 2 59,-4-2 1,1 3-1310,4 10 1,0-1 1406,-3-12 0,-1-3 0,-7 2 0,-1-5 0,7-7 0</inkml:trace>
  <inkml:trace contextRef="#ctx0" brushRef="#br0" timeOffset="57385">30646 15297 21364,'1'-5'1592,"0"0"-1581,-40 3-494,17 2-1970,-19-2 2453,46-1 0,-1 2 0,13-2 0</inkml:trace>
  <inkml:trace contextRef="#ctx0" brushRef="#br0" timeOffset="57916">21397 16719 18283,'52'6'121,"0"1"0,0-4 0,7-1 0,5 0 0,3-1-52,-7-2 0,3 0 0,4-1 0,1-1 0,1 1 0,-1-1-854,-7 1 0,1-1 1,0 1-1,1-1 1,1 0-1,0 0 1,2-1 806,-7 0 1,0 0-1,2 0 1,1-1-1,0 1 1,0-1-1,-1 0 1,-1 0-1,-1 0-164,7-1 1,-2 0 0,-2 0 0,0 0 0,2-1 0,2 1 0,5-1 150,-15 2 0,3 0 1,1-1-1,2 1 1,1-1-1,1 0 0,1 0 1,1 0-1,0 1 1,1-1-1,-1 0 0,0 0-45,-5 1 1,0 0 0,0 0-1,0-1 1,1 1 0,0 0-1,0 0 1,1 0 0,1-1-1,0 1 1,1 0 0,0-1-1,1 1 1,1-1 35,-6 1 0,1 0 0,1-1 0,2 1 0,0-1 0,0 1 0,1-1 0,1 0 0,-1 1 0,1-1 0,-1 0 0,0 1 0,0-1 0,-1 1 0,0-1 0,-1 1 0,-2 0 0,-1 0-74,8-1 1,-1 1 0,0 0 0,-2-1-1,0 1 1,0 0 0,-1 0 0,0 0-1,-1 0 1,0 0 0,0 0 0,0 0-1,-1 0 1,1 0 75,1 0 1,1-1-1,0 1 1,-1 0 0,1-1-1,-1 1 1,0 0 0,-1-1-1,-1 1 1,-2 0 0,0 1-1,-3-1 1,-1 1 4,13-1 0,-4 0 0,-2 1 0,-2 0 0,-1 0 0,1 0 0,2 0 0,2 1-34,-5 0 0,1 0 0,1 0 0,2 0 0,-1 1 0,1-1 1,-1 1-1,0 0 0,-2 0 0,-1 0-167,6 0 0,-1 0 1,-1 0-1,-1 0 1,0 0-1,0 1 0,-1 0 1,0 1-578,-1 0 1,1 0 0,1 1-1,-2 0 1,0 0 0,-3 0-1,-3 1 1,-5-1 770,18 1 0,-5 0 0,-7 1 0,-8 1 0,1 3 0,-21 2 0,-30-2 0</inkml:trace>
  <inkml:trace contextRef="#ctx0" brushRef="#br0" timeOffset="58300">24459 16926 18630,'58'-22'-8,"0"-1"1,0 1-1,1 0 1,-1 0 0,-3 5-1,4 1 1,2 1-1,3-1 1,0 1 0,2 0-1,0 1 1,-1 0-617,-3 1 0,0 0 0,0 1 0,1 0 0,0 0 0,1 0 0,1 1 0,1 0 0,1 0 623,-4 1 0,1 0 0,2 1 0,1-1 0,0 1 0,0 0 0,1 0 0,-2 1 0,0 0 0,-1 0 0,-2 1-113,5 0 1,-3 1-1,-2 0 1,0 0-1,0 1 1,1 0-1,1 0 1,3 0 0,2 0 113,-11 1 0,2 0 0,0 0 0,3 0 0,0 0 0,1 1 0,1-1 0,1 1 0,0-1 0,0 1 0,0-1 0,0 1 0,0-1 0,-1 1-22,-3 0 1,1 0 0,-1 0 0,0 0 0,0 1 0,1-1 0,-1 0 0,1 0 0,0 1 0,1-1 0,0 1-1,1-1 1,0 0 0,0 1 0,2-1 37,-5 1 1,1-1 0,1 1 0,1-1 0,1 1 0,0-1-1,0 1 1,1 0 0,0-1 0,0 1 0,-1-1 0,0 1-1,0 0 1,-1-1 0,-1 1 0,-2 0 0,0 0 0,-2 0-75,10 0 1,0 0-1,-2-1 1,-1 1 0,0 0-1,-2 0 1,0 0 0,0 0-1,-2 1 1,1-1 0,-1 0-1,-1 0 1,0 0 59,4 1 0,0-1 0,0 0 0,-1 1 0,0-1 0,-1 0 0,-2 1 0,-1-1 0,-2 1 0,-2 0 0,-3-1-2,16 1 0,-5-1 0,-3 1 0,-2 0 0,0 0 0,-1 0 0,5 0 0,-2 0 0,0 0 0,-2 0 0,-2 0 43,3 0 1,-2 0 0,-2 0-1,-2 0-947,9 0 0,-2 1 0,-8-1-174,-8 1 0,-9 0-3023,-12 2 4601,-58 3 1,-7-2-1,19 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3:54:43.07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4113 1620 15851,'16'51'257,"1"0"1,-6-8 0,-1 3 0,-1 2-232,2 13 0,0 3 1,-1-3-20,-3-11 1,-1-3-1,0-2 4,-1 10 1,-1-13 1209,-2-28-448,-16-56-538,1-13 0,-1-8-205,3 17 0,-1 0 1,0-3-741,-3-9 1,1-4 0,2 3 727,2 10 1,1 1 0,2-1 63,-2-8 0,2 0 0,2 3 220,0 0 1,10 7-309,17 4 1,11 14-18,2 30 1,5 11-445,1 3 1,4 4 0,-2 4 399,-1 2 0,-1 2 0,-1 3-12,0 1 0,-1 3 1,-3 2-8,-2 1 0,-4 1 0,-5 6-311,-4 15 1,-7 7-1,-8-1 382,-11-2 0,-9-2 0,-4 1 43,2-11 0,-3 0 0,-2-2 0,-2-4 17,-6 0 0,-3-5 0,-1-6 22,-8-1 0,1-11 1273,-4-11-1384,-4-10-2601,14-16-5680,13-12 8673,30-8 0,4 11 1,4 10-1</inkml:trace>
  <inkml:trace contextRef="#ctx0" brushRef="#br0" timeOffset="284">4926 2189 16602,'30'-21'-56,"-1"1"0,20-24-23,-29 4 79,-9-3 0,-10 0 964,-27-5 67,-4 18-840,-13 27-68,13 36-90,17-1 1,4 6-12,1 2 1,5 4-365,2 16 1,11 0-2382,20-9 0,8-5 2584,-3-1 1,4-7-1,-1-15 1,-1-8 0,4-11-1</inkml:trace>
  <inkml:trace contextRef="#ctx0" brushRef="#br0" timeOffset="617">5568 1716 18899,'20'61'0,"1"1"0,0 0 0,-6-12 0,0-2 0,0 3-676,1-1 0,2 3 1,0 0-1,-2-3 676,-1 0 0,-3-3 0,1 3-23,0 11 1,1 3 0,-2-3 200,-3-10 0,-1-2 1,-2-2-73,4 22 0,-7-9 298,-17-3 339,-22-66-643,11-7 1,-4-8-94,-5-9 1,-5-7 0,1-2-261,0-3 0,1-1 0,1-1-50,-2-6 0,1-1 1,5 2-180,-4-7 0,15 4-459,23 18 0,11 5-2432,38-4 3373,-9 17 0,0 1 0,10-2 0,-3 2 0</inkml:trace>
  <inkml:trace contextRef="#ctx0" brushRef="#br0" timeOffset="935">6057 1626 18966,'-8'-34'487,"1"0"1,0-27-488,21 25-11,13 5-90,15 5-706,-5 14 1,4 6-668,-5 13 1,-3 8 610,1 16 1,-8 8 1018,-14 2 1,-9 3 480,-11 10 0,-9-2 80,-1-17 0,-2-4 90,-2 0 0,2-4-505,-4 2-403,25-13-313,28-29-225,0 2 0,4-2-700,5-5 0,4-1 1237,8-1 1,5-1-1,-6 2 1,-12 3-1,-2 2 1,18-5-1,0 0 1</inkml:trace>
  <inkml:trace contextRef="#ctx0" brushRef="#br0" timeOffset="1500">8056 1662 10137,'16'-32'3764,"0"-1"1,8-23-2935,-30 30 10,-34-4-722,2 18 0,-5 5-96,-18 3 1,-2 5-447,9 1 0,4 3 424,3 4 0,7 1-54,15 0-125,50-7 61,15-9 1,9-7 128,-3 1 0,5-2 1,0-2-743,9-6 1,3-3 0,-4 0 748,-11 4 1,-2 0 0,-2-1 26,11-7 0,-9 4-45,-7 6 134,-19 49 19,-24 9 0,-12 12 1,-1 4-76,1 2 1,-3 6-1,0 1 1,0-1-454,-1 0 0,0-1 1,1 1-1,0 0 375,0 1 0,0 2 0,2-3 0,5-6 0,3 12 0,8-7-67,10-10 0,6-4 67,1-9 0,7-6 145,18-5 1,8-12 184,5-24 1,1-10-241,1 1 0,-4-7 76,-17-4 0,-3-6 0,-6-1-172,-3-9 1,-8-1-18,-4 1 1,-8 0-112,-9 2 0,-10 1-510,-19-5 0,-10 6-1911,-4 13 0,-2 5 2555,0 0 0,2 4 0,-13 13 0,46 8 0</inkml:trace>
  <inkml:trace contextRef="#ctx0" brushRef="#br0" timeOffset="2019">9331 1369 14843,'-6'4'1871,"2"0"-1344,23 36-169,-2-7-291,0 1 1,1 6 134,-1 2 0,-2 3-107,-5-1 0,-1 0 45,1 3 0,-3-3 420,-5 9 426,-5-31-426,-3-28 12,-13-43-522,7 0 1,2-9-48,3 0 1,0-4 0,2 0-558,1 6 0,1 0 1,3 1 534,3-3 0,2 0 1,4 7 12,5 2 1,5 7-54,3 7 0,5 4 59,0 6 0,5 6 11,25 3 1,6 11-192,-17 9 1,1 6-1,-2 5-138,1 6 1,-3 6 0,-6 3-77,2 16 1,-17 5 393,-29 10 0,-19-1 61,-13-15 1,-9-4 224,9-9 1,-4 0 0,3-3 10,0 0 1,1-3 699,-1-2 1,9-3-908,24-12 0,32-4-79,27 7-11,-13-1 0,3 2 150,9 1 1,4 4-416,-1 1 0,4 2 0,0 1-1235,-1 2 0,-1 0 1,1 2 1499,-10-3 0,2 2 0,-2-1 0,-4-1 0,12 5 0,-8-1 0,-19-7 0,1 0 0</inkml:trace>
  <inkml:trace contextRef="#ctx0" brushRef="#br0" timeOffset="2383">4622 3440 16221,'-53'11'1395,"79"-10"0,26-4-1124,-5-3 0,10-3 0,6-2 1,3 0-1,-1 1-1129,-5 1 1,2 0-1,1 0 1,2 0-1,2-1 1,2-1 890,-11 2 1,2-2 0,2 1-1,1-1 1,1-1 0,0 1 0,0-1-1,-1 1 1,-1 0-137,-3 0 1,-2 1 0,-1 0 0,0 0-1,1-1 1,0 1 0,3-1 0,1 0-1,3-1 103,-8 2 0,1-1 0,2 0 0,2 0 0,1 0 0,1-1 0,0 1 0,2-1 0,0 0 0,0 1 0,0-1 0,0 1 0,0-1 0,-1 2-30,-1-1 0,-1 1 0,1 0 0,0 0 0,0 0 0,0 0 0,0 0 0,1 0 0,0 1 0,0-1 0,1 0 0,0 0 0,0 0 0,1 0 0,0 0 26,-5 1 1,1 0 0,1-1 0,1 0 0,0 1 0,1-1 0,0 0 0,0 0 0,1 0-1,-1 1 1,0-1 0,-1 0 0,0 1 0,-2 0 0,1 0 0,-2 0 0,-2 0 0,0 1-103,7-1 0,0 0 1,-1 0-1,0 0 0,-2 0 1,0 1-1,-2 0 0,0 0 1,0 0-1,-2 0 0,-1 1 1,0-1-1,-1 1 17,11-2 1,1 1 0,-1 0-1,-1-1 1,-3 2 0,-1-1-1,-4 0 1,-3 1 0,-5 0 30,16-3 0,-8 1 0,-5-1 0,-3 0-1436,3-2 0,-4-2 0,-26 0 1776,-60-16 0,25 8 0,-37 17 1,-1-1-1</inkml:trace>
  <inkml:trace contextRef="#ctx0" brushRef="#br0" timeOffset="2667">7615 2849 16894,'63'-4'358,"0"-1"1,-13-3-1,6-4 1,5-2-1,-1 0 1,-1 0-344,-6 0 1,-2 0 0,1-1-1,3 0 1,7-1-577,-10 3 1,4-1-1,4-1 1,3 0 0,2-1-1,2 0 1,-1 1 0,1 0-1,-1 1 1,-2 1 553,-2 0 0,0 2 0,0 0 1,-1 0-1,1 1 0,1 0 1,0 0-1,0 0 0,2 0 1,1 0-124,-7 1 1,2 0-1,1-1 1,1 1 0,0-1-1,1 1 1,0 0-1,0 0 1,-1 0 0,0 0-1,-1 1 1,-2 0-1,-2 0 94,7 0 0,-1 0 0,-2 0 0,0 1 1,-1 0-1,0 0 0,-2 0 0,0 1 1,0 0-1,-2-1-89,8 0 0,0 1 1,-1-1-1,-1 1 0,-1 0 1,-3 0-1,-4 0 0,-2 0-595,13-2 0,-5 1 0,-5-1 1,-1-1 822,9-6 0,-3-2 1,-7 3-1,-6 4 0,-8-1 1,12-18-1</inkml:trace>
  <inkml:trace contextRef="#ctx0" brushRef="#br0" timeOffset="2918">12103 1369 18619,'-42'3'0,"8"-1"0</inkml:trace>
  <inkml:trace contextRef="#ctx0" brushRef="#br0" timeOffset="3035">12190 1656 18787,'0'7'-2387,"0"-2"2387,-38 2 0,28-6 0,-28 6 0</inkml:trace>
  <inkml:trace contextRef="#ctx0" brushRef="#br0" timeOffset="10800">5679 5215 12378,'0'-6'3787,"0"1"-1344,0 5-2443,-13-12 0,10 14 34,-9 1-1,20 27 23,4 11 0,3 8-56,-3-7 0,2 3 0,-1 3-934,3 14 1,-1 4 0,-1-2 944,-3-9 0,0-1 1,-2-2 44,-2-2 0,-2-2 0,-1-4-23,-1-6 1,-1-4 145,3 23 998,-2-30-180,-1-30-448,-18-56-471,3 1 1,-3-6-72,5 20 1,-1-1-1,1 0 573,-3-9 0,1-1 1,0 1-581,4 9 0,1 1 0,1-2-19,-1-10 0,0-2 1,3 1-8,1 8 0,2 1 0,1 0 20,2-19 0,5 5 0,4 18 1,6 8-6,27 1-56,4 18 0,7 5-415,6 4 0,2 7-277,-15 6 1,0 4 0,-3 2-703,8 3 0,-9 7-2164,-16 7 0,-9 4 3625,-11 16 0,-7-22 0,-2-5 0</inkml:trace>
  <inkml:trace contextRef="#ctx0" brushRef="#br0" timeOffset="11001">5845 5522 20546,'50'-31'-138,"-1"0"0,1 1 0,0 4-641,-6 9 0,0 4-4137,11 1 1,-2 4 4426,11 6 1,-5 1 0,-47 9-1</inkml:trace>
  <inkml:trace contextRef="#ctx0" brushRef="#br0" timeOffset="11184">6072 6027 17846,'-1'5'1344,"-1"-2"-537,2-3-683,55-5-124,-17-2 0,3-2-269,10 2 0,2 0-1195,0-3 1,-2 1-823,-15 3 0,-3 1 2286,29-4 0,-28 3 0,-9 2 0</inkml:trace>
  <inkml:trace contextRef="#ctx0" brushRef="#br0" timeOffset="12867">8139 4270 16389,'17'-1'2129,"-3"0"-986,-11 1 179,-2 0-1254,-9 0 21,-12 2-33,-18 3-11,-14 2 0,-11 3-11,12-4-12,3 1 23,21-4 22,-5 2-56,6 0 12,-3 1 55,9-1-78,3 3 22,7-2-22,-3 2-56,6-1 23,0 0 33,5-3 22,1-1 1,1-2-23,0 1 44,0 0-55,0 0 11,0 2-56,0 2 67,0 2 79,0 0-90,0 0 22,0 1-10,0 2-46,2 5 34,-1-1 0,4 4 45,-3-1-90,4 6 79,-2 8-34,3 13 0,0 16 22,0-3 0,3 7-895,-2-15 0,1 3 0,0 0 880,0 1 1,0 1-1,1 0-11,0 1 1,1 0-1,0-3-526,2 8 0,-1-3 530,0 2 0,-1 1-179,0-2 1,0 2 204,-3-8 0,0 2 1,0-1 6,-2-2 1,0-1-1,-1-1-33,1 0 0,0-2 0,-1-2 6,1 12 0,0-8-6,4 4 0,1-13 11,2-11 2102,-2-9-2079,0-7 1329,4-6-1262,4-5 369,5-6-985,0-1-1379,15-8-7937,15-10 9690,-22 9 1,-2 0 0,17-9 0,-20 8 0</inkml:trace>
  <inkml:trace contextRef="#ctx0" brushRef="#br0" timeOffset="13600">9849 5511 14551,'-8'5'2959,"1"-2"-2399,7-3 34,0 0-146,13 13-146,12-18-88,19 2-80,10-27-73,-15 2 1,0-2-34,-13 8 0,-2 0 17,4-7 0,-4 2 134,-11-3 34,-18 4-67,-14 6 156,-37 3-112,22 14 1,-2 3-152,0 4 1,2 5-35,1 5 1,6 6 39,-1 35-362,18-20 1,3 1 316,1 4 0,4 2-17,7 15 1,8 0-50,8-5 0,8-2 28,-4-13 1,4-2 0,4-4-355,23 1 0,3-9-288,-11-12 1,-1-7-207,-3-9 1,-4-6-5244,5-20 6129,-12-7 0,-16 15 0,-8 5 0</inkml:trace>
  <inkml:trace contextRef="#ctx0" brushRef="#br0" timeOffset="14484">10870 4066 17185,'-36'25'504,"1"0"0,2 18 1,6 6-472,8 2 1,6 3-532,1 9 0,6-1 515,8-18 0,5-2 5,7 10 1,7-2-149,6-8 0,6-3-804,11 2 0,3-7-947,-8-13 0,1-6 1919,-1-6 0,-3-5 0,-6-4 0,-8 0 0</inkml:trace>
  <inkml:trace contextRef="#ctx0" brushRef="#br0" timeOffset="15217">11369 4390 14316,'-3'-4'3732,"1"1"-3721,2 3-33,-6-8 22,4 12 22,-2-1 12,9 16 11,4 4 78,4 11 101,-2 4 89,-3 9-223,-4-13 134,-4-4 381,0-18 191,0-4-516,-1-6-146,-1-2 23,-1 0-89,-1-1-12,2 0 56,0 0-1752,2 0 0,0 0 0</inkml:trace>
  <inkml:trace contextRef="#ctx0" brushRef="#br0" timeOffset="16300">10662 4251 12232,'-2'-9'5535,"1"2"-4179,1 7-1053,0 0-213,-13-25-90,10 19 11,-10-15-11,20 37 258,16 44-214,-11-30 1,-1 3-114,7 15 0,0 5 136,-2 10 1,-2 1-642,-2-15-1,-1 0 620,2 13 0,-1-2-40,-4-23 1,0-4 11,2 2 0,-1-3 72,4 9 471,-1-10 102,-8-22 76,-4-15-570,0-11 1298,-7-15-1421,-3-10 1,-3-8-35,1 6 0,-1-2 0,-1-5-295,1 2 1,-1-3 0,0-2-1,1 1 281,1-1 0,-1-1 1,2 1-1,0 3-1,-1-5 0,2 2 1,2 3-14,-3-18 0,9 9-129,30 4 67,3 32 1,7 7 61,2 10 1,3 8-493,12 8 0,-1 8 419,-11 7 1,-5 7-74,-4 6 1,-6 5 39,-5 5 0,-9 6 93,-11 0 0,-7 6 0,-5-2 45,-5-2 0,-6-2 0,-2 1-12,-3 7 1,-3 0 0,-1-6 1,-8 1 1,-2-9 39,10-16 0,3-8 11,1-12 370,2-13 1202,10-17-1213,4-10-415,19 0-23,15 5-66,19 15 66,18 5 1,-28 4 0,3 4-23,20 6 0,2 3-224,-4 4 0,0 3-60,-13-2 1,0 2-1,-4 0 308,3 3 0,-5 0-1603,12 18 21,-25-19-1489,-4-9 3092,-2-6 0,-7-5 0,-3-2 0</inkml:trace>
  <inkml:trace contextRef="#ctx0" brushRef="#br0" timeOffset="16850">11502 4074 18586,'-11'-33'1288,"-1"18"-1265,-10 38 33,-2 25 44,6 5 1,1 7-293,7-15 0,2 2 1,1 2 194,-2 10 1,2 2 0,3-2-252,3-12 0,3-2 0,2-2 259,5 10 0,6-7-11,26 2-291,11-15 291,10-12-196,-29-15 0,0-2-1014,29 0-3509,-27-3 0,-2-1 4719,6 0 0,-5 0 0,-27 0 0</inkml:trace>
  <inkml:trace contextRef="#ctx0" brushRef="#br0" timeOffset="17385">12330 4130 19617,'-8'-47'1041,"-27"14"-1002,6 43 1,-5 11-91,-4 2 1,1 3-51,5 2 0,5 2-100,-6 25 66,38-24 68,15-4 11,16-1-11,2-10 0,5-1-23,0 2 0,1 1-504,3 6 1,-4 0 593,-12-4 0,-8 0 22,-6 23 303,-32-12-68,-26 7-178,-13-11-1894,-8-5-1468,21-13 3283,20-12 0,16 2 0,5-2 0</inkml:trace>
  <inkml:trace contextRef="#ctx0" brushRef="#br0" timeOffset="18416">13046 4381 20098,'29'-12'-101,"3"0"-661,7 1-302,-2 1-1166,-5 4-1042,-4 0 3272,-6 3 0,-10 0 0,-4 2 0</inkml:trace>
  <inkml:trace contextRef="#ctx0" brushRef="#br0" timeOffset="18884">14282 3945 14978,'2'-3'3764,"-1"0"-2329,-1 3-1256,-12-11-56,0 9-33,-14-7-46,1 20-21,-16 21-34,7 22-12,4 3 23,15 3 56,19-21-190,24 2-1883,27-15 2017,-10-14 0,1-3 0,10-3 0,-2-7 0</inkml:trace>
  <inkml:trace contextRef="#ctx0" brushRef="#br0" timeOffset="19217">14547 3774 17756,'-4'-4'2589,"0"0"-2489,4 4 68,22 29-151,-4 0 0,1 5-135,2 3 1,-2 3-448,3 11 0,-4 1-203,-10-11 1,-4-1-1676,0 1 0,-2-1 2443,-6-4 0,0-3 0,2 6 0,-5-15 0</inkml:trace>
  <inkml:trace contextRef="#ctx0" brushRef="#br0" timeOffset="19783">15116 3393 17274,'42'-27'336,"1"0"1,-3 3-1,0 6-235,17 15-51,-12 4 1,3 7-51,-4 8 0,0 8 265,-9 2 0,-1 6 0,-5 2-906,4 16 1,-7 6 733,-12-10 1,-3 4-1,-3-2-722,-2 18 1,-3-1 702,-1-16 1,-1 1 0,-1 0-12,1 4 1,-1 1 0,-1 0-20,1 4 1,-1 0 0,0 0-27,1 2 1,-1 0 0,1 0-4,-1 1 0,0 0 0,1-1-15,-1-2 0,1-1 0,0 3-56,1-5 0,0 3 0,0 0 0,0-4-15,1-2 0,0-3 0,0 1-38,1 10 1,0 1 0,0-7-66,1-11 1,-1-5-365,1 22-78,-26-45-6757,-23-64 7373,18 13 0,1-2 0,3-1 0,3 2 0,-1-6 0</inkml:trace>
  <inkml:trace contextRef="#ctx0" brushRef="#br0" timeOffset="20236">17615 4491 18574,'11'-7'1715,"-3"1"-1693,-8 6-1445,82-10-1838,-40 5 3261,10-1 0,-3 0 0,-24 4 0,-10 1 0</inkml:trace>
  <inkml:trace contextRef="#ctx0" brushRef="#br0" timeOffset="20416">17861 4707 20221,'48'-8'-3277,"0"-1"0,0 0 0,-1 0 3004,-7-1 1,-3 0 0,8-2-1,-8 2 1</inkml:trace>
  <inkml:trace contextRef="#ctx0" brushRef="#br0" timeOffset="20784">19970 4020 21073,'5'43'86,"-1"-1"1,1 0 0,1 4 0,-1 1-274,0 4 0,0 1 1,-1 1-1242,2 10 0,-1 1 0,-2-2 333,-2-10 1,-2-2 0,-2 1 1094,-1 4 0,-1 0 0,0-5 0,1-1 0,0-5 0,-3-7 0,0 0 0</inkml:trace>
  <inkml:trace contextRef="#ctx0" brushRef="#br0" timeOffset="23750">5894 7340 14607,'45'1'375,"0"1"1,10-6-1,6-3 1,5-1-260,-12 0 1,5-2 0,1-1-1,2 0 1,0 0-1016,-8 2 0,-1-1 1,1 0-1,2 0 1,3-1-1,4-1 950,-7 2 1,4 0-1,2-2 1,2 1 0,2-1-1,2 0 1,0-1-1,0 1 1,-1 1 0,0-1-138,-5 2 0,0-1 0,0 1 1,0 0-1,0 0 0,1 0 1,0 0-1,2-1 0,0 1 0,2-1 1,2 0 109,-12 2 1,1 0-1,2-1 1,0 1-1,1-1 1,1 0-1,0 0 1,1 0-1,0 0 1,1 0 0,0 1-1,0-1 1,0 0-1,0 0 1,1 0-1,-2 1-25,1-1 1,-1 1 0,1 0 0,0-1 0,0 1 0,0 0 0,1 0 0,0-1 0,0 1-1,0 0 1,0 0 0,0 0 0,0 0 0,1 0 0,-1 0 0,0 0 0,1 1 14,-3-1 0,0 1 0,1-1 1,0 1-1,1 0 0,-1 0 1,1-1-1,-1 1 0,1 0 1,-1 0-1,0 0 0,0 0 1,-1 1-1,0-1 0,-1 1 1,0-1-1,-1 1 0,-2 0-77,8-1 1,-1 0 0,0 0 0,-2 1 0,0-1 0,0 1 0,-1 0 0,-1 0 0,1 0 0,-1 0 0,0 0 0,-1 1 0,1-1 0,0 1 62,6-1 0,1 0 0,0 0 0,0 1 0,-1-1 0,0 1 0,0 0 0,-2 0 0,-1 1 0,-1-1 0,-3 1 0,-1 0 7,8 0 0,-4 0 0,-2 0 0,-2 0 0,0 1 0,0 0 0,2 0 0,3-1 3,-4 1 0,2 0 0,1 0 0,1 0 0,0 1 1,1-1-1,0 0 0,-1 0 0,0 0 0,-2 1 2,4-1 1,0 0-1,0 0 1,-1 0-1,1 1 1,-2-1-1,1 0 1,0 1-1,-1-1-12,-1 1 0,0-1 0,1 0 0,-1 1 0,-1-1 0,0 1 0,0-1 0,-2 1 0,-2-1-2,8 0 0,0 1 1,-2-1-1,-1 0 1,-2 0-1,-3 0 1,-3 1-97,10-2 0,-5 1 0,-2-1 0,2 0-45,-7 0 1,2 0-1,-1 0 1,0-1-1,-4 1-2427,14-4 1,-4-1-1,-2 0 2570,-5 1 0,-1-1 0,-8 1 0,11-9 0,-56 9 0</inkml:trace>
  <inkml:trace contextRef="#ctx0" brushRef="#br0" timeOffset="24300">9490 7090 14428,'61'-13'253,"0"0"0,0-1 0,0 1 0,4-1 0,0 0 0,0 0 0,0 1-1458,-2 1 0,-1 0 0,1 0 0,2 0 1290,-4 0 0,2 0 0,2 0 0,0 0 0,2-1-211,-5 2 1,-1-1 0,2 1-1,1-1 1,4 0 0,5-1 149,-21 4 0,3 0 1,2 0-1,1-1 0,2 1 1,1-1-1,2 0 0,0 1 1,1-1-1,0 1 0,0-1 1,0 1-42,-3 1 1,2 0 0,0 0 0,0 0 0,1 0-1,1 1 1,0-1 0,0 1 0,1-1 0,-1 1 0,1-1-1,0 1 1,-1 0 0,1 0 16,-4 0 0,0-1 0,0 1 0,1 0 0,-1 0 0,1 0 0,0 0 0,0 0 0,-1 1 0,1-1 0,0 1 0,0-1 0,0 1 0,0 0 0,0 1-66,0-1 1,1 1-1,0 0 1,1-1 0,0 1-1,0 1 1,0-1 0,-1 0-1,0 1 1,0 0 0,-2 0-1,0 0 1,-1 1 0,-1 0-1,-2 0 63,7 0 0,-2 0 0,-1 1 0,-1 0 0,-1 1 0,0-1 0,-1 1 0,-1 0 0,1 0 0,1 0 0,0 0 6,5-1 0,1 1 1,0 0-1,0 0 0,-1 0 1,1 0-1,-1 0 0,0 1 1,0-1-1,0 1-1,-2 0 0,-1 1 0,0-1 1,0 1-1,-1 0 0,1 0 1,1 1-1,0-1 0,1 0 1,2 1 10,-3-1 0,2 1 0,1 0 0,1 0 0,0 0 0,1 0 0,0 0 0,0 0 0,0 1 0,-1-1 0,0 0 0,-2 1 18,2-1 1,-1 1-1,0 0 1,0-1 0,-1 1-1,0 0 1,0 0 0,-1 0-1,0 0 1,1 0 0,-2 0-11,5 0 0,1 0 0,-1 0 1,0 0-1,0 0 0,-1 1 1,-1-1-1,-1 0 0,-2 0 0,-1-1-7,1 1 0,1 0 0,-2-1 0,-1 0 0,-2 1 0,-2-1 0,-4 0 0,-3-1 67,12 1 1,-6 0-1,-4 0 1,-2-1-82,6 0 0,-3 0 0,-5 0 422,4-1 1,-8 1-1140,1-1 1857,-32-2-2776,-50-4-2576,-17 2 4212,20 3 0,1-1 0,-14 3 0,25 2 0</inkml:trace>
  <inkml:trace contextRef="#ctx0" brushRef="#br0" timeOffset="26199">22343 4069 14865,'4'0'1558,"-1"0"-684,52-13-404,-12 0-969,5 0 0,2-1 538,-10 1 1,-2 0-40,3 0 0,0 0-23,-2 0 1,0 0-454,-6 2 0,-1 1-958,15-6 111,-19 6 595,-16 4 728,-12 2 1008,-12 1 1984,-15 1-1299,-3 1-1469,4 11-134,16 4-68,21 16 45,7 3-403,12 23-2959,-14 1 3295,-8 3 0,-9-25 0,-8-18 0</inkml:trace>
  <inkml:trace contextRef="#ctx0" brushRef="#br0" timeOffset="28418">24694 3262 11593,'5'-3'2667,"-2"1"-1288,-3 2-427,0-2-403,0 0 190,0-2-570,0 1-102,0 1-179,0 1 168,-2 1 79,1 0 122,-1 0-246,0 0 538,1 0-549,1-2-33,-1 0 33,1-2 56,0-1-45,1 0 0,0 0 0,2-1 0,-3 3 12,2 1 201,-2 0-123,1 0-68,-1 1-425,0-1 381,0-1 11,0 1 0,0-1 11,0 1 45,0-1-45,0 0 169,0-3 78,0 2-169,0-1 57,0 4-12,0 0-122,-5 1-12,-5 10 16,-7 15 1,-5 9-17,1 4 0,-1 6 0,0 3-554,2-1 0,-1 3 0,1 2 1,1-2 549,-2 12 0,1-1 0,4-1-78,1-2 0,3-1 0,8-6-239,11-3 1,9-6-78,14 6 1,14-12 187,13-32 1,11-17 0,-6 4 287,-8 12 1,-3-7 231,5-23 0,1-15 0,-23 0 127,-37 5 0,-13 0-174,3-3 1,-4 3-231,-25-13-178,15 29 1530,12 17-2438,17 7-3247,40 6 4300,1-4 0,5 4 0,-19-8 0</inkml:trace>
  <inkml:trace contextRef="#ctx0" brushRef="#br0" timeOffset="29200">25231 3770 18608,'-6'0'818,"2"0"-807,4 0 34,39-8-124,-9-2-145,32-9 34,-23-8 190,-18-1 358,-22-5-10,-15 12-34,-14 7-34,6 11-202,-10 14-100,5 27 10,3 4 1,11 22-11,20-16-90,11-3-123,13-10-186,1-18 1,6-4-157,1-4 0,3-4 364,12-7 0,0-5 213,-5-6 0,-4-5 5,-10 1 1,-4-3 600,8-18-80,-29 17 864,-5 0-618,-9 4-547,-1 2 33,-4 4-191,2 7 22,3 1-77,2 2-12,1 1-381,3 0 212,-1 2 124,2 7 45,0 0-11,1 3 11,-1-5 0,0 4 0,-1 0 0,0 0 11,1-4 34,-1-6 348,1 0-24,0-18-178,6-25-158,11-22-122,2 6 66,4 11 12,-5 34-90,0 6-33,3 19-202,17 29-202,-19-10 0,0 4-258,2 0 1,0 0-371,-1 1 1,-1-3-6454,14 6 7619,4-10 0,-15-14 0,-5-7 0</inkml:trace>
  <inkml:trace contextRef="#ctx0" brushRef="#br0" timeOffset="29683">26363 3760 18485,'-2'-7'1546,"0"2"-1456,2 5-90,26-39-124,-2 18 62,-2-6 1,2 1-107,9 1 90,-10 2 201,-16-3 471,-31 4-34,-15 5-482,-6 16-78,4 18 0,16 15-34,6 28-313,20 5-34,14-1 12,25-16 369,12-26-687,10-12 692,-27-6 1,3-2 22,14-7 0,1-5-17,-5-1 0,-3-4 319,2-3 1,-6-3 891,5-22-797,-31 13 1,-14 9-202,-1 12 374,0 3-1248,6 5 336,6 9-179,8 7-11,7 10-180,16 13-4728,7-5 5412,1-6 0,-18-12 0,-18-14 0</inkml:trace>
  <inkml:trace contextRef="#ctx0" brushRef="#br0" timeOffset="30117">27601 3592 19078,'-4'-7'2869,"0"0"-2567,4 7-403,0 0-257,-29-2-494,23 20 371,-4-4 313,39 11 145,6-12 12,1-9 11,-12-4 56,15-9 22,5-11 46,-1-3 66,-8-8 101,-21 5-100,-6-5 44,-5-3-78,-3-5-45,-4-4 22,-3 8 1,-2-2 10,1 2 1,0 0 22,-2 0 1,2 2-169,-2-6-281,8 30 270,1 27 11,4 12 0,1 8-387,1 13 1,1 3 5,0 3 0,1-1-633,1 3 0,1-5-896,-2-17 0,3-4-3559,18 26 5469,16-14 0,-18-20 0,1-12 0</inkml:trace>
  <inkml:trace contextRef="#ctx0" brushRef="#br0" timeOffset="30484">29210 3345 15616,'10'-35'2246,"-1"1"1,-5-21-2224,-30 46 33,-9 10 0,-6 5-56,4 9 0,-1 5 5,0-3 1,5 5-34,7 6 0,11 3 28,23 19 0,17 2-107,-5-25 1,4-1-292,14 9 0,0 1-442,-7-5 0,-3 0 728,3 1 0,-9-1-1502,-22 3-5636,-15-22 7250,-16-25 0,20 6 0,3-7 0</inkml:trace>
  <inkml:trace contextRef="#ctx0" brushRef="#br0" timeOffset="30717">29762 3412 19336,'-44'3'470,"0"-1"1,4 0 0,8 8-471,12 35-45,30 10-224,13 2-184,2-31 0,4-4-1306,29 3-135,-26-15 0,1-3 1894,2-2 0,-2-2 0,5 1 0,-8-4 0</inkml:trace>
  <inkml:trace contextRef="#ctx0" brushRef="#br0" timeOffset="31000">30119 3526 19997,'-3'-1'1491,"0"-1"-1514,40-14-44,-12 7 33,33-19-44,-37 13 67,-16 1 112,-35 9-101,-1 14-45,-10 8-11,20 9-930,9 16-1928,45 6 730,13-3-371,-3-23 0,6-5 2555,-2-6 0,-2-3 0,10 3 0,-11-6 0</inkml:trace>
  <inkml:trace contextRef="#ctx0" brushRef="#br0" timeOffset="31200">30541 3600 20378,'-8'-36'381,"0"0"0,0-5 0,8 3-392,28-3 11,2 5-34,23 17 23,-10 22-134,4 12-248,-6 12-55,-7 13-134,-6 5-1861,-15-12 0,-1 0 2443,5 13 0,-5-3 0,-7-29 0</inkml:trace>
  <inkml:trace contextRef="#ctx0" brushRef="#br0" timeOffset="31667">31222 3404 20569,'-41'-4'130,"0"0"1,5 9 0,6 7-333,1 25 0,16 12-22,16-14 68,25 2 133,13-16 34,6-3 1,-2-16 32,-18-7-21,-5-1 22,-4-4 11,4-3-23,0 0 12,7-6 33,5 0-66,-5 4 10,1 0 45,-11 8-11,-1 2-45,-5 2-22,-3 2 34,-3 6-12,-2 3 0,0 6 23,1 4-34,8 7-1569,19 1 1569,-1-12 0,1-2 0,6 2 0,9-7 0</inkml:trace>
  <inkml:trace contextRef="#ctx0" brushRef="#br0" timeOffset="31835">31810 3451 16983,'27'49'-1345,"-9"-11"1,-12-35-1</inkml:trace>
  <inkml:trace contextRef="#ctx0" brushRef="#br0" timeOffset="31983">31861 3185 13106,'0'0'0</inkml:trace>
  <inkml:trace contextRef="#ctx0" brushRef="#br0" timeOffset="32217">32142 3362 20781,'-14'43'45,"0"1"0,4-4 0,10-7-202,43-8-459,-8-15 0,2-3-79,26-6 829,-7-10-134,-29-13-112,-33-4-1893,-15-1-5581,-15 4 7586,-13 7 0,20 8 0,5 5 0</inkml:trace>
  <inkml:trace contextRef="#ctx0" brushRef="#br0" timeOffset="33150">27073 4945 18328,'-50'25'298,"0"0"1,6 10 0,6 8-294,10 13 1,7 4-580,7-10 0,6-3 495,11-7 1,6-6 287,15-6-613,32-24 45,-27-20 1,0-9 363,4-13 1,-4-6-259,-7-2 0,-6-3 270,-5-7 0,-5 0 5,-3 11 1,-2-1 228,0-18 0,-3-1 332,-1 13 0,-2 3-172,0 2 1,-4 8-378,-6 22-23,1 53-11,8 30-411,5-26 1,2 3-117,4 1 0,5 3-1483,4-6 1,4 2 0,1-3 2009,6 4 0,2-3 0,-1 1 0,0-7 0,1-10 0</inkml:trace>
  <inkml:trace contextRef="#ctx0" brushRef="#br0" timeOffset="33417">27443 5182 18642,'-4'-4'1635,"2"0"-1567,2 4-281,34-46-67,1 9 280,-12 5 0,-1 0 213,5-7-101,-33 25 78,-10 3 168,-26 41-346,5 18-158,18-11 0,6 2-638,10 23-1412,29-15-3294,22-31 5490,16-8 0,-27-7 0,-1-1 0</inkml:trace>
  <inkml:trace contextRef="#ctx0" brushRef="#br0" timeOffset="33716">28084 4702 20748,'-13'47'168,"-1"0"0,1 0 0,1 0 0,2 0 0,3-1-168,2 16 0,7 1-827,5-2 1,5 4 0,0 0 209,0 0 1,0 0 0,1 0 95,-1-14 0,1 2 0,-1-2 0,-1-4 241,3 21 1,-7-11 1064,-16-11 589,-27-64-976,11-4 0,0-6 179,-15-22 0,3-7-1047,18 16 0,2-1 0,2 0 425,-3 0 0,0 0 1,6 1-393,9-16 0,10 6-169,6 18 1,5 4-1367,7 1 0,4 3 1972,5-3 0,1 4 0,4-4 0,-2 5 0</inkml:trace>
  <inkml:trace contextRef="#ctx0" brushRef="#br0" timeOffset="34000">28395 4732 20983,'-7'-38'179,"0"-1"1,6-25-314,29 46-192,10 7-267,4 6-1435,6 33 560,-27 25 1585,-23-11 1,-7 2 27,-1-5 1,-5-3-73,-7-3 0,0-4 5,7-3 90,35-12-364,12-17 0,5-5-908,0 2 1,2-2-2055,12-5 1,-2-1 3157,12-2 0,-26 7 0,-13 5 0</inkml:trace>
  <inkml:trace contextRef="#ctx0" brushRef="#br0" timeOffset="34267">25895 6214 20255,'56'-19'62,"0"1"0,-1-1 0,1 1 0,0-1 0,-1 3 0,2 1 1,3-1-1,1 1 0,1-1 0,0 1 0,-1 0-868,0 0 1,0 0 0,1 0-1,-1 0 1,2 1 0,0 0-1,1 0 800,-1 2 0,1-1 1,2 1-1,0 0 1,0 1-1,-1 1 1,-2 0-1,-2 2-206,3 0 0,-2 2 0,-2 1 0,-1 1 0,1 0 1,2 0-1194,-2 1 1,1 1 0,2-1-1,-1 2 1,-1 0 0,-2 0-1,-5 0 1183,13 2 1,-6 0-1,-2 0 1,0 1-1,2-1 1,1 0-1,-6 0 1,-14 2 0,-3 3-1</inkml:trace>
  <inkml:trace contextRef="#ctx0" brushRef="#br0" timeOffset="34416">27647 6081 21264,'52'-18'21,"1"0"0,0 1 0,0-1 1,-1 0-1,1 1 0,3-1 1,-2 2-1,-1 0 0,2 0 0,4 0-913,-7 3 0,3-1 0,2 0 0,1 0 1,-1 1-1,0 1 0,-3 1 488,11-2 1,-2 3 0,-2 0 0,2 1-1,3 0 404,-10 2 0,4 0 0,1 1 0,1 0 0,-3 1 0,-3-1 0,-5 2 0,20-4 0,-8 2 0,1 1 0,-8 2 0,-1-1 0,0 1 0,1 0 0</inkml:trace>
  <inkml:trace contextRef="#ctx0" brushRef="#br0" timeOffset="44950">5024 9067 18854,'-25'-41'1110,"-20"8"-1043,-8 52-67,20-3 0,2 5-34,-15 24 12,19 9 22,21-15 45,32 15-40,2-26 1,7 0-135,19 9 0,3 0-577,-6-7 0,-1-1 538,-1 1 0,-7 1-235,-6 19 348,-21 3 212,-28 4 213,-9-19 0,-6-2-281,-2-7 1,-4-3-213,-4 1 0,-1-5-471,-13-3-123,15-25-1368,18-5 2346,6-18 1,6 16 0,5-6 0</inkml:trace>
  <inkml:trace contextRef="#ctx0" brushRef="#br0" timeOffset="45350">5994 9561 17734,'-10'-5'1748,"3"1"-1569,7 4-156,0 0 10,80-23-409,-37 13 1,2-1-152,17-6 1,0 1-281,-13 5 0,-6 1-739,-4 2 1692,-19 4 2644,-30 3-717,-10 1-1782,-7 0-257,8 1-34,14 4-67,3 6 67,10 5-1244,18 20-5636,8 9 6880,-4 0 0,-10-14 0,-18-19 0</inkml:trace>
  <inkml:trace contextRef="#ctx0" brushRef="#br0" timeOffset="46033">8056 9480 18742,'-50'-1'414,"1"0"1,2 3 0,6 6-415,5 25 0,15 1 0,3 5-56,6-1 0,5 1-336,11 3 0,6-3-12,20 9-55,33-32-46,-9-29 158,2-9 347,-6-13 11,-9-4 460,-11 0 1019,-10-2-459,-11 16-997,-4 5-12,-5 17-33,0 7 11,0 19-1009,14 8-3214,42 0 2441,-23-24 0,3-4 1691,21-9 0,-3-6 0,1-4 0,-6-2 0</inkml:trace>
  <inkml:trace contextRef="#ctx0" brushRef="#br0" timeOffset="46450">8959 9276 19381,'-38'-16'549,"0"0"0,1 3 0,1 3-369,-22 4-164,21 8 1,0 5-106,-9 15-707,24 6 236,45-5 89,40-10 459,-28-16 1,2-5 22,12-4 1,0-2 122,-14 1 1,-1-1 347,27-11 78,-41 29-145,-17 23 22,-3 21-359,-3-1 0,1 6-50,0 4 0,2 2-386,4-9 0,1 1 1,0-2 357,0 9 0,3-3-140,6-5 0,0-5-396,2 12 312,-6-11 100,-5-11 349,-18-14 89,-24-12-281,-18-24-234,2-5-506,15-19 127,26 0 580,23 2 0,4 0 0,-8 3 0,23-17 0</inkml:trace>
  <inkml:trace contextRef="#ctx0" brushRef="#br0" timeOffset="46832">9519 9146 20199,'-45'4'325,"1"1"0,-1-1 0,-15 3 0,6 2-325,3 11-291,17 9-740,40-5-314,56-3 1115,-12-13 1,4-4 229,-3-3 0,0-1 5,-5 3 1,-5 5 16,-1 14 650,-23 14 1,-6 11-263,-4-3 1,-2 4 0,-2 4-860,-2-2 1,0 4-1,-2 1 1,0-2 489,-1 10 0,-1-1 0,-1 0-41,-1-3 0,0 0 0,0-5 0,0-5 0,1-3-90,1-1 1,2-5-57,7-4 124,-3-60 22,0-32 33,-7 6 1,-5-1-245,-1 14 1,-3 3 165,-17-25 1719,1 18-6548,8 6 4874,12 13 0,5 6 0,6 7 0</inkml:trace>
  <inkml:trace contextRef="#ctx0" brushRef="#br0" timeOffset="47067">10365 9500 15807,'-2'-2'2072,"0"-1"-2539,2 3 1,0 0-1</inkml:trace>
  <inkml:trace contextRef="#ctx0" brushRef="#br0" timeOffset="47551">12214 9038 19179,'-66'6'452,"0"0"0,4 3 0,9 8-452,23 7 0,7 8 11,0 15 0,8 4-56,9-1 1,12-1-444,14 3 1,9-5-129,1-14 0,6-9-1142,12-13 0,1-10-1116,-11-10 0,-2-5 2910,1-6 1,-4-1 0,6-5 0,-13 0 0</inkml:trace>
  <inkml:trace contextRef="#ctx0" brushRef="#br0" timeOffset="47717">12347 8768 20591,'-6'55'-120,"1"1"1,1-1 0,5-1-716,8-8 0,3-2-1460,2 1 0,3-3 2295,3-3 0,1-5 0,3 7 0,-1-16 0</inkml:trace>
  <inkml:trace contextRef="#ctx0" brushRef="#br0" timeOffset="48016">13141 8956 20893,'-46'-9'280,"0"0"1,3-1-1,1 5-252,2 14 0,3 4-50,-10 5-102,19 5 1,10 3-549,32 10 168,34-5 425,12-16-54,-22-17 0,0-4 110,15-9 23,4-9 23,-16 10 10,-1 8-481,-14 25-1121,-8 1-2140,3 9 3767,1-17 0,-10-4 1,2-7-1</inkml:trace>
  <inkml:trace contextRef="#ctx0" brushRef="#br0" timeOffset="48151">13658 8818 19168,'-5'-7'78,"1"2"-492,4 5-453,0 0 1,0 0-1</inkml:trace>
  <inkml:trace contextRef="#ctx0" brushRef="#br0" timeOffset="48300">13590 8619 13969,'0'0'0</inkml:trace>
  <inkml:trace contextRef="#ctx0" brushRef="#br0" timeOffset="48683">14051 8904 20266,'-8'-35'667,"0"-1"0,-2-25-656,22 30-90,19 3-481,18 14-23,-16 15 1,1 5-561,22 13-672,-4 15 1736,-21-6-77,-2-2 1186,-6-12-536,-3-10-125,-3-18-44,0-13 168,4-9-101,5-2-89,-3 3-146,-2 11-113,-1 10-77,-1 31-696,3 21-1052,-1 7-3362,6 3 5143,6-23 0,-14-11 0,2-7 0</inkml:trace>
  <inkml:trace contextRef="#ctx0" brushRef="#br0" timeOffset="48867">15061 8556 22115,'-50'35'-146,"15"4"-246,48 6-415,2-9 1,3 2-3021,-1-1 1,-1-1 3826,-1 1 0,-1-3 0,1 8 0,-15-29 0</inkml:trace>
  <inkml:trace contextRef="#ctx0" brushRef="#br0" timeOffset="49483">16555 8763 18686,'2'54'208,"0"-1"1,0 1-1,0 0 1,2 0 0,0-2-198,0-6 0,0 0 0,1-3-11,3 13 0,-1-7-67,1-6 213,-1-22 122,-3-53 6,-6-6 1,-3-7-214,1-6 1,-2-4-519,0 10 0,-2-1 0,1 1 501,-3-12 1,0 2 28,1-3 1,0 0-2,3 3 1,1-1 267,1-10 0,5 1-340,3 15 0,5 3-17,2 3 0,4 7-140,21 2 45,9 48-179,-4 18-124,-12 12 1,-4 8-186,-7 6 1,-4 2-117,3 1 0,-4-1 60,-8-3 1,-4-6-2404,1 4 3317,3-14 0,-2-20 0,1-10 0</inkml:trace>
  <inkml:trace contextRef="#ctx0" brushRef="#br0" timeOffset="49717">16940 8616 21376,'51'-39'-785,"3"7"57,0 32 347,-1 5-392,-6 3-79,-10 16 841,-18 5 11,-7-2-1435,-12-4-3237,-1-15 4672,0-4 0,0-3 0,1-1 0</inkml:trace>
  <inkml:trace contextRef="#ctx0" brushRef="#br0" timeOffset="50033">17772 8465 20277,'-34'28'258,"0"0"0,4-3 0,7-1-292,15 0-818,28 3-615,27-13 1069,-9-11 0,1-4 398,-2-4 0,-2-3 22,-1-2 0,-4-4 136,0-10 44,-12 2 190,-11 1 762,-19 1-751,-17 9-437,-13 2-111,5 10-1088,12 2-2128,18 2 3361,14-1 0,-5-2 0,6-2 0</inkml:trace>
  <inkml:trace contextRef="#ctx0" brushRef="#br0" timeOffset="50301">18366 8294 20020,'-55'5'403,"25"12"0,5 9-420,13 12 1,6 4-57,-3 2 0,5-1-401,7 2 0,6-4 250,18 9-101,15-12 144,7-10-1085,-11-18 0,3-4-3547,1-7 1,1-5 4812,-1-1 0,-3-2 0,14-10 0,-34 5 0</inkml:trace>
  <inkml:trace contextRef="#ctx0" brushRef="#br0" timeOffset="50600">18754 8392 21118,'28'-25'-449,"1"0"1,9-13 538,-23 15 212,-18 11 405,-18 6-237,-10 27-336,-8 18-122,13 9-12,13 4-348,18-20-279,10-5-314,13-7-281,6-12 1,8-5 1221,9-5 0,1-1 0,-13 2 0,-2 0 0,-2-5 0,1 1 0</inkml:trace>
  <inkml:trace contextRef="#ctx0" brushRef="#br0" timeOffset="50767">19317 8299 18877,'-5'-11'3238,"2"2"-2835,3 9-470,0 0 22,-25-5-347,27 18-740,3 19-347,13-5 0,3 2-3437,-2 6 1,-1 0 4529,5 14 1,-20-20 0,-3-21-1</inkml:trace>
  <inkml:trace contextRef="#ctx0" brushRef="#br0" timeOffset="50983">19774 8194 21151,'-58'-11'347,"14"18"-273,49 14-545,12 18 143,11-1-512,2 20 156,-23 6 684,-13-1-904,-8-32 0,-5-3-4910,-23 8 5814,-2-3 0,18-17 0,6-5 0</inkml:trace>
  <inkml:trace contextRef="#ctx0" brushRef="#br0" timeOffset="51783">5497 11695 19134,'-39'1'366,"-1"-1"0,2 6 1,4 5-222,-10 32-56,18-1 1,5 8-62,4-2 0,8 2 11,7 10 1,10-2-40,4-16 0,8-7-427,11-7 1,7-9-112,-3-9 0,5-6-2017,2-5 1,5-2-1,-1-3 2555,12-3 0,-2-1 0,0 1 0,-7 0 0,3-7 0</inkml:trace>
  <inkml:trace contextRef="#ctx0" brushRef="#br0" timeOffset="52100">6971 11865 19684,'47'-4'-520,"0"0"0,-1 0 0,0-1 0,-1 0 0,-3-3 116,4-8 1,-2-3-331,2-2 0,-6 0 2527,0-8-246,-21 4-270,-42 16-549,-11 8-280,3 1-291,6 0-157,9 5-213,9 6-772,20 27-8641,15 14 9626,-1 4 0,0-16 0,-21-23 0</inkml:trace>
  <inkml:trace contextRef="#ctx0" brushRef="#br0" timeOffset="53066">10104 11565 11930,'0'-3'2689,"1"0"-1479,-1 3-807,1-4 23,-1 4 302,1-4 539,0 4-1222,5 10 67,4 9-34,8 21-44,4 19-23,-3 0 0,-1 8-183,-7-21 0,0 2 0,0 1 179,2 6 1,-1 1-1,-1-3-63,0 6 0,-1-7-11,2 10 67,-8-48 392,-5-32 572,-19-40-752,3 4 1,-1-4-849,-3-2 1,0-2 650,5 15 0,0-1 0,1 2-10,-3-13 1,2 2 50,2 0 0,1 1-39,2 6 0,4 0-17,2-2 0,8 4-56,8 14 0,8 6-230,9 3 0,4 8-117,34 24 61,-29 9 0,-5 6 135,-10 5 0,-6 5-174,-2 20 0,-6 7-1367,-6 1 0,-3 1 1775,0 0 0,-3-3 1,-1-16-1,0-8 1,-1-9-1</inkml:trace>
  <inkml:trace contextRef="#ctx0" brushRef="#br0" timeOffset="53316">10563 11691 19605,'5'-35'526,"1"0"1,3-1 0,3 6-605,17 8-360,14 12-122,0 38 392,-9 5-56,-9 16-235,-10-14 55,7 6-1489,12-12-6500,28-13 8393,-1-25 0,-12-3 0,-23-4 0</inkml:trace>
  <inkml:trace contextRef="#ctx0" brushRef="#br0" timeOffset="53602">11215 11573 19561,'36'-30'-206,"-1"1"0,-2 1 1,-5 1 194,-6-3 112,-13-7 795,-28 15-224,-14 11-291,-17 42-359,15 7-22,13 20-56,17-15-1388,35 13-1223,-4-33 0,8-4 2667,22 0 0,2-5 0,-22-5 0,-2-3 0,1-7 0,1 0 0</inkml:trace>
  <inkml:trace contextRef="#ctx0" brushRef="#br0" timeOffset="54082">11750 11537 19258,'-6'0'1087,"1"0"-998,5 0-335,-7 31 33,6-17 90,-5 22 123,7-30 145,-1-8 102,-2-27-180,1 0 56,-2-18 34,5 13-101,8 2 22,6 4-66,10 4-12,3 5-124,21 8-1511,-1 21 1052,6 20 146,-19 6-79,-16 5 516,-11-20 34,2-7 380,10-20 58,13-26-316,1-8 248,5-12 313,-11 16-213,0 9-459,-4 9-45,1 12 22,-8 28-414,1 18-751,-7 7-2028,2 2 3171,4-20 0,-7-12 0,0-7 0</inkml:trace>
  <inkml:trace contextRef="#ctx0" brushRef="#br0" timeOffset="54250">12760 11383 17711,'16'12'-3277,"-5"-2"0,-6-10 0</inkml:trace>
  <inkml:trace contextRef="#ctx0" brushRef="#br0" timeOffset="54767">14158 11231 15997,'13'60'-2386,"-3"-13"2386,-5-37 0,-2-6 0,-1-4 0</inkml:trace>
  <inkml:trace contextRef="#ctx0" brushRef="#br0" timeOffset="54917">14178 10867 13005,'0'0'0</inkml:trace>
  <inkml:trace contextRef="#ctx0" brushRef="#br0" timeOffset="55183">14525 11168 18989,'0'-33'778,"0"-1"1,4-24-756,15 21-35,17 18-55,4 6-123,5 24 44,-12 10-795,6 29-561,-12 10-683,-12-26 0,-1 0 2185,3 12 0,-8-21 0,-3-21 0</inkml:trace>
  <inkml:trace contextRef="#ctx0" brushRef="#br0" timeOffset="55416">15408 10844 18922,'-40'17'500,"0"0"1,3 1-1,4 2-265,-9 25-235,13 3-22,15 1-314,25 11-555,11-36 0,9-3-2521,11 0 0,4-5 3412,1-6 0,-1-6 0,20-4 0,-36-2 0</inkml:trace>
  <inkml:trace contextRef="#ctx0" brushRef="#br0" timeOffset="55683">15750 11002 17924,'-9'-7'1883,"-34"-1"-1681,20 17-202,-34 20-34,38 17-168,12 2-66,25-8-315,15-25 123,-1-9 1,3-4 520,1-9 1,-1-2-62,0 3 0,-2-2 23,14-21 55,-34 11-78,-8 0 0,-14 4-269,-5 3-549,-11 4-8224,-9 1 9042,15 2 0,0 0 0,17 1 0</inkml:trace>
  <inkml:trace contextRef="#ctx0" brushRef="#br0" timeOffset="56100">16101 11074 18048,'-5'-5'2151,"0"1"-1804,3-55-302,21 25-45,-14-2 0,3 2 0,26 9-112,-9 18-594,11 11-504,-5 20-235,4 8 1445,-14 5 369,-9-15 293,-6-13-337,1-15 324,11-25 192,12-19-444,-9 17 1,0 1-286,15-18 45,-6 21-134,-14 23-34,2 20-12,1 16-45,2 3-122,1 8-549,3-15-807,6-3-1065,10-6 2611,9-6 0,-21-5 0,-2-5 0</inkml:trace>
  <inkml:trace contextRef="#ctx0" brushRef="#br0" timeOffset="56433">17114 10830 19123,'43'-39'-1397,"0"0"0,4-4 1,-5 2 1945,-8-12 2487,-18-10-1825,-33 19-315,-29 13-45,-4 21-117,14 13 0,0 7-241,-13 29-448,6 8 33,48 14-78,26-14-443,-5-24 0,4-1 219,4-1 0,3-2-275,4-1 1,1-2 178,4-1 1,3-2-1018,1-2 0,4 1 0,-3-1 1337,9 0 0,-2 0 0,2 0 0,-6-1 0,-9-1 0</inkml:trace>
  <inkml:trace contextRef="#ctx0" brushRef="#br0" timeOffset="72082">11050 11957 8411,'21'28'314,"-1"0"0,14 20-180,-21-31 57,-2-2-1,-1-2-55,-2-3-46,2-3 34,-2-3-11,1-3-33,-2-1-34,-1 1-45,-4 0-224,-1-1 224,-40 3 0,23-2 0,-41 1 0,47-1 0,-6-1 0</inkml:trace>
  <inkml:trace contextRef="#ctx0" brushRef="#br0" timeOffset="73515">6914 15289 14997,'13'58'610,"0"-1"1,-1-4 0,1 3 0,0-1-428,-2-6 0,0 0 0,0-1-109,0 1 1,0-1 0,0-1 3,5 21 1,-1-10 885,1-15-102,-3-39-648,-7-40-209,-6-1 1,-2-4 5,-2-2 0,-3-4-289,-2-6 0,-4-6 1,2-2 207,3 12 0,0-2 0,1 0 0,1-2-348,1-7 1,1-2 0,2 0 0,2 4 420,3-4 1,2 3 0,7 5-4,10-9 0,13 14-961,11 27 0,4 14 81,-13 7 1,-2 8 879,18 23 0,-6 8 0,-12-2 0,-20-5 0,1 0 0</inkml:trace>
  <inkml:trace contextRef="#ctx0" brushRef="#br0" timeOffset="73665">7289 15610 17868,'11'-36'134,"1"0"1,1 2 0,4 4-1603,28-2-1244,10 6 2712,1 10 0,-23 8 0,-8 5 0</inkml:trace>
  <inkml:trace contextRef="#ctx0" brushRef="#br0" timeOffset="74133">7866 15584 18496,'-27'32'362,"0"1"1,3-3-1,7-1-542,22 14-245,35-18 413,6-4-22,-13-22 1,1-6 33,16-12 101,-2-22 997,-25 3-336,-36-5-594,-36 18-134,-7 12-34,4 10-57,33 5-323,9-1-1,11 0-706,37-6 437,-4-11 0,4-4 521,1 3 0,2-2-106,6-9 1,-4-2 290,-14 10 0,-3 1 840,20-14-78,-22 17-235,-8 30-281,-11 33-268,1 7-34,7 5-11,6-26-1603,25 0-918,-11-21 0,2-3 2532,1 1 0,-1-3 0,19-2 0,-29-5 0</inkml:trace>
  <inkml:trace contextRef="#ctx0" brushRef="#br0" timeOffset="74749">10797 15058 19650,'-35'-24'272,"0"-1"1,4 4 0,1 6-206,-15 21-67,3 35-11,3 2 11,24-11 0,4 1-101,3 9-403,19 1 112,33-24 263,-10-21 0,2-7 145,0-1 1,0-5 22,-1-8 1,-4-2 95,4-8-12,-8 8-101,-6 9-22,-3 8-78,-1 5-3385,12 13 3463,8 2 0,-11 0 0,-2-2 0</inkml:trace>
  <inkml:trace contextRef="#ctx0" brushRef="#br0" timeOffset="75117">12874 14607 17857,'-41'24'535,"1"1"0,-1-1 0,-15 11 0,9 5-485,21 7 1,8 2-51,4-13 0,6 1-762,10 21 0,15-4-2936,17-26 1,10-7 3608,3 3 1,2-5 0,-7-11 0,-3-6 0,6-5 0</inkml:trace>
  <inkml:trace contextRef="#ctx0" brushRef="#br0" timeOffset="75366">13363 14911 18866,'-33'24'351,"0"-1"0,1 3 0,12 0-732,31 4-280,15-5 246,36-20 91,2-22 222,-32 5 1,-1-3 101,24-22 57,-16 1 223,-18 5 45,-24 1-460,-31 15-918,0 7-2073,-12 17 3126,28 2 0,8-1 0,9-4 0</inkml:trace>
  <inkml:trace contextRef="#ctx0" brushRef="#br0" timeOffset="75816">13981 14902 19112,'7'34'302,"4"-14"-290,4-29 89,2-10 45,-3-4-23,17-4-90,17 14-213,-15 13 1,1 6-353,2 9 0,-3 6 403,-5-2 1,-3 3-231,12 22 359,-19-22 605,-1-5 370,-4-16-269,4-33-516,-5-5 1,5-24-1,0 15-190,2 6 11,3 10-44,12 14-1031,-1 35-741,-1 4-1500,-8 25 3305,-9-10 0,-8-16 0,0-6 0</inkml:trace>
  <inkml:trace contextRef="#ctx0" brushRef="#br0" timeOffset="76216">15027 14817 18877,'-1'37'269,"0"0"0,0 10 0,1 0-292,3-10 1,1-2 11,0 1 0,0-2 22,6 6 67,-5-32 113,-4-23 234,-2-13 23,-8-16-291,-7-14-152,3 25 1,-1-4-127,-6-22 0,3-5 172,8 2 0,4-1-334,0 1 1,6 3 282,8 11 0,7 8-22,23 8-130,-7 20 1,3 8-269,3 8 0,0 8 50,2 4 0,-3 7 342,-11 10 0,-8 5 28,-14 24 216,-29 0-877,-8-26-3149,1-11 3968,9-11 1,9-8 0,8-6 0</inkml:trace>
  <inkml:trace contextRef="#ctx0" brushRef="#br0" timeOffset="76516">15660 14444 18765,'-38'2'474,"-1"-1"0,0 12 1,7 7-498,10 38-111,18-20 0,7-1 134,18 19-331,9-34 0,6-9 163,-2-12 0,1-6 168,31-6 79,-15-15 189,-30-9-268,-10 8-145,-9-5-471,-17 14-1110,-10 6-2050,-11 5 3776,-4 5 0,18 2 0,5 0 0</inkml:trace>
  <inkml:trace contextRef="#ctx0" brushRef="#br0" timeOffset="76851">16036 14409 20322,'-12'65'-302,"11"-11"-146,31-37-774,32-6 958,-27-14 1,1-5 308,7-4 0,-3-5 196,-6-2 0,-6-4 790,5-16-796,-21 16-212,-11 15-23,-1 14-1614,1 10-2252,8-1 3866,10 4 0,-7-13 0,3-2 0</inkml:trace>
  <inkml:trace contextRef="#ctx0" brushRef="#br0" timeOffset="77069">16849 14458 18541,'0'-9'2028,"0"2"-1704,12-32-256,14 11-147,7-19-33,11 28 23,-4 16-382,4 7 46,0 7-332,-14 2 1,1 1-1334,4 2 0,0-1-751,2-1 1,1-2 2840,4-3 0,-4-3 0,-2-4 0,-6-2 0</inkml:trace>
  <inkml:trace contextRef="#ctx0" brushRef="#br0" timeOffset="77416">17771 14099 19885,'-39'19'444,"1"1"1,-7 14 0,6 7-401,17 2 1,7 5-23,1 6 1,7 0-23,9-14 0,9-6-168,36 10-112,18-33-157,-10-20 0,3-11-233,-19 0 0,-1-6 1,-2-4 579,8-16 0,-2-8 0,-5-1-447,-8 4 0,-4-1 0,-5-3 537,-4-6 0,-5-2 0,-4 3 44,-3 14 1,-2 1 0,-5 0 305,-5-7 1,-4-1 0,-6 5-4,-12-3 0,-8 8-190,-16 2 1,-6 17-164,4 34 0,3 17 0,11 0 1,8 7-12,9 12 1,11 4-192,13-11 1,9 0-2096,15 16 0,9-2 2303,-3-15 0,2-2 0,0 0 0,-2-5 0,8-8 0</inkml:trace>
  <inkml:trace contextRef="#ctx0" brushRef="#br0" timeOffset="77999">19614 13947 16580,'4'59'265,"0"1"0,0 0 0,0-7 1,2 1-1,-1 1 0,1 0-249,0-4 1,0 0 0,0-1 0,0 3-144,2 8 1,1 3 0,0-2 0,-1-6 165,4 12 0,-1-6 538,-2 2 1,2-18 853,-1-42-1072,-18-45-287,0-5 1,-3-5-563,-4 2 1,-4-6 508,4 9 1,-2-5 0,0-3 0,1 0-20,0-4 0,0-1 0,2-2 0,-1 0-370,3 7 0,-1-1 0,1 0 1,1 0-1,2 4 362,-3-16 1,2 3-1,5 6-3,6-2 0,9 14 69,19 19-355,10 24 0,7 12-230,7 15 1,0 12 103,-13-6 0,-2 4 0,-4 5 352,-7 7 0,-5 4 1,-7 0-121,-7 11 1,-11-3 10,-13-3 1,-6-8-5031,-21 2 5643,9-21 1,15-15 0,10-12 0</inkml:trace>
  <inkml:trace contextRef="#ctx0" brushRef="#br0" timeOffset="78283">20213 14013 19885,'-30'26'396,"-1"1"0,4-3 0,5-2-396,8 7-22,7-5-35,20-5-391,36-11 179,-12-20 1,2-7 251,0 5 0,-2-4 17,-2-11 0,-7-4 0,-10-8 11,-30-1-22,-31 21-1278,-22 18-986,9 16-3495,19 11 5770,30-10 0,8-6 0,1-5 0</inkml:trace>
  <inkml:trace contextRef="#ctx0" brushRef="#br0" timeOffset="78432">20619 14052 18742,'-4'41'-3143,"1"0"0,10 19 3143,6-32 0,3-19 0,-7-9 0</inkml:trace>
  <inkml:trace contextRef="#ctx0" brushRef="#br0" timeOffset="78566">20566 13759 12378,'0'0'0</inkml:trace>
  <inkml:trace contextRef="#ctx0" brushRef="#br0" timeOffset="79182">21203 14039 18350,'-6'-8'1591,"1"1"-1322,5 7-224,-11-5-45,9 4-78,-9 0-46,11 3 1,0 3 123,2-3 101,3 0 134,-1-2-89,-3 0-79,-9 0-22,-7 0 0,-4 2-1,2 3-44,4 2-56,7 10 56,16 5 0,5 1-56,14 7-134,-3-3-146,2 25-34,-14 4-45,-15-20 1,-5-2 414,-13 12 0,-3-17 0,8-23 0</inkml:trace>
  <inkml:trace contextRef="#ctx0" brushRef="#br0" timeOffset="79401">21432 14033 21353,'-18'45'-1176,"13"-2"391,26-18 1,6-1-236,14 29-129,-22-23 1,-2 0-1799,0 11 2947,-14-16 0,-3-19 0,0-3 0</inkml:trace>
  <inkml:trace contextRef="#ctx0" brushRef="#br0" timeOffset="79666">21784 14182 18843,'-29'41'190,"0"0"1,2-4-1,13-6-1030,32-10-740,13-10-639,14-7 1423,-13-11 1,0-6 4527,20-22-2959,-28 7 0,-4-3-773,-3-22-89,-28 5-1312,-14 20-2331,-13 7 3732,-3 10 0,17 5 0,5 5 0</inkml:trace>
  <inkml:trace contextRef="#ctx0" brushRef="#br0" timeOffset="79916">22501 14202 18630,'33'-35'287,"0"-1"1,-1 4 0,0 8-254,21 11-34,-5 8-885,-3 33-2510,-21 17 3395,-6 9 0,-17-12 0,-2-26 0</inkml:trace>
  <inkml:trace contextRef="#ctx0" brushRef="#br0" timeOffset="80516">24168 13994 17992,'-9'53'37,"1"1"0,1-1 1,2 0-27,3-10 0,1-1-500,1 1 0,0 0 489,2-3 0,2-1 0,2 3 0,2-2 78,5 8 300,5-7 216,-11-33 535,-3-37-866,-6-3 1,-3-7-190,-1-6 1,-3-5 0,1-3-582,1 1 0,0-4 1,0 0-1,0 2 507,-2-11 0,0 2 0,2 0 7,2-1 1,2-1 0,3 8-8,6 6 0,4 7 202,-1 9 0,5 5-213,20-7-426,28 29 90,-24 24 0,0 7 234,-1-2 1,-2 4-46,-2 11 1,-7 3 22,-9 22 2210,-18 0-2120,-19-1-644,-1-22 0,-4-2 689,-8 13 0,-3-5 0,29-31 0</inkml:trace>
  <inkml:trace contextRef="#ctx0" brushRef="#br0" timeOffset="80716">24713 13873 18765,'0'-9'2106,"0"1"-2028,0 8-111,0 0-494,54-19-761,-23 37 806,31-19 34,-42 36 67,-14-12-829,-3-6-2410,2-4 3620,4-6 0,-3-4 0,0-3 0</inkml:trace>
  <inkml:trace contextRef="#ctx0" brushRef="#br0" timeOffset="81182">25386 13795 21454,'-15'-12'11,"3"4"45,12 6-269,-1 2 68,0 8-24,0-4 147,1 7 11,0-8-1,0 1 12,-1 2 0,-7 7 23,-7 6 45,-18 21-68,9 3-91,0-1-32,27-13 78,17-20-358,40-22 347,-24-3 0,0-3 106,6-5 1,-2-2-18,-11-3 1,-5-1-34,1-11-45,-33 11-447,-12 14-539,-16 5-729,-6 5 1760,-19 11 0,31-3 0,-5 5 0</inkml:trace>
  <inkml:trace contextRef="#ctx0" brushRef="#br0" timeOffset="81432">25913 13719 18541,'-34'31'336,"0"0"0,4-2 0,6 0-291,12 26-1389,27-2-1122,8-2-1937,29-15 4306,5-23 0,-23-6 0,-3-6 0</inkml:trace>
  <inkml:trace contextRef="#ctx0" brushRef="#br0" timeOffset="81716">26284 13837 18317,'38'-46'-146,"-3"7"236,-8 23 335,-4 5 315,-16 14-258,-11 13 123,-23 44-544,16-24 1,3 1-550,1 6 1,9 0-2662,13-11 1,8-5 3148,23 4 0,-3-23 0,-22-8 0</inkml:trace>
  <inkml:trace contextRef="#ctx0" brushRef="#br0" timeOffset="81951">26653 13779 20076,'38'17'-3082,"0"-1"1,16 9 3081,-25 0 135,-23-9 2319,-17 2-1547,-18-3-1098,-4-4-5781,3-12 5972,23-13 0,9 4 0,5-1 0</inkml:trace>
  <inkml:trace contextRef="#ctx0" brushRef="#br0" timeOffset="82165">27062 13716 19594,'7'37'-389,"1"0"1,-2-2 0,2-4-935,10 2 494,-6 1-997,-6 0 615,-9 10 1211,-14-8 0,8-8 0,-7-13 0</inkml:trace>
  <inkml:trace contextRef="#ctx0" brushRef="#br0" timeOffset="82399">27634 13672 19908,'2'-3'157,"-1"0"-2537,-1 3 1,0 0 0</inkml:trace>
  <inkml:trace contextRef="#ctx0" brushRef="#br0" timeOffset="82516">27625 13961 11975,'15'-5'0,"-4"1"0</inkml:trace>
  <inkml:trace contextRef="#ctx0" brushRef="#br0" timeOffset="90932">9241 17308 17566,'-2'43'351,"-1"-1"0,3 0 0,2-2-194,10 23 0,5-2 11,0-8-135,-2-10 57,-2-12 100,-4-12 113,-3-10 448,-3-6-449,-2-16-145,-4-12 56,-6-25-207,1 17 0,0-2-233,-5-8 1,0-4 226,2-3 0,1-6 0,2 0-57,5-2 1,3-2 0,1 1-335,1 1 0,2 1 1,4 2 311,5 7 1,3 3 0,4 8-152,7 9 1,4 9-864,9 11 1,0 11-3824,-7 17 1,-3 8 4414,-1 0 0,-4 2 0,-1 28 0,-21-30 0</inkml:trace>
  <inkml:trace contextRef="#ctx0" brushRef="#br0" timeOffset="91099">9417 17313 19639,'19'-34'119,"-1"0"1,2 3-1,4 8-713,12 13 1,2 13-2410,-4 15 0,-3 6 3003,0-1 0,-3 2 0,1 29 0,-25-25 0</inkml:trace>
  <inkml:trace contextRef="#ctx0" brushRef="#br0" timeOffset="91249">9566 17769 20681,'54'-13'-399,"1"0"0,2-1 1,-1 1-1,-14 5 1,-3 1-1,23-5 0</inkml:trace>
  <inkml:trace contextRef="#ctx0" brushRef="#br0" timeOffset="91766">11294 16639 18709,'-38'-15'500,"1"0"1,1 1-1,0 4-411,0 6 1,1 4-34,-25 10-78,4 8-12,29 9 34,27 9 45,15 7 33,7 5 1,3 9-460,-7-9 1,0 4-1,0 4 389,-2-2 1,0 5-1,0 0 1,-3-1-545,2 7 0,-2-1 0,-3 0 536,-1-1 0,-3 0 0,-1-6 89,-1-3 1,1-3-115,3 7 0,2-1-20,2-12 0,3-2-291,-1-4 0,2-5-1490,19 4 1826,5-44 0,-20 3 0,5-11 0</inkml:trace>
  <inkml:trace contextRef="#ctx0" brushRef="#br0" timeOffset="92582">12209 17595 13364,'6'2'4762,"43"3"-3978,6-15-661,-15 4 1,1-2-358,-2-7 0,-2-3 267,-8 0 1,-2-3 89,5-7 1,-3-3 157,2-23 504,-36-3-539,-26 26-44,-33 16 33,12 16-45,18 13 1,1 7-107,3 9 0,5 7-90,-1 14 1,8 5-258,10-7 0,9 0 240,7-2 1,9-4-118,4-13 1,6-6-97,1-1 0,2-3-113,2-3 1,3-3-1271,16-2 0,5-6-2258,6-9 0,2-6 3877,-19 3 0,0-2 0,-3-1 0,5-3 0,-7-1 0,4-7 0</inkml:trace>
  <inkml:trace contextRef="#ctx0" brushRef="#br0" timeOffset="93299">13169 16990 15280,'-5'61'1770,"2"-5"-1523,3-24 324,-1-4 1323,-5-16-1659,-2-16-55,-7-22-46,-3-18-129,5-2 1,1-5-1,2-10 1,6-2-6,5 14 0,4-1 0,5 2-45,12-12 1,8 8-254,-1 16 0,3 11 52,29 16-35,-37 31 91,-17 10 0,-7 6 162,-11 4 0,-5 2 67,-1 7 0,-3-3-17,0-12 1,-2-5 111,-7 4-89,19-27 45,13-5 22,35-2-78,5-1-34,-7 3 0,3 2-590,26 7 164,-30-1 1,-1 1-253,1 2 0,-1 0-656,-2 1 1,-1 1 1406,23 15 1,-24-13 0,-12-6 0</inkml:trace>
  <inkml:trace contextRef="#ctx0" brushRef="#br0" timeOffset="93582">14232 16393 18350,'-60'-20'1379,"3"20"-1279,24 54-38,11 1 0,4 8-502,8-16 0,3 1 0,2 2 152,2 8 0,3 2 1,4-2-1047,6-7 1,4-3 0,3-4-483,7 1 1,4-9 1815,5-14 0,-2-8 0,-4-9 0,-5-5 0</inkml:trace>
  <inkml:trace contextRef="#ctx0" brushRef="#br0" timeOffset="94082">14732 16344 19146,'-45'22'142,"0"0"0,10 0 0,8 4-714,20 39 460,23-17-135,8-20 1,6-2-225,-4-2 1,0 0 464,3 7 0,-2 2 202,-7-2 0,-5 0 119,-3 12-181,-22-8-134,-9-18-1591,-14-4 1591,9-6 0,2-5 0,14-2 0</inkml:trace>
  <inkml:trace contextRef="#ctx0" brushRef="#br0" timeOffset="94748">15354 16620 18014,'0'3'527,"0"0"-527,0-3-392,46-17-4225,14-3 4617,-16 6 0,-1-1 0,14-2 0,-28 9 0</inkml:trace>
  <inkml:trace contextRef="#ctx0" brushRef="#br0" timeOffset="95233">16355 16368 11123,'0'-4'6420,"0"1"-5534,0 3 582,-8-10-875,-15 11-324,-23 21-224,3 10-45,19-5 0,5 2-226,1 16 204,10 0 22,14-3-661,29 5-1188,26-21-185,-17-20 1,3-7-656,-8-5 0,-1-5 2689,-1-8 0,-6-1 0,-6 0 0,-8 3 0</inkml:trace>
  <inkml:trace contextRef="#ctx0" brushRef="#br0" timeOffset="95434">16541 16178 18115,'0'-11'2756,"0"3"-2375,0 8-369,0 0-24,30 3 1,-13 23-247,7 7 0,-3 9-1535,-10 16 1,-8 6 1686,-3-11 0,-2 2 0,0-4 0,1 0 0,-2-4 1,-6-11-1,0 0 0</inkml:trace>
  <inkml:trace contextRef="#ctx0" brushRef="#br0" timeOffset="95966">17068 16007 18798,'47'-15'362,"-1"-1"1,3 4-1,-2 5-379,-8 7 1,-1 9-7,5 14 1,-5 12-17,-13 17 0,-8 11-517,-6-17 1,-2 3 0,0 4-1,-3 0 592,0 9 1,-2 3-1,-1 1 1,-1-3-470,0-6 1,-2-2 0,0 0-1,0 0 433,0-3 0,0 1 0,0-2 0,0-4 0,-1 14 0,2-3 206,1-14 0,2 2 0,-1-3-392,0 10 1,-2-3 151,0 0 1,-5-6 44,-16 0 45,-21-34-22,-12-20 68,-6-4-91,-4-8 85,27 9 1,2-3-9928,-8-25 9912,6-2 0,29 11 0,7 12 1</inkml:trace>
  <inkml:trace contextRef="#ctx0" brushRef="#br0" timeOffset="96332">18627 16702 16703,'7'7'605,"37"0"-605,-22-7-1994,29 0 1994,-27 11 0,-11-8 0,-5 8 0</inkml:trace>
  <inkml:trace contextRef="#ctx0" brushRef="#br0" timeOffset="96483">18820 17188 19302,'3'-1'79,"0"0"-2533,19-21 0,8-8 2454,5 7 0,-6-5 0,-1 2 0,-6 15 0</inkml:trace>
  <inkml:trace contextRef="#ctx0" brushRef="#br0" timeOffset="96899">20834 16717 18048,'4'46'246,"0"0"1,-1 2-1,0 0-751,-3-2 1,0 0-2479,0 6 0,-2 1 2983,-4 5 0,0-3 0,1 10 0,-5-13 0</inkml:trace>
  <inkml:trace contextRef="#ctx0" brushRef="#br0" timeOffset="200214">8782 7043 12976,'63'10'89,"-1"-1"1,-13-3 0,2-2 0,1-1 7,8-2 0,3-3 0,2-2-1368,-4 0 0,2-3 1,2 0-1,2-1 1355,-15 2 0,2-1 0,2 0 0,0-1 0,1 0 0,1 0-199,-2 0 1,2-1-1,0 1 1,1-1-1,1-1 1,0 1-1,2 0 138,-3 1 1,1-1 0,0 1 0,2-1 0,0 1 0,0 0 0,1 0 0,1 0-68,-3 0 0,1 1 1,0 0-1,1 0 0,0 0 1,1 0-1,0 0 1,1 0-1,-1 1 46,-2 0 0,0 0 0,0 0 1,0 0-1,1 1 0,0-1 1,1 1-1,-1 0 0,1 0 0,0 0-94,-4 1 0,1 0 0,0 0 0,0 0 1,0 0-1,0 0 0,1 1 0,0-1 0,0 1 1,0 0-1,-1 0 92,3 0 0,-1 0 0,1 1 0,-1-1 0,1 1 0,0-1 0,0 1 0,0 0 0,0 0 0,0 1 0,0-1-21,0 0 1,-1 0 0,-1 1-1,1-1 1,-1 1 0,1 0-1,1 0 1,0 0 0,2 0-1,1 1 1,1 0-79,-7 0 0,0 0 1,2 1-1,1-1 1,1 1-1,1 0 0,0 0 1,0 1-1,1-1 1,-1 1-1,1-1 1,-1 1-1,0-1 0,-1 1 1,-1-1-57,2 1 1,0 0-1,-1 0 1,1 0-1,-1 0 1,0 0-1,0 0 1,0 1-1,-1-1 1,1 0-1,-1 1 1,0-1-1,0 0 1,0 1 154,4-1 0,0 1 0,0-1 0,1 1 0,0-1 0,0 1 0,-2 0 0,0-1 0,-1 1 0,-2 0 0,-1-1 0,-3 1 0,-2 0 0,12 0 0,-1 1 0,-1 0 0,-3-1 0,-3 1 0,-4-1 0,-4 0 0,-6 0 0,8-1 0,-1 1 0,1-1 0</inkml:trace>
  <inkml:trace contextRef="#ctx0" brushRef="#br0" timeOffset="200615">12618 6239 12949,'65'-8'72,"-1"1"1,-11 2 0,2 0 0,3 0-1451,-3 1 0,2 0 1,3 1-1,1-1 1458,-5 1 1,1-1 0,2 1 0,3 0 0,5-1-28,-11 1 1,4 0-1,4-1 1,1 0 0,2 1-1,0-1 1,0 1-1,-2-1 1,-3 1-191,0 0 0,-3 1 0,0 0 0,-1-1 0,0 1 0,2 0 0,1 0 0,2-1 76,-5 1 1,2 0 0,1 0 0,2-1 0,1 1 0,0 0 0,0-1 0,-1 1 0,-1 1 0,-2-1 0,-2 0-216,8 1 0,-2 0 1,-2 0-1,0 1 0,-2-1 1,1 1-1,0 0 1,0-1 275,2 1 0,2 0 0,-1-1 0,1 1 0,-2 0 0,-1 0 0,-4 0 0,-2 0 0,5 0 0,-4 0 0,-2 0 0,-3 0 0,0 0 0,2 0 0,-1 0 0,0 0 0,0 0 0</inkml:trace>
  <inkml:trace contextRef="#ctx0" brushRef="#br0" timeOffset="203496">17186 15229 15157,'-7'1'269,"65"0"-113,-22-1 1,5 0-1074,8 0 1,6-1 0,1 0 1054,3 0 1,2-1 0,1-1-419,-9 0 1,1 0-1,3 0 1,5-2 306,-9 1 0,5 0 0,2-1 1,3-1-1,1 1 0,1-1 0,1 0-142,-7 1 1,1 0-1,0-1 1,2 1 0,0-1-1,2 0 1,1 0 0,1 1-1,2-1 127,-10 1 0,1 0 0,1 0 0,1 0 0,2-1 0,0 1 0,0 0 0,2 0 1,-1 0-1,1-1 0,0 1 0,0 0 0,0 1-105,-4-1 1,-1 1-1,2-1 1,-1 1-1,1-1 1,0 1-1,0 0 1,1-1-1,-1 1 1,1 0-1,0 0 1,1 0-1,-1 0 1,0 0-1,1 0 100,-2 0 0,0 1 0,2-1 0,-1 1 0,1-1 0,0 1 0,0 0 0,0 0 0,0-1 0,0 1 0,-1 0 0,0 0 0,-1 0 0,0 1 0,-2-1 0,0 0-48,5 0 0,-1 1 0,0-1 0,-2 1 0,0-1 0,0 1 0,-1 0 0,0-1 0,0 1 0,0 0 0,-1 0 1,1 0-1,0 0 43,3 0 1,1 0 0,0 0 0,0 1 0,0-1-1,0 0 1,-1 1 0,-1-1 0,-1 0 0,-1 1-1,-1 0 1,-2-1-37,10 1 1,-4-1 0,-2 1 0,0 0 0,-1 0 0,1-1-1,2 1 1,3-1 37,-5 1 0,1-1 0,2 1 0,2-1 0,0 0 0,1 0 1,0 0-1,1 0 0,-1 0 0,0 0 0,0 0-9,-6 0 0,1 0 1,-1 0-1,1 0 0,0 0 1,0 0-1,0-1 1,0 1-1,0 0 0,-1 0 1,1-1-1,0 1 0,-1 0 0,0 0 1,1 0-1,-1-1 0,0 1 1,1 0-1,-1 0 1,-1-1-1,1 1 0,-1 0 1,-1-1-1,0 1-8,7-1 1,0 1 0,0-1-1,0 0 1,-1 0 0,-1 1 0,-1-1-1,-2 0 1,-3 1 0,-1-1-28,13 0 1,-5-1 0,-3 1 0,0 0 0,0 0 0,3-1-136,-1 0 1,1 0-1,1-1 1,0 1-1,0-1 1,-1 0-1,-3 0-470,3-1 1,-3 0 0,0 0 0,-1 0 0,-1 0 0,0-1 673,-3 1 0,1 0 0,-1-1 0,-2 1 1,-3-1-1,-4 1 0,15-2 0,-7 0 1,-11 0-1,1-4 0</inkml:trace>
  <inkml:trace contextRef="#ctx0" brushRef="#br0" timeOffset="68319.81">10063 6888 13712,'51'0'48,"0"0"1,0 0-1,-3-1 1,1-1-1,2-1 1,3-1-1146,-2 0 0,2-1 0,1-1 0,5-1 0,5-2 1197,-11 1 1,3-1 0,3-1 0,3 0 0,2-2 0,2 0 0,1 0 0,1-1 0,1 0 0,0 1-43,-9 1 1,0 0 0,2-1 0,1 1 0,1-1 0,0 0 0,2 0 0,-1-1 0,1 1 0,1-1 0,-1 1-1,0 0 1,0 0 0,0-1-33,-3 2 1,0-1 0,0 0 0,-1 0 0,0 0 0,1 1 0,0-1 0,0 0 0,1 0 0,1 0 0,0 0 0,1 1 0,2-1 0,1 0-1,1 1-48,-11 1 1,1 1 0,2-1 0,1 0 0,0 0 0,2 0 0,0 0 0,1 0 0,0 0 0,1 1 0,0-1 0,0 0 0,0 1 0,0 0-1,0 0 1,0 0 0,-1 0 0,-1 1 0,0 0 0,-1 0 0,0 1 0,-2 0-42,6 0 1,-1 1 0,-1-1 0,0 1-1,-1 1 1,0 0 0,-1 0 0,0 0-1,0 0 1,0 1 0,0 0 0,0 0-1,0 0 1,1 0 0,0 0 0,1 0 0,1 0-1,0 0-79,-5 0 1,2 1 0,0-1-1,1 0 1,1 0 0,-1 1-1,2-1 1,-1 0 0,1 1-1,-1-1 1,1 1 0,-1 0-1,0 0 1,-1 0 0,0 0-1,-1 1 1,-1-1 0,0 1 0,-2 0-1,-1 0 1,-1 0 126,8 1 1,-1 0 0,-1 0 0,0 0 0,-2 0 0,0 1-1,-1-1 1,0 1 0,-2 0 0,0 1 0,-1-1 0,-1 1-1,-1-1 1,-1 1 0,0 0 10,12 0 1,-1 1 0,1 0 0,-2 0 0,-2 0 0,-2 1 0,-2-1 0,-3 1 0,-3 0 0,-4-1 3,22 2 0,-9 0 0,-4 0 0,-3 0 222,2-1 0,-4 0 0,-5-1-1051,1 2 0,-7-4 1179,1-14 0,-27 10 0,-15-9 0</inkml:trace>
  <inkml:trace contextRef="#ctx0" brushRef="#br0" timeOffset="68679.81">14023 6259 13245,'59'-15'-108,"-1"0"0,1 0 0,-1-1 0,-6 5 0,3-1 0,3 0 0,3 0 0,2 0 0,1 0 0,2 0 0,0 1-223,-8 0 0,2 1 1,1 0-1,1 0 0,1 0 1,1 0-1,1 0 0,0 0 1,0 0-1,-1 0 0,1 0 345,-5 1 0,1 0 0,1 0 0,-1 0 0,0 0 0,1 0 0,0 0 0,0 0 0,1 0 0,-1 1 0,1-1 0,0 1-80,-3 0 0,2 0 0,0 0 0,1 0 1,-1 0-1,1 0 0,0 1 0,-1 0 1,0-1-1,-1 1 0,-1 1 0,-2 0 1,-1 0-70,10-1 1,-3 1-1,-2 1 1,-1 0 0,0 0-1,0 0 1,1 1-1,1-1 1,3 1 120,-6 1 0,2-1 0,2 1 0,2 0 1,0 0-1,1 1 0,-1-1 0,-2 0 1,-1 1-1,-3 0 0,-3-1 0,-4 1 0,13 0 1,-6-1-1,-4 0 0,-1 1 0,1 0 1,4 0-1,1 1 0,0 0 0,0-1 0,1 1 1,-1 0-1,0-1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3:56:26.87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4890 3147 17252,'0'-6'504,"0"1"-840,0 5-863,38-3-1333,-8 2 2532,30 5 0,-34-2 0,-9 5 0</inkml:trace>
  <inkml:trace contextRef="#ctx0" brushRef="#br0" timeOffset="136">5049 3382 16400,'-6'1'886,"1"0"-2332,5-1-1512,48-11 2958,-6 0 0,13-2 0,-25 6 0</inkml:trace>
  <inkml:trace contextRef="#ctx0" brushRef="#br0" timeOffset="535">6864 2951 17039,'-1'52'166,"0"-1"0,0 1 1,-1-1-1,1 5 0,-1-2 1,4-1-156,3-3 0,3 0 0,0-4-954,1 2 1,-1-4 970,-3-6 0,0-2 672,3 17 1014,-5-22-110,-5-34-1301,-7-20-124,-7-36-179,6 21 0,0-3-409,0-8 1,0-4 396,1-8 1,2-7 5,3 19 1,1-5-1,0-1 1,3 1-23,3 3 0,2 0 0,1 1 0,2 0-56,2-4 0,1-1 0,2 3 0,2 4-101,12-16 0,6 12-185,2 23 0,1 12-136,14 18-1208,-2 21-1961,-7 16 3675,-10 15 0,-14-21 0,-10-6 0</inkml:trace>
  <inkml:trace contextRef="#ctx0" brushRef="#br0" timeOffset="684">7005 3139 19414,'51'-26'-1162,"0"1"1,-2 0 0,-3 10-3523,19 28 4684,-16 16 0,-23-6 0,-15 2 0</inkml:trace>
  <inkml:trace contextRef="#ctx0" brushRef="#br0" timeOffset="818">7154 3657 19650,'40'31'-3552,"10"-6"-426,-16-26 0,2-4 3978,4-1 0,-2 0 0,7-2 0,-8-2 0</inkml:trace>
  <inkml:trace contextRef="#ctx0" brushRef="#br0" timeOffset="1384">9329 1926 18418,'-29'-33'507,"0"0"1,1 4 0,-2 6-441,-8 15 1,-2 7-52,6 4 1,0 3-742,-14 3 0,1 4 736,12 2 0,2 4-11,3-1 0,0 0 460,-20 17-472,7 2 116,19 6-87,17-1 0,7 5 28,6-1 0,4 3-538,-1-3 1,2 4 0,0 0 536,0-1 1,0 0 0,-2 6-18,-3-4 0,-1 4 0,-1 3 0,0 2 0,-1-1-7,-1 2 0,-1 1 0,0 1 0,0 0 0,-1 2 10,1-5 0,-2 3 0,1-1 0,0 1 0,0-1 0,1-3-24,0 4 1,1-2 0,0-1-1,1-3 1,1-3-15,1 8 1,0-4 0,5-7-21,9 4 0,5-13 298,20-13-1312,-9-23 0,3-8 1042,2-14 0,0-4 0,18 2 0,-12-19 0</inkml:trace>
  <inkml:trace contextRef="#ctx0" brushRef="#br0" timeOffset="1987">10602 3183 16647,'-9'1'1502,"2"0"-1457,7-1-12,47-27-10,-18 7-18,4-1 1,-1-4 5,5-27 426,-18-2 482,-20-4-594,-20 24-124,-23 19-10,-5 34-113,10 10 0,1 11-82,14-6 1,2 6-1,1 2-445,-1 10 1,1 4-1,4-2 453,4-7 0,3-2 0,5-1 12,6 17 1,7-6-328,16 5 243,17-14-85,12-15-116,-7-20 0,4-6-1423,6-12 0,1-6 1616,-7 0 0,2-3 0,-5 0 0,-2-1 0,-5-2 0,-7 0 0,0 0 0</inkml:trace>
  <inkml:trace contextRef="#ctx0" brushRef="#br0" timeOffset="2751">11348 2498 18877,'-4'-8'-23,"1"8"23,3 33 23,2-4-23,0 10 11,2-11 45,-2 1 179,-1-11 684,-3-3-728,-3-19 111,-12-34-268,0-8-12,5 9 0,1-5-796,2-18 1,2-1 778,2 14 1,1-1-1,-1-15 1,3 3-86,3 25 0,3 4 57,5-18 23,10 17-11,9 13 11,8 10-90,-4 11 1,1 8 487,-3 12 0,-3 10-863,-1 11 0,-8 6 347,-10-1 1,-10 0 17,-9 2 0,-9-4 100,-1-18 0,-2-4 11,-24 15 314,4-14 740,2-11-416,21-8-638,5-3 12,27 0 383,14 6-406,15 7-241,-4 1 0,2 4-678,-1 0 1,0 3-3998,4 5 1,-2 0 4425,9 12 1,-26-15 0,-17-18 0</inkml:trace>
  <inkml:trace contextRef="#ctx0" brushRef="#br0" timeOffset="3301">12165 2156 18406,'-8'-57'2140,"-4"12"-1983,-21 35-112,-14 33-45,2 1 0,1 24-101,25-11-246,10 14 145,33 0 17,-1-20 1,6-1 156,2-7 0,2-2-245,5-2 1,-1-2-534,12 4 638,-9 6 470,-33-1-111,-18 0-35,-28-2-128,7-13 0,0-2-688,-14 4-2142,-8-1-4078,29-9 6934,7-2 1,9-1 0,4 0 0</inkml:trace>
  <inkml:trace contextRef="#ctx0" brushRef="#br0" timeOffset="3735">13612 2943 17745,'-6'0'1423,"2"0"-1367,54-23-616,-7 9-269,2-2 0,3 0-1258,-10 8 1,0 2 2086,6-1 0,-3 2 0,8 0 0,-8 2 0</inkml:trace>
  <inkml:trace contextRef="#ctx0" brushRef="#br0" timeOffset="4318">15132 2987 19549,'41'-31'93,"0"0"1,-2 1-1,-3 0-37,9-15-368,-23 19 0,-1 1 335,17-27-12,-9-1 137,-12 5 266,-8 7 198,-18 11-398,-9 13 21,-15 10-84,3 18 1,-2 10-40,0 10 0,3 7-60,5 0 0,2 4 0,3 2-341,3 4 0,4 1 0,3-1 233,3 12 0,10-3-163,12-2 1,13-10-155,10-22 1,8-9-230,-3-6 1,3-4 0,1-4 601,6-8 0,1-5 0,-4 0 0,1 1 0,-4-2 0,-9-2 0,-1-1 0</inkml:trace>
  <inkml:trace contextRef="#ctx0" brushRef="#br0" timeOffset="5051">15917 2101 18026,'-2'51'336,"0"0"0,2-3 0,1-4-202,5 14 45,1-7-100,-2-8 100,-3-8 695,-1-17-628,-1-16-190,0-25-44,0-23-12,0 13 0,0-2-370,-1-8 0,2-6 306,1-6 1,2-6-1,1-2 49,0-1 0,1-2 0,2 0-292,-2 12 1,1-2-1,1 2 1,0 3 306,-1 0 0,1 3 0,1 6-23,1 2 1,1 11-67,4 16-147,26 31-94,-12 10 0,-2 10-220,3 15 1,-7 7-4,-14-14 1,-4 3 0,-6-2 552,-6 13 0,-10-6 39,-12-8 0,-6-8 352,6-17 1,-2-5 672,-30 7 1181,27-12-2032,8-6-180,26-5-78,27 5-650,1 8 1,5 3-1743,18 6 0,4 3 2634,-4 1 0,-3 0 1,-9-5-1,-4-3 0,-5-2 1</inkml:trace>
  <inkml:trace contextRef="#ctx0" brushRef="#br0" timeOffset="5318">16864 2106 20490,'-41'3'73,"-1"1"0,-22 7-73,30 42 16,25-21 1,4 2 17,2 26-146,11-4-179,11-19-527,8-22-616,9-8-2813,6-4 4247,12-4 0,-25 0 0,0 0 0</inkml:trace>
  <inkml:trace contextRef="#ctx0" brushRef="#br0" timeOffset="5817">17484 1477 18294,'28'-49'665,"0"0"0,-5 8 0,-1 7-665,15 4 44,-11 20-77,-1 4 33,2 12-68,-6 21 1,-1 12 104,-3 7 1,-3 6-1,0 2-791,2 3 0,-1 1 1,-1 3 783,-3-5 1,-1 3 0,0 0 0,-1-2 47,0 4 1,-1-2-1,1 1-15,-1 2 1,1 0 0,0 0-27,0-1 0,1 1 1,-1 3-243,-2-14 1,0 2 0,0 2-1,0 0 1,-1-1 204,0 10 0,0 0 0,0 0 0,-1 1 0,0-9 0,-1 1 0,1 0 0,-2-2 0,-1-4-4,-2 12 0,-1-4 1,-3-6 3,-2 2 0,-7-10 11,-23-12-213,-2-21 0,-7-9-1798,-17-10 0,-6-7 1895,7 4 1,-3-1-1,4-1 1,-1-5 0,4 0-1,7 4 1,1 0 0</inkml:trace>
  <inkml:trace contextRef="#ctx0" brushRef="#br0" timeOffset="6434">19817 2592 19336,'46'-3'-1961,"1"-1"0,-5 1 1,-5-1 1960,-5-1 0,-15 2 0,-8-2 0</inkml:trace>
  <inkml:trace contextRef="#ctx0" brushRef="#br0" timeOffset="6584">19893 2782 20546,'49'-4'-632,"-1"1"1,1 0 0,3 3 0,-9-1 0,-4-12 0</inkml:trace>
  <inkml:trace contextRef="#ctx0" brushRef="#br0" timeOffset="6785">21347 2405 20199,'-5'-2'336,"1"0"67,-7 53-369,4-2-916,-2 0 1,0 3 752,4-5 1,0-1-287,-1 3 1,0 3 414,0-1 0,-1 3 0,2-6 0,0-11 0,1-2 0,-2 11 0,-1 1 0</inkml:trace>
  <inkml:trace contextRef="#ctx0" brushRef="#br0" timeOffset="13150">13638 2895 18765,'9'-34'324,"1"1"1,14-25-313,-11 48-147,-1 0 427,-16 21-68,-11 6 22,-11 13-145,-1-3-45,3 3-67,10-13 11,10-2 22,16-12 79,9-2-56,7-1-23,2 0 34,4-4 12,-15 4 189,-5 1-66,-20 10-90,-5 7-45,-3 3-56,2-2 0,6-5-180,6-5 158,27-6 55,0-8-21,20-2-12,-13-4-56,-4 6 56,-9 2-112,-7 12 280,-7 8-135,-5 5-22,0-2-67,0-9 56,1-8 23,-2-9 22,0-14 146,0-4 21,-1-1-111,0 11-101,0 11-33,-1 2 33,-1 1-124,-1 6-716,3 1-67,21-2 806,0-11 101,18-14 45,-17-13 212,-8-3 124,-7 1 572,-6 1-550,-4 15-403,1 4-11,-1 13-34,2 6-123,1 5-415,0 6-380,4 4-1480,5 0 2443,10 3 0,-8-10 0,2 0 0</inkml:trace>
  <inkml:trace contextRef="#ctx0" brushRef="#br0" timeOffset="13601">13001 3550 22552,'-4'5'404,"2"0"-147,0-5-279,2 1-841,0 2-4403,11 5 5266,2-3 0,1 1 0,-3-6 0</inkml:trace>
  <inkml:trace contextRef="#ctx0" brushRef="#br0" timeOffset="14701">15470 2220 16871,'-9'-2'2095,"1"0"-1882,8 2-112,23-7-67,-11 4-12,15-4-22,-21 6-34,-6 1 202,-22-1 214,-5 1-57,-6 2-247,11-1-78,15 1 56,6-2 123,23 0-168,-6 0 45,18-1-56,-16 0 0,-6 0-123,-7 0 112,-26 4-235,16-2-68,-18 2-22,23-3 336,7 0 67,1 0 23,11 0 67,-8 0 55,1 0-32,-11 0-124,-12 4-12,2 0-44,-10 2-156,12-4-124,2 1-90,5-3-381,7 2-437,3 1-896,9 2-997,1 1 3081,3-1 0,-11-2 0,-1-1 0</inkml:trace>
  <inkml:trace contextRef="#ctx0" brushRef="#br0" timeOffset="15384">15485 2310 17689,'-21'-25'1244,"5"4"-1065,19 16-101,11-3-55,6 2-23,2 0 0,-4 4-34,-11 1-22,-4 1 0,-2 0 56,-10 0 112,-15 0-11,-12 1 22,-1 0 12,5 2-56,16-1 77,6 1-156,5-3-123,3 1 123,8-1 101,6 0-45,10 0 22,9-1-78,6-2 34,3 0-90,20-2-22,-17 2-102,-5-1 180,-36 3 34,-24 1-12,-13 0 1,-4 0-12,4 0 112,4 3-134,14-1-67,6 1-1,9-2 57,2-1-281,6 0-1244,4 2-3450,8 0 4997,3 1 0,-9 0 0,-2-2 0</inkml:trace>
  <inkml:trace contextRef="#ctx0" brushRef="#br0" timeOffset="17983">5994 6999 16602,'-5'0'1793,"1"0"-1714,4 0-1245,22-9-1378,2 7 2544,32-7 0,-30 9 0,4 0 0</inkml:trace>
  <inkml:trace contextRef="#ctx0" brushRef="#br0" timeOffset="18116">6209 7205 16199,'0'3'22,"0"0"-2106,0-3 2084,58-22 0,-43 17 0,44-17 0</inkml:trace>
  <inkml:trace contextRef="#ctx0" brushRef="#br0" timeOffset="18884">8125 6792 13891,'0'-10'1938,"0"2"-1524,0 8-257,0 0-157,-4-16 169,3 24 111,-1-4 33,6 36 113,5 17-90,-2-3 1,1 6-598,-3-16 1,-1 1 0,1-1 338,3 23 1,-1-2-40,-2-8 1,1-6 408,2 5-190,-3-27 615,-2-7-435,-2-26 77,-11-34-398,-1-2 1,-2-5-112,-1-6 0,0-3-15,1 8 1,0-2 0,2 1 8,-3-17 0,4 1-4,3 19 0,2 0 1,0 0 8,-1-18 1,3 1-23,2 8 0,3 3 17,2 10 0,4 3-151,8 2 0,7 6-326,8 10 1,5 5-68,-1-1 1,1 6-460,5 11 1,-1 9-3906,12 19 4908,-14 21 0,-18-21 0,-12-2 0</inkml:trace>
  <inkml:trace contextRef="#ctx0" brushRef="#br0" timeOffset="19051">8267 7031 20445,'24'-28'86,"0"1"0,2 2 0,1 6-1072,29 9-1389,1 11-3665,-11 17 6040,-18 14 0,-14-11 0,-11 2 0</inkml:trace>
  <inkml:trace contextRef="#ctx0" brushRef="#br0" timeOffset="19200">8344 7460 21644,'53'-14'-1012,"0"0"0,-1 1 0,-2 2-1050,-12 6 0,-1 0 2062,4-2 0,-4 1 0,6 1 0,-9-2 0</inkml:trace>
  <inkml:trace contextRef="#ctx0" brushRef="#br0" timeOffset="20183">10198 6088 14048,'14'-6'3831,"-3"1"-3136,-11 5-224,-1 0-258,-6 0 101,-22-1-90,-25 4-146,-4 2 11,24 0 1,2 0-22,-12 4-1,4-1 11,8-3-11,3-1-67,12-2-22,5-1 11,9-1 33,3 6-22,0 2 0,5 9 11,1 2 79,13 15 11,2 12-12,-2 3-66,-4 8 66,-11-6-499,-2 11 421,-2-28 1,0 3 16,-1 23 0,2 4-28,-1-19 0,1 1 0,1 2 11,2 10 0,0 3 0,2 0-400,1-3 1,1 0 0,0-4 433,4 11 0,2-5-29,-1-6 1,2-5 18,5 7-13,12-1 23,4-22 0,1-6-45,0-20-101,-7-11 99,2-4-1152,2-4-8385,9-4 9539,-14 6 0,-4 3 0,-17 5 0</inkml:trace>
  <inkml:trace contextRef="#ctx0" brushRef="#br0" timeOffset="20767">11264 7034 19213,'43'-26'69,"0"1"1,0-1-1,-2-2 1,0 0 0,-4-1-54,6-7 1,-6-1-303,-7 1 1,-8 2 531,-10-9 624,-31-4-187,-19 20-448,5 23 0,-3 11-112,-6 20 1,3 11-80,7-1 1,3 4-234,3 10 1,6 1 210,10-16 1,6-1-68,9 10 0,8-1-448,12-7 0,6-4 33,0 0 1,4-5-359,8-9 0,2-8-1244,-8-8 1,0-5 570,2-4 1,1-2 1490,4-3 0,-3-1 0,8-5 0,-9 0 0</inkml:trace>
  <inkml:trace contextRef="#ctx0" brushRef="#br0" timeOffset="21352">12034 6228 17263,'11'63'1121,"-3"-2"-785,-4 1 34,-2-20-124,-4 3 12,1-31 560,-4-7-370,0-12-22,-6-40-365,5 1 1,1-5-62,-1-4 0,0-2-188,3 10 0,1-2 1,0-1 190,1-3 1,2-1 0,0 2-413,4-4 1,3 1 408,0-11 0,5 8-34,16 9 0,30 22-280,-25 33 1,-1 7-12,0 0 0,-3 6-103,-3 14 1,-8 5 163,-9-4 1,-7 0 140,-5 0 0,-4-1 117,-1-1 0,-3-2 18,-19 23 631,-3-13 511,-1-11 724,14-16-1654,5-10-135,13-12-89,8-3 354,9 1-365,15 3-168,2 6 0,4 5-998,3 9 0,1 3 23,0-2 0,0 3-2807,-6 6 0,-4 1 3961,1 10 0,-16-16 0,-6-5 0</inkml:trace>
  <inkml:trace contextRef="#ctx0" brushRef="#br0" timeOffset="22470">12916 5933 19078,'-57'-15'241,"23"16"1,1 7-220,-4 17 0,3 5 6,8-6 0,4-1 28,6 12-56,30-20 34,37-1-163,-14-8 0,4 0-207,7 3 0,0 1 56,-10-2 0,-4 3-292,6 16 135,-31 0 437,-24 2 56,-7 1-28,-5-12 0,-5-1-1283,-24 7 1255,-3-4 0,28-13 0,19-7 0</inkml:trace>
  <inkml:trace contextRef="#ctx0" brushRef="#br0" timeOffset="23183">13228 5657 19796,'1'-48'974,"5"11"-907,21 52 17,3 20 0,0 10-17,0 2 1,0 5-908,-3 0 0,-1 5 0,-1 0 840,-5-3 0,-2-1 0,-1 2 26,0 4 0,0 2 0,-1 1-11,0 0 0,-1 1 0,-1 3-134,-4-15 0,-1 3 0,0 1 0,-1 0 0,0-1-105,-1 6 0,0-1 0,-1 0 0,0-1 134,-1-1 0,1 0 1,-1-1-1,-1-4-101,-2 0 1,-1-3-1,-1-7-447,-2 16-192,-4-20-1097,-8-18 1927,-20-25 0,17 3 0,-8-12 0</inkml:trace>
  <inkml:trace contextRef="#ctx0" brushRef="#br0" timeOffset="24233">13206 5681 18031,'-24'-23'1137,"-1"-1"0,-15-14-1067,35 35-70,8 3 38,13 14 41,18 11-40,4 11 0,4 8-39,-10-7 0,1 4 0,-2 5-420,-2-1 1,-1 4 0,-1 3-1,-3 3 411,-6-3 0,-3 2 0,-1 3 0,-2-1 1,-1-2-560,0 7 1,-2-1 0,-1-1 0,-4 1 581,-2 5 0,-3 2 0,-1-2 0,-1-4 4,-1-1 1,0-4 0,-2 2-88,1-7 0,0 3 0,-1-1 0,1-2 80,1 4 0,0-1 1,1-1-5,1 0 1,0-1-1,3-6-7,1-6 0,2-8-190,6-6-527,-5-39-355,-4-12-5024,-5-22 6096,-4-12 0,2 23 0,-1 5 0</inkml:trace>
  <inkml:trace contextRef="#ctx0" brushRef="#br0" timeOffset="26008">16162 2034 12938,'8'-2'123,"-2"1"-1781,-6 1 1658,0 0 0,0 0 0</inkml:trace>
  <inkml:trace contextRef="#ctx0" brushRef="#br0" timeOffset="26434">16947 2418 6249,'-12'3'0,"2"0"0</inkml:trace>
  <inkml:trace contextRef="#ctx0" brushRef="#br0" timeOffset="26718">15972 2203 11190,'4'-5'-367,"-2"1"0,-2 4 0,0 0 0</inkml:trace>
  <inkml:trace contextRef="#ctx0" brushRef="#br0" timeOffset="28133">16165 6512 19235,'64'-14'-2458,"-26"13"0,-13 18 1,-25 0-1</inkml:trace>
  <inkml:trace contextRef="#ctx0" brushRef="#br0" timeOffset="28267">16228 6822 17992,'10'3'526,"-1"-1"-526,27-35-44,-2 12-797,1-2 1,2-1-1529,-4 10 1,-1 3 2368,2-3 0,-1 2 0,6-1 0,-11 1 0</inkml:trace>
  <inkml:trace contextRef="#ctx0" brushRef="#br0" timeOffset="30433">18490 6476 17767,'40'5'418,"0"1"1,0-4-1,-3-3-328,14-14-45,2-10-23,-2-5 11,-22 9 1,-1-2-22,6-24-1,-4 0 45,-34 5 45,-13 14 168,-13 5 45,-8 6-23,6 12 0,-3 7-118,-6 15 1,0 5-112,1-1 0,1 5-302,-1 13 0,7 4 257,14-6 0,6 1-12,2 0 1,4 1 33,4-1 0,8 0-151,17 9 0,11-4-85,10-8 1,7-7-163,-5-7 1,5-2 0,2-8-1528,3-10 1,1-7 0,-1-3 1885,12-5 0,-5-4 0,-16 0 0,-7-1 0,-5-3 0</inkml:trace>
  <inkml:trace contextRef="#ctx0" brushRef="#br0" timeOffset="31218">19481 5522 14865,'0'-7'1749,"0"2"-999,0 5-436,3 53-135,2-13-151,-2 2 0,1 4 34,1-3 0,-1-2-23,-1-4 0,0-1-28,1 30 90,-3-28 67,-1-30 11,-2-7-55,-3-15 324,-9-38-353,4 6 0,-1-4-56,0-2 0,1-4-389,2 1 1,0-4 0,1 6 477,2 3 1,1 2-34,-2-12 1,5 3-57,7 21 0,7 5-50,37-10-23,-7 25 1,2 7-79,-3 8 0,-2 7-23,2 6 1,-7 6-125,-6 31-222,-14 13 453,-18-27 0,-5 2 22,-11 15 0,-6-1 6,-4-8 0,-3-4 34,1 1 0,0-5 302,-16 1 79,28-28 33,10-5 1088,5-1-1457,6-2-46,27 6-10,27 10-23,-23-7 0,0 1-17,5 3 0,-2 2-297,11 11-503,-9 2-399,-10 2 1216,-5 4 0,-13-17 0,-2 0 0</inkml:trace>
  <inkml:trace contextRef="#ctx0" brushRef="#br0" timeOffset="31618">20400 5546 14641,'0'-5'3799,"0"1"-3239,0 4-123,-38-14 146,7 25-258,-29 8-247,31 19 23,12 7-56,20-15 22,12-4-22,11-5-135,30-1-1602,8-8-3224,-25-6 1,0-2 4425,16-1 1,-24-3 0,-21 0 0</inkml:trace>
  <inkml:trace contextRef="#ctx0" brushRef="#br0" timeOffset="34988">27575 916 15303,'0'-4'649,"0"2"-234,0 2-12,11 60-67,-6-12-573,2 2 1,-1 2 297,-4-15 1,-1-2 72,0 31-55,-1-11 234,0-15-21,0-16 851,-2-13-303,-2-7-437,-10-35-279,3-2-113,3 2 0,1-4 304,3 2 1,2-3-322,0-24 0,3-4-44,8-2 0,5 0 1,-6 18 1,3 0-1,7 8-209,19 3 1,6 15-248,11 23 34,-22 25 1,-8 11 336,-13-3 0,-11 3 57,-15 5 0,-9 4 1,-1-4 87,1 1 0,-3-3 246,-18 13 1,1-9 22,7-21-178,50-32-585,52 6-1534,-15 7 0,7 4 1,-1 0 2016,9-1 0,-1 2 0,-18 1 0,1 2 0,-9-3 0,2-2 0</inkml:trace>
  <inkml:trace contextRef="#ctx0" brushRef="#br0" timeOffset="35355">29121 1126 19639,'-43'-13'282,"0"-1"0,1 1 1,-8-4-1,-1-1 1,5-3-295,-4-10 1,6-5-784,14 3 1,1-2 0,4-1 699,1-8 0,9-1-79,13 1 0,9 5 353,16 2-268,18 19 33,7 15 22,1 23-78,-6 16 117,-23 12 1,-7 6 0,-8-12 0,-4 2-1,-4 16 1,-7 0 22,-10-9 0,-4-2-12,8-8 1,0-1-23,-2-2 1,5-4 138,13 12-1443,20-27-1206,12-12 0,6-5 2516,-4-2 0,1-1 0,-1 1 0,-2-2 0,5-4 0</inkml:trace>
  <inkml:trace contextRef="#ctx0" brushRef="#br0" timeOffset="35738">29986 958 19235,'-63'-4'331,"25"13"0,4 7-298,4 24-33,10-4 0,5 1-78,15 5-639,17-12 0,8-4-1536,22-3 645,-9-11 0,2-2 1608,18-5 0,-24-3 0,-10-2 0</inkml:trace>
  <inkml:trace contextRef="#ctx0" brushRef="#br0" timeOffset="36483">27404 2429 17039,'-38'-8'216,"0"0"1,0 12 0,6 6-206,10 18 22,9 13 1,5 2-56,11-1-230,9-9 0,9-6-196,41-21 369,-28-8 1,0-3 83,11-10 1,-3-3 565,2-10 12,-7 2-370,-26 16-168,-11 10-45,0 3 23,-3 5-12,0 3 0,-2 4-225,3-1-88,8-7-23,8 0 292,11-12 21,10-7 46,22-20-23,-15 6 157,7-8 202,-27 19 415,-9 4-685,-6 6-44,-3 2 0,3 9-33,0 3-23,6 7-79,0 2-1669,12 10 202,-2-7 1546,31 2 0,-34-15 0,14-4 0</inkml:trace>
  <inkml:trace contextRef="#ctx0" brushRef="#br0" timeOffset="36803">28211 2418 16838,'0'-4'302,"0"2"-577,28-12 1,11-4-141,-1-3 392,1 1 1,-4 1 785,-16-1 985,-38 15-1166,-1 9-245,-16 13-125,9 10-167,4 4 78,8 3-123,8-2-683,10 0-3004,32 2-100,4-14 1994,-5-10 0,7-3 1793,2-7 0,5-5 0,-6 2 0,19 0 0,-12-2 0,1 0 0</inkml:trace>
  <inkml:trace contextRef="#ctx0" brushRef="#br0" timeOffset="37140">29917 2137 18888,'-50'12'661,"-1"0"0,2 17 0,5 6-661,16-6 0,5 4-207,4 19 0,11-1-555,26-6-1681,8-13 0,6-5-3731,23-7 6174,-13-9 0,-2-4 0,-5-7 0,-6 0 0</inkml:trace>
  <inkml:trace contextRef="#ctx0" brushRef="#br0" timeOffset="37410">30193 2372 18250,'0'-5'1759,"0"1"-1547,-40 11-156,19 6-22,-29 10-34,33 4-134,9 0-415,4-3-113,15-4 114,5-8-853,28-5 1367,-14-13 34,6-6 403,-26-8-145,-6-2-146,-12-3-1580,-7 10-1512,-1 1-3059,0 12 6039,11 2 0,2 0 0,3 0 0</inkml:trace>
  <inkml:trace contextRef="#ctx0" brushRef="#br0" timeOffset="37633">30480 2470 21118,'2'-37'194,"1"0"0,3-2 0,4 6-216,5 8-213,15 2-124,-12 19-100,3 13-2970,4 26-89,-7-1 3518,12 11 0,-19-27 0,1-7 0</inkml:trace>
  <inkml:trace contextRef="#ctx0" brushRef="#br0" timeOffset="37888">30841 2244 21420,'-50'-28'426,"12"6"-628,40 42-1008,26 19 398,-8-10 0,1 3-483,3 4 1,-1-1 1204,11 18 90,-24-9 112,-28-11-660,4-15-1895,-9-1 2443,15-20 0,4 2 0,4-5 0</inkml:trace>
  <inkml:trace contextRef="#ctx0" brushRef="#br0" timeOffset="38071">31044 2065 17666,'4'-8'2891,"-1"1"-2566,-3 7-235,0 0-22,5 36-68,-2 0-410,1 14 1,1 4-280,-3-18 0,-1 0-1564,2 13 0,-1-1 2253,-1 16 0,-1-28 0,0-11 0</inkml:trace>
  <inkml:trace contextRef="#ctx0" brushRef="#br0" timeOffset="38205">31029 2407 20143,'36'-25'-968,"0"-1"1,4 2 0,-1 6-1,0 12 1,0 1 0</inkml:trace>
  <inkml:trace contextRef="#ctx0" brushRef="#br0" timeOffset="38621">31463 2258 20983,'-25'24'-265,"0"-1"0,1 6 0,9 0-161,21 3-750,24 10 290,3-29-806,32-7 1692,-26-15 392,4-5 1704,-21-12-1211,-12 5 471,-3-12-549,-8 8-516,0 3-168,-1 4-101,2 11-22,0 3-89,9 1-292,21 9 191,1 5 44,15 8-235,-8 14 246,-14-8-167,1 6-79,-16-17-527,-1-6-7350,8-7 8258,1-12 0,-3 6 0,-4-7 0</inkml:trace>
  <inkml:trace contextRef="#ctx0" brushRef="#br0" timeOffset="38871">31995 2068 18350,'5'-45'2286,"0"10"-2275,-2 43 45,2 30-56,1 4-717,2 12 0,0 4-3317,-2-20 0,0-2 4034,2 8 0,0-3 0,-2-7 0,-2-27 0</inkml:trace>
  <inkml:trace contextRef="#ctx0" brushRef="#br0" timeOffset="39138">32026 2280 21118,'43'-17'-254,"1"-1"0,-4 2 0,0 4 119,-6 9 1,-2 2 11,13 0 224,8 20 44,-38 0 286,-9 14 1,-4 2-376,-2 2-11,-3 22-247,-15-30-448,1-16-3944,-35 1-2499,15-14 7093,-18 7 0,32-5 0,4 4 0</inkml:trace>
  <inkml:trace contextRef="#ctx0" brushRef="#br0" timeOffset="53915">8418 8279 17902,'55'-8'490,"1"0"1,0-1 0,8-3 0,5-1 0,4 0-415,-16 2 1,3 0 0,2-1 0,3-1 0,0 0 0,1 1-1,-1-1-778,-5 2 0,0-1 0,0 1 0,1-1 0,1 0 1,0 1-1,2-1 0,0 0 705,-5 1 0,1 0 1,1 0-1,1-1 0,0 1 1,1 0-1,-1-1 1,-1 2-1,-1-1 0,-1 1-132,5 0 0,-3 0 0,-1 0 0,0 1 0,-1 0 0,3 0 0,1 0 0,3-1 124,-5 2 1,2 0 0,2 0 0,2 0 0,0 0 0,1 0 0,0 0 0,1 0 0,-2 0 0,0 1 0,-1-1-38,-5 2 0,1-1 0,-1 0 0,0 1 0,0 0 0,-1 0 0,0 0 0,0 0 0,0 0 0,0 0 0,-1 0 35,5-1 0,0 1 1,0 0-1,0 0 0,0 0 1,-2 0-1,0 0 0,-2 0 1,-1 0-1,-3 1-131,8-1 1,-1 0 0,-1 0-1,-2 1 1,-4-1 0,-5 1 0,-6 0 69,28-3 1,-15-1 548,-20 1 0,-11-1-515,-17-2 1532,-38 3-1829,-3 5 1,-5 2-639,-14 0 0,-2 1-269,5 0 0,0 0 774,-6 1 0,1 0 464,7 0 0,4 0 0,-7 1 0,7 0 0</inkml:trace>
  <inkml:trace contextRef="#ctx0" brushRef="#br0" timeOffset="54318">9083 8414 16692,'44'-15'466,"0"1"0,0 0 0,8-2 0,3 0 0,3 0-365,-5 2 0,1 0 0,3 0 0,1 0-1184,-4 2 0,1-1 1,1 1-1,2-1 0,0 1 1133,-4 0 1,0 1-1,1 0 1,1 0-1,3 0 1,4 0-150,-5 1 0,4-1 1,3 1-1,2-1 1,0 0-1,1 1 1,0 0-1,-2 0 1,-3 1 106,-1 0 0,-2 1 1,-1 0-1,-1 0 1,0 0-1,2 1 0,1-1 1,2 1-49,-1 0 1,2-1-1,2 0 1,1 1-1,1-1 1,0 1-1,-1 0 1,-1 0 0,-2 1-1,-3 1 49,9 0 1,-2 1 0,-1 0-1,-2 1 1,-1 0 0,1 0-1,0 1-154,0 0 0,0-1 0,0 1 0,0 1 0,-1-1 1,0 1-1,-1 0 143,-2 0 0,0 1 1,-1 0-1,0-1 1,0 2-1,-1-1 1,-1 0 23,6 1 0,0 0 0,-2 1 0,0-1 1,0 1-1,-2 0-22,5-1 0,-2 1 0,0 0 0,-1 0 0,-1 1 78,-2-1 0,1 1 1,-1 0-1,-4 0 1,-4 0-419,5 0 0,-5-1 0,-4 0 132,17 2 1,-28-3 1345,-58-6-1587,-43-2 7,7-1 0,-6 0 395,19 5 0,-2 0 0,-1 0-2247,-15 0 1,-2 1 0,1 1 2293,11 2 0,1 1 0,3-1 0,-5 1 0,7 0 0,-3 4 0</inkml:trace>
  <inkml:trace contextRef="#ctx0" brushRef="#br0" timeOffset="54667">9503 8379 12925,'54'-10'236,"0"-1"0,-1 0 1,1 1-1,-3 1 1,4 0-1,4-1 1,1 1-1,0 0 1,-1 0-1,-2 1-610,1 0 0,-2 1 1,0 0-1,0 0 1,2 0-1,4 0 400,-2 0 1,4-1-1,3 1 1,0-1 0,1 0-1,0 1 1,-1 0 0,-3 1-89,1 0 1,-2 0 0,-2 1 0,1 0 0,0 0 0,3 1 0,3-1 63,-12 2 0,1 0 0,3-1 0,0 2 0,2-1 0,1 0 0,-1 0 0,1 1 0,-1-1 0,0 1 0,-2 0-27,5 0 0,-1 0 1,-1 0-1,1 0 1,-1 0-1,0 1 1,1-1-1,-1 1 1,1 0-1,0-1-43,3 1 1,1-1 0,0 1 0,2 0 0,-1-1-1,-1 1 1,-2 0 0,-1 0 0,-2 1 0,-4 0-416,14 0 1,-2 1 0,-2 0 0,-5 0 0,-4 0 0,-5 1 194,15-2 1,-8-1-1,-29 8 256,-36 4-1817,-47-4 639,-13-4-2857,8-2 4067,18-4 0,18 3 0,11-3 0</inkml:trace>
  <inkml:trace contextRef="#ctx0" brushRef="#br0" timeOffset="57383">2719 12083 17375,'14'40'82,"0"1"0,-1 0 1,0-1-72,-2-5 0,-1-1 0,0 0 0,-2 0 57,6 29-24,-4-10 102,-5-12 1053,-3-12-179,-1-16-606,-3-9 57,-13-41-381,4 1 0,1-4-85,-3-3 1,2-2-317,0-10 0,3 1 317,4 15 0,2 0 22,3-4 0,5 2-84,16-7-34,23 23 45,-14 42 0,1 12-90,1 11 1,-4 5-141,-4-3 0,-3 0 219,-6-1 0,-4-4 578,-3-3-623,-3-13 168,-2-37-112,0-16 67,-1 0 1,-1-4-23,3 0 0,1-2 101,8-16 0,6-1 33,2 11 0,4 4-134,6-2 0,4 13 0,1 26 0,0 13-11,17 26 135,-27-1 0,-5 5-118,-7-8 0,-3 2-6,0 0 0,-2 1-213,-1-1 0,0 0-2230,4 6 1,0-3 2442,9 9 0,-3-6 0,-8-32 0</inkml:trace>
  <inkml:trace contextRef="#ctx0" brushRef="#br0" timeOffset="58183">3912 12217 20277,'-45'-41'404,"-15"28"-438,20 44 23,5 21 33,49 4-50,10-28 0,6-4-79,2-2 1,1-2 28,3-2 0,-1-3-236,7 6-202,-10 6 494,-24 4 22,-15-2-67,-22-3-594,-7-13-6253,-14-7 6914,16-14 0,3 4 0,21-7 0</inkml:trace>
  <inkml:trace contextRef="#ctx0" brushRef="#br0" timeOffset="58633">4658 11687 19538,'-8'64'31,"0"0"1,0-1-1,3-13 1,2-2-1,2-1-39,5 1 1,2-1 0,3-4-520,7-1 0,5-3-2476,12 4 0,4-6 3003,-8-13 0,0-4 0,26 17 0,-30-33 0</inkml:trace>
  <inkml:trace contextRef="#ctx0" brushRef="#br0" timeOffset="58902">5069 12203 19235,'0'-56'119,"1"0"1,-3-1 0,-2 2 149,0 13 0,-1 4 280,-5-18-348,-1 26-201,8 26 0,2 13 0,1 10 0,16 41-919,-1-21 1,2 0-343,0 2 1,1 0 1260,4 0 0,-2-6 0,-5-7 0,-5-8 0</inkml:trace>
  <inkml:trace contextRef="#ctx0" brushRef="#br0" timeOffset="59068">5006 12117 21252,'21'-46'-265,"0"-1"0,-3 8 0,5 3-593,13 6 1,3 4-1690,-5 5 0,-1 2 2547,1-2 0,-4 3 0,7-4 0,-12 5 0</inkml:trace>
  <inkml:trace contextRef="#ctx0" brushRef="#br0" timeOffset="59250">5370 11490 21734,'39'37'-34,"-1"0"1,0 3-1,-5 2-179,-9 0 1,-4 5-1025,-3-1 0,-1 5 1,-2 0 1236,-4-1 0,-3 0 0,1-2 0,4 12 0,-2-4 0,-9-18 0,1 1 0</inkml:trace>
  <inkml:trace contextRef="#ctx0" brushRef="#br0" timeOffset="59433">6460 11612 20613,'39'0'-520,"0"-1"0,12 38 1,-15-12-1,-29 19 0</inkml:trace>
  <inkml:trace contextRef="#ctx0" brushRef="#br0" timeOffset="59533">6596 11951 20053,'48'-35'-751,"0"1"0,-15 9 1,-5 5-1,0 2 0</inkml:trace>
  <inkml:trace contextRef="#ctx0" brushRef="#br0" timeOffset="59983">8352 11433 17084,'3'49'517,"0"-1"1,0 0 0,0-2 0,-1 0 0,0-2-490,-1 4 0,-1-1 50,0 8 0,0-3 56,0-16 1,0-5 986,0 7-516,-1-97-460,0 19 1,0-5-589,0 1 1,0-4 0,0 2 486,0-19 1,0 1-30,0 19 0,0 0 0,1-1 7,0 2 1,0-1-1,2 0 35,2-7 1,3-1-1,3 4-63,6-5 1,2 4-219,2 3 0,3 8-560,27 11-639,-10 47 1423,-14 10 0,-3 2 0,3 1 0,0 21 0</inkml:trace>
  <inkml:trace contextRef="#ctx0" brushRef="#br0" timeOffset="60133">8504 11578 20087,'-8'0'2129,"2"0"-2085,6 0-44,43-26-100,1 10-208,-3-1 0,4 1-1872,4 10 1,-3 6 2179,16 14 0,-5-6 0,-44 10 0</inkml:trace>
  <inkml:trace contextRef="#ctx0" brushRef="#br0" timeOffset="60267">8532 12173 20961,'48'-2'-1666,"0"0"0,1-2 0,-2-3 1666,-1-9 0,-3-2 0,6-1 0,-5 4 0</inkml:trace>
  <inkml:trace contextRef="#ctx0" brushRef="#br0" timeOffset="60683">10031 10886 19437,'-16'54'311,"0"0"1,0 0-1,3 7 1,1 2-1,5 3-306,3-11 1,4 3 0,1 0 0,2-2-1121,1 6 0,3-2 0,2-3 835,4-5 0,2-2 0,3-7-460,6-4 1,6-7 867,17-5 0,0-6 0,-3 3 0,20-15 0</inkml:trace>
  <inkml:trace contextRef="#ctx0" brushRef="#br0" timeOffset="61016">10527 11713 18653,'-4'3'1692,"2"0"-1524,2-3-79,44-39-89,-5 9-804,-1-3 1,2-3 747,-10 9 0,-2 0 22,-2-1 0,-2-1 411,11-27-344,-25-4 584,-44 25 156,-31 25-611,28 18 1,0 6-215,-2 10 0,5 5 142,12-2 0,5 1 1288,-7 34-1366,12-2 100,21 1-112,16-4-723,9-25 0,10-4-510,10-9 1,4-6-750,3-2 1,0-6-2042,4-12 1,-4-7 4022,-12-6 0,-7-2 0,9-3 0,-12 1 0</inkml:trace>
  <inkml:trace contextRef="#ctx0" brushRef="#br0" timeOffset="61833">11196 10991 19437,'11'-49'123,"0"0"1,-2-1-1,-3 2-22,-9 9 0,-2 4 235,-2-14-224,-8 38-90,8 61-22,7-11 0,3 4-1042,9 12 0,6 1 1042,4-3 0,1-5 0,-4-18 0,-1-5 0,10 5 0</inkml:trace>
  <inkml:trace contextRef="#ctx0" brushRef="#br0" timeOffset="62017">11140 10932 19246,'-6'-11'1323,"1"3"-1379,43-14-616,0 13-146,-1-4 0,4 0-1704,-6 8 1,0 2 2521,2-2 0,-2 1 0,6-2 0,-11 1 0</inkml:trace>
  <inkml:trace contextRef="#ctx0" brushRef="#br0" timeOffset="62366">11656 10653 20927,'-50'15'11,"11"5"-145,33 27-471,32 0 364,-4-18 0,3-2-185,8-3 1,2-4-35,16 9 460,-20-11 12,-24-9 156,-16-2-68,-8 0-100,-28-1-2016,-1-2-3576,1 0 5592,17 0 0,20-2 0,5 0 0</inkml:trace>
  <inkml:trace contextRef="#ctx0" brushRef="#br0" timeOffset="62851">12035 10499 21040,'29'47'11,"0"0"0,0 0 0,0 0 0,0 0 1,1 2-1,-2-1 0,-2-1 0,-4 3-20,-4 4 1,-3 3 0,-3-1 0,-2-1-917,-1 4 1,-4-3 0,-3 5 125,-2-2 1,-3 4 0,-2 1 0,-1-2 798,-2-4 0,-1-1 0,0-2 0,0-1 0,0 8 0,1-3 0,-2-5 0,-5-1 0,0-1 0</inkml:trace>
  <inkml:trace contextRef="#ctx0" brushRef="#br0" timeOffset="64649">10621 8033 13263,'-58'12'2868,"12"-2"-2542,32-6-214,25-3 56,29 0-112,-2-1 0,11-2-661,1-2 0,9-3 1,5 0-1,3-2 636,-11 2 1,3-2 0,3 0 0,1-1-1,3-1 1,1 0-267,-10 2 0,2-1 1,2 0-1,1 0 1,1-1-1,1 0 1,1 0-1,-1 1 1,0-1 222,-2 1 1,1 0 0,1 0 0,-1-1 0,2 1-1,-1 0 1,0 0 0,0 0 0,-1 1 0,0 0-310,4-1 1,0 1 0,0 0 0,0 1 0,0-1 0,-2 1-1,-1 1 1,-1-1 0,-3 2 254,2-1 1,-1 0-1,-2 1 1,-1 0-1,-2 0 1,-2 2-1,-2 0-120,17 0 1,-1 1-1,-8 2 1,-11 2-645,13 9 1283,-98 10-420,-11-10 1,-8-3-29,-7 2 1,-2-2 473,16-4 0,-2-2 0,3 0-479,-4-1 0,0 0-534,8 0 0,-4 0 0,2 0 908,-21 0 0,2 1 0,15-1 1,3 0-1,-20 1 0</inkml:trace>
  <inkml:trace contextRef="#ctx0" brushRef="#br0" timeOffset="68216">8846 14971 15269,'3'35'112,"0"0"0,0 2 0,2-1-11,2 0 0,1-1-812,0 1 0,1 0 773,-2-1 0,1-2-18,6 27 452,-4-11-148,-2-11-157,-3-13 1074,-2-12-312,-2-13-415,-2-19 90,-7-14-180,-3-20-303,3 21 1,-1-1-199,0-4 1,1-1 203,2-2 1,1 0-62,1 2 0,1 0-12,2 2 0,3 2-5,6 0 0,5 4-95,23 1 10,9 24-44,6 42-84,-29-10 0,-4 5-130,2 2 1,-2 2-6,-2-2 1,0 1-208,0 7 0,0-2 292,6 13 145,-2-9 1148,-9-44-912,-7-27-34,-2-14 0,-1-8 257,5-14 1,5-5-306,1 13 1,4-1 0,4 3-73,2 8 1,3 4-1,2 4-291,9-5 0,3 15 231,-4 24 1,-2 13 22,6 29 11,-14 7 0,-3 8-28,0 5 0,-1 2-940,-3-12 1,0 2 0,-1-2-204,2 8 1,-1-4-1206,0-11 1,1-6 2437,7-6 1,-12-16-1,-3-9 1</inkml:trace>
  <inkml:trace contextRef="#ctx0" brushRef="#br0" timeOffset="68700">10284 15236 18653,'-35'-46'1333,"-14"41"-1389,6 53-17,22-21 1,7 3-769,26 32 651,40-24 190,-15-16 0,2 0-23,-5-6 1,-3-1-1,11 17 12,-32-4-34,-50 16-1692,7-22 1,-3-2 1736,-6-1 0,1-1 0,6-5 0,4-4 0,6-6 0</inkml:trace>
  <inkml:trace contextRef="#ctx0" brushRef="#br0" timeOffset="69749">11072 14373 17118,'-19'-54'1882,"-1"14"-1658,0 35-90,-4 21 69,1 19-153,6 24 0,4 11-39,5-11 1,2 4-600,-1-3 1,1 5-1,3-3 528,5-14 0,2-2 1,3 2-1062,6 14 0,4 3 1,4-2 1013,6-8 0,3-1 0,-1-3 0,-8-6 0,0-1 0,0-5 0,10-3 0,0 0 0</inkml:trace>
  <inkml:trace contextRef="#ctx0" brushRef="#br0" timeOffset="70300">11685 14723 16994,'-1'47'179,"0"0"1,1-2-1,1-4-145,7 8-12,3 8-11,-2-22 101,-1-5 90,-6-27 381,-1-17 896,-4-37-1306,-5 9 1,-2-6-115,3 1 1,0-5 0,1 0-647,-1-7 1,0 0-1,3 1 617,3 7 0,1 2 0,3 2-8,5-17 0,7 8-199,3 26 1,3 6 176,23-8-23,4 16-548,-19 33 0,-4 13-981,-10 13 0,-7 7 913,0 4 1,-7 1 336,-11 9 0,-9-5 302,0-20 0,-3-5 1315,-4 1 1,0-3 545,-9 2 233,5-18-1623,22-25-90,18-13-236,8 7 681,11 4-826,7 6-56,28 20-342,-32 0 1,1 4-1419,7 7 1,-1 2 1815,-9-4 0,-4-1 0,4 9 0,-18-23 0</inkml:trace>
  <inkml:trace contextRef="#ctx0" brushRef="#br0" timeOffset="70533">12336 13848 21936,'20'58'-83,"0"-1"1,0 1 0,0-1 0,0 1 0,-3 1 0,-1 2 0,-2 0 0,-2-1-1,-3 1-502,-5 0 0,-2 0 0,-3 0 1,-1-2-1,0-1-1716,0 1 1,-2-1 0,-1-2-1,-1-2 2301,-4 11 0,-3-3 0,2-10 0,-4 6 0,6-23 0</inkml:trace>
  <inkml:trace contextRef="#ctx0" brushRef="#br0" timeOffset="73416">12998 7984 14048,'-7'0'2566,"1"0"-2062,6 0-336,0 0-124,0 7-10,27 16 0,1 9-23,13 5 0,7 7-409,-12-10 1,1 3 0,2 3 402,2 0 1,3 4 0,1 1 0,-1-2-565,-5-3 0,-1 0 0,1-1 0,-1 1 561,4 3 1,1 1 0,-1 0 0,-3-2 4,2 5 1,-2-2-1,0 5-257,-8-7 0,2 3 1,-1 4-1,0 1 1,-1 0 256,-4-3 1,-2 0-1,0 1 1,0 2-1,-1 2 1,1 1-13,0 1 0,0 3 0,0 1 0,0 1 1,-1 2-1,-1 0 0,-2 0-222,-3-6 1,-1 3 0,-1-1 0,-1 2 0,-1-1 0,0 0 0,-1-2 0,-1-1 237,2 10 0,-2-3 0,0 0 0,-1-1 1,-2 0-1,0 1-139,-2-1 1,-1 0 0,0 1 0,-2-1-1,-1-2 1,0-2 140,-2-2 1,-1-3-1,-1-1 1,-1 0-1,0 1-4,-1 1 0,0 1 0,-1-1 0,-1 0 0,-1 1-9,-1 0 0,1-1 0,-2 1 0,-2 1 0,-2 3 10,0-5 0,-2 3 0,-2 1 0,0 1 0,-2 1 0,0 0 0,0-1-12,-1 2 0,-1 0 1,-1 1-1,0-1 1,0 1-1,-1-1 1,1 0-73,0 0 0,-1 0 0,0-1 0,0 1 0,0-1 0,0 0 0,0-2 75,-3 6 1,0 0 0,0-1 0,0-1 0,1-3 0,1-4 156,-2 5 0,2-4 0,0-2 0,-2 3-158,1-3 0,0 2 0,-2 0 0,1 0 0,-1-1 152,3-5 1,-1-2-1,0 1 1,0-1-1,0 0-166,-2 3 1,0 0 0,-1 1-1,1-3 1,2-4 274,-7 10 1,2-4 0,3-7-480,1-3 0,4-11 1773,10-17-2451,21-27-6003,14-21 6899,-6 5 0,1 3 0,-15 15 0</inkml:trace>
  <inkml:trace contextRef="#ctx0" brushRef="#br0" timeOffset="73933">13307 14035 8568,'-3'-10'4717,"1"2"-1714,2 8-1423,-13 45-1126,2-5 0,-2 5-359,-1 7 0,-2 3-396,-2 9 1,1-2 451,5-18 0,1-1 6,1 2 1,4-3 366,16 14-311,37-16-179,14-41-350,-18-7 1,1-4 69,-7-3 0,1-1-2455,13-2 1,0 1 2700,-16 6 0,-2 1 0,31-8 0,-45 16 0</inkml:trace>
  <inkml:trace contextRef="#ctx0" brushRef="#br0" timeOffset="74982">14859 14649 16243,'0'-10'2936,"0"1"-2532,0 9-270,0 0-44,48-14-90,-16 10-112,4-4 0,1 3-841,7 13-5860,8 16 6813,-18 0 0,-4 0 0,-22-13 0</inkml:trace>
  <inkml:trace contextRef="#ctx0" brushRef="#br0" timeOffset="75148">15154 14892 18104,'-4'0'2756,"1"0"-2767,3 0-169,3 8-2419,20 3 2599,16-1 0,-9-1 0,1-9 0</inkml:trace>
  <inkml:trace contextRef="#ctx0" brushRef="#br0" timeOffset="75816">17274 14634 19134,'52'-9'250,"1"0"1,-3-2-1,-5-4-211,-15-5 1,-4-3-18,0-1 1,-3 0 21,16-25 124,-23 18 0,-9-2 157,-27-23-202,-3 30 1,-7 4-51,-3 8 0,-3 9-180,-4 9 1,2 10 150,11 4 1,3 8 11,-7 23 0,7 8-56,9 3 0,9 2-49,9-16 1,5 2 0,5-5-386,7 7 0,9-8 188,14-13 0,5-10-23,-10-10 0,0-7-79,3-4 1,0-5-56,0-1 0,1-4-4292,13-16 0,-1-5 4695,-15 6 0,-4 0 0,2 0 0,-6 2 0,-10 1 0</inkml:trace>
  <inkml:trace contextRef="#ctx0" brushRef="#br0" timeOffset="76583">18009 13705 11930,'0'-8'3686,"0"2"-3137,0 6-22,0 0 167,3 46-436,3-15-163,-2 4 0,0 1 119,3 6 279,-4 7 257,-2-18 304,-8-4-730,-1-29-77,-7-15-101,0-16-107,4-3 0,1-6-45,0-10 1,2-3 5,2 11 0,0-3 0,4 2 17,6-17 0,8 6-57,9 15 1,7 9-85,0 11 1,4 12-650,16 20 0,-3 16 213,-20 9 0,-8 7 509,-3 16 1,-9 2-271,-10-7 1,-7-4 320,-9-5 0,-3-5 0,-11 0 280,-8-8 840,15-17-469,3-9-483,23-12-123,15-3-34,11 3 641,11 3-775,8 1-527,-10 4 0,1 2-3922,31 10 4572,-3-1 0,-26 1 0,-24-9 0</inkml:trace>
  <inkml:trace contextRef="#ctx0" brushRef="#br0" timeOffset="76949">19001 13591 20143,'-13'-45'1098,"-8"22"-963,-4 43-35,-5 17 158,9 9-135,10-7 0,3 3-67,2-1 0,4 0-28,11 5 0,6-3 17,17 11-45,27-29-157,-7-21-471,-17-10 1,-1-1-5289,19 2 5916,-7-8 0,-27 11 0,-16 2 0</inkml:trace>
  <inkml:trace contextRef="#ctx0" brushRef="#br0" timeOffset="105432">9182 16562 16042,'50'-17'201,"1"1"1,0-1 0,5 0 0,2 0-1,1 2-153,3 1 1,1 1 0,2 0-1275,-10 2 0,1 0 0,1 0 0,1 0 1242,4 0 1,1-1 0,0 0 0,1 0-295,-11 3 0,1 0 0,-1-1 0,1 1 0,0 0 282,0 0 1,1-1-1,-1 1 1,1 0 0,-1 0-5,0 0 0,0 1 0,0-1 0,0 1 0,-1 0-46,10-2 1,-1 1-1,0-1 1,-2 1 42,-6 1 0,0 0 1,-1 1-1,-3 0-219,7-1 0,-3 0 0,-4 2 182,7-2 1,-7 1 504,5 1-465,-38 3 2108,-40 6-3038,-25 6-23,-11 2 1,-9 1 220,17-2 0,-2-1 0,0 1 370,-1-1 0,-1 1 0,1 0-595,3-2 1,1 0 0,3 0 956,0-1 0,1 1 3051,-8 0 1,0 0-1875,13-1 0,2-1 750,-21 5-280,98-9-1541,-2-5 1,5-1-444,5 0 0,4 1 1,1-2 380,-4-1 1,1 0 0,4-1 13,2 1 1,4 0 0,1-1 0,0 1 5,-1 0 0,-1 0 0,0 1 1,1-1-71,2 1 0,2 0 1,-3 0-1,-4 1-304,-4 0 0,-4 0 1,-7 1 309,17 1 0,-82 2-90,-19 1 1,-10 1 100,12 0 0,-3 0 0,-1 1-571,-5 1 1,-2 1 0,5 0-427,-8 2 0,9 0-3048,-1 9 4323,52-7 1,-1-4 0,7-2-1</inkml:trace>
  <inkml:trace contextRef="#ctx0" brushRef="#br0" timeOffset="109315">10817 18073 19224,'46'-34'89,"-1"-1"1,1 1 0,-1 0-40,-5 6 1,0-1-46,8-7 1,-2-1 0,-14 5 0,-5 0-1,-4-4 1,-11 2 39,-26-6-23,-35 12 146,-12 19 151,12 12 0,-2 8-134,-3 16 0,2 8-836,1-2 0,4 6 651,6 13 0,10 3-12,17-10 1,6-1-158,5-1 1,5-1 17,9-3 0,5-3-185,6-2 0,5-4-51,7-4 0,7-5-995,1-7 0,6-2 1,1-4 1381,0-4 0,0-3 0,-2 0 0,12 3 0,-4-2 0,-15-7 0,1 0 0</inkml:trace>
  <inkml:trace contextRef="#ctx0" brushRef="#br0" timeOffset="109567">11546 17848 15807,'-9'-6'2454,"2"2"-2107,51 31-291,-10-6-56,1 1 0,1 2-942,14 10-1634,-7-1 2576,-7-5 0,-17-12 0,-8-6 0</inkml:trace>
  <inkml:trace contextRef="#ctx0" brushRef="#br0" timeOffset="109732">11753 17732 18026,'-40'53'-1362,"0"0"1,11-10-1,2 2 1,4-3 1361,8-5 0,2-3 0,-2 4 0,4-5 0,11-15 0</inkml:trace>
  <inkml:trace contextRef="#ctx0" brushRef="#br0" timeOffset="110183">12027 17746 18294,'-2'51'82,"-1"0"0,1 0 0,-1 0 1,3 15-1,0-1 0,3-4-75,2-13 1,2-3 0,0-2-8,3 12 0,1-7 22,0-2 213,-3-18 875,-3-42-506,-2-18-425,-5-3 1,-2-5-809,-1-5 0,-1-3 668,-2-9 1,-2-4-40,4 16 0,0-1 0,0-3-3,2 0 0,0-3 0,1-2 1,3 3 2,2-6 0,3 1 0,1 1-144,2-1 1,1 0-1,5 7 127,6 7 1,5 12 4,29 21-55,-3 36-51,-22-5 0,-1 4-84,0 5 1,-3 4 22,-1 17 0,-7 4 123,-8-3 0,-8 0 50,-9 6 0,-8-4-56,-1-17 1,-4-8-679,-35 4-851,9-30 1591,13-18 0,1-2 0,0 8 0,-9-22 0</inkml:trace>
  <inkml:trace contextRef="#ctx0" brushRef="#br0" timeOffset="110683">13464 16719 17083,'-53'-28'509,"1"0"1,8 10 0,-3 3 0,2 7-286,-8 10 0,0 7-196,-6 2 0,3 4-28,17 1 0,7 3-34,-1 20 489,28-6-405,17 2 1,8 6 66,6 17 1,3 4-736,-8-19 0,0 0 0,1 2 618,2 6 0,0 1 0,-4-1 22,0 8 1,-4 1-70,-5-7 1,-1 2 0,-1 0 49,-1-5 1,0 0 0,0 1-40,1 3 1,1 2-1,1-5-972,7 7 0,3-9-1402,17 5-5455,6-36 7865,-8-39 0,-16 13 0,-3-11 0</inkml:trace>
  <inkml:trace contextRef="#ctx0" brushRef="#br0" timeOffset="111032">14233 17260 16367,'6'-5'1299,"-12"48"-962,-9 0-304,2 0 1,-1 3-1406,-2-9 0,-1-2 1372,1 1 0,0-1-185,0-4 0,2-1-5767,-9 29 5952,11-30 0,6-4 0,6-25 0</inkml:trace>
  <inkml:trace contextRef="#ctx0" brushRef="#br0" timeOffset="111232">14100 16973 20020,'43'31'138,"0"1"0,1 9 0,-2 5-284,-17-9 1,-2 2-1,-1 0-1171,11 19 0,-1-2 275,-10-17 0,2-2 1042,11 10 0,-1-4 0,-1 2 0,11 3 0</inkml:trace>
  <inkml:trace contextRef="#ctx0" brushRef="#br0" timeOffset="112649">15596 16430 17532,'-7'-43'1098,"1"7"-918,6 26-57,0 2 34,0 2-34,0 1-67,0 3-135,0 1 191,-19 8-67,-9 3 34,-13 5-46,10-3 57,11-4 11,12-6 213,0-1-1,4-1-212,-1 0-34,3 0-11,1 0 0,-2 0 0,-5 0-67,-12 6 11,-7 7-33,3 1 10,6 6 12,11-2-34,4 9 45,3 14 0,6 6 0,4 7-729,-1-7 1,1 2-1,1 1 740,-1 2 0,1 1 1,0 1-12,1 3 0,1 2 0,-3-4-477,-1 11 1,-2-2 482,0 0 0,-2 1 78,-1-4 0,1 0-62,-2-13 0,1 1 1,1-2-23,3 8 0,2-2 0,2 0 0,2-6 0,12-4-67,0-27-493,-4-22 917,0-5-4861,0-10 4504,-1-5 0,-10 11 0,-2 2 0</inkml:trace>
  <inkml:trace contextRef="#ctx0" brushRef="#br0" timeOffset="113499">16366 17156 14283,'-5'-6'1916,"2"1"-1412,3 5-101,0 0 124,-1 60-270,4-25-173,-2 6 1,1 0 94,2-4-67,1-7-67,-3-10 784,1-9-123,-2-22-571,1-12 10,-3-23-100,-2 1 0,-1-3-12,3 9 1,0-1-187,-4-15 0,3 0 158,3 18 1,5 1 44,3-1 1,7 5-130,27 6-10,5 23 33,-20 22 0,-2 9-271,-6 3 1,-2 2 214,1 3 0,-1 0 39,-1-2 0,-2 0 23,2 3 0,1-2-153,10 7 506,-1-7-247,-6-43 11,-4-20-21,-1-27-495,-8 19 1,-1-1 481,0-7 1,0-1 55,-2-2 1,1-2 333,3-9 0,3 3-423,13-3-11,3 25-34,5 73 28,-17-5 1,0 3-348,1 5 1,1 1 122,0 2 0,3 1-1052,-4-6 1,2 2 0,2-2 1292,16 14 0,-1-2 0,-11-9 0,-2-5 0,0-15 0,1 0 0</inkml:trace>
  <inkml:trace contextRef="#ctx0" brushRef="#br0" timeOffset="113667">17513 17178 19796,'45'36'-387,"-1"-1"0,0-6 1,-2-6-1,16-5 1,-18-13-1</inkml:trace>
  <inkml:trace contextRef="#ctx0" brushRef="#br0" timeOffset="113799">17639 17191 16927,'-44'35'-109,"1"0"1,-3 9 0,7-4-1,8-6 1,3 7 0</inkml:trace>
  <inkml:trace contextRef="#ctx0" brushRef="#br0" timeOffset="114132">18109 16432 19561,'-36'51'299,"-1"0"1,17-10-1,4 4 1,3 1-450,4 10 1,6 3 0,2-2-1158,3-9 0,3-1 1,3-2 253,6 15 0,7-8-1233,1-22 0,3-5 2464,3-5 1,-1-3-1,7 3 1,-6-11 0</inkml:trace>
  <inkml:trace contextRef="#ctx0" brushRef="#br0" timeOffset="114599">18337 16905 20501,'5'-11'-548,"4"16"436,1 20 100,0 2-21,-4-8 33,-4-12 101,-1-4 235,0-5-56,-1-28-191,4-35-106,2 8 1,3-5-7,1 17 1,1-1-1,1 2-372,4-12 0,2 5 361,1 9 1,2 10-370,3 14-561,-4 27-717,-12 41 1256,-14 5 180,-2-15 0,-3 0 245,-3-9 0,-3-2 89,-15 25-66,5-8 290,5-5 1403,15-14-955,32-6-682,29-8-885,5-3-1133,3 4-2442,-25 2 4381,-7 2 0,-14-8 0,-6-2 0</inkml:trace>
  <inkml:trace contextRef="#ctx0" brushRef="#br0" timeOffset="114816">18973 16335 20501,'40'44'11,"0"1"1,-12-8-1,-4 4-370,-2 16 1,-6 4-2149,-10-11 0,-5-1 2507,-5 1 0,-1-4 0,3 11 0,-7-17 0</inkml:trace>
  <inkml:trace contextRef="#ctx0" brushRef="#br0" timeOffset="115216">20006 16651 19751,'32'-36'-198,"-1"0"0,1 2 0,0 5-2043,21 2 2241,-8 12 0,-2 2 0,-3 2 0,16-2 0</inkml:trace>
  <inkml:trace contextRef="#ctx0" brushRef="#br0" timeOffset="115465">20892 16250 16737,'6'0'1345,"12"43"-886,-12-3-342,1 0 1,0 6-113,-5 11 1,-1 3-2466,0-1 1,2 1 2199,1-2 0,0-4 0,-2-16 0,2-7 0,3-12 0</inkml:trace>
  <inkml:trace contextRef="#ctx0" brushRef="#br0" timeOffset="116149">21275 15794 17050,'14'-62'975,"1"30"0,4 6-919,13 8 11,23 3-44,-1 16-795,10 16 777,-29-5 1,1 7-12,11 23 1,-3 12 19,-20-11 1,-5 4 0,-1 5-351,-2-3 1,-1 4 0,-2 3-1,-4-1 341,-2 6 1,-5 2 0,-1-1 0,-2-1-470,1 7 0,-3-3 1,0 0 455,-1-4 1,0-1 0,0-5-111,0-3 0,0-3-95,2 0 1,0-3-741,-1 7-448,3-12-1111,-4-49 2512,0-17 0,-1 5 0,2 0 0</inkml:trace>
  <inkml:trace contextRef="#ctx0" brushRef="#br0" timeOffset="116567">21908 15693 15034,'12'-45'750,"0"0"1,0 0 0,8-20 0,5 7-606,0 21 1,6 5 78,14-8 0,7 4-6,0 11 1,1 7-834,0 1 1,0 8 653,-4 17 0,-6 10-6,-12 9 1,-6 7 39,1 8 1,-4 4-30,-2 7 1,-4 5 37,-6 2 0,-3 5 1,-1 2-663,-3-12 0,0 1 1,-1 0-1,-1 1 591,-1 0 0,0 0 1,0 0-1,-1-1-11,0 0 0,-1-1 0,0 0 0,0-5-248,-1 0 1,-1-4-1,0 1 210,1-2 1,-1 0 0,1-1-467,-2 16 0,0-1 246,0-7 0,2-2 182,0-7 0,2-3-1359,0-2 1,-1-5 1853,-5 0 0,5-6 1,-4-29-1</inkml:trace>
  <inkml:trace contextRef="#ctx0" brushRef="#br0" timeOffset="116933">24067 16109 17017,'35'-18'78,"-1"1"1,0 1-1,-3 2-1165,11 3-2498,-6 5 3585,-12 8 0,-11-1 0,-9 3 0</inkml:trace>
  <inkml:trace contextRef="#ctx0" brushRef="#br0" timeOffset="117066">24204 16386 16176,'7'0'-2958,"46"-18"2958,-17 5 0,16-8 0,-28 12 0</inkml:trace>
  <inkml:trace contextRef="#ctx0" brushRef="#br0" timeOffset="117482">25486 16148 17431,'54'-11'14,"1"0"0,-11-1 0,2-3 0,-5-3 19,5-10 1,-5-3-391,0 1 0,-5-2 525,-11 2 0,-10 1 587,-19-6 388,-44 10-634,8 22 1,-5 10-258,-13 14 1,-1 12-508,22-3 1,1 6 0,6 2 265,-7 15 0,12 4-15,19-12 0,8 3 1,6-6-25,8-6 0,8-5-323,11 7 1,8-6-128,0-18 0,5-7 1,2-2-1597,4-3 1,1-4 0,0-1 2015,1-2 0,-1-1 0,-2-1 0,6-2 1,-10-2-1,-6-9 0</inkml:trace>
  <inkml:trace contextRef="#ctx0" brushRef="#br0" timeOffset="118066">26193 15259 16905,'-8'-8'145,"2"2"-10,6 6 89,6 50-67,6-8-146,-3 0 0,1 4 34,2-4 0,1-2-17,-4-7 0,0-1 297,6 22 482,-10-34-617,-9-32 45,-5-18-61,-3-13 0,0-10-174,2 7 0,0-4 0,2-3-248,2 3 0,-1-2 1,3-2-1,3 2 250,6-1 1,2 0 0,3 1 0,1 4-400,2-4 1,2 4 0,5 6 390,23-7 1,6 14-12,-12 20 0,2 10-280,11 11 0,-3 12-73,-17 12 1,-7 7 341,-2 1 0,-11 3-218,-18 9 0,-14-2 246,-5-12 0,-7-3 134,-10 9 0,-1-1 305,12-8 0,1 0-423,-1 0 1,11 0 1383,30 10-1333,22-19-67,29 1-134,-2-6-785,2 9-280,-29-14 0,1 2 1199,6 6 0,-3-1 0,1 2 0,3 1 0</inkml:trace>
  <inkml:trace contextRef="#ctx0" brushRef="#br0" timeOffset="118299">27092 15184 19235,'-3'-8'1076,"-50"0"-516,20 19-381,-9 4 1,2 6-146,12 20-29,12-11 1,7 2 95,27 16-101,14-3-219,-6-25 0,6-4-1820,18 0 0,5-5 1914,4-3 1,-1-3-1,-12-1 1,-4-1-1,24-3 1</inkml:trace>
  <inkml:trace contextRef="#ctx0" brushRef="#br0" timeOffset="130435">10550 16375 6932,'0'0'0</inkml:trace>
  <inkml:trace contextRef="#ctx0" brushRef="#br0" timeOffset="130801">10340 16364 11852,'-13'0'2363,"3"0"-1074,30-1-650,16-4-460,-1-1 1,6-1-1271,13-3 0,5-1 1124,-9 0 1,2-1 0,3 0-15,-7 2 1,0-1-1,2-1 1,6-2-274,-1 0 1,4-1-1,3-2 1,3 0-1,0-1 1,-1 0 256,-4 2 0,0 0 0,1-1 1,0 0-1,1 0 0,1 0 0,1 0-277,-3 1 0,2-1 0,2 1 0,-1-1 0,1 0 0,-2 1 0,-2 1 0,-3 0 238,5-1 1,-2 1-1,-2 0 1,-2 0 0,-3 2-1,-2 1-205,7-2 0,-2 1 0,-7 3 0,-14 7 241,-8 10 0,-67 14 0,-33 5 19,25-9 1,-6 2 0,-3-1 0,1 1-111,-3 1 1,-1 0 0,-1 0-1,-1-1 91,-3 0 0,-2 0 0,2 0 0,6-3 3,8-2 1,4-1 0,3-2 612,-8 2 0,7-1-717,-3 1 2382,46-11-2583,51-18-449,0 1 0,14-3 1,4-2 621,-18 6 1,5-2-1,1-1 1,-1 1 0,-4 1-1,1 0 1,-2 0 0,-2 0-1,1 1 1,13-3 0,-1 0-1,1 0 1</inkml:trace>
  <inkml:trace contextRef="#ctx0" brushRef="#br0" timeOffset="136553">18277 16697 13790,'5'-5'2005,"-1"2"-1411,10 52-246,-2-15-91,5 17 1,3 6-113,-3-11 1,-1 0-34,4 10 0,-1-1 90,-4-9 0,-2-6 56,1 11 369,-8-31 34,-5-17-459,-2-12-135,-7-8 202,-17-42-247,4 13 1,0-6 6,3 3 1,0-4 0,2 2-429,2 5 1,1 1 0,2 0 402,1-2 0,3 1 0,1 3 7,2 0 0,5 3-50,7-5 0,8 3-29,22-13 40,-5 32 0,4 9-95,23 19-45,-3 29-104,-29 13 272,-14 9 45,-12 6-88,-14-16 1,-6 3 48,-5-3 0,-4 0 33,-6 3 0,-3-5 563,9-13 0,0-6-557,-9-2 134,29-38-33,39-6-135,12-1-84,-6 12 1,3 6 72,-2 10 0,1 6 0,1 0 0,1 4-538,0 6 0,-2 2 538,0 2 0,-3 1-28,-3-1 0,-2 2-589,4 9 1,-2 0-4300,-5-8 1,-1 0 4853,-3-2 0,-2-3 0,2 0 1,-17-22-1</inkml:trace>
  <inkml:trace contextRef="#ctx0" brushRef="#br0" timeOffset="-36930.2">9401 4798 7470,'-9'8'919,"1"-2"-146,8-6-45,51 11-50,3-8 0,12-3-1325,-18 0 1,7-2 0,3 1 0,2-2 0,-1 0 755,0-1 1,0 0 0,2-2 0,1 0-1,2-1-255,-8 1 1,3-1 0,1-1 0,1 0 0,0-1 0,0 0-1,-1 0 171,-1 0 1,-1 0 0,0-1 0,0 1 0,1-1 0,0-1-1,2 1-204,-3 0 1,1-1 0,0 1-1,1-1 1,0 0 0,1 0-1,1 0 1,0-1 181,-3 2 1,-1-1 0,1 0 0,0 0-1,1 0 1,2 0 0,1-1 0,2 0 0,3 0-69,-13 2 0,1 0 1,2 0-1,1-1 0,1 0 1,2 0-1,0 0 0,1 0 1,1-1-1,0 1 1,0 0-1,1 0 0,-1 0 1,0 1-1,1-1 82,-5 2 0,0-1 0,1 1 0,0-1 0,-1 1 0,2 0 1,-1 0-1,1 0 0,0 0 0,1 0 0,-1 0 0,2 0 1,0 0-1,0 0 0,1 0 0,0 0 0,2 0-17,-6 1 1,1-1-1,1 1 1,0-1-1,1 1 1,0-1-1,1 1 1,1-1 0,-1 1-1,1 0 1,0-1-1,0 1 1,1 0-1,-1 0 1,0 0 0,0 0-1,0 0 1,-1 0-1,1 1 1,-2 0-1,1 0-23,0-1 1,0 1-1,1 1 1,0-1 0,0 0-1,0 0 1,0 1 0,0 0-1,0-1 1,0 1 0,-1 0-1,0 0 1,-1 0 0,0 1-1,0-1 1,-2 0-1,0 1 1,0 0 0,-2 0-1,0 0 23,6-1 0,0 1 0,-2 0 0,0 0 0,-2 0 0,0 1 0,0-1 0,-1 1 0,0 0 0,-1-1 0,1 1 0,0 0 0,-1 0 0,1 0 0,1 0 20,3-1 0,1 1 0,1 0 0,0 0 0,0-1 0,0 1 0,-1 0 0,0 0 0,-1 0 0,-1 0 0,-1 0 0,-1 1 0,-2-1 0,-2 0-3,12 0 1,-3-1-1,-2 1 1,-2 0-1,-1 0 1,0 0-1,0 0 1,1-1-1,2 1-137,-2-1 0,2 1 0,1-1 0,0 0 0,0 0 0,-1 0 1,0 0-1,-2 1 0,-2-1 0,-2 0-77,6 0 0,-3 0 1,-1 0-1,-2 0 1,-1 0-1,-1 0 1,-2 0-336,11-1 1,0-1 0,-3 1 0,-4 0 0,-5-1 654,0 0 1,-5 0 0,-5 1 0,-3 0 0,-5 1 0,9-3 0</inkml:trace>
  <inkml:trace contextRef="#ctx0" brushRef="#br0" timeOffset="-36430.19">11665 4434 10403,'-46'7'347,"0"0"0,9-2 0,4-1-212,1 0 125,30-9-215,32-7 223,28-10-93,-10 8 1,8-2 0,1 1-1066,-6 1 1,-1 1-1,5 0 926,2 0 1,5-1-1,1 1 1,-2 0-495,-6 3 0,-2-1 0,0 1 0,2 0 466,4 0 1,1 0-1,0 0 1,1 0 2,2 0 0,0 0 0,2 0 0,5 0-224,-16 2 1,2 1 0,3-1 0,2 0 0,0 0 0,1 0 0,-1 1 234,3 0 0,-1 0 1,1 0-1,0 1 1,1-1-1,2 1 0,1-1-17,-8 2 0,3-1 0,1 0 0,1 0 0,0 1 0,-1-1 0,0 1 0,-3 0 0,-1 0-12,3 0 1,-1 0 0,-2 1-1,-1 0 1,0 0 0,-1 0-1,2 1 5,0 0 1,1 0-1,0 1 1,0-1-1,-2 1 1,-3 0-1,-4 1-207,10-1 1,-6 1 0,-2 0 0,0 0-439,0 0 0,1 0 0,-3 1 0,-7-1 844,5 0 1,-10 1 0,-9-1 0,-36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3:58:51.94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5557 3677 18149,'33'-10'229,"0"1"1,25-13-185,-31-6-12,-10-2 23,-13-16 56,-32 5 460,-21 6-432,13 38 0,-1 10-140,6 1 0,5 7-134,-1 14 0,7 4 184,10-6 1,5 2-46,3 13 1,9 0-34,13-2 0,10-2-225,9 2 1,5-5-382,0-13 0,2-7-414,1-7 1,-3-8-3458,10-14 4505,-8-8 0,-21 3 0,-9-1 0</inkml:trace>
  <inkml:trace contextRef="#ctx0" brushRef="#br0" timeOffset="1032">6613 2586 14911,'3'-5'1848,"-8"42"-1288,-10 11-1078,2-2 1,-3 3 556,-3-3 0,-1-1-624,-1 0 0,-1 0 585,2-4 0,1-1-523,1-1 0,2-4 523,-4 5 0,7-8 0,11-29 0</inkml:trace>
  <inkml:trace contextRef="#ctx0" brushRef="#br0" timeOffset="1233">6479 2349 18406,'30'40'136,"0"0"1,0 0 0,0 6 0,0 3 0,-2-1-137,-4-3 0,-2 0 0,0 2-1156,2 11 0,0 3 0,-3-6 1156,-1-3 0,-2-4 0,-3-3 0,-1-5 0,2-3 0</inkml:trace>
  <inkml:trace contextRef="#ctx0" brushRef="#br0" timeOffset="2017">7623 1943 17992,'-25'-2'482,"1"3"-460,6 3 34,-1 3 22,6-2 46,3-1 21,6-3 1009,4-1-1053,0 2-179,-7 29 67,-7 11 11,2-4 0,-1 4-433,-1 3 1,0 2 443,-1 5 0,3 1-11,1 0 0,4 2-88,3-9 0,2 3 0,5-2-114,11 15 1,8 0-143,-4-17 0,3 1 1,2-5-621,11 1 1,4-7 391,0-8 1,1-7-3048,17-9 3619,-4-7 0,-23-4 0,-7 0 0</inkml:trace>
  <inkml:trace contextRef="#ctx0" brushRef="#br0" timeOffset="2717">8032 2515 15370,'0'-6'907,"0"1"-694,0 5-33,7 54-80,-2-14-89,-1-2 1,-1-2 21,1-3 12,-3-20 840,-1-11 493,0-27-929,0-24-393,1 5 0,1-3-45,0 5 0,1 1-140,2-3 0,0 4 118,7-5 0,2 16 11,3 16-101,18 25 0,9 36-23,-16-12 1,-2 3-118,-2-1 1,-4-1-181,-3-2 1,-3-3 106,2 0 404,0-12 179,2-32 762,12-37-779,-10 5 0,1-3-207,-2 3 0,1 1 0,1-1 0,0 4 224,5 1-67,5 17-214,-3 41 57,1 32-45,-7 11-250,-14-24 1,-1-1-659,5 16-2420,-2-20 1,2-2 3327,11 13 0,-3-7 0,-7-25 0</inkml:trace>
  <inkml:trace contextRef="#ctx0" brushRef="#br0" timeOffset="2972">9095 2418 15437,'0'-8'2498,"0"2"-2150,31 47-135,-11-15-185,2 3 0,2 2-28,6 3-2689,13 5 2689,-7-17 0,-7-1 0,-14-18 0</inkml:trace>
  <inkml:trace contextRef="#ctx0" brushRef="#br0" timeOffset="3135">9226 2424 17706,'-30'55'-1879,"0"0"1,7-6-1,6-2 1879,5 14 0,12-26 0,3-26 0</inkml:trace>
  <inkml:trace contextRef="#ctx0" brushRef="#br0" timeOffset="3466">9727 2059 15695,'-18'51'941,"0"0"0,2-2 0,3 0-627,6 3 0,5-1-879,6 0 0,3-1 509,1 0 0,4-3-151,6-9 0,5-6-588,25 2 795,-11-23 0,-1-2 0,0 2 0,8-7 0</inkml:trace>
  <inkml:trace contextRef="#ctx0" brushRef="#br0" timeOffset="4033">9970 2412 15672,'0'-6'2566,"0"1"-2241,0 5-246,0 39-35,-2-20-21,0 30-12,-2-35 34,-1-7 324,0-29 304,2-36-584,1 8 1,2-3-57,2 5 1,3 0 16,1-1 1,2 5 50,16-4-67,17 16-46,9 28-391,5 38-180,-20 9 163,-22-12 0,-7 2-107,-19 13 180,-22 5 492,-10-21 1021,-4-4-561,20-21-45,18-5-392,10 0-168,10 0 12,6 7-1,34 18-908,-19-7 1,1 3-2533,7 2 0,0 0 3429,18 11 0,-24-15 0,-21-16 0</inkml:trace>
  <inkml:trace contextRef="#ctx0" brushRef="#br0" timeOffset="4252">10331 1910 20479,'25'54'-115,"0"0"1,0 1 0,-5-1 0,-2 2 0,-3 0-727,-3-1 1,-4 0-1,-2-1 641,-1 15 0,-3-7 1,-1-24-1,-2-5 1,1 1-1</inkml:trace>
  <inkml:trace contextRef="#ctx0" brushRef="#br0" timeOffset="4533">11290 2247 17140,'0'-3'2622,"0"0"-2151,0 3-718,50-5-4212,-20 4 4459,27-1 0,-39 3 0,-14 1 0</inkml:trace>
  <inkml:trace contextRef="#ctx0" brushRef="#br0" timeOffset="4900">12074 2065 20065,'1'61'-195,"0"0"1,1-5 0,0-7-1778,6-4 1972,10-5 0,-10-19 0,4-6 0</inkml:trace>
  <inkml:trace contextRef="#ctx0" brushRef="#br0" timeOffset="5384">12278 1716 15739,'-1'-7'3922,"1"1"-3731,0 6 190,42 15-236,-10 15-95,3-4 1,1 4-443,-10 5 1,-3 7 394,-2 1 1,1 6 0,-4 2-83,-3 2 1,-3 3 0,0-1-266,1 1 0,0 0 0,-4-2-867,-6-3 1,-5-2-1,-2-4 1211,-3 0 0,-2-7 0,-6 6 0,2-14 0</inkml:trace>
  <inkml:trace contextRef="#ctx0" brushRef="#br0" timeOffset="6633">14737 3070 17263,'-5'0'1569,"2"0"-1888,33-10 0,19-4-2483,-15 10 1,2 0 2801,15-8 0,-2 1 0,2 9 0,-42 4 0</inkml:trace>
  <inkml:trace contextRef="#ctx0" brushRef="#br0" timeOffset="6784">14807 3414 18608,'42'-18'-1609,"-1"1"0,0-1 0,6 2 0,0 0 0,0 1 1609,-3 2 0,-1 0 0,-1 2 0,5-1 0,-6 3 0,1 0 0</inkml:trace>
  <inkml:trace contextRef="#ctx0" brushRef="#br0" timeOffset="7167">16496 3158 16849,'4'-2'706,"23"-14"0,6-6-449,6-7-497,4-2 1,1-3 244,-16 10 1,-2-2 162,3-10 0,-3-2 259,-8 4 1,-6 0-8,-9-3 0,-9 3 64,-17-5-226,-28 19 45,8 18-85,13 15 0,2 9-78,2 9 0,4 8-129,-1 15 1,6 3-213,11-6 0,7-2 122,8-1 1,7-5-381,30 5 257,-18-28 1,3-2-237,3-4 0,3-4-1405,24-3 0,6-7 1843,-21-8 0,0-4 0,-1 2 0,9 3 0,-3 0 0,-12-10 0,0 1 0</inkml:trace>
  <inkml:trace contextRef="#ctx0" brushRef="#br0" timeOffset="7851">17242 2020 15011,'0'-9'2095,"0"2"-1803,0 7-57,-7 43-34,5-13-156,-2 12 0,0 2 1,4 15-24,0-5-11,0-17 23,-1-27 11,-3-5 660,-3-9 707,-7-29-1177,8 0 0,3-6-228,-1-5 1,1-4 0,3 1-151,2-17 1,4-1 100,3 7 1,2-1 0,4 6 35,6 7 1,5 5-23,9-1 0,5 10 56,2 27 0,1 11-118,-9 3 1,-3 7-267,-1 8 0,-7 5-104,-12 24 314,-32 6 140,3-29 1,-6-1-23,-18 6 0,-4-2 17,13-11 0,0-2 78,1 0 0,3-4 455,11-8-343,28-8 56,8 0-33,39 1-202,-18 10 0,4 3-656,14 3 1,1 3-1064,-9 1 1,-3 1 1718,-2-2 0,-5-3 0,-10-5 0,-10-7 0</inkml:trace>
  <inkml:trace contextRef="#ctx0" brushRef="#br0" timeOffset="8117">18139 1745 21219,'-36'8'15,"0"-1"0,1 4 0,5 8-32,6 24 0,10 7 0,7-3 0,5-1 17,1 1 0,9-3-248,10-10 1,7-7 191,33-3-96,-23-15 1,1-2-398,3-1 0,3-2-2728,2-2 0,3 0 0,-1-1 2871,8 0 0,-2 0 1,2 0-1,-7-1 0,-3 0 1</inkml:trace>
  <inkml:trace contextRef="#ctx0" brushRef="#br0" timeOffset="13167">6112 7346 18552,'-27'61'175,"-1"0"1,7-13-1,-2 1-158,-5 10 0,0-1-17,9-17 0,1-1-510,-1 11 1,2-2-5116,0 13 5625,3-9 0,14-40 0,1-18 0</inkml:trace>
  <inkml:trace contextRef="#ctx0" brushRef="#br0" timeOffset="13387">5909 7040 18082,'-12'-48'1781,"23"17"-1798,15 46 0,7 15 17,-1-5 0,2 4-716,-4 2 1,2 3-1,-2 1 710,3 9 1,-1 3-395,-5-5 0,-1 4 1,0-1-373,-2-1 0,-2 1 0,1-1 772,0 4 0,0 1 0,-3-4 0,0-2 0,-3-6 0,-1 7 0</inkml:trace>
  <inkml:trace contextRef="#ctx0" brushRef="#br0" timeOffset="14034">7604 6372 12490,'0'-7'4124,"0"2"-3094,0 5 192,0 0-662,-32-16-414,18 17-79,-27 0-45,29 38 12,5-3 0,3 5-536,-1 12 0,1 8 608,1-4 1,1 8-1,0 3 1,0 0-654,1-10 1,0 0 0,0 1 0,0 0-1,0 0 547,1 1 0,-1 1 0,1-1 0,0 0 0,1-2 0,1 7 0,0 0 0,2-4 0,1-6-526,6 11 0,3-7 128,3-7 1,2-4-337,1-9 0,2-4-3020,21 14 3886,-1-24 0,-19-15 1,-6-10-1</inkml:trace>
  <inkml:trace contextRef="#ctx0" brushRef="#br0" timeOffset="14901">8257 7164 13128,'0'-7'2219,"0"2"-1199,5 42-482,1-2-410,0-1 1,-1 3-28,3 20 90,-2-1-68,0-2 45,0-23-11,-1-8 314,-1-33-326,-4-15 57,1-18 11,-1-15-68,0 5 1,0-7-961,-1-3 1,2-1 937,-1 3 1,2 2 105,2 8 1,3 10-230,8 22-56,12 28 56,1 20 0,2 9-84,4 7 0,1 1-477,1 1 1,0-1 196,-5-6 0,-2-5-6,2-5 1782,-8-15-1412,-3-15 11,-4-18 12,-1-16 229,-6-8 0,0-7-56,1-3 0,-1-1-251,0 1 1,-1 2 312,1 8 0,1 9 564,2 13-822,0 30 0,1 18-6,-6 15 0,-2 7-190,3 6 0,0 2-648,-1 2 0,1-1-131,1-4 0,2-5-4191,9 6 5275,3-15 0,-10-18 1,-1-11-1</inkml:trace>
  <inkml:trace contextRef="#ctx0" brushRef="#br0" timeOffset="15103">9246 7150 18474,'38'37'-288,"0"0"0,7 1 0,-1-6 288,7-9 0,-6-2 0,-24-18 0</inkml:trace>
  <inkml:trace contextRef="#ctx0" brushRef="#br0" timeOffset="15268">9222 7310 15907,'-10'41'-1054,"0"0"1,5 14 0,11-34 0,7-21 0</inkml:trace>
  <inkml:trace contextRef="#ctx0" brushRef="#br0" timeOffset="15554">10063 6521 15717,'-2'-2'1333,"-4"26"1,-1 18-937,5 10 1,1 4-1353,-3-12 0,-1 3 0,3 0 981,2 4 0,3-1 0,1-2-26,1 4 0,5-1-613,3-9 0,5 2 1,1-3 612,13 5 0,0-3 0,-7-2 0,0-7 0,15-6 0</inkml:trace>
  <inkml:trace contextRef="#ctx0" brushRef="#br0" timeOffset="16101">10343 6866 16221,'0'-10'1692,"0"1"-1557,0 9-34,0 0-34,39 53-33,-23-19-1,9 10 1,-1 1-45,-14-1 123,0-5 179,-10-24 11,-5-11 34,-2-5-10,-5-8-80,4 0-145,2-3 44,4 4-10,2 7-191,0 0-67,-1 9-225,0 0-335,0 5 111,0-4 80,1-4-24,0-2-683,0-1 706,5 0 493,-2-2 33,4-5 23,-2-2 34,-2-3 78,-1-1 101,-2 1-471,0 3-1311,-1 2-2128,-2 4 3641,0 1 0,0 0 0,2 0 0</inkml:trace>
  <inkml:trace contextRef="#ctx0" brushRef="#br0" timeOffset="16685">10434 7175 18171,'5'57'2162,"-3"-17"-1770,-1-74-280,-1-5-45,1 4 1,0-3-57,-1 4 0,1-3-137,1-5 0,0-5 0,2 0 111,0 1 0,1-1 0,1 0-194,-1 0 1,0 1 0,2 2 185,4-9 1,2 10-1,9 15-201,17 25-851,5 52-858,-23-6 0,-4 6 6,-5 1 0,-8 1-23,-8 6 0,-8-4 1950,-5-18 0,-3-4 1540,-1-4 1,-1-2 487,-18 12 174,11-15-533,11-13 1506,11-11-1887,8-6-1210,7-1 2,10 2 467,11 4-547,12 6 0,11 6-465,-11 4 0,2 4-1339,-1 1 0,-1 1 1804,1-1 0,-4 0 0,9 6 0,-30-18 0</inkml:trace>
  <inkml:trace contextRef="#ctx0" brushRef="#br0" timeOffset="16904">11035 6437 20781,'17'44'24,"1"1"0,-1 0 1,-2 2-1,-2 4 1,-1 1-1,-2-4-73,-3-1 1,-3-2-1,1 2-844,1 17 0,-1 3 0,-2-1-366,-6-2 1,-3-2 0,1-1 1258,4-12 0,0-1 0,-1-2 0,-6 19 0,2-8 0,5-5 0</inkml:trace>
  <inkml:trace contextRef="#ctx0" brushRef="#br0" timeOffset="17501">9432 7126 18283,'-30'37'426,"-6"9"-426,15-16 0,-1 3-353,0 2 0,1 0-723,1-2 1,2 1 1103,0 5 1,2-3 0,-1 0-1,4-2 1</inkml:trace>
  <inkml:trace contextRef="#ctx0" brushRef="#br0" timeOffset="17934">12676 6770 17700,'0'-5'1367,"0"1"-1311,0 4-56,58-7-67,-11 0-1035,1-1 1,4-2-564,-14 1 1,-1-1 1664,2-4 0,-2 1 0,6-2 0,-9 0 0</inkml:trace>
  <inkml:trace contextRef="#ctx0" brushRef="#br0" timeOffset="18152">13761 6391 17129,'0'-8'1165,"0"2"-448,14 60-638,-5-15-491,0 4 0,1 2 333,1 16-2095,-5-17 1,0-1 2173,3 12 0,-3 0 0,-2-41 0</inkml:trace>
  <inkml:trace contextRef="#ctx0" brushRef="#br0" timeOffset="19001">14036 5896 14742,'-5'-6'1838,"0"1"-1121,5 5 1558,-1 0-2074,-1-3-44,2-1-123,-1-5-1,2 0-10,2-2 44,3-2-33,-2 5-23,0 0 0,-3 6-11,-1 0 0,1 1-56,3 0-11,2 1 56,7 0 11,6 6 0,9 9 44,7 16-66,2 10 0,2 9-690,-9-4 0,0 5 0,-1 1 712,2 1 0,0 2 0,-2 3 11,-7-10 0,-2 3 0,-1 0 0,-3-2 0,-1 5 0,-3-2 1,-2 1 14,-1 2 0,-2 1 0,-1-1-15,-1-1 0,-2-1 1,0 0-261,-1-4 0,-1 0 0,-1-1 75,0 15 0,-1-4-2177,0-7 1,1-5 2350,2 3 0,-1-18 0,1-32 0</inkml:trace>
  <inkml:trace contextRef="#ctx0" brushRef="#br0" timeOffset="19318">16281 6228 16389,'8'-7'1659,"-2"1"-1659,-6 6-4045,44-7 4045,-32 9 0,32-9 0,-43 10 0</inkml:trace>
  <inkml:trace contextRef="#ctx0" brushRef="#br0" timeOffset="19468">16366 6448 18418,'60'-14'-3413,"-17"4"1,4-1 3412,-3-1 0,3-1 0,-4 0 0,5 0 0,-6 2 0,10-4 0</inkml:trace>
  <inkml:trace contextRef="#ctx0" brushRef="#br0" timeOffset="20301">18739 5726 18854,'5'49'246,"-1"0"1,0-1 0,2 20 0,0-6-203,-1-26 1,1-4-34,4 28 23,-1-10-45,1-9-68,-5-20 180,-15-56 0,-5-20-68,6 19 1,0-2-360,-4-15 1,-2-8 0,2 4 342,3-1 0,4 0 65,2 5 0,2-3 0,3 1-30,6 8 1,2 1-1,2 1-35,2-22 0,6 7-17,8 19 0,6 10 0,24 7-6,-10 17 1,-1 12-556,-9 17 1,-7 11 17,-4 18 0,-15 8 34,-19-7 1,-13 3 0,-3-2 511,1-4 1,-4-3 0,-2-2 18,-5-5 1,-3-2-1,2-5 79,3-6 0,2-4 201,-12 6 57,20-14 1354,15-10-1310,27-5-246,7 1-57,27 2-66,8 8 550,-26-2 0,1 2-584,0 2 0,1 3-219,11 9 1,0 3-1244,-5 0 0,0-1 1462,8-1 0,-2-1 0,0 7 0,-13-23 0</inkml:trace>
  <inkml:trace contextRef="#ctx0" brushRef="#br0" timeOffset="20684">19975 5547 20602,'1'-43'79,"0"7"-35,-1 35 282,1-1-181,-2 0 1,-3-1 22,-12 0-112,-18 22 17,1 13 0,-1 9 117,3-2 0,1 3-386,6-3 1,-1 3 0,5-1 352,0 5 0,5 0-107,3-5 1,5-1-58,7-5 1,9-2-17,24 1 1,16-6-423,0-12 1,8-6 0,1-1-563,1 2 1,0-1-1,3-2 220,-11-5 0,3-1 0,-1 0 0,-4 0 787,20 3 0,-8 1 0,-23-3 0,-5 1 0,13 4 0</inkml:trace>
  <inkml:trace contextRef="#ctx0" brushRef="#br0" timeOffset="32133">6475 10497 12736,'-6'47'623,"0"-1"1,-2 2 0,0 0-540,-2-4 0,-2 0-1110,0 3 1,0 0 1025,0 0 0,-1-1-191,2-2 1,-1-3-394,2-5 0,0-2-5063,-9 20 5647,2-19 0,8-18 0,2-9 0</inkml:trace>
  <inkml:trace contextRef="#ctx0" brushRef="#br0" timeOffset="32367">6152 10386 18754,'43'-13'179,"-1"0"0,2 6 0,0 9-162,-5 16 0,0 10-576,5 6 0,3 7 1,-1 4 479,-10-8 1,-1 2-1,0 3 1,0 0-878,5 9 0,2 2 0,-2 1 1,-3-3 36,2 5 0,-4-2 0,-3-1-1162,-7-9 1,-3-1 0,-2-5 2268,10 20 1,-14-29 0,-5-11 0</inkml:trace>
  <inkml:trace contextRef="#ctx0" brushRef="#br0" timeOffset="33134">8346 9712 14719,'1'-9'3149,"-1"2"-2577,-41 2-247,11 4-180,-4-2 1,-2 1 89,-15 7 46,-1 1 21,5 4-89,3 2-202,21-6-11,4 1-33,18-5 77,0 14-32,17 33 77,2 13-544,-3-15 1,1 3 487,-2-2 1,-2 4 48,-4 3 0,-3 7 0,-1-3-52,0-12 0,-2-1 0,0 2-23,-2 13 1,-2 4-1,0-2 8,-1-7 0,0 0 0,1-2-15,0-5 0,0-1 0,2-1-306,4 2 1,1 0-1,2-5 15,1-1 0,4-8-1009,22-1-930,-7-36-5905,18-38 8135,-8 1 0,-2-6 0,-18 21 0</inkml:trace>
  <inkml:trace contextRef="#ctx0" brushRef="#br0" timeOffset="33684">8754 10598 18843,'-1'36'263,"0"1"1,-1 28-253,2-30 67,0-5-67,0-10 35,0-8 133,0-19 269,0-35-347,-2-12-96,0 11 1,-1-1 5,1 5 0,1-1 151,-1-14 1,4 1 10,4 14 1,3 2-146,2 0 0,4 7-5,18 15-23,4 32 12,-4 17-12,1 13 11,-4 7-45,-13-18 0,-1 0-190,5 16 224,-2-8 78,-11-28-44,-5-25-34,-1-15 11,2-21 0,0 0 1,3-4-7,3 4 1,1 1-6,-1 0 0,1 3-11,16-5-23,-7 38 12,0 27 10,2 13-21,1 26-102,-13-24 1,0 4-807,5 17 0,0 3 941,3-3 0,-1-3 0,-6-8 0,0-4 0,11 13 0</inkml:trace>
  <inkml:trace contextRef="#ctx0" brushRef="#br0" timeOffset="33884">9630 10582 20367,'40'37'-2006,"0"1"0,6 1 1,-2-5 2005,-2-10 0,-2-1 0,-27-20 0</inkml:trace>
  <inkml:trace contextRef="#ctx0" brushRef="#br0" timeOffset="34054">9859 10596 18328,'-46'42'97,"1"-1"0,3-1 0,4 0-1055,12 3 0,5 0-6728,-4 13 7686,18 4 0,10-44 0,6-8 0</inkml:trace>
  <inkml:trace contextRef="#ctx0" brushRef="#br0" timeOffset="34351">10663 9992 18742,'-31'57'378,"0"0"1,0 0 0,7-11 0,2-2 0,3 3-376,3 7 1,4 2 0,4-4-419,0 5 0,8-1-86,9-11 1,5 1 0,4-3-4416,15 10 1,4-6 4859,4-2 1,1-6 0,-7-17 0,-4-7 0,-4-12 0</inkml:trace>
  <inkml:trace contextRef="#ctx0" brushRef="#br0" timeOffset="34768">10914 10806 20546,'8'-59'265,"0"-1"1,-3-2-1,0 1-248,2 15 0,0 2-12,-7 2 1,-3 4 117,-9-1 90,-10 15-45,-6 13-23,-3 21 12,-2 14-56,10 6 0,4 7-73,7 0 0,3 1-28,3 0 0,5-2-179,28 19-213,21-36-12,12-9-21,6-17 279,-17-8 0,1-8 163,-3-9 0,-2-4-338,0 0 1,-4-1 443,-10-1 1,-8 2 312,-6-2 12,-11 14-67,-4 13-258,-2 6-100,0 6 112,-1 33-12,0 24-572,2-13 1,1 2-56,2-6 0,3-1 29,0-3 0,5-4-6315,16 5 6790,6-13 0,-13-12 0,-3-8 0</inkml:trace>
  <inkml:trace contextRef="#ctx0" brushRef="#br0" timeOffset="34954">11524 10063 22294,'16'49'-249,"0"0"0,1-1 1,-5 6-1,-1 0 1,-1 2 248,-1 7 0,-1 1 0,-2-5 0,-1 1 0,-3-6 0,-2-16 0,-1-1 0</inkml:trace>
  <inkml:trace contextRef="#ctx0" brushRef="#br0" timeOffset="35336">13495 10400 16658,'-6'5'1704,"1"0"-1592,49-27-701,-11 9 1,5-2 588,2-4 0,4-2 0,-3 3 0,-1 2 0,-4 1 0,-3 0 0,0-1 0</inkml:trace>
  <inkml:trace contextRef="#ctx0" brushRef="#br0" timeOffset="35534">14635 10000 20669,'2'49'26,"1"-1"0,0 0 1,1-3-823,1-10 1,3-1 795,5 10 0,0-2 0,-2 1 0,8 4 0</inkml:trace>
  <inkml:trace contextRef="#ctx0" brushRef="#br0" timeOffset="35936">14977 9367 17902,'33'-29'635,"1"1"0,-2 1 0,1 3-406,4 5 1,1 3-174,2 4 0,1 4-23,0 2 1,-1 6-28,-6 10 0,-5 9-6,-2 41-183,-20-16 0,-3 7 0,-2 3 392,-2 10 0,-2 3 1,1 0-650,0-15 1,0 0 0,0 1 0,-1-1 456,0 1 0,-1 2 0,0-3 0,2-2-6,1 0 0,0-3 0,3-1-338,0 0 1,2-1-1,0 0 192,5 19 1,2-1-57,3-5 1,0-1-40,0-8 1,1 0-841,1 3 0,0-3-4544,1 11 5752,-16-25 1,-6-26 0,-11-23 0</inkml:trace>
  <inkml:trace contextRef="#ctx0" brushRef="#br0" timeOffset="36251">17358 10046 17162,'35'-9'-1269,"-1"0"1,21-6 0,-48 15 0,-5 0 0</inkml:trace>
  <inkml:trace contextRef="#ctx0" brushRef="#br0" timeOffset="36385">17487 10236 17274,'36'-5'-1460,"1"0"1,9-1 0,-24 3 0</inkml:trace>
  <inkml:trace contextRef="#ctx0" brushRef="#br0" timeOffset="36967">19661 10242 18910,'25'-47'82,"-1"0"0,-1-10 1,-9 0 175,-18 10 0,-7 3-944,3-1 0,-3 1 910,-8 5 0,-3 5-11,-12 2 562,0 17-550,1 13 256,-11 37-414,13 22-51,15-25 1,4 1-6,12 2 0,7-3-11,20 7-269,18-7 414,9-10-549,3-11 113,1-6 44,-23-12 1,0-6 258,17-22 144,-25 9 1,-3-2 213,0-16 89,-13 10-133,-6 23 283,-3 6-519,6 18-79,1 6 22,5 18-33,2 4-112,2 2-303,5-1-346,5-5-584,9-7 1345,-3-19 0,0-2 0,-3 1 0,17-7 0</inkml:trace>
  <inkml:trace contextRef="#ctx0" brushRef="#br0" timeOffset="37384">21047 9577 20333,'-37'6'766,"0"0"0,0 5 0,3 6-537,8 13 1,3 6-675,-1 3 1,3 2 511,2 0 1,5 2-74,7 10 1,12 0-371,18-10 1,9-3 106,-1-1 0,6-6-258,14-11 1,4-8-516,-11-8 0,0-2-1715,0 0 1,1 0 2756,1 2 0,-4-1 0,7 2 0,-12 0 0</inkml:trace>
  <inkml:trace contextRef="#ctx0" brushRef="#br0" timeOffset="45719">7879 13437 15426,'-4'50'265,"0"1"0,-1 0 0,-3-1-265,-4-7 0,-1-1-1109,-2 3 1,-1 0-304,-1 0 1,0-1 1411,1-2 0,0-5 0,-2 7 0,6-15 0</inkml:trace>
  <inkml:trace contextRef="#ctx0" brushRef="#br0" timeOffset="45967">7667 13302 16726,'7'-37'1350,"0"0"0,10-18-1339,5 48 17,6 24 0,4 11-17,9 14 1,1 8-490,-6-2 1,1 5-1,-2 3-130,-8-11 0,0 2 1,-2 1-1,-2-3-775,2 6 0,-2-3 0,-2 0 1383,6 14 0,-5-8 0,-6-15 0,-4-14 0</inkml:trace>
  <inkml:trace contextRef="#ctx0" brushRef="#br0" timeOffset="46318">8616 13776 11101,'0'-7'0,"0"1"0</inkml:trace>
  <inkml:trace contextRef="#ctx0" brushRef="#br0" timeOffset="47034">9469 13619 16165,'-2'39'246,"1"-1"1,0 4 0,2-5-191,3-5-34,0-3 359,0-17 258,-2-11-168,-2-10 234,-3-8-279,-3-15-213,-2-10-40,2 3 1,2-4-68,2-3 1,3-2 10,5-7 1,3 2-79,-1 13 1,2 6-7,18-10-33,-9 34-11,9 26 11,6 23-118,-13-12 1,-1 1 50,12 20 22,-9-17 45,-12-24 45,-3-4 11,-1-15 325,0-41-359,-2 1 0,0-7-22,2 4 0,2-3 0,0 1-319,-1 6 0,0 2 0,1 1 408,2 1 1,2 2 0,0 6 111,15-14-111,8 36 0,-1 72-68,-19-24 0,-1 4-22,-1 20 0,-3 6-420,-1 4 0,0-1-685,-2-16-1,0-1-15,3 12 1,1-4-4807,8 3 5927,1-18 0,-10-21 0,-3-11 0</inkml:trace>
  <inkml:trace contextRef="#ctx0" brushRef="#br0" timeOffset="47235">10202 13262 19751,'16'53'-282,"0"1"0,5-5 0,1-5 0,6 9 0,-1-21 0</inkml:trace>
  <inkml:trace contextRef="#ctx0" brushRef="#br0" timeOffset="47385">10430 13351 17386,'-31'48'-1939,"0"0"1,0-1 0,-4 7 0,5-3 1938,10-8 0,5-5 0,7-12 0,8-11 0</inkml:trace>
  <inkml:trace contextRef="#ctx0" brushRef="#br0" timeOffset="47684">10980 12670 15314,'-4'0'1552,"-4"28"0,1 12-1116,1 18-659,0-7 1,0 10 0,1-2 169,2-8 1,1-2 0,2 2-1543,4 8 0,1 2 1,2-4 1594,3 4 0,3-7 0,-2-17 0,1-9 0,6-14 0</inkml:trace>
  <inkml:trace contextRef="#ctx0" brushRef="#br0" timeOffset="48101">11540 13403 17946,'0'-7'1783,"2"-39"-1671,-1-12-96,1 17 1,-1-2-472,-2-3 1,-1 2 493,0 8 1,-1 1 732,-4-6 0,-3 3-447,-18-5-93,-13 35-209,9 54-57,9 13-212,32 3-192,15-29 35,7-18 0,5-6 294,2-6 0,1-7 131,7-9 0,-1-6 57,-11 0 0,-5-4 122,-6-5 1,-6-1 380,-3-12 472,-5 6-864,-6 16-179,-2 32-44,-1 16 33,0 29-571,0-4-427,1 4-839,7-4 1837,5-23 0,2-2 0,-1 1 0,12-1 0</inkml:trace>
  <inkml:trace contextRef="#ctx0" brushRef="#br0" timeOffset="48286">11947 12592 21846,'22'60'-599,"-1"0"1,0 0 0,-3 3 0,-2 2-1,-5-3-1851,-5-9 0,-2-1 0,-4-1 2324,-3 0 0,-2-1 0,-1-8 0,-2 11 0,-7-14 0</inkml:trace>
  <inkml:trace contextRef="#ctx0" brushRef="#br0" timeOffset="48651">14051 12790 18933,'4'-5'919,"-1"2"-3508,-3 3 2589,37 9 0,-27-7 0,27 7 0</inkml:trace>
  <inkml:trace contextRef="#ctx0" brushRef="#br0" timeOffset="48801">14128 13019 18597,'-1'5'1456,"-1"-1"-2867,2-4 1411,51-27 0,-38 20 0,38-20 0</inkml:trace>
  <inkml:trace contextRef="#ctx0" brushRef="#br0" timeOffset="49979">15999 12315 17386,'-1'47'340,"0"1"0,-4 1 0,-2 0-334,-3-3 0,-4 0-908,-3 3 0,-2 1 582,-3 0 1,-1-1-1065,1-3 0,1-1 1384,1-4 0,3-5 0,-4 6 0,10-17 0</inkml:trace>
  <inkml:trace contextRef="#ctx0" brushRef="#br0" timeOffset="50271">15767 12184 18899,'8'-45'1199,"7"9"-728,43 64-382,-14 2 1,2 8-90,-6 1 0,1 5 0,-1 1-729,-5-3 1,-1 0 0,-3 2 534,-2 3 0,-3 2 0,-4-2-524,-4 4 1,-4 0-4199,1 14 1,-2-1 4767,-4-21 1,-1-2 0,-1 1 0,-2-7-1,0-13 1</inkml:trace>
  <inkml:trace contextRef="#ctx0" brushRef="#br0" timeOffset="51269">17670 12126 12949,'0'-5'3777,"0"1"-1861,0 4-1648,0-14-178,0 11-68,0-10 12,8 39 0,7 28-34,-6-23 0,-1 2 5,3 8 1,-1-1-40,2 23-639,-5-20 1,0 1-2224,-1-3 0,-1-1 2896,1-2 0,-2-2 0,1 6 0,-3-31 0</inkml:trace>
  <inkml:trace contextRef="#ctx0" brushRef="#br0" timeOffset="51451">17598 12404 18194,'41'-21'-412,"1"-1"0,-1 1 0,19-8 0,-1 5 412,-14 13 0,-3 4 0,7-2 0,-6 2 0</inkml:trace>
  <inkml:trace contextRef="#ctx0" brushRef="#br0" timeOffset="52451">19687 12528 16479,'10'-36'844,"0"1"0,0 2 0,-4 1-138,-22-28-521,3 28 0,-3 0-73,-1 1 0,-2 1 11,-24-17-11,14 30-101,-5 10-11,10 28-11,11 14-213,24 7-123,24-2-79,20-25 26,-22-10 1,1-2 119,4-4 0,1-4 22,17-8 1,0-6 215,-7-3 0,-2-4 501,0-4 1,-4-2 358,2-15-180,-32 17-179,-13 20-200,0 7-114,-1 39-123,1-3 1,0 3 22,0 3 0,2 2 25,1 6 1,2-1-228,8 15-426,7-6-284,2-9-7201,28-9 8068,-7-18 0,-1-7 0,-19-12 0</inkml:trace>
  <inkml:trace contextRef="#ctx0" brushRef="#br0" timeOffset="52903">20861 12112 11952,'6'0'4011,"-1"0"-2207,-5 0-1344,0-12-79,-1 7 22,0-10-78,0 10 224,-1-3-89,-2 0-57,-1 1-146,-2 1-155,-3 4-57,-4 7 44,-9 13 23,-1 11 0,-1 7-62,0 10 1,1 2-369,0 1 1,2 1 333,5-2 1,9-4-17,21 5-158,17-12 147,21-12-90,12-11-5,-30-9 0,1-3-1077,9 0 1,-1-2 1182,23 0 0,-13 0 0,-29 0 0</inkml:trace>
  <inkml:trace contextRef="#ctx0" brushRef="#br0" timeOffset="56134">7753 15295 13857,'-7'7'1030,"2"-1"-491,5-6 435,27 35-492,10-26-331,1 9 1,6-3-931,5-18 1,7-7 828,-2 1 0,8-2 1,5-1-1,3-1-435,-12 2 0,4-1 0,2-1 0,1-1 0,1 1 0,-1 0 412,-5 1 0,-1 1 1,1-1-1,1 0 0,1 0 1,0 0-1,1 0-267,-2 1 1,1-1 0,2-1 0,-1 1 0,1 0 0,0 0 0,-2 1-1,0 0 249,0-1 1,-2 2 0,-1 0-1,0 0 1,1 0 0,3-1 0,4 1-112,-13 1 1,2 0 0,1 0 0,2 0 0,1 0 0,1-1 0,1 1 0,1-1 0,0 1 0,0 0 0,1-1 0,0 1 106,-4 1 1,0-1-1,1 1 1,0 0 0,0-1-1,1 1 1,0 0-1,1-1 1,1 1 0,0 0-1,1-1 1,1 1 0,1 0-1,0-1-34,-7 2 1,0 0 0,1-1 0,1 1-1,0-1 1,1 1 0,1-1 0,0 1-1,1-1 1,0 1 0,0-1 0,0 1 0,1 0-1,0-1 1,0 1 0,0 0 0,0 0-1,-1 0 1,1 0 30,-1 0 1,0 0 0,0 1 0,0-1 0,1 0 0,0 1-1,0-1 1,0 1 0,0 0 0,0-1 0,1 1 0,-1 0-1,1 0 1,-1-1 0,1 1 0,0 0 0,0 0 0,0 0-1,-1 0 1,1-1-3,-1 2 1,0-1-1,0 0 1,0 0-1,1 0 1,0 0-1,0 0 1,0 0 0,0 0-1,1 1 1,-1-1-1,-1 0 1,1 0-1,-1 1 1,0-1 0,0 1-1,-1-1 1,-1 1-1,0-1 1,-1 1-1,-1-1 4,6 1 0,-1-1 0,-1 1 0,0-1 0,-1 1 0,0-1 0,-1 1 0,0 0 0,0 0 0,-1-1 0,1 1 0,-1 0 0,-1 0 0,1-1 0,0 1 0,0-1 0,0 1-5,1-1 0,1 1 0,0-1 1,0 0-1,1 0 0,-1 0 1,0 0-1,-1 0 0,0 0 1,0 0-1,-2 0 0,0 0 0,-1 1 1,-1-1-1,-1 0 0,-1 1 1,8-2 0,-2 1 0,-2 0 0,-2 0 0,0 0 0,-1 0 0,0-1 0,1 1 0,2 0 0,1 0 0,2-1 0,-7 1 1,2 0 0,0 0 0,1 0 0,2 0-1,-1 0 1,2 0 0,-1-1 0,1 1 0,0 0-1,1 0 1,-1 0 0,-1 0 0,1 0 0,-1 0 1,-1 0 0,0 1 0,0-1 0,0 1 1,-1 0-1,1-1 0,0 1 0,0 0 1,0 0-1,1 0 0,-1 0 0,1 0 1,1 0-1,0 0 0,1-1-6,-3 2 1,1-1 0,2 0-1,0 0 1,1 0 0,0 0 0,0 0-1,0 0 1,0 0 0,0 1 0,0-1-1,-1 0 1,-1 1 0,-1-1 0,-1 1-1,-1 0 1,-2 0 3,10 0 0,-2 0 0,0 0 0,-2 0 0,0 0 0,-2 0 0,0 1 0,-1-1 0,0 1 0,-2 0 0,0 0 0,0 0 5,8 0 0,1 0 0,-1 1 0,-1-1 0,-2 1 0,-1-1 0,-3 1 0,-2 1 0,-4-1-5,10 1 0,-5 0 0,-3 0 0,-1 1 0,1-1 115,3 1 1,1-1 0,-1 1 0,-2 0 0,-2 0-144,-1 1 0,-1 0 0,-3 0 0,1 0 432,13-1 0,0 0 0,-9 1-539,-8 1 0,-10 0 2188,-6-2-1952,-30 0 2978,-10 0-2945,-12 0 1190,-6 5-1280,1-1 116,1 5-71,12-4 1,1 0-45,4-1 291,3-2-123,1-2-146,3-13-67,0 0 45,0-13-45,0 2 11,0-4-11,-4-4 79,-7-28-51,1 21 0,-1-4-6,-5-20 1,-1-2-610,2 7 0,0 1 594,4 14 1,0-1-1,0 1-7,-3-7 0,-1-1-205,0 0 1,-2-3 0,-2 0 204,-2-1 0,-2 0 0,-2-2-14,3 5 0,-2-3 0,0 1 0,0 2-648,-4-3 1,1 2 0,0 2 665,0 1 0,0 1 0,1 4-16,-4-7 1,0 3-232,0-1 1,-2 1 225,0-1 0,-3-1 13,3 6 0,-3-3 1,0 0-5,-1 0 1,0 1 0,-2-2 7,4 6 0,-2-1 0,-1 0 0,3 3-34,-3-2 1,2 1-1,0 3 34,2 3 0,1 2 0,1 3 0,0 0 0,-1 0 176,-10-8 0,-3-1-154,-1 3 1,-2 1-46,9 9 1,-2 0 0,1 2 518,-6-2 1,1 3-497,2 6 0,2 4-11,-16 1 543,-4 6-555,-3 4 17,14 3 1,-4 2 27,-9 4 1,-4 2-199,8-2 0,-4 2 1,2-1 175,8 2 0,0-1 0,0 1-4,-3 0 0,0 1 0,2-2-218,10-1 0,2 0 0,-4-1 216,-4 0 1,-4 0-1,-2 0 1,0-1 16,-5 0 0,-1-1 1,-1 0-1,-3-1-257,13 0 0,-3 0 0,-2-1 1,0 1-1,2-1 0,1 0 270,-1-1 1,1 1 0,1-1 0,0 0 0,0 0-20,-13-1 1,-1 1-1,2-1 1,2 0-487,-3 1 0,3-1 0,-1 1 481,13-1 0,-1 1 0,1-1 0,-2 1-27,-1 0 0,1 0 0,-3 0 0,-4 1 25,5-1 0,-3 2 0,-2-1 0,-2 0 1,-1 1-1,0 0 8,4-1 0,-1 1 1,-2 0-1,1 0 1,-1 0-1,0 1 1,0-1-132,0 0 0,0 0 0,-1 1 0,1-1 1,-1 0-1,1 1 0,0 0 121,-1-1 1,0 1 0,0 0 0,0 0 0,1-1 0,1 1 0,4 0-14,-8 1 1,3-1-1,2 1 1,1-1 0,-2 1 16,-1-1 0,0 1 0,0-1 0,0 1 0,0 0 14,0 0 0,1-1 0,0 1 0,-2 0 0,-3 1-14,6-1 0,-3 0 0,-2 0 0,-1 0 0,0 1 0,-1-1 0,0 1 8,7-1 0,1 0 1,-1 0-1,0 0 1,-1 0-1,-1 0 0,0 0 1,-3 0-48,6 0 1,-1 0-1,-2 1 1,0-1 0,-1 0-1,0 0 1,-1 0 0,1 1-1,0-1 1,1 0 36,1 0 1,-1-1 0,0 1 0,0 0 0,0 0 0,1 0 0,0-1 0,2 1 0,0 0 0,2-1-11,-4 0 1,2 1 0,0-1 0,2 1 0,0-1 0,1 0-1,0 0 1,0 0 7,-4 0 1,-1 0 0,1 0 0,0 0 0,2 0 0,2 0 0,2-1 50,-2 1 1,3-1 0,2 0 0,-1 0 0,-3 1-39,-5 0 0,-2 0 1,-1 0-1,-2 0 0,0 0 1,0 1-40,7-1 0,0 0 1,-1 1-1,1 0 0,-1 0 1,0 0-1,0 0 34,0 0 1,0 0 0,0-1 0,0 1 0,0 0 0,0 1-1,1-1-1,-8 2 1,-1 0 0,0 0 0,2 0 0,1 1 0,3-1-4,3 0 0,3 0 0,2 1 0,0-1 0,-1 0-12,-1 1 1,1 0 0,-1 0 0,0-1 0,1 1 87,1 0 0,0 0 0,1 0 0,-3 0 1,-1 0-70,-3 1 1,-3 0-1,-2-1 1,0 1-1,-1 0 1,1 0-18,1 0 1,-1 0 0,-1 0-1,1 0 1,0-1 0,0 1-35,0-1 1,1 1 0,-1-1 0,0 0 0,1 0 0,2 0 52,3 0 0,1-1 1,1 0-1,0 0 0,3 0 1,2-1-10,-8 2 0,4-1 0,2 0 0,-1 0 39,0 0 1,0 1 0,0 0 0,0 0-80,1 0 1,-1 0 0,0 1 0,1 0-26,0 0 1,0 1-1,0 0 1,0 0 22,1-1 0,1 1 0,-1 1 0,-4 0 94,0-1 1,-4 2 0,-1 0 0,-1 0 0,1-1-71,1 0 0,1 1 0,-1-1 1,0 0-1,1-1-24,-1 1 1,1 0 0,0 0 0,0-1 0,2 0 46,-7 1 1,1 0-1,2-1 1,4-1-3,4-1 1,3 0 0,1-1 331,0-1 0,1 1 1,-1-1-310,3 0 0,1 0 0,-3 1 332,-13 2 1,-2 1 0,0 1-359,1 1 0,0 1 0,-2 1 0,9-1 0,-2 0 0,0 1 0,4-1 7,-2 2 0,2-1 1,3 0-8,-16 6 0,7-2-6,25-8 1,5-2 999,-17 6-949,18-7 2221,14-3-2277,9 0 1129,8 0-1118,8 3 1025,7 4-1025,20 20 17,-15-6 0,-1 7-1,7 20 1,-3 10-632,-9-6 0,-1 6 0,-3 0 678,-2-4 1,-1 0 0,-2 2-33,-2-9 0,-1 1 0,0 0 0,-2-2-604,0 4 0,-2-1 1,1-1 616,-1 2 1,1 1 0,-1-1-19,-1 0 0,1 1 1,1 3-194,0-3 0,1 4 0,1 1 0,0-1 178,2-1 0,0 1 0,2-1 1,0 2-10,0-6 0,1 2 0,0-1 1,1 0-1,0-4-266,4 15 0,0-3 0,1-4 264,-1-9 0,0-2 0,-1-5-23,-1-4 1,-2-3 118,-1 6 0,-2-2-7032,3 9 7375,1-10 1,-7-30-1,2-13 1</inkml:trace>
  <inkml:trace contextRef="#ctx0" brushRef="#br0" timeOffset="57051">10343 13544 12949,'-3'0'3350,"0"0"-2173,3 0-1009,-1 0 56,3 8-78,4 4-134,6 8 10,2 4-22,2 2-1849,3 6 1849,0-11 0,-6-2 0,-3-15 0</inkml:trace>
  <inkml:trace contextRef="#ctx0" brushRef="#br0" timeOffset="57468">10447 13425 16075,'-2'-3'908,"1"1"-908,-39 40-269,13-4-2097,-4 0 0,0 2 2366,-6 18 0,16-22 0,5-9 0</inkml:trace>
  <inkml:trace contextRef="#ctx0" brushRef="#br0" timeOffset="64687">6504 17260 13756,'0'-5'1961,"0"2"-672,0 3-785,20 46-101,-7-16-285,2 4 0,-1 0 61,-1-3-78,-4-3 33,-3-10 12,0 6 201,3 1-257,0-2-57,0-6 124,-5-10 437,0-3 78,-2-3-392,-1-2-235,-1-4 33,-3 0-78,-1-3-11,1 6 11,1-1 34,2 3-11,-1-4-23,0-2 11,0-7-11,-1-5 11,-3-6-11,-2-6 0,-15-26-6,6 23 1,-3-2 5,-6-8 0,-2 1 0,4 8 0,-1 3 0,-21-17-22,15 28-1,3 11 11,2 5-44,-5 26 23,10 18 55,3 7-11,20 6-11,16-22-201,43-8 61,-17-22 0,6-7-17,-7-4 0,3-5 0,-2-2-434,16-8 0,-3-4 572,-20 6 0,-1-2 1,-1-1-10,11-9 0,-4 2-129,-14 12 0,-2 1 207,3-2 1,-5 3-6,-12 11 212,-9 11 169,-2 32-404,0 4 23,4 26-23,6-7-10,5 2-12,7-1 415,-5-22 0,4-2-1457,3-5 0,3-2-1731,-2-2 0,1-3 2773,27 1 0,-33-20 0,-6-4 0</inkml:trace>
  <inkml:trace contextRef="#ctx0" brushRef="#br0" timeOffset="65051">7948 17208 20053,'53'-6'-695,"0"0"0,-1-1 1,1 1-1,15-4 1,-2 0-1,-4-2 478,-16 1 1,-4-1-1,-1 0 211,9-5 1,-9 0 5,-12 0 1513,-26 3 1243,-22 8-2095,0 1-358,-4 5-214,17 7-33,3 4-56,9 12-112,7 7-437,10 7-6600,14 15 7149,-15-14 0,1-4 0,-21-21 0</inkml:trace>
  <inkml:trace contextRef="#ctx0" brushRef="#br0" timeOffset="65633">9875 16913 17532,'2'45'364,"1"0"0,-1 0 0,4 18 1,7-7-360,7-24 1,5-5 27,1-2 1,2-3-12,1-4 1,3-4 16,15-2 0,3-9-123,-3-15 0,0-5 84,0 2 0,-4-6-253,-7-11 0,-8-6 286,-7-23-22,-14 28 1,-3 0 145,-6-34 207,-7 28 1,-5 0-118,-18-14-314,-10 11-180,16 40-784,12 22-997,22 10-3203,10 0 5231,13-3 0,-11-13 0,-2-5 0</inkml:trace>
  <inkml:trace contextRef="#ctx0" brushRef="#br0" timeOffset="65835">10790 17025 16535,'0'57'-168,"11"3"-706,3-35-1311,7 2-650,-10-20 2835,-3-3 0,-4-4 0,-2 0 0</inkml:trace>
  <inkml:trace contextRef="#ctx0" brushRef="#br0" timeOffset="66202">10823 17117 18843,'-3'-34'1070,"0"0"0,-2-30-1008,11 30 0,4-1-51,6-1 0,2 0-11,1 1 0,2 1-6,3 6 1,1 6-17,10 6 10,0 16-67,0 21-218,-11 9 1,0 7-797,0 8 1,-1 2-460,0 1 0,-1-1-174,-4-3 1,-2-3 1725,5 5 0,-10-22 0,-3-8 0</inkml:trace>
  <inkml:trace contextRef="#ctx0" brushRef="#br0" timeOffset="66367">11609 17012 15269,'2'51'-859,"-4"-13"0,8-33 0</inkml:trace>
  <inkml:trace contextRef="#ctx0" brushRef="#br0" timeOffset="66518">11541 16603 14798,'0'0'0</inkml:trace>
  <inkml:trace contextRef="#ctx0" brushRef="#br0" timeOffset="66967">12366 16744 17510,'-39'-29'396,"0"0"0,-10 6 0,1 13-396,-6 30 11,19-1 1,3 5-1,-5 30 443,22-14 1,8 3-500,11-5 0,8-2 32,10 2 0,8-5-239,14-12 0,5-12 268,3-17 1,-1-10-294,-10 2 0,-4-6 422,-6-9 1,-6-2 336,-1-15 1002,-6-2-1204,-10 31-168,-9 25 146,-13 50-169,2-13 1,-1 6-198,1 2 1,0 5 0,1 0 125,4-4 1,1-1 0,4 1-19,4 6 0,3 0 0,7-6-342,14-1 0,8-12-50,1-18 0,2-11-264,2-13 1,-2-9-2090,10-24 2745,-10-2 0,-18 16 0,-9 7 0</inkml:trace>
  <inkml:trace contextRef="#ctx0" brushRef="#br0" timeOffset="67452">12604 16883 19381,'9'10'908,"8"23"-830,14 22-67,1-1 0,5-9-11,-4-28-235,3-8-224,1-13-583,11-33 1042,-16-1 128,-11-3 1,-5-2 364,-4-5 113,-3-8 402,-8 33-515,0 12-415,2 51-89,5-16-414,5 35-293,6-34-6464,27-2 7182,-3-12 0,-2-2 0,-17-9 0</inkml:trace>
  <inkml:trace contextRef="#ctx0" brushRef="#br0" timeOffset="67734">13427 16876 19358,'-9'-2'2074,"1"0"-1929,8 2-145,0 0-45,27-41-167,-3 13 54,-2-3 1,1-3 51,-3 5 0,-3 1 106,1-15 56,-3-7 123,-25 25 101,-6 10 56,-11 8 370,-17 30-459,5 26-247,20-20 0,3 2-23,4 5 1,5-1-751,9 14 101,13-5-426,10-7-2376,13-7 3474,13-12 0,-22-8 0,0-7 0</inkml:trace>
  <inkml:trace contextRef="#ctx0" brushRef="#br0" timeOffset="68251">15492 16131 18406,'0'59'459,"0"1"1,0-2 0,0-3-466,0-15 0,0-1-1054,0 2 1,0 0-857,0-1 0,0-2 1971,0-2 0,0-3 0,0 5 1,0-14-1</inkml:trace>
  <inkml:trace contextRef="#ctx0" brushRef="#br0" timeOffset="68417">15251 16482 20658,'64'-7'-1093,"-1"1"1,1-1 0,-13 1 0,-2 0-1,-3 2 1,14-1 0,-7 2 0,-4-2-1</inkml:trace>
  <inkml:trace contextRef="#ctx0" brushRef="#br0" timeOffset="68918">15952 16473 20188,'25'-11'78,"16"0"-55,17 21-12,2-15 0,-18-7 45,7-20 134,-15-2 1,-6 2 10,-18 10-122,-9 17-79,1 2 0,3 3 12,18 13-12,20 2-40,-9-6 1,3 0-51,-3-2 0,0-3-50,3-3 0,-1-4-151,17-9 168,-2-8 123,-6-8 269,-3-15 504,-24 2-235,-12 2 33,-23 15-223,-9 16-34,-19 24-281,7 27-184,18-10 0,6 4-712,12 6 0,8 0 213,3-9 0,4-3-1692,31 17-3182,4-31 5524,17-10 0,-28-5 0,2-2 0</inkml:trace>
  <inkml:trace contextRef="#ctx0" brushRef="#br0" timeOffset="69951">18427 16526 19572,'36'-53'194,"0"0"0,-2 4 0,-8 3-104,-14-7-34,-7 18 0,-3-1 134,-10-24 45,-5 6-89,-14 27-90,0 21-22,-4 14-23,1 9-11,4 26-45,30 4-297,20-22 1,11-7-136,19-6 1,7-10-463,0-4 0,-1-7 821,4-5 1,-4-4 117,-22 2 0,-4-2 123,1-5 1,-3 0 1366,3-8-874,-7 3-303,-27 19-121,-10 13 144,-15 27 802,-4 24-1183,14-14 0,3 2-202,6-6 1,4-2-1367,20 27-3194,16-33 4807,14-12 0,-21-9 0,-3-6 0</inkml:trace>
  <inkml:trace contextRef="#ctx0" brushRef="#br0" timeOffset="70252">19647 16179 20177,'-35'11'677,"-1"-1"1,-10 21-778,25 6-394,38 0-88,19-21-141,6-10 0,5-7 135,0-10 0,0-3 436,0 3 1,-3-4 151,-8-6 0,-8-3 931,-12-8-304,-9 2-314,-17 3 147,-30-4-415,-20 13-415,1 2-1535,10 13-4650,35 6 6555,19-1 0,-3 1 0,7-2 0</inkml:trace>
  <inkml:trace contextRef="#ctx0" brushRef="#br0" timeOffset="70550">20184 16015 18754,'0'-9'1915,"-48"17"-1903,21 37-197,0-23 0,3 1-902,15 40 12,28-26-2040,33-6 3104,5-23 839,2-13 741,-18-20-269,-22-10 470,-6-19-1512,-18 5-325,-25 5-3295,-13 29 3362,3 20 0,16 6 0,20-3 0</inkml:trace>
  <inkml:trace contextRef="#ctx0" brushRef="#br0" timeOffset="70751">20580 15549 21577,'-24'42'-8,"1"1"1,2 1 0,6 2-290,10-3 0,6 4-2246,3 0 1,3 3 0,0-2 2542,-1 8 0,0-3 0,4 2 0,0-7 0,-3-7 0</inkml:trace>
  <inkml:trace contextRef="#ctx0" brushRef="#br0" timeOffset="70900">20510 16084 21902,'5'-48'-6118,"41"8"6118,12 34 0,-1 3 0,-23-1 0</inkml:trace>
  <inkml:trace contextRef="#ctx0" brushRef="#br0" timeOffset="71517">22962 15723 16770,'-54'-4'616,"0"-1"1,3 2-1,1 2-275,1 7 1,3 3-207,-12 1-90,2 6 22,47-12-67,26-9-90,19-12 95,11-9 1,5-8-44,-16 6 1,0-5 0,1-2-186,9-9 0,0-5 1,-2 1 491,-7 4 0,-3 1 0,-2 2-79,0-6 1,-4 6-169,3 5 191,-26 69-64,-12 5 1,-5 11-1,-2 4-135,0 3 0,-1 6 0,-1 1 0,0 0-537,2-11 0,1-1 0,-1 1 1,1 0-1,-1 1 525,0 3 0,-2 1 0,2 1 1,0-3-1,3-4-6,0 8 0,2-4 1,4-2-248,4-6 0,2-2 0,5-3 49,6 11 1,12-8-114,24-9 1,12-19 265,-16-23 1,2-13-1,-1-6 105,8-11 0,-1-8 0,-6-5-595,-9-1 0,-5-3 0,-6-2 546,-6-2 1,-5-2-1,-8 6-7,-14 3 0,-7 6 917,-1 8 1,-4 5-918,-33-9-643,12 30 0,-1 6 643,3 10 0,2 2 0,-22 1 0,22 9 0</inkml:trace>
  <inkml:trace contextRef="#ctx0" brushRef="#br0" timeOffset="71751">24796 15204 18406,'-9'44'187,"0"1"1,8 2 0,4 6 0,4 0-618,4 5 1,4 0-1,0 0-2252,0 2 1,-1 1 0,0-2 2681,0-3 0,-2-1 0,-2-9 0,0 11 0,-10-15 0</inkml:trace>
  <inkml:trace contextRef="#ctx0" brushRef="#br0" timeOffset="72167">24569 15930 18669,'-2'-46'233,"1"-1"0,-1 0 0,19-2 0,10 1 0,8 2-231,7 7 1,9 3 0,3 1 0,0 3-1316,-1 1 1,1 3-1,0 1 1,2 0 1231,-6 5 0,1 0 1,1 1-1,-2 0 0,-2 2-46,11-3 0,-2 2 1,-2 0 198,-4 2 0,-2 1 1,-1-1-174,13-4 0,-6-1 374,-10 0 1,-15-3 443,-37-13-280,-29 7-476,-10 19 0,-7 9 234,4 8 1,1 7 1056,-4 3 1,2 6-1108,-2 9 1,1 10-51,16-5 0,0 5 1,0 4-1,3 1-330,2 2 1,2 1 0,1 2 0,2 0 234,-1-2 0,1 1 0,2-1 0,4 0 7,0 8 1,5-1-1,10-8-272,15-10 0,9-8 276,34 9 34,-13-25 0,4-6-29,4-9 1,3-5-12,4-3 1,3-3-2,-6-3 0,2-3 0,-1 2-16,11-1 1,-2 3 0,-1-1 0,-7 7-236,-1 22 167,-43 16-3012,-5 15 3269,3-15 0,-5-1 0,3-22 1</inkml:trace>
  <inkml:trace contextRef="#ctx0" brushRef="#br0" timeOffset="72300">26076 15682 18686,'0'-3'1625,"0"0"-2129,0 3 504,-17-6 0,13 4 0,-13-4 0</inkml:trace>
  <inkml:trace contextRef="#ctx0" brushRef="#br0" timeOffset="72533">26057 15474 18350,'-7'-9'12,"1"2"-382,6 7-79,39 4 281,-16 4 123,29 6 202,-26 20 650,-10 13-538,-3 18-269,-9-12-11,-4-5-819,0-22-2117,0-5 2947,-3-8 0,2-7 0,-1-3 0</inkml:trace>
  <inkml:trace contextRef="#ctx0" brushRef="#br0" timeOffset="72935">27612 15700 16154,'39'-30'642,"0"1"1,6-12 0,-5-2-363,-19 15 0,-2-2 16,3-8 1,-7-2 678,-21-26-303,-38 29-470,-3 16-146,13 28 0,0 12-39,7 5 0,4 8-17,-5 21 0,8 7-342,9-3 0,12 2-3794,20 3 1,13-5 4135,5-18 0,5-10 0,-2-12 0,-1-7 0,8-10 0</inkml:trace>
  <inkml:trace contextRef="#ctx0" brushRef="#br0" timeOffset="73268">28577 15286 20524,'-53'5'433,"0"1"0,3 0 1,2 4-317,2 8 1,5 4-118,12-2 0,5 2-269,-5 33 56,49-17 34,33-6 123,5-15-11,-20-6 0,-2 5 72,-3 15 1,-5 5 55,-2 2 1,-4 3-553,-6 19 1,-8 3 546,-10-4 0,-5 0-45,0 2 0,-2 0 6,-2-2 0,0-1 0,-1 5 0,7-5-17,14-19 0,10-7-163,13-10 1,8-11-175,3-17 1,2-11-841,10-11 1,-4-6-1272,-13 3 0,-5-1 2448,-2 0 0,-4 1 0,4-3 0,-12 7 0</inkml:trace>
  <inkml:trace contextRef="#ctx0" brushRef="#br0" timeOffset="73667">28899 15134 21096,'0'-10'268,"3"21"-212,2 2 12,0 10 44,0-23-12,-4-28 12,3-4-44,4-18-57,7 11 67,23-4-145,13 19-179,0 16-258,-2 32-438,-22 26-98,-17-19 1,-2 3 87,-2 3 0,-2 2 952,-4 21 0,0-2 0,-2-1 0,0-20 0,0 0 0</inkml:trace>
  <inkml:trace contextRef="#ctx0" brushRef="#br0" timeOffset="73768">29182 15554 16714,'48'-45'-1987,"0"1"0,-2 10 0,-2 6 1987,13-1 0,-20 22 0,-26 7 0</inkml:trace>
  <inkml:trace contextRef="#ctx0" brushRef="#br0" timeOffset="74700">11333 17970 15639,'49'-25'788,"0"1"0,5 0 0,3 4-615,4 9 1,8 3-906,-22 2 1,6-1 0,3 1 0,3-1 0,2 0 747,-7 1 0,2 0 0,2 1 0,1-1 0,1 0 0,0 0 0,0 0-271,3 0 1,0 0 0,1 0 0,1 0 0,0 0 0,1 0 0,1 0 260,-10 1 0,2 0 0,1-1 1,0 1-1,0 0 0,1 0 1,-1 0-1,-1 1 0,-2-1-100,10 0 1,-3 1-1,0-1 1,-1 1-1,2 0 1,3-1-1,4 0 93,-14 1 0,2 0 0,3 0 0,0 0 0,2-1 0,2 1 0,0-1 0,1 1 0,1-1 1,0 1-1,0-1 0,0 1-109,-8 0 0,0 0 1,1 0-1,-1 0 0,1-1 1,1 1-1,0 0 1,1 0-1,0 0 0,0 0 1,2-1-1,0 1 0,1 0 1,1-1-1,0 1 78,-6 0 1,0 0 0,1-1-1,0 1 1,2 0 0,0 0-1,0-1 1,2 1 0,-1 0-1,1-1 1,0 1 0,1-1-1,-1 1 1,1-1 0,0 1-1,0-1 1,0 1 0,0-1-1,0 1 1,-1-1 13,-3 1 0,0 0 0,0 0 1,0-1-1,0 1 0,0 0 0,1-1 1,0 1-1,-1-1 0,1 1 1,0 0-1,0-1 0,0 1 0,0-1 1,1 1-1,-1-1 0,0 1 1,1-1-1,-1 1 0,0-1 0,1 1 1,-1-1 33,-1 1 1,0-1-1,0 1 1,1-1-1,0 1 1,0-1 0,0 0-1,1 1 1,-1-1-1,0 0 1,0 1 0,1-1-1,-1 0 1,-1 1-1,1-1 1,-1 0 0,0 1-1,-1-1 1,0 0-1,-1 1 1,0-1 0,-1 1-1,-1 0-5,8-1 1,-1 0 0,-1 0 0,0 0 0,-1 0 0,0 1 0,-1-1-1,0 0 1,-1 1 0,0-1 0,0 0 0,0 1 0,0-1 0,-1 1-1,1-1 1,-1 0 0,0 1 0,1-1-12,4 0 1,1 0 0,0 0-1,0-1 1,0 1 0,0 0 0,-1 0-1,0 0 1,0-1 0,-1 1 0,0 0-1,-2 0 1,-1 1 0,0-1-1,-2 0 1,-1 1 6,8-1 0,-2 0 0,-2 0 0,-2 0 0,-1 1 1,0 0-1,0-1 0,0 1 0,2-1 0,2 1 1,2 0-6,-7 0 0,0 0 0,2 0 0,1 0 1,0 0-1,2 0 0,-1 0 0,1 0 1,1 0-1,-1 1 0,1-1 0,-1 0 1,0 1-1,0-1 0,-1 0-2,-1 1 1,0 0 0,1-1 0,-1 1-1,1 0 1,-1 0 0,1 0 0,-1 0 0,0 0-1,1 0 1,-1 0 0,0 0 0,0 0 0,0 0-1,-1 0-9,5 0 0,-1 0 0,1 0 1,-1-1-1,1 1 0,-1 0 0,0 0 1,0 0-1,0 0 0,-1 0 0,0 1 1,-1-1-1,-1 0 0,0 1-16,3-1 1,0 1 0,0 0 0,0-1-1,-1 1 1,-1 0 0,0 0 0,-2 0 0,-1 1-1,-2-1 1,-2 0 0,-2 1-93,13-1 0,-3 1 0,-3-1 0,-2 1 0,-1 0 1,0 0-1,-1 0-195,5 0 0,-1 0 0,-2 1 0,0-1 0,-1 1 1,-1 0-324,4-1 1,-2 1 0,-1-1 0,-1 1 0,-2-1 634,4 1 0,-2 0 0,-2 0 0,-6 0 0,12 0 0,-8 0 0,-20 0 0,1 0 0</inkml:trace>
  <inkml:trace contextRef="#ctx0" brushRef="#br0" timeOffset="80883">6599 18083 13958,'-46'22'2117,"9"-2"-1590,40-18-101,9 1-180,12-2-112,13-5 1,9-4-117,-5-4 1,3-3 0,3-1-599,11-4 0,2-2 1,-2 0 474,-9 1 1,-2 0-1,-3 1-58,11-7 1,-12 4-275,-24 10 392,-68 19 45,11 10 0,-3 7-1731,-6 5 0,2 4 1731,10-3 0,7 2 0,6 12 0,26-30 0</inkml:trace>
  <inkml:trace contextRef="#ctx0" brushRef="#br0" timeOffset="115499">10174 14709 8445,'37'0'-678,"0"0"0,8 0 1,-18 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4:01:02.21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5412 2633 15112,'-5'28'1479,"-2"6"-1222,-5 4 1,-2 4-1271,0-2 0,-1 1 1085,-4 3 1,-1 1-73,-1 0 0,-1-2-12,0-3 0,0-2-296,4-7 0,0-2-1127,-6 9 569,12-19-5947,7-19 6813,4-22 0,1 10 0,0-8 0</inkml:trace>
  <inkml:trace contextRef="#ctx0" brushRef="#br0" timeOffset="181">5165 2448 15056,'13'-55'1486,"0"1"1,-2 6 0,5 16-1431,28 44 11,5 26-23,-20-5 1,3 8 0,0 2-785,2 6 0,0 4 0,0 3 625,-3-4 0,1 2 0,-1 1 0,-2-2-556,2 7 1,-2-3 0,-3-1-152,-3-5 0,-2-2 1,-3-5-2552,-2-3 1,-1-4 3542,9 21 0,-11-27 1,-5-14-1</inkml:trace>
  <inkml:trace contextRef="#ctx0" brushRef="#br0" timeOffset="465">6221 2942 11381,'-7'2'2790,"2"0"-1860,5-2-314,0 0-258,1-7-8828,0 8 8470,-6 1 0,4 3 0,-5 4 0</inkml:trace>
  <inkml:trace contextRef="#ctx0" brushRef="#br0" timeOffset="1148">7225 2543 16344,'3'38'440,"0"0"1,1 0 0,0 0-391,0-4 1,0 0-23,3 10 0,1-1-17,4 15 23,1 2 90,-5-42 850,-4-10-526,-2-17-44,-1-16-23,-1-21-174,-1-4 0,0-6-400,-1 12 0,-1-2 1,1-2 300,1-9 1,0-3-1,0 3 26,0-11 1,1 5-90,3 10 0,3 10-45,11 10-90,22 24 39,-10 24 1,1 10 50,7 8 0,-1 4-220,-4 1 1,-3 1 247,-5-2 0,-4-3-28,-2-1 0,-5-15 45,-3-10 792,14-37-781,-7-4 0,1-7-45,6-19 0,0-3-385,-2 6 1,-2 2 367,-3 3 1,-2 7-28,2 10 243,1 38-216,-5 26 1,-4 12-237,5 20 1,-1 5-431,-3-22 0,-1 1 0,0 0 182,0 3 1,1 0 0,0-3-1310,4 3 1,1-4 1790,3-1 1,0-4-1,2 6 1,-2-14-1</inkml:trace>
  <inkml:trace contextRef="#ctx0" brushRef="#br0" timeOffset="1350">8393 2468 19852,'17'45'-856,"0"0"1,8-4 0,6-5 855,7-6 0,2-5 0,14 4 0,-17-20 0</inkml:trace>
  <inkml:trace contextRef="#ctx0" brushRef="#br0" timeOffset="1516">8586 2522 17946,'-32'20'-19,"1"0"1,-3 9-1,5 4 19,6 30 0,1-14 0,22-14 0</inkml:trace>
  <inkml:trace contextRef="#ctx0" brushRef="#br0" timeOffset="1764">9240 1888 19671,'-39'47'92,"1"0"1,11-1-1,4 4 1,5 2-116,10-2 1,5 2-1,2-1-768,-1 1 1,2 1 0,3-2 446,4-4 0,4-1 1,1-4-458,5-1 0,3-4-1411,0-1 0,1-3 2212,1-5 0,-2-2 0,4 3 0,-5-12 0</inkml:trace>
  <inkml:trace contextRef="#ctx0" brushRef="#br0" timeOffset="2182">9475 2707 18059,'-9'4'2274,"2"-1"-2218,7-3-11,36-53-157,-17-9 106,1 7 1,-3-2 33,-13 16 0,-6 3 252,-15-23-190,-11 39 89,-26 18-179,7 28 0,5 2-79,26 15-593,68-9 292,2-16-61,-7-7 1,3-4 372,-9-8 1,1-4 67,14-6 0,0-2 84,-11-2 0,-3 0 118,-1 0 0,-5 1 123,-3 0-56,-29 25-56,-8 10-1,-3 32-104,3 5-2270,16 9-1425,6-24 3587,21-19 0,-20-19 0,-1-3 0</inkml:trace>
  <inkml:trace contextRef="#ctx0" brushRef="#br0" timeOffset="2365">10118 1965 20781,'14'57'-79,"0"0"1,0 1 0,0-1 0,1 5-1,-2-2 1,-1-1-419,-3-5 0,-1-1 1,-2-3-2910,-1 5 1,-2-2 3405,1-2 0,-1-5 0,1 9 0,-1-18 0</inkml:trace>
  <inkml:trace contextRef="#ctx0" brushRef="#br0" timeOffset="2564">11753 2225 19325,'2'-8'1423,"-1"2"-1423,-1 6-751,0 0-5042,34 13 5793,-21 4 0,22 0 0,-31-3 0</inkml:trace>
  <inkml:trace contextRef="#ctx0" brushRef="#br0" timeOffset="2698">11769 2518 20322,'55'-9'-294,"1"1"0,0-1 0,-1 0 0,6 1 0,-5 0 0,0-4 0,0 0 0</inkml:trace>
  <inkml:trace contextRef="#ctx0" brushRef="#br0" timeOffset="3032">14454 2010 17004,'-29'46'217,"0"0"1,0 0-1,0-2 1,-1 0-1,-1-3-710,-10 12 0,1-4-745,8-13 0,6-7-6684,12-12 7922,10-30 0,5 9 0,0-13 1</inkml:trace>
  <inkml:trace contextRef="#ctx0" brushRef="#br0" timeOffset="3199">14258 1574 19336,'5'-58'1569,"-2"15"-1210,7 93-247,0 2 0,3 5-96,1 5 1,0 2-502,-1-12 0,2 1 0,-1-4 278,4 5 0,3-3-1161,0-7 1,3 2 0,0-4 1367,4 3 0,0-4 0,0 2 0,-3-7 0,0-12 0</inkml:trace>
  <inkml:trace contextRef="#ctx0" brushRef="#br0" timeOffset="3465">16308 1902 18373,'0'-3'1165,"0"0"-930,21 59-55,-6-12-231,6 15 1,1 4-1872,-7-19 0,-1-3 1922,0 1 0,-1-3 0,1 4 0,-10-30 0</inkml:trace>
  <inkml:trace contextRef="#ctx0" brushRef="#br0" timeOffset="3632">16256 2125 20255,'41'-18'-1656,"0"0"1,0 0-1,13-5 1,3 4 530,-4 12 1,3 5 0,0 0 763,-5 0 0,-1 0 0,-4 1 0,-1-1 0,-4 0 0,-5 1 0,0 0 0</inkml:trace>
  <inkml:trace contextRef="#ctx0" brushRef="#br0" timeOffset="4132">18250 2377 14529,'8'7'4023,"48"-11"-3351,-12-42-594,-9 21 1,-2-2-546,-9-14 0,-7-4 568,-9 7 0,-3 0-23,0-1 1,-4 0-18,-4-1 1,-5 0 450,-7-8 1,-5 2-322,-5 12 0,-5 5-44,-4 1 0,-2 10-136,-14 19-11,16 29-67,24 12 204,20-9 1,11-1-502,15-3 0,9-4 168,1 0 0,5-4-365,14-5 0,0-9 561,-14-10 0,-3-5 11,-1 2 1,-1-4-7,-6-2 1,-2-3 39,20-14 22,-22 2 448,-19 0 124,-21 11-539,-11 19-65,-4 19-24,0 21 987,11 8-1055,6-14 1,5 1-499,8-1 1,8-1-1429,8 3 0,7-5-1654,0-10 1,3-7 3636,9-7 0,-4-6 0,-4-5 0,-6-4 0</inkml:trace>
  <inkml:trace contextRef="#ctx0" brushRef="#br0" timeOffset="4348">19704 1665 21241,'-45'15'441,"0"0"1,0 0-1,4 7 1,2 3-1,4 3-452,-4 15 0,8 5 11,7 2 0,14-2-213,36 12-944,17-27 0,14-6-225,-5-11 0,5-3 0,1-1 1143,2 0 1,1 0 0,-3-3-1,-10-3 1,-2-2 0,-6-1-1,21 0 1</inkml:trace>
  <inkml:trace contextRef="#ctx0" brushRef="#br0" timeOffset="7081">4710 5991 19549,'-39'2'313,"0"0"1,-10 16 0,3 9-314,12 11 0,4 6-808,0 1 0,4 2 769,5 3 0,8-2-6,10 10 246,17-26 0,9-5-481,8-7 0,8-8-493,23-5 0,4-10-383,-6-5 1,1-6 325,-17-1 1,0-3 0,-2 1-2768,6-5 0,-3 1 3597,1 0 0,-4 3 0,7-3 0,-13 6 0</inkml:trace>
  <inkml:trace contextRef="#ctx0" brushRef="#br0" timeOffset="7298">5572 6156 18698,'62'3'-1450,"-17"-4"1,-36 8 0</inkml:trace>
  <inkml:trace contextRef="#ctx0" brushRef="#br0" timeOffset="7431">5640 6410 17342,'45'-8'-1063,"0"0"0,0 0 1,4 0-1,-8 1 1,-8 0-1</inkml:trace>
  <inkml:trace contextRef="#ctx0" brushRef="#br0" timeOffset="7882">8242 5524 17678,'2'46'254,"0"1"0,0 0 0,3 3-370,1-6 0,2 2 1,1-2-1694,1 8 0,1 0 162,-1-8 0,0 2 0,2-6 1647,1-3 0,-1-6 0,3 6 0,-2-16 0</inkml:trace>
  <inkml:trace contextRef="#ctx0" brushRef="#br0" timeOffset="8098">9100 5491 17734,'-4'62'168,"-1"1"0,0-4 0,3 1-639,9 4 1,5 0 470,-1-8 0,2-2 0,-1-9 0,-1-4 0,10 7 0</inkml:trace>
  <inkml:trace contextRef="#ctx0" brushRef="#br0" timeOffset="8249">9014 5913 20132,'53'-17'-876,"1"1"1,-1-1 0,-7 2 0,-1 1 0,-2 2-1,18-1 1,-6 2 0,5-1 0</inkml:trace>
  <inkml:trace contextRef="#ctx0" brushRef="#br0" timeOffset="8548">10080 5397 20333,'-29'27'340,"1"1"0,1 2 0,7 4-323,10 19 0,11 5-17,16-4 0,7-1-758,-2 0 0,7-6 708,14-12 0,7-10-46,-9-13 1,2-9 175,14-14 0,0-12-58,-10-9 0,-4-8-16,-1-3 0,-8-5-195,-12-7 1,-12 0 165,-17 12 1,-7 4 16,-1 1 1,-5 3-29,-7 5 0,-4 5-56,-1 7 1,-3 6-63,0 3 0,-2 8-380,-13 15 0,3 10-2012,16 1 1,3 3 2543,-4 4 0,7 1 0,14 11 0,12-27 0</inkml:trace>
  <inkml:trace contextRef="#ctx0" brushRef="#br0" timeOffset="8699">10256 5740 22104,'51'-16'-458,"1"1"0,-6-1 1,-3 2-1,14 0 1,-24 3-1</inkml:trace>
  <inkml:trace contextRef="#ctx0" brushRef="#br0" timeOffset="9182">7734 5355 15191,'-55'-35'3227,"5"14"-3082,27 58-39,12-4 1,2 6-1397,2 20 1,3 11 1311,5-22 0,1 5 1,1 3-1,2 1 1,0-5-23,-1 3 0,0-3 0,4 0 0,12 3 0,4-11 0,9 4 0,8 2 0,3 2 0,3-1 0,0-1 0,-3-3 0,-5-4 0,-7-5 0,7 14 0,-8-8 0,10 0 0,13-9 0,0 0 0,-1 0 0,1 0 0,0 1 0,0-1 0</inkml:trace>
  <inkml:trace contextRef="#ctx0" brushRef="#br0" timeOffset="9415">11206 4669 19255,'27'51'11,"0"-1"0,0 0 0,1 0 1,-1 0-1,-2-1 0,1 1 0,-1 0 1,-2 0-1,-4-1-1380,-1 3 0,-5-1 0,-1-1 0,-1 2 1041,0 1 0,-2 1 1,0 0-1,-2-1-628,-1-2 1,0 0 0,-2 0 0,-2-2 1001,-3 13 1,-3-2 0,1-6 0,2-3 0,-1-7 0,-11 16 0</inkml:trace>
  <inkml:trace contextRef="#ctx0" brushRef="#br0" timeOffset="9781">12694 4938 17834,'-12'48'56,"0"1"0,-1-1 0,-5 10 1,-2 1-1,-2-1-889,1-3 0,0-1 0,-2-1-1554,0 0 1,-1-1 0,1-6 2386,3-7 0,2-7 0,-1 5 0,8-19 0</inkml:trace>
  <inkml:trace contextRef="#ctx0" brushRef="#br0" timeOffset="9981">12401 4796 19000,'11'-32'1507,"1"0"0,21-1-1541,-2 42 1,3 14-696,4 7 1,1 8 369,-1 5 1,2 8-1,-4 3-627,-11-10 0,-3 4 0,-1 0 1,0 0-1473,2 0 0,0-1 1,-2 1-1,-3-1 2419,0 15 1,-3-1 0,-4-9 0,3 11 0,-4-20-1</inkml:trace>
  <inkml:trace contextRef="#ctx0" brushRef="#br0" timeOffset="10481">13233 5304 18171,'-1'42'183,"-1"0"0,2-3 0,0-6-127,3-6 134,1-9 841,-2-31-571,-4-42-393,1-11-258,0 21 0,0 0 381,2-21-73,7 29 1,5 3-163,18-7 1,26 21-85,-23 35 0,-1 9-17,-4-2 1,-1 4 16,0 7 0,-3 0-196,6 6 685,2-4-270,-6-25 414,4-38-202,-11-14-218,-8 6 0,0-2 22,-1 7 1,2 0 201,10-8 1,3 2-298,19-9-67,2 23 22,-22 44-33,-17 32-291,-4 7-405,2 5-374,-2-32 0,2 0 1137,5 9 0,0-3 0,-1 1 0,6 4 0</inkml:trace>
  <inkml:trace contextRef="#ctx0" brushRef="#br0" timeOffset="10632">14371 5300 19874,'11'57'2241,"-3"-17"-2241,-8 1 0,0 3-1983,8-6 0,2-2 1983,5 15 0,6-3 0,-11-32 0</inkml:trace>
  <inkml:trace contextRef="#ctx0" brushRef="#br0" timeOffset="12947">12596 6242 15191,'-6'2'2106,"2"-1"-1086,4-1-281,58 0-554,-25 0 0,4-2-902,9 0 0,6-2 1,2-1 753,3-1 0,1-1 1,2-1-10,-8 0 0,1-1 0,3 0 0,4-1 14,-3 1 1,4-2 0,4 0 0,0 0 0,-1 0 0,-4 0-435,0 2 0,-4 0 0,0 0 1,1 0-1,2-1 390,-1 1 0,4-1 0,0 0 0,0 1 1,-2 0-1,-4 1-186,8 1 0,-3 1 0,-5 1 1,-6 0-592,16-3 0,-31 5 846,-62 10-45,-30 1 1,-17 0-340,19-1 0,-6 1 0,-1 1 0,3 0 487,8-2 1,3 1 0,-1 1 0,-2 0 204,-10 2 1,-3 2-1,0-1 1,5 0 190,0-1 1,4 0 0,4 0-467,-16 6 1,29-7 0,60-15-101,13-2 0,13-2 0,2-1 208,5-3 0,2 0 0,2 0-208,-9 2 0,1 0 0,0 1 0,1 0-34,0 0 1,1 0-1,0 1 1,2 1-604,7 0 1,3 1 0,-1 0 0,-5 1 636,-7 1 0,-3 0 0,-2 2 0,2-1 0,-1 2 0,-11 1 0,-13 1 0</inkml:trace>
  <inkml:trace contextRef="#ctx0" brushRef="#br0" timeOffset="13615">13733 6639 17465,'-2'46'489,"-1"1"0,7 18 1,4 1-390,4-6 1,1-2-696,2 0 1,-1-3 622,-1-11 0,-1-7 374,-2-9-234,-1-15 460,-5-12-449,-2-17-33,-1-14-40,-3-8 0,-2-7-95,-4-12 1,-1-4-224,4 13 0,1-3 0,0 3 133,-6-12 1,3 5-79,6 11 1,6 8-651,13 11-3025,32 16 3832,0 33 0,-5-14 0,-20 16 0</inkml:trace>
  <inkml:trace contextRef="#ctx0" brushRef="#br0" timeOffset="13748">13829 6905 19561,'53'-9'-1671,"3"3"-1528,-17 5 1,-1 3 3198,8 13 0,-2-5 0,-38 4 0</inkml:trace>
  <inkml:trace contextRef="#ctx0" brushRef="#br0" timeOffset="13865">13937 7238 18462,'50'-6'-1020,"0"1"0,-1-1 1,-1 0-1,-1 0 0,-8-1 1,7-9-1,-11 3 1</inkml:trace>
  <inkml:trace contextRef="#ctx0" brushRef="#br0" timeOffset="14015">14240 6992 19067,'-6'-3'224,"2"1"-1104,37 9 1,16 4-2415,-1-4 3294,8 3 0,-1-1 0,-23-6 0,-10-3 0</inkml:trace>
  <inkml:trace contextRef="#ctx0" brushRef="#br0" timeOffset="14148">14501 6930 17543,'-39'26'187,"0"-1"0,3 1 0,3 3-1997,10 12 0,5 2 1810,-4 17 0,7 0 0,15-40 0</inkml:trace>
  <inkml:trace contextRef="#ctx0" brushRef="#br0" timeOffset="14531">14738 6959 19684,'-13'65'141,"0"0"1,2-14 0,3-3-232,10-7 1,4-4 0,5 2-113,8-13 258,-8-33-22,-13-47-34,-5 22 0,-3-3-815,-6-18 0,-2-2 815,0 7 0,0 0-17,0-3 0,1-1 116,2 2 0,3-1-54,2-1 0,7 3-12,28-10-44,28 31 11,10 50-210,-29 2 1,-3 7 181,-11-2 0,-4 4-258,2 13 0,-4 2 616,-5-7 1,-3 0-2012,2 0 1,-4-3 1729,-7 2 1,1-27 0,-2-13 0</inkml:trace>
  <inkml:trace contextRef="#ctx0" brushRef="#br0" timeOffset="14681">15078 6865 16143,'0'0'0</inkml:trace>
  <inkml:trace contextRef="#ctx0" brushRef="#br0" timeOffset="14915">16004 6636 18899,'-47'10'388,"0"1"1,5 2 0,8 7-389,12 37-34,13-11 0,7 2-431,12-6 0,9-1-1709,12 2 0,8-6 2174,2-13 0,2-6 0,-6-10 0,-4-5 0,1-3 0</inkml:trace>
  <inkml:trace contextRef="#ctx0" brushRef="#br0" timeOffset="15082">16226 6263 20389,'-4'47'-376,"0"1"1,-1-1 0,2 22 0,8-6-1418,13-19 1,6-4 1792,1 0 0,1-3 0,3 6 0,-3-14 0</inkml:trace>
  <inkml:trace contextRef="#ctx0" brushRef="#br0" timeOffset="15348">16682 6620 20098,'-49'-2'358,"-1"-1"1,6 4 0,9 4-460,21 11-784,17 23 11,39-8 157,-1-1 470,-8-22 1,1-5-292,25-12 538,-22 4 33,-1-4-33,-26 6-179,-5 13-4986,0 7 5165,1 1 0,-1-1 0,0-13 0</inkml:trace>
  <inkml:trace contextRef="#ctx0" brushRef="#br0" timeOffset="15499">17034 6662 17151,'-8'39'0,"2"-9"0</inkml:trace>
  <inkml:trace contextRef="#ctx0" brushRef="#br0" timeOffset="15631">16977 6410 16658,'-9'-4'-5255,"3"2"5255,6 2 0,0 0 0,0 0 0</inkml:trace>
  <inkml:trace contextRef="#ctx0" brushRef="#br0" timeOffset="16015">17220 6639 19056,'-13'-32'1020,"0"0"0,-8-27-998,31 26-33,25-10 0,23 11-12,-28 17 1,2 2-80,31 1-110,-21 18-57,-4 7 0,-5 8-56,3 11 90,-10-8 369,1-4-55,-10-22-57,1-13 79,1-12-79,3-4 68,2 2 302,2 4-224,-10 12 202,0 24-325,-9 5-45,0 18-22,2-7-2298,16 6 2320,26-14 0,-19-1 0,8-16 0</inkml:trace>
  <inkml:trace contextRef="#ctx0" brushRef="#br0" timeOffset="16215">18189 6236 21376,'-38'-2'1176,"0"-1"0,-22 0-1209,45 6-57,13 11-492,49 29-46,-10-10 1,2 0 223,2 2 1,1 0 24,-1 0 0,-7-1-371,-10 12-998,-32-2-1805,-32-4 3553,5-21 0,-1-3 0,-11 3 0,2-7 0</inkml:trace>
  <inkml:trace contextRef="#ctx0" brushRef="#br0" timeOffset="19413">5339 11738 17118,'0'43'171,"1"0"1,-8 16 0,-2 3-3080,-1-6 0,-1-1 2908,-2-1 0,-1-3 0,4-15 0,2-7 0,1-11 0</inkml:trace>
  <inkml:trace contextRef="#ctx0" brushRef="#br0" timeOffset="19614">5146 11587 20333,'46'1'4,"0"0"0,0 5 0,-3 9-10,-11 14 0,-1 10-782,-2 0 0,1 5 0,-1 0-1386,-2 1 1,-2 0-1,0 1 2048,0-1 1,0 0 0,-4-2 0,0 1-1,-5-7 1,-6-9 0</inkml:trace>
  <inkml:trace contextRef="#ctx0" brushRef="#br0" timeOffset="20365">6700 11546 16580,'-11'-12'1299,"3"2"-1170,2 40 1,3 16-97,7-10 1,1 1-34,-6 17 0,2 0-40,6-16 1,3-6 39,0-6 460,-3-20 447,-3-51-661,-3 2 1,-3-4-197,-1-6 1,-1-1-456,-1-8 0,0 2 528,0 15 1,0 2-12,2 4 0,1 2 89,0-22-290,12 23 78,21 58-51,-5 8 0,1 7-84,0 4 1,-1 3-118,1 7 0,-2-2 162,-8-16 0,-2-2 484,0 3 0,-1-2-360,5 5 178,-2-28-167,-13-34-23,-1-35 6,-3 26 0,0-1-1,0-5 1,2-1-17,0-1 0,5-1 28,6-9 0,6 3-45,2 15 1,6 6-12,6 3 0,3 11 28,23 31 62,-31 6 0,-3 7-96,-7 1 1,-2 4-432,6 17 0,0 4-4451,1-3 1,1 0 4600,1-1 0,-1-3 0,-7-16 0,-2-7 1,2-7-1</inkml:trace>
  <inkml:trace contextRef="#ctx0" brushRef="#br0" timeOffset="20564">7780 11487 19011,'-5'-3'886,"0"1"-584,5 2-571,49 61-1232,-19-35-774,4 11 1,1-4 2274,0-18 0,-16-8 0,-6-6 0</inkml:trace>
  <inkml:trace contextRef="#ctx0" brushRef="#br0" timeOffset="20715">7888 11435 17935,'-26'36'-262,"0"0"1,2-2 0,5 0-4501,3 12 4762,7-6 0,8-18 0,1-10 0</inkml:trace>
  <inkml:trace contextRef="#ctx0" brushRef="#br0" timeOffset="20964">8655 10813 17958,'-29'47'242,"1"0"0,-1 0 0,3 0 0,2-1 0,7-1-242,7 8 0,10 0-677,5-6 0,4 2 0,6-2-1919,4-6 0,5-2 0,2-1 2510,13 18 1,2-7 0,-5-18 0,-2-9 0,-2-10 0</inkml:trace>
  <inkml:trace contextRef="#ctx0" brushRef="#br0" timeOffset="21314">9059 11402 19112,'-26'-44'829,"0"-1"0,1 3 1,0 2-702,-1 5 1,0 4-95,-13-8-146,1 23 67,22 34-157,13 23-145,17-2-79,10-4-100,17-8-46,-6-15 1,4-7 548,-1-8 1,0-7 234,4-5 1,-4-4 270,11-24 99,-27 0-55,-18 23 167,-4 9-750,0 7 45,0 33 11,0 4-470,5 29-427,7-9-985,10-5-3295,12-10 5177,7-15 0,-16-12 0,-3-9 0</inkml:trace>
  <inkml:trace contextRef="#ctx0" brushRef="#br0" timeOffset="21499">9490 10836 22608,'19'48'-953,"0"0"1,0 0-1,-2 4 1,-1 0 0,-1-2 952,1-4 0,-1-1 0,-1-2 0,-1 5 0,-4-6 0,-2-7 0</inkml:trace>
  <inkml:trace contextRef="#ctx0" brushRef="#br0" timeOffset="21702">11035 10722 18922,'0'-7'1299,"0"1"-1299,0 6-33,0 0-2276,12-8 2309,-1 32 0,3-26 0,-7 27 0</inkml:trace>
  <inkml:trace contextRef="#ctx0" brushRef="#br0" timeOffset="21831">11055 11054 19347,'5'5'-571,"36"-8"-4113,-12-8 4684,5 1 0,1 0 0,-10-2 0,1 1 0</inkml:trace>
  <inkml:trace contextRef="#ctx0" brushRef="#br0" timeOffset="22132">13511 10640 15426,'-16'59'242,"0"-1"0,0 1 0,3-13 0,0-2 0,-1-1-885,-4 2 1,-2 0-1,1-5-2694,0-3 1,1-6 3336,-8 10 0,13-20 0,8-16 0</inkml:trace>
  <inkml:trace contextRef="#ctx0" brushRef="#br0" timeOffset="22318">13332 10292 22081,'35'37'-762,"-1"-1"0,1 1 0,-1 4 1,-1 1-1,-2 3 762,2 11 0,-2 2 0,-3-4 0,-1 0 0,-4-6 0,-9-15 0,-1 0 0</inkml:trace>
  <inkml:trace contextRef="#ctx0" brushRef="#br0" timeOffset="22664">15660 10178 15975,'16'59'349,"-1"1"1,1-1-1,-2 2 1,1-1-1,-2-3-962,-3-11 1,-1-2 0,0-2-1668,1 18 0,0-7 2280,0 3 0,-5-26 0,-2-13 0</inkml:trace>
  <inkml:trace contextRef="#ctx0" brushRef="#br0" timeOffset="22831">15583 10555 20994,'52'-13'-322,"0"-1"0,-1 3 0,4-1 0,-9 5 0,9 2 0,-12 0 0,0 0 0</inkml:trace>
  <inkml:trace contextRef="#ctx0" brushRef="#br0" timeOffset="23499">17811 10571 17834,'18'-63'624,"-1"-1"0,-1 5 0,-5 5-265,-13-5 100,-12 4-157,-8 6 1,-30 8-191,-6 24-112,2 16-11,13 24-34,29 11-247,17 1-324,23-3-555,10-14 0,9-6-879,9-1 0,4-6 1748,-9-7 0,2-4 1,-3-1 755,10-2 0,-4-5 161,-8-7 1,-8-3 1032,-6-7-158,-17 5-425,-10 8-337,-8 8-392,-7 28-246,-1 31-113,0 8-78,8-20 1,2 0-629,13 13-5613,21 7 6342,1-22 0,-2-4 0,-16-25 0</inkml:trace>
  <inkml:trace contextRef="#ctx0" brushRef="#br0" timeOffset="24630">19252 9379 20132,'-34'57'103,"-1"-1"1,13-15 0,1 2-1,5 1-85,4 6 1,6 1 0,0 1-1107,-1 2 0,1 1 0,1-1 1088,1 1 0,1 0 0,1 0-172,2-4 0,1-1 1,2-1-434,6 18 0,6-4-690,2-6 1,10-6 1356,3-18 1,6-2 0,-4-4-1,16 19 1,-13-29 0,-1 0-1</inkml:trace>
  <inkml:trace contextRef="#ctx0" brushRef="#br0" timeOffset="24831">19887 9897 18989,'-6'60'-736,"-1"0"0,3-14 1,3-1-3501,5 4 0,4-4 4236,14 5 0,-8-22 0,0-13 0</inkml:trace>
  <inkml:trace contextRef="#ctx0" brushRef="#br0" timeOffset="25015">20618 9789 19179,'-37'52'-269,"0"0"0,14-10 1,2 4-1,8-3 269,13 8 0,6-3 0,-7-7 0,2-4 0,19 15 0</inkml:trace>
  <inkml:trace contextRef="#ctx0" brushRef="#br0" timeOffset="25215">20627 10057 21320,'45'-21'-914,"1"0"1,-1 0 0,17-8-1,-6 7-5349,4 9 6263,-16 7 0,-22 4 0,-11 2 0</inkml:trace>
  <inkml:trace contextRef="#ctx0" brushRef="#br0" timeOffset="25698">20387 10076 19628,'58'-14'-513,"-1"0"0,1 1 0,-11 1 0,-2 0 0,-3 2 0,4 1 0,-6 1 0,-1-1 0</inkml:trace>
  <inkml:trace contextRef="#ctx0" brushRef="#br0" timeOffset="26098">21753 9575 20591,'-33'51'38,"1"0"0,-1 0 0,10-4 0,3 0 0,9-2-83,11 8 1,13-6-29,9-8 0,8-8 62,2-17 0,4-7-90,21-5 0,3-9 45,0-10 0,-1-9-544,-19 5 1,0-4 0,-4-1 599,3-12 0,-10-3 0,-16 0 0,-11 2 545,-22-18-556,-11 23 0,-8 5-225,-10 8 1,-3 5-233,0 0 0,1 6 42,0 11 1,6 7-1345,1 15-2466,18 8 4236,14 2 0,10-15 0,2-4 0</inkml:trace>
  <inkml:trace contextRef="#ctx0" brushRef="#br0" timeOffset="26248">21798 9840 20468,'49'-15'-1140,"-1"-1"0,0 0 1,18-8-1,-10 4 0,-21 10 1,-12 0-1</inkml:trace>
  <inkml:trace contextRef="#ctx0" brushRef="#br0" timeOffset="26448">22227 9300 20871,'39'33'116,"1"0"0,-1 3 0,-5 3-116,-11 4 0,-4 4-690,-5-1 0,-2 4 1,-3 1-1478,-3 0 1,-2 0 0,-2 0 2015,-1-1 1,-1-1-1,-2-3 1,-1 5-1,-3-10 1,-3-11-1</inkml:trace>
  <inkml:trace contextRef="#ctx0" brushRef="#br0" timeOffset="26614">22871 9941 16479,'0'0'0</inkml:trace>
  <inkml:trace contextRef="#ctx0" brushRef="#br0" timeOffset="26848">23645 9428 18933,'-15'42'69,"-1"0"0,0-1 1,-2 3-1,-1-1 1,0 1-2076,-2 0 0,-1 1 1,2-4 2005,-4 5 0,4-6 0,0 5 0,18-38 0</inkml:trace>
  <inkml:trace contextRef="#ctx0" brushRef="#br0" timeOffset="27031">23572 9105 21252,'37'53'-11,"-1"0"0,0 1 0,-4 0-247,-9-4 0,-4 3-2253,-5-4 0,-2 4 0,-2-4 2511,0 7 0,-3-3 0,0 1 0,-3-7 0,-4-10 0</inkml:trace>
  <inkml:trace contextRef="#ctx0" brushRef="#br0" timeOffset="27831">24625 9695 14484,'11'60'1143,"-2"-13"-661,-4-40 863,-2-17-449,-2-31-694,-3-9-152,1 13 1,0-5 44,0-7 0,0 0-34,4 13 1,2 1 72,-1-7 1,3 5 89,13 8-78,16 20 34,7 40-152,-15-4 0,-2 5-23,-4 2 1,-3 1-6,-1 2 0,-4-3-34,2 6 34,-4-10 191,0-22 89,4-42-269,2-11 0,-6 8 0,2-2-173,12-21 453,2 9-56,0 12-246,4 22-23,-4 44-297,-12 1 1,-2 4-253,-2 4 1,-1 2-1228,-1 3 1,0-3 1809,8 9 0,-8-20 0,-1-11 0</inkml:trace>
  <inkml:trace contextRef="#ctx0" brushRef="#br0" timeOffset="27998">25494 9561 18317,'5'4'1938,"9"43"-1938,-9-22-381,8 36 381,-3-27 0,-4-17 0,1 1 0</inkml:trace>
  <inkml:trace contextRef="#ctx0" brushRef="#br0" timeOffset="31651">5281 12163 10832,'0'7'-748,"0"0"0,0-7 0,0 0 0</inkml:trace>
  <inkml:trace contextRef="#ctx0" brushRef="#br0" timeOffset="33097">23523 9784 8490,'0'0'0</inkml:trace>
  <inkml:trace contextRef="#ctx0" brushRef="#br0" timeOffset="36898">6958 13947 17924,'-8'-31'740,"1"8"-740,6 22-34,1 1 12,0 11 56,8 11-29,3 11 1,1 6 16,2 8 1,0 2-264,1-1 0,-2 1 263,-2-3 0,-3-4 1,-1 2 10,-2-12 965,-2-17-348,-7-33-566,-5-15 0,-2-6-73,2-3 0,-1-2-355,-4-17 1,1 0 348,6 11 1,3 0-6,2-16 0,6 2 224,8 14 0,6 5-286,6 2 1,7 11 16,32 24-176,-27 23 0,-1 9 204,-7 4 1,-2 6-136,6 15 1,0 3-12,-6-3 1,-1 0 106,-1-2 0,-2-2-11,7 15-22,-14-40 33,0-12 696,-1-12-662,0-14 22,1-16 39,-1-5 1,1-6-52,3-6 1,3-3-79,-2 12 1,2-1-1,0 3 107,5-7 0,1 6-1,1 13 1,-1 8-17,4 11-22,5 51 22,-18-7 0,-2 5-51,0 4 1,-1 3-463,-1 6 1,-2-1-9,-3-14 0,-1-1-404,0-2 1,0 0-2923,10 29 3847,0-12 0,-7-24 0,-2-12 0</inkml:trace>
  <inkml:trace contextRef="#ctx0" brushRef="#br0" timeOffset="37198">8393 13956 17543,'0'-4'707,"0"0"-691,25 31 1,11 15-297,-3-6-998,8 8 0,0 1-2756,-7-9 4034,-5-9 0,-14-13 0,-6-7 0</inkml:trace>
  <inkml:trace contextRef="#ctx0" brushRef="#br0" timeOffset="37380">8656 13914 16333,'-47'42'45,"0"0"0,2-1 0,4-1-191,11-8 0,3 0 146,2 5 0,4-2 0,-2 1 0,9 0 0</inkml:trace>
  <inkml:trace contextRef="#ctx0" brushRef="#br0" timeOffset="37781">9465 13215 17263,'-22'58'201,"0"0"1,6-3 0,1 5 0,5 0-262,4-3 0,4 1 0,3 1-1842,4-7 0,2 1 0,3 1 0,0-5 1902,1 4 0,2-4 0,2-5 0,8 2 0,0-11 0,3-10 0</inkml:trace>
  <inkml:trace contextRef="#ctx0" brushRef="#br0" timeOffset="38181">9933 13897 18686,'-15'-55'642,"1"0"1,-8 5-1,-3 5-642,2 9 0,-2 6 12,-29-8-12,23 30 33,5 20-100,14 15-616,34 10 313,11-5 252,-2-21 0,3-3-38,27-6 88,-17-11 1,2-5 106,-7 1 1,-2-3 307,0-3 1,-4-1 21,2-7-44,-29 16-303,-6 9-22,-6 19 23,2 25-281,-3 24-840,14-28 0,3 0-1591,9 16-1020,19-21 3709,-5-25 0,-13-6 0,-4-2 0</inkml:trace>
  <inkml:trace contextRef="#ctx0" brushRef="#br0" timeOffset="38365">10351 13320 20143,'8'40'212,"0"0"1,0 2 0,0-2-213,1-2 0,0 1-470,-1 17 0,-2 3-4360,-4-1 0,-2-2 4746,-3-1 0,-1-5 1,-3 15-1,-2-46 0</inkml:trace>
  <inkml:trace contextRef="#ctx0" brushRef="#br0" timeOffset="38797">12496 13406 16916,'64'0'-325,"-9"3"0,-42-2 0,-4 3 0</inkml:trace>
  <inkml:trace contextRef="#ctx0" brushRef="#br0" timeOffset="38964">12587 13661 18126,'4'0'1591,"0"0"-2711,-4 0-8711,41 0 9708,-29 0 1,29 0 0,-39 0 0</inkml:trace>
  <inkml:trace contextRef="#ctx0" brushRef="#br0" timeOffset="39813">14258 13120 10373,'1'-5'4627,"0"1"-2633,-1 4-638,1-28-1199,0 22-90,0-8 34,2 43-56,0 14 0,1 10-202,-1 9 0,0 4-1503,0-13 1,1 2 0,0-2 1659,1 10 0,-1-7 0,-1-18 0,0-7 0,4-13 0</inkml:trace>
  <inkml:trace contextRef="#ctx0" brushRef="#br0" timeOffset="40314">15946 12907 16299,'1'-7'1984,"16"71"-1838,-8-10-702,2 2 0,1 2 556,-6-17 0,0-1-420,1 14 0,0 1-2656,-1-6 0,-1 0 3076,0-2 0,-1-4 0,1 8 0,-5-37 0</inkml:trace>
  <inkml:trace contextRef="#ctx0" brushRef="#br0" timeOffset="40516">15845 13398 19224,'35'-19'44,"0"0"1,-1 1 0,0 1-616,23-5-830,-4 1-1814,-7 1 3215,-9 3 0,-18 8 0,-7 2 0</inkml:trace>
  <inkml:trace contextRef="#ctx0" brushRef="#br0" timeOffset="41713">18224 12575 15437,'0'-5'2151,"0"0"-1265,3 70-864,4-15 0,1 4-71,-3-11 1,-1 2 0,1 0-913,2 3 0,0 1 1,0-4-3102,1 1 0,-1-3 4062,0-3 0,1-5 0,0 4 0,-1-15 0</inkml:trace>
  <inkml:trace contextRef="#ctx0" brushRef="#br0" timeOffset="41948">19015 12791 16703,'1'-3'1098,"4"61"-1020,2-10-650,-2 3 1,2 2 520,-1-17 1,2-1-2980,3 10 1,0-2 3029,6 11 0,0-5 0,-11-35 0</inkml:trace>
  <inkml:trace contextRef="#ctx0" brushRef="#br0" timeOffset="42116">18940 13144 16994,'-2'-9'1244,"1"2"-1221,1 7-1940,87-49-4514,-31 25 6331,-14 2 1,6-3 0,-7 5 0,1 4 0,-7 1 0</inkml:trace>
  <inkml:trace contextRef="#ctx0" brushRef="#br0" timeOffset="42464">19820 12580 20188,'-22'51'98,"0"0"1,0 0-1,3-3 1,0 0 0,6-3-94,5 0 1,6-3-12,9 8 1,9-5-40,8-14 0,8-6 0,11-4 0,3-9 23,-4-14 0,-2-10 10,-2-7 1,-5-6 22,-13-2 1,-6-5 16,0-18 0,-6-3-6,-10-1 0,-8 2-56,-7-4 1,-10 7-583,-11 16 0,-5 11 89,4 16 1,1 8-332,1 10 1,6 6-2605,0 22 3462,15 5 0,10-20 0,6-4 0</inkml:trace>
  <inkml:trace contextRef="#ctx0" brushRef="#br0" timeOffset="42647">19814 13092 18541,'-7'-8'2184,"3"2"-2016,4 6-168,17-44-89,8 23-169,-3-7 1,3 1-1178,25 11 1435,-15 10 0,-3 2 0,1-1 0,5 4 0</inkml:trace>
  <inkml:trace contextRef="#ctx0" brushRef="#br0" timeOffset="43314">17966 12075 16288,'-6'49'622,"-1"1"0,0 4 0,-1 7 0,2 2-494,1-7 1,1 2 0,1 2 0,0-1-1248,-2 2 1,1-1 0,0 1-1,2 1 1127,2 3 1,0 2-1,3-2 1,2-4 6,1-4 0,4-4 0,5 0-40,6-7 1,4 1 0,4-1 0,3-4-1534,4-6 1,5-3-1,2-3 1,0 0 1557,0-1 0,2 0 0,0-3 0,-2-4 0,3-3 0,-2-4 0,-4-4 0,24-7 0</inkml:trace>
  <inkml:trace contextRef="#ctx0" brushRef="#br0" timeOffset="43747">20021 11896 18082,'62'-20'666,"1"1"1,-17 22-1,0 7 1,-2 7-600,10 16 0,-5 11-717,-14-4 1,-1 5 0,-4 1 694,3 8 0,-6 4-57,-6-2 1,-2 4 0,-3 4-79,-7-12 1,-2 3-1,-2 0 1,-2 3-120,-4-2 1,-1 1 0,-2 2-1,-2-1 1,0-2-500,-1 3 1,-1-2 0,-3-1 0,-2-2 446,-2-3 1,-3-1-1,-1-2 1,1-5-665,-6 8 1,-1-6 1071,1-3 1,1-4-1,0 1 1,4-10-1</inkml:trace>
  <inkml:trace contextRef="#ctx0" brushRef="#br0" timeOffset="46015">20953 13086 12333,'0'-5'2062,"0"1"-639,0 4-1177,8 50-67,-2-23-39,0 6 1,0 0 105,2-6 90,-3-6 12,-2-9 470,-2-6 493,-5-11-773,-8-29-359,-1-3-135,3 6 1,2-3-6,1-10 1,3-1-24,1 11 1,1 0-6,0-11 1,4 4 10,9 0-67,23 19 23,21 54-174,-20-2 0,-1 5 33,-5 3 1,-4 1 106,-3 2 0,-5-3-11,-3-1 67,-2-10 90,-6-19 122,-1-32-133,-1-40-79,-1 28 0,-1-1 5,1-9 1,1 2 84,6-16 190,9 9-213,9 25-67,19 40-67,-5 18 67,-17-2 0,-1 3-196,-6-5 0,-2 1-1390,4 12 1,-3 0 1585,-5-4 0,-3-1 0,10 21 0,-16-25 0</inkml:trace>
  <inkml:trace contextRef="#ctx0" brushRef="#br0" timeOffset="46214">21756 13216 17610,'5'-6'617,"0"1"-594,-5 5-987,15 56-2095,-9-28 3059,3 8 0,0-2 0,-7-17 0,0-8 0</inkml:trace>
  <inkml:trace contextRef="#ctx0" brushRef="#br0" timeOffset="47214">22427 13196 17476,'33'-51'818,"-1"0"0,-3-6 0,-4 0-745,-9 12 0,-5-2 83,-2-14 1,-7 2 95,-11 21 0,-3 3-213,2-1 1,-2 5 16,-27 1 12,-4 28-68,14 12 11,-4 7 0,23 6 23,15 15-102,28-3 24,19 1 44,3-16 22,-3-13 0,-20-10 1,5-11-34,0-2 22,-3-2-11,-7 5 11,-11 9 45,-6 1-22,-2 2 66,-4 8 68,7 22 112,1 23-269,-2-14 1,0 1-35,-2-6 1,1 0-168,10 25-270,-2-24-2565,12 3 3025,5-10 0,-10-5 0,-4-13 0</inkml:trace>
  <inkml:trace contextRef="#ctx0" brushRef="#br0" timeOffset="57326">7636 16250 6708,'0'0'0</inkml:trace>
  <inkml:trace contextRef="#ctx0" brushRef="#br0" timeOffset="57731">7705 16159 15056,'-7'1'1580,"1"0"-1154,51-14-146,9-3-1285,-2 1 0,11-4 1035,-14 3 1,6-1 0,2-1 0,1 0-721,-7 3 1,1 1 0,1-1 0,0 0 0,-1 1 137,0-1 1,1 0 0,-1 1-1,0 0 1,-3 1-1514,7 0 1,-1 1 0,-3 1-1,-8 3 2258,-4 3 0,-7 2 0,1 3 0,-24 0 0</inkml:trace>
  <inkml:trace contextRef="#ctx0" brushRef="#br0" timeOffset="57964">8371 16109 15403,'0'51'119,"-1"-1"1,6 6 0,3 1-4367,8 2 1,1-2 4246,-2-9 0,-1-4 0,3 11 0,-12-37 0</inkml:trace>
  <inkml:trace contextRef="#ctx0" brushRef="#br0" timeOffset="58130">8166 16611 18362,'46'-12'-1253,"1"1"0,0 0 0,-2 0 1,0 0-1,-2 3 1253,10 1 0,-6 2 0,9-2 0,-12 2 0</inkml:trace>
  <inkml:trace contextRef="#ctx0" brushRef="#br0" timeOffset="58317">8871 16509 19594,'-17'-52'142,"-1"1"0,5 9 0,11 5-142,43-2-79,12 25-857,-14 13 1,1 8-1536,-5 10 0,-2 6 2471,5 5 0,-4 1 0,-1 16 0,-17-10 0</inkml:trace>
  <inkml:trace contextRef="#ctx0" brushRef="#br0" timeOffset="58731">9671 16136 18261,'-58'31'339,"0"0"1,5 0 0,9 2-340,23-4 0,8 2-11,0 8 0,7 0-124,28 21 96,1-32 0,6-8-62,4-12 0,1-9-67,5-8 0,-3-8 168,-8-4 0,-3-5 5,5-16 1,-3-6 89,-8-7 1,-6-4-672,-6 8 0,-4-4 0,-3 3 665,-6-13 1,-7 3 84,-6 1 0,-4 6 59,3 22 0,-1 5 126,-16-12-281,4 19-89,6 35 16,18 16 1,7 9-73,10 16 0,7 3-801,-1 1 1,4-1 144,10 1 0,4-5-1339,-7-19 1,0-4 2061,0-3 0,-1-4 0,3 4 0,-7-10 0</inkml:trace>
  <inkml:trace contextRef="#ctx0" brushRef="#br0" timeOffset="59047">10132 16272 18888,'42'-35'-467,"0"-1"0,-9 4 0,-5 0 826,3-14 22,-33 20 112,-22 20 89,-7 20 102,-13 26-516,11 18-185,17-21 1,6 0-466,12 19-829,22-13-740,14-24 2051,24-10 0,-31-4 0,9-5 0</inkml:trace>
  <inkml:trace contextRef="#ctx0" brushRef="#br0" timeOffset="60281">8169 16383 19527,'64'-14'77,"-1"-1"0,1 1 0,0-1 0,0 1 1,-9 1-1,-3 1 0,1 0 0,0 1 0,2 2-897,-1 2 1,2 1-1,1 1 1,0 1-1,-1 1 1,-2-1 819,13-1 0,-4 0 0,1 1 0,2 0-45,-2 1 0,3 0 0,1 0 1,-2 1-1,-3 3 153,-3 1 0,-2 1 1,-3 3-1,-3 4-101,10 5 1,-5 6-1,-21 7 60,-30 11 1,-20 4-35,-20-3 1,-16-2 0,-3-1 17,0-2 1,-4-2 0,-2 1 55,14-7 1,-3 2-1,-1 0 1,1 0-1,4-1-81,-15 7 0,4-1 0,5 0-15,5-2 1,4 1-1,24-12 79,43-13-87,13-17 1,11-10 0,3-3 7,-9 2 0,2-1 0,1-2 0,1 0 0,7-3 0,0 0 1,2-1-1,1 0-5,-9 4 1,-1 1 0,2 0 0,1-1 0,2 1-96,0 1 0,3-1 0,1 1 0,1 0 1,-3 2-1,-2 1 21,9-3 1,-2 2 0,-2 3-1,-3 2 399,11-2 0,-4 3 0,-20 14-275,-27 26-56,-55 7 0,-21 0-110,8-3 0,-1-1 110,13-9 0,0 1 0,4-3 799,-2 3 1,14-12-4442,24-18-4527,52-24 8169,2 0 0,0 0 0,-3 3 0,-8 5 0</inkml:trace>
  <inkml:trace contextRef="#ctx0" brushRef="#br0" timeOffset="60831">11883 15871 17196,'-7'62'676,"0"1"0,6-15 0,3-1-609,6 4 0,7-4-61,1-16 0,6-4 38,12 1 1,6-8 6,7-11 0,4-9-7,-1-2 1,-1-7-480,4-13 0,-4-8 469,-15 0 0,-5-4-1,-2-2 1,-3-1 22,-5-2 0,-3-1-23,-5 0 1,-5 0-1,-2 0 1,-8 0 87,-12-9 1,-9 4-189,-1 11 0,-5 5-326,-5 3 1,-1 8-414,-12 21-729,25 29-2018,36 7 3553,13-2 0,-6-15 0,2-8 0</inkml:trace>
  <inkml:trace contextRef="#ctx0" brushRef="#br0" timeOffset="61265">12792 15609 15739,'0'-4'1849,"0"1"-1423,0 51-303,3-9 1,2 7-109,0-2 0,0 5 0,2 0-2007,2 2 1,3 1 0,0-3-1152,3 9 0,3-5 3143,2-12 0,-1-8 0,-2-11 0,-2-11 0</inkml:trace>
  <inkml:trace contextRef="#ctx0" brushRef="#br0" timeOffset="61497">13280 15709 17308,'17'61'-475,"0"1"1,0-3 0,1 0-3213,3-3 1,0-5 3686,-6-14 0,-1-5 0,5 4 0,-13-30 0</inkml:trace>
  <inkml:trace contextRef="#ctx0" brushRef="#br0" timeOffset="61647">13231 16107 18238,'49'-21'-914,"0"-1"1,-1 1 0,-2 1 0,-1 0 0,-7 4 0,2 3 0,-10 2 0</inkml:trace>
  <inkml:trace contextRef="#ctx0" brushRef="#br0" timeOffset="61781">13821 15922 17017,'0'9'414,"0"-2"-1299,0-7-1770,0 0 2655,7 21 0,-5-16 0,5 16 0</inkml:trace>
  <inkml:trace contextRef="#ctx0" brushRef="#br0" timeOffset="61931">13768 15657 14753,'0'0'0</inkml:trace>
  <inkml:trace contextRef="#ctx0" brushRef="#br0" timeOffset="62263">14097 15894 18440,'-2'-55'579,"0"0"0,6 6 0,7 6-591,22-3-44,5 21 0,0 28-44,-12 12-281,9 24 358,-2-1-168,4-2 247,-11-16 46,-5-26-80,-6-8 269,7-19-235,0 15-78,-1 1-23,-5 27 0,-6 9-493,1 12-739,4 3-886,7 0-4582,10-6 6745,15-9 0,-20-10 0,1-6 0</inkml:trace>
  <inkml:trace contextRef="#ctx0" brushRef="#br0" timeOffset="62647">15158 15638 19953,'-51'-7'291,"11"0"-347,37 7 134,17 5-44,18 5-34,25 3-101,3-2-11,5-6-112,-11-5-589,-15-8 1,-2-4 95,-6-4 0,-3-4 823,2-11 1,-8-5 341,-18-8 0,-8-2-241,-4 7 1,-4 1 27,-6-1 0,-3 3 483,-9-9 301,2 14-1086,13 30 123,15 52-56,14 11-301,0-14 1,1 1 104,1-14 0,1 1-1916,5 9 0,1-1 2112,-6-12 0,-1-2 0,14 24 0,-21-33 0</inkml:trace>
  <inkml:trace contextRef="#ctx0" brushRef="#br0" timeOffset="62980">15525 15660 20233,'39'-24'26,"1"0"0,0-1 0,3-2-52,-1 3 0,2-2 0,0-1-996,0-1 1,-1-2-1,0 1 988,-1 0 1,0 1-1,-4 0-73,5-9 1,-9 4 915,-17 0-775,-25 7 626,-12 7 169,-38 8-78,-6 22-539,25 9 1,3 6-185,10 0 0,5 5 581,6 8 0,6 1-609,4 25-84,15-24 0,7 0-538,4-6 0,5-3-213,3-1 0,4-4-1447,5-8 0,3-7 2282,-3-7 0,-3-3 0,6 0 0,-1-2 0</inkml:trace>
  <inkml:trace contextRef="#ctx0" brushRef="#br0" timeOffset="63681">17910 15554 15751,'4'34'1753,"0"-1"1,6 17-1227,21-48-247,-5-18 11,3-41-235,-19 12 0,-3-3-34,0-1 1,-4 0-206,-7-3 0,-5 3 183,-17-9-33,-12 17-1,-3 19 12,-3 13 10,5 23-55,6 28-168,39 15-275,21-27 0,11-5 235,4-5 1,6-6-360,-5-13 1,4-5-1,-2-2 247,13-6 1,0-4 135,-7-4 1,1-3 0,-2-1 450,10-6 0,-4-2 752,-3 1 1,-8 0-135,-17-1-337,-43 26-245,-16 20-23,-2 11-45,0 16 372,17-5 0,5 4-675,6-1 1,5 1-79,3 0 0,7-3-319,7-6 0,5-8-1081,35-6-2175,9-11 2534,-30-8 0,1-3 1254,2-3 0,-2-1 0,5-3 0,-8-3 0</inkml:trace>
  <inkml:trace contextRef="#ctx0" brushRef="#br0" timeOffset="63981">19045 15261 20087,'-24'36'183,"1"1"0,-1 3 0,12-1-228,37 3-11,5-7-146,34-19 57,-2-25-29,-10-9 1,2-7-77,0-6 1,-2-4 249,-15 9 0,-1-2 0,-3 1 180,2-4 0,-8 3 190,-5-6-169,-25 27-122,-6 4-1,-4 10-33,-9 17 284,9 12-1169,18 9-852,17-13-2185,22-12 3877,2-15 0,-20-3 0,-4-2 0</inkml:trace>
  <inkml:trace contextRef="#ctx0" brushRef="#br0" timeOffset="64131">19980 15286 19022,'16'-9'-1420,"-8"3"1,1 4 0</inkml:trace>
  <inkml:trace contextRef="#ctx0" brushRef="#br0" timeOffset="64265">19934 14983 8826,'0'0'0</inkml:trace>
  <inkml:trace contextRef="#ctx0" brushRef="#br0" timeOffset="64481">20301 15200 19605,'14'-43'220,"1"0"1,-1 3-1,2 3-209,16-7 101,24 8-268,0 27-1094,-25 20 1,-2 7-2493,10 22 3742,-20 20 0,-13-35 0,-4-7 0</inkml:trace>
  <inkml:trace contextRef="#ctx0" brushRef="#br0" timeOffset="64897">21918 14991 16894,'-3'-3'190,"1"0"-179,2 42-11,0-13-1277,1 29-2309,6-30 3586,4-11 0,-3-7 0,-1-7 0</inkml:trace>
  <inkml:trace contextRef="#ctx0" brushRef="#br0" timeOffset="65031">21904 14676 11896,'0'0'0</inkml:trace>
  <inkml:trace contextRef="#ctx0" brushRef="#br0" timeOffset="65264">22280 14825 19773,'-45'9'157,"15"1"-101,79 15-207,-11-9 0,4 2-40,1 0 0,1 2 185,0 0 1,-5 0-107,-9 10-78,-15 0-213,-27-1-393,-12-3-2588,-20-4 3384,-5-7 0,21-8 0,5-4 0</inkml:trace>
  <inkml:trace contextRef="#ctx0" brushRef="#br0" timeOffset="65597">23666 14961 15381,'0'38'-1076,"0"0"1,0 0-1,0-6 1076,0-14 0,0-2 0,0-16 0</inkml:trace>
  <inkml:trace contextRef="#ctx0" brushRef="#br0" timeOffset="65747">23555 14666 16670,'0'0'0</inkml:trace>
  <inkml:trace contextRef="#ctx0" brushRef="#br0" timeOffset="65981">24160 15082 19314,'-12'-39'511,"-1"0"1,9-14 0,9-1-456,16 10 0,6 3-579,-3-1 1,4 5 522,4 10 0,2 9 313,7 10-1019,9 47-336,-25-10 0,-1 5 1042,7 14 0,-2 1 0,-12-16 0,-2-3 0,11 16 0</inkml:trace>
  <inkml:trace contextRef="#ctx0" brushRef="#br0" timeOffset="66349">25226 14588 19594,'-48'3'316,"1"1"0,-1-1 0,1 8 0,0 3 0,3 5-316,3 4 0,3 4 0,3 2-667,-5 10 1,10 3 536,15-3 1,12-4 294,32 2-529,13-21 0,9-10-213,11-13 0,3-10 179,-14 0 0,2-5 0,-4-3 543,-8-1 1,-3-4 0,-4-3-53,-6-3 1,-4-3-1,-5-1-333,-2-12 0,-8-3 400,-4-2 1,-3-4 0,-5 0 119,-6 3-1,-6 1 1,-3 0-45,-4-2 1,-3 0 0,-4 6-197,-11-2 0,-6 15-39,2 24 0,1 13 46,-9 35-46,32-5 0,3 6-12,4 7 1,7 6-266,7 2 1,6 5 0,5 0-789,7-1 1,4-1-1,5 0 964,-2-7 1,3 1-1,1-1 1,-2-6-1,12 13 1,0-8-1,-5-18 1,-1 0-1</inkml:trace>
  <inkml:trace contextRef="#ctx0" brushRef="#br0" timeOffset="66630">25648 14778 19101,'-4'2'706,"1"0"-706,3-2-112,58-47 0,-21 12-287,4-2 1,0-2 297,-3-12 101,-16 5 481,-11 8 348,-39 12 124,-20 26-696,-11 16-212,26 2 0,5 4-11,-5 25-34,14 1-34,9 0-403,24-6-437,15-6-2376,15-18 1,7-6 3185,-7-3 1,0-3-1,0 1 1,-4-2-1,5-5 1</inkml:trace>
  <inkml:trace contextRef="#ctx0" brushRef="#br0" timeOffset="67197">26521 14721 19538,'-9'59'35,"0"0"1,1-1 0,-2-12 0,1-1 0,5-2-36,12 16 0,3-4 45,1 7 56,0-12 974,-5-33-649,-1-20-134,-7-35-158,-7-20-78,2 20 0,-1-3-839,-2-7 1,-1-2 782,-1-9 0,1-2-4,4 17 0,0-1 1,1-4-184,1-3 1,1-3-1,0-3 1,2 3 189,2-11 1,1 0 0,1 2 0,-1 0 0,0 1 0,2 5-4,3-1 0,3 13-247,5 22 79,5 31 112,8 27-247,2 17 1,0 11-482,-12-13 1,-4 4 0,1 2 105,-2-7 0,0 3 0,-1-1 1,-2-2 12,-2 4 0,-2-2 0,-2-4-2557,-2 9 1,0-10 3560,3-13 1,-2-18 0,0-11 0</inkml:trace>
  <inkml:trace contextRef="#ctx0" brushRef="#br0" timeOffset="67631">26999 14431 19785,'51'-17'-157,"-8"-5"90,-24-20 156,-14 3 113,-21 5-68,-4 30 12,-13 27-113,9 22-22,13-6 1,4 4-180,6-1 0,5 1 22,1-1 1,6-3-125,5-7 1,6-7-55,22-6 111,3-11 168,-1-15 45,-6-8 22,-5-10 1009,-7-18-191,-10 4-302,-2-3-527,-7 18 45,2 12-56,3 9-179,19 10-728,11 16-729,-7-6 0,3 1-1087,-4-1 0,1 0 2677,10-2 1,-3-3-1,-2-4 1,-4-4 0</inkml:trace>
  <inkml:trace contextRef="#ctx0" brushRef="#br0" timeOffset="68015">28114 14231 19045,'-57'-2'560,"0"1"0,7 12 0,6 9-560,3 30 11,27-15 1,6 1-12,12 16-129,13-23 0,7-3-190,5-7 0,5-7 173,11-6 1,-1-8 150,-6-6 1,-5-8-1,-4-10 1,-6-6 55,-9 0 1,-5-4-189,-2-6 0,-3-5 0,0-2 205,-3-6 0,-2-1 1,-1-1-575,0 0 0,-2 0 0,-1 2 660,-2 2 1,-1 1-1,-2 6 27,-4 6 0,-1 6 33,-12-14-168,3 25-56,2 26 0,3 26-17,10 14 0,4 10-237,5-10 0,2 3 0,2 2-1180,2 13 0,2 4 0,1-3-994,0-11 1,1-2-1,2-2 2428,7 17 0,0-11 0,-5-13 0,-2-18 0</inkml:trace>
  <inkml:trace contextRef="#ctx0" brushRef="#br0" timeOffset="68614">28307 14337 18205,'-7'-3'1109,"1"0"-930,6 3-145,18-6-34,-3-7 22,13-10 46,-10-25 268,-9-2 22,-3 2 56,-8 16-369,-2 24-11,-1 15 11,-3 13 55,2 16-66,2 10-34,12 18-157,25-10-6,-3-28 1,5-4 106,1-8 0,2-5-120,7-5 1,0-3 147,-9-2 0,0-3 28,7-1 0,0-1 34,14-2 56,-8-2-57,-34 13 1,-14 5 22,-1 6-34,0 2 363,2-2-385,6-5-683,26-4 436,29-18 140,-19-3 1,0-4-68,-6-1 1,-4-4-23,-3-6 0,-7-3 84,-9-26 151,-14 14 0,-7-4 319,-6 2 1,-2 0 240,0-3 1,-1 4-555,-13-9-68,16 45 46,13 33-46,9 19-257,2-6 0,2 2-858,2 3 1,0 1-3670,0 5 1,-1-1 4806,4 17 0,-14-27 0,-5-27 0</inkml:trace>
  <inkml:trace contextRef="#ctx0" brushRef="#br0" timeOffset="68747">29150 14169 20188,'40'-33'-715,"-1"0"1,0 9 0,4 2-1,0 4 715,19 3 0,-2 5 0,-11 0 0,-3 1 0,-8 4 0,-1-1 0</inkml:trace>
  <inkml:trace contextRef="#ctx0" brushRef="#br0" timeOffset="69531">21160 16564 7637,'-44'-8'815,"0"0"0,-1 0 0,-18 12 1,4 10 263,17 3 1,6 7-1069,6 9 0,7 2 1419,9 8-1632,52-13 45,2-34 1,6-12 159,-1-2 1,4-6 0,-2-2 9,-3-1 1,-2-2-1,-1-2 20,-1-3 1,-1-3 0,-6 1 55,-3-2 1,-6 0 1417,-4 2 1,-4-1-1346,-6 4 1,-3 0 328,-2-5 1,-5 3-235,-13-6-257,-6 65 11,7 6 1,1 8-460,2 8 0,1 7 0,2 0 444,0-2 1,1 1-1,1 4-16,0 1 1,1 4-1,2 2 1,4-4 7,4-8 1,5-1 0,1-2 0,0 0-90,1 16 0,0-1 1,8-10 100,20-1 0,6-17 486,-13-23 0,0-10-425,-2-9 1,-2-7-51,21-26 78,-32 9 1,-5-5 5,-2-2 1,-8-2-96,-15-16 0,-13 1-124,-15 6 1,-7 3-56,0 1 0,-3 5-314,-7 12 0,2 9-1222,-2 6-1676,21 9 3391,18 2 0,11 2 0,5 0 0</inkml:trace>
  <inkml:trace contextRef="#ctx0" brushRef="#br0" timeOffset="69981">23054 16201 16770,'-10'55'-198,"-1"-1"0,0 1 0,1-1 0,-1 4 0,0-3 1,-2-3-1861,-3-5 0,-2-2 0,1-6 1932,-2-3 0,1-5 1,-2 5-1,5-18 1</inkml:trace>
  <inkml:trace contextRef="#ctx0" brushRef="#br0" timeOffset="70181">22788 16023 19179,'22'-27'751,"0"1"0,25-2-595,3 61-111,-20-2 0,1 6 0,1 4-1595,2 7 0,0 4 0,-1 0 1367,2 2 0,0 1 0,-2 0-232,-3 0 0,0 0 1,-4-3-1132,2 1 0,-2-4 1546,0-4 0,-1-6 0,5 7 0,-7-19 0</inkml:trace>
  <inkml:trace contextRef="#ctx0" brushRef="#br0" timeOffset="70381">23984 16767 20837,'2'-6'146,"-1"1"-5692,-1 5 5546,0-16 0,0 12 0,0-12 0</inkml:trace>
  <inkml:trace contextRef="#ctx0" brushRef="#br0" timeOffset="70948">13691 18280 16871,'53'0'349,"1"0"0,-1 0 0,2 3 1,2 0-1,3 0 0,5 0-330,-12-1 0,4 0 0,2-1 1,2 0-1,1 1 0,-1-1 1,-1 0-818,-2 1 1,-1 0-1,0 0 1,0-1 0,1 1-1,1-1 1,1-1 811,1 0 0,1-1 0,2-1 0,0 0 0,0 0 0,0 0 0,0-1 0,-2 0-162,3-1 1,-1 1-1,-2-1 1,0 0-1,3-1 1,2-1-1,6 0 149,-18 2 1,3-2 0,2 1 0,2-1-1,1 0 1,1 0 0,2-1 0,0 0-1,1 0 1,1 0 0,0 0 0,0 0 0,0 0-22,-6 1 0,0-1 0,1 1 0,0-1 1,1 0-1,0 0 0,0 0 0,1 0 1,1 0-1,1 0 0,0 0 0,0 0 1,2-1-1,0 1 0,1 0 0,1-1 38,-11 2 1,1 0-1,0 0 1,2-1-1,0 1 1,2 0-1,-1-1 1,2 0 0,0 1-1,0-1 1,0 1-1,1-1 1,-1 0-1,1 1 1,0-1 0,-1 1-1,0-1 1,-1 1-1,1-1 1,-2 1-1,0 0 1,-1-1 0,-1 1-73,7-1 1,-1 1-1,-1-1 1,0 0 0,-1 0-1,1 1 1,-2-1-1,1 1 1,-1-1 0,1 0-1,-1 1 1,0 0-1,-1-1 1,1 1 0,0 0-1,0 0 1,0-1-1,1 1 1,-1 0 54,0 1 1,1-1 0,0 0 0,0 0-1,1 1 1,0-1 0,-1 0 0,1 1 0,-1-1-1,0 1 1,0-1 0,-1 1 0,0 0 0,-1 0-1,0 0 1,-2 0 0,0 1 0,-1-1 0,-1 0 7,6 1 1,-2-1-1,-1 0 1,-2 1 0,0 0-1,-2 0 1,1 0-1,-1 0 1,1 0 0,0 0-1,2 0 1,0 1-1,3-1 1,1 0-10,-6 1 0,0-1 0,2 1 0,0-1 0,2 1 0,0-1 0,0 1 0,2 0 0,-1-1 0,1 1 0,0 0 0,1 0 0,-1 0 0,1-1 0,0 1 0,-1 0 0,0 1 0,0-1 0,0 0-8,-3 0 0,-1 1 0,1 0 0,0-1 0,-1 1 1,1 0-1,-1 0 0,1-1 0,0 1 0,0 0 1,0 0-1,0 0 0,1 0 0,-1 1 0,2-1 1,-1 0-1,1 0 0,1 0 0,0 0 0,0 1-32,-4-1 0,0 0 1,2 0-1,0 1 0,0-1 1,1 0-1,1 1 0,0-1 1,0 1-1,0-1 0,1 0 1,-1 1-1,1-1 0,-1 1 1,0-1-1,-1 1 0,1 0 1,-2 0-1,0-1 0,0 1 1,-1 0-1,-1 0 0,-2 0 1,0 1-22,12-1 0,-2 0 1,0 0-1,-1 1 0,-1-1 1,0 1-1,-1 0 0,0-1 1,-1 1-1,0 0 0,-1 0 1,-1 0-1,1 0 0,-1 1 1,0-1-1,-1 0 0,1 1-97,6-1 0,0 1 1,0-1-1,0 1 1,0 0-1,-1 0 0,-1 0 1,0 1-1,-1-1 1,-2 0-1,-1 1 1,-2-1-1,-1 1 0,-3 0-231,9 0 1,-2 1 0,-3-1-1,-2 1 1,-1 0 0,-1 0-1,-1 0 1,1 0 0,-1 0 388,13 1 0,0 1 0,0-1 0,-2 1 0,-2-1 0,-3 1 0,-5-1 0,12 0 0,-6 0 0,-4 0 0,-2 1 0,0-1 0,-1 1 0,0 0 0</inkml:trace>
  <inkml:trace contextRef="#ctx0" brushRef="#br0" timeOffset="80615">7615 14914 11504,'-3'2'1781,"0"-1"-1310,3-1 67,51-1-225,-11-3 1,8-1 0,2 0-1474,7 0 1,3-1 0,3 0 1174,-12 0 1,3 0 0,2 0 0,0-1 0,-1 0-5,-3 0 0,-1 0 0,0-1 1,2 1-1,5-2-212,0 1 1,4-2 0,2 1-1,2-1 1,2 0 0,-1 0-1,0 1 107,-6 1 0,0 0 0,0 0 1,0 0-1,2 1 0,-1-1 1,2 1-1,0 0-317,-1 0 0,1 0 0,2 0 0,1 0 0,-1 1 0,0-1 1,-1 1-1,-3 0 0,-2 1-452,2-1 0,-2 1 0,-1 1 0,-1-1 0,-3 1 0,-1 1 0,-1 0 863,20 0 0,-1 2 0,-7 0 0,-13 0 0,-12 1 0,-8 0 0,4 0 0</inkml:trace>
  <inkml:trace contextRef="#ctx0" brushRef="#br0" timeOffset="80963">7946 14737 13368,'66'-1'128,"0"-1"1,-1 1 0,1-1 0,0 1 0,-10-1 0,1 0 0,-1 0 0,1 0 0,-1-1 0,0-1-1147,6-2 0,-2 0 0,0-2 0,3 0 0,5 0 879,-15 1 1,3 0 0,2-1 0,3 0 0,0 0-1,1 0 1,1 0 0,-1 0 0,-1 0 138,4 1 0,0-1 0,1 1 0,0 0 0,1-1 0,-2 1 0,0 0 0,-2 0 0,-2 0 0,6-2 0,-1 1 0,-2-1 0,-1 1 0,-1-1 0,-2 2 0,0 0 0,-5 1 0,0 1 0,1 0 0,-1-1 0,1 1 0,-1 0 0</inkml:trace>
  <inkml:trace contextRef="#ctx0" brushRef="#br0" timeOffset="84934">19820 13243 6708,'0'0'0</inkml:trace>
  <inkml:trace contextRef="#ctx0" brushRef="#br0" timeOffset="109009.54">8277 15007 9946,'-4'3'460,"0"0"492,4-3-515,44 27 23,1-19-281,-1 7 0,8-2-445,-3-11 0,4-5 0,3-1 341,-5 0 1,1-2-1,4-1 1,2 0-289,-5 1 0,3-1 0,2 0 0,1 0 0,1-1 0,1 1 222,-3-1 1,2-1 0,0 1-1,1-1 1,0 0 0,-1 1-1,-1-1-399,2 1 1,0-1 0,-1 1 0,0 0 0,-1 1-1,1-1 395,0 0 1,1 1 0,-1 0-1,0 0 1,-2 1 0,-4 0-6,8 0 0,-5 1 0,0 1 0,4-1-194,-8 0 0,2 1 0,2-1 0,1 1 1,0-1-1,0 1 222,1-1 0,1 0 0,-1 1 0,2-1 0,2 0 0,1 0-28,-6 1 0,3-1 0,2 1 0,0-1 0,0 1 0,0-1 0,-2 1 0,-1 0-168,7-1 0,-1 0 0,-2 0 0,0 1 0,-1 0 0,1-1 168,1 1 0,0-1 0,0 1 0,-1 0 0,-1 0 0,-3 0-14,-4 1 1,-4 0-1,0 0 1,1 0 0,4 0-29,4-1 1,3 0 0,2 0 0,1 0 0,0 0 0,0 0 34,-10 0 1,0 1 0,1 0-1,-1-1 1,2 1 0,0-1 0,2 1 13,0-1 0,2 0 1,1-1-1,1 1 1,0-1-1,0 1 1,0-1-1,-1 0-14,-1 1 0,0-1 0,0 0 0,0 0 0,0 1 0,-2-1 0,-1 0 0,-2 0-57,8 0 1,-3 0 0,-2 0 0,0 0 0,-1 0 0,0 0 61,-1 0 0,-1-1 0,0 1 0,-1 0 0,-2 0 0,-2 0-15,7 0 0,-4 0 1,0 0-1,3 0 83,-6 0 1,1 0 0,3 0 0,0 0-1,0 0 1,0-1-66,1 1 1,-1 0 0,0 0 0,1 0 0,1 0 0,2 0-62,0-1 1,1 1 0,2-1 0,1 0 0,-1 0 0,-2 0-1,-2 1 51,9-2 0,-2 1 0,-1 0 0,-2 0 1,0 0-4,-3 0 1,-1 0 0,-1 0-1,-2-1 1,-3 1 153,14-1 1,-4-1 0,3-1-141,-17 2 0,3 0 0,1-1 1,0-1-1,0 1-2,0-1 0,-1 0 0,0 0 0,1-1 0,2 0 1,-1 1 1,2-1 0,1 0 0,0-1 0,-1 1 0,-3 1 118,13-3 1,-3 0 0,-2 0 0,0 1-104,-2 1 0,0 0 0,-1 1 0,-5 1-17,0 1 0,-3 1 0,-1 1 7,0 1 1,-1 0 0,0 1 203,-2 0 1,0 1 0,2-1-224,0 1 1,3-1 0,1 0 0,1 0 11,1-2 0,1 0 0,1-1 0,2 0 0,-2 0 0,3-1 0,0 0 0,-1 0 0,-2 0 3,2-2 0,-2 1 0,-1-1 0,-1 1-1,-2-1 1,1 0 0,-3 0 0,-2 1 83,-3 0 0,-2 0 0,2 1-86,1 0 0,3 0 0,2-1 0,-1 1 0,2 0 0,1-1 0,0 1 0,3-1-54,-3 1 1,2 0-1,2 0 1,-1 0-1,-3 0 56,2 0 1,-2 1 0,-1-1 0,-1 1-7,16-1 1,-1-1-1,-5 2-219,4 0 1,-3 2 211,2-1 0,0 0 689,0-1 0,2 0-674,-4 1 0,4-1 0,0 0-7,-14 2 0,-1-1 0,2 0 0,1 0-337,9 0 0,3 0 0,-1 1 0,-3-1 340,5 1 0,-3 0 0,-3 1 0,-7 1 0,-1 0 0,-5 1 707,-3 0 0,-1 2-808,5 0 1,0 2-220,-12 1 1,-2 1 788,30 5-469,-36-2 746,-23-5-466,-6-3 3436,0 0-3492,7 0-67,14-10-67,17-6-57,1-6-33,7-5 34,-10 3-34,-9 5 0,0-4 5,0-2 1,-2-5-12,5-10 1,-4-2 5,-7 6 0,-5 0-206,-4-4 1,-5 1 205,-1-23 5,-6 28 1,-3 0 5,0-1 1,-4-3 60,-8-18 1,-4-3 95,-4 1 1,-3-1-57,5 12 0,-1-1 0,1 3-17,-5-6 1,0 4-63,4 7 1,1 3 11,-8-11-1,11 18 1,-1-1-12,2 4 1,-2 0 0,-5-4 0,-2 1-46,-16-8 1,-5 10 22,0 11-55,-9 2 66,25 8 0,-2 0-22,-17-4 0,-3-1-105,-2-2 1,-3-4 118,13 2 1,-2-2 0,3 0-304,-8-6 0,4-1 300,5-2 0,6 0 12,-5-10 385,-3-10-408,6 4-6,15 16 0,0 1 18,-14-12-12,-4 3 0,5 10-34,-4 1 12,-3-3 38,10 8 1,-5 0-23,-9-2 1,-4 1-588,5 4 1,-2-1 0,0 2 588,6 2 0,0 2 0,-1 0 0,-1 1 1,-2 0-1,3 1-35,-8 0 1,-2 1 45,-1 0 1,-4 0-1,-2 1 4,12 2 0,0 1 1,-1-1-1,-3 1-220,1 0 0,-1 1 1,-2 0-1,-1 0 1,1 0 192,-3 1 0,0 0 1,-1 0-1,1 1 0,2 0-494,-4 0 0,2 1 0,0 0 0,0 0 512,-1 0 1,-1 0 0,1 0 0,3 0 15,-3 0 1,3 0 0,-4 0 27,-1 0 0,-5 0 0,-2 0 0,1 0-62,12 0 0,-1 0 1,1 0-1,-3 0 0,0 0 16,-1-1 0,-2 1 0,-2 0 0,1-1 0,1 1 0,3 0-197,-1-1 0,3 1 0,1 0 0,1 0 1,0 0 196,-12 0 0,1-1 0,2 0 0,4 1 0,5 0 0,3-1 0,-2 2 37,5 0 0,-1 2 0,-2-1 0,1 1-37,1 0 0,1 1 0,-1 0 0,-2 1 0,-10 0 0,-3 1 0,-1 1 0,1 0 56,-1 1 0,-1 0 0,2 1 0,2-1-40,8-1 1,2-1 0,1 1 0,0 0-31,2 0 0,-1 0 0,1 0 0,3 1 182,0-1 0,3 1 0,-3 0-171,0 1 0,-2 0 0,-1 0 1,-2 0-12,-2 1 0,-2 0 0,-1 0 0,-2 1-62,2-1 0,-3 1 1,-2 0-1,2 0 0,2-1 76,-4 2 0,2-1 0,1 0 0,0 0-28,0 0 0,0 0 0,2 0 0,2 0-53,0 1 0,4 0 0,-6 1 67,9-2 1,-3 0 0,-2 0-1,-2 0 1,0 1 13,-5 0 0,-1 0 0,-1 1 0,-2 0 0,-1 1-48,9-3 0,-2 2 0,-2 0 1,0 0-1,0 0 0,2-1 0,1 1 48,-1-1 0,2-1 0,0 1 0,1-1 0,0 0 0,1 1-5,-9 2 1,0 0 0,0 0-1,3-1 1,3 0-16,1-1 1,3-1-1,2-1 1,-1 0-9,-1 0 0,1 0 0,-1-1 0,1 1-40,2-2 1,0 1 0,0-1-1,-3 1 47,2 0 1,-2 0 0,-1 0 0,-1 0 0,0-1 17,0 0 1,-1 0 0,0-1 0,-1 0 0,-2 1 3,1-1 1,-3 0 0,-1 1 0,0-1 0,1 0 0,3-1-7,0 0 1,1 0 0,1-1-1,1 0 1,0-1 6,-12 2 1,0-1 0,1-1 0,5 1-9,2 0 1,4-1 0,-3 0-12,-1 0 0,-3 0 0,-1 0 1,-1 0 33,11-1 1,0-1 0,-1 1 0,-1 0 0,-1-1-30,1 1 1,-1 0 0,-1 0 0,0 0 0,1 0 0,2 0 161,-13 1 1,3-1-1,1 1 1,1 0-151,5 0 0,0 0 0,3 0 0,3 1 0,1 0 0,4 0 0,-1 0 15,-2 1 0,-1 0 0,0 0-27,1 1 1,-2-1 0,-3 2-18,-2-1 1,-4 1 0,-2 1 0,0 1-48,0 0 1,-1 0-1,0 1 1,-3 1 66,3-2 0,-2 1 0,-2 0 0,2 0 0,3 0 164,-3 0 0,4 0 0,0-1 0,2 0-153,2-1 1,1-1 0,2 0 0,2-1-3,0-2 0,3-1 0,-2-1 76,2 0 0,-1-1 0,-2 0 0,2 0-76,-13 1 0,1-1 0,-2 2-3,10-1 0,-3 2 0,1-1 0,3 1 193,-1 0 0,4 0 0,1 1-190,-19 6 0,5 1 0,17-2 0,2 0 0,-1 1 0,0 1 447,2 0 1,-2 1-465,-14 3 0,-1 0-23,6-2 1,0-1 44,-4 2 1,3-2-6,18-6 0,6-1 1840,-6 2-1974,28-6 604,4 2-470,12 9 1215,13 9-1215,3 2 91,11 4-91,-5-5 0,1 5-11,-3 8 0,-4 10 11,-6 14 11,-10-5 0,-3 9-1007,-1-11 1,-1 3-1,-1 0 1041,-1 3 0,-1 1 0,0 1-12,0-12 1,-1 2-1,0 0 1,-1-3-278,-1 5 1,-1-3 0,-1 3 287,-1 1 1,-1 3 0,0 1 0,0-2-163,1-4 0,0-1 0,0-1 0,0 2 135,1 4 0,-1 2 0,1-2 0,1-4-10,-1-3 1,1-4-1,3-3-7,4 4 0,4-7-305,7 0-1398,11-8 2318,-2-10 1,-7-9 0,-6-7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4:10:45.09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3929 1888 12423,'1'53'474,"0"-1"0,0 1 1,-1-2-369,1-8 1,-2 0-528,-1 0 0,0 0 460,0-4 0,0 0 391,-6 27-329,1-11 2192,4-26-1442,0-14-616,0-33 102,-2-20-169,0-21-124,2 22 1,0-4-123,1-3 1,0-4 0,3-1 77,4-2 0,3 0 0,2-1 3,3-7 1,3-2 0,2 5-4,8-8 0,6 9 0,2 15 0,2 10-493,19 10-415,-14 17 1,2 7-1301,-3 13 1,-2 4 2207,-1-1 0,-3 1 0,7 22 0,-34-20 0</inkml:trace>
  <inkml:trace contextRef="#ctx0" brushRef="#br0" timeOffset="167">4034 2067 17286,'54'-9'-748,"0"0"0,0 0 0,3 1 0,-5 4 0,-14 6 0,-8 3 0,-14 8 0</inkml:trace>
  <inkml:trace contextRef="#ctx0" brushRef="#br0" timeOffset="317">4011 2376 16726,'33'15'-1599,"-1"1"1,17-5-1,3-3 1599,5-3 0,-1-3 0,-9-2 0,-6 0 0,-4-2 0</inkml:trace>
  <inkml:trace contextRef="#ctx0" brushRef="#br0" timeOffset="484">4580 2183 17006,'59'19'-2548,"0"1"1,-5-3 0,-7-2 2547,-2-4 0,-22-6 0,-8-3 0</inkml:trace>
  <inkml:trace contextRef="#ctx0" brushRef="#br0" timeOffset="618">4835 2119 15101,'-34'38'-466,"0"1"0,0-1 0,-6 5 0,8-2 0,9 17 1,21-38-1</inkml:trace>
  <inkml:trace contextRef="#ctx0" brushRef="#br0" timeOffset="1084">5295 2046 17263,'-12'48'31,"1"0"1,-1 0-1,2 2 1,1 1-1,4 0-143,6 2 0,4 0 0,0-3-467,0 8 1,2-5 527,2-14 1,2-7 50,0-12 931,-3-10-516,-5-19 815,-2-43-1017,-8 5 0,-4-9-165,3 1 1,0-5-1,-1 1-534,-1 5 0,0 2 0,1-1 504,-1-3 1,2 1 0,1 3 20,2 2 1,2 3 127,-1-1 1,5 3-281,20-12-50,6 33 1,7 10 156,0 13 1,3 8-539,12 6 0,-2 7 264,-10 4 0,-6 4 140,-4 2 0,-5 1 134,-5 1 1,-8 3 10,-20 12 1,-13 0 67,-6-4 0,-7-3-28,-9 1 0,-1-6-326,9-11 1,2-8-2252,-3-10-1510,30-20 4042,10-10 0,0 7 0,2 2 0</inkml:trace>
  <inkml:trace contextRef="#ctx0" brushRef="#br0" timeOffset="1267">5942 2028 12972,'0'-21'0,"0"4"0</inkml:trace>
  <inkml:trace contextRef="#ctx0" brushRef="#br0" timeOffset="1901">7369 1741 16277,'-45'-13'423,"0"0"0,0 1 0,-9-1 1,4 10-424,14 17 0,4 7-718,10 3 1,2 4 717,1 1 0,2 0 409,-10 32-499,20-24 1,5-1-46,14 12 349,17-1-371,4-40 0,4-8-145,20-11 167,-18-1 1,-2-5 134,-12-3 0,-3-6 45,4-20 0,-5-7-193,-9 11 1,-4-4 0,-1-1 378,1-11 1,-2-1-1,-3 1-67,-4 10 1,-1 3 0,-2 1 120,-3-11 1,-2 9 50,-7 10 310,-1 25-702,9 68-252,8 3 0,6 11-1728,5-9 1,4 5 0,2-2 358,-3-5 0,2-2 0,2-1 1677,5-5 0,2-2 0,-2-9 0,8 4 0,-8-15 0</inkml:trace>
  <inkml:trace contextRef="#ctx0" brushRef="#br0" timeOffset="2067">7632 1921 6574,'-11'29'0,"2"-6"0</inkml:trace>
  <inkml:trace contextRef="#ctx0" brushRef="#br0" timeOffset="2185">7698 1725 11750,'0'0'0</inkml:trace>
  <inkml:trace contextRef="#ctx0" brushRef="#br0" timeOffset="2419">7915 1678 17050,'-43'2'672,"-1"0"1,6 0-1,2 1-672,-6 2-246,16 7-101,46 17-12,13 5-146,1-10 1,5 0-335,-6-3 0,0-1 273,-1 0 1,-3 1-63,15 20 314,-27 13 1502,-49-8-1076,8-22 0,-3-5-1669,-31 4 1557,16-27 0,31 2 0,7-7 0</inkml:trace>
  <inkml:trace contextRef="#ctx0" brushRef="#br0" timeOffset="2618">8351 1540 17622,'-30'18'185,"0"0"0,-15 30-185,39-15 0,10 6-482,9 15 0,8 3-3037,0-2 1,3-1 3412,2 0 0,-1-5 0,-5-15 0,-3-7 1,-8-7-1</inkml:trace>
  <inkml:trace contextRef="#ctx0" brushRef="#br0" timeOffset="2750">8097 1930 11381,'56'-23'0,"0"0"0,-11 5 0,0-1 0</inkml:trace>
  <inkml:trace contextRef="#ctx0" brushRef="#br0" timeOffset="3003">8608 1520 17241,'-19'-44'608,"0"0"1,4 11 0,5 2-609,18-12-11,12 24-258,11 9-246,9 8 106,-6 18 0,-1 9 140,-2 9 0,-4 7 235,2 14 1,-5 2-231,-8-7 0,-5-2 331,-8-7 0,-1-5-44,10 0 89,35-10-1221,-7-18-1,7-4 1110,-2 0 0,3-1 0,-3-1 0,0-2 0,-3 0 0,-2 0 0,0 0 0</inkml:trace>
  <inkml:trace contextRef="#ctx0" brushRef="#br0" timeOffset="3284">4171 2965 13578,'65'-4'138,"0"0"0,0 0 0,0-1 1,1 1-1,-1 0 0,0 0 0,0 0 1,-6-1-1,2 0 0,0 0 0,2-1 1,0 1-1,1-1 0,0 0 0,0-1 1,0 1-1,-1-1 0,-1 0-599,4-1 0,-1 0 0,1-1 0,-1 0 0,-1 0 0,1 0 0,1-1 0,0 1 0,0 0 0,1 0 461,-6 1 0,2 0 0,0-1 0,1 1 0,0 0 0,0-1 0,0 1 0,0 0 0,-1 0 0,-2 1 0,-1 0 0,-1 0-147,5 0 1,-2 0 0,-1 1 0,-2 0 0,0 0-1,0 1 1,1-1 0,1 1 0,2-1-386,-3 2 0,3-1 0,1 0 1,1 1-1,0 0 0,1-1 1,-1 1-1,-2 0 0,-1 1 0,-2-1 1,-2 0 531,10 0 0,-2 0 0,-3 0 0,-1 0 0,-1 1 0,-1-1 0,2 1 0,-1 0 0,2 0 0,1 0 0,-1 0 0,-5 1 0,-5 0 0,-9 0 0,11-1 0,-1 1 0</inkml:trace>
  <inkml:trace contextRef="#ctx0" brushRef="#br0" timeOffset="3470">5814 2859 17566,'66'-9'46,"0"1"1,0-1 0,-10 2-1,1-2 1,4 0 0,6-1 0,-14 1 1,6 0 0,3-2-1,2 1 1,2-1 0,-1 0-1,-1 1 1,-2 1-923,0 0 1,-2 1 0,-1 0 0,1 0-1,0 0 1,2 1 0,3-1 702,-8 1 1,3-1-1,1 1 1,2-1 0,0 0-1,1 1 1,-1 0-1,-2 0 1,-1 1 0,-3 1-473,9 0 0,-2 0 0,-2 2 1,-2-1-1,0 2 0,0-1 1,0 0 643,9 0 0,0 0 0,0 1 0,-2 0 0,-3 0 0,-4 0 0,0 0 0,-4 1 0,-3-1 0,-2 1 0,-1 0 0,1 1 0,0-1 0</inkml:trace>
  <inkml:trace contextRef="#ctx0" brushRef="#br0" timeOffset="4884">4605 4945 16670,'38'49'-6,"-18"-20"0,-2 1 62,1 13-56,-5-4 773,-9-17 449,-14-20-965,-11-33-257,5 0 0,2-5 0,1-1 0,1-2-122,3-7 1,2 2 177,7-14-11,20-1-101,17 26-12,28 22-133,-10 32 10,-27-1 1,-3 4-733,3 26 721,-8 0 12,-8-4-314,-3-2 347,-4-21 381,5-30 0,0-23-34,4-34-78,-8 31 0,2-1 314,7-12 0,3 1-56,1 11 1,4 5-399,8 0 0,3 10-6,20 23 11,-26 12 1,-3 7 22,-5 3 0,-3 4-39,2 17 0,-3 5-662,-2 2 1,-1 2-2903,1 9 1,-2-2 3515,-4-16 1,-1-6 0,3 10-1,-5-39 1</inkml:trace>
  <inkml:trace contextRef="#ctx0" brushRef="#br0" timeOffset="5100">5596 4996 18070,'39'33'-437,"1"1"0,-3-8 0,-2-4 0,7-2 0,-14-16 0</inkml:trace>
  <inkml:trace contextRef="#ctx0" brushRef="#br0" timeOffset="5250">5737 4947 16703,'-40'45'-180,"1"0"1,3-3 0,6-2 179,8 20 0,10-31 0,7 3 0</inkml:trace>
  <inkml:trace contextRef="#ctx0" brushRef="#br0" timeOffset="5502">6577 4536 17879,'-25'52'199,"0"0"1,0-1-1,4 0 1,2 1 0,9 0-652,12 0 0,9 0 0,2-2-1865,3 7 1,6-7 2316,12-9 0,1-10 0,-3-8 0,-6-11 0</inkml:trace>
  <inkml:trace contextRef="#ctx0" brushRef="#br0" timeOffset="5785">6979 5121 18664,'-4'-37'377,"1"-1"0,-1 3 1,2 2-457,2-12-50,0 11 0,0-2-173,0-31 89,-3 4 56,-4 27 135,-7 38 22,-6 20-34,5 8 1,4 7-180,6 4 0,6 3-1216,10 13 1,7-2-225,2-11 0,4-5 1653,10-4 0,-1-8 0,-4-7 0,-8-11 0</inkml:trace>
  <inkml:trace contextRef="#ctx0" brushRef="#br0" timeOffset="5951">6910 4895 18429,'42'-9'-1143,"0"-1"0,2-1 0,-4 2 0,-1 4 0,-6-1 0</inkml:trace>
  <inkml:trace contextRef="#ctx0" brushRef="#br0" timeOffset="6136">7286 4495 20277,'14'45'-463,"-1"0"0,1 1 0,-1 2-1954,-2-3 1,0 4-1,0-3 2263,1 5 1,-1-1 0,-1 1 0,-2-6 0,-1-11 0</inkml:trace>
  <inkml:trace contextRef="#ctx0" brushRef="#br0" timeOffset="6318">8200 4674 15023,'41'-16'0,"-8"2"0</inkml:trace>
  <inkml:trace contextRef="#ctx0" brushRef="#br0" timeOffset="6467">8357 4895 19785,'65'-15'-606,"-1"-1"1,1 1 0,-13 0 0,-4 2 0,2 5 0,1-1 0</inkml:trace>
  <inkml:trace contextRef="#ctx0" brushRef="#br0" timeOffset="7661">6653 5027 13913,'47'-12'-1109,"12"-1"285,-18 7 1,3-2-2210,6-3 1,2-2 3032,9-6 0,-4 1 0,-22 6 0,-2 1 0,24-12 0</inkml:trace>
  <inkml:trace contextRef="#ctx0" brushRef="#br0" timeOffset="8983">11250 3903 12636,'-39'-2'354,"1"0"1,2 1 0,0 0 127,-18 1-34,-9 0-100,19 0 55,5 0-291,24 0-134,11 1-1,3 8 23,1 11 78,2 19 1,0 12-5,0 0 1,0 4 0,-1 5-645,1-1 1,-1 5 0,0 1 0,0-1 614,0-5 0,1-2 0,-1 1 0,-1-1-23,0-1 1,-1 0-1,0-2 1,0-4-462,0 17 1,0-5 477,0-6 0,-1-2-65,1-8 0,2-1 59,5 4 1,6-3 5,4-13 1,6-5-1,12 0 0,5-9-308,-4-14 1,1-7 827,4-8 0,-1-5-2609,16-19 2050,-22 10 0,-3 0 0,1 1 0,0-4 0</inkml:trace>
  <inkml:trace contextRef="#ctx0" brushRef="#br0" timeOffset="9666">12239 4301 16546,'6'44'86,"-1"0"0,1-1 0,2-2-1184,10 21-2634,-4-24 1,0 0 3731,6 9 0,-1-4 0,-13-32 0</inkml:trace>
  <inkml:trace contextRef="#ctx0" brushRef="#br0" timeOffset="9917">13009 4469 13824,'-1'6'-45,"0"-1"-3423,29 0 0,12-3 3468,0 0 0,-2 1 0,-2 0 0,-12-3 0</inkml:trace>
  <inkml:trace contextRef="#ctx0" brushRef="#br0" timeOffset="12900">14425 4452 10753,'0'7'2062,"0"0"-1076,0-7 426,23-11-550,7-19-498,-5 3 1,-1-3-270,-5 0 0,-2-2-11,-3-4 0,-2 0 40,-3-25-80,-6 16 1,-1-2 0,-1 7 0,-1 0-6,-1 2 0,-1 2-28,-1-5 1,-5 31-12,2 11 0,-3 17 0,1 19 0,3 6 0,2 7 28,0 2 0,1 1-34,4 1 0,3-2-5,-1-8 0,4-4-67,18 3-90,4-10-841,5-6-380,19-10-3530,-3-8 4919,-6-11 0,-18 0 0,-22-2 0</inkml:trace>
  <inkml:trace contextRef="#ctx0" brushRef="#br0" timeOffset="13119">14415 4262 16894,'42'-22'-189,"0"-1"1,0 1 0,2 3 0,0 2-1,-2 3 1,4 5 0,-4 3 0,-8 5 0,1-1-1</inkml:trace>
  <inkml:trace contextRef="#ctx0" brushRef="#br0" timeOffset="14549">14422 4912 17151,'-36'-5'112,"44"-5"11,35 3-123,-2 2 0,5-1-449,-2 1 1,3 0-336,1 0 0,4 0 0,-1 1 784,0 1 0,-1 1 0,-1-1 0,11-1 0,-4 1 0,-17 2 0,0 1 0</inkml:trace>
  <inkml:trace contextRef="#ctx0" brushRef="#br0" timeOffset="15199">14795 5240 14048,'9'-6'151,"-19"33"0,-11 14-162,-9 12-1140,1-5 1,-6 9 0,3-6 849,1-5 1,1-5 0,-1 3 0,3-5-1,1-6 1</inkml:trace>
  <inkml:trace contextRef="#ctx0" brushRef="#br0" timeOffset="15468">14602 5220 16243,'23'-51'1468,"10"27"-1468,-5 45-11,14 27 22,-21-19 0,0 4-22,10 18 0,1 4-482,1-2 0,0 0-1260,-1 0 1,0-3 1096,-3-9 1,-1-7-4276,11-3 5050,-1-14 1,-17-9-1,-4-8 1</inkml:trace>
  <inkml:trace contextRef="#ctx0" brushRef="#br0" timeOffset="16101">15378 3741 9297,'-6'2'3014,"1"-1"-1613,5-1-124,19-32-885,-1 13 11,17-25-235,-5 22 0,0 6-134,-1 6-34,3 5-34,1 13 90,-3 17 0,-1 12-23,-5 3 1,-2 8 0,-1 4-633,0 3 1,0 6 0,-1 1 0,-2-1 640,-1-3 0,-2 0 0,-1 0 1,-1 1-15,0 2 0,-2 2 0,-1-2 0,-2-3-6,1 0 0,-2-4 1,0 3-178,-1-4 0,0 3 1,0 0-1,0-1 171,-1-1 1,0-1 0,1 0 0,-1 0-17,1 14 0,0 0 0,0-3-15,-1-9 0,0-3 1,-1-5-182,-2-6 0,1-4-466,0 23-223,-5-15-2678,-23-14 3563,-1-15 0,-3-7 0,11-9 0</inkml:trace>
  <inkml:trace contextRef="#ctx0" brushRef="#br0" timeOffset="17617">16104 3669 13285,'-8'4'1154,"2"-2"-1042,6-2-22,0 0-672,30-9-3385,27-5 3967,-24 4 0,0-1 0,21-2 0,-31 5 0</inkml:trace>
  <inkml:trace contextRef="#ctx0" brushRef="#br0" timeOffset="17800">16548 3331 17129,'12'58'-576,"1"0"1,0 1 0,-5-12 0,-1-1 0,1-3 0,7 11 0,-1-6 0,-7-2-1</inkml:trace>
  <inkml:trace contextRef="#ctx0" brushRef="#br0" timeOffset="22833">5022 10464 11325,'-3'-3'3686,"1"0"-1546,2 3-1893,-5-8-203,3 6-21,5 0 78,16 18-45,12 10 0,8 5-40,10 8 1,4 3-672,-6-5 0,3 1 0,-3 0 266,-6-7 1,-1 0-1,-2-1-978,16 12 1,-7-3-1890,-18-14 0,-4-1 3256,14 16 0,-19-18 0,-10-10 0</inkml:trace>
  <inkml:trace contextRef="#ctx0" brushRef="#br0" timeOffset="23118">5459 10356 14865,'-17'58'67,"-1"0"0,0 0 1,0 0-1,0 3 1,1-3-1,-1 0-818,-2-2 0,0 0 0,2-5 751,2-1 0,3-6 0,-1 6 0,7-18 0</inkml:trace>
  <inkml:trace contextRef="#ctx0" brushRef="#br0" timeOffset="25052">21871 1628 8826,'-5'0'2051,"2"0"55,3 0-1646,0 36 21,3-12-122,0 32 223,5 0-111,-4 8-202,0 1-67,-9-7-57,0-25 146,-5-6 1503,6-13-786,-4-19-695,4-12-144,-5-20-124,0-6-23,2 0 1,1-6-74,1-4 1,1-3 21,-2-8 1,4-1 28,5 10 0,5 4-45,6-10-33,16 27-236,3 23-1098,31 12-532,-28 11 1,0 6 1943,1 8 0,-2 2 0,11 10 0,-30 3 0</inkml:trace>
  <inkml:trace contextRef="#ctx0" brushRef="#br0" timeOffset="25217">21871 1913 18093,'55'-36'-2174,"0"0"0,-6 9 0,-4 9-2846,13 24 5020,-26 23 0,-30-10 0,-2 0 0</inkml:trace>
  <inkml:trace contextRef="#ctx0" brushRef="#br0" timeOffset="25367">21899 2167 16277,'60'9'-278,"1"0"0,-16-7 1,2-2-1,-4-1 1,0-4-1,-4-2 1,-2-2-1,0 0 1</inkml:trace>
  <inkml:trace contextRef="#ctx0" brushRef="#br0" timeOffset="25535">22537 1946 14283,'46'31'-644,"-1"1"1,-12-7 0,-5-5 0,-6-10 0</inkml:trace>
  <inkml:trace contextRef="#ctx0" brushRef="#br0" timeOffset="25684">22678 1940 16692,'-35'21'-1076,"-1"0"1,3 8-1,6 2 1076,7 9 0,6 0 0,14-26 0</inkml:trace>
  <inkml:trace contextRef="#ctx0" brushRef="#br0" timeOffset="26117">23018 1999 17375,'-22'52'-471,"-1"-1"1,4-2-1,7-2 241,15-8 1,4-4 229,3 10 874,0-29-112,-7-25 740,-2-35-1250,-1 3 0,0-6-174,0-2 0,0-4-510,0-9 0,0 0 505,0 11 0,0 1 28,1 1 0,1 1-34,1 4 0,0 1-11,3 1 0,4 2-145,15-7-113,28 18-135,-18 42 1,2 10 67,-5-2 1,-2 4-158,1 13 0,-8 4 347,-11-10 1,-8 1-34,-11 10 0,-10 0-140,-8-5 0,-5-2-258,0-2 0,-3-3-223,-3-9 0,1-6 733,-3-6 0,18-5 0,9-5 0</inkml:trace>
  <inkml:trace contextRef="#ctx0" brushRef="#br0" timeOffset="26550">24193 1778 17622,'51'-16'-3277,"1"0"0,3-4 0,-2-1 2988,-7 4 1,-3 0 0,17-8 0,-41 11 0</inkml:trace>
  <inkml:trace contextRef="#ctx0" brushRef="#br0" timeOffset="26700">24586 1473 16726,'-5'47'-4,"0"0"0,1-2 0,4-5-601,16 4-3204,-3 6 3809,-9-16 0,-1-6 0,-8-17 0</inkml:trace>
  <inkml:trace contextRef="#ctx0" brushRef="#br0" timeOffset="27100">25281 1465 17297,'6'54'-635,"0"0"0,9-9 0,9-9-133,12-15 1,5-10 330,2-3 0,-2-6-650,18-12 924,-26-5 1,-4-6 3053,6-31-1087,-5-2-706,-32 8 23,-4 26-483,-4 9-391,1 6-214,1 3-33,0 8-33,-2 31-953,9 24 196,4-27 0,5-1-992,4 2 0,6-4 1782,31 2 0,-19-17 0,-2-7 0</inkml:trace>
  <inkml:trace contextRef="#ctx0" brushRef="#br0" timeOffset="27334">26142 1568 18720,'-42'26'145,"1"1"1,9-2 0,11 2-549,27 12-595,27-8-996,16-20-147,-14-8 1,-1-5 3205,14-29-135,-5-2-930,-32-21-202,-23 12-1108,-9 8-2915,-8 11 4225,-1 11 0,13 8 0,6 3 0</inkml:trace>
  <inkml:trace contextRef="#ctx0" brushRef="#br0" timeOffset="27617">26545 1449 18664,'24'39'-546,"1"-1"1,9-7 0,6-7 444,10-10 0,2-8 101,-3-4 0,-6-4 146,0-7 78,-28-18-616,-54-3-773,-13 3-633,8 17 1,-3 4 1797,8 4 0,3 2 0,-7 0 0,11 0 0</inkml:trace>
  <inkml:trace contextRef="#ctx0" brushRef="#br0" timeOffset="28352">25226 725 13510,'-7'49'314,"3"-10"2206,1-34-1881,3-25-280,-2-21-359,7-8 33,2-7 102,5 23-124,0 9-11,1 12-34,12 16 34,13 33-353,-13-10 1,0 2 110,-4 0 1,-1 0 62,11 21 123,-19-30 112,-3-10 740,0-23-191,3-21-11,2-12-448,-4 7-146,-1 16-67,-3 19-79,10 26-1804,9 19-1255,5 6 3205,4 3 0,-19-32 0,-3-8 0</inkml:trace>
  <inkml:trace contextRef="#ctx0" brushRef="#br0" timeOffset="28618">25836 775 15762,'0'-5'414,"0"2"-353,24-21 1,8-5 208,-12 5 105,11-9 0,-4 0 388,-22 12-125,-5 4-235,-6 6-369,-16 9-12,-11 28-515,-2 22-672,9 7-1233,22 4-1580,21-24 3978,15-8 0,-11-12 0,2-8 0</inkml:trace>
  <inkml:trace contextRef="#ctx0" brushRef="#br0" timeOffset="28800">26399 696 19314,'-34'-16'-1928,"7"12"-1993,52 52-2433,24-4 6354,-19-21 0,1-4 0,18 3 0,-25-16 0</inkml:trace>
  <inkml:trace contextRef="#ctx0" brushRef="#br0" timeOffset="28983">26701 797 15437,'9'-63'3328,"2"10"-3160,12 21-56,5 7 78,24 0-190,4 15-78,0 15 78,-11 23-784,-20 18-1155,-5 10 1939,-1 4 0,-10-26 0,0-7 0</inkml:trace>
  <inkml:trace contextRef="#ctx0" brushRef="#br0" timeOffset="30251">22796 4118 14686,'-20'61'-49,"0"0"1,-2 1-1,-2-3-1593,1-9 1,0-2 1641,0-6 0,3-7 0,5-10 0,4-11 0</inkml:trace>
  <inkml:trace contextRef="#ctx0" brushRef="#br0" timeOffset="30449">22633 3961 18933,'33'23'119,"1"-1"1,0 6-1,-3 4-119,-6 7 0,-2 6-671,0-1 1,1 4 0,1-1-2158,2-2 1,0-2-1,0 1 2828,1-1 0,-1 0 0,-1-4 0,2 0 0,-2-8 0,-2-10 0</inkml:trace>
  <inkml:trace contextRef="#ctx0" brushRef="#br0" timeOffset="30635">23917 4199 18104,'-5'-7'638,"2"2"-750,3 5-2005,0 0-3732,54-12 5849,-26 15 0,30-13 0,-43 16 0</inkml:trace>
  <inkml:trace contextRef="#ctx0" brushRef="#br0" timeOffset="30783">23986 4428 18384,'-9'4'-527,"45"-49"-1803,3 19-1614,0-6 1,3 0 3943,-8 14 0,-1 5 0,5-4 0,-7 3 0</inkml:trace>
  <inkml:trace contextRef="#ctx0" brushRef="#br0" timeOffset="31119">25380 3545 19146,'11'26'-874,"17"18"-6477,9 3 7351,0-6 0,-13-16 0,-16-21 0</inkml:trace>
  <inkml:trace contextRef="#ctx0" brushRef="#br0" timeOffset="31336">25842 3290 20121,'-10'49'-71,"1"1"0,-1-1 0,1 1 0,-4 14 0,0-1 0,1-2-90,3-14 0,1-3 1,-1 4-1070,0 1 0,-1 3 0,1 1 0,-1-1 1230,-1 15 0,1-1 0,0-3 0,0-9 0,1-3 0,2-3 0,0 0 0,1 1 0</inkml:trace>
  <inkml:trace contextRef="#ctx0" brushRef="#br0" timeOffset="31767">25941 3804 16479,'3'-4'1367,"-1"55"-1243,6-2-85,-3-10 0,3 0-39,19 10-180,7-29-414,32-12 448,-31-18 1,0-5 201,1 3 0,-3-2 17,-5-9 0,-5-2 408,-4-7 349,-9 4-113,-7 9 23,-3 8-628,-16 14 11,-7 22-269,-6 22-549,8 6-806,17 3-2555,22-18 4056,16-8 0,-12-13 0,3-8 0</inkml:trace>
  <inkml:trace contextRef="#ctx0" brushRef="#br0" timeOffset="32050">26794 3942 20893,'-46'13'12,"9"4"-326,73 11-314,-5-18 1,6-3 330,8 1 0,2-5 297,-6-5 0,-3-3 314,10-14 112,-38-2-191,-26-8-235,-29 3-728,-15 3-8124,8 12 8852,23 7 0,23 3 0,8 0 0</inkml:trace>
  <inkml:trace contextRef="#ctx0" brushRef="#br0" timeOffset="32334">27256 3799 19919,'-15'33'5,"-1"-1"1,6 23-95,58-29-18,-8-18 1,2-3 134,-1 0 0,0-4 16,-1-3 1,-4-6 90,-5-9 22,-16-8-157,-21-3-269,-42-7-353,9 22 0,-6 6-3278,-14 6 1,-1 7 3899,8 4 0,4 5 0,13-1 0,7 1 0,5 6 0</inkml:trace>
  <inkml:trace contextRef="#ctx0" brushRef="#br0" timeOffset="35566">4067 10687 16423,'-5'51'69,"0"1"1,-1-1-1,1-3 1,1 0-1,1-5-69,4 1 0,1-5 11,-1-2 1,1-2 100,4 29 1837,-2-31-1287,-7-31-662,-6-32 11,2-2 0,0-4-185,-1-3 1,1-5 146,2-5 1,2-6 0,3-1-163,4 0 0,4-1 0,4-1 215,2-5 0,4-1 1,7 8-54,6 13 1,5 6 0,2 10-36,10 9 0,2 14-28,4 21 1,-6 13-6,-14 6 0,-7 8-70,-7-4 1,-3 4 0,-2 0 130,0 12 1,-5 0 55,-1-2 1,-5-5 89,-9 5 22,-3-43-134,-1-25-11,0-22 11,1-21 0,3-12 26,1 16 0,2-3 0,2-2-368,1 7 1,3-1-1,0 0 1,2 3 370,0-5 1,2 2 0,4 5-30,12-4 0,6 11 376,28 16-393,-3 31 0,4 15 24,-14 4 1,-1 9-1,-1 5-832,-4 0 1,0 5-1,-2 2 1,-2 0 580,-6-2 0,-1-1 0,-3 2 1,-2 1-785,2 16 1,-5 1 0,-3-4 990,-2 3 1,-3-7 0,-5-22 0,-1-3-1,5 14 1</inkml:trace>
  <inkml:trace contextRef="#ctx0" brushRef="#br0" timeOffset="36299">4876 10646 9845,'2'-7'1580,"-1"0"-1580,-1 7-89,0 0 167,2 5 292,-2 4-101,1 0 22,-1 1 225,0-6-102,-5 6-5098,-8 7 4684,-2-1 0,2-1 0,6-9 0</inkml:trace>
  <inkml:trace contextRef="#ctx0" brushRef="#br0" timeOffset="36750">4346 10579 13779,'-43'0'470,"-1"0"1,5 0 0,2 1 996,-19 0-526,19 1-638,18 0-213,12-2 67,69-11-72,-14 3 1,10-1 0,4 1-921,-8 2 1,4 1-1,2 0 1,1 1-1,-1 0 835,-4-1 0,0 1 0,-1 0 0,0 1 0,0 2-17,14 2 0,1 2 1,-3 3-1,-10 5 26,8 11 1,-14 10-10,-16 7 0,-12 7 39,-15 5 1,-15 4 72,-16-3 0,-12 4 0,-2-3 74,-1-5 1,-3-2 0,-1 0-172,-1 1 0,-1 0 0,3-6-55,-6-3 1,18-8 39,36-9-153,45-23 153,-9-4 0,4-1-79,9-3 1,6-2-473,-16 3 0,5-2 1,1 0-1,0 1-2726,13-3 0,0 2 0,-1-1 3111,-1 0 0,-2 1 0,-5 1 0,3 1 1,-13 3-1,-22 1 0</inkml:trace>
  <inkml:trace contextRef="#ctx0" brushRef="#br0" timeOffset="37300">7049 10582 17599,'-30'30'22,"0"-1"1,4-1-1,7 2-78,18 32 56,16-9 247,1-4 381,5-24-326,-7-34 57,-5-17-107,-3-14 0,-1-9-129,-2 6 0,1-2 1,0 0-442,0-1 0,1 1 0,-1-1 422,1-1 1,0-1-1,0 5 8,2 3 0,0 5 147,7-19-203,0 20-180,9 16 68,29 47-12,-11 1 1,1 4-34,-2 4 1,-1 2-83,2 3 1,-5-1 149,-2 3 33,-11-15 1169,-9-14-923,-2-21-212,5-52 10,2-6-383,-8 13 0,1-2 327,-2 11 1,0 3 11,-1 4 0,1 2 0,7-15-224,-3 31 434,0 54-244,-1 15-185,-7-8 1,0 4-584,0-7 1,0-1-185,1 2 0,1 0-1967,1-2 1,1-2 3082,0-5 0,1-2 1,1 4-1,-2-16 1</inkml:trace>
  <inkml:trace contextRef="#ctx0" brushRef="#br0" timeOffset="37533">8184 10446 17218,'25'34'15,"-1"1"0,0-1 0,0-3-1270,17 17-3272,-1-5 4527,-4-10 0,-16-14 0,-6-9 0</inkml:trace>
  <inkml:trace contextRef="#ctx0" brushRef="#br0" timeOffset="37700">8365 10446 17196,'-36'31'-628,"1"1"1,-1 8 0,6 4 627,17-9 0,5 0 0,-12 21 0,22-20 0</inkml:trace>
  <inkml:trace contextRef="#ctx0" brushRef="#br0" timeOffset="38017">9125 10043 14014,'-12'55'1232,"0"0"1,1 9-1,1 1-1193,2-8 1,1-1-595,1 3 0,3-4 555,7-19 0,5-3-652,10 6 0,9-5-3158,12-9 0,4-6 3810,1 2 0,-1-4 0,-8-11 0,-5-3 0,-2-3 0</inkml:trace>
  <inkml:trace contextRef="#ctx0" brushRef="#br0" timeOffset="38469">9434 10626 15728,'7'0'886,"-1"0"-360,32-44-414,-21 14 39,6-4 0,-1-2 118,-14-11-157,-9 12 1,-6-1 262,-10 5 0,-5 3-241,3-1 1,-3 5 11,-39-3-57,20 25-66,5 12-46,10 7-10,15 24-180,49-4-359,-1-19 1,6-5 436,4-9 1,1-5-158,8-7 0,-3-6 292,-15-3 0,-3-3 17,-1 1 0,-1-1 61,21-19 875,-16-1-337,-21 17-426,-16 4-55,-13 20-34,-5 13-90,-1 10 562,3 13-707,6 28-1873,22-2 2007,4-33 0,4-3 0,5 7 0,8-28 0</inkml:trace>
  <inkml:trace contextRef="#ctx0" brushRef="#br0" timeOffset="38651">10077 9945 19684,'9'62'-38,"-1"-1"1,-2-10 0,0-1-568,4 3 0,-1-1-1620,-5-9 1,-1-2 2224,0 2 0,-1-2 0,-1 7 0,-1-12 0</inkml:trace>
  <inkml:trace contextRef="#ctx0" brushRef="#br0" timeOffset="38867">10878 10134 18362,'61'-5'-1539,"-18"-1"0,-32 9 0</inkml:trace>
  <inkml:trace contextRef="#ctx0" brushRef="#br0" timeOffset="39000">10955 10402 17588,'53'-28'0,"-11"6"0</inkml:trace>
  <inkml:trace contextRef="#ctx0" brushRef="#br0" timeOffset="39683">13211 9586 10563,'33'-49'1497,"0"0"1,-5 4 0,-1 3-187,10-12-258,-18 16-459,-30 19-34,-45 8-403,6 10 0,-3 5-68,-1 1 1,-1 3-305,-5 4 1,5 5 231,20 1 0,5 3-1,4 3 1,5 4-17,4 6 0,5 5 33,2 9 1,5 5-489,4-11 1,3 1 0,3 6 469,1-1 1,2 4 0,1 4 0,1 1 0,-1 1-470,-1-2 1,1 2-1,-1 0 1,1 2 0,-1-1-1,1 0 448,0 1 1,1 0-1,0 0 1,-1 0-1,0 0 1,0 0-257,-2-1 0,1 2 0,-1-1 0,-1-1 0,0-3 0,-1-2 250,0 4 1,-1-4 0,0-2 0,0-1-126,1 11 0,0-1 0,0-3 163,1-8 0,-1-1 0,2-2 163,2 1 1,0-2 0,5-5-756,6 0 1,7-14 904,10-30 1,0-10-1,7-2 1,-21-23-1,-1 1 1</inkml:trace>
  <inkml:trace contextRef="#ctx0" brushRef="#br0" timeOffset="39900">14185 10341 18418,'9'49'-98,"0"1"0,2-2 0,1-1 1,0-13-1,0-4 0,7 16 1</inkml:trace>
  <inkml:trace contextRef="#ctx0" brushRef="#br0" timeOffset="40333">15386 10522 17521,'45'-21'-167,"0"-1"0,0 0 0,16-3 0,4 0 0,-10 6 0,-18 10 0,-2 1 0,14-3 0,0-1 0</inkml:trace>
  <inkml:trace contextRef="#ctx0" brushRef="#br0" timeOffset="41100">17374 10300 17118,'17'-48'332,"0"1"1,1-12-1,-3-1-327,-7 9 1,-2 0-1022,1 1 1,-2 1 1076,-4 4 1,-1 4 841,-3-2-309,-7 15-125,-9 36-379,-4 52-68,12-8 1,4 5-422,5-2 0,3 1 388,5 1 0,4-4-101,2-19 0,5-3-460,6 4 1,4-3-8461,25 3 9032,-3-9 0,-20-25 0,-20-7 0</inkml:trace>
  <inkml:trace contextRef="#ctx0" brushRef="#br0" timeOffset="41783">17476 10518 16849,'16'-36'523,"0"1"0,0 0 0,-4-1-311,-3-7 1,-3-2-56,-4-8 0,-3 0-107,-4-1 1,-3 0-382,-3 1 1,-5 4 425,-1 15 1,-4 4 150,-11 0 0,-5 7-229,-5 11 0,-3 10 44,-10 13 1,2 8-238,12 3 0,5 5 148,6 8 0,11 3 28,21 8-17,31-22 1,15-8-153,-4-11 1,6-5 0,3-4 109,-1-1 0,3-4 1,1-3-1,-1-2-552,3-5 1,1-3 0,-2-3 0,-4-1 647,5-5 0,-4-2 1,-5-1 18,-8 0 0,-4-1 1,-5 1 213,-7-1 0,-6 0 155,-3 2 1,-5 2-123,-2 0-157,-27 46 11,-3 27-141,4-4 1,0 4-187,8-5 1,2-1 169,1 1 0,3 0-6,1-2 1,4 1 981,9 8 0,6 0-1682,6-4 0,5-2-4210,11 3 1,3-4 4212,-8-12 0,0-5 1,12 2-1,-30-17 1</inkml:trace>
  <inkml:trace contextRef="#ctx0" brushRef="#br0" timeOffset="42033">16861 11131 18316,'41'-20'62,"-1"0"1,1-1-1,3 4 1,5-1-1,3 1 1,3 1-1,1 1-113,-1 2 1,2 2-1,3 1 1,0 0-1,0 1 1,-1-1-960,2 0 0,-1 0 1,1 1-1,0-1 0,0 2 1,0 1 374,0 0 0,1 1 0,1 1 0,-2 1 0,-4 1 0,-3 2 635,16 3 0,-6 2 0,-6 1 0,-3-4 0,-7 2 0,11 7 0</inkml:trace>
  <inkml:trace contextRef="#ctx0" brushRef="#br0" timeOffset="42303">17689 11607 17442,'-3'49'-668,"0"0"0,0-1 1,-4 0-1,-1 0 0,-2-1 668,-8 19 0,-2-5 0,4-19 0,2-7 0,-2-1 0</inkml:trace>
  <inkml:trace contextRef="#ctx0" brushRef="#br0" timeOffset="42484">17662 11415 19897,'24'38'-23,"0"1"1,-1-1-1,12 17 1,-3-3-359,-8-15 0,0-3-589,1-1 1,2-2-1944,2-3 0,1-3 2913,1-7 0,-1-4 0,5 4 0,-7-14 0</inkml:trace>
  <inkml:trace contextRef="#ctx0" brushRef="#br0" timeOffset="42999">18650 9100 19034,'1'-35'263,"-1"-1"1,13-27-214,20 43 0,10 8-28,13 4 1,6 13-1684,-5 12 1,2 11 0,-3 2 1671,-5 1 0,-2 2 1,-3 7-4,-9 1 0,-3 5 1,-2 3-1,-4 0-23,-2 6 1,-6 2-1,-3 5 33,-5-9 0,-2 4 0,-2 3 0,-1 1 0,-1 1-5,-1-8 0,-1 2 0,-1 0 0,0 1 0,-1 1 0,0 2-173,0 2 1,0 2 0,-1 1 0,-1 1-1,1 0 1,0-2 0,-1-2 127,1-1 0,0-2 1,-1 0-1,1-2 0,0 0 1,0 0-218,1 8 1,0 0-1,0-1 1,2-3-1,0-5 148,4 10 0,2-5 0,2-2 45,-1-4 0,3 0 0,-1-2-90,1-6 1,0-1-1,1 0 358,2-1 0,0-1 0,-1-4-291,-1 1 0,-1-9-371,8-8-1959,-28-59 577,-1-6 0,-2-4 2300,-3-3 1,1 4-1,-3-11 1,3 10 0</inkml:trace>
  <inkml:trace contextRef="#ctx0" brushRef="#br0" timeOffset="43250">19676 9276 16042,'51'-31'-598,"1"-1"0,-10 5 1,-3 3-1,17-1 1,-30 12-1</inkml:trace>
  <inkml:trace contextRef="#ctx0" brushRef="#br0" timeOffset="43417">20110 8973 17610,'5'5'393,"-1"-2"-393,-4-3-236,20 54-1433,-5-19-774,1 4 1,1 2 2442,3 4 0,-9-20 0,-3-7 0</inkml:trace>
  <inkml:trace contextRef="#ctx0" brushRef="#br0" timeOffset="44117">20870 10369 10249,'50'6'0,"-10"-1"0</inkml:trace>
  <inkml:trace contextRef="#ctx0" brushRef="#br0" timeOffset="44232">21000 10587 17263,'37'-21'-1278,"0"0"1,11-8 0,-27 20 0</inkml:trace>
  <inkml:trace contextRef="#ctx0" brushRef="#br0" timeOffset="44734">23010 9709 15605,'0'-10'1837,"0"3"-1220,1 54-426,6 0-186,-3-2 1,2 4-723,2-7 0,1-1 285,0 1 1,1 0-903,1-3 1,0 0 1400,2-3 1,-1-4 0,2 5-1,-2-13 1</inkml:trace>
  <inkml:trace contextRef="#ctx0" brushRef="#br0" timeOffset="45266">23837 9803 16333,'-6'0'2185,"1"0"-2005,5 0-774,67-40-706,-10 22 1146,-6 1 0,8-3 0,-7 5 0,10 4 0,-20 5 1,1 1-1</inkml:trace>
  <inkml:trace contextRef="#ctx0" brushRef="#br0" timeOffset="45916">22521 8942 12871,'-10'-63'4527,"0"10"-4012,0 36 90,-12 6-537,-21 24-29,11 10 0,0 6-34,3 0 1,4 4-359,-1 14 1,6 4 369,11-7 0,6 1-1,3 9 1,5 1 5,3 7 1,5 4-751,1-14 0,2 4 0,2 2 0,-1-3 739,2 6 0,0-1 1,1 2-4,0-1 0,1 4 1,0-1-1,-2-2-544,0 2 1,-1-2-1,-1 1 547,-4-15 0,-1 1 1,-1 1-1,0-1-9,0 0 1,0 1 0,-1-1 0,0 0-3,3 15 0,-1 0 0,0-1-166,-1-5 1,1-1 0,0 2 41,0-9 1,1 1 0,1 0 0,0-2-291,3 11 0,1-2 0,1-1-785,1 3 0,2 0 0,-1-7 45,1 0 0,0-10-2028,13-2 3684,-13-69 0,-9 14 0,-2-15 0</inkml:trace>
  <inkml:trace contextRef="#ctx0" brushRef="#br0" timeOffset="47267">25798 9508 12120,'-11'4'1412,"2"0"-482,9-4 616,0 0-190,26 31-863,-3-26-235,26 13-45,-11-42-56,1-15-23,-7-10-17,-17 8 1,-5-6-40,-7-2 1,-5-4-51,-7-7 0,-6 0-133,1 16 1,-4 4 126,-4 10 1,-2 7 78,-9 11-90,-9 14-22,17 28-68,29 17-133,31 0-1,0-24 0,7-5-581,0-9 0,3-5 569,3 0 1,0-3 224,1-4 0,2-4-86,-6-1 0,1-3 0,-1-1 226,14-9 0,-2-1 45,-3 1 0,-5-1 319,8-11-23,-45 21-144,-9 7-203,-10 3-100,-13 18 1046,-2 30-1170,11-7 1,3 3-180,5-1 0,4 0-202,5 2 1,3-2-2555,18 16 3025,0-4 0,-10-23 0,-6-7 0</inkml:trace>
  <inkml:trace contextRef="#ctx0" brushRef="#br0" timeOffset="47516">25309 10149 18194,'59'-13'70,"1"0"1,-1 0 0,1 0 0,-1-1 0,1 1 0,-1 0 0,-1 1 0,-2 0 0,0 1 0,-1 0 0,1 1 0,2 0-1017,7 0 0,2 1 0,1 0 0,0 0 0,-3 2 0,-3 0 518,-5 2 0,-2 1 0,-2 1 0,-1 0 0,1 2 428,15 3 0,2 1 0,-3 2 0,-8-2 0,10-2 0,-7 2 0,-6 7 0,0-1 0</inkml:trace>
  <inkml:trace contextRef="#ctx0" brushRef="#br0" timeOffset="48016">25836 10513 17465,'23'52'-413,"1"0"0,-2-9 1,-2-5-1,0 5 1,-7-23-1</inkml:trace>
  <inkml:trace contextRef="#ctx0" brushRef="#br0" timeOffset="48216">26358 10391 18810,'-17'61'86,"0"0"1,6-17 0,0 1 0,2 1-117,0-1 0,2 0 0,0 4-1275,2 3 0,0 5 0,2 1 0,2-2 1305,3-3 0,2-1 0,0 0 0,0-3 0,-3 9 0,-1-2 0,3-5 0,7 0 0,1-1 0</inkml:trace>
  <inkml:trace contextRef="#ctx0" brushRef="#br0" timeOffset="48618">26563 10888 16658,'8'40'298,"-1"1"1,9-7 0,6-5-299,23 6-168,20-21-324,-9-27 340,-17-4 1,0-5 55,-6-4 1,-3-2 162,-1 1 1,-3 1 548,-2-14-11,-22 29-156,-6 7-24,-5 5 46,-15 24-337,0 16-313,2 21-919,22-11-964,19-13-3293,15-24 5355,6-7 0,-16-6 0,-5-1 0</inkml:trace>
  <inkml:trace contextRef="#ctx0" brushRef="#br0" timeOffset="48883">27332 10911 18014,'-25'57'594,"13"-13"-941,33-41-763,20-21 472,-4-10 918,-3-16-56,-18 8-224,-25 10-45,-9 18-2756,-23 4 2801,14 5 0,-2 0 0,22 1 0</inkml:trace>
  <inkml:trace contextRef="#ctx0" brushRef="#br0" timeOffset="49166">27702 10864 18294,'-10'37'269,"0"-1"0,25 21-314,22-27-89,22-17 100,-17-22 34,-7-6 45,-10-11 425,-9-18-324,-24 0-314,-9 3-269,-18 12-594,-1 21-7888,-6 6 8919,16 5 0,4 0 0,17-1 0</inkml:trace>
  <inkml:trace contextRef="#ctx0" brushRef="#br0" timeOffset="49683">27945 8360 14911,'10'-59'4391,"4"6"-3931,18 21-415,-2 24 0,7 9-49,3 10 0,4 8 1,0 3-894,0 0 1,-1 3-1,0 4 880,-3 2 0,1 4 1,-1 2-1,-3 1 17,5 9 0,-4 1 0,-2 3 0,-8-9 0,-2 2 0,0 1 0,-3 1-3,0 4 0,-2 1 0,-1 1 1,-2 1-4,-3 2 0,-1 1 1,-2 2-1,-2-1-8,-1 1 0,-1-1 0,-3 2 0,-2 2 23,-2 1 0,-3 3 0,-1 1 0,-2 0 0,1-1 15,0-3 1,-1-1 0,0 1 0,0-2-1,-1 1-263,0-3 0,0 1 1,0-1-1,-1-1 0,2-3 239,-1 3 0,0-1 0,1-4 0,1-5 0,1 7 0,2-5-6,1-2 1,0-4-129,0 5-382,-13-33 225,-6-37-247,-15-31 44,-4 0-413,3-1-1838,2-1 3150,8-3 1,12 27 0,5 4 0</inkml:trace>
  <inkml:trace contextRef="#ctx0" brushRef="#br0" timeOffset="50000">28889 8293 17162,'29'-16'-1177,"1"1"1,26-10-4897,-20 22 6073,-2-2 0,-15 3 0,-6-3 0</inkml:trace>
  <inkml:trace contextRef="#ctx0" brushRef="#br0" timeOffset="50166">29260 8111 16658,'0'-4'1300,"0"0"-1176,0 4-316,41 45-7752,-15 11 7944,-3-19 0,0 1 0,-7 10 0,-15-29 0</inkml:trace>
  <inkml:trace contextRef="#ctx0" brushRef="#br0" timeOffset="50799">17631 14342 15650,'-4'1'549,"0"-1"-460,4 0-335,57-11-1211,-23 8 376,4-1 0,-1 4-5138,-10 15 6219,-13 13 0,-11-10 0,-3 1 0</inkml:trace>
  <inkml:trace contextRef="#ctx0" brushRef="#br0" timeOffset="50917">17735 14660 15863,'6'6'-1670,"47"-41"1670,-7 3 0,-17 9 0,-1 0 0,5 2 0</inkml:trace>
  <inkml:trace contextRef="#ctx0" brushRef="#br0" timeOffset="51266">19456 14367 16064,'6'49'65,"-1"0"0,1 0 0,0-3 0,-1-1 0,0-3-592,0-2 1,1-2 526,4 9 0,-1-2 0,-1-1 0,6 4 0</inkml:trace>
  <inkml:trace contextRef="#ctx0" brushRef="#br0" timeOffset="52715">18907 13603 15504,'-29'-17'510,"-1"-1"0,-26 3-297,24 42 11,-6 26-1512,18-17 0,0 3 1377,1 7 1,2 3 50,2 10 0,1 3-51,7-15 1,1 1 0,1 1-49,1 7 0,1 1 1,1 1 17,1 4 1,0 1 0,3 4-54,2-12 1,1 3 0,1 2 0,2 0-1,0 0 5,1 1 0,1-1 1,1 0-1,2 1 0,1 1 2,0-5 0,0 2 0,2 1 0,1-1 1,1-1-1,2-3-354,2 3 0,3-2 1,1-1-1,0-3 0,0-3 173,7 11 0,1-4 0,4-6-624,4-8 0,3-6 1,-1-7 900,1-11 0,-1-4 0,-8 1 0,-3-4 0,9-9 0</inkml:trace>
  <inkml:trace contextRef="#ctx0" brushRef="#br0" timeOffset="52984">20463 14803 15504,'4'-3'448,"-1"1"-425,-3 2-23,48-15-874,-5 0-398,0 0 0,3 0 1272,-10 2 0,-4 2 0,9-3 0,-13 4 0</inkml:trace>
  <inkml:trace contextRef="#ctx0" brushRef="#br0" timeOffset="53617">22095 14025 16871,'-4'47'48,"1"0"1,9 7 0,9-6-352,13-18 0,7-6-302,7 2 1,3-7 581,-6-11 1,-2-7 11,-3-6 0,-3-7 33,3-22 68,-11-21 1254,-14 3-593,-18 7-651,-4 53-21,-1 27-79,8 1 0,5 3-40,4-2 1,5 2-1081,6 14 0,6 1 1120,6-10 0,2-3 0,-8-3 0,0-5 0,16 0 0</inkml:trace>
  <inkml:trace contextRef="#ctx0" brushRef="#br0" timeOffset="53899">22956 14191 16243,'-26'41'164,"1"1"1,1 4 0,9-2-860,23 7 303,9-9-23,19-23 11,-1-29 438,6-32 599,-27 7 0,-5-5-140,-4-8 1,-6 0-461,-5 8 1,-5 5-34,-27-10 0,1 39-347,2 23-1457,5 8 1804,14 23 0,7-23 0,10 3 0</inkml:trace>
  <inkml:trace contextRef="#ctx0" brushRef="#br0" timeOffset="54167">23421 14122 17162,'-15'35'235,"-1"-1"1,3-1-1,3-2-190,8 15-45,38-3-123,26-26 100,-26-14 1,1-5 22,4-10 0,-4-7 22,8-28 197,-24 9 0,-6-5-102,-9 4 1,-8-1-163,-13-2 0,-7 5-583,-26-8 74,13 37 0,1 9-2259,-4 17 2813,13 10 0,13-8 0,9-4 0</inkml:trace>
  <inkml:trace contextRef="#ctx0" brushRef="#br0" timeOffset="54617">23920 14343 15314,'20'-49'806,"1"0"1,0 0 0,5-9 0,-7 6-449,-17-11-167,-15 35-12,-24 8-134,-4 14-68,2 23-33,16 2-257,33 14-191,14-13-169,21-5-279,8-8 5,-12-5 0,2-5 1025,0-6 1,-2-4 83,2 0 1,-3-1 1305,10-15-729,-30 11-504,-18 15 80,-12 17-215,-2 22-301,-1 22-909,8-1-1960,17-5 3070,10-25 0,-7-12 0,-1-8 0</inkml:trace>
  <inkml:trace contextRef="#ctx0" brushRef="#br0" timeOffset="55033">24655 13371 18115,'30'-25'67,"0"-1"0,-1 2 1,1 2-63,-1 6 1,2 3 16,30-5-201,3 26 179,-24 24 39,-28-1 1,-5 6-694,-4 0 0,-1 1 671,-1 4 0,0 0 33,1 2 1,-1 4-135,2-3 0,-1 4 1,1 1 83,0 4 0,1 2 0,-1 3-90,0-8 0,0 3 1,0-1-1,0-2 56,1 4 1,-1-2 0,0-2-7,0 16 0,1-8-240,3 2-1311,-1-6-5143,-2-25 6734,-6-14 0,1-14 0,-3-10 0</inkml:trace>
  <inkml:trace contextRef="#ctx0" brushRef="#br0" timeOffset="55266">25270 13073 17129,'40'-8'-116,"-1"0"0,8 1 0,-5 1 0,-9 6 1,4 0-1</inkml:trace>
  <inkml:trace contextRef="#ctx0" brushRef="#br0" timeOffset="55417">25568 12972 18418,'15'38'-2578,"0"0"1,1 16 0,-2-1 2577,-6-15 0,-2-2 0,1 1 0,-2-5 0,-2-1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4:11:44.49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4628 2622 15549,'0'-5'594,"0"0"-235,10 61-270,-1 4-1726,0-3 0,-1 6 1597,-1-6 1,0 0-404,-1 2 1,0 0-1118,0-2 1,1-2 1559,1-4 0,-1-5 0,3 6 0,-1-19 0</inkml:trace>
  <inkml:trace contextRef="#ctx0" brushRef="#br0" timeOffset="183">5478 3119 17946,'49'-19'-757,"-1"1"1,5-2 0,-4 3 0,3 2 0,-6 2 0</inkml:trace>
  <inkml:trace contextRef="#ctx0" brushRef="#br0" timeOffset="649">6610 2581 16782,'0'-6'1164,"0"1"-267,-7 41-852,6-6 11,-6 32-56,14-19-22,35 0-158,-6-29 1,6-7-124,14-9 1,1-7-80,-8-1 1,-3-6 375,-5-8 1,-6-3 5,-6-14 112,-14 3 437,-9 6 235,-5 10-795,-9 26-56,-5 56 67,6-26 0,1 4-575,-1 17 0,2 1-456,3-12 0,5-1 1031,11 7 0,1-3 0,-4 1 0,18 0 0</inkml:trace>
  <inkml:trace contextRef="#ctx0" brushRef="#br0" timeOffset="917">7435 2721 18832,'-29'20'313,"1"1"1,-15 17-336,41-8-157,21-4-169,14-8-245,20-8-35,8-14-626,0-13 817,-9-11 437,-12-10 185,-19-5 229,-19-13-414,-44 19-1177,10 20 1,-3 5-1026,1 10 0,0 5 2202,-21 13 0,39-6 0,13-3 0</inkml:trace>
  <inkml:trace contextRef="#ctx0" brushRef="#br0" timeOffset="1200">7979 2664 18440,'-33'36'298,"0"0"1,4-3 0,9-2-265,18 5-68,20-6 34,13-11-157,7-14 0,4-9 6,-1-10 0,0-5 151,-1 2 0,-3-4 61,-11-6 1,-7-3-51,-13-14-11,-20 0-67,-13 5-751,-3 21 0,-4 6 818,-26 13 0,8-4 0,25 20 0</inkml:trace>
  <inkml:trace contextRef="#ctx0" brushRef="#br0" timeOffset="1584">8652 3026 19661,'5'-56'266,"1"1"0,1 6 0,2-2 0,0 3-266,2 1 0,0 2-548,2-14 0,-1 3 492,-5-6 0,-10 21 261,-13 19-317,-27 29 112,5 16-156,-7 19-281,29 5-157,17 1-392,23-3-292,17-5 158,17-10 1092,-14-18 0,2-7 893,-4-10 1,-1-5 265,3-4 1,-4-4-235,8-21-225,-28 7-291,-17 21-44,-3 11-360,2 38-1036,7-3 0,3 4-504,-2 2 0,3 1 1512,9 6 0,0-4 0,-1-9 0,-1-12 0</inkml:trace>
  <inkml:trace contextRef="#ctx0" brushRef="#br0" timeOffset="2103">3913 2093 16524,'-18'52'268,"0"0"1,0 0 0,-1 6 0,1 1 0,2 3-1553,5-14 1,1 2 0,0 0 0,2 2 1319,-1 5 0,1 1 1,0 1-1,2 1-22,-1 0 0,0-1 0,2 2 0,5 2-8,5-4 0,3 3 0,3 1 0,4-2 0,5-4-641,3-6 1,3-2 0,5-2 0,4-2 0,4-2 634,4-4 0,8-2 0,3-2 0,2-2 0,-3-2 0,-4-3 0,1 0 0,-4-3 0,0-3 0,1-5 0,5-13 0,-1 1 0,1 0 0,-1 0 0</inkml:trace>
  <inkml:trace contextRef="#ctx0" brushRef="#br0" timeOffset="2516">9458 2046 17678,'18'56'179,"0"-1"0,1 0 0,-1 0 1,-2-1-1,1 1 0,-3-1 1,-4-2-169,-3 3 0,-5-2 0,0 1-1348,1 3 0,-2-1 0,-1 1 1240,-1-1 0,-2 0 0,0 0-370,0-4 0,-1-1 1,0 0-664,0-5 1,-2-2 0,1-1 1129,-1 13 0,2-6 0,-2 6 0,5-23 0</inkml:trace>
  <inkml:trace contextRef="#ctx0" brushRef="#br0" timeOffset="2766">9967 1921 17890,'49'-7'-325,"1"0"0,0-5 1,2 14-1</inkml:trace>
  <inkml:trace contextRef="#ctx0" brushRef="#br0" timeOffset="2933">10666 1661 18395,'7'49'-244,"0"1"0,-8 7 1,23-17-1</inkml:trace>
  <inkml:trace contextRef="#ctx0" brushRef="#br0" timeOffset="3283">12606 2674 17610,'0'-7'539,"0"3"-1346,0 4 807,49 4 0,-37-2 0,37 3 0</inkml:trace>
  <inkml:trace contextRef="#ctx0" brushRef="#br0" timeOffset="3384">12675 3037 14775,'-5'9'-5086,"0"-2"5086,47-30 0,-32 17 0,31-17 0</inkml:trace>
  <inkml:trace contextRef="#ctx0" brushRef="#br0" timeOffset="3851">15989 2357 18059,'-3'50'-180,"0"0"1,0 0 0,-1-2 0,1 0-1,2-3-2655,4 5 1,2-3 2834,1-2 0,2-3 0,2 6 0,2-18 0</inkml:trace>
  <inkml:trace contextRef="#ctx0" brushRef="#br0" timeOffset="4100">17656 2324 15403,'-2'-10'874,"1"3"-649,12 67-192,-1-5-465,-1-2 0,1 7-816,-5-14 1,0 1 0,-1-3 1247,0 6 0,0-2 0,-1 2 0,-1-6 0,-2-10 0</inkml:trace>
  <inkml:trace contextRef="#ctx0" brushRef="#br0" timeOffset="4250">17517 2569 17834,'36'-30'-1957,"1"1"0,7 0 1,6 5 1956,-7 11 0,4 4 0,-5 1 0,-2-1 0,-3 1 0,3 0 0,0 0 0</inkml:trace>
  <inkml:trace contextRef="#ctx0" brushRef="#br0" timeOffset="4651">19848 1609 17409,'-21'55'100,"-1"0"1,1 0 0,0-1 0,1 0 0,1-1 0,0-1 0,4-2-101,1 3 0,2-4 0,2 5-753,3-1 1,0 3 0,3 1 0,4 0-1706,5-4 0,4 0 1,3 0-1,-1-1 2187,0-1 0,0-1 0,2-1 0,1-5 0,13 21 1,3-15-1,6-18 0</inkml:trace>
  <inkml:trace contextRef="#ctx0" brushRef="#br0" timeOffset="4849">20659 2225 17554,'0'-8'135,"0"2"-135,0 54-661,0-1 661,5 15 0,0 2 0,-2-12 0,2-18 0,0 1 0</inkml:trace>
  <inkml:trace contextRef="#ctx0" brushRef="#br0" timeOffset="5083">21784 2004 18798,'-12'48'-254,"-1"0"1,1 0 0,1-2 0,0 0 0,3-1-1221,2 7 1,4 1 1298,8 11 0,0-3 0,-2-1 0,4-27 0,-1 0 1</inkml:trace>
  <inkml:trace contextRef="#ctx0" brushRef="#br0" timeOffset="5267">21562 2432 16737,'60'-14'-1639,"-1"0"1,4-2-1,-6 4 1,-5 6 0,-6-1-1</inkml:trace>
  <inkml:trace contextRef="#ctx0" brushRef="#br0" timeOffset="5799">22749 2075 16670,'-33'38'545,"1"1"0,2-1 1,3 1-502,10-7 1,2 1 11,-2 29-45,21-7 62,23-29 0,12-7-68,13-8 1,7-10 1,-8-6 1,2-7 0,-1-1-328,-8-1 1,-2-2-1,-3-3 331,12-19 1,-10-5-12,-21 11 0,-7-2-36,-6-15 1,-12 0-374,-17 9 0,-8 3 22,2 0 1,-5 7-191,-13 8 0,-4 14-2807,2 19 1,4 7 3383,-14 7 0,6 8 0,42-17 0</inkml:trace>
  <inkml:trace contextRef="#ctx0" brushRef="#br0" timeOffset="5933">22829 2285 18115,'-6'4'1412,"1"0"-3575,43-23-1433,1 7 3596,1-4 0,-1 1 0,-1 4 0,-5 0 0</inkml:trace>
  <inkml:trace contextRef="#ctx0" brushRef="#br0" timeOffset="6150">23493 1593 20177,'22'40'-117,"1"-1"1,-1 1-1,1 17 1,-1 5-1,-6 2-1471,-6-1 1,-5 1-1,-1 0 1181,-1 1 0,-1-1 0,-1-5 0,-2 7 1,-3-11-1,-7-12 0</inkml:trace>
  <inkml:trace contextRef="#ctx0" brushRef="#br0" timeOffset="6685">24146 2147 16916,'-2'-4'134,"0"2"-279,5 68-225,4-32 370,-4 4 0,0-2 0,4-17 459,-6-20 23,-1-13 157,0-12-281,-1-7 1,2-4-163,4-6 0,2 0-67,-2 0 0,3 2-124,3 3 1,3 6-6,9 6-34,2 13-55,1 16-359,9 40 72,-19-12 1,-2 2 223,2 8 1,-2 0 162,3 20 158,-10-29 178,-2-27-168,1-20 146,14-38-314,-4 11 1,3-4 178,5-8 0,3 1-169,-5 8 0,1 5-21,17-10 0,-19 39-33,0 45-125,-11 32-806,-4-15 1,-2 5 963,-3 2 0,-1-3 0,0-19 0,0-4 0,0 10 0</inkml:trace>
  <inkml:trace contextRef="#ctx0" brushRef="#br0" timeOffset="6883">25111 2267 17442,'-9'-1'135,"-9"38"-482,15-9-4102,-3 8 1,2 2 4448,11-4 0,-6-1 0,6-24 0</inkml:trace>
  <inkml:trace contextRef="#ctx0" brushRef="#br0" timeOffset="7333">25750 2393 17722,'-8'0'1412,"35"-47"-1378,-4 15-1,2-2 1,-1-6 67,-7 4 0,-5-2-51,-6-1 1,-7-1 66,-11-5 1,-7 3-51,0 12 1,-5 5-7,-9 8 1,-1 6-62,-7 7-22,12 6 22,15 6-280,49 17-169,6-10 1,10-3 395,-3-2 1,4-1 0,0-3-361,-2-1 1,0-2 0,-1-2 471,-1-3 1,0-2 0,-4-1 80,-2-2 0,-4-2 448,-3-2 1,-3 0-387,1-1-135,-26 19-45,-31 41-44,1 6-197,10-16 1,5 0-936,14 17 1154,14-17 0,3-3 0,-4 0 0,22 7 0</inkml:trace>
  <inkml:trace contextRef="#ctx0" brushRef="#br0" timeOffset="8599">12463 4654 17297,'-12'0'751,"2"0"-381,10 0-740,0 0-751,62-20-1669,-17 15-751,1-7 0,0 3 3541,0 18 0,-21-7 0,-14 6 0</inkml:trace>
  <inkml:trace contextRef="#ctx0" brushRef="#br0" timeOffset="8717">12506 4928 16199,'45'0'0,"1"0"0,-9 0 0,-1 0 0</inkml:trace>
  <inkml:trace contextRef="#ctx0" brushRef="#br0" timeOffset="9066">15187 4864 15090,'0'-9'3048,"1"2"-2791,-1 7-223,0 0-12,0 57-11,0-6-235,0 0 1,0 3-214,0-11 0,0 0 437,2 15 0,0-3 0,-1-1 0,4 10 0</inkml:trace>
  <inkml:trace contextRef="#ctx0" brushRef="#br0" timeOffset="9666">16367 4604 16299,'0'-10'1043,"-2"53"-976,2 2-39,1 0 0,3 4-28,0-11 0,4 0-1020,6 14 1,3 2 1019,-2-6 0,-1-1 0,-1-9 0,-1-4 0,1 11 0</inkml:trace>
  <inkml:trace contextRef="#ctx0" brushRef="#br0" timeOffset="9816">16276 4925 18653,'47'-27'-180,"-1"-1"1,9 6 0,6 0 0,-8 6-1,-18 8 1,-1 3 0,24-5 0,0-1-1</inkml:trace>
  <inkml:trace contextRef="#ctx0" brushRef="#br0" timeOffset="10665">18039 4350 17084,'1'40'198,"-1"0"0,1 22 0,0 4-1818,-1-1 1,0 0 1461,2 0 1,1-4 0,-3-16 0,1-9 0,4-12 0</inkml:trace>
  <inkml:trace contextRef="#ctx0" brushRef="#br0" timeOffset="10815">18457 4724 15762,'0'0'0</inkml:trace>
  <inkml:trace contextRef="#ctx0" brushRef="#br0" timeOffset="11183">18921 4444 18843,'-6'-12'695,"1"3"-695,5 9-471,0 0-22,52-2-1042,-22 48 1333,-9-15 1,-7 5 285,-23 16 0,-14 1 61,-3-7 1,-3-6-118,3-13 0,2-5 51,1-6-12,37-21-56,47-17-11,-10 13 0,5 0 0,1-3 0,2 3-381,3 7 1,-3 6 363,-22 2 1,-4 4-197,14 18 213,-24 7 274,-39-8 1,-14 0-197,-7-1 0,-7-4-408,-12 2 0,-2-4-1772,12-7 0,4-6 2102,-12-18 0,41 4 0,6-7 0</inkml:trace>
  <inkml:trace contextRef="#ctx0" brushRef="#br0" timeOffset="11399">19920 4491 19459,'51'35'-512,"-1"1"0,1 0 1,-11-10-1,-2 0 0,-2-3 1,1 5-1,-5-5 1,-5-7-1</inkml:trace>
  <inkml:trace contextRef="#ctx0" brushRef="#br0" timeOffset="11567">20332 4492 15493,'-43'30'-9,"-1"0"0,0 0 0,-7 7 0,1 4 0,6-1-4907,6 7 1,7 0 4635,-1-3 1,8-3 0,14 6 0,20-39-1</inkml:trace>
  <inkml:trace contextRef="#ctx0" brushRef="#br0" timeOffset="12152">20801 4646 16199,'-3'-6'717,"0"1"-471,3 5-10,1 43-113,25-8-67,-2 19-56,27-28-34,-4-21-246,-12-13 0,1-6 336,21-19 336,-7-6 180,-29 2 11,-22 23-337,-7 7-224,-2 9 12,-8 16 44,-1 14-61,8 3 0,2 6-790,4 1 0,4 2 773,13 8 0,2-3 0,-1 9 0,21-23 0</inkml:trace>
  <inkml:trace contextRef="#ctx0" brushRef="#br0" timeOffset="12433">21563 4732 19751,'-33'29'-39,"1"0"0,-10 12-522,60-3-33,21-23 213,-2-11 0,4-5 297,-2-8 0,0-6 134,2-3 1,-3-4 50,6-22-101,-32 1-124,-25 21-32,-9 10-494,-10 6-5009,-14 19 5659,21-5 0,-1 6 0,23-10 0</inkml:trace>
  <inkml:trace contextRef="#ctx0" brushRef="#br0" timeOffset="12733">22222 4632 18384,'-34'26'235,"1"1"0,3-3 1,6 2-259,12 28 23,18-19-22,16 1-45,16-26 55,11-11 12,4-13 45,-17-4 0,-3-6 44,-9-3 1,-5-4-85,0-6 1,-9-1-62,-22-15-134,-26 16-460,-11 27-437,-2 9-1322,6 11 2409,12 9 0,16-7 0,9 1 0</inkml:trace>
  <inkml:trace contextRef="#ctx0" brushRef="#br0" timeOffset="13284">23014 4626 17834,'28'41'-70,"1"0"0,-1 1 0,15 12 0,-2-6 0,-13-23 0,-2-4 0,14 3 0</inkml:trace>
  <inkml:trace contextRef="#ctx0" brushRef="#br0" timeOffset="13466">23208 4572 18026,'-40'23'-251,"0"0"1,2 1-1,4 4-1111,11 1 1,3 3-2745,2 1 0,3 0 4106,3-1 0,1-1 0,0 5 0,6-12 0</inkml:trace>
  <inkml:trace contextRef="#ctx0" brushRef="#br0" timeOffset="13932">23613 4815 20098,'47'-34'-101,"1"-1"0,-6 3 1,-5 2 89,-3 1-57,-20-14 1,-46 12 72,-2 18 1,-5 5 11,-1 7 0,-1 6-271,-4 4 1,5 5 253,-1 14 102,20-2-158,22-1-415,59-4 236,-8-15 0,5-3 190,3-2 0,2-4-264,-16-1 1,0-2 0,-4-1 308,3-4 0,-5-2 50,-5 1 1,-3 0 633,17-7 426,-21 5-942,-17 8-112,-22 23-56,-1 5 0,-8 21-67,12-2-460,4 2-896,10 2 1423,21 10 0,-15-27 0,13 2 0</inkml:trace>
  <inkml:trace contextRef="#ctx0" brushRef="#br0" timeOffset="14798">5891 8149 16311,'19'39'414,"1"0"1,2 19-1,-4 3-554,-6-1 0,-2 1-2415,1-15 1,0 2-1,0-4 2555,2 4 0,0-6 0,7 6 0,-8-39 0</inkml:trace>
  <inkml:trace contextRef="#ctx0" brushRef="#br0" timeOffset="14966">6733 8437 16882,'4'-7'1737,"-1"2"-1703,-3 5-325,0 0-1245,1 23-2486,11-10 4022,10 13 0,-6-18 0,2-8 0</inkml:trace>
  <inkml:trace contextRef="#ctx0" brushRef="#br0" timeOffset="15333">6455 8586 16972,'50'-22'65,"-1"0"0,1-1 0,-1 2 0,0 0 0,-1 4-127,6 2 1,0 4-1560,6-2 0,0 0 69,-1 1 0,1 1 1552,0-1 0,-5 1 0,8-1 0,-16 2 0</inkml:trace>
  <inkml:trace contextRef="#ctx0" brushRef="#br0" timeOffset="15766">7860 8014 18272,'9'41'89,"1"1"1,10 17-90,1-31 0,5-6-369,21-2-136,5-9-22,6-9-129,-18-13 1,0-6 588,-6-5 0,-4-4 392,1-10 0,-5-2 650,0-21 22,-23 15-930,-7 34-55,-3 25 156,-7 21-107,3 11 1,2 7-152,2 3 1,3 2-874,1 0 1,5-1-864,5-8 0,6-7 1826,25-1 0,-15-20 0,-1-12 0</inkml:trace>
  <inkml:trace contextRef="#ctx0" brushRef="#br0" timeOffset="16049">8862 8152 18306,'-30'22'408,"0"1"1,-16 17-409,53-18-179,20-6-488,13-8 0,7-6-56,7-9 1,4-8 733,-14 2 0,2-3 1,-4-2-687,8-9 1,-8-5 747,-13-2 0,-9-1 230,-12-13 328,-22 5-598,-13 12-22,-8 18 1,-7 8-1570,0 11 1,0 5 1557,2-5 0,2 3 0,-11 17 0,40-15 0</inkml:trace>
  <inkml:trace contextRef="#ctx0" brushRef="#br0" timeOffset="16349">9688 7992 18933,'-32'37'369,"1"1"1,-1-1 0,-9 14 0,11-4-359,27 0 56,27-9-67,17-12-347,6-17 0,6-10-51,1-10 0,2-8 360,-14 2 1,0-3 0,-4-2-638,5-12 1,-8-3 674,-12-1 0,-9-1-23,-19-17 265,-17 5-478,-18 10-733,3 23 0,-4 8 969,-24 14 0,6-4 0,34 17 0</inkml:trace>
  <inkml:trace contextRef="#ctx0" brushRef="#br0" timeOffset="16766">10521 8280 19527,'2'3'1098,"0"-51"-852,7 10-546,-3-3 1,1-2 299,16-17-112,-2 0-124,-8 4 43,-12 3 14,-29 31 252,-9 33-62,-1 20-11,12 23-168,30-17-78,17-4 214,17-8-494,1-15 0,5-4 492,1-9 0,1-3 96,-1 0 0,-2-5 178,-6-4 1,-6-4 386,0-13 158,-12 3-315,-9 7 214,-6 6-661,-3 17-23,-1 35-449,4-4 1,2 3-225,1 1 1,3 1-1681,5 2 0,6-3 2353,31 5 0,-21-18 0,2-9 0</inkml:trace>
  <inkml:trace contextRef="#ctx0" brushRef="#br0" timeOffset="17333">5394 7675 14227,'-30'52'434,"1"0"1,0 0 0,2 6-1,2 1 1,7 2-364,7 0 0,6 2 1,4 5-771,2-11 0,2 5 1,3 1-1,2 0 0,3-1 461,3-4 1,2-1-1,3-1 1,3 0 0,4 0 237,2-5 0,5 1 0,3-1 0,1-1 0,-2-4 0,-2-3 0,8 15 0,-2-7 0,4-9 0,5-19 0,0 0 0,0 0 0</inkml:trace>
  <inkml:trace contextRef="#ctx0" brushRef="#br0" timeOffset="17766">11077 7324 18373,'61'2'343,"-1"0"1,0 4-1,-3 9-280,-13 13 1,-2 9 0,-3 6-1403,-9-2 1,-3 4 0,-2 3 0,1 0 1360,0 0 1,0 0-1,-1 1 1,-4 2-23,-2 5 0,-3 2 0,-3 0 0,-3-3 22,-1 0 0,-4-3 0,-1 0-22,0-2 0,-2-1 0,0-1 236,0 15 0,-1-2-1766,-2 1 1,2-6 1529,1 7 0,-2-12 0,2-46 0</inkml:trace>
  <inkml:trace contextRef="#ctx0" brushRef="#br0" timeOffset="17966">11847 7326 19695,'-9'-50'-359,"16"9"-671,35 33-1257,16 1-2990,5 1 5277,1-4 0,-29 5 0,-8 0 0</inkml:trace>
  <inkml:trace contextRef="#ctx0" brushRef="#br0" timeOffset="18132">12338 7072 16972,'-7'-4'1703,"1"1"-1434,6 3-269,0 0-392,-2 40-942,14-11 1334,3 9 0,1 0 0,4-11 0,10 5 0</inkml:trace>
  <inkml:trace contextRef="#ctx0" brushRef="#br0" timeOffset="18316">13170 7575 18115,'56'1'-1535,"-16"-2"0,-31 6 0</inkml:trace>
  <inkml:trace contextRef="#ctx0" brushRef="#br0" timeOffset="18432">13184 7903 16647,'-4'1'-1210,"1"1"37,3-2 0,0 0 1</inkml:trace>
  <inkml:trace contextRef="#ctx0" brushRef="#br0" timeOffset="19432">15789 7097 15079,'0'-4'672,"0"1"-572,3 55-32,5-6-173,-2-7 0,2 7 1,0 0-3777,5 13 0,1 0 3881,1-1 0,-2-3 0,-4-15 0,-1-7 0,-2-7 0</inkml:trace>
  <inkml:trace contextRef="#ctx0" brushRef="#br0" timeOffset="19666">17278 7029 17644,'7'52'-617,"0"0"1,0 0 0,0-5 0,-1 0 0,1-3 616,4 7 0,0-6 0,0 1 0,-2 7 0</inkml:trace>
  <inkml:trace contextRef="#ctx0" brushRef="#br0" timeOffset="19834">17162 7329 18082,'42'-26'-893,"0"-1"0,4 2 0,3 4-1292,5 7 0,3 3 2110,9-3 0,-4 2 0,-22 4 1,-4 1-1,28-5 0</inkml:trace>
  <inkml:trace contextRef="#ctx0" brushRef="#br0" timeOffset="20334">18879 6813 19011,'-14'-30'202,"-14"13"-180,-17 25-22,-5 6 45,13 4-45,9-1 0,0 3 0,-4 9 0,1 2 0,0 0 0,1 0-131,1 5 1,3-1 130,-3 13 0,9-7 0,9-8 0,6-5 56,4-14 90,1-5-123,6-16 294,8-8-317,12-7 0,13-2-45,13 3 22,-6 10 0,5 5-291,3 7 1,1 5-312,0 1 1,-2 4 618,-6 7 1,-7 5-444,-3 21 169,-18 1 280,-26 0 89,-17-15 1,-8-2-57,-6-4 1,-5-2-902,-8 1 0,0-3-2175,12-8 1,5-4 3042,-10-13 0,33 3 0,6-7 0</inkml:trace>
  <inkml:trace contextRef="#ctx0" brushRef="#br0" timeOffset="20632">19194 7039 19538,'23'-28'39,"0"0"1,27-16-298,-14 48 0,-1 13-432,-8 9 1,-7 8 532,-6 13 1,-10 4 167,-10-2 0,-8-2-148,-12 0 1,-3-5 518,-15 4 69,5-6-809,21-20-1435,19-5-4953,27-24 6746,21-9 0,-20 3 0,-2 1 0</inkml:trace>
  <inkml:trace contextRef="#ctx0" brushRef="#br0" timeOffset="20932">19879 7119 17935,'-56'21'680,"0"1"0,13 2 0,6 5-747,12 4 0,11 1-146,22 15-101,32-21-22,15-21 240,-14-13 1,1-6 128,-5-4 1,-2-3 67,-1-1 0,-5-4 67,4-29-168,-28 14-11,-15 4-23,-10 8-302,-35 9-2745,-4 25-2981,7 4 6062,20 12 0,29-12 0,3-4 0</inkml:trace>
  <inkml:trace contextRef="#ctx0" brushRef="#br0" timeOffset="21334">20386 7415 20233,'35'-44'141,"1"-1"1,-4 4 0,-5 2-131,-1-4-89,-13-17-90,-35 12 134,-5 6 12,-28 22 0,13 27 22,3 7-23,11 9-302,21 17-123,51-4 145,-5-18 1,7-4 341,17-3 0,3-5-259,-13-6 0,-2-3 410,-5 0 1,-7-1 470,-4-2-426,-17 5 12,-13 31-191,-5 2-56,-3 24-280,2-5-1472,5 6-949,7 6 2824,-1-28 0,0-2 0,4 6 0,0-8 1</inkml:trace>
  <inkml:trace contextRef="#ctx0" brushRef="#br0" timeOffset="24398">6822 10883 13700,'0'-9'3406,"0"2"-2790,0 7-548,0 0 21,8 44-84,1 3 1,0 7-189,-2-3 0,0 5 1,1 1-2228,1 7 1,1 2 0,-1-3 2409,-2-10 0,-1-3 0,0-4 0,0 1 0,0-8 0,1-7 0</inkml:trace>
  <inkml:trace contextRef="#ctx0" brushRef="#br0" timeOffset="25098">7841 10952 13611,'0'-7'2464,"0"2"-2352,0 5-33,10 77-79,-1-19-827,-1 4 0,-1 4 328,-3-21 1,-2 0 498,0 18 0,-2-3 0,-1-1 0,0-23 0,0-1 0</inkml:trace>
  <inkml:trace contextRef="#ctx0" brushRef="#br0" timeOffset="25283">7617 11361 17734,'62'-18'-273,"-1"-1"1,1 1 0,-16 1 0,-3 2 0,11 3 0,0 0 0</inkml:trace>
  <inkml:trace contextRef="#ctx0" brushRef="#br0" timeOffset="25849">9454 10698 13656,'7'-9'3383,"-3"2"-2733,-4 7-313,-23-7-169,0 6-45,-24-6 22,-8 7-21,4 7-24,-4 7-32,17 25-1,14 5-39,13-13 0,2 2-23,1-1 1,0 2 16,-6 18 1,-2 3-7,0-4 1,0 0-199,1-1 1,1-3 181,3-11 0,3-6 0,5-7-56,5-12 56,9-8-56,28-36 39,-7 8 0,4-1 6,14-8 0,3 1-562,-8 7 1,0 4 538,0 7 1,-3 7-199,10 19-216,-10 10 179,-13 17 229,-18-3 1,-8 4 45,-11 2 0,-6 2 22,3-1 0,-3-2-122,-10-2 1,-4-6 37,-12 0 452,3-12-2659,5-10 2347,4-29 1,15 14-1,1-17 1</inkml:trace>
  <inkml:trace contextRef="#ctx0" brushRef="#br0" timeOffset="26149">9848 10927 19773,'40'-26'-381,"-1"0"0,-2 16 0,-2 9-471,14 31 594,-30-1 1,-8 2 190,-16 20 341,-8-17 1,-6 0 307,-1-4 1,-2-1-393,0-3 1,0-1-135,-11 5-56,24-22-78,11-4-381,18-8-2012,15-7 0,6-3 2471,-3 2 0,1 1 0,0-3 0,-2 1 0,4-1 0</inkml:trace>
  <inkml:trace contextRef="#ctx0" brushRef="#br0" timeOffset="26433">10579 10949 17599,'-48'9'1083,"0"0"0,4 0 1,8 4-1084,9 20-23,17 17-694,48-9 106,-2-20 1,7-6 380,15-10 1,3-7-267,-9-4 0,-3-3 496,-5-5 0,-7-3 449,-6-11-34,-17-18-281,-37 1-123,-3 6-11,-26 14-302,15 21-1009,7 9-3115,11 3 4603,10 4 1,6-3 0,3-4-1</inkml:trace>
  <inkml:trace contextRef="#ctx0" brushRef="#br0" timeOffset="26883">11226 11157 19078,'-2'6'2387,"-1"-2"-2219,3-4-157,24-44 68,12-10-74,-14 7 1,0-3-6,-4 15 0,-3 1 0,-11-23-78,-23 34 44,-16 11 34,-11 13 0,14 10 0,1 6-22,-10 23-68,4 6-280,45-5-67,21-19-112,23-10 45,12-5 431,-12-12 1,5-5-398,1-5 0,-1-1 515,-1 1 0,-3-1 44,-9-2 1,-7 2 437,-10 5-315,-16 11 24,-15 14-68,-6 10-90,-10 26-515,9-1-174,31 10 1,-13-30 0,24-8 0</inkml:trace>
  <inkml:trace contextRef="#ctx0" brushRef="#br0" timeOffset="27449">6297 10566 15392,'-42'23'708,"0"0"1,12 16 0,3 10 0,4 4-679,3 3 0,3 5 0,3 2-815,2-3 1,2 2 0,2 2 0,5-4 784,4 4 0,6-2 0,6 1-325,5-5 0,6 1 0,4 0 0,6-5-2133,7-5 0,6-4 1,4-3-1,1-1 2288,1 1 1,2-1 0,1-3 0,-2-6-1,3-3 1,-2-6 0,-4-6 0,-8-11-1,1 0 1</inkml:trace>
  <inkml:trace contextRef="#ctx0" brushRef="#br0" timeOffset="27932">12231 10261 14820,'1'-63'3351,"10"18"-3284,14 44 6,15 38 0,5 23-59,-17-17 0,-1 6 0,0 3 0,-1 0-894,2 2 1,-1 2 0,-2 1 0,-1 2 849,-6-6 1,0 3 0,-2 0 0,-2-1 0,-5-2-293,-2 14 1,-5-4 0,-5-1-701,-4-1 1,-5-2 0,-1-1-843,-2-4 0,-2-1 1,-2-3 1863,-1-4 0,-2-2 0,1-5 0,1-2 0,2-5 0,-7 12 0</inkml:trace>
  <inkml:trace contextRef="#ctx0" brushRef="#br0" timeOffset="28332">13283 10088 17790,'-37'25'276,"0"1"1,0 5-1,3 10-220,9 12 0,4 10 0,3-1-1370,3-11 0,2-1 0,1 4 1322,0-2 1,0 4-1,1 0 1,5-4-9,4-2 0,5-3 0,2-1 22,7 18 1,7-5-388,5-6 1,7-5-157,4-7 1,4-5-937,2-6 0,5-6 1506,-2-11 1,4-3-1,-5-1 1,21 5 0,-21-12-1,0 0 1</inkml:trace>
  <inkml:trace contextRef="#ctx0" brushRef="#br0" timeOffset="28582">13945 10507 14271,'5'64'-289,"1"0"1,-2-20 0,0 1-1,1 0 289,7 18 0,1-3 0,-7-20 0,1-4 0,3 11 0</inkml:trace>
  <inkml:trace contextRef="#ctx0" brushRef="#br0" timeOffset="28866">14743 10651 16378,'-2'-3'885,"1"0"-706,1 3-1803,103-25 1624,-54 13 0,1 0 0,12-3 0,-3 1 0,-22 5 0,-1 0 0</inkml:trace>
  <inkml:trace contextRef="#ctx0" brushRef="#br0" timeOffset="29332">15814 10239 16524,'12'37'1434,"0"9"-1372,-4 2 0,1 1-46,-1-14 1,4-2-219,14 16 0,9-8-145,4-23 0,7-9 59,-4-7 0,5-5 1,-2-3-1662,14-5 0,0-7 1747,2-9 1,-6-5 111,-19 6 1,-5 0 569,-4-1 0,-5-1-177,5-23 1580,-19 1-269,-24 24-1155,-1 7-168,-11 30 1782,9 16-1995,3 16-32,3 14-91,7-14 0,4 4-1294,3-1 1,5 1 1338,10 3 0,2-3 0,1 9 0,13-28 0</inkml:trace>
  <inkml:trace contextRef="#ctx0" brushRef="#br0" timeOffset="29632">17212 10187 18709,'-34'33'495,"0"-1"1,-1 1 0,-6 18 0,8 0-496,10-6 0,9 0-118,13-6 1,9-5-275,21-5-85,8-18 1,7-8 213,0-12 0,0-5 263,1 2 0,-2-4-111,-7-10 0,-6-5 290,-5-18 146,-13-3-235,-11 1-23,-34-2-448,-17 22-3451,-10 7 3832,17 24 0,26 3 0,17 0 0</inkml:trace>
  <inkml:trace contextRef="#ctx0" brushRef="#br0" timeOffset="29952">17717 10184 19605,'-39'46'433,"0"0"0,8-12 1,11 0-513,39 29-89,24-32-95,5-19 0,8-8-1803,9-7-1,2-5 2044,-22 3 1,0-2 0,-1-3 22,19-10 0,-7-5 347,-24 3 0,-5-4-269,10-26 655,-19 0-722,-22 19 1,-11 2-29,-11 5 0,-7 5-50,-9-1 0,-3 5-180,4 6 0,2 7 532,-22 13-4610,43 3 4412,10 9 0,8-9 0,0-2 0</inkml:trace>
  <inkml:trace contextRef="#ctx0" brushRef="#br0" timeOffset="30369">18554 10457 19594,'21'-51'579,"-1"1"0,0 3 0,-1 2-540,-1 3 0,-2 1-39,-5 4 0,-2 1-6,0 1 1,-4 4-17,-17-6 22,-13 35 0,-9 18 22,1 12-17,17 3 1,4 4-174,9 1 0,5 0 50,1 1 0,10-3-487,37-1 1,12-10 564,-23-13 1,3-4-138,3-3 0,4-2 0,-5-2 177,-4-4 0,-3-4 72,5-5 1,-4-1 723,8-6-763,-8 3 12,-32 11 134,-9 8-168,-3 10 79,-3 8 61,-2 34-2224,14 9 2073,16-28 0,3-2 0,-4 10 0,24-23 0</inkml:trace>
  <inkml:trace contextRef="#ctx0" brushRef="#br0" timeOffset="30616">19509 9713 19874,'8'51'287,"0"-1"1,0 1 0,2 0-288,2-5 0,1 2-509,-5-1 1,-2 4 0,0 1-86,-2 1 1,-1 2-1,-2-2-491,0 1 1,-1-1 0,0-2-1869,-3 18 1,0-8 2952,-1 2 0,2-31 0,2-14 0</inkml:trace>
  <inkml:trace contextRef="#ctx0" brushRef="#br0" timeOffset="31033">21671 9856 18283,'38'-7'-30,"0"-1"0,-1 1 1,-2 1-1765,16-4 1794,-8 5 0,-19 3 0,-10 2 0</inkml:trace>
  <inkml:trace contextRef="#ctx0" brushRef="#br0" timeOffset="31151">21662 10080 16019,'55'4'-1995,"1"0"1,-11-2 0,0-3 1994,8-8 0,-5-1 0,-6-1 0,-8-1 0</inkml:trace>
  <inkml:trace contextRef="#ctx0" brushRef="#br0" timeOffset="31352">23042 9397 17823,'2'-5'560,"0"32"1,-3 16-472,-1-12 1,-2 5-1884,-2 24 0,-1 11 1,-1-4-538,0-21 0,0-3 0,-2 3 2331,-4 17 0,-1 3 0,0-10 0,5-16 0,0-6 0,-11 24 0</inkml:trace>
  <inkml:trace contextRef="#ctx0" brushRef="#br0" timeOffset="40848">7228 13890 17330,'30'-35'149,"0"0"1,1 1-1,5 4-104,16 11 0,2 5-844,-16 3 0,-1 3 737,9 4 1,-7 9 534,-14 27-434,-31 14 0,-13 8-17,-1-13 1,-4 1 0,-2 2-649,-6 9 1,-2 2-1,0-3 637,5-11 0,-1-3 1,2-2-1,-4 8 0,5-8 45,9-7-56,12-13 611,35-21-1009,5-8 0,7-3-2398,21-3 1,3 0 2719,-4-1 1,-2 2 0,-11 5 0,-7 3-1,-7 5 1</inkml:trace>
  <inkml:trace contextRef="#ctx0" brushRef="#br0" timeOffset="41416">8413 13817 17230,'-32'38'156,"0"0"1,7 2 0,8 4-140,16 5 0,10-1-40,2-12 1,6-6 10,12-9 1,4-8-950,29-14 933,-27-7 0,0-3 28,1-4 0,0-3 6,-1-4 0,-2-2 16,-3 0 0,-3-3 191,-3-8 1,-8-4-147,-15 0 0,-7 0-78,-3 1-1,-7 3-75,-13 4 0,-6 6 70,2 12 1,-3 5-578,-13 3 1,-1 7-3598,10 9 0,2 4 4191,3-5 0,4 3 0,1 15 0,30-18 0</inkml:trace>
  <inkml:trace contextRef="#ctx0" brushRef="#br0" timeOffset="42283">9376 13575 13184,'45'-36'636,"1"0"1,-1-1-1,-1 7 1,0 1 0,-3 6-621,0 7 1,-3 6 17,22 8 437,-42 22-40,-24 13 0,-11 7-246,-14 16 1,-5 2-726,12-17 1,0 0 0,-1 1 539,-4 1 0,-1 1 0,3-2 0,3 0 0,7-1 59,4 5 0,12-1-597,19-13 0,9-5 45,14-3 0,6-12 454,12-22 0,1-12 39,-11-1 0,-5-5 252,-11-10 0,-9-3 174,-11-18-191,-30 1-56,-17 5 17,-5 23 0,-6 5-168,2 8 0,-1 4-123,2-2 0,1 4-1261,-14 8-1994,40 8 3350,17-2 0,1 1 0,5-1 0</inkml:trace>
  <inkml:trace contextRef="#ctx0" brushRef="#br0" timeOffset="42649">10284 13580 15885,'4'0'1434,"-31"41"-1355,14-10-40,-5 13 0,2 4-28,15 4 28,5-17 1,4-3 4,17 5 12,12-9 0,7-10-56,0-9-56,0-6-67,9-25 146,-18 1-23,1-21 33,-25 5-89,-22-17-168,-28 10-33,-3 5-416,-14 22-3528,13 27 4201,19-2 0,3 3 0,18-6 0</inkml:trace>
  <inkml:trace contextRef="#ctx0" brushRef="#br0" timeOffset="42982">10919 13628 16916,'-37'8'403,"0"0"0,-25 12-403,39 13 0,14 20-145,35-3-23,2-6 157,22-17 11,-14-21-23,12-18 34,-5-20 11,-20 8 1,-4-5-34,1-30-112,-24 17-437,-14 18-830,-8 19-1960,0 9 3350,6 3 0,8-2 0,5 1 0</inkml:trace>
  <inkml:trace contextRef="#ctx0" brushRef="#br0" timeOffset="43299">11425 13583 17554,'-16'43'213,"0"0"0,3-4 1,10-5-114,28-10 12,5-13 0,6-5-50,3-8 0,3-6 33,10-6 0,-1-6 0,-9-7 0,-5-5-95,-11 4 0,-8-2-44,-10-21-68,-28 22-404,-18 12-347,-11 8-1574,12 14 0,2 4 2437,-9 3 0,0 7 0,36-11 0</inkml:trace>
  <inkml:trace contextRef="#ctx0" brushRef="#br0" timeOffset="43782">12322 13892 16490,'30'-37'665,"-1"0"0,0 2 0,1 1-419,1 0 1,-1 0 22,-9-1 0,-3 0-247,1 1 1,-7 0 10,-23-19-33,-20 31-33,-17 9 33,-7 17 33,2 13-33,7 14-168,15 26-594,54 3 302,-6-30 1,6-4-413,19-3 1,6-7 495,-4-8 1,3-6 435,-4-3 0,2-3 0,0-4 612,16-9 1,0-5 49,2-5 1,-6-3-494,-21 4 1,-7 0 253,-2-13-237,-27 24-134,-8 8-101,-5 3 12,-6 10 551,2 7-775,3 30-1065,21 16-493,11 1-302,1-31 1,6-4 2060,30 2 0,-21-13 0,-3-6 0</inkml:trace>
  <inkml:trace contextRef="#ctx0" brushRef="#br0" timeOffset="44082">13454 13169 16994,'15'-52'1065,"31"11"-1154,14 43-427,-4 30 493,-28 9 23,-46 22-682,-20-11 900,16-26 1,0-1 241,-16 18 83,9-8-453,11-8 55,14-4-89,42-10-649,9-3-303,-4-9 1,3-3-915,-1-1 1,0-2 1809,8-2 0,-2 0 0,8-3 0,-8 1 0</inkml:trace>
  <inkml:trace contextRef="#ctx0" brushRef="#br0" timeOffset="47133">6439 14331 17286,'-9'-10'1031,"21"-8"-986,24 2-169,-2 2 248,-24 7-124,-44 23 44,-5-2-38,1 3 0,-1 1 5,-12 8-190,5 1 145,23-14 34,29-7 45,13-6 22,42-17 73,-27 4 0,2-2-107,2-2 1,-2-1 134,11-9 34,-35 15-191,-30 14 0,-15 7 0,-16 3 6,11 2 0,-1 0-6,5-2 0,2-1-111,-27 12-169,30-11 269,30-9 22,14-2-134,32 0-471,-14-3 1,2-2-1699,12-3 1,0-4 2280,-7 1 0,-4-2 0,13-8 0,-29 8 0</inkml:trace>
  <inkml:trace contextRef="#ctx0" brushRef="#br0" timeOffset="48784">15547 12892 16569,'7'38'227,"1"1"1,-1 1 0,-1 0-228,1-2 0,-2-1-537,1 3 0,-1-1-18,0 0 1,0 0-1110,-1-2 0,0-1 1738,2 28 0,-3-28 0,-1-12 0</inkml:trace>
  <inkml:trace contextRef="#ctx0" brushRef="#br0" timeOffset="48948">15452 13334 17028,'46'-21'-541,"1"0"0,-1 1 1,2-1-1,-1 1 1,-8 6-1,9 6 0,-6-1 1</inkml:trace>
  <inkml:trace contextRef="#ctx0" brushRef="#br0" timeOffset="49234">16772 12881 14798,'9'37'1221,"-1"1"-1154,-7 13 1,-2 6-68,3-6 0,0-2 0,-1-10 0,-1-2 0,4 19 0</inkml:trace>
  <inkml:trace contextRef="#ctx0" brushRef="#br0" timeOffset="49533">17067 12936 17846,'25'-37'406,"0"0"0,0 0 0,7-6 0,4 9-434,13 16 0,2 11-185,-9 6 1,0 9-668,5 10 1,-5 11 469,-17 8 1,-11 7 706,-9 12 1,-12 2-556,-9-8 1,-8-5 520,-7-4 1,-3-6 94,-7 3 55,8-7-1624,31-15-4761,54-18 5972,11-12 0,-28 6 0,-4 0 0,3-3 0</inkml:trace>
  <inkml:trace contextRef="#ctx0" brushRef="#br0" timeOffset="49849">18026 12903 17946,'-33'11'633,"-1"1"1,-20 17-612,43 5-11,5 4-11,17-2-268,36 1 94,-11-25 0,4-4 140,12-1 1,0-6-67,-10-4 0,-3-5 134,20-17 201,-38-3-112,-14-27-146,-21 23 1,-7-1-583,-5-2 0,-2 2-213,-2 7 0,-2 6-3193,-19 4 4011,35 27 0,8-5 0,7 4 0</inkml:trace>
  <inkml:trace contextRef="#ctx0" brushRef="#br0" timeOffset="50333">18801 13152 16154,'35'-39'549,"1"0"0,-1 0 0,-2 3 0,-2-1 0,-7 4-190,0-26-107,-16 20 0,-8 1 73,-30-19-224,-7 9-68,5 35 1,-3 9-6,-4 16 0,3 6-28,-10 9 0,20-2 0,7 2-11,14 10-146,28-15 0,12-5-213,13-3 0,7-7 269,-3-5 0,4-4 1,0-2-293,-7-1 1,-1-2 0,-2-2 392,20-10 0,-7-3 28,-24 8 0,-5-2 511,17-11-293,-31 13-55,-29 16-180,-20 33-11,-1 5-415,12 15-89,18-14-4180,30 9 4978,-2-20 0,7-2 0,-13-21 0</inkml:trace>
  <inkml:trace contextRef="#ctx0" brushRef="#br0" timeOffset="51682">21099 12495 6462,'5'-3'336,"0"1"336,-5 2-179,2-3-269,0 2 0,2-3 135,0 1-236,1 0 169,0 1-236,-1 0-34,-1 1 12,0 1 111,-2 0 438,2-1-168,-2-1 111,-1 1 23,0-2 628,1-1 89,1-4-246,2-5-404,0 1 22,2-1-44,-4 5 291,2 0-706,-2 3-246,8 23 134,-2 12-44,4 26-23,-5 4-6,-4-26 1,-2-1-555,1 33-2034,-2-24 0,0-1 2594,0 12 0,0-4 0,0-34 0</inkml:trace>
  <inkml:trace contextRef="#ctx0" brushRef="#br0" timeOffset="51866">21098 12666 17196,'0'-7'437,"0"1"-437,47-13-493,-10 13 0,5-1-2025,3-2 1,4-3 0,-1 2 2414,14 1 0,-4 1 0,-11 1 0,-8 2 0,-5-2 0</inkml:trace>
  <inkml:trace contextRef="#ctx0" brushRef="#br0" timeOffset="52166">22046 12322 12893,'7'-2'3294,"-1"0"-2475,-6 2 268,0 0-774,14 53-223,-7-18-51,5 15 0,1 5-1238,-3-17 0,0-2-2375,-1 0 0,1-1 3574,11 22 0,-14-39 0,-1-6 0</inkml:trace>
  <inkml:trace contextRef="#ctx0" brushRef="#br0" timeOffset="53598">23685 12446 13521,'33'-7'-64,"0"0"1,3 0-1,-4 2 1,-9 5-1,2 0 1</inkml:trace>
  <inkml:trace contextRef="#ctx0" brushRef="#br0" timeOffset="53733">23799 12601 16625,'64'-13'-220,"0"0"1,0 0 0,-9 2 0,-5 1-1,-6 1 1,-1 0 0</inkml:trace>
  <inkml:trace contextRef="#ctx0" brushRef="#br0" timeOffset="53932">25079 12172 18776,'0'-6'785,"-18"68"-785,4-2-864,0-1 1,0 8-915,8-17 1,2 1-1,2-1 1778,4 8 0,1-2 0,-3 1 0,2-7 0,11-7 0</inkml:trace>
  <inkml:trace contextRef="#ctx0" brushRef="#br0" timeOffset="57947">9451 16223 13409,'-11'0'4448,"2"0"-3854,9 0-336,-24-46-146,57 8-90,-17-25-217,19 42 1,8 8 194,-9 4 0,0 7-3,8 9 1,-5 11-149,-11 13 0,-10 9 212,-12 17 1,-12 3-478,-5-4 1,-8-1 426,-13-2 0,-3-5-11,13-20 0,2-3-56,-17 21-1075,23-22-1146,41-15 86,12-19 1,8-9 2190,3 2 0,1 0 0,-8 0 0,-3 1 0,3-2 0</inkml:trace>
  <inkml:trace contextRef="#ctx0" brushRef="#br0" timeOffset="58216">10166 16264 17711,'-26'46'-15,"1"0"0,6-10 0,10-5-231,39 4-34,17-24-107,-8-10 1,2-6 257,-2-8 0,-1-5 319,2-3 1,-4-3 213,6-27-158,-31 5-246,-25 18-515,-24 4-4517,-13 14 5032,2 8 0,18 8 0,23 1 0</inkml:trace>
  <inkml:trace contextRef="#ctx0" brushRef="#br0" timeOffset="58616">10859 16078 18003,'-9'-59'130,"0"0"1,5 4 0,10 7-142,31-1-455,-8 27 1,3 3 240,4 3 1,2 4-628,11 3 1,-2 13 732,-15 19 0,-8 12 438,-8 17 1,-10 7-40,-11 3 0,-8 1-322,-2-17 0,-3 0 0,2-4 255,0 0 0,3-1-140,1 3 0,9-2-477,31 11-33,29-19 370,-24-35 0,1-8 81,3-7 0,-5-6 98,3-30 90,-15-4-146,-15-2 3,-27 23 1,-12 4-200,-7 9 0,-6 6-1989,-12 2 0,-2 7 2129,13 8 0,5 6 0,-7 10 0,40-7 0</inkml:trace>
  <inkml:trace contextRef="#ctx0" brushRef="#br0" timeOffset="58901">11640 15893 17857,'-39'20'284,"1"1"0,4 0 0,5 2-284,6 22-661,28 14 408,18-37 1,9-4 112,10 1 0,3-7 140,0-9 0,-1-8-128,-1-3 1,-5-6 418,4-19 147,-11-4-202,-15-2-259,-18-8-3181,-32 17 3204,-8 4 0,5 19 0,14 8 0</inkml:trace>
  <inkml:trace contextRef="#ctx0" brushRef="#br0" timeOffset="59201">12270 15707 18541,'-36'27'186,"-1"-1"1,5-1 0,8 1-512,19 15-56,38 4 236,26-20 217,-13-20 1,2-6 28,-7-4 0,-1-7 111,-5-4 1,-5-4 191,0-14-236,-12 0-45,-9 2-246,-23-2-1849,-25 15 1972,-9 9 0,7 11 0,18 7 0</inkml:trace>
  <inkml:trace contextRef="#ctx0" brushRef="#br0" timeOffset="59482">12725 15678 17734,'-19'45'-228,"1"0"0,6-4 0,9-6-399,27-7-275,7-17 0,5-3 1042,-2-2 0,2-5 941,4-6 1,-1-5-85,10-10-437,-24-14-560,-20 6-168,-12 0-684,-12 2 852,-32-6 0,25 17 0,-13-3 0</inkml:trace>
  <inkml:trace contextRef="#ctx0" brushRef="#br0" timeOffset="60066">14356 16109 15101,'6'0'3518,"-1"0"-3003,-5 0-190,36-35 90,-9-22-309,-3 7 1,-4-3-342,-11 10 1,-6 0 279,-8-1 0,-6 6-11,-24-7 41,3 27 1,-5 5-82,3 8 0,-1 7-39,-2 10 1,4 8 32,11 6 1,9 5-190,17 26-79,33-8-46,25-27-170,-2-13 0,8-7 343,-21-7 0,1-4 0,2-1-150,8-2 1,1-3 0,-4-1 375,7-9 0,-8-3 100,-15 3 1,-9 1 397,-13 0 1,-13 9-303,-10 6-202,-8 8 338,1 12-405,-3 11-168,11 33-471,14-10 681,10 12-2866,16-25 2824,7-10 0,-17-10 0,-3-7 0</inkml:trace>
  <inkml:trace contextRef="#ctx0" brushRef="#br0" timeOffset="60365">15314 15367 18922,'31'-25'-325,"-1"0"0,32 5-68,-31 39 1,-4 9 392,6 27 179,-33-18 1,-8 0 571,-15 13 224,-14-1-897,15-18-111,7-7-1458,44-24-1388,8-12 335,-5 1 0,3-3 2544,0-2 0,-2 0 0,7-3 0,-3 3 0</inkml:trace>
  <inkml:trace contextRef="#ctx0" brushRef="#br0" timeOffset="61232">17197 15464 16277,'1'36'145,"1"-1"1,2 0 0,1 0-146,10 28-842,-5-31 1,0 1-481,9 28-2342,-2-4 3785,-4-9 0,-5-22 0,-4-8 1</inkml:trace>
  <inkml:trace contextRef="#ctx0" brushRef="#br0" timeOffset="61398">17002 15853 19370,'59'-19'-1336,"0"0"0,0 0 1,-14 3-1,-1 0 1,-1 4 1335,21 8 0,-8 4 0,-12 0 0,-15 0 0</inkml:trace>
  <inkml:trace contextRef="#ctx0" brushRef="#br0" timeOffset="62882">17125 15871 17801,'48'-32'118,"1"1"1,0-1 0,-6 3 0,-1 1 0,-2 2 200,8 0 1,-9 2 72,-15-5-168,-69 19-168,6 11 0,-6 5-297,-2 2 0,-5 3 1,1 2 255,3 2 0,1 2 0,0 2-64,1 3 1,0 2-1,6 1 38,-1 2 0,15 0 112,37 13-131,24-30 0,16-11 1,1-2 40,-4-1 0,0-3 0,2 0 48,14 0 0,2 1 0,-8-2 143,-7-6 0,-14 5 167,-25 11-44,-64 17-213,18-7 0,-4 2-34,-17 7 1,0 1 137,9-4 1,4 1-481,3-2 1,12 0 16,25 1 169,58-22 61,-15-3 0,4-3-53,1-4 1,3-2 0,-2-1 91,9-2 1,-5-2 49,-4 1 1,-17 0 107,-33 3-147,-28 15 1,-11 6-6,-3-1 0,-2 2-313,-4 1 1,0 2 312,2 0 0,-1 2-28,-3 1 0,3 1-594,-4 7 326,64-5 234,48-12 17,0-6 0,6-5-142,-10 0 0,2-3 166,-7 0 1,2-2-1,-3 1-1,2 0 0,-7-1 50,8-11 22,-81 18-78,-14 8 0,-7 4 17,1-1 0,-1 0 27,-1 3 0,0 0-44,5-1 0,0 0-11,-1 1 0,4 0-337,-6 1 360,47-1-12,40-11 11,4 0 0,4-2 106,-3-2 1,3-1-115,-1-1 1,3-1 0,-1 0 2,10 0 0,-3 0-40,-1-1 0,-8 1 34,-22 3 541,-57 7-518,-29 1-23,26 1 0,-1-1 0,0 1 0,-2 0 33,-9-1 1,1 1-57,13-1 1,2 1-101,-20-2 421,50-2-343,39-2-179,27-3 67,-1 0 0,7 0-739,-20 3 1,2 1-1,0-1-2092,7 1 0,1-1 0,-4 1 2988,8 1 0,-8 0 0,5 3 0,-44 0 0</inkml:trace>
  <inkml:trace contextRef="#ctx0" brushRef="#br0" timeOffset="63148">18808 15396 17992,'4'49'87,"-1"0"0,1 1 1,-1-3-1,1 0 1,0-5-559,0-2 0,3-2 471,7 12 0,0-2 0,-2 0 0,10 5 0</inkml:trace>
  <inkml:trace contextRef="#ctx0" brushRef="#br0" timeOffset="63432">19273 15464 17230,'16'-48'750,"0"0"1,0 3 0,6 7-751,15 11 0,6 8-247,3 8 1,2 10-438,3 10 1,-6 12 537,-16 17 0,-13 9 224,-15-2 1,-10 1-44,-13 5 1,-6-4 227,2-17 1,-2-3-80,-3 3 1,2-2-114,-6 7-1606,34-7-1162,32-25 2697,21-14 0,2-4 0,-8 2 0,-10 0 0,-1 1 0</inkml:trace>
  <inkml:trace contextRef="#ctx0" brushRef="#br0" timeOffset="63682">20149 15366 18418,'-42'16'556,"0"1"1,7 4-1,5 3-635,5 1 1,6 3-482,10 21 168,34-23-410,9-15 1,8-8 398,7-7 0,3-7 923,10-8 1,-2-5-433,-14 1 0,-6-4 41,-10-2 0,-8-1-129,-10-6-202,-19 6-1299,-17 6 1501,-10 15 0,-2 3 0,2-1 0,-20 3 0</inkml:trace>
  <inkml:trace contextRef="#ctx0" brushRef="#br0" timeOffset="64301">20709 15673 16064,'32'-14'863,"0"0"0,8-15 0,-4-8-443,-12-7 0,-5-6-112,1-9 0,-7-1-664,-10 11 0,-7 4 440,-7 8 0,-6 7-61,-24 3 275,-2 11-287,3 9 73,-1 11-207,20 18-124,34 7 124,20 0 67,15-16 0,8-7 11,-4-8 1,2-4 265,3-1 0,-2-1-221,-15-1 0,-6 2 0,-2 8 44,-32 18-21,-6 19-23,-3 6-550,1 19-2542,18-7 3092,8-26 0,4-3 0,2 0 0,14-14 0</inkml:trace>
  <inkml:trace contextRef="#ctx0" brushRef="#br0" timeOffset="64565">22609 15062 16860,'47'-13'156,"-1"1"1,-5 3 0,-2 3-2140,15 10-1356,-23 14 3339,-29 12 0,-3-12 0,-1-1 0</inkml:trace>
  <inkml:trace contextRef="#ctx0" brushRef="#br0" timeOffset="64700">22802 15358 17118,'1'8'852,"0"-2"-808,24-24 1,11-11-673,1 4-974,8-5 1,1-1-2444,7 4 4045,4 3 0,-25 10 0,-6 3 0</inkml:trace>
  <inkml:trace contextRef="#ctx0" brushRef="#br0" timeOffset="65348">24574 14709 17935,'-39'33'231,"0"0"1,2 2 0,3 1-170,12 0 0,5 2-29,-1 10 1,7 1-23,14 17 22,7-28 1,7-6-34,43-10-17,-5-19 1,4-12-474,2-13 0,-1-10 692,-15 4 0,-2-4 0,-4-2-401,4-14 1,-11-3 198,-15 0 0,-13 2 11,-17 16 1,-8 5-29,-5 1 0,-7 5-175,-7 4 1,-7 6-616,3 9 1,-4 4-1,1 5 807,3 9 0,2 4 0,1-1 0,-14-4 0,7 3 0,19 8 0,0 0 0</inkml:trace>
  <inkml:trace contextRef="#ctx0" brushRef="#br0" timeOffset="80397">14428 16778 10114,'2'-3'281,"0"0"-995,-2 3 1,0 0-1</inkml:trace>
  <inkml:trace contextRef="#ctx0" brushRef="#br0" timeOffset="80899">21240 16291 8725,'0'0'0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4:12:56.92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5218 2239 17017,'-38'39'82,"-1"1"0,2 2 0,6 3-65,11 0 0,6 5 5,2-5 1,2 2-1,8-1-67,13 14 0,13-4-415,13 1 1,13-13 373,-8-31 0,7-10 1,-2-5-783,15-7 1,-5-11 895,-7-14 0,-9-6 34,-22 8 0,-6-2 543,-2-17 1,-9-2-461,-11 0 1,-8 1-174,-3-3 0,-6 5-342,0 14 1,-3 9-1839,-25 13-1444,22 36 3652,8 15 0,11-13 0,7-3 0</inkml:trace>
  <inkml:trace contextRef="#ctx0" brushRef="#br0" timeOffset="351">5949 2510 14059,'-15'32'3641,"3"-7"-2823,12-29-426,5-23-280,19-18-129,-3 16 1,3 2-7,2 5 1,2 4-57,4 4 1,1 8-325,19 20-393,-17 5 1,-2 7-959,-6 7 0,-2 4 354,1-1 0,-5 0 1400,-7-2 0,-4-4 0,-4-7 0,-3-9 0</inkml:trace>
  <inkml:trace contextRef="#ctx0" brushRef="#br0" timeOffset="635">6621 2537 16916,'38'-22'-3361,"-9"-2"3361,-25 2 1927,-17-14 336,-6 11-1982,-6 0-91,-2 30-33,5 17-90,0 19-67,3 13-174,12-12 1,9 3-2847,15 0 0,6-1 3020,1 0 0,2-3 0,0-12 0,0-7 0,6-6 0</inkml:trace>
  <inkml:trace contextRef="#ctx0" brushRef="#br0" timeOffset="1217">8341 2341 17532,'-42'-31'314,"1"-1"0,1 3 0,-1 3-169,3 8 1,2 2-101,-8-13-247,12 1-145,50-2-68,26-4 303,-13 12 0,3-1-318,4-2 1,3-3 395,-1 2 0,2-2 1,1 1 49,15-6 1,1 4-71,-2 5 0,-3 11 604,8 30-267,-56 20 1,-16 15 0,-4 2-119,-1-6 1,-4 2-1,-3 2 1,2 1-755,1-1 1,1 3 0,-1 0 0,1 0 0,0-3 588,-3 4 0,0-2 0,1-1 0,5-2-4,2 8 0,5-3 1,10-7-308,11-7 1,10-7 310,7-9 0,5-6-6,6-4 1,1-9-40,3-10 0,-1-8 136,-2-1 0,-2-9-91,3-24 0,-8-10-22,-15 0 0,-9-2-24,-2 0 1,-10 3-17,-14 8 1,-9 10-241,-32 10-594,-4 13-875,4 20 1815,16 18 1,17-11 0,15 10-1</inkml:trace>
  <inkml:trace contextRef="#ctx0" brushRef="#br0" timeOffset="1601">10996 1993 15179,'-3'55'172,"1"1"0,1-1 0,0-1-301,2-6 0,0 2-4535,0 15 0,0 1 4664,-1-19 0,1-2 0,-1-1 0,0-5 0,0-9 0</inkml:trace>
  <inkml:trace contextRef="#ctx0" brushRef="#br0" timeOffset="2220">10519 2507 19123,'41'-25'-114,"0"0"0,-1 0 0,4 3 0,4-1 1,2 1-1,2 1-306,1 1 1,4 1 0,1 0 0,0 0 0,-2 1-932,7-3 1,-2 0 0,-1 0-1,-2-1 1280,-4 1 1,-1 0 0,-3-1 0,-8 0 70,5-5 0,-10-4 1086,-11-5 1,-12-2 11,-21 5 0,-11 2-499,-12 0 1,-9 9-511,-21 20 1,-4 14-295,9 4 1,3 9 215,16 1 1,0 5 0,5 2-12,-2 9 0,6 4-58,8-6 0,4 4 0,7-1-446,11 13 0,14-3 353,13 1 0,11-8 151,5-14 0,6-13 15,-4-17 0,4-8 0,-3-4 1147,5-7 1,-4-3-889,2-3 1,-4 0-152,6-10-44,-36 20-23,-16 19 1567,-1 5-1566,5 7 85,3 4-142,8-1-235,32-6 106,-11-15 0,5-5 34,13-11 0,2-5-228,-8 2 1,-3-3 344,-4-5 1,-7 0 167,-3-5 763,-16 10-494,-17 10-134,-20 30-325,0 5 11,-5 23-11,18-6-213,4-2-481,18-3-1335,39-1-49,-8-23 0,4-4-1430,0 2 1,0-3 3636,4-7 0,-5-3 0,-10 3 0,-14-6 0</inkml:trace>
  <inkml:trace contextRef="#ctx0" brushRef="#br0" timeOffset="2802">14798 2468 18899,'16'-36'310,"-1"-1"0,-3-6 0,-10 2-276,-35-12-29,7 25 1,-3 2-39,-27-6 10,3 19 12,26 15-101,11 4-236,7 3-223,39 8 134,10-10 0,7-5 325,2-2 0,3-4-410,-5-1 1,2-2 0,-3-3 521,11-8 0,-3-2-6,-3 0 0,-1-1 12,-8 2 0,-3 1 901,19-13-190,-32 16-560,-33 31 11,-23 35-168,14-22 0,0 1-118,2 6 1,4-1-690,10 10 1131,45-2 0,-28-21 0,26-5 0</inkml:trace>
  <inkml:trace contextRef="#ctx0" brushRef="#br0" timeOffset="3051">15808 2133 18574,'-42'24'355,"1"0"0,6-3 0,8-1-400,17-1-1299,50-4 750,-8-14 0,4-4 549,3-2 0,0-3 45,2-4 0,-5-4 90,-5-17 414,-15 1 56,-12 3-369,-32 3-842,-10 15-7774,-5 16 8425,15 5 0,20 6 0,11-14 0</inkml:trace>
  <inkml:trace contextRef="#ctx0" brushRef="#br0" timeOffset="3322">16601 1850 19056,'-62'16'351,"0"0"0,12 3 0,6 5-541,11 6 0,10 2-259,22 14 303,48-20 146,-15-20 0,3-7 17,14-8 0,0-7 280,-12-3 0,-2-3-112,-1-2 0,-5-3-96,-7-26-89,-31 21-89,-9 7-505,-15 12-3093,-26 19 3687,20 18 0,-2-6 0,33 3 0</inkml:trace>
  <inkml:trace contextRef="#ctx0" brushRef="#br0" timeOffset="3518">17277 1538 20053,'-9'44'-161,"0"0"1,1 0 0,2 2-1538,11 18 0,4 0-2082,-6-16 0,1-1 3780,3 13 0,0-6 0,-3-12 0,-4-14 0</inkml:trace>
  <inkml:trace contextRef="#ctx0" brushRef="#br0" timeOffset="3667">16940 2056 19280,'33'-37'-2244,"0"0"0,7 12 0,6 3 1,2 3 2243,5 3 0,1 5 0,-2 0 0,17-2 0,-7 3 0,-25 6 0,0-1 0</inkml:trace>
  <inkml:trace contextRef="#ctx0" brushRef="#br0" timeOffset="4334">19610 1998 18093,'-31'-28'601,"-1"0"0,1 3 1,-2 6-546,-24 10-68,18 12 1,1 5-202,-15 16-179,7 3 33,44 2 35,27-17 195,9-9 0,6-7 134,2-9 1,1-6 218,9-8 0,-3-5-11,-10-1 0,-7-4-84,-6-4 0,-4-2 145,-1-7 1,-4 0-567,-5 14 1,0 1 369,3-9 1,-2 4 10,-2 9-380,-2 26 218,-3 33 1,-4 17-124,1-2 0,-1 5-429,-3 2 0,-1 5 1,-2-1 527,-2-5 0,-1-1 0,-1 0 97,-2 2 0,-1-1 0,0-1 0,-1-2 0,1-2 0,1 2 17,0 4 1,2 2 0,6-5 133,15 4 1,6-5-12,-2-1 0,6-10 73,16-21 0,4-13-140,-7-10 0,-2-6 50,1-5 0,-2-5-73,-3-3 1,-4-4-51,-5-2 0,-3-1-23,-5 1 1,-7-2-309,-16-7 1,-10 0-185,-2 9 0,-2 3-2037,-3-2 1,1 4 2551,3-1 0,20 20 0,18 7 0</inkml:trace>
  <inkml:trace contextRef="#ctx0" brushRef="#br0" timeOffset="4884">22236 2172 12020,'46'-3'1904,"1"1"1,-5-2 0,-8-5-1210,-16-27-169,-11 1 1,-5-5-191,-8-8 0,-7-2-291,-1 6 0,-2-1 0,-2 2-541,-10-12 0,-3 5 496,-4 3 0,0 7-11,-15 1 221,-5 19-266,14 43-582,18 29 128,41-13 0,14 0 173,0-7 1,6-6-297,21-4 0,5-9 297,-9-7 0,1-7 119,-5-6 0,2-4 1,-1-2 354,-7-1 0,-1-1 0,-1-3 459,0-5 1,-2-2 0,-6 0-150,0-3 0,-10-1 1086,-11-12-1220,-16 27-236,-7 14-55,-5 41-12,6-6 0,3 5-146,2 1 1,2 1-334,6 5 1,5-3-934,18 12-2386,12-11 3787,8-9 0,-21-19 0,-3-7 0</inkml:trace>
  <inkml:trace contextRef="#ctx0" brushRef="#br0" timeOffset="5053">23688 1752 19157,'56'-12'-823,"1"0"1,-16 1 0,-7 3-1,-6 8 1</inkml:trace>
  <inkml:trace contextRef="#ctx0" brushRef="#br0" timeOffset="5200">23738 1937 19078,'59'-21'-865,"-1"0"1,3 1-1,-5 3 1,-4 5-1,-7 4 1</inkml:trace>
  <inkml:trace contextRef="#ctx0" brushRef="#br0" timeOffset="5533">25101 1537 17946,'-64'6'577,"25"14"1,6 9-522,14 12 0,5 4-532,-2 0 1,6 1 486,13-1 1,10-4 77,26 3 17,7-25 1,7-9-74,3-10 1,3-8 22,-15-5 0,1-4 0,-3-3 5,6-9 1,-8-5-40,-12-8 0,-10-2 113,-10-20-91,-22 1-44,-13 12-82,-13 28 1,-8 11-418,-6 18 1,-1 10-236,1-4 0,3 8-1214,6 14 1,10 6 1947,15 21 0,14-27 0,6-7 0</inkml:trace>
  <inkml:trace contextRef="#ctx0" brushRef="#br0" timeOffset="5901">21869 2344 11246,'43'20'2106,"0"0"1,3 1 0,0-1-1424,-3-3 1,5-2-1707,-2-3 0,6-1 0,3-1 0,-2-1 1172,11 1 1,0-3-1,4 0-93,-10-2 0,3 1 0,3-1 0,0-1 1,-2-1-122,-6-1 1,-1-1 0,0 0 0,3-1 0,3 0 61,-6-1 0,3 0 0,2 0 0,2 0 1,1-1-1,0 1 0,1 0 0,-1 0-182,-5 0 0,0 1 0,0-1 0,1 1 1,0 0-1,1 0 0,0-1 0,0 1 1,2 0-97,-2 0 1,2 1 0,1-1 0,0 0 0,1 0 0,-1 0 0,0 1-1,-1-1 1,-2 1 0,-2-1-882,13 1 0,0-1 0,-2 1 0,-1 0 0,-3 0 0,-3 0 0,-3 1 1093,12 1 0,-4 0 1,-7 1-1,-6-2 0,9 1 1,-21-2-1,-34-1 0</inkml:trace>
  <inkml:trace contextRef="#ctx0" brushRef="#br0" timeOffset="6084">22927 2719 18798,'64'-11'50,"0"0"1,0 0-1,-9 1 1,0 1-1,3-1 1,7 0-51,-8 1 0,7 1 0,2-1 0,4 0 0,-1 0 0,-1 1 0,-2 1-863,-8 0 0,-2 1 0,0 1 0,-1 0 0,2 0 0,1 0 0,3 0 640,-2 0 0,3 0 0,2 0 0,1 0 0,1 1 1,-1 0-1,-1 0 0,-2 1 0,-3 0-991,2 1 0,-2 1 1,-1 1-1,-2 0 1,0 0-1,-1 0 1,1 1 1213,7 0 0,1 1 0,-1-1 0,-1 1 0,-3 0 0,-5 0 0,2 0 0,-5-1 0,-3 1 0,-1-1 0,-1 3 0,1-1 0,-1 0 0</inkml:trace>
  <inkml:trace contextRef="#ctx0" brushRef="#br0" timeOffset="16533">6502 5692 14048,'-4'4'806,"0"0"516,4-4-884,73 10-338,-25-20-539,7 8 0,2-4 444,-23-8 1,-2-5 137,8-5 1,-4-4-66,-12 3 1,-6-3 627,-6-37-90,-30 38 0,-10 4-285,-10 4 0,-5 8-258,5 7 0,1 7-23,1 6 0,3 8-5,-8 33-23,15 0 1,4 7-630,10-14 1,3 1 0,0 1 602,0-1 0,0 1 0,4-1-147,7 18 0,8-5 55,2-23 0,7-5-1372,20 0 1,10-8-1867,7-9 1,2-6 3221,2-3 0,-3-5 0,-13-1 0,-6-3 0,-5-7 0</inkml:trace>
  <inkml:trace contextRef="#ctx0" brushRef="#br0" timeOffset="18483">2269 5684 17129,'1'50'33,"0"0"1,0 0 0,4-3-1,3 1 1,5-4-8,8-1 0,6-2 0,2-5-1239,6 3 1,4-9 1245,5-13 1,-1-11 45,20-24 484,-6-12-535,-31 8 0,-3-5-90,1-15 1,-6-6-141,-5-4 1,-5-1 145,-2 2 0,-5 1 50,-4 5 1,-5 6-354,-12 6-827,-12 20-3441,0 39 4627,2 4 0,11 5 0,14-18 0</inkml:trace>
  <inkml:trace contextRef="#ctx0" brushRef="#br0" timeOffset="18701">2495 5802 16546,'0'-7'348,"2"39"-130,2 9 0,2 8-207,-3-3 1,0 5-1,1-1-234,1-2 0,0 0 0,1 0-1014,1 9 1,0 2 0,1-8 1236,2-8 0,-1-4 0,0 0 0,0-6 0,2-9 0</inkml:trace>
  <inkml:trace contextRef="#ctx0" brushRef="#br0" timeOffset="19234">3235 5261 17778,'-22'59'121,"0"0"1,0 0 0,0 0 0,3-2 0,-1-1-1,3 0 1,4-4-122,4-2 0,4-3 0,3 2-644,2 10 1,3 1 0,7-2-1337,7-9 1,4-3-1,2-2 1873,-2 0 0,1-3 1,1-5-1,10-2 1,-2-10-1,0-11 0</inkml:trace>
  <inkml:trace contextRef="#ctx0" brushRef="#br0" timeOffset="19550">3496 5802 17722,'1'53'168,"0"1"1,1-5-1,8-6-168,24-8-11,11-13-112,9-12 100,4-19 12,0-10 22,-20-8 1,-4-7-7,-8 0 1,-3-2-6,0 2 0,-5 0 190,-4-16-44,-16 35-180,-16 9-1591,-6 22 1625,-1 6 0,7 0 0,14-3 0</inkml:trace>
  <inkml:trace contextRef="#ctx0" brushRef="#br0" timeOffset="19770">4045 5314 20255,'21'57'-94,"0"0"1,-1 3 0,-2 2-216,-1 0 1,-3 5-977,-5-5 0,-3 4 1,0 0 100,-2-5 0,0-1 0,-3 0 1184,-2 3 0,-1 0 0,-1-6 0,2-3 0,-2-10 0,-7-2 0</inkml:trace>
  <inkml:trace contextRef="#ctx0" brushRef="#br0" timeOffset="20219">5340 5474 15202,'0'-5'2744,"0"0"-2687,0 5-46,-39 35 180,6-1 44,-10 8 0,-2 5-90,16-12 1,2 0-68,0 3 1,3-2 78,2 6 101,27-16-45,9-13-101,13-3-56,13-3-34,12-1-22,7-1-1250,-16 1 1,-1 3 1249,-9 2 0,-3 1 0,24 6 0,-32-2 0</inkml:trace>
  <inkml:trace contextRef="#ctx0" brushRef="#br0" timeOffset="20435">5149 6189 19762,'52'-10'-1967,"1"0"1,-1-1 0,1 4 0,0 0 0,-1 1 1795,13 1 0,-5 3 0,-15 1 0,-8 2 0,-6-1 0</inkml:trace>
  <inkml:trace contextRef="#ctx0" brushRef="#br0" timeOffset="22683">7190 5212 14395,'-4'0'2980,"1"0"-2644,3 0-347,16-3-101,13-2-1182,12-3 0,7-1 1294,4-4 0,0 1 0,-10 3 0,-2 0 0,22-9 0</inkml:trace>
  <inkml:trace contextRef="#ctx0" brushRef="#br0" timeOffset="23649">8485 4743 16625,'-23'44'127,"-1"-1"0,4-1 0,5-2-71,12 19 0,16-6-34,7-14-11,18-12 12,7-14-12,4-10-22,0-16-1,-5-9-44,-8-13 56,-12-7 11,-15 9 1,-5-4 66,-5 0 1,-6-1-35,-7-3 1,-5 3-90,-21-10-156,-14 27-1222,12 36 1423,-6 25 0,23-18 0,1 12 0</inkml:trace>
  <inkml:trace contextRef="#ctx0" brushRef="#br0" timeOffset="23951">9227 4486 18518,'-19'58'47,"0"0"0,0 1 0,4-1 0,2 1 1,3-1-63,3-5 0,1-2 0,5-1-798,5 17 0,7-7 12,2-25 0,5-5 345,6-3 1,4-6-1529,2-4 1,2-5 1983,4-3 0,-3-3 0,7-2 0,-9-4 0</inkml:trace>
  <inkml:trace contextRef="#ctx0" brushRef="#br0" timeOffset="24352">9588 4811 17879,'-5'33'101,"0"0"1,7 23-58,17-35 35,16-9-79,9-7-96,-11-11 1,0-7 5,21-23 90,-28 14 0,-4-3 46,-1-29 290,-20 10-124,-8 3-10,-4 6-224,-16 11-1670,4 28 1692,6 20 0,9-2 0,12 3 0</inkml:trace>
  <inkml:trace contextRef="#ctx0" brushRef="#br0" timeOffset="24569">10091 4463 19885,'15'43'-194,"-1"1"1,-3-1 0,0 4 0,-1 0-1010,-3 2 1,-1-1-1,-1 3 802,1 7 0,0 2 1,-2-6-1,-2 2 1,-2-6-1,0 13 1</inkml:trace>
  <inkml:trace contextRef="#ctx0" brushRef="#br0" timeOffset="25018">12037 5071 18216,'64'-15'-1841,"-10"3"1,-35 12 0,-7 0-1</inkml:trace>
  <inkml:trace contextRef="#ctx0" brushRef="#br0" timeOffset="25167">12109 5201 16400,'34'-9'-1011,"0"1"0,9-4 0,-22 8 0</inkml:trace>
  <inkml:trace contextRef="#ctx0" brushRef="#br0" timeOffset="26018">14188 4880 16591,'0'-5'549,"0"2"-448,0 34 0,0 23-337,3 8 1,2 7-68,-4-12 0,0 6 0,0 1 1,1-7-1,1-7 0,0-4 1,0-1-1,-2 19 0,1 0 1</inkml:trace>
  <inkml:trace contextRef="#ctx0" brushRef="#br0" timeOffset="28150">12575 6328 13588,'40'-5'915,"1"1"0,7-3 0,3-2-697,10-2 1,4-2-1609,-10 1 1,2 0 0,3 0 1431,-7 1 0,2 1 0,1-1 0,2 0-356,-7 1 1,2 0 0,0 0 0,2 0 0,-1 0 326,6-1 0,0 1 1,1 0-1,1 1 1,0-1-126,3 0 1,1 1 0,0-1 0,0 1 0,1 0 111,-12 2 0,1 0 0,1 1 0,-1-1 0,0 1 0,0 0-250,9 0 0,0 0 1,0 0-1,-1 1 1,-1 0 27,-4 0 0,0 1 0,-2 0 0,0 1 0,-2 0-411,6 0 0,-2 0 0,-2 1 0,-2-1-1309,3 1 0,-3-1 1,-5 0 1941,1-2 0,-9 1 0,0-2 0,-33 0 0</inkml:trace>
  <inkml:trace contextRef="#ctx0" brushRef="#br0" timeOffset="28366">13934 6030 14048,'-58'30'2532,"79"-6"-2390,20-17 0,18-9 0,6-1-1254,-11 0 0,6-1 0,2-1 0,1 0 0,-2 0 1116,-3 1 1,1 0-1,-1 0 1,0-1-1,1 0-4,3-1 0,2-2 0,0 0 0,-3 0 0,-4 1 6,11 0 0,-6 0 1,-1 2-7,-2 0 0,-1 1 0,-6 1 0,-7 1 0,-5 0 0,22 1 0</inkml:trace>
  <inkml:trace contextRef="#ctx0" brushRef="#br0" timeOffset="33962">17101 5116 14316,'2'3'2824,"-1"-1"-2365,-1-2-436,60-4-12,-3-3 0,6 0-818,-17 2 0,1 0 0,1 0 531,9-1 0,1-1 0,-5 0-402,2 2 0,-4-1-937,-1 1 1,-5 0 1815,4-5 2007,-21-2-247,-42-3-438,-16 1-559,-6-1 1279,0 3-1985,-1 2-258,19 13-134,28 32-1284,4-5 1,3 2-567,1 2 1,-1 1 1983,-2 3 0,-4-3 0,-6-7 0,-5-7 0</inkml:trace>
  <inkml:trace contextRef="#ctx0" brushRef="#br0" timeOffset="35109">20442 4873 18205,'-24'38'148,"0"0"0,0-1 1,-5 22-1,9 3-142,12 3 0,10-2-750,7-16 0,9-8 744,10-11 0,7-10 16,0-12 1,4-9 143,17-14 1,1-10-156,-9-4 1,-5-6 123,4-14 0,-15-5-112,-29 1 0,-14 3-73,-5 12 0,-9 6-492,-14 5 0,-5 8-786,10 12 1,0 4 1333,-5 6 0,3 3 0,-3-2 0,3 7 0</inkml:trace>
  <inkml:trace contextRef="#ctx0" brushRef="#br0" timeOffset="35375">21063 4997 21152,'-6'-46'-180,"-1"0"1,19-2-1,9 3 146,6 13 1,5 6-6,10 0 0,1 8-118,12 8 56,-11 25 56,-12 13-22,-18 6 0,-4 5-606,1 2 1,-1 1-359,1 0 1,1-2-898,1-3 1,5-6 1927,21-2 0,-15-13 0,-1-9 0</inkml:trace>
  <inkml:trace contextRef="#ctx0" brushRef="#br0" timeOffset="35642">21891 4914 17454,'-7'0'2319,"1"0"-1949,6 0-370,0 0-34,26-19-290,-5 7-47,20-16 192,-19 11 157,-15-4 55,-38 10 293,-27 26-298,20 6 0,1 6-28,7 1 0,7 3-409,9 12 0,17-3-3530,32-14 1,14-6 3938,2 1 0,1-4 0,-2-7 0,-3-5 0,14-5 0</inkml:trace>
  <inkml:trace contextRef="#ctx0" brushRef="#br0" timeOffset="36074">23232 4748 18709,'-38'-28'410,"0"0"1,3 2 0,3 1-399,-12-10 21,2-8-44,18 9-191,3-7-33,26 9 67,12-5 100,16-4 40,2 9 0,5-1-6,2 2 1,1 1 33,5-4 0,0 14 117,-13 27 1,-6 13 11,-10 9 1,-9 8-416,-9 7 0,-7 6 0,-2 1 304,-1-1 1,-3 1 0,-3 3-204,-3 5 0,-5 4 1,0 2-1,2-1 210,5-6 0,1 0 1,1 0-1,1-1-328,-2 0 0,-1 1 0,2-2 1,7-4 302,5 1 0,6-3 0,8-9-12,9-13 1,7-7-90,5-5 0,2-8 34,1-8 0,0-10 50,9-19 0,-7-11-22,-12-10 0,-8-5 36,-2 0 1,-10-1-245,-15 3 1,-12 7-174,-4 19 0,-5 6-1082,-27-11 1649,9 15-147,16 7 0,16 7 0,11 1 0</inkml:trace>
  <inkml:trace contextRef="#ctx0" brushRef="#br0" timeOffset="36340">25166 4183 14731,'7'42'459,"-1"-1"0,1 4 1,1 0-421,-1 2 0,0 3-918,-1-1 1,-1 4 0,0-2 503,0 7 0,-1-1-750,-1-9 1,-2 2 0,-1-5 1124,-6-3 0,0-5 0,0 5 0,-4-14 0</inkml:trace>
  <inkml:trace contextRef="#ctx0" brushRef="#br0" timeOffset="36840">24768 4779 19919,'24'-36'19,"1"0"1,15 5 0,11 2-1,5 4-30,-4 7 0,5 3 0,2 2 0,-1-1-1532,1-1 0,0-1 1,1 1-1,-2 0 1386,1 0 0,0 0 1,-2 1-1,-6 0-84,13-5 0,-8 0 853,-10 1 0,-6-2-612,8-21 742,-42 9 1,-12-3-222,-18-1 0,-9 3-269,2 0 0,-3 4-234,-10 4 0,-1 11-7,-15 26 22,22 20 1,4 13-42,14-6 1,4 5 0,1 1 7,-2 0 0,2 1 0,3 0 863,5 1 0,4 1 0,4-5-858,7 0 1,5-5-12,4-4 1,4-4-18,5-3 1,4-5-44,3-4 1,2-4 3,2-4 0,1-5 34,0-2 0,1-5 28,-1-5 0,0-5 6,7-10 0,-1-5 10,-12 3 1,-3-1 16,-1 0 1,-4 3 78,-7-2-67,-16 19 280,-7 1-235,-3 0 791,-12 0-824,-1 8 108,1 24-165,9 1 0,11 18-247,14-12-1120,40 1-348,-6-23 1,6-3 1714,4 1 0,-1-3 0,-9-5 0,-5-2 0,6-1 0</inkml:trace>
  <inkml:trace contextRef="#ctx0" brushRef="#br0" timeOffset="37322">27451 4753 16120,'2'-50'994,"1"1"1,-1-1 0,-1-10-1,-4 4-815,-5 9 1,-5 5 122,-18-11-229,5 31 0,-5 5-73,-2 8 0,-2 8 0,-1 10 0,2 7-146,-13 21-190,37 18-302,36-18 49,13-15 1,11-6 179,10-5 0,5-6 317,-14-6 1,3-3 0,-3-2 713,15-8 0,-7-5-292,-19 1 1,-9-3 352,-4-8-224,-29 19-291,-17 8-168,-11 28-358,2 21-639,13 9-841,35 3-2117,25-27 3955,-12-18 0,0-4 0,6 2 0,-2-6 0</inkml:trace>
  <inkml:trace contextRef="#ctx0" brushRef="#br0" timeOffset="37539">28246 4483 18026,'-53'5'937,"1"1"0,-2 1 0,6 5-914,5 13-23,15-2-213,45-7-78,23-10-230,3-6 0,2-3 89,-9-3 1,0 0-275,29-8-2857,-75 2-2544,-21 10 6107,-24 6 0,33 0 0,10 0 0</inkml:trace>
  <inkml:trace contextRef="#ctx0" brushRef="#br0" timeOffset="37820">28636 4423 18328,'-44'7'661,"0"-1"0,-20 8-661,51 2-180,63 6-240,-5-15 0,6-3 132,-7 0 1,2-1-1,-2-2-41,14-2 1,-6-3 328,-14 0 0,-10-3 121,-18-5-357,-55-3-834,11 11 1,-3 0 1069,-7-1 0,1 2 0,-22 2 0,37 1 0</inkml:trace>
  <inkml:trace contextRef="#ctx0" brushRef="#br0" timeOffset="38021">29263 4056 19470,'-24'26'370,"0"0"0,-6 22-734,33-1 0,9 3-325,-1-10 0,3 0-3177,4 15 1,-2 0 3865,-6-15 0,-1-2 0,2 1 0,-3-5 0,-7-7 0</inkml:trace>
  <inkml:trace contextRef="#ctx0" brushRef="#br0" timeOffset="38154">29139 4452 18888,'29'-37'-725,"-1"1"1,7 3-1,5 6-1768,10 12 0,5 7 2197,-9 2 1,2 1 0,-4 0 0,-2 1 0,-3 0 0,-1 2 0,0 0 0</inkml:trace>
  <inkml:trace contextRef="#ctx0" brushRef="#br0" timeOffset="38586">30483 4213 17566,'0'52'1188,"0"-10"-796,20-33-292,23-11-83,-11-5 0,3-2-40,1 1 1,-1-1-79,17-9 79,-18 15 22,-18 11 45,11 7-34,10-2 56,12-8-44,-9-15 10,-9-11 203,-22-9-113,-9-17-471,-21-1-2262,-6 6-1827,-2 16 4437,11 29 0,14 0 0,4 5 0</inkml:trace>
  <inkml:trace contextRef="#ctx0" brushRef="#br0" timeOffset="38719">31146 4202 15751,'5'1'-998,"-2"0"998,-3-1 0,0 0 0</inkml:trace>
  <inkml:trace contextRef="#ctx0" brushRef="#br0" timeOffset="38835">31171 3962 11773,'0'0'0</inkml:trace>
  <inkml:trace contextRef="#ctx0" brushRef="#br0" timeOffset="39184">31429 3854 20770,'-25'27'138,"0"-1"1,5 17-1,13 4-273,29-1 1,14-1-277,-5-8 0,4-1 1,3-4-593,-1-6 0,1-3 0,2-5 134,24 3 1,-2-9-174,-20-10 1,-2-6 1070,-4-4 1,-1-5-30,-5-4 0,-4-6 1260,0-22 1,-7-8-348,-6-4 1,-5-2-472,0 2 1,-3 2 139,-7 7 1,-2 6-79,-4 11-481,-11 28-23,5 55-835,9-4 0,8 7-2407,9-4 0,6 3 0,1-1 3212,1-5 1,0-2 0,2-2 0,9 7 0,1-8-1,3-4 1</inkml:trace>
  <inkml:trace contextRef="#ctx0" brushRef="#br0" timeOffset="39934">21308 7120 15336,'1'-59'3227,"-29"9"-3037,-4 46 1,-7 12-113,-11 13 1,0 6-74,8-1 1,4 3-392,2 12 0,8 1 386,8 10 94,22-10-296,24-13-151,8-18 1,8-6 15,6-7 1,3-6 308,8-6 0,-3-5-113,-13 1 0,-6-5 432,8-25 861,-36 17-256,-5 8-884,-4 23-12,3 34-168,6 7-942,9 16-1612,13-25 2800,9-12 0,-15-10 0,-4-9 0</inkml:trace>
  <inkml:trace contextRef="#ctx0" brushRef="#br0" timeOffset="40116">21830 6681 18754,'-11'52'52,"1"-1"0,0 0 0,3-1-326,7-6 0,5 0-3955,6 14 1,4-1 4228,-1-17 0,1-2 0,-1 1 0,1-7 0,3-9 0</inkml:trace>
  <inkml:trace contextRef="#ctx0" brushRef="#br0" timeOffset="40516">22247 6929 18429,'29'32'-1091,"1"0"0,-6-5 1,4-7 837,22-16 1,3-11 252,-14 2 0,1-4 465,10-8 1,-2-2 10,-13 6 0,-2 1 1227,25-6-1311,-37 36-313,-20 6-12,5 9-67,4-14-694,26-8 604,20-31 107,-16-3 0,-1-5-17,-5-2 0,-3-3-128,-1-7 1,-7-1 127,-7-16-45,-25-2-941,-20 28-6275,-4 25 7261,5 22 0,18 6 0,10-10 0</inkml:trace>
  <inkml:trace contextRef="#ctx0" brushRef="#br0" timeOffset="40815">23434 6742 18698,'-59'3'530,"1"1"0,7 5 1,5 5-828,8 5 0,8 3-297,10 18-201,43-10-203,25-20 409,-10-7 1,3-4 599,-6-8 1,0-3 755,3-1 1,-4-1-39,2-15-472,-20 8-212,-11 16 0,6 14-504,4 16-5200,19 5 5659,1-5 0,-8-12 0,-8-13 0</inkml:trace>
  <inkml:trace contextRef="#ctx0" brushRef="#br0" timeOffset="41200">23863 6672 19157,'47'39'-2981,"-8"-10"2981,-5-30 0,2-8 11,17-10 34,-22-2 0,-4-4 1557,3-20-291,-18 3-1098,-23 21-111,-11 36 10,8 24-56,7 12 0,5 9-56,2-14 0,2 1 0,1 3-353,2 11 0,2 3 1,0-2 340,0-5 1,0 0 0,1-5 11,3 7 0,-2-6 5,-5-15 1,-6-8 173,-14-11-11,-38-28-454,15-16 1,0-9-1951,-2-12 1,4-6-105,4 2 1,9-1 2339,19-1 0,8 6 0,1 10 0,14 13 0</inkml:trace>
  <inkml:trace contextRef="#ctx0" brushRef="#br0" timeOffset="41415">24569 6504 18515,'-47'-5'425,"-1"-1"1,1 1 0,-6 1 0,9 8-366,1 40-821,63 7-28,7-18 1,10 4 0,-4-1-1515,3 8 1,-7 2 1058,-6 9 0,-13-1 1261,-18-15 0,-9-6 0,-25 10 0,8-28 0</inkml:trace>
  <inkml:trace contextRef="#ctx0" brushRef="#br0" timeOffset="43094">26333 6096 17532,'-5'0'762,"6"15"-706,1 30 0,1 10-325,1-8 1,0 1 296,1 14 0,3 0-28,3-10 0,6-4 44,8-2 1,6-8 11,27-9-23,-23-33 1,0-10 22,12-28-11,-10-10 11,-17-3 247,-29-8-303,-40 22-583,14 23 1,-1 5-639,-30 14-885,20 18-1647,35 5 3753,22-3 0,-8-8 0,11-6 0</inkml:trace>
  <inkml:trace contextRef="#ctx0" brushRef="#br0" timeOffset="43411">27045 6299 18026,'18'-35'-85,"0"1"1,9-17 140,-33 23 101,-9 18 213,-30 14-258,14 16 0,-1 7-107,-4 8 1,3 6-124,7 8 1,10 2-270,9-10 0,10-4-1092,35 17-257,22-35 1736,-6-14 0,0-4 0,-4 2 0,-13-5 0,0 0 0</inkml:trace>
  <inkml:trace contextRef="#ctx0" brushRef="#br0" timeOffset="43994">29171 5902 14462,'-2'-7'2756,"1"1"-2543,-25 27 0,-6 14-112,9 9-792,-10 1 1,2 2 701,21 18-11,7-5 484,20-8-434,11-27 1,9-5 16,15-8 1,7-10-31,-9-7 0,2-5 1,-2-3-230,-6 0 1,-2-2-1,-2-5 220,13-17 0,-10-5 112,-19 9 0,-9-2 45,-2-13 0,-13-1-169,-16 7 1,-12 3-140,-16-1 0,-8 8-183,-1 12 1,-1 9-121,-5 11 1,5 9-1491,0 14-2421,25 9 4337,23 0 0,8-13 0,4-6 0</inkml:trace>
  <inkml:trace contextRef="#ctx0" brushRef="#br0" timeOffset="44477">23741 8080 16625,'44'-12'226,"1"0"0,-1 0 0,13-3 1,3-1-1,4-1-1099,-16 3 1,1-1 0,3 0 0,3-1 0,5-1 975,-8 2 0,2-1 1,1-1-1,4 0 0,3-1 1,4 0-1,5 1 1,6 1-1,5 1-152,-36 7 1,2 1-1,3 0 1,3 0-1,2 0 1,3 0-1,2 0 1,1 1 0,3-1-1,1 1 1,1 0-1,2 0 1,1 0-1,1 0 1,1 0 0,0 1-1,1-1 1,1 1-1,-1-1 1,1 1-1,-1 0 1,0 0 0,0 0-1,-1 0 1,-1 0-1,0 0 1,-2 0-1,-1 0 1,-2 1 0,-1-1-1,-2 0 1,-2 1-1,-2-1 1,-2 1-229,15-2 0,-2 1 0,-3-1 0,-2 1 0,-1 0 0,-2 0 0,-1 0 0,-1 1 0,0-1 0,-1 1 0,1-1 0,0 1 0,0 0 0,2-1 0,1 1 0,2 0 0,2 0 0,2-1 0,2 1 277,-12 1 0,2-1 0,3 0 0,2 0 0,2-1 0,2 1 0,1-1 0,2 0 0,1 1 0,1-1 0,1 0 0,0 1 0,1-1 0,-1 0 0,1 1 0,-1-1 0,-1 1 0,0 0 0,-2 1 0,-1-1 0,-1 1 0,-2 0 0,-2 0 0,-2 1 0,-3 0 0,-2 1 0,-3 0 0,-4 0 0,-2 1 0,-4 1 0,-4 0 0,-4 0 0,48 7 0,-12 2 0,-12 2 0,-9-1 0,-7-3 0,-8-2 0,1-1 0</inkml:trace>
  <inkml:trace contextRef="#ctx0" brushRef="#br0" timeOffset="44760">26353 7525 16154,'54'-17'148,"0"-1"1,-7 4-1,4-1 1,2 0 63,-2 0 1,2-1 0,5 0 0,6-2-830,-11 5 1,4-2-1,4-1 1,2 0 0,3 0-1,2 0 1,0 1 0,0 0 641,-9 2 0,1 1 1,1 0-1,1 0 1,2 0-1,-1 0 1,2 0-1,-1 1 1,0-1-1,1 1 1,-2-1-116,-3 1 0,0 0 0,-1 0 0,1 0 1,0 0-1,1 0 0,-1 0 0,0 0 1,1 1-1,0 0 0,-1 0 0,1 1 86,1 0 0,1 0 0,0 0 1,1 1-1,0 0 0,0 0 1,0 0-1,-2 1 0,0 0 1,-2 1-1,-1 0 0,-3 0-77,11 0 1,-3 1 0,-1 1 0,-2 0 0,-1 1 0,0 0 0,-1 0 0,1 0-5,5 0 0,-1 1 0,0 0 0,0 0 1,-2 0-1,0 1 0,-1 0-213,3 0 0,-2 0 0,0 1 0,-1 0 0,-2 0 0,0 1 298,6 0 0,-1 1 0,-1 1 0,-4-1 0,-5 0 0,2 0 0,-7-1 0,-2 2 0,6 1 0,0 1 0</inkml:trace>
  <inkml:trace contextRef="#ctx0" brushRef="#br0" timeOffset="55448">13427 6422 10373,'62'-10'11,"0"0"0,2-1 0,-1 1-11,-7 2 0,1 0-1281,6-1 1,2-1 1280,-19 4 0,0-1 0,3-1-37,-1 0 0,3 0 1,1-1-1,-2 0 26,7-2 0,-2 0 0,-1 0 231,-3 1 1,-2-1-1,-6 1 60,19-10 1040,-95 15-782,-21 5 0,-11 4-236,14-2 1,-2 2 0,-1 0-10,-4-1 0,-2 1 1,5-1-328,-3 2 1,13 0-741,25 0 12,57-5 0,29-3 306,-12-1 1,6-1 0,3 1 399,-1 0 0,5 0 0,0-1 0,-6 1 0,-4-1 0,-3 0 0,-3 0 0,-6 1 0,-1 1 0,1-1 0</inkml:trace>
  <inkml:trace contextRef="#ctx0" brushRef="#br0" timeOffset="60779">23661 2576 9521,'0'0'0</inkml:trace>
  <inkml:trace contextRef="#ctx0" brushRef="#br0" timeOffset="61047">25916 5679 8310,'-52'-35'0,"11"7"0</inkml:trace>
  <inkml:trace contextRef="#ctx0" brushRef="#br0" timeOffset="66476">7162 12346 16826,'-15'-36'631,"1"0"0,-1 3 1,6 2-498,21-6-66,11 0-57,24 1-440,-16 18 0,2 3 429,6 3 0,1 3-6,0 1 0,0 6-22,-3 7 0,-5 10 50,-9 25 1,-11 8-23,-12-3 0,-9 3-437,-3-2 0,-5 4 0,-5-4 530,-3-8 1,-3-3-1,-2-1-22,0 0 0,-1-1 1,1-2-28,-13 12 1,2-2 184,3-2 1,7-3-1451,9 6-1838,69-29 504,-9-22 0,8-11 1,1 1 2474,2 0 1,0 0 0,-1 0 0,13-10 0,-6 2 0,0 1 0</inkml:trace>
  <inkml:trace contextRef="#ctx0" brushRef="#br0" timeOffset="66727">8053 12395 15762,'-43'4'1180,"1"1"0,6 7 0,5 5-1236,-6 30-179,34-2 67,26-8 157,20-25 0,12-7 0,5-18 33,-21-2 0,-3-6 180,8-24-135,-22-8-100,-45 20-696,-15 21 1,-8 8-1961,5 7 0,0 3 2689,1-1 0,4 0 0,-8 10 0,36-8 0</inkml:trace>
  <inkml:trace contextRef="#ctx0" brushRef="#br0" timeOffset="67160">8627 12285 15090,'10'-51'608,"1"1"1,9-9 0,8 6-576,-1 21 1,4 8-113,0 5 1,-2 9 78,10 31 39,-34 13 1,-10 7-29,-5 6 0,-5 1-456,-6 6 1,-2 1 712,-3 0 1,1 1-86,7-13 0,1 3 1,4-3-206,4 7 0,5-3-34,3-4 0,8-6 22,36-4 0,8-48 34,2-14 17,-27 6 0,-2-4 5,-4-2 1,-3-2 122,-3 0 1,-6-2-85,-9-10 1,-10 1-40,-14 7 1,-8 4-472,-11 0 1,-3 6 33,2 11 0,2 7-1546,4 8 0,7 4 2053,10 6 0,13-4 0,9-3 0</inkml:trace>
  <inkml:trace contextRef="#ctx0" brushRef="#br0" timeOffset="67445">9136 12216 18283,'-26'31'242,"-1"-1"1,4-1 0,7-1-411,16 6-190,49-7 363,-7-25 1,4-5 44,3-2 1,1-4-286,5-8 0,-4-3 280,-19 3 0,-5-2 11,9-15 289,-17 8-312,-59 3-358,2 15 1,-5 6-853,-11 6 0,-1 3-2308,8-1 1,5 2 3484,-7 17 0,42-17 0,7-6 0</inkml:trace>
  <inkml:trace contextRef="#ctx0" brushRef="#br0" timeOffset="67730">9900 11968 18597,'-58'22'608,"1"1"1,15-6 0,4 3-609,2 9 0,7 2 0,10 13-235,29 8 56,49-24 139,-14-19 1,4-7 50,-1-6 1,-2-7-276,-1-4 1,-6-4 319,-3-15 132,-18-1-65,-10-2-246,-40-4-1905,-22 15 2028,22 14 0,-1 3 0,-17 5 0,29 5 0</inkml:trace>
  <inkml:trace contextRef="#ctx0" brushRef="#br0" timeOffset="68044">10223 12023 16927,'-4'0'1591,"1"0"-1277,3 0-12,26 45 69,-3-29-153,10 10 0,6-5-61,-5-25 0,1-9-101,7-5 0,-2-5-11,-10 0 0,-5-5-12,-6-2 1,-7 0-34,-7-14-23,-21 6 23,-11 7-106,-11 18 0,-7 8-404,-1 13 0,-2 4-67,1-2 0,3 4-1093,7 10 0,8 4 1670,12 10 0,12-17 0,5-6 0</inkml:trace>
  <inkml:trace contextRef="#ctx0" brushRef="#br0" timeOffset="68646">11902 12137 19246,'11'-45'112,"0"0"1,-5-3-1,-7-1-95,-12-2 0,-7 1-516,3 11 1,-4 3 593,-4 4 1,-3 8 320,-8 7-416,-3 32 152,16 34-472,22-13 1,7 1 72,7-1 1,7-4-556,14-4 1,6-6-101,1-10 0,4-6-443,20-1 1,3-6 995,-10-5 1,-2-4 1849,0 0 1,-6-3 246,2-13-247,-43 8-840,-15 13-471,-4 3-33,-3 8 428,2 22-797,12 17-572,13 5-796,18-1-1815,14-24 3395,9-9 0,-22-8 0,-5-6 0</inkml:trace>
  <inkml:trace contextRef="#ctx0" brushRef="#br0" timeOffset="69178">13380 11720 18944,'61'-18'-1191,"-1"-1"0,-15 5 0,0 0 0,-5 2 0,20-6 1,-2 0-1</inkml:trace>
  <inkml:trace contextRef="#ctx0" brushRef="#br0" timeOffset="69460">15205 11408 16513,'2'46'-292,"0"0"1,0-1 0,3 21-1,2-3 292,4-13 0,2-6 0,0 14 0,5-37 0</inkml:trace>
  <inkml:trace contextRef="#ctx0" brushRef="#br0" timeOffset="69710">15447 11385 17577,'25'-26'440,"-1"-1"1,16 7 0,3 9-816,-1 12 0,1 8-35,4 3 1,-7 5 163,-10 25 503,-33-5 1,-11 3 325,-12 3 0,-6-1-511,2 1 1,-2-2-73,-3-5 0,4-4-11,9 2-1009,11-13-1523,24-9 2543,16-15 0,-8 1 0,4-6 0</inkml:trace>
  <inkml:trace contextRef="#ctx0" brushRef="#br0" timeOffset="70010">16494 11355 18440,'-53'37'627,"27"4"-593,76-3-101,8-12-175,-13-20 1,0-6 163,19-11-45,-8-4 252,-17-7-51,-15-9 4,-48 7-82,-12 4-56,0 13 0,-3 5-289,4 4 0,0 2-866,-28 6-2374,13 6 3585,23 0 0,14-7 0,11-4 0</inkml:trace>
  <inkml:trace contextRef="#ctx0" brushRef="#br0" timeOffset="70360">17717 11266 17319,'54'-19'-1425,"-1"-1"0,-5 2 0,-8 5 0,-20 9 0,-9 1 1</inkml:trace>
  <inkml:trace contextRef="#ctx0" brushRef="#br0" timeOffset="70527">17796 11466 18854,'-8'3'1065,"2"-1"-1121,6-2-1143,56-15-2992,-10 3 4191,4-2 0,-1-1 0,-8 5 0,-6-2 0</inkml:trace>
  <inkml:trace contextRef="#ctx0" brushRef="#br0" timeOffset="70843">18870 11165 18283,'-37'12'702,"1"-1"0,1 3 0,3 3-489,-15 28-152,26-8 1,6 1-28,-1 17 33,31 9-67,27-35-286,11-18 1,9-8 0,-17-6 0,1-3 0,0-3 232,7-2 1,0-3 0,-5-6-183,9-17 0,-14-7-79,-22 8 0,-13-1-454,-17 0 1,-12 4-752,-7 12 1,-6 5-1227,-3 3 0,-2 4 2745,-1 2 0,2 3 0,-8 2 0,13 2 0</inkml:trace>
  <inkml:trace contextRef="#ctx0" brushRef="#br0" timeOffset="71326">10414 14057 17846,'-16'-14'-1028,"6"-3"1,6 29 0</inkml:trace>
  <inkml:trace contextRef="#ctx0" brushRef="#br0" timeOffset="71462">10381 14751 18194,'1'11'0,"0"-3"0</inkml:trace>
  <inkml:trace contextRef="#ctx0" brushRef="#br0" timeOffset="71609">10924 14644 14003,'0'0'0</inkml:trace>
  <inkml:trace contextRef="#ctx0" brushRef="#br0" timeOffset="72060">12167 14423 19617,'22'-41'159,"0"-1"1,1 1-1,8-19 1,-2 3-149,-10 16 0,-3 0 17,0-12 0,-7-1 39,-10 7 1,-8 3 27,-9 0 0,-9 8 17,-13 17 0,-5 12-84,4 11 0,2 8-6,-1 8 1,5 6-23,-3 25-78,18 1-258,29-5 22,25-23 0,14-8 123,-1-8 1,5-6 0,1-1-416,2-1 1,1-2 0,1-2 605,6-5 0,0-4 0,-4-1 22,2-6 1,-3-4 117,1-3 1,-5-1 346,-21 10 0,-3 2-95,17-15-167,-60 47-181,-3 5-44,-10 22-56,14-7-392,8-1 1378,20-1-3726,12-14 1,6-4 2795,1-6 0,0-2 0,-1 2 0,-1-2 0,6-8 0</inkml:trace>
  <inkml:trace contextRef="#ctx0" brushRef="#br0" timeOffset="72244">13830 13857 21005,'17'-63'-638,"12"9"-168,25 31-212,-20 13 1,1 2-782,3 1 1,1 1 1798,-1 2 0,-3 1 0,6 1 0,-13 2 0</inkml:trace>
  <inkml:trace contextRef="#ctx0" brushRef="#br0" timeOffset="72361">14034 14006 18899,'36'-14'0,"-1"-1"0,21-9 0</inkml:trace>
  <inkml:trace contextRef="#ctx0" brushRef="#br0" timeOffset="73191">16856 13097 16602,'-25'46'168,"-1"1"0,0-1 0,1 7 0,2 1 0,12-5-134,17-2 0,13-5 72,7 3 0,9-11-33,12-21 0,4-13-34,-4-6 0,-4-9-121,-1-8 0,-7-5 474,6-23-75,-24 14 0,-5-2-245,-7 2 1,-7 0-79,-11-2 1,-9 4-84,-25-7-96,12 29 0,-2 7-678,-14 14-246,7 6-1659,15 10 2768,22 12 0,3-17 0,13 2 0</inkml:trace>
  <inkml:trace contextRef="#ctx0" brushRef="#br0" timeOffset="73376">17490 13360 16165,'4'4'-2548,"-4"-1"1,7-3 0</inkml:trace>
  <inkml:trace contextRef="#ctx0" brushRef="#br0" timeOffset="73728">18241 13150 18283,'-45'21'384,"0"1"1,7 7 0,5 6-385,7 1 0,9 4-6,11 9 1,14-4-85,17-19 0,9-6-106,13 1 0,5-10 78,9-17 1,-1-11 117,-10 2 0,-6-6 22,-6-8 1,-9-3 11,-4-15 201,-13 3-168,-20 3-218,-15 18 0,-9 5-964,-12 5 0,-4 5-1070,1 1 0,-1 3 2185,0 7 0,6 3 0,12 3 0,14-2 0</inkml:trace>
  <inkml:trace contextRef="#ctx0" brushRef="#br0" timeOffset="74059">18893 13048 18373,'-40'23'397,"0"-1"1,-1 0 0,-15 18 0,19 3-589,53 17-11,13-28 1,11-7-79,18-8 0,7-10-793,-7-8 0,0-7 1073,0-5 0,-6-6 16,-21 1 1,-3-3 535,14-20-440,-18 0-157,-32-10-5,-15 29 0,-9 5-365,-9-1 0,-2 3-33,1 6 0,1 4-1098,5 6 0,4 3 1546,6 2 0,14 1 0,6-1 0</inkml:trace>
  <inkml:trace contextRef="#ctx0" brushRef="#br0" timeOffset="74409">19571 12892 18362,'-26'40'265,"0"1"0,12-2 0,9-2-265,29 21-23,24-19-33,-2-30-100,0-10 156,-3-13 44,2-24 12,-20-12-56,-9 1-190,-32 9-292,-18 23-1322,-1 12 0,-2 5 1804,-23 8 0,6-1 0,30 4 0</inkml:trace>
  <inkml:trace contextRef="#ctx0" brushRef="#br0" timeOffset="74859">20779 12410 17050,'0'-8'2824,"0"1"-2790,0 7 33,-9-21-11,-5 16-34,-12-15-66,-18 25 44,-4 14 0,-1 4 0,5 15-12,15 2 23,9-6 1,1 3 21,2-1 1,1 0-34,0 3 0,4-1 134,8 8-66,20-26 32,16-27-77,12-10 44,9-14-67,-24 15 0,2 0-146,13-3 1,3 4-12,0 9 0,0 5 39,-1 1 1,-3 7 27,-5 9 0,-6 6-11,-5 30 84,-19-9 1,-8 5-12,-12 1 0,-9 1-148,1-9 1,-3-1-1,-4-2-2659,-6-2 0,-5-4 0,1-3 2835,-12 2 0,3-6 0,11-8 0,5-4 0,4-8 0</inkml:trace>
  <inkml:trace contextRef="#ctx0" brushRef="#br0" timeOffset="75359">21465 12689 16434,'-9'-6'2364,"2"1"-2274,7 5 33,68-16-56,-16 7 1,4 0-91,-13 0 1,2 0-1,0 0-466,1 1 1,1 1 0,-5 0-78,-4 1 0,-4 1-809,18-1 1521,-31 24 683,-27 28-437,-9 10-230,5-19 1,0-1-18,3 23-89,6-16 0,3 1-56,8 19 126,-4-23 1,5-3-4452,31 12 4325,-5-24 0,-2-3 0,-17-22 0</inkml:trace>
  <inkml:trace contextRef="#ctx0" brushRef="#br0" timeOffset="75709">22386 12627 19549,'55'-24'-392,"1"1"0,-4 2 0,2 2-197,2 7 1,-2 2 498,-12 2 1,-2 1 89,-1-2 0,-5 3 201,-6 3 707,-32 16-202,-9 9-101,-7 14-235,-7 8-124,1 6-168,13-10 1,3 3-208,3 3 1,3 2-142,2-1 1,5-1-531,2-3 0,5-3-1755,16 8 2555,15 1 0,-21-24 0,6-3 0</inkml:trace>
  <inkml:trace contextRef="#ctx0" brushRef="#br0" timeOffset="76359">13547 15460 17006,'-35'-7'257,"38"9"79,37 6 0,21 0-146,-10-2 1,5-1 0,3 0-1506,-3-1 1,1 0 0,6-2 0,6-3 1332,-16-1 1,3-1 0,4-2-1,3-1 1,3 0 0,1-2 0,2 1-1,1-1 1,-1 0-103,-9 1 0,2 0 0,1-1 1,1 0-1,2 0 0,0-1 1,1 0-1,0 0 0,1 0 0,0 0 1,0 0-1,-1 0 0,1-1 84,-8 2 0,2 0 0,-1-1 0,0 0 0,0 1 0,1-1 0,0 0 0,0 0 0,0 0 0,1 0 0,0 0 0,0 0 0,0 0 0,1-1 0,0 1-25,-3 0 1,1 0-1,1-1 1,0 0-1,0 1 1,1-1-1,0 0 1,0 0-1,0 0 1,0 0-1,0 1 1,-1-1-1,0 0 1,0 1-1,-2 0 1,0 0-1,-1 1 25,8-2 1,-2 1 0,-1 0 0,-1 0 0,0 0 0,-1 1 0,0-1 0,0 1 0,1 0 0,2 0 0,1 0-1,2 0 1,3 0-52,-13 1 1,1 1 0,2 0 0,1-1 0,0 1 0,1 0 0,2 0 0,-1 0-1,2 0 1,0 0 0,0 0 0,1 0 0,0 1 0,0-1 0,0 1 0,0 0 0,0 0-1,-1 0 1,1 0 0,-1 1 40,-5 0 0,1 0 1,-1 0-1,1 1 0,0-1 1,-1 1-1,1 0 0,0 0 1,0 0-1,0 0 0,0 1 1,0-1-1,1 0 1,0 1-1,0 0 0,0-1 1,1 1-1,0 0 0,0 0 1,0 0-1,1 0 0,1-1-40,-5 2 0,0-1 1,1 0-1,0 0 1,1 1-1,1-1 1,0 0-1,0 1 1,0-1-1,0 1 1,1-1-1,0 1 1,0 0-1,-1 0 1,1 0-1,0 0 0,-1 0 1,0 0-1,0 0 1,0 1-1,-1-1 1,0 1-1,-1-1 1,0 1-1,-1 0 1,0 0-146,7 0 0,-1 0 0,1 0 1,0 1-1,-1 0 0,0-1 0,0 1 1,-1 0-1,1 0 0,-1 0 1,-1 1-1,0-1 0,-1 0 0,0 1 1,0-1-1,-2 1 0,0 0 1,0 0-1,-1-1 0,-2 1 0,1 0 195,8 1 0,0-1 0,0 1 0,0 0 0,-2 0 0,0 0 0,-1 0 0,-1 1 0,-1-1 0,-2 0 0,0 1 0,-3-1 0,-1 0 0,-2 0 0,-3 0 0,17 0 0,-3 1 0,-3-1 0,-2 0 0,-3 0 0,-3 1 0,-3-1 0,-4 0 0,2 1 0,1 0 0,-1 1 0,0-1 0</inkml:trace>
  <inkml:trace contextRef="#ctx0" brushRef="#br0" timeOffset="76658">15654 16136 14473,'50'-14'44,"1"0"1,-1 1 0,0 1 0,3 0 0,2 0 0,4 0-985,-7 2 0,2-1 1,2 1-1,2-1 1,1 0-1,2 1 944,0-1 1,1 0 0,2 0 0,2-1 0,0 1 0,1 0 0,2-1-125,-9 2 0,1 0 0,1 0 1,1-1-1,1 1 0,0-1 1,1 1-1,0-1 0,0 1 50,-6 0 1,0 1 0,0-1 0,1 1 0,0-1-1,1 0 1,0 1 0,1-1 0,-1 0 0,1 1 0,0-1-120,-2 1 0,-1 0 0,0 0 0,0 0 0,1 0 1,0 0-1,0 0 0,2 0 0,1 0 0,1 0 1,2 1-1,3-1 58,-10 1 1,2 1 0,2-1 0,2 1 0,1-1 0,1 1 0,1-1 0,0 1 0,2 0-1,-1-1 1,0 1 0,0 0 0,0 0 0,-1 1 0,-1-1 0,-1 1 0,-2-1 0,-1 1-50,3 0 1,-2 1-1,-2-1 1,0 1 0,0-1-1,-2 1 1,1 0-1,-1 1 1,0-1 0,1 0-1,1 1 1,0-1-1,1 1 1,2-1 0,1 1 179,-4 0 0,3-1 0,1 1 0,2 0 0,1 0 0,1-1 0,1 1 0,0 0 0,-1 0 0,1 0 0,-1 0 0,-2 0 0,0 1 0,-3-1 0,-1 1 0,-3 0 0,-2 1 0,-4-1 0,-3 1 0,20-1 0,-6 1 0,-4 0 0,-3 1 0,-2-1 0,-2 1 0,0 0 0,1 1 0,8-1 0,0 1 0,-1-1 0,1 1 0,0 0 0,-1-1 0</inkml:trace>
  <inkml:trace contextRef="#ctx0" brushRef="#br0" timeOffset="-189028.73">18482 14996 11045,'62'-22'25,"0"1"0,-15 5 0,1-2 0,3 1-21,7-4 0,4 0 0,0 0-1302,-10 2 0,1 1 0,1-2 0,1 1 1124,4-1 1,2-1-1,0 1 1,0-1-612,-9 5 0,0-1 0,0 0 1,1 1-1,0 0 785,2-1 0,2 0 0,0 1 0,-3 1 0,-5 0 0,7 0 0,-5 0 0,-2 2 0,12-3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4:14:38.41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4100 2628 14350,'-3'-5'1244,"1"1"-975,2 4 67,3 53-168,6-2-589,-2-1 1,2 4 453,1-9 1,2-1-23,1-1 1,4 0 38,12 7 1,10-6-35,10-13 1,8-8 1,-7-10 1,4-4 0,0-7-8,-7-4 0,-1-5 1,1-7 6,10-10 1,0-9 0,-6-5 10,-17 3 1,-4-3 0,-3-2-49,3-4 1,-3-3-1,-6 2 13,-6-7 1,-9 3-6,-11 12 0,-8 7 185,-17 5-544,-16 13-2476,0 15 2846,-4 17 0,21-8 0,12 6 0</inkml:trace>
  <inkml:trace contextRef="#ctx0" brushRef="#br0" timeOffset="269">4563 2791 12333,'11'-9'1294,"2"43"1,-3 21-1206,-4 2 1,-1 6-625,1-9 0,1 4 0,-1 0-1396,2 10 0,-1 1 0,0-7 1931,1-7 0,0-4 0,0 1 0,-1-7 0,3-13 0</inkml:trace>
  <inkml:trace contextRef="#ctx0" brushRef="#br0" timeOffset="817">5853 2432 15728,'-34'21'463,"-1"0"0,0 5 1,3 7-390,6 10 1,3 9 0,3-1-959,3-9 1,2-1 0,0 3 898,-3 15 0,1 4 0,3-4-4,5 5 0,6-4-11,6-3 0,6-3 195,2-7 1,7-2-1149,21 4 1,9-7-231,-9-16 1,2-4 1182,18 3 0,-2-7 0,-8-13 0,-9-5 0</inkml:trace>
  <inkml:trace contextRef="#ctx0" brushRef="#br0" timeOffset="1218">6254 2837 14944,'-4'0'1467,"-5"45"-951,8-5-455,-3-1 1,2 3 28,10 19-451,7-5 406,14-10 193,9-12-154,-1-19 0,4-7-28,2-8 0,1-8-28,9-10 0,-2-7-218,-13-1 0,-6-5 162,-8-7 0,-7-2 17,-8-20 0,-10 4 11,-8 11-79,-15 14-464,-10 23-5430,-1 25 5973,12 4 0,13 3 0,10-14 0</inkml:trace>
  <inkml:trace contextRef="#ctx0" brushRef="#br0" timeOffset="1652">6764 2379 19885,'23'62'4,"-7"-19"0,2 8 0,-2 4-38,-3-1 0,-1 5 1,-2 2-1,-4 4-1362,-3-12 1,-1 4 0,-3 2 0,-1 0-1,-1 0 1,-1-4 93,0 4 0,-1-1 0,-2-1 0,-2-2 0,-3 0 1302,-7 11 0,-4 0 0,-1-5 0,2-10 0,0-5 0,2-8 0,-8 10 0</inkml:trace>
  <inkml:trace contextRef="#ctx0" brushRef="#br0" timeOffset="2168">8548 2303 16860,'-46'25'407,"-1"0"0,-1 2 1,1 2-235,5 2 1,0 2-79,-1 0 0,0 3 62,-4 7 0,4 2-129,17-9 0,6-1 16,4-2 1,10-2-45,39 9 0,29-23-448,-21-10 0,2-2 336,6-1 0,3-2-781,1-1 0,5-1 1,-2 0 892,-7 2 0,-1-1 0,-1 1 0,17-2 0,-5 1 0,5 3 0</inkml:trace>
  <inkml:trace contextRef="#ctx0" brushRef="#br0" timeOffset="2335">8057 3269 19628,'56'-7'-150,"-1"-1"0,0 1 0,0-1 0,3 0 0,2 0 0,-3 1 0,-4 0 0,-2 1 0,-5 0 0,-1 1 0,12-2 0,-1 0 0</inkml:trace>
  <inkml:trace contextRef="#ctx0" brushRef="#br0" timeOffset="2770">10448 2893 18171,'49'-23'276,"0"1"0,-6-4 1,-7-2-255,-11-2 1,-7-1 89,2-25 201,-37 22 2,-31 8-153,12 25 0,-3 10 0,-10 12 1,2 12-141,5 18 1,8 6-587,6-4 1,10 2 563,12 3 0,12-4-140,4-18 0,9-5-758,28 4 0,14-8 214,-7-13 1,6-5-1,4-4 684,-13-4 0,5-3 0,1-1 0,-2 0 0,-4 0 0,9 0 0,-4 0 0,-2-2 0,-3-7 0,-1 1 0,1-1 0</inkml:trace>
  <inkml:trace contextRef="#ctx0" brushRef="#br0" timeOffset="4502">11123 2150 14182,'-2'-5'2544,"0"1"-2365,2 4-2331,96-21 2152,-51 13 0,1 1 0,12-5 0,-3 0 0,-21 7 0,-1 1 0</inkml:trace>
  <inkml:trace contextRef="#ctx0" brushRef="#br0" timeOffset="5401">11985 1877 14843,'6'42'269,"0"0"0,0 11 0,-1-2-247,-3-14 1,0-2 10,1 31 236,-3-29 919,0-30-527,-6-8-134,-3-14 78,-8-14-225,-2-18-296,7-4 1,1-8-306,5 13 1,2-3 0,2-2 253,1-6 1,2-2-1,1 3-33,4-13 0,4 7-6,4 17 1,6 9 5,17 12-34,-1 15 1,5 6-96,3 9 0,0 8-325,-1 15 0,-5 7 123,-8-1 1,-10 5 290,-20 10 1,-13 0 39,-6-13 0,-5-4-17,-5-2 1,-3-3 21,3-4 1,-2-4 95,-28 8 425,26-16 503,8-20-1029,28-1 0,13-6-56,14 10 22,4 14 1,5 7-824,6 6 0,2 5 822,10 9 1,-3 1 0,-16-11 0,-6-1 0,10 12 0</inkml:trace>
  <inkml:trace contextRef="#ctx0" brushRef="#br0" timeOffset="6001">12650 1832 13263,'0'-12'3608,"0"3"-3417,0 9-124,0 0-45,-4 1 57,3 11 10,-4 8 169,10 34-45,18 4-101,5-2 56,18-15-22,-2-29-45,2-6-23,-3-12 45,7-23 12,-15-22-85,-18 12 1,-4-3-46,-6 6 1,-4 1-6,-8-30 0,-4 31-493,-8 12-2331,2 36 2824,2 32 0,6-11 0,7 8 0</inkml:trace>
  <inkml:trace contextRef="#ctx0" brushRef="#br0" timeOffset="6940">9627 5265 7325,'2'-9'0,"-1"1"0</inkml:trace>
  <inkml:trace contextRef="#ctx0" brushRef="#br0" timeOffset="7334">10674 5134 16580,'-8'0'515,"2"0"-515,6 0 0,0 0-1344,41 0 1344,1 0 0,7 0 0,-18 1 0</inkml:trace>
  <inkml:trace contextRef="#ctx0" brushRef="#br0" timeOffset="7451">10737 5317 17823,'-7'0'34,"1"0"-1659,66-15-4638,-4 3 6263,1-3 0,-1 1 0,-3 3 0,-10 0 0</inkml:trace>
  <inkml:trace contextRef="#ctx0" brushRef="#br0" timeOffset="7984">12571 5366 14978,'0'7'2140,"-1"-2"-1547,1-5-21,65-17-466,-33 1 1,3-3-85,14-1 1,-1-2-365,-9-2 1,-8-2 408,-1-10 177,-14 3-143,-12 3 515,-37-5 101,-21 14-583,11 19 1,-3 7-68,5 6 1,4 8-398,-2 12 1,6 7 334,10 1 1,6 3 5,3 4 0,3 1-17,1-1 1,7 1 51,17 9 0,13-3-612,7-11 0,10-6 144,-4-12 0,6-3 1,-1-6-521,15-5 1,-2-10-1771,-1-7 1,-5-8 2711,-16-3 0,-5-2 0,4-2 0,-9 1 0</inkml:trace>
  <inkml:trace contextRef="#ctx0" brushRef="#br0" timeOffset="8384">13354 4795 16502,'-7'0'1444,"1"0"-1444,6 0 0,0 0-1019,53-14 1019,-14 7 0,1-1 0,-5 0 0,-1 0 0,0 2 0,-1 0 0</inkml:trace>
  <inkml:trace contextRef="#ctx0" brushRef="#br0" timeOffset="9784">14530 4307 16759,'-34'26'183,"0"-1"0,7 12 0,7 4-172,4 2 0,10 1 23,15 11 0,12-5-1,6-24 1,8-7 10,12 0 1,4-7-253,-7-12 1,-2-8 241,-3-3 0,-4-6-34,6-24 102,-21 7 1,-4-4-137,-5 0 1,-5-2-74,-7-4 1,-8 3-96,-10 11 1,-6 6-505,-26 2-885,-4 32-1535,29 8 3206,12 6 0,9-11 1,5-4-1</inkml:trace>
  <inkml:trace contextRef="#ctx0" brushRef="#br0" timeOffset="9951">15238 4389 10877,'-21'-2'0,"5"1"0</inkml:trace>
  <inkml:trace contextRef="#ctx0" brushRef="#br0" timeOffset="10269">15511 4312 17386,'-36'40'295,"0"1"0,9 0 1,7 2-498,11-5 0,9-1-436,24 24 380,23-38-202,-4-16 1,3-8 184,-2-9 1,0-7 341,4-4 1,-4-8 441,-12-10 1,-9-4-348,-10 9 1,-6 0-163,-18-29 0,-13 29-1412,-39 14 1412,2 29 0,9-6 0,20 16 0</inkml:trace>
  <inkml:trace contextRef="#ctx0" brushRef="#br0" timeOffset="10601">16196 4254 17666,'-13'46'60,"0"-1"0,11-6 0,11-5-4,19-11 0,7-8-44,29 1-12,-2-25 56,-28-7-23,-10-9 46,-10-3-68,-10-13-426,-33 3-1680,-21 6 336,-5 13-1592,3 17 3351,32 3 0,11 0 0,7 0 0</inkml:trace>
  <inkml:trace contextRef="#ctx0" brushRef="#br0" timeOffset="11021">16701 4089 12647,'6'-9'3115,"-1"1"-2308,-5 8-102,-19 52-413,10-1-270,-2-12 0,1 0 34,8 14 0,14-25-33,9-10-12,13-8-22,26-13-202,-8-17-134,-3 0 347,-25-10 145,-23 5-33,-13 0-112,-9-2-268,-36-4-1693,-3 14 1961,-2 9 0,26 9 0,24 8 0</inkml:trace>
  <inkml:trace contextRef="#ctx0" brushRef="#br0" timeOffset="11636">17532 3895 18171,'-55'-24'235,"5"6"-201,16 22-34,7 3 34,-5 7-34,12 5 11,-1 6 11,-1 9 11,7-5 1,0 3-51,4-1 1,0 2 4,0 2 1,2-2 45,1 8 33,19-23 12,21-24-68,27-11 5,-19 9 1,1 3-45,2 3 0,-2 4 17,19 13-34,-19 17 34,-30-2-168,-9 16 67,-21-4-1031,-9 1-1390,-5-18 2533,5-15 0,19-10 0,3 0 0</inkml:trace>
  <inkml:trace contextRef="#ctx0" brushRef="#br0" timeOffset="11968">17705 4075 19673,'57'-1'-204,"0"-1"0,1 1 0,-7-1 0,-1 1 0,-4 1-9,-3 2 0,-6 2-11,9 6 224,-36 9 392,-26 22 34,-5 8-398,8-18 0,-1-1-28,-4 15-247,12-11-941,11-15-503,7-4-2847,10-5 4538,7-5 0,-12-3 0,-2-2 0</inkml:trace>
  <inkml:trace contextRef="#ctx0" brushRef="#br0" timeOffset="12284">18301 4183 17454,'0'-7'2319,"0"2"-2151,0 5-123,0 0-78,28-20-326,-10 13-795,32-17 134,-21 15 986,-3 2 34,-9 0 23,-12 6 335,0-1 46,-1 12-57,0 22-291,-1 2-22,-3 17-34,0-16-224,-1-2-841,1-4-5590,4 3 6655,12-14 0,-7-1 0,6-15 0</inkml:trace>
  <inkml:trace contextRef="#ctx0" brushRef="#br0" timeOffset="12617">19284 4047 18485,'31'53'-56,"1"-1"0,5-4 0,4-8-4860,3-14 1,2-8 4617,-9-4 1,-3-4 0,6-4 0,-28-6-1</inkml:trace>
  <inkml:trace contextRef="#ctx0" brushRef="#br0" timeOffset="12769">19589 4044 16411,'-12'0'499,"-19"17"0,-7 11-466,3 6 1,-2 4-1560,-11 6 1,0 2-1518,6 1 1,7-2 3169,5 6 0,15-23 1,12-11-1</inkml:trace>
  <inkml:trace contextRef="#ctx0" brushRef="#br0" timeOffset="13468">20185 3948 17554,'9'-38'310,"1"0"0,0 2 1,5 5-311,25 0-23,-7 15 1,3 2-40,-2 5 1,-1 7-12,0 15 0,-6 8 73,0 29-476,-30-4 1,-9 2 486,-2-6 1,-3 0 21,-5 17 1,3 1 84,7-10 1,7 0-91,8 3 0,12-6 16,13-17 1,6-10-45,0-10 0,2-8-50,1-6 0,-4-7 50,3-19 72,-23-1 1,-8-5-23,-13-1 1,-10-1-74,-12-4 1,-6 4 95,-3 9 1,-4 7-270,-4 8 0,0 7-1014,-17 9-6451,13 13 7661,27-1 0,10 2 0,18-9 0</inkml:trace>
  <inkml:trace contextRef="#ctx0" brushRef="#br0" timeOffset="13788">21029 3931 17958,'-36'10'487,"1"0"1,-25 20-444,46 2 1,9 6-6,9-1 1,6-1-35,2 2 1,6-5 16,11-5 1,6-8-23,-2-10 0,3-7 0,12-2 0,1-7 28,-9-8 0,-3-6 151,1-6 1,-6-6-91,-13 3 1,-7-2-45,-17-29-45,-19 24-90,-20 8-111,-14 11-590,19 11 1,1 3 790,-8 7 0,3-2 0,38 4 0</inkml:trace>
  <inkml:trace contextRef="#ctx0" brushRef="#br0" timeOffset="14101">21693 3994 15217,'-41'5'537,"0"0"1,5 0 0,6 4 658,7 16-1073,13 3 343,23 1-365,15-5-57,15-13 1,8-5-45,6-3 0,3-5-237,-15-3 0,1-2 1,-3-1 247,6-1 0,-7-5 624,3-19-613,-37 10-22,-21 0-11,-14 4-298,-11 8 1,-8 6-1345,-5 7 1,-3 7 1652,-10 11 0,3 3 0,19-9 0,7 2 0,-8 25 0</inkml:trace>
  <inkml:trace contextRef="#ctx0" brushRef="#br0" timeOffset="18535">11889 7807 15504,'-6'-1'1188,"1"0"-1166,5 1-1310,101-31-1357,-41 19 2552,-15 0 0,6-1 0,-9 3 0,-1 5 1,-12 2-1</inkml:trace>
  <inkml:trace contextRef="#ctx0" brushRef="#br0" timeOffset="18700">12096 7932 16378,'36'19'-716,"0"0"1,3-8 0,-1-6 0,3-8 0,-3-10 0</inkml:trace>
  <inkml:trace contextRef="#ctx0" brushRef="#br0" timeOffset="19617">14716 7438 14495,'-37'17'597,"0"0"1,1 4 0,3 5-458,8 7 1,5 4-130,0 2 0,3 5 39,2 17 1,10 1-23,17-9 0,11-4 28,12 2 0,10-11-6,18-25 1,4-15-844,-9-8 1,-5-9 742,-4-10 0,-8-6-23,-19 6 0,-7-3 300,-5-10 0,-10-2-227,-17-4 0,-10 2 17,-12-8 0,-8 4-181,1 10 1,-4 8 163,-2 7 0,2 8-34,-12 9-829,14 19-1715,22 7 2578,15 10 0,11-11 0,3-5 0</inkml:trace>
  <inkml:trace contextRef="#ctx0" brushRef="#br0" timeOffset="19919">15289 7738 16199,'7'6'1019,"0"-1"-3058,-7-5 2039,3-9 0,-2 7 0,3-6 0</inkml:trace>
  <inkml:trace contextRef="#ctx0" brushRef="#br0" timeOffset="20309">16240 7024 18026,'-39'7'97,"-1"0"0,-1 7 0,4 9-58,7 19 0,4 9-746,4-14 1,0 2 0,-1 3 728,-1 3 1,-2 4-1,1 1 1,3 0-27,-2 8 0,4 1 0,2-2 0,-1-1 1,2 0-1,11-6-2,13 2 1,15-13 5,11-25 0,8-11-165,6-9 0,2-6 165,2-4 0,0-4-45,0-8 1,-3-4 44,-4 1 0,-4-1 44,-7 1 1,-5 0 573,4-22-640,-54 7-23,-20 22-289,3 15 1,-3 6 159,2 9 1,1 4-197,-3 3 0,2 1 170,3 3 0,2 1 200,-21 18 0,27-17 0,15-5 0</inkml:trace>
  <inkml:trace contextRef="#ctx0" brushRef="#br0" timeOffset="20718">16696 7188 19123,'41'-12'-8,"-1"1"1,0 3 0,-1 7-217,-4 10 0,-2 4 117,-3 2 1,-2 4-118,-4 8 0,-9 6 241,-22 2 0,-11 0 414,-9 7 0,-7-4-258,-3-7 1,-2-5 56,2-8 0,5-5 16,14-6-111,27-13-130,20 1 1,9 2-51,18 1 0,4 3-426,0 3 0,1 4 437,3 4 1,-5 7-40,-23-1 1,-9 7-118,-13 15 0,-16 4 216,-19-7 0,-15-1 0,-6 1-110,0-2 0,-6 0 0,-4-1 0,-3-3-1336,1-3 1,-5-3 0,-2-1 0,0-1 0,2-3-346,-5 2 0,0-2 0,0-2 1,1-2 1764,2-3 0,-2-2 0,4-1 0,9-3 0,2-1 0,7-2 0,7-1 0,-1 1 0</inkml:trace>
  <inkml:trace contextRef="#ctx0" brushRef="#br0" timeOffset="20934">13946 8920 17242,'51'9'137,"-1"0"1,0-1 0,0 1 0,3-5 0,3-2 0,5-1-1,2-1 1,3-1 0,1-1 0,0-1-637,-8 0 1,1-1-1,1-1 1,2 0 0,0-1-1,2-1 1,1 1 0,2 0-1,0 0 1,1 1 229,-9 1 1,1 0 0,2 1 0,2-1 0,0 1 0,1-1 0,0 1 0,1 0 0,-1 0 0,1 0 0,-2-1 0,0 1-1,-2 0 1,-1-1 226,2 0 0,1 0 1,-1 0-1,-1-1 1,0 1-1,0 0 1,-1-1-1,-2 1 1,0 1-1,-1-1 0,-1 1 1,-2 1-1,13-1 1,0 1-1,-1 1 1,-2-1-1,-2 2 1,-4-1-1,-6 1 1,-5 0-1,5 1 0,0 0 1,0 0-1</inkml:trace>
  <inkml:trace contextRef="#ctx0" brushRef="#br0" timeOffset="21102">15100 9138 20165,'61'-16'20,"0"0"1,0 1 0,0-1 0,0 0 0,0 0 0,-1 1 0,1-1-1,3 1 1,-1 0 0,-1 2 0,0-1 0,2 0 0,1 1 0,5-2-594,-13 3 0,3 0 1,1-1-1,3 0 0,0 0 1,1 0-1,0 1 1,0 0-1,0 0 0,-2 1 1,-1 1 315,1 0 0,-1 1 1,-1 1-1,0 0 1,0 1-1,-1 0 0,1 0 1,0 0-1,0 1 1,0 0 207,2 0 0,1 1 0,2-1 0,-1 1 0,0 1 0,0-1 0,-2 1 0,-2 0 0,-2 0 0,-4 0 0,11 0 0,-3-1 0,-3 2 0,-2-1 0,-2 1 0,0 0 0,-3 2 0,1-1 0,0 0 0,0 1 0,0-1 0</inkml:trace>
  <inkml:trace contextRef="#ctx0" brushRef="#br0" timeOffset="114012">26512 1300 15381,'5'0'594,"2"41"-303,-4-8-247,1 2 1,0 2-953,3 21 863,2 3-896,2-2-1558,1-7-2973,5-14 5472,2-19 0,-8-10 0,-1-9 0</inkml:trace>
  <inkml:trace contextRef="#ctx0" brushRef="#br0" timeOffset="114283">26723 1349 17118,'12'-32'476,"1"0"0,17-22-442,10 31-34,16 5-213,-21 11 0,1 2 179,3 1 0,0 1-6,-1 4 1,-2 3-510,20 12 563,-25 14-14,-22 15 157,-31 6 17,5-23 0,-4 1-45,-26 16 1,6 2-6876,34 14 6746,-14-5 0,64-39 0,-13-26 0</inkml:trace>
  <inkml:trace contextRef="#ctx0" brushRef="#br0" timeOffset="114549">27598 1344 16378,'-38'5'915,"-1"-1"0,-4 7 0,5 7-1004,3 28-561,40 5 392,33-21 258,3-19 0,4-7-716,-3-6 1,1-5 726,2 1 0,-1-3-11,-2 0 0,-4-7 306,-8-17 0,-14-2-687,-38-1-34,4 5 0,-7 7 415,-23 29 0,-13 18 0,9-3 0,-4-5 0,4 14 0,1 0 0</inkml:trace>
  <inkml:trace contextRef="#ctx0" brushRef="#br0" timeOffset="114799">25931 2391 17857,'31'-20'157,"-1"0"0,9 0 0,7 0-87,-7 3 0,4-2 0,6 0 0,9 0-578,-11 5 1,8 0-1,5 0 1,5 0-1,4-1 1,1 1 0,1 0-1,-2 0 1,-2 1-1,-4 1 1,-5 0 374,3 0 0,-4 2 0,-3 0 0,-1 0 0,1 1 1,3-1-1,6-1-229,-7 1 1,4 0-1,4-2 1,4 0-1,0 0 1,2 1-1,-2-1 1,-1 1-1,-2 1 1,-4 1-1,-5 1 1,-6 2 361,27-1 0,-8 3 0,-8 1 0,-3 1 0,-6-1 0,-5 1 0,-3 1 0,-2 0 0,1 0 0</inkml:trace>
  <inkml:trace contextRef="#ctx0" brushRef="#br0" timeOffset="115250">26319 2714 15247,'14'-33'937,"0"-1"1,0 1-1,7 8-999,32 15 0,-2 24 28,-40 26 1,-14 19-1,6-5 40,26-6 0,-4 3-6,-29 3 0,-12 11 0,-5-1 0,4-15-482,-5 10-2745,48-1-717,24-73 3884,-3-2 0,-1-3 0,-2-6 1,-6 1-1</inkml:trace>
  <inkml:trace contextRef="#ctx0" brushRef="#br0" timeOffset="115483">26893 2777 17767,'-43'16'302,"1"0"1,4 0 0,6 2-314,6 15-45,13 0-414,18-2-618,43-6 551,4-15-333,-10-12 1,1-5 869,-9-5 0,-3-4 22,-2-4 1,-2-2 945,13-25 747,-18-12-1957,-45 35 1,-8 4-957,-2-6 1198,-10 28 0,2 10 0,19 6 0,6 9 0</inkml:trace>
  <inkml:trace contextRef="#ctx0" brushRef="#br0" timeOffset="115834">27402 2572 18776,'15'-49'108,"-1"1"0,3 4 1,0 18-400,-5 38 78,3 21 134,-16 22 96,-6-11 0,0 0-186,2-10 1,1 0 179,-4 8 0,2-2 0,4 6 81,14-12-92,9-12-79,38-17 68,-22-34 0,-1-8 0,10-1-34,-28-4 0,-15 3 34,-48 17-875,-4 18 1,-10 6 0,5 1 885,15-1 0,0 1 0,-8 0 0,-5 2 0,17 1 0,22 1 0</inkml:trace>
  <inkml:trace contextRef="#ctx0" brushRef="#br0" timeOffset="116150">28100 2457 17151,'-62'-17'2421,"9"4"-2478,35 44 1,6 10 56,-2-3-62,8 16 1,12-2-29,34-14 12,-6-20 0,3-5 22,-2-10 0,-1-6 16,1-2 1,-3-5 39,2-18 34,-13-3-34,-11-3-101,-18 0-101,-12 2-1814,-40 8-103,9 10 2119,8 15 0,2 3 0,11-1 0,-3 9 0</inkml:trace>
  <inkml:trace contextRef="#ctx0" brushRef="#br0" timeOffset="116433">28638 2434 17778,'-31'32'437,"0"0"1,-21 4-476,88-30 1,35-9 0,-8-3-36,-24-1 0,-6-7 73,6-24 0,-12-3 0,-20 17 0,-34-21 0</inkml:trace>
  <inkml:trace contextRef="#ctx0" brushRef="#br0" timeOffset="116752">29243 2230 17129,'-48'32'508,"1"-1"0,5-2 0,8-1-475,15 8 79,29 1 12,46-16 21,-14-17 1,3-5-107,-3-5 0,-1-5 28,-2-6 1,-8-5 123,-10-19-343,-43-5 1,-13 0-454,-9 9-330,-6 2 1,-4 14-8,21 29 1,1 12 941,-17 26 0,5 3 0,0-4 0,16-7 0,1 1 0</inkml:trace>
  <inkml:trace contextRef="#ctx0" brushRef="#br0" timeOffset="117033">26344 3795 16383,'62'-15'0,"0"1"0,0 0 0,0 0 0,0-1 0,0 1 1,0 0-1,0-1 0,0 1 0,0 0 0,0 0 1,0-1-1,0 1 0,0 0 0,0 0 0,0-1 1,0 1-1,0 0 0,0 0 0,0-1 0,1 3 0,1-1 1,3 1-1,1-1 0,2 0 0,1 0 0,1 0 1,0 0-1,1 1 0,0-1 0,0 1 0,-1 0 1,-1 0-1,0 0 0,-2 1 0,-1 0 0,-3 0 0,-1 1 1,-2 1-1,-3-1 0,-3 2 0,-3 0 0,-3 1 1,-4 0-1,24-3 0,-9 2 0,-7 1 0,-2 2 1,-1-1-1,4 1 0,6-1 0,3 1 0,0-1 1,0 1-1,0 0 0,0 0 0,1 0 0,-1-1 0,0 1 1,0 0-1,0 0 0,0 0 0</inkml:trace>
  <inkml:trace contextRef="#ctx0" brushRef="#br0" timeOffset="117165">28040 3378 19908,'49'-19'-68,"-1"1"1,0 0 0,-3 2 0,0 0 0,6 0 0,12-1 67,-19 6 0,7 0 0,6 0 0,6-1 0,4 0 0,4-1 0,1 1 0,1-1 0,0 0 0,0 1 0,-3 0 0,-3 0 0,-5 1 0,-4 1 0,-7 0 0,15-3 0,-10 0 0,-5 2 0,0-1 0,5 1 0,8-2 0,0 3 0,0 0 0,0-1 0,-1 1 0,1 0 0,0-1 0,0 1 0,0 0 0,0-1 0,0 1 0,0 0 0,0-1 0,0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2:55:25.50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4025 2441 14092,'7'0'1099,"14"56"-763,-10-11-120,-2-5 1,2 7-1,-2-2 31,-4-5 0,-1 0-282,2 13 1,-1-2 886,-7 7 1735,-9-12-1399,-7-45-1020,-14-58-134,17 17 0,2-5-471,2 2 0,1-4 0,1 0 426,-1-18 0,3-2 11,3 19 0,0-2 0,1 1-23,0-1 1,1 1 0,5-1-109,5-4 1,5 0-1,5 6-88,14-2 1,10 12-477,18 16 1,6 18 481,-13 17 0,-3 13-70,-2 18 1,-10 9 254,-20-10 0,-13 4 28,-15-2 0,-9 4 0,-3-1-53,-2-2 1,-4-2 0,-1 1-2025,-5 5 0,-3 0 1,2-5 2076,-6 1 0,5-6 0,2-1 0,28-32 0</inkml:trace>
  <inkml:trace contextRef="#ctx0" brushRef="#br0" timeOffset="251">4290 2791 17879,'35'-27'-38,"0"0"1,-3 4 0,-1 6-388,7 12 55,-2 21 426,-15 16-34,-5 20-212,-13-6-5088,2-5 5278,6-22 0,-4-9 0,2-6 0</inkml:trace>
  <inkml:trace contextRef="#ctx0" brushRef="#br0" timeOffset="517">4923 2796 20468,'3'-11'885,"-1"2"-918,-2 9-35,0 0-503,-26 27-482,41-21 705,-18 1 1021,32-37-337,-11-5 11,-21 3-336,-9 22-11,-9 6-134,-5 9-2006,-2 13 2140,19 0 0,-3 1 0,19-10 0</inkml:trace>
  <inkml:trace contextRef="#ctx0" brushRef="#br0" timeOffset="821">5213 2390 21510,'0'47'-273,"0"1"0,1-1 1,2 0 3,2-6 0,2 0-11,4 9 0,4 0-124,0-12 1,5-3-18,4-1 1,4-8 252,15-14-56,-2-31 90,-22-14-56,-9-3 190,-21 7 0,-39 8-930,13 18 0,-3 4 930,-6 3 0,1 1 0,-13 6 0,26 0 0</inkml:trace>
  <inkml:trace contextRef="#ctx0" brushRef="#br0" timeOffset="1267">6284 1932 20109,'-29'-54'575,"0"0"0,3 10 1,-2 6-576,-10 3-45,5 22-33,10 20 78,2 4-79,2 12-33,5 22 89,10-12 1,1 5-28,-1 19 0,0 3 50,1-5 0,0 0-394,-2 9 0,0-2 394,1-15 0,-1 0-264,2 17 1,2 3-174,3-3 0,3 0 407,2-14 0,1 2 1,3-3-5,7 15 1,4-5-46,-4-16 1,1-5-269,12 20-46,-19-32-2285,-3-6-4415,11-14 7259,7-12 0,-5 1 1,-2-6-1</inkml:trace>
  <inkml:trace contextRef="#ctx0" brushRef="#br0" timeOffset="1953">7222 2438 15571,'8'-3'863,"8"50"-571,-11-8 4,2 14 1,-2 4-230,-2-18 1,-1-2-52,-1 0 1,0-4 622,-1 5 1580,0-31-1536,-4-46-386,-2 2 0,-1-7-249,-1-5 1,0-6 0,-1 0-579,1 4 1,0 0 0,0 0 562,-1-6 1,1-2 0,1 5-12,2-6 1,2 5-146,0 5 0,2 2 123,3 10 0,3 2-67,4 2 0,6 5-191,42-4 56,-10 23 1,3 7-18,-5 9 0,-1 6-476,3 7 1,-4 6 228,-18 0 1,-7 7 230,-7 18 0,-13 6 16,-21 1 0,-13 0-117,5-12 0,-5 1 0,-1-5-476,1-7 1,-1-4 0,0-3 811,-15 5 0,7-7 0,15-8 0,13-7 0</inkml:trace>
  <inkml:trace contextRef="#ctx0" brushRef="#br0" timeOffset="2185">8384 1720 18843,'-34'5'534,"0"0"0,0 5 0,2 7-528,7 12 0,3 10-569,2 4 1,2 8 0,3 2 424,3 5 0,3 3 0,3 0-577,-1 1 1,3-1 0,3 0 75,4-3 1,3-1-1,3-6-1529,7-2 0,1-6 2168,1-3 0,-1-5 0,3 4 0,-6-14 0</inkml:trace>
  <inkml:trace contextRef="#ctx0" brushRef="#br0" timeOffset="2418">8761 2114 18832,'0'-10'258,"0"3"-258,4 32 0,2 18-241,4-3 0,2 3-706,0 14 0,1 0-2570,3-6 1,1-6 3516,10 6 0,-13-25 0,0-10 0</inkml:trace>
  <inkml:trace contextRef="#ctx0" brushRef="#br0" timeOffset="2600">9354 2039 19235,'-4'65'-60,"1"1"0,1-4 1,6-5-574,9-21 0,3-2 633,-2 9 0,-1-3 0,3 0 0,-6 4 0</inkml:trace>
  <inkml:trace contextRef="#ctx0" brushRef="#br0" timeOffset="2768">9097 2437 17084,'47'-19'-12,"0"1"1,5 0 0,4 2-609,1 5 0,6 4 1,1-1 328,2-2 1,0 1 0,-1 1-1,-10 1 1,-2 1 0,-3 0-1,5-1 1,0 0 0</inkml:trace>
  <inkml:trace contextRef="#ctx0" brushRef="#br0" timeOffset="3017">10155 2269 16614,'-2'40'-581,"0"0"1,-2 23-1,1-53 1,0-6 0</inkml:trace>
  <inkml:trace contextRef="#ctx0" brushRef="#br0" timeOffset="3153">10013 1926 16513,'0'0'0</inkml:trace>
  <inkml:trace contextRef="#ctx0" brushRef="#br0" timeOffset="3335">10464 1799 21420,'2'44'8,"-1"1"1,1-1-1,3 22 1,2-1-430,3-9 1,2-1-1249,1-1 1,0 0-1469,-1-5 0,-1-2 3211,-3-5 1,-2-5-1,1 6 1,-6-18-1</inkml:trace>
  <inkml:trace contextRef="#ctx0" brushRef="#br0" timeOffset="3585">10723 1523 16804,'0'-7'2891,"0"1"-2902,0 6 11,5 39-6,2-6 1,0 3-2337,-1 14 0,0 1 2342,1-8 0,-1-3 0,-3 10 0,-3-37 0</inkml:trace>
  <inkml:trace contextRef="#ctx0" brushRef="#br0" timeOffset="3785">10869 1198 19919,'-1'-7'146,"0"2"-348,5 44 0,3 23-745,-3-28 0,1 2-1249,-1 12 0,1 7 0,0-4 2196,-2-3 0,-1-6 0,0 8 0,-2-14 0</inkml:trace>
  <inkml:trace contextRef="#ctx0" brushRef="#br0" timeOffset="4118">11079 1269 21432,'16'43'-146,"0"1"0,1 0 0,-1 7 1,-8 0 152,-11-7 0,-6 2 1,-3-4-8,-6 1 0,-3-3 11,-2 2 0,1-2 113,-4 6 447,27-15-447,26-37-12,29-14-112,0-4-320,-17 11 1,0 2-1014,17-1-942,9 3-2902,-24 8 5177,-1 3 0,-18-2 0,-3 3 0</inkml:trace>
  <inkml:trace contextRef="#ctx0" brushRef="#br0" timeOffset="5000">10793 1192 10260,'0'-4'5110,"0"0"-4371,0 4-661,0-8 79,0 6 404,0-7 156,1 45-347,3 0-309,1 20 1,1 11-55,-2-21 1,1 2 0,0 2-538,1 9 1,-1 3-1,0-3 477,-1-9 1,-1-2 0,1-3-21,-1 9 0,-1-6-597,0-2-361,-1-13-695,-1-11-1915,0-9 3641,1-8 0,-1-3 0,2-2 0</inkml:trace>
  <inkml:trace contextRef="#ctx0" brushRef="#br0" timeOffset="6067">10604 1712 16120,'47'-15'254,"1"0"0,5-1 0,5-1-187,2 3 1,6-1-1,0 0-396,-1 1 1,0 0 0,0 1 343,-2-1 0,0 1 0,-6 2 349,6-1 1,-27 3 733,-47 5-22,-45 4-297,-4 2 0,-4 1-544,17-1 0,1 0-231,-14 2 1,5-1 197,5 0 338,22 0-696,17 0 144,20 1 12,19 1 6,15-1 0,9-1-90,3-2 0,1 1-297,2 0 0,-5 2 381,0 1 78,-65 2 390,-46 2-418,24-5 1,-2 1 100,-14 2 0,-1 1-151,11-1 0,2 0-73,2 0 1,4 0-63,5 2 12,35-6-34,12-2 157,19-1-17,1-6 1,2-3 55,-2 0 0,-2-1 308,0 0 0,-7-2-335,-15-4 133,-58 22-145,5 2 0,-3 4-192,-5 3 0,-1 3 203,-1 2 0,3 2-11,5-3 0,5 1-33,-13 14-57,42-3 135,67-14-40,-26-10 1,2-3-244,17-5 0,1-4 254,-17 1 1,-3-3 1019,20-11-700,-54 0-258,-63 2-78,24 10 0,-3 2-17,-19 1 1,4 3-275,6 5-248,6 6-1567,31 21 2106,-25 19 0,24-16 0,-20 2 0</inkml:trace>
  <inkml:trace contextRef="#ctx0" brushRef="#br0" timeOffset="6820">6925 2531 13341,'-62'-12'848,"0"-1"0,23 5 0,3 0-422,-24-9-382,51 9 1379,32-6 393,7-4-584,11-3-593,-14 2-628,-28 5-11,-22 4 0,-25 4-50,-10 3 0,-11 5-359,23 2 1,-3 2 0,-3 2 0,-2 0 423,-5 0 1,-3 1 0,-3 0-1,0 1 1,3 1-560,5 0 0,1 0 0,0 1 1,1 0-1,-1 0 539,-2 0 1,-1 1-1,0 0 1,3 0 0,3-1-34,-11 3 1,5 0 0,0 1-16,9-2 1,-1 0 0,2 0 0,4 1-139,-18 6 1,13 3 134,17 15 56,61-29 0,21-8 19,-6-2 1,8-4-1,4-3 1,0 1-267,-5 0 1,2-1 0,1 0 0,1-1 0,2-1 246,-1 0 0,1 0 0,1-1 0,2 0 0,0 0 0,1-1-15,-3 1 1,0 1 0,1-1-1,1 0 1,1-1 0,3 0-1,3 0 17,-9 1 0,2 0 0,3-1 0,1 0 0,2-1 0,0 1 0,1-1 0,0 0 0,0 0 0,0 1 1,-1-1-128,0 1 0,0-1 0,0 0 0,1 0 0,-1 1 0,1-1 0,0 0 0,-1 0 0,1 1 0,-1-1 0,0 0 114,1 0 1,1 1 0,0-1 0,0 0 0,1 0 0,-1 0 0,-2 1-1,0-1 1,-3 1 0,-2 0 0,-3 1-61,10-3 1,1 1-1,-2 0 1,-4 0 0,-6 1-1,-7 2 1,-12 0 25,23-10 60,-92 19 0,-41 8 0,-10-1-4,31-3 0,-6 0 0,-6 0 0,-3 1 1,-3-1-1,-1 1 0,0 0 0,1 0 4,7-1 1,-1 0 0,0 1 0,-2-1-1,0 0 1,-1 1 0,0 0 0,-2 0-1,0 0 1,-1 0 5,9 0 1,-2 0-1,-1 0 1,-1 0 0,-1 1-1,0-1 1,-1 1 0,1 0-1,1-1 1,1 1 0,0 0-1,2-1 1,2 0-17,-5 1 1,0-1-1,2 1 1,0-1 0,1 0-1,1 1 1,2-1 0,0 1-1,2 0 1,1 0-6,-9 2 0,-1 0 0,2 1 0,2 0 0,4-1 0,5 1 0,7-1 388,-6 2 0,7 0 1,12 1-456,6 7 67,58-11 0,30-5 9,-16-3 1,7-3-1,8-1 1,6-2 0,3 0-1,2-1 1,-1 0-91,-14 2 0,1 0 1,2-1-1,2 0 1,1 0-1,1-1 1,2 0-1,1 1 1,1-2-1,1 1 1,0 0-1,2-1 73,-12 2 1,1 0-1,2 0 1,0-1-1,2 1 1,1-1 0,0 0-1,1 0 1,1 0-1,-1 0 1,1 0-1,-1 0 1,1 0 0,-1 0-1,-1 0 1,0 0-1,-2 0 1,0 1 9,6-2 0,0 1 0,0-1 1,-1 1-1,0-1 0,-1 1 0,0-1 1,0 1-1,0 0 0,-1-1 0,1 1 1,-2 0-1,1 1 0,0-1 0,-1 0-2,1 1 0,1-1 0,1 0 0,0 0 0,-1 1 0,1-1 0,-1 1 0,-2 0 0,0 0 0,-2 0 0,-2 1 0,-1 0 0,-3 1 0,-3 0 115,18-1 0,-4 1 0,-3 0 0,-2 0 0,-4 2 0,-2 1 1,-4 1-234,19 1 0,1 1 0,-16 3 0,-33 4 125,-46 7 1,-36 6 0,-8 0 0,22-8 0,-6 0 1,-4 0-1,-4 1 1,-3 0-1,-1-1 1,-2 1-1,1 0-78,5-2 1,-2 1-1,-2-1 1,-2 1-1,0 0 1,-1-1-1,-1 1 1,1-1-1,1 1 1,1-1-1,2 0 81,-6 1 0,1-1 0,-1 1 1,2-1-1,0 0 0,1 0 0,2 0 1,0 0-1,3 0 58,-6 1 0,-1 1 0,1-1 0,3 0 0,3-1 1,6 0-1,6-2-69,-15 1 0,8-1 0,30 0 824,34-1-1057,19-8 0,20-6 0,11-4 0,7-1 0,-2 3 233,-9 3 0,5 0 0,4 1 0,1-1 0,1 1 0,-1-1 0,-3 1 0,-3-2 0,4 0 0,-3-2 0,-1 0 0,-1 1 0,-1 0 0,2 1 0,0 2 0,0 1 0,0-1 0,0 1 0,0-1 0,1 0 0</inkml:trace>
  <inkml:trace contextRef="#ctx0" brushRef="#br0" timeOffset="7337">5434 5555 18429,'4'0'-23,"15"46"180,-11-19-134,13 36-12,-15-37 829,-2-7 740,-8-23-1199,-22-56-342,5 2 0,0-7-687,6 21 0,1 0 1,0-1 665,1-5 1,0-2 0,4 4-14,1 0 1,4 2 72,6-8 1,10 4-113,9 13 1,9 7-180,19 3 0,5 11 50,-4 13 1,0 10-131,6 10 0,-8 9 214,-20-1 1,-12 6 16,-17 18 1,-17 5-440,-7-15 1,-9-1-1,-2 0 501,-5 6 0,-3 0 0,1-4 0,-11 2 0,4-6 0,17-16 0,1 1 0</inkml:trace>
  <inkml:trace contextRef="#ctx0" brushRef="#br0" timeOffset="7570">6076 5552 22507,'7'-34'-549,"0"-1"0,20-6 112,11 64 325,-5 12-84,-20 1 0,-2 2-3390,5 13 3586,12-8 0,-12-19 0,4-21 0</inkml:trace>
  <inkml:trace contextRef="#ctx0" brushRef="#br0" timeOffset="7817">6605 5522 19179,'-1'-7'1356,"-1"2"-1322,2 5-34,0 0-392,-18 33-101,26-22 167,-9 22 114,33-30-124,0-11 313,-4-5 482,-10-21-167,-26 3-427,-25 5-996,-5 22-1245,-5 19-5042,22 4 7418,11-4 0,5-7 0,5-6 0</inkml:trace>
  <inkml:trace contextRef="#ctx0" brushRef="#br0" timeOffset="8134">7049 4969 21857,'-16'55'-11,"0"0"0,0-2 0,7 1-169,12 9 1,10 0-6,5-7 1,5-3-366,-1-2 0,4-6 455,5-15 0,2-10 95,14-14 344,7-39-299,-25-14-31,-32-18-608,-23 19-347,-28 21-919,14 21-2790,5 10 4773,6 2 1,15 0-1,5-2 1</inkml:trace>
  <inkml:trace contextRef="#ctx0" brushRef="#br0" timeOffset="8667">8305 4521 20759,'-33'-20'160,"-1"1"1,3 2 0,1 4 7,-19 13 90,14 0-236,4 0-22,18 0-101,11 11 101,1 18 0,8 31 11,-2-15 1,0 8-1,0 3-427,-2-5 1,0 2 0,-1 3 0,0 2 415,0 0 0,0 2 0,0 3 0,-1 0 0,-1-1 40,-1 1 1,-1 1-1,0 0 1,-1-1-1,1-4-29,-1 3 0,0-3 0,1-2 1,-1-1 32,-1 9 1,1-3 0,0-7-34,1-7 1,1-5-12,4-6 0,2-2 44,11 17 35,33-13-348,14-21-157,2-10-806,-7-13-695,-22-3 1927,14-6 0,-28 9 0,9-4 0</inkml:trace>
  <inkml:trace contextRef="#ctx0" brushRef="#br0" timeOffset="9201">8776 5370 16344,'1'-3'2130,"3"38"-1458,5 12-460,-1 14-200,3-8 21,-6-29 371,-3-8 705,-4-24-425,-15-43-606,0-13-525,1 14 0,-1-3 469,3 6 0,1-1-5,-1-3 0,2 0 84,2 0 0,2-2-80,1-9 1,7 1 28,8 10 1,8 3-51,9-4 0,8 8 28,3 17 0,5 8-279,8 5 1,1 6 250,-6 8 0,0 6-370,11 9 1,-3 8 19,-15 7 1,-9 8-77,-12 12 1,-12 3 251,-16-7 1,-12-4 112,-17 1 0,-6-6-287,7-14 1,-1-4-248,4-2 1,1-2-1737,-21 4-1109,20-9 3551,18-6 1,12-3 0,5-1 0</inkml:trace>
  <inkml:trace contextRef="#ctx0" brushRef="#br0" timeOffset="9636">9969 4508 17902,'8'-59'2823,"-9"15"-2778,-27 60-45,-10 23 18,15 0 1,-2 10 0,2 4-518,5-5 1,1 3 0,2 2 0,1 3 493,2-3 1,0 4-1,2 1 1,1 0 0,3-3-452,0 5 0,3-2 0,3-1 0,4-2 149,5 13 1,6-3 0,5-7-753,12-3 1,4-8-2576,2-3 1,4-5 3633,1-7 0,-1-6 0,7 4 0,-10-17 0</inkml:trace>
  <inkml:trace contextRef="#ctx0" brushRef="#br0" timeOffset="9885">10746 4993 18922,'6'60'-645,"-1"0"0,1 0 0,-1-12 0,-1-3 0,0-5 0,0 0 0,0-9 0,-1-6 0</inkml:trace>
  <inkml:trace contextRef="#ctx0" brushRef="#br0" timeOffset="10101">11464 4862 19807,'1'49'-295,"0"0"0,1-2 0,3 0-2406,10 5 1,2-2 2700,-7-12 0,-2-2 0,2-1 0,-2-3 0,-8-7 0</inkml:trace>
  <inkml:trace contextRef="#ctx0" brushRef="#br0" timeOffset="10252">11279 5184 18944,'43'-18'-673,"0"1"1,4 0 0,-4 3 0,0 9 0,-4-1 0</inkml:trace>
  <inkml:trace contextRef="#ctx0" brushRef="#br0" timeOffset="10421">12030 5104 19381,'-4'1'33,"1"-1"-951,3 0-1110,23 37 2028,-7-21 0,10 22 0,-16-31 0</inkml:trace>
  <inkml:trace contextRef="#ctx0" brushRef="#br0" timeOffset="10585">11935 4729 15101,'0'0'0</inkml:trace>
  <inkml:trace contextRef="#ctx0" brushRef="#br0" timeOffset="10817">12230 4265 22137,'25'51'-554,"0"1"1,1-1-1,-1 0 1,1 1-1,-1-1 1,0 11 0,-1 1-1,-1 0 1,-2-1-1,-2-2-1904,-1 4 0,-1-1 1,-3-1-1,-3-1 2152,-3-5 0,-2 0 0,-2-4 0,-1-8 0,-3-5 0,0-7 0,0 14 1</inkml:trace>
  <inkml:trace contextRef="#ctx0" brushRef="#br0" timeOffset="11151">13868 4894 15695,'3'6'3439,"-1"-1"-3114,43-18-325,-6 2-23,4 0 1,4-1-1233,-6 2 1,1 1-561,7-1 0,0 0 1815,6 0 0,-3 1 0,8-1 0,-12 2 0</inkml:trace>
  <inkml:trace contextRef="#ctx0" brushRef="#br0" timeOffset="11801">16515 4298 20837,'-56'-9'24,"-1"0"1,1 0 0,7 4 0,2 2 0,3 5-42,-5 10 0,7 6 17,-5 19-34,41-9 90,43 15-50,-5-18 0,7 0-40,16 9 0,3 2-108,-20-10 0,0 0 1,-4 0-535,6 6 1,-9 1 647,-10-1 0,-13 0 215,-32 12-193,-8-16 0,-7-5-347,-3-5 0,-3-5 353,-6-8 0,3-4 0,-8-2 0,29-20 0</inkml:trace>
  <inkml:trace contextRef="#ctx0" brushRef="#br0" timeOffset="12037">16972 4240 21028,'-18'53'3,"0"0"0,1 0 1,-1-1-1,3-2 0,2 1 1,2-2-1,5-2-407,4 3 1,4-3 0,4-2-879,6 15 1,8-8-1291,1-21 1,5-6 2604,27 15 1,-22-19 0,-5-11 0</inkml:trace>
  <inkml:trace contextRef="#ctx0" brushRef="#br0" timeOffset="12267">17468 4845 20591,'-1'-46'459,"0"1"0,-1-1 1,1-9-1,0 2-442,-1 7 0,0 4-565,0-14 548,1 12 176,1 16-322,-3 24 124,-10 52 22,1 8-168,3 7 0,2 4-303,6-26 1,3-1 38,2 13 1,6-3-3270,10-17 0,4-6 3701,13 6 0,-1-7 0,-23-24 0</inkml:trace>
  <inkml:trace contextRef="#ctx0" brushRef="#br0" timeOffset="12418">17330 4605 21790,'48'-13'-705,"0"1"1,1-1-1,6-4 1,-3 3-1,-3 12 1,-5 3-1,-6-1 1</inkml:trace>
  <inkml:trace contextRef="#ctx0" brushRef="#br0" timeOffset="12601">17915 4307 23023,'14'52'-480,"1"-1"0,-1 0 1,-2 2-1,-1 0 1,-1 1-1617,0 2 1,0 1 0,-3-4 2011,-1 7 0,-4-7 0,-2 8 0,-3-47 1</inkml:trace>
  <inkml:trace contextRef="#ctx0" brushRef="#br0" timeOffset="12887">19172 3893 21364,'-59'14'342,"22"16"0,5 13-249,13 0 0,4 7 1,1 1-1200,-3 1 1,1 1 0,1 2 1112,1 7 1,1 1 0,2-2-8,4-16 0,2-2 0,0 2 33,0 11 1,1 2 0,5-2-1184,4-7 0,4-3 0,4 0 1150,4-1 0,3-2 0,0-4 0,1-3 0,1-8 0,27-10 0</inkml:trace>
  <inkml:trace contextRef="#ctx0" brushRef="#br0" timeOffset="13185">19547 4383 20053,'4'47'-1056,"0"0"0,1 1 0,-1 19 0,0-2 1056,1-15 0,0-4 0,-2 13 0,-3-42 0</inkml:trace>
  <inkml:trace contextRef="#ctx0" brushRef="#br0" timeOffset="13421">20492 4325 19414,'1'58'-120,"-1"0"1,1 0 0,0-3-978,0-11 1,0-3-81,1 0 1,-2-1 1181,-6 5 1,-1-3-1,4 0 1,-10 0-1</inkml:trace>
  <inkml:trace contextRef="#ctx0" brushRef="#br0" timeOffset="13585">20260 4648 20725,'-2'-8'550,"0"1"-909,62-2-1552,-21 7 1,4 1-320,13-3 1,2 0 2229,1 3 0,-6 2 0,-7 1 0,-10-2 0</inkml:trace>
  <inkml:trace contextRef="#ctx0" brushRef="#br0" timeOffset="13735">20933 4615 17588,'6'0'2768,"-1"0"-2634,-5 0-212,13 34-3575,-1-1-6178,5 15 9638,-7-21 1,-9-19 0,1-6 0</inkml:trace>
  <inkml:trace contextRef="#ctx0" brushRef="#br0" timeOffset="13918">20826 4108 13611,'16'14'0,"-3"-3"0</inkml:trace>
  <inkml:trace contextRef="#ctx0" brushRef="#br0" timeOffset="14252">21126 3839 20602,'21'45'104,"1"1"1,0 4 0,-3 7-100,-7-12 1,-2 6 0,0 2-1,-1 0-681,-1 3 0,0 1 0,-1 1 1,0 1 475,-1-6 1,0 3 0,-1 0-1,-1-2 1,-1-3-556,0 15 1,-2-4-1,-2-5 755,-3 5 0,-3-13 0,-2-20 0,4-19 0</inkml:trace>
  <inkml:trace contextRef="#ctx0" brushRef="#br0" timeOffset="14536">21425 3630 19403,'17'36'-444,"-1"-1"0,9 24 1,-22-29-1,-3-14 1</inkml:trace>
  <inkml:trace contextRef="#ctx0" brushRef="#br0" timeOffset="15138">21717 3385 21152,'-3'64'-14,"1"-1"0,-3-3 0,-1 3 0,-2 1-812,0-4 1,-1-1-1,0 2 564,2-11 0,1 3 0,0-2 0,0-4 0,-3 17 0,2-9 0,4 8 1</inkml:trace>
  <inkml:trace contextRef="#ctx0" brushRef="#br0" timeOffset="15434">21877 3735 22653,'64'5'-2544,"-14"7"1043,-36 20 1501,-14-1 67,-15-4 1166,-9-4 111,-7-8-246,-3-5-1020,17-6-33,3-1-90,21-3-1467,42 0 1512,-8 4 0,0 1 0,22-2 0,0 5 0</inkml:trace>
  <inkml:trace contextRef="#ctx0" brushRef="#br0" timeOffset="17934">9544 6132 15191,'0'-3'1602,"0"0"-1513,0 3 46,21 18-113,-6 0 314,21 20-179,-7 0 134,3-6 1,5 1-281,-4-6 1,2 0-361,0-2 0,4 1 1,0-2 409,15 5 1,7-1-15,-10-6 1,7 1 0,3 0-1,4-1-47,-10-5 0,1-1 0,3 0 0,2-1 0,3 1 0,2-1-331,-8-2 0,4 0 0,2 0 0,1 0 0,2-1 0,0 1 0,-1-2 0,0 1 0,-1-1 331,-4-1 0,-1-1 0,0 1 0,0-1 0,0-1 0,1 0 0,-1 0 0,1 0 0,2-1-201,-3 0 0,0-1 1,1 0-1,0 0 0,1 0 1,0-1-1,0 0 1,2-1-1,0 1 0,1-1 210,-4 0 0,2-1 1,1 0-1,0 0 1,1-1-1,1 0 0,-1 1 1,0-1-1,0 0 1,-1-1-1,-2 1 0,0 0-142,2 0 0,-1 0 1,-1 0-1,-1 0 0,0-1 1,-1 1-1,2-1 1,0 1-1,3-1 0,1 0 133,-4 1 0,1-1 0,3 0 0,1 0 0,0 0 0,2 0 0,-1 0 0,0 0 0,0 0 0,-2 0 0,0 0 0,-2 0 0,-3-1-73,5 1 1,-2 0 0,-3-1 0,0 0 0,-1 1 0,0-1 0,0 0 0,2 1 0,2-1 0,2 1 72,-7-1 0,0 1 0,2 0 0,1-1 0,1 1 0,0 0 0,1 0 0,1-1 0,-1 1 0,1 0 0,0 0 0,-1 0 0,0 0 0,-1 0-12,0 0 1,1 0 0,-1 0 0,0 0 0,0 0 0,1 0 0,-1 0-1,0 1 1,0-1 0,1 0 0,-1 0 0,0 0 0,-1 0 0,1 0 7,4 1 1,0-1-1,0 0 1,0 0-1,1 0 1,-1 0-1,0 0 1,-1 1 0,0-1-1,0 0 1,-1 0-1,-1 0 1,-1 0-14,5 0 1,1 1 0,-1-1-1,-1 0 1,0 0 0,-1 1 0,-1-1-1,-1 0 1,-2 0 0,-2 0 0,-3 0-23,9-1 1,-3 1-1,-4-1 1,-1 1 0,0-1-1,1 0 1,3 0 35,-2 0 1,1-1-1,1 1 1,1 0-1,-1-1 1,0 0-1,-1 0 1,-3 0 0,11-1 0,-3 0 0,0-1 0,-2 0 0,1 0 0,-1 0 164,-1 0 1,1-1 0,0 1 0,-3-1-1,-2-1 1,-6 0-111,16-4 0,-8-1 1,-12-2 2258,-1-12-2031,-69 4 2556,-19 6-2242,-19-5 2340,9-1-2463,4-11 420,24 3-891,17-7 0,9 2 12,9-30-12,-4 25 0,1-3 33,3-11 1,1-2-336,-3 10 0,-1 1 302,0 1 0,-1 2 0,5-18-44,-1 0 44,0 1-337,-8 22 1,-1 0-2140,-1-20-7355,-22 9 9801,-5 25 0,-1 19 0,9 2 1</inkml:trace>
  <inkml:trace contextRef="#ctx0" brushRef="#br0" timeOffset="18334">13432 7006 16625,'0'61'-247,"0"-1"0,0-2 1,0-7-3026,0 4 3272,0-3 0,0-24 0,0-6 0</inkml:trace>
  <inkml:trace contextRef="#ctx0" brushRef="#br0" timeOffset="18717">13354 7702 17084,'-4'-2'1580,"1"1"-1177,3 1-403,-4 24 0,5-14 146,13 17-124,8-25-22,17-13-123,-1-10-101,2-12-919,-5-4-3642,-6-7 4785,-15 18 0,-6 2 0,-8 20 0</inkml:trace>
  <inkml:trace contextRef="#ctx0" brushRef="#br0" timeOffset="19268">11684 8602 16288,'9'46'-135,"-1"0"1,1 1 0,0 6 0,0-4 55,7 15 158,-11-36 1344,-3-12 45,-9-31-729,-8-42-588,7 21 1,0-3-532,-3-16 1,1-2 485,5 5 1,1-2-18,1 2 1,0-3 0,5 1 3,6-11 0,9 3-93,6 0 0,11 16-11,18 42 0,6 20 11,-7 8 0,-1 11-427,-12-1 1,-1 5-1,-5 0 281,1 7 1,-7 2-744,-8-7 0,-3 2 0,-3 0-2484,0 13 0,-6-2 3373,-4-1 0,-3-5 0,-6 5 0,-4-38 0</inkml:trace>
  <inkml:trace contextRef="#ctx0" brushRef="#br0" timeOffset="19417">11803 8804 20109,'12'-32'-1035,"-1"0"1,20-2 0,9 5 1034,8 15 0,3 6 0,-11-3 0,-1 2 0,22 1 0</inkml:trace>
  <inkml:trace contextRef="#ctx0" brushRef="#br0" timeOffset="19601">12335 8558 19930,'-63'14'1087,"12"5"-1087,35 28-1389,31 4-332,15-24 1,9-4 964,1-4 0,4-6-1802,17-9 1,2-6 2557,-10-4 0,-5-3 0,10-1 0,-12-3 0</inkml:trace>
  <inkml:trace contextRef="#ctx0" brushRef="#br0" timeOffset="19768">12886 8574 19986,'-33'3'351,"-1"1"0,-3 5 1,6 6-341,6 24-11,2 0-550,30-1-110,14-18-4473,42-7 5133,-8-6 0,-2-5 0,-28-2 0</inkml:trace>
  <inkml:trace contextRef="#ctx0" brushRef="#br0" timeOffset="20217">13054 8643 20277,'0'20'-168,"14"7"-661,28-9 549,6-1-185,-13-16 0,0-3-409,18-8 504,-6-6 370,-11-4 45,-13-1 515,-13 1 1110,-13-7-998,-11 12-492,-5 0-203,4 14-22,6 11-1176,9 4 1221,18 21 0,-14-19 0,14 9 0</inkml:trace>
  <inkml:trace contextRef="#ctx0" brushRef="#br0" timeOffset="20583">13543 8600 20961,'15'-34'-8,"-1"0"1,6-1-1,5 6-731,23 10 123,2 9 123,-4 26-1009,-18 14-358,-3 10 1502,-8 2 324,-8 7 34,-4-19 762,-1-11-67,2-27 100,7-19-33,3-8 1154,17-15-1725,2 15-191,-1 3-68,-9 26-122,-13 17-841,5 9-1277,6 7-2746,6 2 5054,4-2 0,-15-13 0,-3-4 0</inkml:trace>
  <inkml:trace contextRef="#ctx0" brushRef="#br0" timeOffset="21285">14335 8509 18171,'-1'-3'1053,"1"0"-772,0 3-349,-2 42-78,12-23-817,4 30 66,16-38 68,5-5 605,21-10 134,-8-13 684,-4 2-325,-20-6 650,-18 13 45,-4 4-785,-1 2 11,-1 2-88,3 0-102,11 0-247,5-1-1255,13-8 79,2-5 292,0-9 828,-4-5 303,-6-25 2028,-12-10-291,-4 4-269,-8 9-863,0 35-594,0 7-22,-1 10-135,1 26-5288,18 12 5434,8 4 0,-1-11 0,-4-23 0</inkml:trace>
  <inkml:trace contextRef="#ctx0" brushRef="#br0" timeOffset="21634">15441 8373 21443,'-36'-9'313,"0"1"1,-22-5-818,44 14-381,11 8-179,16 2-303,13 4-225,20-3 1391,8-4-1,9-4 67,2-3 17,-25-3 1,0-4 240,19-17 415,-32 1 0,-7-5-280,-12-26 290,-25-11 853,-8 15-45,-4-2-952,5 23-393,7 42-22,7 23-398,12 0 0,5 3-887,-1-4 1,3 0-616,4 0 1,2-1 1910,1-2 0,-1-2 0,4 4 0,-4-12 0</inkml:trace>
  <inkml:trace contextRef="#ctx0" brushRef="#br0" timeOffset="21768">15619 8282 20121,'26'-32'-1368,"-1"0"1,2 1 0,4 7-1636,4 13 0,1 4 3003,4-1 0,-2 0 0,8-1 0,-11 3 0</inkml:trace>
  <inkml:trace contextRef="#ctx0" brushRef="#br0" timeOffset="21984">16035 7838 21051,'4'-34'173,"0"-1"1,19-6-1429,16 78 661,-9 10 577,-16-7 1,-7 2 16,-14 19 0,-4-25 0,-1 0-102,-7 14-4929,13-8 5031,25-25 0,2-15 0,-2-2 0</inkml:trace>
  <inkml:trace contextRef="#ctx0" brushRef="#br0" timeOffset="22486">17280 8034 22260,'-63'15'-134,"11"4"-460,35 21-101,9-12 23,14 5 157,10-19 291,35-7 268,15-13 208,-26 2 1,-2-1-74,19-6-179,-22 3 0,-26 7 213,-3 1 224,1-1-359,0-5 34,4-5-112,-1-7 0,-2-7-112,-3-6 146,-2-7-34,-3-9 28,-2 11 0,-1-1 812,-1-26-840,-2 10-44,3 45 44,2 40 0,6 25-208,2-6 1,3 5-1009,2 3 1,2 0-1036,1 1 0,0-2 2251,0-6 0,-2-7 0,-1-10 0,-4-12 0</inkml:trace>
  <inkml:trace contextRef="#ctx0" brushRef="#br0" timeOffset="22652">17473 8189 20613,'51'-17'-828,"0"-1"1,0 0 0,4-6 0,-8 6 0,-11 16 0</inkml:trace>
  <inkml:trace contextRef="#ctx0" brushRef="#br0" timeOffset="23201">12655 9497 16714,'33'-13'1597,"1"0"0,16-8-1586,-7 1 0,2-2 202,11-10-191,-27 9 23,-18 3 45,-32 11 67,-15 5-79,-4 2-56,-2 6 225,4 6-214,5 7 1,7 34-57,18-13 1,8 4-835,12 13 0,8 2-341,-1-7 0,6-4 217,12-1 1,6-8-830,-7-16 1,2-4 1809,1-5 0,-1-2 0,8 1 0,-11-8 0</inkml:trace>
  <inkml:trace contextRef="#ctx0" brushRef="#br0" timeOffset="23401">13192 9637 20065,'3'-46'377,"-1"1"0,10 2 0,5 4-466,20-8-69,18 14-357,-11 24-729,15 24-940,-19 26 273,-20-9 0,-5 2-3523,-4 28 5434,-7-8 0,-3-35 0,2-8 0</inkml:trace>
  <inkml:trace contextRef="#ctx0" brushRef="#br0" timeOffset="23784">14094 9386 21824,'-63'17'82,"1"1"0,12-5 0,9 7-65,17 12 0,8 6-141,6 19-307,18-21 0,9-3-146,11-8 0,7-7-331,13-4 1,3-8 520,-4-11 1,-4-9 386,-2-9 0,-7-6 252,-15 0 0,-6-5 117,-1-23 1,-6-7 37,-5 19 0,-2-2 0,-2 0-4,-1-4 1,-2-1 0,-3 4-164,-7-7 1,-4 9-241,-15 0 164,2 53-175,11 20 11,11 10 0,7 8-880,9 8 1,9 3-2398,4-9 0,6 2 0,2-4 3019,0-6 0,3-2 1,0-4-1,9 4 1,-3-8-1,7-6 1</inkml:trace>
  <inkml:trace contextRef="#ctx0" brushRef="#br0" timeOffset="24220">15088 9321 21801,'-36'-45'198,"1"-1"0,7 14 0,-1 6-238,-5 9 1,-1 8 39,-13 25-302,-4 22-471,27 8 526,17-4-10,34-18 201,20-27-146,9-14-209,-24 3 0,-1-3 445,1-5 0,0-2 50,0-2 0,-1-2 330,7-9 1,-1 0-298,-11 11 1,-1 7-140,17 14 33,-38 47 45,-10 6 0,-4 5-425,-3 2 1,-1 4 297,4-1 0,1 5 0,3-1-123,6-6 0,3 0 0,2-2 186,-1 0 1,1-1-1,6-5-26,13 4 0,6-12 102,22-17 757,-5-29-702,-11-19 146,-17-20-34,-19-11-308,-24 15 0,-10 0-992,-4 5 1,-3 4 1064,-3 0 0,1 4 0,10 11 0,6 5 0,12 9 0</inkml:trace>
  <inkml:trace contextRef="#ctx0" brushRef="#br0" timeOffset="24970">16123 9411 20647,'8'38'-123,"48"-10"-387,-7-35 1,6-8 172,9 4 1,0-1-31,-14-3 0,-4 1 232,11 3 335,-43 30-66,-9 19 79,-5 26-19,-2-23 1,-2 4-1,1 3-387,0 3 1,1 3 0,-1 0 203,0 11 0,-1 2 1,0-3-5,2-15 1,1-1-1,0-4 15,0 9 1,2-8-23,-1-8 78,-19-34 28,-3-26 1,-1-10-107,0 1 0,-1-2 135,-7-16 1,3-1 43,12 14 1,3 1-1,4 3 1,2 1-355,0-27 187,13 6-124,9 3 106,4 14 0,5 0-146,10-4 1,2 1 123,0 0 0,2 2 146,2 1 0,0 5-118,13-2-90,-10 12 68,-11 11 22,-11 11 898,-8 15-876,-2 7 238,-1 5-203,4 0 371,1-5-428,5 2 33,3 2-257,13 10-1625,1-6 1849,4-4 0,-18-13 0,-9-12 0</inkml:trace>
  <inkml:trace contextRef="#ctx0" brushRef="#br0" timeOffset="25350">17181 9474 15370,'0'-5'-1513,"0"2"-392,0 3 0,0 0 0</inkml:trace>
  <inkml:trace contextRef="#ctx0" brushRef="#br0" timeOffset="28034">22670 4185 20994,'5'-16'68,"30"19"-57,0 9 0,4 4-11,0 0 0,0 1 28,1-1 0,-1-1-84,10 4-347,-5-2 44,-21-4 370,-19 9 34,-21-1 22,-20 11-67,-5 2-62,10-7 1,0 2-2147,3-1 1,2 1 2207,0-2 0,2-1 0,0 6 0,20-23 0</inkml:trace>
  <inkml:trace contextRef="#ctx0" brushRef="#br0" timeOffset="29701">24177 3859 17006,'8'0'2330,"-2"0"-1993,-6 0-304,0 0-22,-36 7-11,9-1 0,-8 1 0,-2-1 0,-5 1 90,3-1-68,21-4-22,12-2 124,5 0-169,-2 2 45,-7 28 22,-11 32-22,10-29 0,1 1-17,-3 8 1,1-3 16,-1 9-45,4-1-11,5-20 56,7-6 33,7-17 79,26-26-112,0 2 12,19-15 44,-9 14-84,-11 11 0,3 6 5,2 11 1,0 6-186,6 6 1,-4 7-22,-10 1 1,-6 3 178,-6 4 0,-8-1 5,-16 15 39,-10-17 1,-5-2-275,-30 16-1435,-5-7-3584,3-23 5299,20-27 0,13 8 0,7-8 0</inkml:trace>
  <inkml:trace contextRef="#ctx0" brushRef="#br0" timeOffset="30018">24444 4093 20165,'24'-61'818,"7"13"-829,6 36-23,10 6-145,3 13-348,-19 11 1,-5 7 313,-9 9 0,-8 5 291,-9 11 1,-8 1 134,-4-8 0,-6-3 11,-7-5 0,-2-6 168,-3-1-370,7-5-55,15-11-975,28-4-2892,25-7 214,8-1 3686,8 0 0,-36 0 0,-4 0 0</inkml:trace>
  <inkml:trace contextRef="#ctx0" brushRef="#br0" timeOffset="30151">25033 4448 15235,'-3'7'2858,"-21"37"-3945,16-14-2555,-15 21 3642,20-26 0,3-17 0,0-5 0</inkml:trace>
  <inkml:trace contextRef="#ctx0" brushRef="#br0" timeOffset="30751">25812 3900 19157,'-57'-12'706,"6"2"-560,27 10-90,1 0 78,-8 9-100,-8 24-1,12-1 1,2 3-34,3 0 0,1 2 0,0 4 0,3-2-11,-2 12 11,3-3 56,9-21 156,7-10-200,12-25 212,8-11-180,9-10 68,4-1-67,3 2-11,20 7-157,8 22-17,-25 11 0,-3 6-398,14 21 146,-20 16 258,-30-13-1,-34 14-1305,10-32 0,-3-2-1445,-1 0 0,-1-5 2885,-25 3 0,36-18 0,6-2 0</inkml:trace>
  <inkml:trace contextRef="#ctx0" brushRef="#br0" timeOffset="31068">26019 4151 20177,'-23'35'-210,"0"1"1,0-3 0,11-3-1472,46 12 1603,23-18 122,-17-14 1,2-5-40,-7-7 1,-3-5 466,16-14 323,-32-6-414,-8-15-392,-24 4-135,-3 5-582,-17 14-651,6 16-2262,3 7 3641,7 2 0,9 0 0,7-2 0</inkml:trace>
  <inkml:trace contextRef="#ctx0" brushRef="#br0" timeOffset="31384">26504 4185 19818,'5'48'-172,"0"1"0,11-10 0,7-8 273,14-18 1,4-10 110,0-4 1,-4-5 112,2-9 762,-11-20-1009,-19-8-122,-32-10-360,-9 15-503,-25 11-46,10 20-1433,0 5-3127,6 5 5513,12 0 0,14 1 0,9-1 0</inkml:trace>
  <inkml:trace contextRef="#ctx0" brushRef="#br0" timeOffset="32170">27012 3453 16894,'1'-7'2375,"1"1"-2095,-2 6-257,0 0-12,59-38-11,-2 18 22,-12-3 1,0 0 111,19 8 34,-30 7-22,-9 3 347,-12 3-202,-7 1-146,-4 1-110,-2 4-47,9 39 62,0 0 1,3 6-29,0 5 1,1 4-479,-2-9 0,1 2 0,-1-1 456,-2-7 0,0 0 0,0 4-9,-1 5 1,1 6 0,-1 1-1,0 1 9,-1 3 0,0 1 0,-1 0 0,0 1-506,0-1 0,0 0 0,-1 0 1,0-1 513,-2-6 0,0 0 1,-1-2-1,-1-5-8,-1 13 0,-1-5-230,-2-8 1,-2-3 240,0-8 0,-3-3 12,-13 19 10,-4-19 865,-22-18-4126,-10-34 3228,23 1 0,2-3 0,-11-11 0,19 1 0</inkml:trace>
  <inkml:trace contextRef="#ctx0" brushRef="#br0" timeOffset="32685">28417 4395 18877,'0'-10'1624,"0"1"-1624,0 9-2531,32-3 2531,-20 25 0,21-20 0,-29 21 0</inkml:trace>
  <inkml:trace contextRef="#ctx0" brushRef="#br0" timeOffset="32800">28450 4610 15952,'61'-12'-639,"-20"5"1,-26 4-1</inkml:trace>
  <inkml:trace contextRef="#ctx0" brushRef="#br0" timeOffset="33234">29738 4248 15527,'-1'-6'3495,"-1"1"-3001,2 5-203,-30 15 101,11 8-163,-7 6 1,2 5-219,13 0 1,4 2 16,0-1 0,3 0-28,17 22-68,15-29-604,30-12 341,-22-20 1,0-5 330,0 0 0,-2-4-6,-1-7 1,-6-4 16,-2-18 28,-19 9 0,-5-2 6,-15-17-68,3 18 1,-7 3 22,-12 9 0,-4 6-235,-28-4-5939,0 23 6174,27 11 0,24 5 0,11-10 0</inkml:trace>
  <inkml:trace contextRef="#ctx0" brushRef="#br0" timeOffset="33402">30196 4394 19874,'0'-6'-257,"0"2"-1066,0 4 1,0 0 0</inkml:trace>
  <inkml:trace contextRef="#ctx0" brushRef="#br0" timeOffset="33851">30710 4113 19190,'-21'-57'1703,"-2"13"-1647,0 38 23,-6 8-79,-6 12 45,6 4 0,0 6-51,5 5 1,2 2-147,-1 6 1,7 1-432,11 16-89,28-18 213,14-25 246,24-9 526,1-21 394,-3-1 222,-15-10-402,-26 11 78,-8 5-269,-4 7-325,-5 3 12,0 3-12,-3 28 78,1 34-179,0-6 1,1 4-835,1-3 1,2 0-215,0 5 1,2-2-3312,1-19 1,1-3 4448,0-1 0,-1-3 0,1 3 0,-3-11 0</inkml:trace>
  <inkml:trace contextRef="#ctx0" brushRef="#br0" timeOffset="54984">16132 5350 8042,'-11'4'425,"2"0"-358,9-4-44,0 0-57,-9 16 57,6-11-23,-6 11 269,9-16 2409,0 0-2039,0 3-505,0-1 34,0 3-168,0 0 123,0 0-100,3 1 55,4 2-33,8 1 201,11 2 79,10-2-325,-3-2 225,3-1-225,-10-1 179,13 2 0,3 0-145,16 1 134,-10-4-146,3-1 0,-9-1 12,-10-2 0,3 1-51,3-1 0,2 0 17,14 0 0,-1 0 5,-10 0 1,-1 0-6,-1-1 0,-2 0 23,13-3 10,-3-1-55,-4-4 22,-14 1 0,3-3-6,4-4 1,1-1 5,1 0 0,-1-1-175,4-2 1,-3 0 196,20-11 23,-1 2 34,-2 0-18,-20 11 1,1-1-62,-1 0 0,0 0 16,-1 1 1,-1 0 11,-3 2 0,-2 1 208,24-13 55,-14 6 57,12-5-169,-15 8 493,18-6-369,3-2-270,-1 1 35,-8 1 784,-20 8-684,-4 0 56,-3-2-22,5-11 101,-2-4-191,7-12-45,-8 10-55,0 2-12,-5 11 78,0 1 90,-1 1 22,5-12 146,-2-5-212,0-1-124,-3-2 67,-4 11-45,-1-1-22,0 0 135,-2-12 179,-5 1-202,-8-13-56,-8 13-56,-8 0 0,-1 12-45,-3-3 101,-1 0-67,-15-16-17,14 23 0,-1 0 28,0 0 0,-1 0 0,-3 2 0,0 3-11,-17-7 78,-3 1-56,-1 3-6,14 7 1,-1 0-17,2 1 0,-1-1 5,-9-3 1,-1 2 38,10 4 1,2 1-34,-1 2 0,1 2 0,-23-1 0,-3 2-34,-4 0 34,15 2 0,-4 1 45,-4 0 0,-2 0-500,0 0 0,1 1 455,0 0 0,3 2 0,16 1 0,0 3-34,-16 4 1,0 2 33,13-2 0,0 1-17,-9 5 0,-1 1 23,7 0 0,2 1-6,0 1 0,1 1-17,-1 0 0,1 0-124,2 0 0,2-1 141,5-2 0,1 0 0,-3 1 0,-1-1 39,-2 2 0,-2 0-56,-17 5 1,-4 1 16,6-2 0,1-1 0,-1 1 0,4-2-17,12-2 0,7-2-5,1 5-12,9 4-22,6 2 928,-5 21-917,-2 9 45,0 0-45,2-3 0,11-21 0,4-2 45,3-4 0,2-3 276,1-2-276,-1 3 78,-2 3-145,1 1 67,-1 0 0,2-3-34,0 4 34,1 2-11,2 20 45,10 8-34,-4-20 0,1 2-40,3 1 1,2 0 39,-2-8 0,-1 0 0,12 27 56,-2-17-68,-3-14 1,4-1-34,7 1 1,4-1 66,0 0 1,2-1-275,6-3 0,1-3 252,-7-7 0,0-3 62,2 0 0,0 0-68,-1-2 1,1 0-120,11 2 1,1 0 56,-7-3 1,0 1-1827,3 1 1,-2 0-5380,10-1 7273,-19-3 0,-22-5 0,-3 0 0</inkml:trace>
  <inkml:trace contextRef="#ctx0" brushRef="#br0" timeOffset="83583">8072 6342 14036,'7'1'998,"0"0"-651,30-1-134,-4 0-213,2 0 0,4-1-715,-5-1 0,1 0-966,6-2 0,1 0 1681,6-2 0,-2 1 0,9-2 0,-10 0 0</inkml:trace>
  <inkml:trace contextRef="#ctx0" brushRef="#br0" timeOffset="109867">9431 6128 18014,'17'35'168,"0"0"0,-1-2 0,-2-3-224,3 7-840,1 0-2029,2 2 2925,5 1 0,-12-17 0,-1-5 0</inkml:trace>
  <inkml:trace contextRef="#ctx0" brushRef="#br0" timeOffset="119821">12275 5262 7504,'0'0'0</inkml:trace>
  <inkml:trace contextRef="#ctx0" brushRef="#br0" timeOffset="122450">16552 5574 17297,'-4'0'-168,"53"-17"554,-19 9 1,4 0-757,6-3 0,4-1 0,4 0 482,5-1 0,4 0 0,1 1 0,-3 0-671,3-1 1,-2 1-1,1-1 559,-2 1 0,4 0 0,-3 0 0,-6 1-17,7 0 0,-9 0-447,10-3 609,-97 7 23,-14 4 1,-11 3 155,5 4 1,-5 1 0,2 1-663,8-3 1,0 1 0,4 1 337,-15 6 0,11 1 0,14 4 465,26-1-1339,38 2-2275,26-4 1,11-3 3148,-1-1 0,1-1 0,-1 1 0,-4-2 0,-21-4 0,-1 0 0</inkml:trace>
  <inkml:trace contextRef="#ctx0" brushRef="#br0" timeOffset="125450">4465 12554 18014,'-41'-8'119,"-1"-1"1,-1 7 0,1 4-109,5 8 0,2 5-323,-2 3 1,2 3 311,5-2 0,3 2-101,-13 17 293,27 6-158,20-10 125,20 12-103,3-13 0,5 1-51,-1 7 1,-1 4-389,0 10 1,-4 1 382,-11-11 0,-8-2 22,-13-5 0,-9-4 121,-23 5-143,-7-10-247,-1-9-4885,-7-10 5132,19-9 0,4-2 0,19-3 0</inkml:trace>
  <inkml:trace contextRef="#ctx0" brushRef="#br0" timeOffset="125750">4832 12608 19516,'-16'51'-5,"0"-1"0,0 1 1,2 1-1,0 1 1,6-1-86,6-7 0,4 0 1,2-1-725,2 5 0,3 0 0,5-6 608,14-3 1,2-4 0,-11-5 0,0-3-1,24 2 1</inkml:trace>
  <inkml:trace contextRef="#ctx0" brushRef="#br0" timeOffset="126019">5174 13204 19729,'6'-65'162,"1"22"0,1-1-162,-1 9 0,-1-1 22,1-2 1,-3 0-45,-8-10 22,-9 27 0,-2 19-101,-7 20 56,10 23-129,10-7 1,4 3-640,3-3 1,3 0-673,4 1 1,2-2 1484,8 8 0,-9-18 0,-5-7 0</inkml:trace>
  <inkml:trace contextRef="#ctx0" brushRef="#br0" timeOffset="126151">5174 13204 19583,'26'-41'-693,"0"0"0,-4 5 0,1 9 0,20 17 1,-18 6-1</inkml:trace>
  <inkml:trace contextRef="#ctx0" brushRef="#br0" timeOffset="126367">5538 12553 22216,'48'35'-211,"0"-1"0,0 1 1,-3 0-1,-2 1 1,-6 3-311,-5 13 0,-8 5-1439,-9-5 0,-3 3 0,-3 0 1960,-5-7 0,-2 0 0,-1-2 0,1 13 0,-2-5 0,-11 10 0</inkml:trace>
  <inkml:trace contextRef="#ctx0" brushRef="#br0" timeOffset="126800">6822 12757 21712,'58'-2'-79,"1"1"1,-11-4-1,-1 6-67,4 14 1,-1 4-74,-14-9 1,0-2-471,6 0 0,0-6 263,18-23 454,-29-1 0,-6-5 118,-3-31-146,-16 22 0,-4 1-124,-12-12-234,-4 7-1300,-14 12 1658,-18 12 0,23 9 0,-7 5 0</inkml:trace>
  <inkml:trace contextRef="#ctx0" brushRef="#br0" timeOffset="126968">7162 12484 19112,'-2'50'0,"-1"-11"0</inkml:trace>
  <inkml:trace contextRef="#ctx0" brushRef="#br0" timeOffset="127118">7209 13089 18418,'34'29'0,"-7"-6"0</inkml:trace>
  <inkml:trace contextRef="#ctx0" brushRef="#br0" timeOffset="127785">8774 12675 18093,'0'-9'784,"0"3"-134,1 70-650,2-29 0,-1 7 0,1 0 101,4-11 403,0-11-90,-3-38-167,-1-9-135,-3-35-51,-1 15 1,0-2-51,0 13 1,1 0 251,-1-12 0,0 4-84,1 8-179,11 31 28,8 26 0,7 13-22,16 9 0,6 3-395,-17-15 1,1 1 0,1-2 388,3-1 0,2-1 0,-2-5 0,0-7 0,-2-4 68,24 1-12,-13-28-45,-22-15 0,-5-9-45,-4-22 1,-6-6-508,-3 23 1,-1-1 0,-4 0 540,-1-4 0,-4 0 0,-2 4 0,-6 3 0,-4 5-213,-17-10-79,-2 23-1736,0 52-7803,30 22 9227,21 10 0,4-14 0,10-31 0</inkml:trace>
  <inkml:trace contextRef="#ctx0" brushRef="#br0" timeOffset="128334">10210 11686 19090,'-21'-32'582,"1"-1"1,-14-1-1,-5 9-520,-3 18 0,-2 10-62,-1 0 0,2 8-600,0 16 0,6 8 611,12 4 1,7 6-12,6 3 0,3 6 0,2 3 22,3-9 0,2 2 1,2 2-1,0 2-583,2-1 0,0 2 1,1 1-1,1 0 1,0-2 562,1 4 1,0-1 0,1-1 0,0-2 5,1-1 1,0-1-1,1-1 1,-1-4 384,1 16 0,2-3-281,3 6 0,3-3-101,0-13 0,3-4-252,4-3 0,5-7-5607,26-8 5848,-9-35 0,-17-3 0,-15-4 0</inkml:trace>
  <inkml:trace contextRef="#ctx0" brushRef="#br0" timeOffset="128686">11781 12638 16580,'-2'4'2678,"-1"-1"-2555,3-3-45,69-23-95,-37 17 1,6 0-484,12-2 0,11-2 1,5 0-1,-1 2-16,-10 3 1,0 0 0,2 2 0,1-1 0,3 0 372,2-1 0,5 0 0,2 0 0,-1 0 1,-3 0-1,-4 1 0,2 0 0,-3 0 0,-3 1 1,-2-1-1,8-1 0,-1 1 0,1-1 1</inkml:trace>
  <inkml:trace contextRef="#ctx0" brushRef="#br0" timeOffset="128984">16181 12380 13375,'7'6'5883,"36"3"-5715,4-7 0,7-2-168,7 3 0,6-1-1056,-8-3 1,4-1 0,-1 0 943,-7 0 0,-2 0 0,5 0-899,-9-1 0,3 1 1,2-1-1,2-1 0,-1 1 1011,6 0 0,2-1 0,0 0 0,-2 0 0,-3 0 0,-1 1 0,-2 0 0,-3 0 0,0 0 0,10-1 0,0 0 0,-1 0 0</inkml:trace>
  <inkml:trace contextRef="#ctx0" brushRef="#br0" timeOffset="129517">19967 11165 18518,'47'12'345,"-1"-1"0,0 1 0,2 5 1,-2 3-1,-4 6-245,-4 6 1,-5 6 0,-2 6-735,-5-3 1,-1 6 0,-2 4 0,-2 1-1,-4 1 470,-5 0 1,-4 1-1,-4 2 1,0 0 0,-1 0-555,1 1 1,0 0-1,-2 1 1,-3-2 0,-4-1-412,-9 8 0,-6-2 0,-4-2 0,-2-7 1129,-4-4 0,-2-6 0,2-4 0,2-1 0,2-6 0,-15 14 0</inkml:trace>
  <inkml:trace contextRef="#ctx0" brushRef="#br0" timeOffset="130367">14686 12677 17588,'-13'48'-755,"-1"1"0,0 0 0,-1-1 0,-2 0 0,1-8 0,-15 11 0,3-10 1</inkml:trace>
  <inkml:trace contextRef="#ctx0" brushRef="#br0" timeOffset="134468">5119 15908 13341,'8'40'620,"1"1"0,-2-3 1,-1-2-240,2 10-314,-3-1 134,-2-3 382,-2-7 0,-1-8 851,0-13-919,-4-10 248,-12-34 9,-7-30-649,8 7 1,1-5-603,4 6 0,2-1 546,0-7 0,7 0 6,14-1 1,8 4-128,-6 15 1,4 2-63,7 4 0,5 1 0,2 7-1335,5 10 0,2 10 1451,1 11 0,-2 5 0,6 5 0,-25 20 0</inkml:trace>
  <inkml:trace contextRef="#ctx0" brushRef="#br0" timeOffset="134651">5146 15968 19964,'56'-17'-736,"0"-1"0,-13 7 0,-5 7-4530,19 25 5266,-39 14 0,-9-15 0,-9-2 0</inkml:trace>
  <inkml:trace contextRef="#ctx0" brushRef="#br0" timeOffset="134784">5113 16266 18429,'-5'1'1535,"1"-1"-1782,43-5-1254,-2 1 44,1 1 1,2 0-1765,-6 1 1,-1 0 3220,4 1 0,-4-1 0,6 1 0,-9-1 0</inkml:trace>
  <inkml:trace contextRef="#ctx0" brushRef="#br0" timeOffset="135218">6259 15231 20669,'-49'35'119,"-1"0"0,1 1 0,8-6 0,3 0 0,3 7-119,2 18 0,4 8 0,6-2-1379,6-12 0,4-1 1,2 0 1344,1-1 0,3 0 1,2-1-18,2 17 1,9 0-355,7-15 1,5 0 0,4-3-3770,19 7 1,6-5 4173,2-3 0,0-7 0,-11-17 0,-4-8 0,-2-10 0</inkml:trace>
  <inkml:trace contextRef="#ctx0" brushRef="#br0" timeOffset="135567">6753 15618 20389,'-46'15'11,"-1"-1"1,4 7-1,4 7-448,7 13 0,8 5 280,8-11 0,8-1-134,23 16 291,18-25-23,-4-10 1,3-2 22,28 15-134,-4 5 55,-36 1 46,-32-9-2332,-45-5 2365,-7-14 0,14-3 0,14-4 0</inkml:trace>
  <inkml:trace contextRef="#ctx0" brushRef="#br0" timeOffset="136018">6913 15276 20546,'14'-32'258,"11"20"78,19 38-310,-13-1 0,5 8 1,-2 3-1178,1 9 1,-1 5 0,-2 1 1135,3 0 0,-2 2 0,-3 2-49,-6 4 1,-5 2-1,-6-3-395,-7 8 0,-8-2-119,-3-2 1,-3-1 7,-1-6 1,-2-1-3919,-1 2 1,-1-4 4487,-2 9 0,4-10 0,9-42 0</inkml:trace>
  <inkml:trace contextRef="#ctx0" brushRef="#br0" timeOffset="136301">8228 15566 18821,'31'30'-1676,"-10"2"1,-21-9 0,-3-4 0</inkml:trace>
  <inkml:trace contextRef="#ctx0" brushRef="#br0" timeOffset="136419">8239 15813 18261,'-1'6'2442,"-1"-1"-2218,2-5-224,43-7-3238,-2 6 3238,-6 2 0,0 1 0,-1 0 0,-15 7 0</inkml:trace>
  <inkml:trace contextRef="#ctx0" brushRef="#br0" timeOffset="138099">11607 12017 17241,'0'-4'785,"0"1"-416,11 49-229,-5-12 0,-1 2-140,4 8 0,-2 0-134,-1 3 1,-2-4 155,0 10 159,-3-7 1321,1-27-954,-1-17-390,0-31-13,-1-18-44,1-18-213,0 27 1,1-4 114,1-6 1,0-6 0,1 0-163,3 0 1,0-1-1,1 0 125,1-5 1,1 0-1,3 5-924,6-5 0,4 11-1272,14 11-2644,1 49 4874,-11 16 0,-11-8 0,-6-1 0</inkml:trace>
  <inkml:trace contextRef="#ctx0" brushRef="#br0" timeOffset="138384">11811 12007 16075,'59'-1'-355,"0"0"1,-8 3-1,-11 5-1572,-22 10-549,-55 34 2918,4-22 1,-6 1 1181,-12 6 1,-2-2-1244,9-7 1,4-3 604,-12 9-582,39-16 336,15-1-505,40-7-555,-1-3 1,6-2 319,6-2 0,7-1 0,-6 0 0,-4 0 0,-3 0 0,7 0 0,-1 0 0</inkml:trace>
  <inkml:trace contextRef="#ctx0" brushRef="#br0" timeOffset="138635">12618 11603 20143,'-28'57'70,"-1"1"0,0-1 1,0 1-1,6-3 1,2 0-1,2 0 1,2-3-411,2 5 0,3-3 1,5-3-569,7 17 0,9-8-3215,14-1 4123,16-18 0,-17-22 0,-2-10 0</inkml:trace>
  <inkml:trace contextRef="#ctx0" brushRef="#br0" timeOffset="138902">12987 11905 21129,'-40'-18'86,"0"-1"0,-7 8 0,5 13-198,2 48-68,29-10 1,9 5-23,9-2 1,8-1-343,12 3 0,5-3 326,-5-12 0,0-1-68,2 7 0,-6 1 199,-7 23-451,-42-5-3048,-17-28 3586,-20-25 0,39-3 0,8-6 0</inkml:trace>
  <inkml:trace contextRef="#ctx0" brushRef="#br0" timeOffset="139118">13141 11774 21118,'33'25'-8,"1"1"1,1 5 0,-3 4-21,-6 9 0,-5 7-884,-4-3 0,-1 4 0,-6-1-2365,-5-2 0,-5-1 0,0-1 3098,-1 0 0,-1-2 1,-3-3-1,-5 1 1,-3-9-1,-4-12 0</inkml:trace>
  <inkml:trace contextRef="#ctx0" brushRef="#br0" timeOffset="139750">16203 11607 20501,'40'31'98,"-1"-1"1,1 1 0,7 3-1,0 1 1,1 1-118,4 5 1,0 1-1,-3-2-475,-7-8 0,-3-2 1,-2-3 487,3 5 1,-6-8 480,-9-10-475,-10-12 191,-7-19-315,-7-44-593,-9 19 0,-4-3-459,-1-6 0,-1 2-96,-2 10 0,-2 6-7412,-8-1 8684,16 30 0,5 4 0,5 0 0</inkml:trace>
  <inkml:trace contextRef="#ctx0" brushRef="#br0" timeOffset="140017">17426 11324 20961,'-21'53'9,"1"1"1,0-1 0,-1 0-1,3-2 1,-1 0 0,1-2-1,3-3-9,-3 14 0,4-3-550,1-1 0,1-2 146,3-5 1,2-1-1513,2 3 0,6-3 1970,8-14 1,2-4-1,-2 22 1,13-37 0</inkml:trace>
  <inkml:trace contextRef="#ctx0" brushRef="#br0" timeOffset="140285">17634 11727 19370,'-39'-19'567,"0"1"1,3 2 0,2 5-568,-21 8-45,27 15 45,9 6 45,39 10 0,14 5-68,-8-14 1,3 0-74,13 12 1,0 4-180,-10 0 1,-5 4 246,-4 6 0,-9 2 11,-15-12 1,-9-3-18,-10-4 1,-6-7-483,-24-3-9315,0-15 9818,23-18 0,5 5 0,21-6 0</inkml:trace>
  <inkml:trace contextRef="#ctx0" brushRef="#br0" timeOffset="140501">17978 11507 21700,'17'45'-32,"1"0"1,0 1 0,-2 5 0,-3 3 0,-2-1-265,-2 0 1,-2 0 0,-3 0-1020,-5 1 0,-3-1 1,-3-3-1191,-7 5 1,-6-4 2504,-9 2 0,-2-6 0,-6 8 0,2-15 0</inkml:trace>
  <inkml:trace contextRef="#ctx0" brushRef="#br0" timeOffset="146883">10191 15424 13532,'0'-5'2723,"0"2"-1804,0 3-807,4 49-79,2-11-186,-2 3 0,1 2 220,3 20-56,-5 3 56,0 0-55,-3-4 156,-7 2-146,3-25 350,-7-7 491,8-29-224,-3-44-147,1 4 1,-1-6-463,-1-2 0,0-6 0,0 1-388,0 4 1,0 1-1,1-1 365,-1-2 1,0-2 0,1 4-8,1-2 0,3 2 205,6-5 0,7 1-233,11 9 0,8 4-17,13-1 0,6 7-545,-4 11 0,2 7 192,3 5 0,-4 6-1215,10 18-975,-17 12-2858,-18 15 5446,-20 8 0,-3-22 0,-5-5 0</inkml:trace>
  <inkml:trace contextRef="#ctx0" brushRef="#br0" timeOffset="147084">10274 15686 20177,'45'-10'-484,"0"0"0,-7 9 0,-5 5 1,-2 12-1,-17 8 0</inkml:trace>
  <inkml:trace contextRef="#ctx0" brushRef="#br0" timeOffset="147234">10290 15922 16983,'-3'3'963,"0"-1"-1007,3-2-1312,54 39-2588,-20-33 0,2-2 3944,12 12 0,0-2 0,15-16 0,-36-8 0</inkml:trace>
  <inkml:trace contextRef="#ctx0" brushRef="#br0" timeOffset="147684">11463 15049 20524,'-48'18'-4,"0"-1"0,0 5 1,5 6 3,12 9 0,6 7-596,2 0 0,1 5 0,4 1 536,5-2 0,4 1 1,4 1-524,5 8 1,4 0-1,9-3-736,7-11 1,8-3-1,2-6-1886,13 1 1,5-8 3204,3-10 0,-3-8 0,-9-9 0,-10-1 0</inkml:trace>
  <inkml:trace contextRef="#ctx0" brushRef="#br0" timeOffset="147883">11648 15327 19146,'-2'-3'168,"1"1"-79,19 53-89,10-16-1003,12 12 1,7 1 1002,-3-22 0,0-3 0,-5-1 0,-3-2 0,13-4 0</inkml:trace>
  <inkml:trace contextRef="#ctx0" brushRef="#br0" timeOffset="148051">11905 15220 19101,'-49'21'0,"0"1"0,2 2 0,5 7-729,14 2 1,4 6 0,2 0 556,-3 18 1,3-2 0,-2-8 0,4-3 0,8 13 0</inkml:trace>
  <inkml:trace contextRef="#ctx0" brushRef="#br0" timeOffset="148333">12073 14859 21017,'39'51'-12,"1"1"1,-1-1 0,-8-9 0,-2-2 0,-3 4-113,-3 9 1,-4 4 0,-4-2-604,-3 6 1,-6 0-548,-5-14 1,-3 2-1,-1-3 1274,-5 5 0,-2-2 0,3-6 0,-1-5 0,-7-9 0</inkml:trace>
  <inkml:trace contextRef="#ctx0" brushRef="#br0" timeOffset="148483">12813 15460 17767,'0'0'0</inkml:trace>
  <inkml:trace contextRef="#ctx0" brushRef="#br0" timeOffset="149017">13443 15145 19470,'-7'50'0,"0"0"0,1-5 0,1-1 39,3-8 1,1-4-40,-1 15 135,2-8-113,2-25 236,0-12-157,2-6 403,1-4-303,-2-2-89,-1-2 57,-4 5-136,1 5 12,-1 1-45,0 1-22,1 0 22,0 3 369,-1-3-257,1-9-11,-2-17 179,3-21-269,-1-1 1,1-7 27,2-8 0,3-3-520,0 12 0,2-3 0,1 4 481,2-11 0,4 4-56,2 11 0,2 8 56,12 5-314,20 18-1389,4 29-3213,-23 6 1,-3 6 4512,9 24 1,-19-6 0,-17-24 0</inkml:trace>
  <inkml:trace contextRef="#ctx0" brushRef="#br0" timeOffset="149184">13412 15212 20501,'46'2'-2092,"0"-1"1,-4 2 0,-3 2-4722,4 14 6813,-14 4 0,-15-9 0,-10-3 0</inkml:trace>
  <inkml:trace contextRef="#ctx0" brushRef="#br0" timeOffset="149334">13517 15486 14171,'-7'3'4661,"1"-1"-4515,6-2-606,61-10-1299,-25 4-208,7-1 1,1-1 1966,0-2 0,-19 3 0,-6 2 0</inkml:trace>
  <inkml:trace contextRef="#ctx0" brushRef="#br0" timeOffset="149667">14516 14809 14675,'0'-5'3407,"0"1"-2209,-39 32-1036,13 5 1,-1 4-157,-7 2 0,0 3-502,2 13 1,5 1 483,13-14 1,4 0-583,2-1 0,4 0-480,4-2 0,6 0 1074,12 3 0,1-3 0,-1 2 0,17-3 0</inkml:trace>
  <inkml:trace contextRef="#ctx0" brushRef="#br0" timeOffset="150284">14740 15174 15426,'0'44'74,"0"-1"1,0-4 0,0-4-75,0-1 101,0-17 1120,0-3-223,-1-19 334,-5-27-625,1-23-657,1 12 0,1-1-5,3 7 0,2 2 11,7-29 56,7 34-11,15 11-101,12 22-45,2 11 90,7 16-90,-7 3-269,3 0-246,5-3 314,0-8-248,-4-7 226,3-15 391,-22-33-73,-18 2 1,-5-4-85,-8-2 0,-5-2 34,-2-5 0,-3 2-179,-13-15-2958,-12 10 3137,2 27 0,8 6 0,9 17 0</inkml:trace>
  <inkml:trace contextRef="#ctx0" brushRef="#br0" timeOffset="150500">15412 14646 21152,'34'16'-79,"-1"1"0,-1 6 1,-7 7-6,-10 15 0,-8 6-1691,2 4 1,-5 5 1774,-9-1 0,-4 4 0,1-7 0,5-13 0,-1-2 0,-10 14 0,0 1 0</inkml:trace>
  <inkml:trace contextRef="#ctx0" brushRef="#br0" timeOffset="152274">16687 15068 16288,'55'-6'-1877,"-14"5"0,-37 2 0,-4 3 1</inkml:trace>
  <inkml:trace contextRef="#ctx0" brushRef="#br0" timeOffset="152400">16715 15220 15963,'60'-8'-132,"0"1"0,-20 1 0,-5 2 0,2-1 0</inkml:trace>
  <inkml:trace contextRef="#ctx0" brushRef="#br0" timeOffset="160900">18366 812 19953,'35'45'-206,"-1"-1"0,0-1 1,0-3-591,-6-10 1,0-2-1368,-1-3 1,0 0 2162,17 14 0,-19-19 0,-11-9 0</inkml:trace>
  <inkml:trace contextRef="#ctx0" brushRef="#br0" timeOffset="161066">18645 853 17823,'-43'45'-306,"1"1"1,10-8 0,1 3 0,5-2 305,5 7 0,4-2 0,-3-5 0,5-3 0,12 6 0</inkml:trace>
  <inkml:trace contextRef="#ctx0" brushRef="#br0" timeOffset="161484">19244 918 19628,'54'-8'-34,"0"0"1,-1 1-1,-4 7-168,11 27 157,-6-9 45,-19-14 11,12-22 326,-3-19 55,-20 9 0,-3-3-359,5-21 135,-13 8-168,-12 30-156,-3 7-606,-5 9-4841,-5 22 5603,4-5 0,-1 7 0,9-15 0</inkml:trace>
  <inkml:trace contextRef="#ctx0" brushRef="#br0" timeOffset="161867">20546 676 13588,'4'20'606,"1"3"1191,-2 39-3299,2-20 1,3 0 1501,4-4 0,0-1 0,3 25 0,4-27 0</inkml:trace>
  <inkml:trace contextRef="#ctx0" brushRef="#br0" timeOffset="162100">20867 891 19706,'-13'36'-583,"0"1"1,0 20 358,61-48 201,-13-12 23,8-7 56,-24-9-89,-10-7-4932,-25 8 4965,-1 2 0,-7 13 0,12 3 0</inkml:trace>
  <inkml:trace contextRef="#ctx0" brushRef="#br0" timeOffset="162534">21270 794 19605,'-4'-8'997,"-39"-2"-930,-3 27-67,-14-6-145,14 19-706,32-10-1044,15 0 988,30-11 1086,13-15 942,3-5 178,-10-11-458,-20 9-595,-7 6-246,-1 5 168,1 42-134,-6 0 0,-1 7-8,0-2 0,0 4 0,1 0-497,-1 17 1,0-2 464,0-1 0,0-5-38,3 1 88,-2-15 976,-4-31-818,-24-48-202,1-12-269,2 9 0,0-2-842,-9-18-435,8 7-280,11 8 1826,18 3 0,-4 21 0,8 1 0</inkml:trace>
  <inkml:trace contextRef="#ctx0" brushRef="#br0" timeOffset="163002">21620 773 15336,'5'61'1490,"-2"-9"-1165,-1-30 1233,-1-7 738,-3-10-2071,-2-14-46,0-14-56,-1-39-33,3 11-17,4 17 0,0 1 139,4-2-32,6 12-214,5 17 12,14 27 22,1 5-56,10 15 44,-7-14-268,0-9 79,0-8 167,3-19 124,-13-28-79,-4-4-11,-14-19 0,-13 16-112,-3 8-22,-7 10-1222,-10 14-4661,6 22 6017,2 5 0,11 4 0,7-8 0</inkml:trace>
  <inkml:trace contextRef="#ctx0" brushRef="#br0" timeOffset="163367">22673 532 18104,'0'-5'2947,"0"0"-2734,-36 23-146,15 9 0,-1 5-28,-8-1 0,1 3-335,3 13 1,5 2 283,10-14 1,4 0-494,3 8 1,8-1-1715,11-8 1,6-2 2218,1-2 0,1-3 0,20 1 0,-15-23 0</inkml:trace>
  <inkml:trace contextRef="#ctx0" brushRef="#br0" timeOffset="164417">23388 607 15235,'0'-3'3171,"0"0"-2723,0 3-11,-37-4-314,7 10-101,-4 3 1,0 4 0,-7 19-23,1 17 0,14-8 11,4 17-90,11-10-21,11-6 100,30-27 0,5-23-12,19-13-21,-9-1-90,14 5 67,-8 19-471,-3 26 471,-23 5 56,-17 12 0,-12-17-56,-13 3-7810,-9-12 7866,-2-2 0,8-11 0,13-6 0</inkml:trace>
  <inkml:trace contextRef="#ctx0" brushRef="#br0" timeOffset="164567">23790 841 13252,'0'0'0</inkml:trace>
  <inkml:trace contextRef="#ctx0" brushRef="#br0" timeOffset="164867">24114 742 20905,'-36'45'-34,"1"0"0,3-4 1,9-3-438,18 1-133,15-7 166,7-10 69,32-11 245,4-27 124,-22 0 0,-3-4 236,10-26-102,-19-5-134,-15 17-426,-20-1-4190,-19 17 4616,-4 4 0,5 15 0,18 0 0</inkml:trace>
  <inkml:trace contextRef="#ctx0" brushRef="#br0" timeOffset="165251">24370 696 19975,'0'-6'829,"0"1"-840,0 5-57,-15 65-503,12-28 67,-3 6 0,9 0-1177,45 2 1311,-12-30 1,6-6 279,8-3 0,0-5 516,-10-6 0,-3-5 571,15-22 157,-37 0 650,-7-12-706,-7 13-896,-3 3-146,-2 18-45,-3 11-11,-2 10 0,-3 11-56,0 12-135,3 10-1047,4-9 0,4 2 1238,7-1 0,1-1 0,-3 20 0,11-18 0</inkml:trace>
  <inkml:trace contextRef="#ctx0" brushRef="#br0" timeOffset="165400">25080 1148 18787,'4'-2'2095,"-2"1"-2095,-2 1-537,-21 58 537,-4 2 0,12-24 0,0-2 0,-7 11 0</inkml:trace>
  <inkml:trace contextRef="#ctx0" brushRef="#br0" timeOffset="165866">25709 842 14978,'6'50'-352,"0"-1"1,1 2 0,1-1 351,-1-7 0,0-4 0,3 16 0,-6-36 0</inkml:trace>
  <inkml:trace contextRef="#ctx0" brushRef="#br0" timeOffset="166050">26022 1008 18933,'0'0'0</inkml:trace>
  <inkml:trace contextRef="#ctx0" brushRef="#br0" timeOffset="170700">26440 817 15549,'4'-1'616,"-1"1"-179,-3 0-168,16 39-168,-7-10-101,2 1 0,0 4-2286,4 27 2286,1-8 0,-5-11 0,-2-18 0</inkml:trace>
  <inkml:trace contextRef="#ctx0" brushRef="#br0" timeOffset="171284">27021 751 13577,'0'-5'3641,"0"1"-2721,0 4-775,-14-8-44,4 4 123,-9-5-168,2 7-67,2 1-23,-3 8 34,-13 26-17,14-6 1,0 4 16,-3 7 0,1 1-12,4-6 1,3-2-56,-1 14 67,12-29 45,11-8 268,14-21-21,5-3 55,10-14-22,-10 6-224,0 5-101,-1 7-11,-1 6-34,0 8-168,12 24-840,-6 16 268,-18-11 1,-1 1 167,1 20-323,-21-12-1649,-6-19 2589,-10-7 0,10-7 0,1-4 0</inkml:trace>
  <inkml:trace contextRef="#ctx0" brushRef="#br0" timeOffset="171618">27322 508 19706,'35'37'116,"-1"0"1,1 0-1,-3-1 1,-1 0 0,-5 0-117,-2 8 0,-6 2-533,-6-3 0,-1 3 0,-4 0-3238,-3 19 1,-5 0 3681,-2-2 0,-3-4 1,-1-19-1,-2-8 0,-5-9 1</inkml:trace>
  <inkml:trace contextRef="#ctx0" brushRef="#br0" timeOffset="173216">25260 2050 15583,'-1'34'453,"-1"1"1,1 16 1653,-4-36-1290,3-33-502,-2-5-35,3-20-124,0 7 1,1 3-34,2 4 57,5 4-214,6 13 12,18 21 44,-3 9-44,10 17 22,-9-8-336,11-2 33,-1-18 292,4-27 22,-15-29-22,-13-8-11,-11-2 22,-4 22-101,-2 8-1199,-7 19-5726,0 27 7026,-1 7 0,5 3 0,5-14 0</inkml:trace>
  <inkml:trace contextRef="#ctx0" brushRef="#br0" timeOffset="173685">26010 2026 17868,'4'-38'857,"1"0"1,13-21-858,10 40 11,5 12-11,-5 8 23,20 15-91,9 5-481,0 2 336,-3-4-67,-19-15 45,-2-4 201,-2-7 34,-3-6 12,-6-5-12,-7-9-79,-9 9-997,-18 3-1030,1 10-1760,-11 7 3866,10 3 0,5-1 0,3 0 0</inkml:trace>
  <inkml:trace contextRef="#ctx0" brushRef="#br0" timeOffset="174284">27260 1734 15885,'3'-7'605,"-4"56"-605,0-7-185,-2 3 0,1 1-4404,6 14 4589,6-7 0,-4-24 0,4-10 0</inkml:trace>
  <inkml:trace contextRef="#ctx0" brushRef="#br0" timeOffset="176550">27236 1833 13924,'13'32'1278,"-2"-7"-561,-13-21 22,-2-2 45,-3-2 225,-5-11-516,4-9-67,0-15-258,19-4-123,1 8 45,12 5-90,-2 11 33,16 5-10,12 6-23,2 14 0,3 8-34,-17 9 34,-4 3-22,-6-2-169,-2 2 202,-9-12 594,-1-4-168,-9-21-67,-2-8-112,-3-13-191,-2-6 67,-2-6-89,-5-14 22,-2 7-67,-1 5 0,4 17-201,3 18-573,2 3-2285,0 3 3059,6 16 0,-4-11 0,4 12 0</inkml:trace>
  <inkml:trace contextRef="#ctx0" brushRef="#br0" timeOffset="177101">27904 1709 12692,'3'4'672,"-1"47"-403,-2-21-213,0 4 0,0 0-11,0-2 134,0-8 717,0-8 965,0-8 704,0-14-1299,-3-28-1019,0-5-113,0-26-470,1 4 438,2-2-80,2 2 68,10 1-124,5 23-90,17 11 91,-4 30-315,5 15-133,-11 10 604,-7 9-336,-8 2 124,-18 19 133,-17-8-44,0-5 0,-1-21 112,21-19-89,3-5-23,3-1 11,16-1-45,15 1-89,23 16-785,-8 0 214,-6 16-12,-27-3 78,-13 0 617,-19-1-684,-29 5-751,17-22 1,-3-3 1445,0 2 0,1-3 0,-11-4 0,26-3 0</inkml:trace>
  <inkml:trace contextRef="#ctx0" brushRef="#br0" timeOffset="177567">28341 1737 12826,'6'0'2488,"5"43"-1805,-9-5-537,5 19-46,-6-22 349,-1-24 985,0-6-146,0-4-212,-2-26-605,-1-26-370,1-11-268,0 22 1,2 0 222,2-19 145,5 5-100,5 11-67,13 11-146,11 22-292,14 46-145,-12 8 134,-20-5 1,-5 3-270,-4 22 404,-17-3 280,-9-8 22,-2-25 1,-4-2-112,-23 11-5696,-2-8 5785,21-28 0,14-4 0,11-6 0</inkml:trace>
  <inkml:trace contextRef="#ctx0" brushRef="#br0" timeOffset="177834">29268 1245 20871,'-28'55'30,"1"1"1,0-1-1,-1 0 1,4-2-1,1 1 1,2-1-1,2-3-34,2 5 1,3-2-1,2-1-359,-1 14 1,6-6-658,12 0-6017,20-10 7037,1-26 0,1-6 0,-12-18 0</inkml:trace>
  <inkml:trace contextRef="#ctx0" brushRef="#br0" timeOffset="178117">29417 1662 17825,'-31'38'134,"1"1"0,1 6 1,10-1-158,16 1 981,16 6-980,20-34 363,14-8-308,9-14 75,-18-7 0,-1-6-153,-7-3 0,-4-5 0,2-7 0,-7-2-223,-11-17-741,-28 10 23,-16 27-1513,-12 8-3977,-5 8 6476,3 6 0,20-2 0,10 1 0</inkml:trace>
  <inkml:trace contextRef="#ctx0" brushRef="#br0" timeOffset="178267">29785 1785 15605,'0'0'0</inkml:trace>
  <inkml:trace contextRef="#ctx0" brushRef="#br0" timeOffset="178851">30201 1476 20714,'-13'-24'213,"-5"7"-235,-5 19 10,-3 8-10,5 11 11,-15 30 22,19-22 0,1 0-11,-17 29-89,14-13-12,13-27-34,5-8 113,4-5 22,8-4 0,8-9 11,21-13 45,2-3-56,0 4-33,-9 8 33,-14 21-45,-3 6-134,0 13-1502,-3 22 784,-5 0-413,-11 2-338,-8-22-279,-9-17 1927,-2-12 0,9-1 0,2 0 0</inkml:trace>
  <inkml:trace contextRef="#ctx0" brushRef="#br0" timeOffset="179067">30555 1846 16232,'8'-5'179,"-2"0"-77,-16 59-7442,-12-6 7340,11-11 0,-2-1 0,-8 1 0,12-26 0</inkml:trace>
  <inkml:trace contextRef="#ctx0" brushRef="#br0" timeOffset="179416">30949 1592 16625,'-7'-4'1316,"-18"24"1,-2 12-1250,4 26-67,-4-16 0,4 0-90,22 19 79,20-31 22,17-13 0,7-8 79,-9-9 0,0-6 369,25-21-414,-5-5-45,-26-13-56,-22 8-583,-28-15-974,-14 10 1613,-17 6 0,18 19 0,12 16 0</inkml:trace>
  <inkml:trace contextRef="#ctx0" brushRef="#br0" timeOffset="179585">31460 1708 13756,'0'0'0</inkml:trace>
  <inkml:trace contextRef="#ctx0" brushRef="#br0" timeOffset="180102">31800 1449 14607,'5'-3'2936,"-2"1"-2397,-3 2-450,-26 4-22,13 4-33,-30 17-12,22-1 68,-5 14-90,1 5 34,10-13-1,1 3 34,11-19 236,2-5 515,18-5-672,-1-6 122,14-4-256,-3-4 66,6-1-89,0 5 0,3 23-57,-7 22-21,-13 23-303,-6-10 78,-9-11 45,-6-23-358,-9-8-2399,-9-11-3697,0-8 6723,2-10 0,13 8 0,3 1 0</inkml:trace>
  <inkml:trace contextRef="#ctx0" brushRef="#br0" timeOffset="180483">31966 1170 17543,'8'-9'2275,"-2"2"-1804,32 26-348,-13 13-107,4-2 1,1 5-711,-10 7 1,-3 5 681,1 6 1,-2 6-508,-4 2 0,-1 6 0,-4 0 519,-6-4 0,-3-1 0,0-1 0,4-8 0,1-2 0,-3-4 0,-9 0 0,0 0 0</inkml:trace>
  <inkml:trace contextRef="#ctx0" brushRef="#br0" timeOffset="187385">18313 15036 12232,'0'5'4123,"0"-2"-2946,0-3-101,73-25-763,-42 8 1,2 0-151,18-5 0,0-2 38,-16 3 1,-7 0 11,-2-5-57,-13 3-122,-16 4 33,-36 2-11,-24 8-17,28 9 1,-2 3-18,-1 3 0,3 4 102,-9 20-124,24-3 0,6 4-45,8 3 0,8 0-997,14 10 0,12-3-852,17-4 0,12-7 1798,-10-13 1,3-5 0,-2-1 0,0 0 0,-2-3 0,-9-7 0,1 1 0</inkml:trace>
  <inkml:trace contextRef="#ctx0" brushRef="#br0" timeOffset="188484">19019 14358 16131,'0'-7'1580,"1"3"-739,-1 4-740,0 55 78,3-13-179,-2 1 0,0 3 33,1-6 1,1-3 56,2 20-79,-2-8 202,0-28 168,-2-21-302,-3-12 33,-5-11-28,-3-7 0,-2-5-79,-3-7 1,-1-3 22,-3-8 0,1 2 22,1 10 1,2 5-51,-6-7 44,8 48-32,6 17-12,7 37 5,12-27 1,4-1-6,-3 1 0,3-4 0,10-4 0,3-6-23,14-6 12,1-10-78,-5-15 77,1-27 12,-27 10 0,-4-4 11,2-7 1,-3-1-96,-7 7 0,-3 3-252,-2-8-258,-4 24-460,4 22-4257,8 17 5311,12-2 0,-5 3 0,4-15 0</inkml:trace>
  <inkml:trace contextRef="#ctx0" brushRef="#br0" timeOffset="188685">19536 14176 18877,'7'38'-153,"-1"0"0,1-1 0,0-3-1371,9 18 1524,-1 8 0,-7-30 0,-2 2 0</inkml:trace>
  <inkml:trace contextRef="#ctx0" brushRef="#br0" timeOffset="188817">19497 14356 15034,'40'-8'-404,"0"-1"1,2 1-1,-3 1 1,-1 3 0,-4 1-1</inkml:trace>
  <inkml:trace contextRef="#ctx0" brushRef="#br0" timeOffset="189001">20140 13908 20434,'10'49'-367,"0"0"0,2 5 0,-4-9 0</inkml:trace>
  <inkml:trace contextRef="#ctx0" brushRef="#br0" timeOffset="189185">20469 13828 20233,'-9'62'-1967,"0"0"1,-1 0 0,3 1 0,0 1 0,2-2 1704,3-7 0,0-1 0,2-4 0,0 7 0,0-10 0,1-10 0</inkml:trace>
  <inkml:trace contextRef="#ctx0" brushRef="#br0" timeOffset="189452">20588 14078 20031,'19'-39'190,"1"-1"1,10 8-1,6 9-313,-2 10 0,1 9-314,6 7 0,-3 8-751,6 20 723,-29 1 0,-9 5 661,-17-3 0,-6 1 45,3 0 0,-4-1-73,-11-8 0,-1-4-134,-3 0-135,13-2-5132,25-8 5233,17-2 0,0-6 0,-1-4 0</inkml:trace>
  <inkml:trace contextRef="#ctx0" brushRef="#br0" timeOffset="189735">21604 13922 19224,'-64'-19'1445,"4"5"-1411,26 25 0,1 9-34,-1 9 0,2 6-84,0 13 0,4 3-466,6-5 0,8-2 387,13-4 1,6-5 255,13-2-116,27-11 91,-5-19 32,-3-11-100,-17-13-45,-17-2-5277,-20-7 5322,3 7 0,-5 4 0,11 11 0</inkml:trace>
  <inkml:trace contextRef="#ctx0" brushRef="#br0" timeOffset="190035">22037 13558 20591,'52'-10'-97,"0"0"0,-9 12 0,-6 8 18,-2 39 79,-31 12 34,-23-19 324,-25 3-324,14-11-34,4-4-11,43-13-471,26-6-1412,17-2 1,7 0 1893,-11-1 0,-2-2 0,5 2 0,-6-1 0,0-1 0</inkml:trace>
  <inkml:trace contextRef="#ctx0" brushRef="#br0" timeOffset="191034">23622 14441 19437,'2'9'807,"-1"-1"-3329,-1-8 2522,0 0 0,0 0 0</inkml:trace>
  <inkml:trace contextRef="#ctx0" brushRef="#br0" timeOffset="194799">24917 14085 15896,'-6'-4'2600,"1"1"-2309,-16 24 0,-2 11 113,6 6-270,-7 2 1,2 3-90,15 9 33,12-3-55,8-6 10,10-7 113,11-10-12,7-11-17,-7-12 1,1-7-73,0-9 0,-1-6-45,4-8 0,-5-7 11,-7-11 0,-10-5-22,-15-1 0,-9 2-219,-1 10 0,-7 4 129,-7 6 0,-5 8-134,-20 7-1412,-14 19-8023,24 18 9670,12 1 0,23-1 0,13-14 0</inkml:trace>
  <inkml:trace contextRef="#ctx0" brushRef="#br0" timeOffset="194950">25508 14234 15975,'0'0'0</inkml:trace>
  <inkml:trace contextRef="#ctx0" brushRef="#br0" timeOffset="195484">26178 13826 18619,'-64'-10'942,"11"7"-741,18 17-134,5 12-11,7 4 0,0 6-34,1 5 1,1 2-23,0 6 0,3 0 5,6-8 1,5-3 50,11 3 0,12-24-44,8-16 77,8-10-89,5-4-6,-5 2 1,1 1-6,33 2-359,-4 12-549,-21 19 303,-29 13-79,-9 4 549,-14 0 146,-20 9 45,-13-14-134,0-6-1928,5-17 2017,22-19 0,8 6 0,4-6 0</inkml:trace>
  <inkml:trace contextRef="#ctx0" brushRef="#br0" timeOffset="195686">26733 13945 20121,'43'25'-751,"0"0"0,-2-2 0,2 0 1,-1-1 750,11 7 0,-1-2 0,-8-4 0,-2-1 0,16 4 0</inkml:trace>
  <inkml:trace contextRef="#ctx0" brushRef="#br0" timeOffset="195837">27101 13986 18395,'-48'31'26,"0"-1"0,4 0 1,5 1-1243,14-5 0,6 2 1216,5 7 0,3-1 0,0-1 0,10 4 0</inkml:trace>
  <inkml:trace contextRef="#ctx0" brushRef="#br0" timeOffset="196150">27641 13883 18877,'-32'11'711,"1"0"1,-23 21-690,28 16-22,16-8 0,9 1-235,12-5 0,6-1-186,5 1 1,6-7 291,8-16 1,2-11 161,21-22-33,-15-29 34,-22-6-34,-10-4-34,-6 5-3215,-35 1 3249,-18 24 0,7 6 0,0 21 0</inkml:trace>
  <inkml:trace contextRef="#ctx0" brushRef="#br0" timeOffset="196318">28180 13945 12232,'0'0'0</inkml:trace>
  <inkml:trace contextRef="#ctx0" brushRef="#br0" timeOffset="196750">28575 13732 15448,'7'-1'2790,"-2"0"-2644,-5 1 33,0 0 258,-11 0-79,2 0-178,-10 0 380,-2 0-168,-8 4-313,-3 5 33,-4 6-112,11 7-12,7 12-32,25 1 10,24 7-11,19-1-336,-5-9 348,-14 0-23,-22-5-79,-9 1 68,-14 3-393,-26 11-8133,-12-13 8593,1-2 0,19-19 0,23-8 0</inkml:trace>
  <inkml:trace contextRef="#ctx0" brushRef="#br0" timeOffset="196884">28642 13716 15751,'41'-6'-1263,"0"0"1,-4 0 0,-4 2 1262,2 3 0,-17 1 0,-8 0 0</inkml:trace>
  <inkml:trace contextRef="#ctx0" brushRef="#br0" timeOffset="197251">25568 14986 18608,'58'-20'234,"1"0"0,0 0 0,0 0 0,-1 0 0,-6 3 0,-1 1 0,-1 1 0,2 1 0,0 3-1344,7 2 1,2 3 0,1 2 0,-1 0 0,0 1 1111,-7 1 0,-1-1 0,0 2 1,1 1-1,5 1-10,-1 1 0,3 1 0,2 1 0,2 1 0,0 1 0,0-1 0,-2 1-995,-3 0 1,-1 0 0,1 0-1,-1 1 1,0 0 0,0 0 0,-1 0 1002,7 1 0,2 0 0,-1 0 0,-2 1 0,-2-1 0,-5 1 0,6 1 0,-3 2 0,-6-2 0,-12-2 0,6-1 0</inkml:trace>
  <inkml:trace contextRef="#ctx0" brushRef="#br0" timeOffset="197751">26543 15348 15515,'3'-1'2219,"-35"35"-1759,13-5-393,-4 1 0,1 2-22,8 15-23,6-2 68,33 7-68,29-22-28,-23-15 1,2-5-1,5-10 1,-1-8 5,11-14 39,-23-6 0,-5-6-45,-5-3 1,-6-4 5,-4-6 0,-6 2-118,-5 9 1,-6 6-1071,-37-9-392,15 36-3182,-3 12 4762,23 9 0,8-6 0,4 0 0</inkml:trace>
  <inkml:trace contextRef="#ctx0" brushRef="#br0" timeOffset="197901">27092 15372 17610,'-7'-3'-2104,"1"1"1,6 2-1,0 0 1</inkml:trace>
  <inkml:trace contextRef="#ctx0" brushRef="#br0" timeOffset="198184">27575 15193 19572,'-36'6'296,"1"0"1,-26 12-285,28 33-203,16-7 90,12 18-22,23-17-78,13-2 43,10 0-72,-12-15 1,-1 1-2213,8 23 2195,-2-2-1356,-38-14-3920,-16-22 5523,-16-6 0,14-7 0,3-1 0</inkml:trace>
  <inkml:trace contextRef="#ctx0" brushRef="#br0" timeOffset="198333">27851 15140 16849,'63'7'-796,"1"0"0,-11-4 1,-13 1-1,-24 3 1</inkml:trace>
  <inkml:trace contextRef="#ctx0" brushRef="#br0" timeOffset="206466">1645 14616 14865,'1'48'399,"1"-1"1,-1-1 0,1-3-97,3 18-180,1-5 45,0-12 34,-2-10 201,1-13 2768,-4-11-2846,0-17-90,-2-12-33,-3-20-34,-3-15-168,1 22 0,1-5-182,1-4 0,1-5 0,1 0 174,4-1 1,1 0-1,4 0-116,4-7 1,4 0 0,2 4-157,8-5 0,6 9-359,7 18 0,2 10-1377,24 11 2016,-29 25 0,-3 3 0,2-8 0,-5 25 0</inkml:trace>
  <inkml:trace contextRef="#ctx0" brushRef="#br0" timeOffset="206601">1805 14673 19112,'51'-7'-2742,"0"1"1,-12 0 0,-1 2 2741,6 7 0,-4 2 0,-10-3 0,-8 6 0</inkml:trace>
  <inkml:trace contextRef="#ctx0" brushRef="#br0" timeOffset="207035">2264 14770 19673,'-12'55'-1065,"33"-12"1076,41-57 6,-26 2 0,-2-3 296,11-17 79,-23-1-33,-20 15-23,-8 5-291,-2 5-11,-5 3-34,-1 3-135,3 1-1176,5 11 673,8-2-550,13 6-224,12-7 247,12-4 974,6-5 348,-8-5 0,1-4 610,-3 2 1,-1-1-410,0-1 1,-4-1 157,9-2 694,-31 11-605,-5 2-359,-3 1-201,0 14-34,-2 17-190,1 4-1110,-1 12-2677,9-14 3966,7-4 0,-4-12 0,1-6 0</inkml:trace>
  <inkml:trace contextRef="#ctx0" brushRef="#br0" timeOffset="207500">3708 14621 18754,'-6'-4'941,"-38"40"-941,29 11-236,-7-16 1,4 1-493,26 22 526,14-28-470,40-9 470,-26-16 0,0-6 191,6-4 0,-4-7 5,-8-4 1,-7-4-85,2-17-1691,-31 6-1614,-10 21 3395,-10 7 0,10 5 0,3 2 0</inkml:trace>
  <inkml:trace contextRef="#ctx0" brushRef="#br0" timeOffset="207734">4092 14674 20781,'7'-37'213,"0"0"0,4 2 0,6 8-392,27 16-841,15 32 280,-31 1 1,-3 5-561,11 27-3616,-24-21 1,-4-1 4753,0-4 1,-2-2 0,-1-20 0</inkml:trace>
  <inkml:trace contextRef="#ctx0" brushRef="#br0" timeOffset="208017">4624 14579 21005,'22'-28'-523,"0"0"0,3 0 1,-3 2 141,-5 1 538,-17-5 269,-16 10-112,-15 7-124,3 14 23,-7 22-213,13 14-874,15 21-582,23-10-2276,25-10 3732,8-21 0,-20-10 0,-2-4 0</inkml:trace>
  <inkml:trace contextRef="#ctx0" brushRef="#br0" timeOffset="208567">5739 14298 18070,'0'-8'224,"0"2"-168,-7 55 0,3-8-22,-2 13 0,1 5-1,2-18 1,0-2-29,1 3 1,0-4 509,1 4 673,1-37-841,0-43-235,0 3 0,2-6-90,0-18 1,2-4-23,-1 15 0,1-1 0,1 1-351,5-20 1,1 5 350,-3 15 0,4 6-45,22-4-190,10 62-421,-18 8 1,-3 6 179,-4 12 0,-7 3 414,-6-4 1,-7-1 27,-8-2 1,-6-5-23,-16 2-7558,5-5 7614,12-17 0,7-2 0,7-11 0</inkml:trace>
  <inkml:trace contextRef="#ctx0" brushRef="#br0" timeOffset="208818">6348 14284 19919,'-61'-13'1042,"9"2"-1591,42 23-426,21 0 695,5 4 246,14-6-89,-10-8 123,-4-2-11,-5-1-79,-5-1-1016,-3 1 1,-4-1 0</inkml:trace>
  <inkml:trace contextRef="#ctx0" brushRef="#br0" timeOffset="209068">6649 13912 20938,'15'38'-829,"-1"-1"0,9 23-258,-16-6 0,-2 1-2486,-1-17 0,1-3 3573,5 26 0,-4-28 0,-1-13 0</inkml:trace>
  <inkml:trace contextRef="#ctx0" brushRef="#br0" timeOffset="209217">6924 14243 16199,'-5'-5'-3944,"2"1"3944,3 4 0,0 0 0,0 0 0</inkml:trace>
  <inkml:trace contextRef="#ctx0" brushRef="#br0" timeOffset="209366">6997 14035 9991,'0'0'0</inkml:trace>
  <inkml:trace contextRef="#ctx0" brushRef="#br0" timeOffset="209568">7306 13983 20524,'-44'21'11,"11"26"-862,53 12-696,-4-23 1,4-2 1546,9-8 0,1-4 0,6 3 0,-5-18 0</inkml:trace>
  <inkml:trace contextRef="#ctx0" brushRef="#br0" timeOffset="209954">7540 14077 16793,'-5'-6'2252,"1"1"-2252,4 5-11,0 0 11,2 8-12,8 0-88,6 5-203,11-4-100,19-5 133,2-4 383,3-16 302,-22 2 346,-16-9 304,-12 9-416,-1 6-402,0 3-235,0 16-24,0 16 24,0 22-12,2 4 0,1 4 0,0-13 0,0 1-324,1 18 1,0 1 323,0-22 0,-3 0-174,-2 10 0,-6-2-106,-6-12 0,-8-4-1216,-11-3 0,-6-8-1490,0-16 0,-1-8 2986,-10-11 0,3-4 0,6-4 0,6 2 0</inkml:trace>
  <inkml:trace contextRef="#ctx0" brushRef="#br0" timeOffset="210336">4534 15018 19908,'49'-1'251,"0"0"0,0 1 0,10-4 0,1-1 0,4-1-251,-9-1 0,1 0 0,4-1 0,6-2-702,-14 2 0,4 0 0,3-1 0,2 0 0,2-1 0,0 0 0,2 0 0,-2 1 594,0 0 1,1 0 0,0-1 0,1 1 0,0 0 0,2 0 0,0-1 0,1 0 0,1 0-484,-9 1 1,1 0 0,1 0 0,2 0 0,-1-1-1,2 0 1,-1 1 0,-1-1 0,0 1 0,-1-1-1,-1 1 1,-2 0-42,8-1 1,-1 0 0,-1 1 0,-1-1 0,-1 1 0,-1-1-1,-1 1 1,-1-1 0,0 1 643,6-3 0,2 0 0,-2 0 0,-1 1 0,-5-1 0,-4 2 0,-8 0 0,6-1 1,-8 1-1,-4 0 0,1-3 0,1 1 0</inkml:trace>
  <inkml:trace contextRef="#ctx0" brushRef="#br0" timeOffset="210917">8500 14132 14473,'5'-8'2981,"-1"2"-2578,-4 6 57,0 0-460,15-18 0,-11 14 0,11-14 67,-20 21 135,1-1 111,-2 1 46,5-2-852,0 1-7160,1 2 7653,0 2 0,0-1 0,0-1 0</inkml:trace>
  <inkml:trace contextRef="#ctx0" brushRef="#br0" timeOffset="211067">8561 14243 17364,'42'15'0,"-9"-3"0</inkml:trace>
  <inkml:trace contextRef="#ctx0" brushRef="#br0" timeOffset="-213080.73">6246 15585 16165,'-2'-6'2197,"0"1"-1492,2 5-481,58 10-33,-25 2 0,5 4-175,21 3 1,4 3-348,-9 6 1,-5 2-644,-12-9 0,-4 0-3441,13 14 4433,-29-22 0,-7-5 0,-6-6 0</inkml:trace>
  <inkml:trace contextRef="#ctx0" brushRef="#br0" timeOffset="-212296.73">6743 15543 18059,'-6'-50'2196,"1"18"-2196,3 50 336,-2 17-134,-1 17-85,0-1 1,-1 6-397,1-14 0,1 3 0,-1 0 279,-3 11 0,0 1 0,-1-2-325,-1 13 0,-1-6 341,0-10 1,-1-7-17,-2 0 67,5-13 124,3-21-158,4-30 23,6-32-56,-1-9 6,1 25 0,1 0-29,3-15 335,0 12 0,-1-4-312,2 0 0,0-3-12,3-10 1,0 1 333,-3 12 0,1 3-356,6-25 34,-7 33 0,-4 10-22,-3 10-90,-4 16 78,-9 33 34,4-5 0,0 3 0,-2 0 0,1 2 0,1 4 0,0-1 34,1 18 76,0-20 1,0-1-117,0-5 0,0-1 51,-6 27-11,4-29 22,6-25-11,2-19-34,11-37 5,-2 7 1,2-5-23,4-16 1,0-1-377,-2 9 1,-2 3 375,-1 4 1,-3 6 5,-3-2 0,-3 13-11,-3 11 45,-5 8-46,-5 27-10,-5 46 22,9-26 0,1 3-342,-2 14 0,2 2 331,1-12 0,1 1-1009,-1 13 0,0 1 1020,0-5 0,0-3 0,2-8 0,0-4 0,-2 11 0</inkml:trace>
  <inkml:trace contextRef="#ctx0" brushRef="#br0" timeOffset="-210196.73">6330 15602 12479,'8'5'2016,"-1"-2"-1376,-7-3 155,0 0-661,44 27-134,-18-18-107,5 6 1,3-1-2056,4-10 2162,4-1 0,-18-2 0,-4 0 0</inkml:trace>
  <inkml:trace contextRef="#ctx0" brushRef="#br0" timeOffset="-206913.73">15892 17239 20737,'21'-8'44,"3"3"-1130,3 2-1357,-1 2-3809,-7 8 6252,-9 2 0,-7 0 0,-3-1 0</inkml:trace>
  <inkml:trace contextRef="#ctx0" brushRef="#br0" timeOffset="-206780.73">15922 17467 18384,'45'-1'-617,"0"0"1,17 0 0,-43 1 0</inkml:trace>
  <inkml:trace contextRef="#ctx0" brushRef="#br0" timeOffset="-205847.73">18460 16962 20445,'15'-61'235,"9"28"1,9 6-248,12 12 1,6 7-17,9-4 0,-2 7 6,-12 15 0,-7 8-102,-5 20-33,-38-2 1,-12 2 38,-5-5 1,-7 0 117,-13 9 0,-3 0 16,7-8 1,1 0-17,1 0 0,4-3 90,3 2-90,35-18 45,15-11-762,40-5-2460,-17-6 0,2-3 3177,1 2 0,-2 0 0,-8-2 0,-5 1 0,-2-1 0</inkml:trace>
  <inkml:trace contextRef="#ctx0" brushRef="#br0" timeOffset="-205429.73">19400 16824 20221,'-44'-24'407,"0"-1"0,5 8 1,4 7-408,-3 21-45,14 16 11,15 4-381,10 9-346,29-9 212,18-5 549,8-21 0,0-15 45,-23-6 257,-6-2 169,-8 3 302,-4 1-627,-9 8-113,-2 1-33,-4 10 34,0 5-45,0 8 22,0 19 0,6 12-190,-2-15 0,1 1-964,7 24-101,0-2-2690,-4-21 3934,-1-7 0,-3-13 0,-1-6 0</inkml:trace>
  <inkml:trace contextRef="#ctx0" brushRef="#br0" timeOffset="-204912.73">19919 16835 14339,'0'-10'5210,"0"3"-4448,0 7-146,-51-25-436,0 41-164,6-12 1,2 6 0,14 18 0,7 6-107,-3 17-224,32-11-179,14-27-459,27-7 862,8-23 90,-21 5 0,-2-2 101,17-18 392,-13 3-123,-21 17-224,-8 6-68,-3 25-11,-4 22-1109,-1-8 0,0 2-6510,0 27 7552,7-6 0,-5-36 0,5-7 0</inkml:trace>
  <inkml:trace contextRef="#ctx0" brushRef="#br0" timeOffset="-204762.73">20268 17139 15784,'0'0'0</inkml:trace>
  <inkml:trace contextRef="#ctx0" brushRef="#br0" timeOffset="-204478.73">20568 16832 20994,'38'-24'-235,"0"0"0,12 3 0,0 12-550,-13 22 1,-5 11 195,0 7 1,-8 4 588,-13 2 0,-10 0 101,-13 4 1,-8-4 150,-1-10 0,-3-4 156,-18 18-363,8-8-168,15-6-3474,36-15-3227,9-2 6824,29-17 0,-29 5 0,-3-5 0</inkml:trace>
  <inkml:trace contextRef="#ctx0" brushRef="#br0" timeOffset="-204261.73">21171 16774 21308,'-1'35'-1199,"0"0"0,9 6 0,8-3-1305,9-15 0,5-4 2504,6 2 0,0-4 0,7-1 0,-10-15 0</inkml:trace>
  <inkml:trace contextRef="#ctx0" brushRef="#br0" timeOffset="-204112.73">21516 16888 19358,'22'-45'2342,"-10"19"-2342,-18 47-33,-5 13-998,3 31-2403,9-29 0,2 0 3434,2 1 0,1-3 0,4 12 0,0-30 0</inkml:trace>
  <inkml:trace contextRef="#ctx0" brushRef="#br0" timeOffset="-203712.73">21858 16934 18037,'2'46'-1112,"-1"1"1,2-4 0,1-8 0,3-15 0,1-8-1</inkml:trace>
  <inkml:trace contextRef="#ctx0" brushRef="#br0" timeOffset="-203412.73">22052 16924 22160,'41'-34'59,"0"-1"1,-1 5 0,-1 7-284,14 20-1272,-16 14 0,-2 7-3915,7 30 5366,-32-11 0,-9 1 1260,-8-4 1,-8-3-292,-10-2 1,-3-6 531,-13 3-391,11-8-572,9-6-358,10-4 10,43-5-1277,3-1 1,6-2-785,2 1 0,1-2 1916,13 1 0,-4 0 0,-9 0 0,-11 0 0</inkml:trace>
  <inkml:trace contextRef="#ctx0" brushRef="#br0" timeOffset="-203079.73">23006 16860 18574,'0'-8'314,"0"2"-477,23 24 1,11 12-667,13 3 647,-5-5 1,9 6 0,-8-7-1,7 3 1,-15-12 0,0 1-1</inkml:trace>
  <inkml:trace contextRef="#ctx0" brushRef="#br0" timeOffset="-202912.73">23241 16858 19561,'-42'30'231,"-1"1"1,-6 10-1,6 3-1946,18-5 1,5 1 1631,-3-2 0,5-2 0,10 10 1,8-32-1</inkml:trace>
  <inkml:trace contextRef="#ctx0" brushRef="#br0" timeOffset="-202593.73">23821 16863 19930,'-15'36'101,"0"0"0,2 27-370,55-29-208,-10-24 1,3-3 370,1-2 0,0-4 106,-1-7 0,-3-5 22,2-20 381,-12-8-89,-10-5-246,-32-13-80,-5 34 1,-6 3-830,-3 0 1,-2 4-4269,-27 5 5109,28 19 0,30-3 0,5 2 0</inkml:trace>
  <inkml:trace contextRef="#ctx0" brushRef="#br0" timeOffset="-202428.73">24335 16891 8490,'0'0'0</inkml:trace>
  <inkml:trace contextRef="#ctx0" brushRef="#br0" timeOffset="-202062.73">24760 16557 20199,'-36'11'299,"1"-1"0,0 4 0,9 5-333,14 23-146,32 11 46,11-9-247,21-8-325,-14-13-145,-1 1 795,-21-4-12,-37-4-6027,-31-8 6095,-5-13 0,15 3 0,31-5 0</inkml:trace>
  <inkml:trace contextRef="#ctx0" brushRef="#br0" timeOffset="-201913.73">24828 16526 18586,'38'-12'-490,"0"1"1,-1 0 0,0 3 489,17 8 0,-22 0 0,-7 0 0</inkml:trace>
  <inkml:trace contextRef="#ctx0" brushRef="#br0" timeOffset="-201230.73">21552 17117 15751,'0'0'0</inkml:trace>
  <inkml:trace contextRef="#ctx0" brushRef="#br0" timeOffset="-200946.73">21552 17114 19168,'23'53'-424,"0"0"1,1-9-1,-9-10 1,-18-20-1</inkml:trace>
  <inkml:trace contextRef="#ctx0" brushRef="#br0" timeOffset="-200130.73">26736 16880 20591,'6'47'-1286,"-1"-4"0,-4-28 1,-1-2-1</inkml:trace>
  <inkml:trace contextRef="#ctx0" brushRef="#br0" timeOffset="-199996.73">26678 17170 17935,'45'-6'-76,"0"0"1,7-3-1,-16 7 1</inkml:trace>
  <inkml:trace contextRef="#ctx0" brushRef="#br0" timeOffset="-199529.73">27339 16857 20177,'8'37'44,"0"0"1,-1 2 0,0-1-224,-2-1 0,0 1-1166,4 15 0,2 1 1345,2-3 0,2-3 0,-6-9 0,0-3 0,11 10 0</inkml:trace>
  <inkml:trace contextRef="#ctx0" brushRef="#br0" timeOffset="-199073.73">27678 16965 17935,'-10'-1'1244,"1"0"-1171,11 30 0,9 9-73,10-4-247,10 15 1,9-4-835,6-27 0,4-8-85,0 3 1,0-3 279,1-6 1,-3-7 700,-11-9 1,-3-3 1954,7-13 504,-5-18-256,-29 12 603,-9 3-1635,-4 13-851,-2 7-146,-4 34 11,5 2-3448,2 22 3313,5-6-537,4 4-1043,6-1 1715,17 9 0,-13-28 0,6 1 0</inkml:trace>
  <inkml:trace contextRef="#ctx0" brushRef="#br0" timeOffset="-198921.73">28566 17178 14014,'0'0'0</inkml:trace>
  <inkml:trace contextRef="#ctx0" brushRef="#br0" timeOffset="-198179.73">29047 16899 18261,'-8'-3'-258,"-1"5"-471,-1 9-279,1-2 761,4-3 259,2-4 32,3-2 752,-1 0-57,0-2 259,-4-3-315,0-2-21,-4-4 43,-5 0-99,-25-3-506,6 9 1,-5 3-28,-17 5 0,-2 5-516,6-1 0,1 5 476,-2 6 1,5 3 0,-6 16-12,29-9 1,6 3 21,0 29-83,27-26 0,8-2-51,24 11-261,-3-29 1,4-6 159,-6-3 1,1-5-270,17-6 1,2-5 386,-8-2 1,-1-5 116,4-7 1,-5-4-17,-16 6 0,-7-1 342,1-21 762,-19 22-840,-3 5 122,-2 8 45,0 3 131,0 4-590,0 17 11,0 7 0,0 20-11,0 7 0,5-8 0,2 3-6,0 1 1,1 1-992,5 8 0,2-1-1116,-4-15 1,1-3 2112,9 12 0,-12-33 0,-2-8 0</inkml:trace>
  <inkml:trace contextRef="#ctx0" brushRef="#br0" timeOffset="-197996.73">29337 17307 21252,'0'-12'516,"0"3"-2466,0 9-4706,0 0 6656,16-3 0,-12 2 0,12-2 0</inkml:trace>
  <inkml:trace contextRef="#ctx0" brushRef="#br0" timeOffset="-197246.73">29917 16929 12804,'3'-5'4414,"-1"1"-3954,-2 4 548,1-7-448,0 6-336,0-6 79,-1 7 56,0 0-102,-4 0-223,-4-1 33,-7 11 135,-23 32-96,13-5 1,0 3-102,0 1 1,1 2-106,0 3 1,5-1 99,5 14 23,7-9-57,12-10 34,25-8-11,19-16-6,-15-17 0,1-6 17,20-10-67,-12-19 22,-25 9 210,-10 1-221,-9 4-56,-30 2-56,-19 11-258,17 5 1,-1 1-908,-15 3-2981,20 0 4314,24 0 0,4 0 0,1 0 0</inkml:trace>
  <inkml:trace contextRef="#ctx0" brushRef="#br0" timeOffset="-196696.73">30286 17087 16221,'0'-7'2857,"0"2"-2655,0 5-157,51-24-45,-25 18-12,6-5 1,0 5-33,-12 18-102,-9 11 45,-7 8 34,-38 21 263,9-24 0,-3-2 62,-2 1 0,-1-2-113,1-4 1,2-3 33,3 0-156,11-5-1,7-5-380,25-2-4035,31-3 4393,5-5 0,-4 1 0,-26-2 0</inkml:trace>
  <inkml:trace contextRef="#ctx0" brushRef="#br0" timeOffset="-196293.73">30798 17072 16983,'0'-5'3317,"0"2"-2589,0 3-436,-60 23-180,27 18-79,-2-18 1,3 3-34,12 29-45,25-21 0,11-5 12,13-7-158,35-10-45,-30-11 1,1-4 218,1-2 1,-2-3 16,21-18 0,-26-7 0,-11-4 0,-8-3-79,-18-12-929,-31 15-79,-1 5-1199,-19 20 2286,14 15 0,22-3 0,2 3 0</inkml:trace>
  <inkml:trace contextRef="#ctx0" brushRef="#br0" timeOffset="-195929.73">31328 16836 20087,'-19'43'196,"0"0"0,-1-1 0,-1 21 0,6-2-185,9-12 0,7-4 6,5-4 0,8-7-17,22 1 90,21-14 33,1-19 157,3-23-280,-25-5-33,-20-10-169,-34 16-235,-13 5-157,-22 8-684,13 7 1,0 1-2958,-17 6 4235,-6 7 0,44-6 0,8 0 0</inkml:trace>
  <inkml:trace contextRef="#ctx0" brushRef="#br0" timeOffset="-195529.73">28465 17939 20132,'64'-10'381,"1"-1"0,-15 4 0,1-2 0,3 1-278,-7 2 1,2-1-1,2 1 1,4-1-941,1 0 0,5 0 1,3-1-1,2 1 1,1 0-1,0 0 781,-4 1 0,1 1 0,2 0 0,0 0 0,0 1 0,0-1 1,0 0-261,-1 0 0,0-1 0,1 1 0,-1 0 1,0 0-1,0 0 0,-2 1-40,-2 0 1,0 1 0,0 0 0,-1 0 0,-3 0-1,-2 1 1,-4-1-1318,7 0 1,-5 0 0,-4 0-1,-1 0 1814,3-2 1,-2 0 0,-6 0 0,-5 1-1,-6-1 1,0-4 0</inkml:trace>
  <inkml:trace contextRef="#ctx0" brushRef="#br0" timeOffset="-195246.73">28616 18022 18832,'61'7'587,"0"1"0,0 0 0,4-3 0,2-1 1,-1-2-529,-1-5 1,0-2 0,2 0-1157,-10 1 1,1-1-1,2 0 1,0 1 1102,-8 0 1,-1 0 0,1 1 0,2 0-1,3-1-6,-3 2 0,2-1 0,3 1 0,1 0 0,-1 0 0,1 0 0,-3 0-236,6 0 1,-1 1 0,0-1 0,-1 1 0,0 0-1,0-1-212,-2 1 0,0 0 0,0 0 0,-1 0 0,-3 0 0,-3 0-1326,7 1 1,-2-1 0,-6 1 0,-11 0 2079,13 0 0,-33 0 1,-19 0-1</inkml:trace>
  <inkml:trace contextRef="#ctx0" brushRef="#br0" timeOffset="-183946.73">11305 16498 17095,'-2'-6'863,"0"1"-829,2 5 560,66-16-415,-13 5 0,6-2-157,-7 2 1,3-1-1,3-1-719,-8 2 1,3 0 0,1 0 0,0 0 757,-2 1 1,-1-1-1,3 1 1,4-1-27,-8 1 0,3 0 1,3 0-1,2-1 0,1 1 1,1-1-1,-1 1-283,-1 1 1,0-1 0,1 1 0,0 0 0,2 0 0,0 0-1,2 0 1,1-1 249,-4 2 0,3-1 0,1-1 1,1 1-1,0 0 0,1 0 1,-1 0-1,-1 0 0,-1 1 1,-2 0-222,5-1 1,-2 1-1,0 0 1,-1 0 0,-2 1-1,1-1 1,-1 1-1,-1 1 219,5-1 0,0 0 0,0 0 0,-1 1 0,-2 0 0,-3 0 0,-3 1-116,11-1 1,-5 1 0,-3 0 0,2 1 115,2 0 0,1 1 0,-3 0 0,-3 0 210,-5 1 0,-4 0 0,-2 0-311,20 0 1,-12 0 167,-23 1 1897,-30-1-1975,-2 0-497,0 0-3200,-14 20 4034,2-3 1,-5 6 0,9-9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2:50:14.25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8906 1981 19594,'54'-6'53,"1"0"0,-3-2 1,4-1-1,0-2-614,-3-2 1,1 0 0,-1-1-1754,2 1 1,-1 0-1,0 0 2314,-4 1 0,-1 1 0,-8 3 0,7-2 0,-19 3 0</inkml:trace>
  <inkml:trace contextRef="#ctx0" brushRef="#br0" timeOffset="335">9310 2003 15426,'-4'4'313,"1"36"-133,11-5-152,-2 0 0,1 3-783,2-6 0,2 0 743,0 3 1,1-1-919,-2 0 0,1 0 1049,6 26 0,-6-27 1,-6-11-1</inkml:trace>
  <inkml:trace contextRef="#ctx0" brushRef="#br0" timeOffset="535">9142 2564 18350,'46'-2'42,"-1"-1"0,1 1 0,8-1 0,-1-1-1039,9-5 0,-3-1-2826,-18 2 0,-3-1 3823,-2 1 0,-4 0 0,4-1 0,-11 2 0</inkml:trace>
  <inkml:trace contextRef="#ctx0" brushRef="#br0" timeOffset="752">9751 2462 17129,'-8'-4'2756,"2"2"-2465,4-30 1,9-11-186,8 12 1,5-1-74,5-29 1,4 3-40,0 24 1,5 9-135,4 4 0,-3 14-420,6 45-174,-22-7 0,-4 4-124,-6 2 1,-3 1-1031,-5-1 0,0-4 1888,4 3 0,-3-18 0,3-7 0</inkml:trace>
  <inkml:trace contextRef="#ctx0" brushRef="#br0" timeOffset="1018">10422 2216 16972,'7'58'-460,"-2"-12"1,-5-39 0,0-5 0</inkml:trace>
  <inkml:trace contextRef="#ctx0" brushRef="#br0" timeOffset="1151">10394 2021 11504,'12'19'0,"-3"-3"0</inkml:trace>
  <inkml:trace contextRef="#ctx0" brushRef="#br0" timeOffset="1350">10991 1806 20266,'4'57'-1215,"-1"-1"1,1 0-1,-4-3 1,0 1-1,2-5 1215,9 6 0,1-7 0,-7 16 0,-5-41 0</inkml:trace>
  <inkml:trace contextRef="#ctx0" brushRef="#br0" timeOffset="1518">10797 2162 19381,'57'1'-1763,"0"-1"0,-3 1 0,-3-1 1763,-14 0 0,-4 0 0,6 0 0,-10 0 0</inkml:trace>
  <inkml:trace contextRef="#ctx0" brushRef="#br0" timeOffset="1720">11287 2192 15863,'0'8'2801,"0"-2"-2812,0-6-2746,3-28 57,-2 10-807,2-25 3507,-3 19 190,-1-1 3138,-3 5-1344,1 4-764,-2 6-872,3 4-2298,1 8 1950,8 6 0,-5-2 0,5 2 0</inkml:trace>
  <inkml:trace contextRef="#ctx0" brushRef="#br0" timeOffset="1918">11540 2021 20658,'2'7'-1356,"-2"-8"1,2 14-1</inkml:trace>
  <inkml:trace contextRef="#ctx0" brushRef="#br0" timeOffset="2284">11916 1999 21510,'-51'7'-101,"16"8"12,47 16-237,17-6-178,17-19 218,-5-13 1,3-8 184,3-8 0,-2-9 123,-11 0 1,-1-5 0,-4-2-902,5-14 0,-9-4 974,-7-8 0,-10 1 191,-11 14 0,-6 1 229,-5-10 1,-5 3-46,-1 18 1,-2 3-494,1 1 1,-1 10-1,-1 26 1,19 33 11,22 26-443,-2-21 1,5 1 296,7 6 1,6 1-2421,6-2 0,6 1 0,-3-1 2577,-11-11 0,-1 0 0,1-2 0,2 0 0,2-1 0,-7-5 0,5 10 0</inkml:trace>
  <inkml:trace contextRef="#ctx0" brushRef="#br0" timeOffset="2685">10412 3302 19179,'-51'42'41,"0"0"0,11-11 0,8 4-276,16 16 0,15 0-852,18-14 0,10-5-1821,17 3 1,7-7 2784,3-8 0,0-7 1,-8-8-1,-5-3 1,3-2-1</inkml:trace>
  <inkml:trace contextRef="#ctx0" brushRef="#br0" timeOffset="2852">10833 3573 19997,'1'21'-516,"24"-8"1,8-3 0,5-8-1</inkml:trace>
  <inkml:trace contextRef="#ctx0" brushRef="#br0" timeOffset="3202">11270 3573 20289,'0'-4'403,"0"1"-403,0 3-45,-15 47-123,19-8-163,-6 2 1,1 2-174,21 18-113,0-3 158,-6-12 511,-4-11-52,-6-19 1233,-6-20 122,-17-47-862,-1-8-681,3 11 1,-1-2 271,4 7 0,2-2 17,-1-19 0,4-2 38,6 8 1,7 3-191,8 1 1,7 6-62,24 0 0,15 59-370,-18 24 180,-9 20 100,-14 8 33,-17-19 1,-6 0-1070,-4-7 1,-4-4 1432,-16 22 1,7-29-1,11-30 1</inkml:trace>
  <inkml:trace contextRef="#ctx0" brushRef="#br0" timeOffset="3351">11552 3414 17487,'1'7'2062,"0"0"-1972,-1-7-90,0 0-5356,-1 33 5356,1-25 0,-1 25 0,1-34 0</inkml:trace>
  <inkml:trace contextRef="#ctx0" brushRef="#br0" timeOffset="3484">11557 3271 16804,'0'0'0</inkml:trace>
  <inkml:trace contextRef="#ctx0" brushRef="#br0" timeOffset="3651">11764 3037 21140,'-4'35'-236,"1"0"1,7 17 0,5 3-2057,2-1 1,1 0 2156,2 2 0,1-3 0,-4-14 1,-3-5-1,-2-8 0</inkml:trace>
  <inkml:trace contextRef="#ctx0" brushRef="#br0" timeOffset="3791">11784 3443 20804,'34'-52'-482,"6"9"-773,11 34-1165,7 4 2420,-15 7 0,-3 2 0,0-3 0,10 6 0</inkml:trace>
  <inkml:trace contextRef="#ctx0" brushRef="#br0" timeOffset="4068">12251 3384 18328,'-4'0'2644,"1"0"-2633,25-42-11,-1 16-67,-2-3 0,3-3-325,20-16 324,-17-3 382,-6-12 493,-28 11-471,-3 18-202,-2 17-134,9 15-22,3 33 0,5 27-668,4-10 1,2 2 123,-1-4 1,2-1-818,4-2 0,2-4-5340,16 7 6723,7-17 0,-16-13 0,0-12 0</inkml:trace>
  <inkml:trace contextRef="#ctx0" brushRef="#br0" timeOffset="4333">15307 2153 17454,'-4'0'2398,"3"49"-2174,9-8-168,1 16 0,0 7-325,-2-11 0,0 0-3586,2 11 1,-3-2 3854,-6-16 0,-2-5 0,1 9 0,-5-36 0</inkml:trace>
  <inkml:trace contextRef="#ctx0" brushRef="#br0" timeOffset="4468">15118 2562 20031,'25'-30'50,"1"0"1,8 8-1,7 1 1,5 4-1729,-1 6 0,5 3 0,2 1 0,-1 0 1407,3-1 1,1-1-1,-1 1 1,-2 0-1,8 1 1,-3 1-1,-6 0 1,-9 1-1,0 0 1</inkml:trace>
  <inkml:trace contextRef="#ctx0" brushRef="#br0" timeOffset="4867">17584 1910 19381,'6'50'496,"0"0"1,0 2 0,-1 3-467,-3-1 0,0 3 0,-1-1-1282,1 8 0,0 1 1255,-1-10 1,-1 3 0,-1-6 1,-2-3 1,-1-6 380,0-7 0,-2-3-329,-6 8 1045,3-22-822,-1-32-45,2-20 1,0-11-184,0 0 1,0-4-1,-1-2-534,0-3 1,0-1-1,-1-1 508,0-7 0,0-1 1,1 3 36,2 12 1,0 3-1,1 0 32,-1-20 0,1 2 453,1 9 0,3 1-487,2-2 1,10 4-118,16 19 0,7 6 33,1 1 1,5 10-40,18 17 1,2 15-79,-7 5 0,-4 7-374,-3 6 1,-6 6 160,-9 3 1,-9 3 111,-9 3 0,-9 0-40,-14 4 1,-10 1-703,-6-8 1,-6 1 0,0-1 982,2-7 0,0-2 0,0-2 0,-14 13 0,4-5 0,-1 0 0</inkml:trace>
  <inkml:trace contextRef="#ctx0" brushRef="#br0" timeOffset="5084">17921 2529 20345,'31'-23'1023,"0"0"0,-2 2 1,-5 0-1013,-2-5-11,-2 0-101,-1 3-751,6 5-750,-1 22 751,1 10 582,-4 20 123,-4 0-269,2-1 371,5-3-1167,26-5 1211,-14-17 0,1-3 0,12 5 0,2-10 0</inkml:trace>
  <inkml:trace contextRef="#ctx0" brushRef="#br0" timeOffset="5351">18554 2435 19179,'-5'1'1793,"1"0"-1760,4-1-66,46-48 33,-14 19-118,8-12 1,-2-3 117,-10 5 33,-1-8 90,-37 28 46,-28 13 55,-2 20 0,-19 14-174,33 0 1,5 4-51,6 0 0,6 1-415,3 31-280,38-13-716,29-27 1323,1-15 1,1-3-1,-4 2 1,-16-7-1,1 0 1</inkml:trace>
  <inkml:trace contextRef="#ctx0" brushRef="#br0" timeOffset="5501">19164 2362 20961,'0'37'-333,"-9"-9"1,25-24 0</inkml:trace>
  <inkml:trace contextRef="#ctx0" brushRef="#br0" timeOffset="5651">19161 2208 22698,'28'-25'-6320,"-2"13"6320,-4 35 0,-9-8 0,-6-2 0</inkml:trace>
  <inkml:trace contextRef="#ctx0" brushRef="#br0" timeOffset="6001">19172 2391 20905,'1'-37'971,"-1"0"0,10-8 0,6 4-949,16-4-22,-7 18 0,4 2-50,3 9 0,1 4-174,15-2-90,10 16-448,-22 39 168,-17 2 387,-9-10 0,-4 1 39,-7 14 33,-7-4 135,-3-9 45,-5-10 235,7-29 314,25-42-404,9-9-73,-1 15 1,4 2-101,-4 11 0,3 5-17,7 0 0,2 7-381,17 18-751,-6 14-571,-29 32-3373,-15 0 5076,-1-2 0,-1-21 0,2-7 0</inkml:trace>
  <inkml:trace contextRef="#ctx0" brushRef="#br0" timeOffset="6151">20110 2390 22821,'-7'-15'-2271,"1"6"0,6 3 0</inkml:trace>
  <inkml:trace contextRef="#ctx0" brushRef="#br0" timeOffset="6419">22283 2241 20591,'-6'3'527,"1"0"-393,5-3-134,56-4-1199,2-5-1108,1 2 0,5-2 2307,-4-3 0,-4 1 0,-19 4 0,-4 0 0,25-5 0</inkml:trace>
  <inkml:trace contextRef="#ctx0" brushRef="#br0" timeOffset="6767">24387 1722 22339,'-39'3'48,"0"1"1,-3 5-1,1 9-30,5 13 1,0 10 0,4 4-1606,6 3 0,4 3 0,1 1 1486,-4-1 0,1 1 0,9 0-217,12-3 1,6 0 0,7-5-75,9-1 1,9-6-1105,9-3 0,6-5 1496,6-5 0,-1-4 0,10 2 0,-7-12 0</inkml:trace>
  <inkml:trace contextRef="#ctx0" brushRef="#br0" timeOffset="7134">24771 2089 19168,'0'-6'773,"0"1"326,0 5-1077,-3 13 12,0 32-57,0-7 1,2 4-1962,6 12 1,2 0 1983,-1-10 0,2-3 0,9 15 0,-6-40 0</inkml:trace>
  <inkml:trace contextRef="#ctx0" brushRef="#br0" timeOffset="7485">25431 2285 23056,'-33'-13'0,"-1"-1"0,-28 4-78,18 49-168,15 12 43,3-1-10,34-9-347,16-24 0,18-8-11,8-5 447,-13-12 1,1-3 448,23-10-258,-3-7-33,-30 11-34,-20 12 0,-9 6-168,-3 9-325,5 1-5099,29 1 5592,3-7 0,5-5 0,-15-3 0</inkml:trace>
  <inkml:trace contextRef="#ctx0" brushRef="#br0" timeOffset="7634">25748 2351 18485,'32'14'0,"-6"-2"0</inkml:trace>
  <inkml:trace contextRef="#ctx0" brushRef="#br0" timeOffset="7768">25795 2087 21577,'-6'-6'235,"1"1"-1154,5 5-8912,0 0 9062,48 26 0,-36-20 0,36 20 0</inkml:trace>
  <inkml:trace contextRef="#ctx0" brushRef="#br0" timeOffset="8150">26057 2435 21275,'-12'0'1389,"20"-57"-1355,33 12-23,-13 2 0,2 1-28,-2 19 1,0 5 16,16-6-45,-22 18-11,-1 7-57,-2 14-984,3 27 66,-11 14 482,0 8 549,-10-24 145,-1-20 12,4-25 885,22-32-572,-2 6 1,4-3-40,13-10 1,2-1-607,-6 9 0,-1 3 175,-3 7 0,-2 6-11,-1 9-45,-10 17-168,-2 12-3048,4 34 3272,-3 4 0,-4-9 0,-7-16 0</inkml:trace>
  <inkml:trace contextRef="#ctx0" brushRef="#br0" timeOffset="11083">6969 3106 20277,'40'-5'-2969,"-7"2"-1132,-15 3 4101,-6 8 0,-5-5 0,-5 4 0</inkml:trace>
  <inkml:trace contextRef="#ctx0" brushRef="#br0" timeOffset="11267">6913 3379 19885,'32'-12'-3927,"0"0"0,25-7 3927,-27 18 0,-12 1 0,-8 0 0</inkml:trace>
  <inkml:trace contextRef="#ctx0" brushRef="#br0" timeOffset="12467">1612 2780 21241,'-39'-11'112,"1"0"0,-14 15 0,1 13-140,7 16 0,3 11-753,7-6 0,1 3 1,3 1 724,-5 14 0,6 0-6,8-5 0,9-3-139,18 13-110,15-19 1,11-2-93,15 1 0,8-2 313,-6-9 0,4 0 0,-1-2 52,-9-6 1,0-2 0,-2-2-249,14 4 1,-9-1 285,-17 5 788,-48 14-732,-8-24 0,-6-3-112,-14 2 0,-3-5-375,6-8 0,2-6-388,3-2 1,6-6-660,2-13 649,15 4-4931,14 6 5914,14 9 0,-4 4 1,3 2-1</inkml:trace>
  <inkml:trace contextRef="#ctx0" brushRef="#br0" timeOffset="13219">1874 3362 16344,'-4'0'1906,"1"0"-1750,3 0-144,-9 47 21,10-1-28,2-8 1,4-1-62,14 5-179,17-22-225,-3-19-66,6-12 257,0-10 353,-15-3 0,-2-6 521,-7 0 0,-3-2 157,14-28-22,-22 14 55,-8 29-22,-1 9-717,0 6-302,0 11 224,2 24-34,1 4 44,6 16-190,3-13-223,10-5-135,8-7 257,34-11-84,-20-18 1,3-7 117,15-10 0,0-6-180,-9-1 1,-3-3 448,-2-6 0,-7-1 314,0-16 1243,-19-1 68,-37 22-1020,-18 10-583,-9 26-22,6 8-34,22 7 797,9 1-830,6 1-784,37 2-236,28-17 851,-13-16 1,3-6 218,-7 1 1,-2-5 16,-2-8 0,-5-2 89,-2-7 225,-18 7 313,-29 14-526,-11 25-124,-7 8-77,8 21-113,13-4-739,6 1-1480,15 1 2432,7-2 0,-5-16 0,2-5 0</inkml:trace>
  <inkml:trace contextRef="#ctx0" brushRef="#br0" timeOffset="13684">3213 3263 19078,'14'53'0,"1"-1"0,-3 5 0,1 1-6,0 4 1,-1-3 5,-3-12 0,-4-4 527,-6 21 1322,-15-48-1166,-14-36-515,-3-16-168,13 3 0,1-3-511,5 2 0,0-1 533,0-4 1,1-2 78,0 0 0,0-3 98,-3-13 0,1-3 137,4 4 0,1 1-275,0-3 1,2 3-129,5 18 0,4 5-56,16 0-23,13 32-263,3 16 0,1 9 229,-6 7 1,-2 5 56,2 9 0,-5 2 67,-11-3 0,-7-3-605,-10 14-90,-6-23 626,-1-18 125,-10-7 0,12-5 0,-5-3 0</inkml:trace>
  <inkml:trace contextRef="#ctx0" brushRef="#br0" timeOffset="14001">3568 2539 17297,'0'-4'2689,"0"1"-2588,0 45-45,0 6-51,3-1 1,-1 4-978,1-1 0,0 0 938,3 5 1,0 0-326,0-1 0,0 1-3773,3 10 0,0-1 4132,0-22 0,-1-3 0,-2 0 0,1-6 0,1-14 0</inkml:trace>
  <inkml:trace contextRef="#ctx0" brushRef="#br0" timeOffset="14434">3868 2956 18115,'2'38'313,"0"0"1,1-1 0,2-2-286,7 0 0,3-3 17,9 13 50,-1-19 0,2-4 74,17-9-91,8-30-22,-15-10 23,-10-24-57,-18 4 303,-4-13 481,-3 21-929,-1 3-11,1 34-191,-1 34-628,3 1-907,5 21 1860,20-4 0,-14-25 0,10 1 0</inkml:trace>
  <inkml:trace contextRef="#ctx0" brushRef="#br0" timeOffset="14668">4611 2768 21600,'-42'4'336,"-1"1"0,5-1 0,5 4-380,4 14-58,35 20 18,24-15 0,10-3-28,-1 3 0,2-2-515,16 1 0,0-3 341,-18-10 0,-6 2-167,2 32-1402,-56-14 1,-15 1 1854,2 1 0,-4-2 0,-7-4 0,2-4 0,-6 0 0</inkml:trace>
  <inkml:trace contextRef="#ctx0" brushRef="#br0" timeOffset="40466">11932 4754 12860,'1'6'549,"51"0"145,-3-13-1475,3 2 0,5-3 915,-3-3 1,1-2-825,-10 2 0,0 0 1,3-1 842,5-1 0,3 0 0,1 0-33,-10 1 0,2 1 1,1-1-1,2 0-45,4-1 1,3-1 0,0 1 0,1-1-314,-7 3 1,1-1-1,1 0 1,0 0 0,1 0 259,5-2 0,1 1 1,1 0-1,1-1 1,0 0-245,-7 3 1,-1-1 0,0 0-1,3 0 1,1-1 0,5 0 221,-12 3 0,4-1 0,2-1 0,2 1 0,1-1 0,0 0 0,1 1 0,-2-1 0,-1 1 0,-1 0-108,5-1 1,-2 1-1,-2 0 1,1 0-1,0 0 1,0 0-1,3 0 1,2-1 110,-7 2 0,2 0 0,1-1 0,2 0 0,1 0 0,0 0 0,-1 1 0,1-1 0,-2 1 0,-1 0 0,-2 0-34,2 1 0,-3 0 0,-1 0 0,0 0 0,-1 1 0,1 0 0,1-1 0,2 1 0,4-2 40,-7 2 1,1 0-1,3 0 1,0-1-1,1 0 1,2 1-1,0-1 1,1 0-1,1 0 1,-1 1-1,1-1 1,0 0-1,-1 0 37,-5 1 0,1 0 1,-1 0-1,1 0 0,0 0 1,0 0-1,0-1 0,1 1 1,1 0-1,-1 0 0,2 0 1,0-1-1,1 1 0,1-1 1,0 1-30,-8 0 1,1 1 0,0-1 0,1 0 0,1 0 0,0 0 0,1 1 0,0-1 0,1 0 0,-1 0 0,2 0 0,-1 0 0,0-1-1,1 1 1,-1 1 0,0-1 0,1 0 0,-1 0 0,0 0 0,-1 0-23,2 1 1,0-1 0,1 0-1,-1 0 1,1 0 0,1 1-1,-1-1 1,0 0 0,0 0-1,1 1 1,-1-1 0,-1 0-1,1 1 1,-1-1 0,0 1 0,-1 0-1,-1-1 1,0 1 0,-1 0-1,0 0 7,5 0 1,-1-1 0,0 1 0,-1-1 0,0 1 0,-1 0-1,0 0 1,-1 0 0,0 0 0,-1 0 0,1 0 0,-1 0 0,0 1-1,0-1 1,1 0 0,-1 1-6,2-1 0,0 0 0,1 1 0,0-1 0,-1 1 0,1-1 0,-1 1 0,-1-1 0,1 1 0,-2 0 0,-1 0 0,0 0 0,-1 0 0,-2 0 0,-1 1 7,10-1 1,-3 0-1,-2 0 1,-1 0-1,-1 1 1,0 0-1,0-1 1,1 1 0,3-1-1,1 0-8,-5 1 1,1-1-1,1 1 1,2-1-1,0 0 1,0 0 0,2 0-1,-1 0 1,0 0-1,0 0 1,0 1 0,-1-1-1,-1 0 5,4 0 1,-1 0 0,-1 0 0,1 1 0,-1-1 0,0 0 0,1 0 0,-1 1 0,1-1 0,1 0 0,0 0 0,0 0-2,-4 1 0,1-1 0,2 1 0,-1-1 0,2 0 0,-1 0 0,1 0 0,-1 1 0,0-1 0,-1 0 0,-2 1 0,0 0 0,-2-1 0,-2 1-4,6 0 1,0 0-1,-2 0 1,-1 0 0,-1 0-1,-1 0 1,-2 0 0,0 1-1,-1 0 1,-1 0-127,13-1 0,-1 0 1,-2 0-1,-1 1 1,-3 0-1,-3 1 1,-4 0-527,5 0 1,-5 1-1,-3 1 1,-2 0 778,8 0 0,-3 0 0,-6 0 0,-4 1 0,-7 0 0,10 0 1</inkml:trace>
  <inkml:trace contextRef="#ctx0" brushRef="#br0" timeOffset="41202">15220 5083 17992,'58'-14'-9,"0"0"1,1 0 0,-8 2 0,2 0 0,4 0 0,-1 0 0,1 0-1124,1-1 0,0 1 0,0-1 0,2 0 0,2 0 1137,-1 0 1,3 0 0,1 0 0,0 0-1,0 0 1,-2 0-173,-6 1 1,-2 0-1,-1 1 1,2-1 0,2-1-1,5 0 223,-8 1 0,2 0 0,2 0 0,3-1 0,1-1 0,1 1 0,2-1 0,-1 0 0,2 0 0,-1 0-64,-9 2 0,1-1 0,1 1 0,-1-1 0,2 1 0,0-1 0,0 0 0,2 0 0,0 0 0,1 0 0,0 0 1,2 0-1,1-1 21,-6 2 0,2 0 0,1-1 0,2 0 0,0 0 1,1 0-1,1 0 0,0 0 0,0-1 0,1 1 1,-1 0-1,0 0 0,0 0 0,-2 0 0,1 1 0,-2 0 1,-1-1-79,1 1 0,0 0 1,-1 0-1,0 0 0,0 0 1,-1 0-1,-1 1 0,1-1 1,-1 1-1,0 0 1,0-1-1,1 1 0,-1 0 1,0 0-1,1 1 65,3-2 0,1 1 0,0 0 0,1-1 0,0 1 0,-1 0 0,0 0 0,0 1 0,-1-1 0,0 1 0,-2 0 0,0 1 0,-2-1 0,-2 1 0,9 0 0,-3-1 0,-1 1 0,-1 1 0,-1-1 0,-1 1 0,0 0 0,0 1 0,0-1 0,2 0 1,-1 0 0,0 1 0,-1 0 0,1-1 0,0 1 1,0 0-1,-1 0 0,1 0 0,0 0 0,-1 1-3,-1-1 1,-1 1 0,-1-1 0,1 1 0,-1 0 0,1 0 0,1 0 0,0 0 0,2 0 0,1 0-1,-5 0 0,2 1 0,0 0 1,1 0-1,1-1 0,1 1 1,0 0-1,1 0 0,-1 0 1,0 0-1,0 0 0,0 0 1,-1 0 4,3 1 1,0-1 0,0 0-1,-1 1 1,1-1 0,-1 1 0,1-1-1,0 1 1,0 0 0,1 0 0,1-1-1,0 1-3,-3 0 0,0 0 0,2-1 0,1 1 0,0 0 0,1 0 0,-1 0 0,0 0 0,0 0 0,-1 0 0,-1 0 0,-1 0 0,-2 0 0,-2 1 0,9-1 0,-2 0 0,-1 1 0,-2-1 0,0 1 0,-1-1 0,-2 1 0,0 0 0,0 0 0,-1 0 1,6-1 1,0 1-1,-1 0 1,-1 0-1,-1 0 1,-3 0-1,-2 0 1,-4 1-2,6-1 0,-4 0 0,-3 0 0,-2 0 0,1 1-9,7-1 1,-2 0-1,-1 0 1,-1 0 273,7-1 0,-2 0 1,-1-1-266,-2-1 0,-1 0 0,-5 0 840,-2-4 1,-5 1-695,-4 1 0,-8-2 2029,-18-5-2063,-22 6 3047,-2 0-3159,-8 1 710,-10-1-979,0 4-2391,-8 1-836,9 3 3496,1 1 0,16 0 0,1 0 0</inkml:trace>
  <inkml:trace contextRef="#ctx0" brushRef="#br0" timeOffset="43084">1282 4865 17924,'-25'22'113,"22"-5"-12,49-14-12,-10-1 1,5-2-1382,12-2 1,5-3 1343,-11 0 0,2-1 1,2-1-836,8-2 1,2-1 0,2-2 866,-9 1 0,0 0 0,2-1 0,0 0-6,4-1 0,1 0 1,0-1-1,1 0-40,-10 2 0,1 0 1,0 1-1,0-1 1,0 0-24,2 0 1,-1-1 0,1 1-1,0 0 1,0 0-14,0 1 0,1-1 0,0 1 1,-1-1-1,1 1 11,-1 0 1,1 0-1,-1 0 1,0 0-1,0 0-11,-2 1 0,0-1 1,0 1-1,-1-1 1,0 0 5,9-2 0,-1 1 1,1-2-1,1-1 80,-5 0 0,1-2 0,1-1 0,-1 0 0,-1-1 43,6-4 1,-1-1 0,-1-1 0,-1 0-314,-2 2 0,-1-1 0,-1-1 0,-4 0 253,3-5 0,-3 0 0,-7 1-54,-6 0 0,-3-1 310,10-10 1,-1-3-317,-1 1 1,0-2 92,-11 10 1,0 0-1,-2 0 41,5-4 1,-4 3 11,-5 4 0,-5 2 157,2-10 2286,-8-21-2510,-17 17 0,-7-5-87,-6-1 1,-6-3 0,-3-3-377,0 4 1,-3-3 0,-1 0 0,0 1 372,1 4 0,0 0 0,-1 1 0,0-1 0,0-3 0,-1 0 0,1 0 0,2 3 163,2 0 0,3 3 0,0-3-174,3 2 0,0-2 0,1-2 0,0 1-97,1 1 0,2 0 0,-1 0 0,0-2 116,-2-8 1,-1-3-1,0 1 1,0 3-9,0-2 0,1 3 0,-2 2-8,0 5 1,-2 2-1,-1 4 19,-4 2 1,-5 5-12,-14-5 0,-5 4-962,2 9 0,0 3 951,0 2 0,3 4 5,9 8 1,5 5 1760,6 4-1766,10 1 695,8 2-706,4 0 626,-3 0-604,-9 0-11,-23 0 0,-13 0 8,2 4 0,-8 1 0,-3 2 1,0-1 2,-3 0 0,-1 0 0,-2 1 0,-3 1-4,10 0 0,-3 0 0,-3 2 1,0 0-1,1 0 0,2 1-324,5-1 0,1 0 1,2 1-1,-2 0 1,-1 1-1,-4 2 325,8-1 0,-4 1 1,0 1-1,-3 1 1,0 0-1,0 1 1,-1 1-1,1 0 1,0 0-189,-1 1 1,1 1-1,0 1 1,0 0 0,-1 0-1,0 2 1,0-1 0,-1 1-1,-2 1 193,6-3 0,-2 2 0,-1 0 0,0 0 0,-1 1 0,0 0 0,0 0 0,2 1 0,0-2 1,3 1-1,1-1-143,-6 4 0,2-1 0,0 1 0,3-1 0,0 0 0,1 0 0,2 0 0,0 0 137,-8 4 0,0 0 1,2 0-1,2-1 1,4-1-1,5-2 0,-9 7 0,7-4 1,5 0 529,-6 6 1,7-2-527,-1 11 1053,28-16-1098,14-6 34,3 33 11,-1-22 0,2 4 631,3 22 0,3 6-628,-1-19 1,1 2 0,3 5-2,1-4 0,2 5 1,2 2-1,1 2 0,0-1 5,-1-5 1,1 1-1,0 0 1,1 1 0,0 1-1,2 1 60,-1 2 0,2 1 0,0 1 1,1 1-1,0 1 0,0-2 1,1 0-513,-1-2 0,2 1 0,-1-1 0,1 0 0,0-2 0,-1 0 0,0-3-1084,3 8 1,0-2 0,-1-2 0,0-1 0,0-1 1528,5 6 0,0 1 0,-2-6 0,-4-8 0,-1-6 0,-4-6 0,9 16 0</inkml:trace>
  <inkml:trace contextRef="#ctx0" brushRef="#br0" timeOffset="57951">3374 8034 17465,'-16'-31'1462,"0"-1"0,-16-21-789,1 30-483,-3 7-10,-6 8-4376,-8 11 4003,20 25 0,-5 18 1,2 10-1,4 1 0,12-9-160,17 11 1,9 3 130,-14-8 1,-6 11 0,1 2-1,6-4 1,12-12 195,26-5 0,14-11 0,-4 1 41,-10 0 0,-3 0 0,-7-1 315,-5 4 0,-11-2-95,-17-2 1,-9-5-135,-29 5-68,12-19 1,-3-6-734,2-6 0,1-6-1581,-4-7 1,3-4 1661,-5-14 619,19-5 0,20 21 0,0 5 0</inkml:trace>
  <inkml:trace contextRef="#ctx0" brushRef="#br0" timeOffset="58699">3558 8643 19370,'-4'44'14,"0"0"1,1-4 0,3-3-26,8 4-213,20 0 112,13-18-515,21-24 313,-13-20 281,-1-23 33,-21 2 717,-5-11 784,-11 16-795,-3 4-359,-8 22-347,0 9-22,0 2 0,0 9-12,0 21 23,14 19 5,4-17 1,4-2-12,0-4 0,4-5 6,8-4 0,3-6-113,22-4-95,-13-13 1,1-7 134,-5-3 0,0-6 162,1-6 1,-4-4 246,-14 1 0,-6 0 145,-4-12-33,-18 18-291,-2 19-101,-7 3-135,4 3-593,1 9 77,13-1-525,8 5 291,15-7-157,8-4 391,7-13 315,16-15 1524,-18-7-34,-4 2-180,-27 11-302,-11 15-392,-1 2-302,-3 2-91,-3 10-1209,2 19-8554,15 23 9804,6-2 0,2-10 0,-6-24 1</inkml:trace>
  <inkml:trace contextRef="#ctx0" brushRef="#br0" timeOffset="59133">5088 8674 20457,'0'-5'392,"0"1"-370,0 49 0,0-9-22,1 1 0,1 3-123,4 15 22,4-2-111,1-5 77,2-3 662,-6-21 929,-2-14-1097,-12-26-135,-4-20 0,-10-15-174,2 0 1,1-9-285,6 15 0,0-2 0,2-2 226,-2-8 1,2-2 0,2 3-5,-1-12 1,5 6-17,7 15 0,5 8-5,12 8-337,38 16 11,-23 24 1,0 8-304,5 11 1,-4 7 46,-7 0 0,-8 4 503,-7 6 0,-10-2 67,-18 14 45,-10-8 0,-10-11 498,-17-9-498,3-24 0,12 0 0,13-14 0</inkml:trace>
  <inkml:trace contextRef="#ctx0" brushRef="#br0" timeOffset="59367">5558 8083 21689,'7'60'-603,"0"-1"0,0 1 0,0-4 1,2-2-1,2-2 603,4-6 0,2-2 0,-2-4 0,-3 0 0,2-8 0,16-1 0</inkml:trace>
  <inkml:trace contextRef="#ctx0" brushRef="#br0" timeOffset="59699">6043 8374 21028,'-10'0'986,"2"0"-986,8 0-34,0 0-55,7 42-169,9-21-95,5 8 0,7-2-1395,36-14 1675,-26-14 1,-1-5 72,17-11 448,-22-16 325,-23 9 135,-6 5-415,-3 8-247,-1 7-268,-10 23-404,3 14-1053,-4 7-953,17 1-2397,14-19 4829,15-7 0,-12-8 0,-1-5 0</inkml:trace>
  <inkml:trace contextRef="#ctx0" brushRef="#br0" timeOffset="59933">6665 8238 23796,'-51'-7'-359,"10"6"281,55 12-717,37 27 621,-13-15 0,1 2-202,-2 9 1,-3 1 375,-6-9 0,-9 1-22,-30 22-438,-28-19-3389,-2-12 0,-4-2 3849,10-5 0,1-1 0,-1 0 0,4-2 0,2-3 0</inkml:trace>
  <inkml:trace contextRef="#ctx0" brushRef="#br0" timeOffset="60566">3960 10626 17790,'11'48'157,"-1"1"0,0-6 0,2 3 0,0-2-135,4 12 0,0-1-553,1 7 1,-2-3 530,-6-19 0,-2-7 1195,-2 2 329,-5-29-719,-16-36-704,-1-7 0,-3-7-42,-1-8 1,-2-7 0,2 1-659,0 2 0,2 0 0,0-1 635,4 8 1,1-2-1,1 1 1,2 3 2,0-20 0,4 3-8,1 8 1,4 3-32,6 9 0,6 2-54,15-1 1,10 6 8,11 11 0,6 10-157,4 8 1,-1 12-37,-11 8 0,-8 10 227,-13 14 0,-11 7 5,-17-4 0,-8 2-56,-10 20 1,-4 2-751,3-9 0,0-1 812,0 0 0,1-5 0,3 4 0,20-40 0</inkml:trace>
  <inkml:trace contextRef="#ctx0" brushRef="#br0" timeOffset="60849">4457 10494 20065,'-4'1'2510,"1"0"-2567,3-1-245,21-63-74,-5 32 1,3-2 173,3-15 1,2 1-7,2 10 1,0 6-129,11 1-112,3 16 392,-13 39 56,-3 21 0,-16 11 11,-4-2-11,-1-20-706,14 1-9125,27-20 9650,8-17 0,-7-5 0,-19-11 0</inkml:trace>
  <inkml:trace contextRef="#ctx0" brushRef="#br0" timeOffset="61166">5437 10134 22631,'-25'41'-49,"0"0"0,3-1 0,10-2-163,22 14 44,12-16-168,10-26 268,22-20 68,-3-24 45,-26 8 0,-4-3-11,4-25-34,-30 9 0,-11 26-135,-30 17-1422,-2 28 1557,5 8 0,15-2 0,24-11 0</inkml:trace>
  <inkml:trace contextRef="#ctx0" brushRef="#br0" timeOffset="61550">6218 9983 22507,'-37'33'15,"-1"1"0,3-2 0,8 2-15,16 28-101,8-22 0,8-2-538,12-7 1,9-5-1474,16-3 0,6-9 2112,3-13 0,0-7 0,-8 0 0,-4-3 0,2-10 0</inkml:trace>
  <inkml:trace contextRef="#ctx0" brushRef="#br0" timeOffset="61883">6574 10054 21566,'37'-15'-34,"-1"0"1,1 0-1,-2-1 28,-5-3 1,-2 0-29,24-20 34,-14 0 437,-19-10 270,-38 13-338,-7 5-167,-27 20 11,6 26-90,-7 11-84,16 8 0,2 5-50,9-10 0,3 3-90,-9 22 0,10 4-538,22-19 1,9-2 318,2 0 1,6-5-811,14-9 0,6-7-568,1-8 1,3-7 1697,26-11 0,-3-3 0,-1 6 0,-20-6 0,0 0 0</inkml:trace>
  <inkml:trace contextRef="#ctx0" brushRef="#br0" timeOffset="62117">7195 9825 23964,'-39'-1'-157,"-1"0"0,-22 6-851,88 35 660,-1-19 1,7-2-79,8 5 1,1 1 413,-5-2 1,-4 0 11,2 12 0,-49 2-124,-23-13-8033,-16-8 8157,22-17 0,2 1 0,27-10 0</inkml:trace>
  <inkml:trace contextRef="#ctx0" brushRef="#br0" timeOffset="62349">7600 9704 23482,'-47'4'254,"1"1"0,-4 2 0,5 5-770,7 19-245,42 19 222,27-7 164,2-18 0,2 0-869,11 16-582,-23-10 0,-6 3-1396,-8-1 1,-5 1 3221,-8 29 0,-7-24 0,-4-27 0</inkml:trace>
  <inkml:trace contextRef="#ctx0" brushRef="#br0" timeOffset="62849">9539 8727 21992,'27'21'-9831,"0"0"8806,-4-9 1,-10-4 0,-6-2 0</inkml:trace>
  <inkml:trace contextRef="#ctx0" brushRef="#br0" timeOffset="62965">9614 9036 21409,'46'0'0,"0"0"0,-10 0 0,1 0 0</inkml:trace>
  <inkml:trace contextRef="#ctx0" brushRef="#br0" timeOffset="67799">11306 7910 19717,'42'-16'-163,"-1"0"1,1 0-1,4-2 1,1 1-2486,0 0 0,2 0 0,-1 1 2173,1 0 0,-1-1 0,-3 2 1,8-2-1,-9 4 0,-11 5 1</inkml:trace>
  <inkml:trace contextRef="#ctx0" brushRef="#br0" timeOffset="68102">11593 7968 14843,'-3'0'1546,"0"0"-1321,3 59-203,5-17-493,1 18 1,0 5 470,1-17 0,0-4 0,-1-7 0,0-2 0,1 14 0</inkml:trace>
  <inkml:trace contextRef="#ctx0" brushRef="#br0" timeOffset="68300">11497 8509 18048,'-5'0'1254,"1"0"-1276,4 0-560,45-8-3497,-10-1 1,5-1 4078,8-1 0,-1-1 0,-8 2 0,-5 1 0,1-2 0</inkml:trace>
  <inkml:trace contextRef="#ctx0" brushRef="#br0" timeOffset="68552">11974 8342 20983,'-10'-39'175,"-1"0"1,11 0 0,7 1-305,11 7 0,6 3-342,26-10-21,8 18-618,-18 28-660,9 30 515,-29-10 0,-3 3 1255,3 6 0,-3 0 0,-2 10 0,-9-19 0</inkml:trace>
  <inkml:trace contextRef="#ctx0" brushRef="#br0" timeOffset="68732">12532 8097 18059,'-15'51'-1233,"8"-12"0,9-35 1,3-4-1</inkml:trace>
  <inkml:trace contextRef="#ctx0" brushRef="#br0" timeOffset="68883">12490 7804 13196,'0'0'0</inkml:trace>
  <inkml:trace contextRef="#ctx0" brushRef="#br0" timeOffset="69117">12921 7564 16031,'0'-5'257,"0"0"-201,27 63-22,-12-11-855,3 3 1,0 4 814,-9-12 0,-3-1-330,0 2 0,-1 0-801,-2 0 0,0-2 1137,0-2 0,-1-4 0,-2 6 0,1-14 0</inkml:trace>
  <inkml:trace contextRef="#ctx0" brushRef="#br0" timeOffset="69302">12858 8135 20154,'-6'-7'1132,"1"1"-1098,5 6-34,29-38-1805,5 20 1,8 2 1804,-3-5 0,3-1 0,-1 2 0,4 4 0,-2 3 0,-5 4 0,0 0 0</inkml:trace>
  <inkml:trace contextRef="#ctx0" brushRef="#br0" timeOffset="69483">13468 7929 18798,'24'62'-6924,"-2"-13"6924,-7-34 0,-7-8 0,-2-5 0</inkml:trace>
  <inkml:trace contextRef="#ctx0" brushRef="#br0" timeOffset="69633">13473 7692 12176,'0'0'0</inkml:trace>
  <inkml:trace contextRef="#ctx0" brushRef="#br0" timeOffset="70283">14075 7694 14798,'-6'3'2824,"1"-1"-2219,5-2-381,-40 16-22,25-9 235,-32 12 34,35-13-203,3 1-223,2 4-22,5-2 21,7 1-10,5-4-12,9-3-22,8-2-112,16-2 68,-1-1-225,4 2 190,-18 5-56,-9 6-66,-5 5-247,15 0 302,20-12-39,-7-17 1,1-7 184,-3 1 0,-2-5-444,6-12 0,-5-5 534,-13 6 0,-6-1 296,-3-2 0,-3-1-273,-4 0 0,-6-3 598,-9-13 1,-7-2-222,-4 7 0,-4 2-205,-8 0 1,-2 5-286,6 15 0,-1 9-56,-12 15-11,24 26-68,11 13 1,8 6-813,14 14 0,6 1-141,-3 4 1,2 0-863,-1-19 0,2-1 0,-1-2 1950,2 4 0,-2-5 0,4 6 0,-8-11 0</inkml:trace>
  <inkml:trace contextRef="#ctx0" brushRef="#br0" timeOffset="70982">12330 9381 19235,'-35'0'2006,"0"10"-1883,6 15-67,1 15-33,5 10-29,13-8 1,5 2-265,7-3 1,8-2-1389,12 3 0,8-6 257,0-11 0,5-7-2475,11-14 0,2-8 3876,-7-5 0,-4-3 0,8-4 0,-10-1 0</inkml:trace>
  <inkml:trace contextRef="#ctx0" brushRef="#br0" timeOffset="71199">12763 9554 19706,'-60'-1'1345,"6"8"-1267,14 13-213,17 7-425,5-1-190,30-8 122,15-13-453,4-12 0,4-5 1069,-1-1 1,0-2-1177,1 0 0,-3-1-22,7-9-2454,-28 19 3664,-11 10 0,0-3 0,0 2 0</inkml:trace>
  <inkml:trace contextRef="#ctx0" brushRef="#br0" timeOffset="71599">12982 9488 17846,'4'-3'2241,"-2"1"-2207,-1 54-12,1-10-22,-1 2 0,2 3-583,0-10 0,1-1-118,1 2 1,1-1 111,0-1 1,2 1-564,1 4 0,2 0 88,6 14 1624,-3-15 1008,-7-41-10,-9-31-650,-6-21-354,-6-2 0,-1-9-378,5 14 1,-1-3-1,2-1 89,-2-9 0,1-1 0,3 2-265,3 12 0,1 2 0,4 4 0,3-5 0,7 10-100,18 16 44,3 23 33,1 18-106,-11 5 1,-1 5-264,-1 2 0,-2 2-483,1 8 1,-2 0 168,2 18 1117,-19-11-1073,-15-22-2307,-28-7 2969,4-10 0,1-5 0,22-5 0</inkml:trace>
  <inkml:trace contextRef="#ctx0" brushRef="#br0" timeOffset="71767">13503 9331 16143,'0'0'0</inkml:trace>
  <inkml:trace contextRef="#ctx0" brushRef="#br0" timeOffset="71917">13617 9025 19538,'0'-3'807,"0"0"-2096,0 3 1,0 0-1</inkml:trace>
  <inkml:trace contextRef="#ctx0" brushRef="#br0" timeOffset="72116">13879 8842 21980,'19'61'-258,"0"1"1,-2-3 0,-1-4-500,-6-17 1,-2-2-953,1-1 0,-2 0 1709,7 27 0,-6-27 0,-3-13 0</inkml:trace>
  <inkml:trace contextRef="#ctx0" brushRef="#br0" timeOffset="72265">13942 9218 21241,'-6'-10'739,"1"3"-739,5 7-638,0 0-1346,39-42-3226,-6 25 5210,2-9 0,0 3 0,-5 15 0,-5 1 0</inkml:trace>
  <inkml:trace contextRef="#ctx0" brushRef="#br0" timeOffset="72599">14512 9078 21622,'48'-8'-3104,"0"-1"0,0-4 1,-1-4 895,-6-8 1,-4-4 3529,-8 5 1,-7-1 1803,-5-25-482,-30 11-907,-1 10 0,-3-1 626,-17-23-1757,1 4-68,15 21-438,14 21-100,3 6-22,1 15 11,9 12-56,6 21-768,4-1 0,4 4-4017,0 4 1,1 0 4738,0-1 1,-2-2-1,-6-14 1,-3-7 0,-2-8-1</inkml:trace>
  <inkml:trace contextRef="#ctx0" brushRef="#br0" timeOffset="73233">16844 7612 17196,'0'-7'2185,"0"2"-1804,0 5-190,-1 49-186,6-17 1,1 5-315,4 25 1,1 4-1221,1-13 0,1-3-925,1 0 1,0-3 2453,2 8 0,-7-26 0,-4-10 0</inkml:trace>
  <inkml:trace contextRef="#ctx0" brushRef="#br0" timeOffset="73416">16762 8009 20837,'-6'-6'875,"1"1"-875,41-27-958,2 16 0,7-1 958,-1-3 0,3-3 0,-3 3 0,5 3 0,-3 2 0,-5 3 0,-1-1 0</inkml:trace>
  <inkml:trace contextRef="#ctx0" brushRef="#br0" timeOffset="74099">19799 7073 18653,'-6'-7'1535,"1"2"-1524,5 5 11,12 57 12,4-7-179,-4-1 1,2 5 155,1 1 0,0-2 88,-5-9 0,-1-1-27,-1-2 1,-1-4 992,-4 0-807,-8-40 44,-6-18 23,-7-18-257,-8-16-46,4-3 1,-2-8-366,6 10 0,1-4 0,0-2 337,4 6 1,1-3-1,0 1 1,1 1 1,-2-6 0,1 2 1,5 3-9,3-14 1,10 12-23,17 14-84,17 30 1,10 8-382,11 9 1,2 8-458,-2 3 1,-2 7 708,-4 10 1,-12 8 162,-26 3 0,-13 3 39,-10 4 0,-10 0-34,-5 2 1,-7-1 50,-8 0 0,-4-3-51,-1-2 1,-2-2-1136,10-10 0,-2-1 1,3-2 1213,-3 2 0,2-2 0,3-2 0,5-5 0,7-5 0</inkml:trace>
  <inkml:trace contextRef="#ctx0" brushRef="#br0" timeOffset="74533">20105 7481 18541,'0'6'2386,"0"-1"-2375,36-60-78,-14 18-226,4-5 0,0-2 170,0-8 241,-8-10-96,-8 27 94,-12 4-15,-7 37-11,-5 8-57,0 12 218,5-2-251,4 1 0,9-7-716,25-4-573,24-11 667,-13-11 0,1-3 622,-5 2 0,-2-2 50,-1-6 1,-5 1 139,1-2 1054,-12 9 0,-20 26-560,-14 21-572,-3 9-101,1 8-11,13-19-303,3-3-1063,11-4-4092,29-1 5458,6-13 0,-2-2 0,-14-13 0</inkml:trace>
  <inkml:trace contextRef="#ctx0" brushRef="#br0" timeOffset="74849">21022 7304 18362,'-10'3'1311,"2"0"-1311,8-3-1771,0 0 202,39-32 135,0-9 1451,-12 14 0,-2-2 980,7-26 1703,-30 10-1433,-25 17-80,-20 19-851,-6 25-274,21 2 0,2 3-236,-8 21 185,9 2-11,12 0-1210,20 10-1037,17-33 1,8-4 2246,-2 2 0,2-4 0,30-2 0,-27-13 0</inkml:trace>
  <inkml:trace contextRef="#ctx0" brushRef="#br0" timeOffset="75633">21320 7322 15594,'-3'0'717,"0"0"258,3 0-291,35-26 324,-25 19-22,26-19-505,-33 26-413,0 0-57,2 0 22,0 0 23,1 0-11,1 0 67,1-1-101,-1-3 68,2-7-34,-3 0 134,0 1-179,-2 5-101,-1 5 79,2 0-180,4 9-728,-2 6 863,-1 4 34,-4-3 33,-2-10 134,0-4 236,-1-2 145,-2-4 236,-6-14-270,3-12-346,2-15-124,11 7 11,6 4-10,8 12-12,19-7-34,5 6-224,4 5 34,-15 18-67,-15 14-57,-15 14 124,-1 6-492,-3 4 436,-1 13-169,0-13 348,0-4-22,0-22-79,4-23 202,2-11 415,2-33 694,0-7-549,-3 24 1,1 1-304,1-15-66,3 17-102,-2 21-89,1 8-22,1 3-56,15 14-382,5 24-296,-10-6 0,-1 3 291,-3-1 0,-3 2-1513,-2 1 1,-4-1 1977,-1 8 0,-3-18 0,-2-8 0</inkml:trace>
  <inkml:trace contextRef="#ctx0" brushRef="#br0" timeOffset="75816">22288 7115 22911,'2'-3'-3108,"-3"1"1,6 0-1</inkml:trace>
  <inkml:trace contextRef="#ctx0" brushRef="#br0" timeOffset="77882">23804 6822 19101,'0'9'605,"0"-2"-426,0-7-179,54-8-123,-5-4-1532,1 1 0,3-2 1655,-7-2 0,-5-1 0,10-1 0,-11-1 0</inkml:trace>
  <inkml:trace contextRef="#ctx0" brushRef="#br0" timeOffset="78517">26037 5803 21286,'-54'37'179,"1"0"0,14-2 1,3 4-1,2 5-174,10-2 1,3 5 0,2 1-1,1-2-741,-3 6 0,2 0 0,5-2 725,0 18 0,12-6-12,8-25 1,9-5-186,16 4 0,11-7-2442,11-9 1,5-7 2649,1-4 0,-2-4 0,-10-4 0,-7-5 0,-2-10 0</inkml:trace>
  <inkml:trace contextRef="#ctx0" brushRef="#br0" timeOffset="78748">26286 6223 19583,'3'43'56,"0"4"-493,1-8 0,1 3 437,1-1 0,-1 0 0,1 24 0,1-22 0</inkml:trace>
  <inkml:trace contextRef="#ctx0" brushRef="#br0" timeOffset="79133">26753 6366 21678,'-54'-26'582,"5"5"-582,29 29-89,-10 24-191,8 14 33,2 4 79,17-9-100,15-23 167,8-8-146,9-6 34,3-6 0,0-8 213,8-13 247,-6-4-57,-4 2-201,-14 11-56,-13 12 67,-3 10-180,-1 17-3181,0 8-1479,8-1 4840,8-11 0,-3-16 0,0-5 0</inkml:trace>
  <inkml:trace contextRef="#ctx0" brushRef="#br0" timeOffset="79266">26994 6389 18283,'-4'-7'2543,"1"0"-2543,3 7-56,0 0-2487,-15 25 2543,16-8 0,-14 10 0,18-17 0</inkml:trace>
  <inkml:trace contextRef="#ctx0" brushRef="#br0" timeOffset="79400">26913 6156 12535,'0'0'0</inkml:trace>
  <inkml:trace contextRef="#ctx0" brushRef="#br0" timeOffset="79767">27150 6366 22395,'-2'-34'-30,"0"0"0,7-2 0,7 6-552,25 9 33,6 3-605,5 22 268,-16 9-761,-3 8 303,-7 1 1209,-4-4 2612,-8-8-1189,1-24-560,-4-6-77,5-24-282,0 3 90,11-18-391,5 20-248,13 19-167,-5 35-314,1 33-706,-6 8 224,-16-24 0,-1-1-1412,0 1 0,-2 0 2555,6 29 0,-9-27 0,-6-9 0</inkml:trace>
  <inkml:trace contextRef="#ctx0" brushRef="#br0" timeOffset="80350">26353 7507 19168,'12'42'48,"0"0"1,4 14 0,-1 3-55,-5-6 0,-2-1-434,2-2 1,-2-1 455,-4-10 1,-2-6 507,-2-11 944,0-14-985,-8-45-248,-2-3-50,-4-17 0,-2-10-343,5 22 0,0-2 0,1-2 240,0-8 0,1-3 1,1 2-50,0 11 1,1 2 0,3 3-34,3-11 0,5 8 420,10 6-566,37 14-565,-13 21 0,3 6 21,-2 2 1,-1 4 73,1 7 0,-6 5-695,-8 26-292,-15 7-761,-24 1 2364,-8-3 0,3-22 0,3-10 0</inkml:trace>
  <inkml:trace contextRef="#ctx0" brushRef="#br0" timeOffset="80633">26805 7448 22855,'-5'-58'-112,"7"8"-135,9 29-851,18 4-56,6 9 840,-1 13 236,-8 10 78,-15 10 56,-1 11-56,-1-3-2230,6 2-1647,0-17 3877,8-11 0,-12-8 0,1-1 0</inkml:trace>
  <inkml:trace contextRef="#ctx0" brushRef="#br0" timeOffset="80933">27275 7268 18406,'-6'3'3093,"1"0"-3026,-14 34-45,14-20-22,-13 26-112,32-32-235,9-6-493,17-9 403,7-9 100,-14-3 1,-2-4 616,9-24-22,-22-8 213,-38 19-146,-32 16-45,-2 13-230,19 7 0,0 2-1730,-13 5 1680,17 2 0,21-3 0,21-7 0</inkml:trace>
  <inkml:trace contextRef="#ctx0" brushRef="#br0" timeOffset="81267">27846 6987 20849,'-27'36'215,"1"-1"1,-1 1 0,-8 19 0,7-1-216,14-12 0,4-2-28,4-2 0,5-4-320,18 3-649,15-14-1704,22-10 2701,-19-14 0,-1-3 0,8 2 0,-5-6 0</inkml:trace>
  <inkml:trace contextRef="#ctx0" brushRef="#br0" timeOffset="81683">28244 7106 16232,'-4'2'3709,"0"-1"-2947,4-1-639,24 2-112,-3-9-11,21-2-358,-12-11-56,-4-1 201,-7-1 146,-9-1 44,-13-10 964,-25 13-89,-18 10-527,-4 25-191,0 20-100,21 7-57,16-10 1,7 2-628,21 27-499,10-29 1,6-4-1110,1-9 0,3-5 2258,10-6 0,-4-5 0,-5-3 0,-9 0 0</inkml:trace>
  <inkml:trace contextRef="#ctx0" brushRef="#br0" timeOffset="81949">28774 6891 23012,'-39'-28'-964,"15"13"426,39 39-919,22 16 482,-7 7 874,-16-15 1,-5 0 100,-12 20 0,-21-3-11,-5-19-6757,0-8 6768,14-11 0,4-5 0,11-7 0</inkml:trace>
  <inkml:trace contextRef="#ctx0" brushRef="#br0" timeOffset="82166">29146 6678 22788,'-55'-7'560,"13"4"-784,32 30-561,40 25 185,-4-8 1,2 3 33,3-4 1,0-1-354,0 3 0,-5-2-3596,-8 19 4515,-22-4 0,1-26 0,-9-9 0</inkml:trace>
  <inkml:trace contextRef="#ctx0" brushRef="#br0" timeOffset="89482">4086 11742 11806,'-7'2'393,"1"-1"391,6-1 4034,0 0-4526,-2 2-180,2-2 145,38-2-89,5-9 0,6-2-112,8-1 0,6-1-658,-9-1 0,4-1 0,-1-1 628,-4 1 0,-1 0 1,6-2-16,-2 1 0,4-1 0,4-1 1,2-1-1,2-1-7,-11 4 1,1-1 0,2-1 0,1 0 0,1-1 0,2 0-1,3-1-255,-14 5 0,2-1 0,1 0 0,1-1 0,1 0 0,1 0 1,0 0-1,1-1 0,1 0 0,-1 1 0,0-1 251,1 0 0,0 0 0,1-1 0,0 0 0,1 0 0,1 0 0,-1 0 0,0 0 0,-1 0 0,0 0 0,-2 1 0,0 0-182,4-1 1,0 0 0,-1 0 0,-1 0 0,-1 1-1,1 0 1,-1-1 0,-1 1 0,1 0 0,0 0 183,-2 0 0,0 0 0,1-1 1,0 1-1,-1 0 0,0 0 0,-2 1 1,-1 0-1,-2 0 0,-1 2-155,12-6 1,-4 3-1,-2-1 1,-1 2-1,0-1 1,3-1 251,-5 2 0,1-1 1,1 1-1,0-1 0,-1 0 1,-2 1-1,-3 1 148,6-3 0,-3 1 0,-1 0 0,-2 1 0,0 0-12,9-4 0,2-1 1,-5 2-1,-9 2-39,-1-1 0,-13 1 1438,-18 2-1566,-19 8 2320,-11-2-2119,-2 1 2346,-5 0-2615,8 4 1147,7 3-1114,4 2-21,0 0-12,0-2 67,-5-8-34,-8-16-21,-14-29-12,13 28 0,-1-2-206,-5-8 0,-2 0 206,2 6 0,-2-1-6,-17-16 0,-4 0 10,13 17 0,0 1 0,-2-1-8,-6-5 0,-3 0 0,2 2-376,-6-3 1,1 3 379,6 6 0,2 4 11,-11-7 11,2 2 1,2 4-23,14 9 0,-2 1-17,2 2 0,-1 2-11,-6-1 0,-1 2 6,-16-1 391,6 10-402,16 3 790,-19 7-779,-14 4 22,30-4 0,-1 1-259,-7 2 0,1 0 220,3-2 0,-1 0-633,-7 3 0,-3 0 666,-7 0 1,-4 1 5,15-4 0,-2 1 0,-2-1 0,-4 2 0,-3-1 0,-5 1-333,7-1 0,-5 0 1,-3 1-1,-2 0 1,0 0 324,7-1 1,-1 1-1,-1-1 1,-1 0 0,-2 1-1,-1-1-276,8-1 0,-4-1 1,0 1-1,-1 0 1,-1-1-1,2 1 1,1-1-1,2 0 284,-7 0 0,2 1 0,1-1 0,1-1 0,1 0 0,1 0-3,-7-1 1,0 0 0,2-1 0,3-1 0,4-1-49,-3 0 0,6-2 0,-2 0 36,-5 0 0,-1-1 0,2 2 7,8 2 1,1 1-1,0 3-33,-10 4 0,0 4 0,3 0-10,-7 7 1,5 3 55,0 8 0,4 2-5,14-7 0,1-1-17,1-1 0,0 1 467,2-2 0,-1 0-478,-7 4 0,-1-1 1356,8-7 0,0-2-1312,-5-1 1,2-3-17,-12-2 687,12-12-687,11-1 1191,-10 0-1225,3 0 358,2 2-313,8 1 1,11 0 21,1 1-22,0-2 1,2-2-12,1 0 12,-1 0-24,4 0-89,0 0 78,3 4 23,-2 2 0,-4 5 12,-16 11 10,-13-1 12,-2 2-34,-5-6-23,12-5 12,2 1 0,0 5-23,1 7-78,0 7 39,8-3 1,-1 3 10,1 2 0,2 2-5,-2 9 0,4 0-144,5-8 1,5-1 199,8-1 0,6-1 0,14 30 5,8-8 0,5 8-170,-6-12 1,1 3 0,0 1-1155,1 1 1,0 1 0,-1 1 10,0 3 1,-2 2 0,-2-4 1318,-7-13 0,-2-1 0,-2-5 0,0-1 0,-1-5 0,1 20 0</inkml:trace>
  <inkml:trace contextRef="#ctx0" brushRef="#br0" timeOffset="91466">26714 8136 19717,'45'-12'154,"1"0"0,8-2 0,8-2 0,3-1-134,-16 4 0,2 0 1,2-1-1,2 0 0,3-1-807,-4 2 1,4-1 0,2 0 0,1 0 0,0-1 0,0 1 0,-2 1 786,4-2 0,0 0 0,-1 0 0,0 1 0,1 0 0,0 1-135,-7 1 0,1 0 0,1 1 0,-1 0 0,0 0 0,-2 1 0,-3 1 139,7-2 1,-5 2-1,0 0 1,1 0-1,2 0 20,3 0 1,3-1 0,1 1 0,1-1 0,-1 0 0,-2 0-24,-6 1 1,0-1 0,-1 0 0,-1 0 0,0-1 0,1 0 1,3-1 1,1-1 0,0 0 0,-1 0-1,-3-1 1,-4 1 7,2-2 0,-3 0 1,-4 0-1,-4-1 6,12-12 0,-14-1 184,-18-10 472,-12-4-158,-8 6-369,-2 4 1784,0 9-1908,0 3 2585,2 1-2573,-1-10 2031,1-4-2060,-5 1 1,-4-6 16,-5-9 1,-3-5-16,4 7 1,0-4-1,0 2-423,-6-11 1,2 1 415,3 3 0,4 6-11,3-4-1,0 5-77,-9 12 33,-5 6 45,-12 11-23,-5 10 34,-9 5 45,-9 2-34,-9 2-11,29 0 0,-2 0-102,-19-1 0,-5 0 91,17-1 0,-1 0 0,-3-1-280,-13 0 0,-4 0 0,2 1 294,9-1 1,1 0 0,0 1-4,-3 0 0,-1 0 0,2 1-274,10 0 0,1 1 0,-4 1 282,-3 2 0,-4 2 1,-2 0-1,0 1-20,0 0 1,-1 1 0,1 1 0,-1-1-364,0 2 0,-1-1 0,2 1 1,0 1 370,-10 1 0,1 1 0,5-1 10,0 0 0,4-2-222,3-1 1,0 0 215,4 0 0,0-1-6,3 0 1,1 0-6,2 0 0,-1 2 299,2 1 1,-1 2-1,-2 1-296,-3 3 1,-2 1 0,0 1-23,1-1 0,-1 1 0,0-1 31,0 2 1,1 0-1,2-3-7,-2 1 1,2-2 10,2-3 1,1-2 794,5-2 1,1-2-773,-1-2 0,1-1-17,-18-1-11,12-2 815,18 0-848,12 2 373,-3 2-351,-2 4 1001,-3 3-990,-1 0 0,-11 5 11,-3-2-11,-11 3 0,12-5-78,-6 8 33,19 3 11,3 8-10,10-6 32,10-2 24,6-8 10,2 0-22,4 0 0,-1 2 0,0 2 0,-1 22 56,-5 24 11,-9-11 0,-2 5-653,2-3 0,-1 0 593,-1-11 1,-1 1-1,1 0 4,1 12 1,3 3-233,2-3 1,3 5 0,2 0 223,4-1 1,3 0 0,1 1-10,-2-9 1,1 1-1,1 0 1,1-5-321,2 2 0,2-4 1,1-3 61,4 10 1,0-8-1642,5 2-7137,-8-16 9042,-8-15 0,-6-11 0,-6-7 0</inkml:trace>
  <inkml:trace contextRef="#ctx0" brushRef="#br0" timeOffset="101882">12060 10562 13005,'-8'0'23,"2"0"-23,6 0 1747,0 0-267,49 4-427,-21-3-599,7 1 0,3 0-156,11-5-119,-17-2 0,2-2-1009,11-5 0,3-2 867,-8 0 1,2-1-1,3-1-19,10-4 1,3-1 0,3-1-528,-8 4 1,1-1 0,4-1 0,5-1 508,-13 6 0,4-2 0,4 0 0,1 0 0,2-1 0,-1 0 0,-1 2 0,-2-1-286,-1 1 1,-1 1 0,-2 0 0,1 1 0,1-1 0,1 0 0,2 0 282,-1 0 1,2-1-1,2 1 1,1-1-1,1 0 1,-1 0-1,-2 1 1,-1 1-1,-3 1-211,10-2 0,-4 2 0,-1 0 1,-1 1-1,1 0 0,1 0-70,-4 1 1,3 1 0,0-1 0,0 1 0,-1 1-1,-3 0 1,-3 1-1521,14-2 0,-3 1 0,-4 1 0,-1 0 1804,-5 0 0,0 1 0,-5 0 0,-10 3 0,8 2 0,-65 3 0</inkml:trace>
  <inkml:trace contextRef="#ctx0" brushRef="#br0" timeOffset="101964">14625 9858 12938,'-60'-1'0,"0"1"0,1-1 0,17 1 0,2 0 0,-17-1 0,1 1 0</inkml:trace>
  <inkml:trace contextRef="#ctx0" brushRef="#br0" timeOffset="102165">12808 10347 18171,'62'-14'90,"0"0"0,0 0 1,0 0-1,0 0 1,-1 0-1,1 0 1,-1 1-1,1-1 0,2-1 1,0 0-1,2 0 1,-1 0-1,1 0 1,-1 0-1,-1 0-722,-3 0 1,1 0-1,-1 0 1,0 0 0,1 0-1,-1 0 1,1 0 0,0 1-1,0-1 599,-2 1 1,1-1-1,2 1 1,-1 0-1,1-1 1,-1 1-1,-1 0 1,-2 1-1,-2 1 1,-2 0-247,14-2 0,-4 1 0,-2 1 0,-2 1 0,0-1 1,1-1 278,-1 0 0,1-1 0,0 0 0,-2 0 0,-3 2 0,-5 0 0,12 0 0,-6 1 0,-3-1 0,-8-1 0,-1 0 0,1 0 0</inkml:trace>
  <inkml:trace contextRef="#ctx0" brushRef="#br0" timeOffset="106798">20204 8221 19572,'44'-12'440,"0"0"1,4 0-1,4-1-399,4-3 0,7-1 1,4-1-795,-14 4 1,2-1 0,2 0 0,3 0 0,1-1 752,-8 3 0,3-1 0,1 0 0,1-1 0,1 1 0,-2 0 0,-2 1-308,2-1 1,-1 0-1,-1 0 1,-1 1-1,0 0 1,-1 1 307,4-1 0,0 0 0,-1 1 0,-4 1 0,-6 2-17,17-3 0,-14 2 439,-13-3-450,-61 9 0,-23 2 24,-3 5 1,-9 4-1,-3 0-372,0 1 1,-3 1 0,-2 0 0,3 1 442,8 0 0,2 1 1,0 0-1,-1 2 62,-3 1 0,-2 2 0,2 0 0,8-1 528,-7 3 1,6-1-642,-2-1 1,22-1 196,62-2-180,4-13 1,8-5 353,4 1 1,6 0 0,0-2-385,-1-1 1,0-1 0,3-1-4,2 0 0,3-1 0,1 0 0,-4 1-612,2 1 0,-4 1 0,-2-1-2335,20-4 0,-30 4 3568,-44 8 0,-44 5 0,3-2 0</inkml:trace>
  <inkml:trace contextRef="#ctx0" brushRef="#br0" timeOffset="107415">20519 8768 20457,'9'43'212,"-1"6"1,-1 9-206,-4-8 1,0 4 0,-1 3-1354,1-3 1,0 3-1,-1 1 1,0-2 728,-2 8 1,0-2 0,-1-2-1001,0-3 0,0-2 0,-1-4 1740,-2-2 1,0-6-1,-1 8 1,0-16-1</inkml:trace>
  <inkml:trace contextRef="#ctx0" brushRef="#br0" timeOffset="107749">20409 10107 22204,'-3'11'-89,"8"4"89,25 16 0,29 0 44,-25-21 1,3-6-34,10-11 1,0-6-40,-10-1 0,-2-5-23,-4-9 1,-4-3-252,2-13-1177,-8 5-7429,-11 19 8908,-4 8 0,-6 13 0,0 1 0</inkml:trace>
  <inkml:trace contextRef="#ctx0" brushRef="#br0" timeOffset="108283">19030 11422 15907,'0'-7'3552,"0"2"-3092,-38 1-57,11 15-218,-11 3 0,-2 9-152,9 19 1,5 9 5,-3-1 0,3 3-398,10-9 0,2 2 0,3-1 359,2 10 0,4-2 0,0 0 0,3-2-269,4-4 0,3-1-95,4-6 0,3-3-146,3-5 0,6-3-1255,17-1 1,7-7 1764,6-10 0,0-3 0,-12 1 0,-2-3 0,27-10 0</inkml:trace>
  <inkml:trace contextRef="#ctx0" brushRef="#br0" timeOffset="108898">19447 11912 21017,'-25'-25'582,"0"0"1,-20-13-505,19 35-55,-1 11-34,-5 29-34,12 23-45,11-21 1,5 0-203,14 23-77,15-21 10,10-27-616,20-14 975,-4-23 370,2-6 89,-24-3-459,-17 13-89,-10 17 77,-2 11-88,0 16-2522,10-1-3788,21-1 6410,5-18 0,-3-7 0,-14-4 0</inkml:trace>
  <inkml:trace contextRef="#ctx0" brushRef="#br0" timeOffset="109115">19829 11758 21443,'-63'13'537,"10"4"-749,31 18-987,39 1 179,10-2 790,1-19 1,5-3 173,24 0-112,-23-4 0,-3 3-662,5 15-1041,-29 8 1871,-33-6 0,-4-9 0,8-15 0</inkml:trace>
  <inkml:trace contextRef="#ctx0" brushRef="#br0" timeOffset="109398">20242 11731 19796,'0'-3'2453,"-37"16"-2442,2 26-218,10-12 0,2 3-634,-1 25-279,34-10 649,16-21 12,4-11 0,2-1 593,23 7 741,-7 4-282,-39-7-313,-35 1-213,-23-2-537,13-8 0,0-2 470,-14 0 0,4-2 0,34-5 0</inkml:trace>
  <inkml:trace contextRef="#ctx0" brushRef="#br0" timeOffset="109749">20599 11874 20333,'-11'-5'2443,"2"1"-2465,9 4-101,-19 13-12,14 3-168,-5 14-100,24-3 280,15-3-392,31-8 38,-22-13 1,2-4 341,12-10 1,-1-6-28,-11 4 0,-3-3 184,-5-7 1,-5-2 290,-10-6 1200,-11 2-1054,-18 13-414,0 9-493,-2 24-471,11 2-348,14 9-1590,8-8 2857,12-6 0,-14-6 0,1-4 0</inkml:trace>
  <inkml:trace contextRef="#ctx0" brushRef="#br0" timeOffset="110115">21284 11894 22788,'-7'-47'100,"0"-1"1,3 3 0,6 6-79,17 1-55,26 0-584,14 18-184,-23 19 0,-1 5 577,20 15 134,-19 20 90,-24-10 112,-8 0 930,-2-15-638,-2-8-304,0-21 1,6-31-78,1 8-35,5-14 12,-2 27-112,3 13 0,0 35-1176,8 30-471,0 7-3,-8-25 0,1-2-6395,13 2 8157,7-8 0,-15-15 0,-2-6 0</inkml:trace>
  <inkml:trace contextRef="#ctx0" brushRef="#br0" timeOffset="110398">22079 11653 20233,'-7'-4'1613,"2"2"-1501,5 2-112,46-32 0,-14 11-6,2-3 1,2-3-40,-10 4 0,-5-2 292,0-22 122,-14 4-99,-30 16 66,-13 20-45,0 15-11,0 9-224,4 15-11,9 8-124,12-6 1,7 3-684,12 0 0,8-2-3300,14 3 1,8-5 4061,3-8 0,2-7 0,-6-9 0,-3-4 0,5-5 0</inkml:trace>
  <inkml:trace contextRef="#ctx0" brushRef="#br0" timeOffset="110831">18710 13523 16703,'20'50'239,"1"-1"0,-1-4 0,2-2-1909,2-7 1,0-2 1669,-6-3 0,-2-1 0,16 17 0,-22-20 0</inkml:trace>
  <inkml:trace contextRef="#ctx0" brushRef="#br0" timeOffset="111182">18591 13883 21902,'43'-28'22,"0"1"1,9-2-1,6-1 1,3-1-113,-11 6 0,3 1 1,0-1-1,2-2-1307,-4 2 1,1-1 0,1-1 0,-1 1 0,-4 0 1006,1 0 1,-1 1 0,-4 0-1,-3 0 368,20-15 0,-18 1 1149,-32-2 66,-38 15 0,-15 5-437,-8 2 1,-6 5-384,8 6 1,-3 1 0,1 8-378,3 8 1,0 7-1,6 2 15,-5 8 1,9 7-12,8 11 0,10 5-39,9-13 0,7 2-23,8 11 1,8 0-7,6-7 1,6-2 5,11 1 1,3-5-12,-5-14 1,2-6-248,-2-6 1,-2-6 1035,11-3-7159,16-13 6443,-16 2 0,-3-4 0,-24 8 0</inkml:trace>
  <inkml:trace contextRef="#ctx0" brushRef="#br0" timeOffset="111532">19633 13605 22788,'54'-31'-1625,"-18"15"0,2 4 969,12 5 1,2 1-62,1-5 0,-3-2 621,-11 2 1,-4-3 95,10-19 1042,-35 3 1211,-18-25-1536,-3 20 0,-3-1-107,-2-4 1,0 1-398,-13-18-213,13 26-112,13 32 101,9 37-236,21 20-67,-14-24 1,2 1-192,6-1 1,1-1-6655,15 22 7159,-14-22 0,-3-2 0,-17-24 0</inkml:trace>
  <inkml:trace contextRef="#ctx0" brushRef="#br0" timeOffset="111667">19962 13373 20300,'-3'-5'1367,"0"1"-3054,38-28 1,20-5-1233,-25 19 0,2-1 2663,12-10 0,6-6 0,-7 8 0,5 3 1,-10 6-1</inkml:trace>
  <inkml:trace contextRef="#ctx0" brushRef="#br0" timeOffset="111949">20966 13147 13162,'35'21'0,"-7"-4"0</inkml:trace>
  <inkml:trace contextRef="#ctx0" brushRef="#br0" timeOffset="112082">20924 12766 17230,'22'56'0,"-4"-11"0</inkml:trace>
  <inkml:trace contextRef="#ctx0" brushRef="#br0" timeOffset="112265">21181 12736 20289,'-1'-7'1322,"0"2"-1300,1 5-22,0 0-11,18 52-902,-8-12 0,1 5-992,0 0 0,1 4 0,-2-1 1842,2 12 0,-3-5 1,-2-12-1,-2-7 0,-5-11 1</inkml:trace>
  <inkml:trace contextRef="#ctx0" brushRef="#br0" timeOffset="112415">21240 13036 19628,'52'-27'-479,"-1"-1"1,4 0 0,-2 5 0,9 7 0,-9 1 0</inkml:trace>
  <inkml:trace contextRef="#ctx0" brushRef="#br0" timeOffset="112583">21919 12810 20009,'10'45'-3905,"0"-1"0,4 20 3905,2-35 0,-11-22 0,0-6 0</inkml:trace>
  <inkml:trace contextRef="#ctx0" brushRef="#br0" timeOffset="112731">21918 12564 18059,'-11'-1'336,"3"0"-5715,8 1 5379,0 0 0,0 0 0</inkml:trace>
  <inkml:trace contextRef="#ctx0" brushRef="#br0" timeOffset="112949">22201 12631 23000,'-21'56'-762,"17"-8"157,47-31-112,-12-5 0,-1 3-930,8 18-2611,-31 13 4258,-34-8 0,-8-11 0,9-16 0</inkml:trace>
  <inkml:trace contextRef="#ctx0" brushRef="#br0" timeOffset="113499">18906 14902 18720,'-38'12'672,"1"0"0,2 2 1,3 3-573,6 12 1,6 5-96,4 4 1,8 3-689,11 8 0,9-2-712,4-9 0,6-7-2017,16-4 0,5-9 3412,-1-11 0,-2-4 0,8 0 0,-5-3 0</inkml:trace>
  <inkml:trace contextRef="#ctx0" brushRef="#br0" timeOffset="113749">19357 15047 20725,'-38'28'355,"0"-1"0,5-5 0,11-1-747,34 14-169,19-17 46,6-13 0,6-7 139,1-10 1,1-6 476,4-2 0,-4-5 95,-13 0 0,-7-2 185,-3-17-325,-32 22-594,-21 5-3731,-2 8 4269,0 9 0,18 2 0,15 3 0</inkml:trace>
  <inkml:trace contextRef="#ctx0" brushRef="#br0" timeOffset="113983">19815 15068 22182,'18'-56'228,"1"0"0,-2 11 0,3 9-385,16 10-112,-2 28-381,-9 13-863,9 30-4056,-6 9 5569,-2-2 0,-13-17 0,-8-25 0</inkml:trace>
  <inkml:trace contextRef="#ctx0" brushRef="#br0" timeOffset="114215">20401 14673 22575,'-49'5'242,"-1"1"1,-5 5 0,7 7-501,7 27-1434,36 13 728,36-15 499,2-24 0,3-4-901,25-1-965,1 0 2409,-29-3-201,-22-1-5357,-23-4 5480,-14-6 0,15 0 0,4-2 0</inkml:trace>
  <inkml:trace contextRef="#ctx0" brushRef="#br0" timeOffset="114432">20554 14409 22305,'-3'41'-310,"1"0"0,2-1 1,2 1-711,8 11 0,3 1-3896,-1 1 1,1-1 4615,0 0 0,-1-3 0,2 13 0,-11-42 0</inkml:trace>
  <inkml:trace contextRef="#ctx0" brushRef="#br0" timeOffset="114581">20597 14759 19157,'55'-26'0,"-1"0"0,-10 5 0,-1 0 0</inkml:trace>
  <inkml:trace contextRef="#ctx0" brushRef="#br0" timeOffset="115101">21182 14508 22484,'-57'-2'80,"-2"31"-328,35 30-15,13-27 0,1 0-476,1 30-35,20-29-805,28-10-584,26-19 2129,-19-12 1,1-3 285,-2-2 0,-3-2 28,17-13 11,-27 13-11,-27 13 180,-5 5-359,0 5-247,0 3-515,2 1 336,6-1 325,8-4 381,33-1-269,7-5 964,7-10-460,-21-1 146,-23-10 11,-15 5-325,-2-2-78,0 0 67,3-10-404,5-1-111,6 0 22,0 11-123,2 10-68,-2 10-728,5 14-1500,1 3 2475,15 1 0,-21-8 0,5-12 0</inkml:trace>
  <inkml:trace contextRef="#ctx0" brushRef="#br0" timeOffset="115499">22068 14063 18619,'0'-5'1703,"0"2"-1591,-2 49-95,1-13 0,2 4-594,1 22 0,2 4-2724,2 2 1,1-1 3300,1-14 0,1-5 0,3 15 0,-6-40 0</inkml:trace>
  <inkml:trace contextRef="#ctx0" brushRef="#br0" timeOffset="115634">22018 14474 19673,'28'-31'0,"1"1"0,16-19 0</inkml:trace>
  <inkml:trace contextRef="#ctx0" brushRef="#br0" timeOffset="115931">22426 13967 18698,'-2'-7'2027,"1"2"-1690,1 5-326,-7 44-11,10-9-6,-3 0 1,5 3-965,11-4 1,6-5 969,4-8 0,1-2 0,13 18 0,-5-28 0</inkml:trace>
  <inkml:trace contextRef="#ctx0" brushRef="#br0" timeOffset="116315">22709 14058 19516,'0'-4'2128,"0"0"-1803,0 4-403,49-7-875,-11 5-44,28-6 414,-26 8 124,-20 0-134,2-3 1029,-11-3 1469,-2-2-1356,-6 0-213,-3 5-11,0 1-291,-1 2 44,0 4 12,-1 32-79,1-1 0,2 5-17,3 21 1,1 4-579,0-5 1,1-1 543,3 3 1,1-2-28,-3-19 0,-1-1-376,0 12 0,-4 0-599,-8-9 0,-6-1-1961,-9 0 1,-6-4 3002,-1-15 0,-3-7 0,-17-2 0,20-14 0</inkml:trace>
  <inkml:trace contextRef="#ctx0" brushRef="#br0" timeOffset="117398">19940 16259 17398,'-1'3'1759,"-1"-1"-1120,2-2-494,57-23-33,-19 2-572,4 1 1,0-2 481,4-12 258,-8-7-246,-28 7 604,-36 0-313,-12 17-28,0 14 0,0 9-140,10 11 0,4 9-157,-2 10 0,6 5-146,8 0 0,8 0-302,7 5 0,9-3-941,20 9-1379,19-11 832,-21-27 0,2-3 1936,6-3 0,-2-3 0,7 0 0,-6-5 0</inkml:trace>
  <inkml:trace contextRef="#ctx0" brushRef="#br0" timeOffset="118031">20580 16045 22126,'-58'15'-101,"13"13"-156,38 21 133,11-10-10,6-13 0,8-20 78,4-3-23,4-10-44,17-14 134,-1-4-11,-5 1-135,-13 10 135,-17 12 90,-1 8-78,-1 4 10,9 11-78,9-1-213,27-4-583,1-20 348,-5-26 0,7-18 0,-12 3 1786,-21 10 1,-3-1-1087,16-9 1,4-5 0,-19 10 430,-36 5-380,7 25-180,6 6-67,2 2-101,5 1-403,16 1-236,15 0 509,6-5-284,6-5-302,-15-7 570,-1-10 852,-14 9 213,-4 1-617,-12 17-43,-2 13-125,-1 8-33,2 9-56,1 3-2902,10 11 2958,14-11 0,-9-5 0,7-17 0</inkml:trace>
  <inkml:trace contextRef="#ctx0" brushRef="#br0" timeOffset="118315">21559 15866 21521,'3'-41'246,"1"0"1,4-22-90,29 12-68,-7 20 12,18 7-123,4 26-101,-2 13 44,-5 23-178,-20 4-399,-10-12 1,0 0-1015,7 10-739,5 8 2409,3-30 0,-18-9 0,7-7 0</inkml:trace>
  <inkml:trace contextRef="#ctx0" brushRef="#br0" timeOffset="118597">22167 15638 20714,'-6'0'1838,"1"-1"-1714,5 1-349,30-34-358,-9 14-235,3-10 1,-2-3-584,-7-8 1255,-14 3 146,-18 15 258,-11 17 1232,-15 30-347,-1 20-1065,22-18 1,2 2-79,-9 31-538,22-4-1075,18-17-1592,14 4 3205,22-25 0,-21-9 0,3-5 0</inkml:trace>
  <inkml:trace contextRef="#ctx0" brushRef="#br0" timeOffset="118982">22825 15284 21398,'-42'2'646,"-1"0"0,5 2 0,3 2-511,-1 13-135,10 8-23,11 10-10,8 27-79,15-32 0,5 0-62,5 2 1,4-3-63,27 5 168,1-27 1,-20-24-258,0-45 319,-19 8 1,-5-8 5,-4 4 0,-3-5 0,-2 1-546,-2 6 0,-3 0 0,-2 1 583,-3-1 1,-2 0-1,-3 6 126,-6 0 0,-2 6 66,1 9 1,-1 4 27,-18-7-156,5 33-67,27 55-169,25-3 1,9 5-180,0 4 1,4 0-440,0-13 1,3 1 0,-1-3-492,3 7 0,0-1 1244,-9-9 0,1 2 0,-2-5 0,-4-6 0,-2-3 0,0 4 0,1 0 0</inkml:trace>
  <inkml:trace contextRef="#ctx0" brushRef="#br0" timeOffset="119215">23007 14781 23056,'49'23'232,"-1"0"1,-17 7-1,-3 6 1,-5 4-465,-1 7 1,-5 3 0,-4 3-859,0 8 1,-5 4 0,-5-3 439,-6-10 0,-5-2 1,-3 2 649,-5 0 0,-3 3 0,-2-1 0,3-6 0,0 5 0,0-3 0,-3-10 0,0 1 0,0-1 0</inkml:trace>
  <inkml:trace contextRef="#ctx0" brushRef="#br0" timeOffset="126714">27322 8583 12535,'-5'-11'3529,"1"2"-2274,4 9 1435,0 0-2310,-15-31-380,11 23-112,-10-20 101,14 47 0,3 18 11,0-5 0,3 5-867,1 9 1,3 5-1,1 1 867,2 4 0,2 1 0,-1-3 0,-4-8 0,0-2 0,0-3 0,3 8 0,1-1 0</inkml:trace>
  <inkml:trace contextRef="#ctx0" brushRef="#br0" timeOffset="127099">27187 9354 20994,'25'46'-452,"0"-1"1,11 6-1,6-7 31,0-20 1,3-5-433,-1 4 0,-1-8 853,-3-15 0,-4-8 34,6-16 522,-9-18-108,-12-11 237,-15 11 1,-2-3-406,-1 5 0,-2 1-717,-2 1 1,1 6-4058,4 11 4698,7 32 1,-3 8-1,3-7 1</inkml:trace>
  <inkml:trace contextRef="#ctx0" brushRef="#br0" timeOffset="128048">26508 11197 12322,'0'4'3697,"-1"0"-167,1-4-2578,16 22 371,-3-16-674,19 7-357,-9-51-292,-7-7-6,-9 9 1,-3-2-1,-5 5 1,-5-2-29,-8-13 1,-6 0 33,-1 9 0,-3 1-68,-5 0 0,-1 7 12,-14 12 34,16 42 22,16 24-22,5 18-23,7-30 0,6-1-157,12 9 1,10-3-925,7-9 0,7-6-29,11 0 1,2-8 931,-9-13 1,-3-8 222,-7-5 0,-6-7 1076,-3-25 1355,-14-20-1131,-18 11-1032,-9 7-312,-3 39-12,3 27 56,10 19-56,2 9-3,13 4-1459,7-17 0,8-2 1518,14-8 0,3-3 0,-15 0 0,0-3 0,35-5 0</inkml:trace>
  <inkml:trace contextRef="#ctx0" brushRef="#br0" timeOffset="128331">27286 10993 21790,'-51'29'-1087,"13"-7"852,33 25 11,11-19-291,17-4-796,17-14 436,16-18 842,-2-6-684,-15-4 145,-16 9-156,-14 13 728,3 8 0,-7-5 0,2 5 0</inkml:trace>
  <inkml:trace contextRef="#ctx0" brushRef="#br0" timeOffset="128565">27764 11114 19594,'-5'-7'1916,"1"1"-1860,7-34-56,8 19-34,21-37-941,12 43-280,0 7 875,-6 22-259,-20 11-1759,-5 21 2398,-4-4 0,-3-7 0,-3-14 0</inkml:trace>
  <inkml:trace contextRef="#ctx0" brushRef="#br0" timeOffset="128948">28542 10729 21342,'-34'9'403,"0"-1"0,-7 10 1,4 7-466,12 8 0,4 5-477,0-2 0,3 1 309,7 3 1,7-3-51,7 12 177,7-11-110,8-13 282,26-17-114,6-43 45,-1-9-252,-27 7 1,-5-5 257,-8 3 0,-3-1 38,-1-6 1,-3-4 84,0-4 1,-4-5 123,-6 0 1,-4-5 0,-2 2 89,0 6 1,-3 3 0,-1 0-195,-4-1 1,-1 1-1,-2 8-149,-2 0 0,-1 17 352,-13 38-408,19 38 11,14-10 0,3 5-369,1 7 0,5 3-505,10-1 0,7 5 0,1-2 804,2-3 1,3-2 0,-1-1 0,-4-7 0,1-1-1,0-4 1,5-1 0,1 0 0</inkml:trace>
  <inkml:trace contextRef="#ctx0" brushRef="#br0" timeOffset="129265">29074 10798 21051,'-18'60'369,"20"1"-436,33-38 67,4-1-11,10-25-56,-19-11 44,-6-12 23,-8-10-11,-7-5 11,-6-4-101,-22-14-1109,-10 20-750,-6 4-3453,3 30 5413,21 15 0,7-3 0,4 2 0</inkml:trace>
  <inkml:trace contextRef="#ctx0" brushRef="#br0" timeOffset="129765">29608 10770 18552,'8'25'2252,"-2"-4"-1479,-6-21-560,0-9 11,0-6-134,4-27-102,10-3 12,9-1-78,2 18 22,1 21 0,-6 20-213,13 32-123,-17-17 0,-1 3 280,2 3 0,-1-1 112,3 11 123,-9-23-45,-5-29 23,4-14 157,4-21-213,4-17 39,-7 26 0,1-3 330,4-13 1,4 3-320,-2 15 0,2 4-140,18-12 12,-5 61 10,-13 37-722,-9-3 0,-1 6 562,-2-14 0,0 2 1,0-3-1,-1 6 1,-1-2-1,1-7 1,0 1-1</inkml:trace>
  <inkml:trace contextRef="#ctx0" brushRef="#br0" timeOffset="144230">27923 11960 16378,'0'-6'2208,"0"1"-2175,0 5-55,-2 38-1,1-1 12,3-1 0,1 2-123,8 27-276,-2-33 1,2 2-3720,5 11 0,1 0 4129,-6-12 0,0-1 0,12 27 0,-15-37 0</inkml:trace>
  <inkml:trace contextRef="#ctx0" brushRef="#br0" timeOffset="144581">27912 12716 14933,'29'18'1434,"0"0"0,24 10-683,-22-36-303,-1-10-45,-1-13 203,4-23-450,-12 14-963,-3 2-773,-11 29-2083,-4 19 3663,4 4 0,-3-3 0,1-3 0</inkml:trace>
  <inkml:trace contextRef="#ctx0" brushRef="#br0" timeOffset="145848">26973 14085 8490,'-3'-8'2431,"1"2"-1344,2 6 1087,0 0-527,-4-7-594,1 5-201,-2-4-415,3 5-336,0 4 201,1 9 113,1 11-135,0 17-22,6 9-112,2 7 10,5-1-77,0-7-46,-1-10 12,-1-12 22,-4-10 1580,-2-13-1199,-3-44-291,-4-7-364,0 4 1,-2-2 223,-1 2 0,-1-2-10,0 0 0,0-4 1,1 1-3,-2-18 1,4 1-12,9 0 1,6 6-6,-1 21 0,6 11-83,40 24 61,-2 29-29,-10 9 1,0 8-343,-6 5 1,-2 4-118,1-1 1,-5 1 89,-11-3 0,-7-1-1795,-8-8 0,-2-3-5562,-1 14 7892,1 4 1,-5-38 0,0-7 0</inkml:trace>
  <inkml:trace contextRef="#ctx0" brushRef="#br0" timeOffset="146015">27060 14154 19695,'53'-13'-1429,"0"1"0,-1 0 1,-6 3-1,-6 5 1,-9 0-1</inkml:trace>
  <inkml:trace contextRef="#ctx0" brushRef="#br0" timeOffset="146415">27722 13988 17689,'0'-8'2969,"0"1"-2700,0 7-191,-41-11-66,-6 26 16,9-12 0,0 2-28,-8 23-101,19-8 56,26-13-201,35-4-415,23-22 633,-24 13 0,0-2 28,2-6 0,-3-1-11,6 1-34,-13 6 45,-13 5 89,-7 8 270,-5 2 347,-4 9-572,0-3-122,-1-2 10,2-6 68,3-5-90,8-2-830,10-7-6128,13 3 6958,1-3 0,-10 6 0,-10 3 0</inkml:trace>
  <inkml:trace contextRef="#ctx0" brushRef="#br0" timeOffset="146868">28148 13824 20849,'-43'-27'403,"0"9"-291,13 24-11,-1 4-22,3 2-102,9-1-10,19-6-337,32-15 213,7-3 145,20-12-32,-17 7-203,1 16 236,-18 60 11,-14-24 0,-1 3-417,-6 5 1,-3 4-1,1 0 355,2 17 1,1 1-400,0-18 1,0 1 0,2 0 389,0 0 0,1-1 0,0-1-136,6 16 0,0-3 156,-1-7 1,2-3-79,-1-8 0,0-5-51,0-2 225,-12-26-45,-18-42-112,-15-19-6,11 23 1,-2 0 642,0 1 0,-2 1-531,-9-3 1,1 3-1003,-13-6-3979,5 6 5376,27 24 1,13 5 0,0 0 0</inkml:trace>
  <inkml:trace contextRef="#ctx0" brushRef="#br0" timeOffset="147415">27763 14133 21700,'3'-27'-123,"0"30"157,-3 29-23,0 28 0,0 1-17,5-9 1,3 5 5,3 0 0,1 1-554,0 0 0,1-2 486,0-8 1,-1-6-90,-4 3 242,-11-13-141,-12-16-12,-11-17-33,-2-18 0,-1-9-543,-1-10 0,2-5-947,-1-10 0,3-3-550,6 10 1,7 2 2140,15 7 0,4 6 0,-1 10 0,11 6 0</inkml:trace>
  <inkml:trace contextRef="#ctx0" brushRef="#br0" timeOffset="147814">28633 13890 17398,'-3'-1'1031,"0"-1"213,3 2-964,5-15-202,2 4-56,5-12-22,1 9-78,14-4-415,7 1 224,10-3 246,-11 8 23,-9 2 0,-15 7 348,-5 1-348,-3 1 112,12 48-549,0-23-2398,8 12 1,4-2 2834,10-13 0,-1 0 0,-17-17 0</inkml:trace>
  <inkml:trace contextRef="#ctx0" brushRef="#br0" timeOffset="148098">29180 13760 19908,'42'-13'-1763,"0"-1"0,5-3 0,-5-3 3063,-7-11 447,-7 2-491,-39 11-595,-19 13 638,-24 22-850,1 16-449,7 5-90,19 7-1120,24-18-2028,19-6 3238,12-8 0,-7-7 0,1-4 0</inkml:trace>
  <inkml:trace contextRef="#ctx0" brushRef="#br0" timeOffset="148481">29800 13464 21678,'-42'1'362,"0"-1"1,5 9-1,4 2-631,-12 15-751,22 9-347,40-16-4874,43-6 3871,-20-12 1,1-3 4486,6-2 1,-2-2 1154,16-4-1782,-35 0-134,-22 18 78,-18 37-891,-2 5 1,-2 6-444,1 1 1,-1 1-483,3-9 1,-1 1-1,3-2 382,2 3 0,3-2-6,2-5 1,3-2-230,6-6 1,4-3 32,8 14-145,10-19 380,1-36 68,-16-46-230,-22 13 1,-8-1-382,5 0 0,-5 2 339,-10 2 0,-2 7-6115,3 1 6286,14 7 0,10 14 0,5 2 0</inkml:trace>
  <inkml:trace contextRef="#ctx0" brushRef="#br0" timeOffset="148897">30174 13633 22451,'11'5'-1411,"20"0"1164,9 9-78,11-6-381,-15-10-963,9-21 772,-7-23 1087,-20 4 1,-4-3 425,-2 3 1,-6-1 475,-9-21 0,-9-1-285,0 15 0,-4 3-297,-1-3 0,-1 5-432,-10-7-78,15 38-45,11 30 45,6 16-67,11 20-168,-2-19 0,2 1-246,5 3 1,3 1-1089,10 16 0,-2 3 1569,-7 0 0,-2-2 0,1-12 0,-4-3 0,-6 18 0</inkml:trace>
  <inkml:trace contextRef="#ctx0" brushRef="#br0" timeOffset="149197">30441 13517 22137,'-2'-5'606,"1"1"-556,29-9 1,15-1-300,-12 7 0,4-1 43,19-7 0,11-3 1,-4 0-1592,4-1 0,-3 0 1628,3 0 1,-7-3 95,-23 2 0,-9-2 454,-13-13 1345,-32-11-202,-28 18-941,-9 7-281,21 23 0,0 7 114,-11 17-215,9 9-134,15 5-67,10 5-89,23 4-937,13-10 1,10-1 1025,10 0 0,3-2 0,-11-6 0,-1-3 0,-3-8 0,0 0 0</inkml:trace>
  <inkml:trace contextRef="#ctx0" brushRef="#br0" timeOffset="149347">28130 15038 8232,'-21'27'0,"1"0"0,-13 16 0</inkml:trace>
  <inkml:trace contextRef="#ctx0" brushRef="#br0" timeOffset="149780">28461 15225 19403,'-27'-50'3115,"2"15"-2997,-6 37 0,-4 10-6,-23 17-56,16 8 0,3 10-1263,9 5 0,4 5 1184,-2-2 1,8 2-112,17-3 0,12-4-64,7-20 0,7-4-256,8-3 0,5-4 39,5-4 1,4-4-346,5-3 0,2-4-215,3-2 0,3-4 975,-4-4 0,4-4 0,-6 1 0,-12 4 0,-2 0 0,12-7 0,-1-1 0</inkml:trace>
  <inkml:trace contextRef="#ctx0" brushRef="#br0" timeOffset="150081">28925 15356 12927,'0'-10'1524,"1"2"-370,-1 8-572,0 0 976,-8-23-673,3 13-10,-6-16 660,4 19-695,2 3-840,2 8 11,1 11-22,2 15 11,3 14-381,5 8-594,5 3-1390,3-20 1,3-1 2364,10 8 0,0-2 0,-14-31 0</inkml:trace>
  <inkml:trace contextRef="#ctx0" brushRef="#br0" timeOffset="150398">29328 15328 21958,'-34'-6'280,"1"0"0,-25 6-314,30 29-346,13 14-68,8 0 190,18-7 213,11-22-44,23-9 21,6-24 80,7-7 66,-18-4 0,-16 10-78,-19 16-156,-2 3 55,-3 5-1513,1 14-5176,11-1 6790,2 3 0,0-11 0,-3-9 0</inkml:trace>
  <inkml:trace contextRef="#ctx0" brushRef="#br0" timeOffset="150531">29575 15215 17868,'-5'0'751,"1"0"-4639,4 0 3888,-3 30 0,2-22 0,-1 22 0</inkml:trace>
  <inkml:trace contextRef="#ctx0" brushRef="#br0" timeOffset="150682">29459 14986 18608,'-5'-1'-168,"1"1"-7787,4 0 7955,45 32 0,-34-24 0,35 24 0</inkml:trace>
  <inkml:trace contextRef="#ctx0" brushRef="#br0" timeOffset="151031">29795 15284 22776,'0'-51'108,"1"-1"1,2 7-1,7 7-444,40 4-90,-3 19-11,3 21-369,-10 6-1156,6 12 1380,-14-8 1938,-3-6-572,-17-19-336,-5-12-235,-2-8 90,1 1-102,2 3-190,3 10-145,0 23-1087,5 25-751,-2 7-2947,6 7 4919,2-22 0,-9-12 0,-1-6 0</inkml:trace>
  <inkml:trace contextRef="#ctx0" brushRef="#br0" timeOffset="151231">30482 14829 22933,'-29'21'145,"0"0"1,-8 21-470,57-4-741,7-7 0,3 2-633,-3 1 1,-1 2-1340,1 6 1,-5 1 3036,-9 19 0,-15-26 0,-9-21 0</inkml:trace>
  <inkml:trace contextRef="#ctx0" brushRef="#br0" timeOffset="151798">28511 16877 20569,'6'53'25,"1"0"0,0-1 0,0 14 0,0-6-14,2-23 1,0-7 44,-2 2 392,-4-27-67,-10-28 22,-20-37-336,5 3 1,-1-6-333,-2 3 0,2-4 321,5 4 0,0-4 0,4 6 39,3 8 1,3 2-80,0-10 1,11 4-62,37 1-168,-5 38 1,6 8-433,8 10 1,1 9 369,-8 0 1,-5 10-684,-6 22 0,-11 8-2224,-15-9 0,-6 0 3182,-1 0 0,-2-2 0,-4 11 0,1-36 0</inkml:trace>
  <inkml:trace contextRef="#ctx0" brushRef="#br0" timeOffset="152048">28843 16764 19964,'0'-10'3417,"0"2"-2846,0-36-436,0 19-101,4-37-225,16 21-615,9 14 346,5 2-56,-3 21-683,-8 26 987,-9-2 77,2 14-89,-10-11-2376,10 4 2600,12-14 0,-11 1 0,7-13 0</inkml:trace>
  <inkml:trace contextRef="#ctx0" brushRef="#br0" timeOffset="152365">29298 16543 22260,'53'-33'-1882,"-6"1"1591,-25 12 257,-8-12 426,-23 4-33,-8 0-56,-16 13-202,4 10 111,3 12-32,4 7 21,3 10 1,5 8-157,0 24-538,7 10-1070,12-26 0,5-1-2561,16 18 4124,28-24 0,-27-23 0,0-10 0</inkml:trace>
  <inkml:trace contextRef="#ctx0" brushRef="#br0" timeOffset="152997">29440 16724 15571,'-4'5'2914,"1"-1"-2041,3-4-77,39 24-595,-7-31 1,4-4-152,5 12 1,0-3-51,5-18 0,-5-10 33,-9-1 1,-6-3 0,5-17-17,-16 18 0,-6 0 16,-12-14-11,-12 15 1,-8 1-23,-8 3 0,-5 4-101,-13-1 0,-2 6-177,8 10 1,1 8 25,6 7 0,5 7-790,2 22 1042,26 17 0,1-26 0,13 4 0</inkml:trace>
  <inkml:trace contextRef="#ctx0" brushRef="#br0" timeOffset="153331">30160 16203 16703,'-4'-4'2981,"0"2"-2040,4 2-358,-46 65-483,33-26-100,-12 6 0,3 0 0,24 0-762,28 1-2241,27-19 314,-24-14 0,0-6 2689,6-10 0,-3-4 0,-6 1 0,-8-8 0</inkml:trace>
  <inkml:trace contextRef="#ctx0" brushRef="#br0" timeOffset="153597">30431 16325 18787,'-7'2'1412,"0"-1"-1266,7-1-124,0 0-33,42-49-168,-15 12 179,-2 4 0,-2 0 67,-6-2 146,-16 17-113,-10 8 180,-7 5 673,-25 27-303,-5 20-622,23-9 0,2 3-84,4-6 0,6 0-863,11 24-33,18-27-4124,39-8 5076,-7-11 0,0-5 0,-27-5 0</inkml:trace>
  <inkml:trace contextRef="#ctx0" brushRef="#br0" timeOffset="153798">30688 16150 22765,'-48'-15'336,"11"6"-369,36 18-618,38 15-419,-9-8 0,3-1 543,2 2 1,0 0-382,2-2 1,-4 0-998,-5 6 1064,-12-1-110,-9-3 951,-8-5 0,2-6 0,-3-3 0</inkml:trace>
  <inkml:trace contextRef="#ctx0" brushRef="#br0" timeOffset="153998">30917 16038 22620,'-4'-11'2341,"1"2"-2285,3 9-90,0 0-223,32 8-427,11 8 152,-5-2 0,1 2 44,-3 0 1,-3 4-774,-2 9 1,-11 5-1239,-21 0 0,-9 1 2499,-2 1 0,-4-3 0,-28 14 0,18-29 0</inkml:trace>
  <inkml:trace contextRef="#ctx0" brushRef="#br0" timeOffset="154946">29234 17649 21040,'-43'-2'328,"0"0"1,-6 4-1,-1 4-93,-4 3 1,2 2-141,11 0 1,4-1-18,-10 2-167,36-6 133,19 14 180,19 33-190,-13-22 0,2 2-551,4 13 1,-1 2 516,-4-6 0,-2 1 5,0 3 1,0 0-129,-2-2 1,1 2 122,3 12 0,2 0-50,-1-10 1,2-1-136,3 3 1,1-5 15,11 6-985,-3-26-549,-13-19 1951,8-30 1,-14 17 0,3-19-1</inkml:trace>
  <inkml:trace contextRef="#ctx0" brushRef="#br0" timeOffset="155515">29872 17661 21700,'-31'-26'987,"-19"22"-982,18 20 1,-1 6-6,4-2 0,1 2-17,3 4 0,5 0-5,6 8-505,31 6-235,40-9 728,-24-15 1,1-2-172,11-3 1,1-3 142,-12 0 1,-2 0-242,24 12 124,-15 8 123,-20 7 56,-12 4 235,-38 17-426,-11-13-1316,10-22 0,-3-4-3882,-18-6 5389,9-21 0,27 3 0,2-2 0</inkml:trace>
  <inkml:trace contextRef="#ctx0" brushRef="#br0" timeOffset="155965">30398 17525 20647,'-32'41'-26,"0"0"0,6 2 0,9 3-1067,20 9 1,9-1-1099,0-12 1,6-3 2190,12-6 0,1-6 0,-2-6 0,-3-9 0</inkml:trace>
  <inkml:trace contextRef="#ctx0" brushRef="#br0" timeOffset="156231">30729 17964 19885,'-9'-54'285,"-1"0"1,1 0 0,-4-11 0,1 4-286,1 5 0,-1 5 12,-6-9 424,-1 19-402,0 35-79,4 37 45,8 13-33,18 20-348,11-17-169,12 0-581,3-5-3785,-14-15 1,-1-2 4742,3 9 1,0-4-1,-23-21 1</inkml:trace>
  <inkml:trace contextRef="#ctx0" brushRef="#br0" timeOffset="156381">30596 17829 21969,'8'-34'-172,"-1"-1"1,4 2-1,7 4-2103,22 5 1,6 5 2274,-12 3 0,-1 1 0,2 0 0,-4 2 0,-7 4 0</inkml:trace>
  <inkml:trace contextRef="#ctx0" brushRef="#br0" timeOffset="156747">30911 17379 22160,'54'36'-12,"-27"-15"1,-4 3-73,-5 4 0,-4 3-443,0 4 1,-3 0-186,-3 2 1,-3 2 711,-4 12 0,-2-2 0,0 0 0,-6 7 0</inkml:trace>
  <inkml:trace contextRef="#ctx0" brushRef="#br0" timeOffset="157314">31153 17188 18507,'10'-58'3317,"2"9"-3172,4 30-89,1 3-45,4 4 1,12 5-35,6 3-33,10 18-45,-10 3 101,-8 18 101,-12 5 72,-8-3 1,0 5-50,2 8 0,0 0-102,0 2 0,1-1-202,0-1 0,0-4 180,10 12 0,-9-26 0,0-2 0,4 11-45,0 0-23,-19-21-1231,-28-10-786,-2-1-3259,-24-2 5344,11 6 0,18-5 0,6 1 0</inkml:trace>
  <inkml:trace contextRef="#ctx0" brushRef="#br0" timeOffset="166364">20144 7923 12781,'0'0'0</inkml:trace>
  <inkml:trace contextRef="#ctx0" brushRef="#br0" timeOffset="180213">26153 8313 16871,'53'2'354,"0"-1"1,3-3 0,0-4-327,-2-3 1,2-3-611,-15 2 0,2-2 0,4-2 571,6-1 0,5-2 0,1-1 0,-2 1-592,6-2 0,-3 1 0,4 0 538,-4 0 1,3-1-1,0 0 1,-1 2-216,-7 2 0,0 0 0,-1 2 0,-4 0-63,1 2 1,-3 0 0,-3 2 678,18-6 0,-16 8 471,-34 13-437,-63 10 499,-12 1-830,16-8 1,0-1 942,10-2 1,1-1-2753,-31 5 703,40-7 686,23 0 303,12-2 78,7 0 78,9 0 684,23-6-1008,7-3-4752,10-2 4998,-25 0 0,-17 6 0,-23 1 0</inkml:trace>
  <inkml:trace contextRef="#ctx0" brushRef="#br0" timeOffset="191364">13001 11211 15370,'0'-8'3003,"0"2"-3003,0 6-112,0 0 45,-10 49-729,7-7-241,-3 2 1,1 1-2005,6-10 1,2-1 3040,-2 2 0,1-4 0,2 6 0,-2-9 0</inkml:trace>
  <inkml:trace contextRef="#ctx0" brushRef="#br0" timeOffset="191647">12861 11731 18810,'1'66'739,"17"-4"-347,23-46-190,6-14-45,8-29-497,-16-16 385,-5-7-45,-9 3-935,-6 2-5967,-10 26 6919,-3 13 1,-6 12 0,0 4 0</inkml:trace>
  <inkml:trace contextRef="#ctx0" brushRef="#br0" timeOffset="192332">12313 13098 15347,'0'-3'4426,"0"0"-4258,0 3 146,-3 30-23,8 8-235,-3-2 0,2 5-316,4 0 1,1 1 276,0 3 0,3 1 5,7 12 1,8-4 38,4-16 1,4-4-6,-1 2 0,4-9-22,2-19 0,-1-11 291,18-19-90,-5-19-157,-29 16 1,-2-4 20,0-15 0,-4-6-43,-6-1 0,-3-1-34,-3 1 1,-4 0 33,-4 6 0,-5 4 79,-10-4-68,0 10-34,2 10-21,4 6-12,2 7-616,3 2-3753,5 0-2892,5 4 7301,4 0 1,-1 5-1,-2 1 1</inkml:trace>
  <inkml:trace contextRef="#ctx0" brushRef="#br0" timeOffset="200382">19254 17520 15706,'0'-8'2072,"0"2"-1567,0 6-102,0 0-11,-36 37-179,18 3-101,-6 1 1,0 4-425,12-1 1,3 1 339,1 5 0,0 0-617,3 1 0,1 0 420,1-3 1,5-2-2168,11 2 0,8-4 2336,7-14 0,2-4 0,15 17 0,1-33 0</inkml:trace>
  <inkml:trace contextRef="#ctx0" brushRef="#br0" timeOffset="200880">19616 17929 17308,'-36'-19'952,"0"-1"1,-28 0-852,40 38-12,-7 31-55,13-1 11,5 2-45,21-23-224,11-17-314,9-15-134,16-20 672,-3-2-34,-1-3 135,-17 15 269,-15 23-258,-6 7-45,-2 10-22,2-1 11,7 2-34,9-11-930,20-16-514,1-17-91,8-19-67,-12-3 1580,-2-10 0,-16 25 0,-5-2 0</inkml:trace>
  <inkml:trace contextRef="#ctx0" brushRef="#br0" timeOffset="201029">19814 17794 19000,'-3'20'-34,"0"0"-246,14 12 0,5 3-1546,0 19 1826,-8-17 0,-1-2 0,1-2 0,-3 7 0</inkml:trace>
  <inkml:trace contextRef="#ctx0" brushRef="#br0" timeOffset="201163">19782 17965 19112,'28'-34'-1095,"-1"0"1,3 2 0,2 5 1094,2 11 0,0 3 0,6-2 0,-5 3 0</inkml:trace>
  <inkml:trace contextRef="#ctx0" brushRef="#br0" timeOffset="201680">20679 17727 19470,'-58'-24'1143,"6"4"-1042,13 47-34,5 16-61,18-11 0,3 1-51,3 20-67,24-19-224,13-24-11,11-12-136,5-12 377,-11-5 0,-1-4 229,-4-5 1,-2-3 396,1-2 1,-3 0 17,1-14-470,-18 23-57,-6 22-11,0 28-23,3 15-436,8 8-549,11 1-1447,14-27-4682,11-10 7137,6-7 0,-22-6 0,-5 0 0</inkml:trace>
  <inkml:trace contextRef="#ctx0" brushRef="#br0" timeOffset="202313">21472 17780 12826,'11'2'3507,"-3"-1"-2375,-8-1 235,0 0-314,37-41-493,-26 4-414,8 6 0,-1-1 33,-19-13-123,-9 13 135,-20-5 100,-8 14-224,-6 9-67,14 23 0,15 12 0,13 8-89,14 1-247,9-4-326,8-13 1,7-5-639,4-3 1,3-6 576,9-8 0,0-4 422,-12 1 1,-3-4 300,-8-5 0,-6-1 1389,-6-6 1614,-9 1-1591,-6 11-1289,-4 4-22,-1 17-67,-1 9 220,2 27-635,4-6-975,11 12-8475,39-18 9109,-1-14 0,1-4 1,-24-11-1</inkml:trace>
  <inkml:trace contextRef="#ctx0" brushRef="#br0" timeOffset="202696">22167 17464 21689,'-47'4'-11,"10"2"-381,53 7-505,39-5 443,-9-8 1,4-2 257,-3-2 0,1-2-24,1-4 0,-3-1 152,6-5 152,-10-5 28,-22 1-33,-6-2-34,-17 1-23,-13-11-22,-1 3 255,-8-14-210,8 9 885,-1-10 180,7 15-1088,2 16 34,7 29-56,10 26-22,3 11-1015,1-15 0,1 1 1037,0-5 0,0-1 0,6 20 0,-5-23 0</inkml:trace>
  <inkml:trace contextRef="#ctx0" brushRef="#br0" timeOffset="203013">22411 17395 22507,'44'-18'-310,"-1"0"1,0 0 0,1-1 0,-1-1 0,0 1-349,3 0 1,-1 0 0,-3 1-94,3-4 0,-6 0 594,2-10 293,-40 18 2005,-32 4-436,-15 23-1274,13 3 0,1 4-240,-15 23-157,18 12-34,23-19 0,21-2-203,12-4-1394,7-12 1,3-3 1638,-5-2 0,0-1 0,25 7 0,-29-11 0</inkml:trace>
  <inkml:trace contextRef="#ctx0" brushRef="#br0" timeOffset="203713">21863 18349 19157,'-49'-1'358,"0"0"1,10 1 0,4 5-247,-10 31-34,26-2-22,10 11-45,33-13-190,26-9-112,12-30-30,-26-5 1,-1-5 303,-7-3 0,-4-4 106,6-12 1,-5-5 151,-8-2 0,-4-2 123,-1-8 1,-5 1-130,-7 14 0,-4 4 34,-8-15-45,5 36-157,3 7-56,1 5-22,3 15 417,9 36-406,-2-4 0,2 6 0,-1 0 0,1 2-524,2 10 1,-1-1 517,-3-15 1,1-1-51,8 12 0,4-2-154,3-13 0,6-4 143,5 0 0,4-9 67,22-15 11,-6-38 34,-24-25-34,-10-12-6,-12 25 1,-6-1 11,-15-16 0,-11 1-96,-5 8 1,-5 4-998,-9-1 0,-3 7-364,11 14 1,2 9 1439,-4 16 0,30 0 0,7 0 0</inkml:trace>
  <inkml:trace contextRef="#ctx0" brushRef="#br0" timeOffset="204246">23130 18102 15863,'-1'-6'3642,"0"1"-3172,-35 26-78,18 0-224,-27 22 34,32 8-180,6-14-22,16 6-291,10-24-1043,44-7-1332,-8-14 402,-14-3 1,1-3 2263,17-16 0,-25 8 0,-10 2 0</inkml:trace>
  <inkml:trace contextRef="#ctx0" brushRef="#br0" timeOffset="204630">23335 17683 21196,'38'42'-314,"0"1"1,-2 3-1,-4 1-555,-8 1 1,-6 4 647,-6 3 0,-2 4 0,-1-7 0,0-12 1,-1-2-1,-4 15 0,-1 1 0</inkml:trace>
  <inkml:trace contextRef="#ctx0" brushRef="#br0" timeOffset="207246">20391 5337 14081,'9'-10'3070,"-1"2"-2611,-8 8 158,0 0-169,1-9 56,0 5 90,1-8 146,-2 7-225,0-1 359,-15-1-616,-17 5-169,-20 24-66,6 5-18,23-2 1,5 3-6,2 23 0,9-17 0,5 2-67,20 25-152,-3-29 1,4-4-297,27 4-292,3-19-236,-11-11-917,-4-7-2051,-1-3 4011,-2-6 0,-15 5 0,-3 1 0</inkml:trace>
  <inkml:trace contextRef="#ctx0" brushRef="#br0" timeOffset="207781">20815 5527 13128,'4'0'4976,"-1"0"-3363,-3 0-302,25-47-807,-18 2-409,5-3 1,-2-2-96,-13 15 0,-3 1 67,-1-4 0,-1 3 0,-14-17 595,-9-5-180,3 24-482,2 6 0,8 32 0,8 17 11,5 19-11,2 14 0,9 7-168,9 0-264,2-22 1,5-3-673,1-6 1,2-2-1340,4-2 0,1-4-3574,9 0 5169,-8-28 0,-22 3 0,-3-6 0</inkml:trace>
  <inkml:trace contextRef="#ctx0" brushRef="#br0" timeOffset="207929">20786 5303 19538,'-4'2'1098,"56"-16"-2241,-4-2 980,-4 3 0,7-3 0,-6 2 1,9-4-1,-16 6 0,1 0 0</inkml:trace>
  <inkml:trace contextRef="#ctx0" brushRef="#br0" timeOffset="-213668.73">30144 18329 12815,'-4'2'818,"1"-1"1053,3-1-1356,57-3 46,-11-4-393,3 1 0,3-2-45,-14 0 0,1-2-11,20-4 0,1-1-101,-4 3 1,-1 0-129,-3 0 1,-5 1-7,10 0 123,-55 8 56,-61 16-23,9-2 1,-6 1 33,-3 1 1,-3 2-265,16-3 1,-1 0-1,3-1 460,-3 2 1,1 1-62,-6 4 0,3 1-102,-4 7-100,10 2 279,107-17-268,-4-8 0,11-3-20,-18-1 1,4-1 0,3-1-1,-3 1-719,-4 1 1,-2 0 0,0 0 0,0-1-54,18-1 1,-1-1-1,-7 2 781,-6 2 0,-8 0 0,8 0 0,-29 0 0</inkml:trace>
  <inkml:trace contextRef="#ctx0" brushRef="#br0" timeOffset="-198193.73">3346 12736 16109,'0'-5'3115,"0"1"-2398,0 4-504,-8 47-45,8 10-817,-1-3 1,0 4 676,5-1 0,2 1 17,0 1 0,1-1-45,1-3 0,3-2 0,0-6 0,2-4 17,3-6 0,3-5-17,26 12 17,-8-30 0,4-11 72,0-18 1,-1-10-62,1 3 0,-3-7-245,-5-16 1,-7-6 378,-11 8 0,-6-4-73,-2 1 1,-3-4 0,-3 0 137,-3 2 1,-2 1 0,-1 0-146,1-4 0,-1-1 0,-2 4 23,-6-2 1,-1 7-128,-4 2-225,-5 40-1041,8 35-2286,3 16 3574,30 13 0,-8-26 0,15-14 0</inkml:trace>
  <inkml:trace contextRef="#ctx0" brushRef="#br0" timeOffset="-197795.73">4238 12553 20871,'-32'37'47,"1"0"1,8 6 0,2 7 0,5 2-48,6 2 0,5 2 0,3 3-1176,3-7 0,2 3 0,2-1 0,1-3 216,3 4 0,1-4 0,5-4-2564,15 11 0,7-10 3624,-5-25 0,-1-6 0,5 4 1,-6-13-1</inkml:trace>
  <inkml:trace contextRef="#ctx0" brushRef="#br0" timeOffset="-197510.73">4561 13346 21140,'0'-39'116,"0"0"0,0-2 0,0 1-77,0 6 0,0-2-39,0-21 0,0-4-680,-2 6 1,0 0 942,0 2 0,0 3 185,-6-9-20,3 45-461,2 22 244,1 16-211,3 14 0,4 8-415,5 11 1,5 3-1847,-2-11 1,1 3 0,2-3 2260,6 11 0,0-7 0,-4-16 0,-2-7 0,-3-11 0</inkml:trace>
  <inkml:trace contextRef="#ctx0" brushRef="#br0" timeOffset="-197310.73">4508 13111 23639,'37'-29'-1185,"0"0"1,0-1-1,6-7 1,-3 4-1,13-4 1,-34 19-1</inkml:trace>
  <inkml:trace contextRef="#ctx0" brushRef="#br0" timeOffset="-197094.73">4776 12542 23023,'5'-45'829,"42"29"-852,-5 44 1,3 16-135,3-1 0,-3 5-962,-10-2 0,-1 5 0,-8 1 913,-9-6 1,-5 2 0,-4 3-1949,-4 4 0,-4 5 0,-3 1 0,0-5 2154,-4 2 0,-2-4 0,0 0 0,1 2 0,0 0 0,-2-9 0,-13 7 0</inkml:trace>
  <inkml:trace contextRef="#ctx0" brushRef="#br0" timeOffset="-183076.73">22808 18867 17442,'-4'7'584,"0"-2"-36,41-28 57,0 4-460,0-1 1,4 1-295,-4 4 0,1 3 149,3 1 0,1 1 42,11 0 1,-1 3-369,12-2 393,-19 4 68,-60 8-102,-35 1-33,-14 5 0,14 1 0,0 0 0,16-2 0,1 0 0,-8 2 0,7 0 68,18-2 371,29-4-361,33-11-50,-9 1 0,4-2-457,10-4 0,2-1-260,7-1 0,2 0-2768,1-1 0,0-1 3457,-1 1 0,-4 1 0,-22 6 0,-5 0 0,16-6 0</inkml:trace>
  <inkml:trace contextRef="#ctx0" brushRef="#br0" timeOffset="-176826.73">15989 16385 19583,'54'-21'27,"0"1"0,0 0 1,0-1-1,0 1 1,0 0-1,10-5 1,-3 1-1,0 2 0,-2 2-921,-4 3 1,0 2 0,-2 2 0,-5 1-1584,13-2 1,-8 3 2613,-10 0 0,-6 2 1,5 1-1,-24 2 1</inkml:trace>
  <inkml:trace contextRef="#ctx0" brushRef="#br0" timeOffset="-176425.73">16159 16300 18126,'-38'18'216,"0"-1"1,5 3 0,4 3-94,-4 30-78,16-6 56,26-24 44,35-6-319,-8-12 1,4-2 173,12-5 0,-1-3 0,-15 5 0,-4-2 0,16-9 0</inkml:trace>
  <inkml:trace contextRef="#ctx0" brushRef="#br0" timeOffset="-175476.73">7153 17396 19493,'-65'3'986,"1"13"-919,18 23-45,22-14 1,1 3-6,-3 14 0,5 3-12,11-5 1,5 0-6,3-1 0,8-3-101,33 12-213,17-33-330,-24-10 1,2-3-169,3-5 0,2-3 812,25-8 0,-3-2 0,-3-1 0,-18 3 0,1 0 0</inkml:trace>
  <inkml:trace contextRef="#ctx0" brushRef="#br0" timeOffset="-175092.73">7981 17473 14451,'0'-4'2342,"0"0"-2096,0 4-179,9 29-11,-4-7-212,11 35 156,-6-25 0,-3-4 0,-1-16 0</inkml:trace>
  <inkml:trace contextRef="#ctx0" brushRef="#br0" timeOffset="-174908.73">7963 17172 12736,'0'0'0</inkml:trace>
  <inkml:trace contextRef="#ctx0" brushRef="#br0" timeOffset="-174608.73">8296 17310 19224,'1'4'2577,"-1"0"-2386,0-4-203,-21 6 1,13 8-258,-14 20 57,29 8-68,6-1-203,13-2-413,4-11-1547,10 13 1368,-15-6 1187,-7-2-22,-25-16-90,-14-12-2432,-3-7 2432,-3-5 0,13 2 0,2-1 0</inkml:trace>
  <inkml:trace contextRef="#ctx0" brushRef="#br0" timeOffset="-174207.73">9147 17098 16770,'-8'0'1345,"2"0"-1076,-5 50-146,18-17 0,3 3-106,-7 10 0,3 1-344,12 1 1,4-3 326,-6-13 0,1-1 29,3 8 0,-2-3 0,0 0 0,1 4 0</inkml:trace>
  <inkml:trace contextRef="#ctx0" brushRef="#br0" timeOffset="-173625.73">8871 17443 20121,'27'-34'104,"1"0"1,8-2-1,6 3-99,15 6 1,9 3-848,-14 4 0,6-2 0,3 0 1,-1 1 586,-1 0 0,0 1 0,1-1 0,0 0-178,-9 2 1,2 1-1,-1-2 1,-2 1 0,-5-1 410,9-6 0,-5-1 0,-13 0 123,-1-30 564,-52 29 1,-12 3-123,-6 3 1,-3 3-29,-3 0 1,0 1-29,3 3 0,-3 4-156,-7 6 0,1 11-275,8 17 0,3 9-34,2-2 1,6 5-237,7 15 1,10 3 202,10-12 0,6 0-12,8 12 1,5 0 837,2-9 1,3-2-827,6 0 0,2-4 11,12 0 590,-8-25-590,-16-18 126,-4-3-126,-1-4 573,-3 0-573,0 6-33,16 2-23,23-3-280,5-2-193,-19 1 1,0-3-133,19-11 336,-19 1 0,0-3 330,-8-1 1,-2-3 95,0-5 0,-5 0 493,-1-15 201,-24 13-301,-5 23-259,-4 6-112,-1 6 250,-2 26-340,7 18-106,9-10 1,4 0-982,8 24-1769,17-12-5379,4-26 8202,11-10 0,-19-6 0,1-4 0</inkml:trace>
  <inkml:trace contextRef="#ctx0" brushRef="#br0" timeOffset="-173109.73">11414 17083 19112,'19'-48'851,"-1"1"1,-7 0 0,-11 3-673,-17 6 0,-7 5-123,-24-13-33,-13 20-1,22 22-78,5 24 22,26 10-178,19 6-57,32-3-292,16-20-154,-25-9 0,0-2 166,0-3 0,1-2 56,29-9 493,-8-9 12,-13-8 144,-13-2 1962,-13-6-661,-16 8-1222,-5 7 198,-8 13-411,3 12-33,2 18-493,16 9-224,14 5-1110,25-8-1098,16-18-1765,-26-7 1,0-1 4700,3-3 0,-2-1 0,7 2 0,-12-4 0</inkml:trace>
  <inkml:trace contextRef="#ctx0" brushRef="#br0" timeOffset="-172740.73">12120 16612 21140,'-37'-7'274,"1"-1"1,-22-3-454,52 23-179,40 3 167,9 1-39,-7-8 0,2-4-61,24-3 140,-20-7 0,2-3 151,-4-4 0,-2-5 22,6-7 1,-5-4 5,-12 4 0,-5-2 184,4-27 270,-21 15-191,-6 0-189,-11-2 77,-2 11 0,-4-1 67,-2 4 1,-2 2 167,-19-25-279,11 25-135,20 19 0,5 19 0,6 11 0,11 18 0,8 12-208,4-13 1,2 3-678,0 2 0,0 1-1564,-1-3 1,-1 0 2448,-6-5 0,-4-5 0,-6-9 0,-4-9 0</inkml:trace>
  <inkml:trace contextRef="#ctx0" brushRef="#br0" timeOffset="-172425.73">12335 16501 21196,'-6'-5'1748,"2"1"-1765,36-14 1,18-3-29,10-2-616,-20 5 0,6-2 1,-2 3 408,-1 1 0,0 0-196,10-5 0,-2-2 597,-12 3 0,-3-2-166,-2 0 1,-6 0 436,-12-5-174,-28 15 90,-10 10-34,-4 7 849,0 5-1005,1 10-56,7 5-68,7 20-436,27 3-482,4 0-2197,22-7 3093,-1-23 0,-18-7 0,-2-6 0</inkml:trace>
  <inkml:trace contextRef="#ctx0" brushRef="#br0" timeOffset="-171775.73">14194 16335 21488,'-54'-18'82,"1"0"0,3 4 0,5 8-60,-2 22-44,2 26-34,22 3-246,35 5 111,18-21 124,29-14 33,-9-23 23,-1-6 11,-4-9 67,-1-11 146,-16 13-190,-7 5-23,-15 19 0,-1 10 0,4 2 11,26-4-179,26-16-225,-20-8 1,-1-7 319,1-10 1,-6-6 83,-9 2 0,-6-2 0,-7-3 0,-6 0 527,-10-17-157,-8 22 0,-5 4 403,-27-7-694,-12 14-90,16 38 11,16 22-11,34 11-135,9-9 1,5 1-1552,4 0 0,1-1 1686,1 5 0,-1-3 0,7 7 0,-26-24 0</inkml:trace>
  <inkml:trace contextRef="#ctx0" brushRef="#br0" timeOffset="-171641.73">14422 16161 21040,'49'-15'-857,"1"0"1,0 0 0,2 3 0,0 1 0,-1 3 856,15 1 0,-5 4 0,-13 2 0,-9 1 0,-15 0 0</inkml:trace>
  <inkml:trace contextRef="#ctx0" brushRef="#br0" timeOffset="-170975.73">10306 18211 19190,'-4'37'90,"0"0"0,14 18-180,49-69 45,-8-5-33,-2-16 78,-20 15-157,-5 9 157,-3 16 22,6 7 23,-2 0 22,6-2-33,-2-16 22,9-27-34,-14-18 96,-19 13 0,-6 1-118,-19-22-56,-24 15-68,1 29-212,4 8-964,11 18 1300,14 14 0,8-9 0,8 6 0</inkml:trace>
  <inkml:trace contextRef="#ctx0" brushRef="#br0" timeOffset="-170656.73">10828 17854 21420,'18'56'-172,"0"0"0,-6-12 1,1-5 92,5-7 1,0-4-202,-2-2 168,-2-9 369,-3-22-66,-2-7 89,1-16-44,-2 6-124,-1 2-112,2 8 0,0 6-68,4 3-380,15 20-2409,12 8 2857,-10-7 0,0 0 0,6 6 0,-5-10 0</inkml:trace>
  <inkml:trace contextRef="#ctx0" brushRef="#br0" timeOffset="-170508.73">11394 18053 19325,'-4'-8'796,"2"2"-796,2 6-1476,0 0 1,0 0 0</inkml:trace>
  <inkml:trace contextRef="#ctx0" brushRef="#br0" timeOffset="-170359.73">11320 17840 18832,'0'0'0</inkml:trace>
  <inkml:trace contextRef="#ctx0" brushRef="#br0" timeOffset="-170158.73">11759 17783 21353,'-66'5'437,"13"29"-829,46 25-12,14 4-962,12-3-1223,13-29 2589,21-10 0,-28-10 0,9-6 0</inkml:trace>
  <inkml:trace contextRef="#ctx0" brushRef="#br0" timeOffset="-169874.73">11871 17526 22260,'25'52'-262,"1"0"1,-3-6 0,-2-5-75,7-7 236,-12-18 100,0-1 11,-8-20 0,5-7-22,-1 3-359,10-1-762,-4 16-7675,19 17 8807,-5-1 0,-6-1 0,-9-12 0</inkml:trace>
  <inkml:trace contextRef="#ctx0" brushRef="#br0" timeOffset="-169457.73">13031 17614 20065,'41'20'-460,"-3"-4"45,-13-14-413,11-11-47,8-15 875,-12 5 0,-1-1 202,22-17 135,3 5 43,-18 20 91,11 6-225,-9 5-123,2 1-44,-16-2-34,-10-6-1,-7-5 35,-4-7-79,-6-1-67,-29-8-1973,-21 6 2040,17 11 0,0 3 0,-13-1 0,19 8 0</inkml:trace>
  <inkml:trace contextRef="#ctx0" brushRef="#br0" timeOffset="-169141.73">13827 17382 19986,'-8'1'1233,"2"0"-1233,28-40-23,-4 18-5,2-10 0,-1-1-61,-6-1 78,-13 4 11,-22 13 112,-16 13 268,-4 12-21,-2 7-90,4 11-225,9 7-21,12 14-930,39 2-1239,8-22 0,7-4-2303,5-7 1,5-4 4396,13-3 0,-2-6 0,-3-4 0,-7 0 0</inkml:trace>
  <inkml:trace contextRef="#ctx0" brushRef="#br0" timeOffset="-168775.73">14602 17385 19505,'34'-1'229,"0"-1"1,27-3-185,-15-15 78,-9-8 750,-8-17-614,-18 9 9,-20 0-10,-7 17 268,-18 2-133,1 10-292,-5 22-101,16 5-22,11 20-146,13-3-1233,36 15-678,0-29 1,9-4 2078,-1-5 0,4-2 0,-2-1 0,0-1 0,-2-3 0,-2-6 0,1 0 0</inkml:trace>
  <inkml:trace contextRef="#ctx0" brushRef="#br0" timeOffset="-168325.73">15362 17114 21992,'-32'-13'319,"-1"1"1,-20-9-320,44 44-34,17 14-123,10 7-56,16 4-34,2-20 1,0-7-90,-4-6-639,5-8 628,-2-6 336,6-11 11,-9 0 22,-3-4 0,-7 5 404,9-3-79,-1 0-156,6-2-180,-9 3 1,-3 0-12,-4 1-34,1-2 34,1 0-11,7-5 44,-7 2 393,-2 1-348,-12 7-66,-7 6-12,-1 11 0,0 5-23,0 10-2868,0 15 2891,20-5 0,-15-6 0,15-13 0</inkml:trace>
  <inkml:trace contextRef="#ctx0" brushRef="#br0" timeOffset="-168125.73">16151 17072 22081,'12'-34'145,"1"-1"1,12 8 0,6 7-353,4 12 0,3 8-275,6 4 0,-4 6-1680,8 16 2162,-17 28 0,-16-28 0,-10 11 0</inkml:trace>
  <inkml:trace contextRef="#ctx0" brushRef="#br0" timeOffset="-167442.75">13876 18318 19179,'7'42'358,"0"1"1,3 6 0,2-3-359,13 11-146,-1-5-212,-5-20 100,-10-24 314,-5-12 460,-14-35-276,-5 2 1,-3-3-196,1-2 0,-1-3-377,-5-6 0,2 1 444,9 13 0,3 2 158,-2-28-181,16 12-78,39 8-56,-13 30 1,4 8-147,7 8 0,0 7 51,-9 2 0,-5 5-162,5 40 112,-26-10-668,-11-13 1,-1 0-6661,-4 25 7518,-3-5 0,6-26 0,6-22 0</inkml:trace>
  <inkml:trace contextRef="#ctx0" brushRef="#br0" timeOffset="-167158.75">14342 18324 21521,'-18'-28'274,"1"-1"1,-14-27-521,27 35-326,31 4-78,5 11-89,27 14-135,-14 3 303,4 16 537,-20 2 101,-4 3-67,-16-10-773,-1-8-1334,6-11 2107,21-5 0,-19 2 0,11-4 0</inkml:trace>
  <inkml:trace contextRef="#ctx0" brushRef="#br0" timeOffset="-166858.75">14768 18230 21286,'28'-21'-1832,"0"-1"0,9-18 2437,-55 13-34,-5 11 248,-20 9 200,14 9-212,-7 19-561,10 14-235,6 19-89,21-7-348,21-6-269,16-18-1983,0-11 1,1-3 2677,21 0 0,-2 0 0,-35-9 0</inkml:trace>
  <inkml:trace contextRef="#ctx0" brushRef="#br0" timeOffset="-166275.75">15058 18277 13868,'0'8'2734,"0"-2"-1423,0-6-45,-1 6-179,0-5-572,-1-2 136,0-22-327,1-15-234,8-13-12,4 8-78,10 8-67,1 16 34,2 7-23,1 5-359,14 14-773,1 19 68,1 11 1109,-14-2 11,-16-7 33,-9-20 953,-2-8-437,0-26-168,5-20-112,0-4 157,6-6-157,-1 25-45,2 9-224,1 10-34,10 15-291,2 29-1277,5 16 168,-10 6-3630,-4-4 5064,-5-24 0,-5-12 0,0-6 0</inkml:trace>
  <inkml:trace contextRef="#ctx0" brushRef="#br0" timeOffset="-166107.75">15869 18117 23751,'-13'-20'-505,"2"4"1,11 15 0</inkml:trace>
  <inkml:trace contextRef="#ctx0" brushRef="#br0" timeOffset="-165642.75">14426 18801 19628,'55'-19'112,"0"0"0,0 0 0,3-1 0,1 0 0,6-1-328,-9 5 1,4 0 0,4-1 0,0 0 0,1 1-139,-5 1 0,1-1 0,1 1 1,0 0-1,-2 0 0,-2 1 0,0 0 1,-1 0-1,-3 0 0,0 1 0,-1 1 1,2-1-1,0 0 0,0 1 0,0-1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2:59:35.30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3689 2202 19280,'45'48'201,"-1"0"1,0 0 0,-8-10 0,-2-2 0,0 2-90,2 4 0,0 1 0,-2-3-45,1-3 0,0-4 107,0 2 0,-1-7 1563,8-10-1245,-25-33-133,-11-24-236,-6-16-90,-4 5 1,-2-3-73,2 0 0,0-1-73,-3-5 0,1 4-79,3 17 1,0 5-472,3 0-211,0 27-1222,15 4-4472,18 4 6567,6-2 0,-6 1 0,-17-1 0</inkml:trace>
  <inkml:trace contextRef="#ctx0" brushRef="#br0" timeOffset="533">5064 1642 13824,'3'-11'4280,"-1"3"-3574,-2 8-471,0 0 281,-21 64-119,5-7 1,-2 11-1377,4-15 1,0 4 0,1 3-1,0-2 979,1-5 0,1 0 0,1-1 0,1 1 0,0 1 0,2 1 0,0-2 0,2-3 79,-1 17 0,7-2-875,6-16 1,6 0-1,4-3 796,16 5 0,4-4 0,-12-3 0,2-7 0,3-22 0,0 0 0</inkml:trace>
  <inkml:trace contextRef="#ctx0" brushRef="#br0" timeOffset="850">5455 2208 18014,'48'33'-1793,"1"0"0,-3-6 1,-2-3 1792,-11-10 0,-3-3 0,9 1 0,-29-12 0</inkml:trace>
  <inkml:trace contextRef="#ctx0" brushRef="#br0" timeOffset="1050">5790 2137 18418,'3'-1'1131,"1"35"-817,-3 5-258,0-2 0,0 5-381,-5-3 1,-1 3-603,-3 2 1,-2 3 0,-1 1 926,-2 0 0,-1 1 0,1-2 0,-4 11 0,1-5 0,4-13 0,0 0 0</inkml:trace>
  <inkml:trace contextRef="#ctx0" brushRef="#br0" timeOffset="1467">6198 1825 19086,'21'53'-20,"0"1"0,0-1 0,0 0 0,0 0 0,-3 3 1,-1 1-1,-2 0 0,-2 0 0,-3-3-1334,-1 3 1,-3-2 0,-2-1 0,-3 0 218,-1 0 0,-3 0 1,-2-3-1,-1-3 1135,-7 16 0,-2-8 0,5-21 0,0-5 0,-5 12 0</inkml:trace>
  <inkml:trace contextRef="#ctx0" brushRef="#br0" timeOffset="1851">7966 2247 17666,'2'-5'931,"0"1"-931,-2 4-448,43-12-1962,-18 9-4974,31-1 7384,-38 17 0,-9-2 0,-7-1 0</inkml:trace>
  <inkml:trace contextRef="#ctx0" brushRef="#br0" timeOffset="2018">8037 2478 18608,'50'-6'-84,"1"0"0,4 0 0,-9 0 0</inkml:trace>
  <inkml:trace contextRef="#ctx0" brushRef="#br0" timeOffset="11270">9903 2258 15336,'6'0'1815,"18"57"-1580,-10-6-936,1 0 1,-1 4 818,-5-11 0,-2-1 27,-2 1 1,-1 0 44,0-2 1,-2 1 218,-1 5 1,0-2 745,-1 11 257,0-7-785,0-53-426,-2-23 180,-4-26-381,0 21 0,0-5 0,-3-5 0,-1-5 0,1-1-8,1-6 0,1-1 1,0-2 7,0-8 0,-1-2 0,4 3-27,2 13 1,1 2 0,3 3 26,3-6 0,4 8-213,14 8-997,19 12-3002,7 26-3049,-3 11 7261,-10 21 0,-25-16 0,-7-1 0</inkml:trace>
  <inkml:trace contextRef="#ctx0" brushRef="#br0" timeOffset="11451">10003 2517 18574,'3'8'2308,"-1"-1"-2487,48-39-1188,-18 24 0,4-11 0,-1 5-6633,-1 24 8000,-12 7 0,-11-3 0,-8 0 0</inkml:trace>
  <inkml:trace contextRef="#ctx0" brushRef="#br0" timeOffset="11618">10038 2992 20826,'44'-13'-1591,"1"1"0,-2 0 0,-4 2 1591,15-6 0,-23 9 0,-10 0 0</inkml:trace>
  <inkml:trace contextRef="#ctx0" brushRef="#br0" timeOffset="12068">11021 2039 14271,'1'-8'5379,"-1"1"-4796,0 7-270,0 0-268,-29-16 157,5 31-90,-28 3 67,21 31 1,6 15-924,9-17 1,3 4 0,0-1 743,-1 2 0,0 0 0,4 0-4,5-1 0,3-1 0,4-4-377,6-1 0,6-3 179,3-4 0,6-4-754,4-3 0,4-5 42,3-4 1,3-5-1507,2-5 0,2-5 2420,2-3 0,-3-3 0,7-2 0,-10-1 0</inkml:trace>
  <inkml:trace contextRef="#ctx0" brushRef="#br0" timeOffset="12400">11311 2377 20210,'51'34'-107,"1"-1"1,-9-7 0,2 0 0,-2-1 106,5 2 0,-3-3 0,-5-2 0,-2-3 0,7 4 0</inkml:trace>
  <inkml:trace contextRef="#ctx0" brushRef="#br0" timeOffset="12568">11626 2366 19011,'-32'38'-200,"-1"-1"1,1 1 0,1 2 0,1 1-1,1 0-1834,-9 13 1,3-2 2033,8-2 0,7-6 0,9-11 0,8-13 0</inkml:trace>
  <inkml:trace contextRef="#ctx0" brushRef="#br0" timeOffset="12851">11800 2057 21409,'41'34'-25,"-1"-1"1,1 0-1,-3 1 1,0-1-1,-7 2 25,-4 12 0,-6 1-454,1 0 0,-3 0 448,-4-1 0,-4 1-414,-2 9 0,-4-1-326,-2-17 1,-2-2-2180,-3 6 1,-2-5 2982,-3-8 1,1-15-1,2-10 1</inkml:trace>
  <inkml:trace contextRef="#ctx0" brushRef="#br0" timeOffset="13002">12772 2526 19549,'0'0'0</inkml:trace>
  <inkml:trace contextRef="#ctx0" brushRef="#br0" timeOffset="13736">13669 2374 15280,'4'-8'896,"0"2"-190,14 64-594,-9-21-45,2 5 1,-1 1 66,-4 4-134,-4-7 135,1-10 44,-3-9 370,0-11 1871,0-5-1714,-8-28-426,-6-31-280,5 21 0,1-2-6,-2-27 1,3-4 10,2 12 1,3-1-23,1-8 1,3 2-103,0 18 0,3 4 119,9-13-247,5 29-123,6 6-649,9 5-404,7 7-1166,6 2 2589,5 17 0,-23-10 0,-4 9 0</inkml:trace>
  <inkml:trace contextRef="#ctx0" brushRef="#br0" timeOffset="14084">13700 2473 19773,'34'-24'-964,"0"0"1,18-13-359,-32 34-796,-13 3 695,-5 1-45,-2 2-1345,0 1 2813,-2 0 0,2-2 0,-2 0 0</inkml:trace>
  <inkml:trace contextRef="#ctx0" brushRef="#br0" timeOffset="14768">13418 2051 19414,'-25'-58'2230,"5"12"-2230,20 42 56,0 2-145,3 2 134,13 9-45,18 10 22,11 14 0,8 10-438,-10-7 1,2 5 0,2 1 409,-4-2 1,2 2-1,1 1 1,-3-1-480,4 6 1,-2-1 0,-2-1 484,-5-5 0,-2-1 0,-6-3-28,-7-5 0,-6-2-17,11 25 45,-17-24 348,-4-8-304,-15-31 1142,-6-14-1141,-10-20 56,-4-15-113,13 23 1,0-1 11,0-5 0,1-2 423,4 0 1,1-3-1,1-1-405,2 0 1,2-1 0,0 0-319,-1 2 0,1-1 0,1 2 322,3-15 0,1 7 68,2-5 146,1 3-79,0 23-370,-2 7-393,-2 43 325,-1 7-459,-1 23-402,-1-4-864,0-3-1636,2-4 3642,0-7 0,1-15 0,0-5 0</inkml:trace>
  <inkml:trace contextRef="#ctx0" brushRef="#br0" timeOffset="15117">14528 1923 19583,'-8'40'56,"0"1"0,-1 21 0,1 3-297,3-1 0,3 0-1788,2 2 0,4-2 751,3-7 1,6-8-6342,22 2 7841,11-19 1,-19-16 0,-3-10 0</inkml:trace>
  <inkml:trace contextRef="#ctx0" brushRef="#br0" timeOffset="15536">15044 2278 19090,'-3'-4'224,"1"1"-280,-9 59-79,6-22 247,-8 30 471,6-57-292,1-25-89,2-21 33,2-5-145,3-3 314,5 4 44,8 3-516,8 21 24,18 26 77,-1 11-66,13 17-23,-3-12-23,-15-14 1,0-2 67,21-1 111,-6-13 12,-28-12 146,-17-12-258,-9-4-78,-5-3 55,-7 4-515,-3 8-2801,-4 10 3339,11 9 0,0 5 0,11 2 0</inkml:trace>
  <inkml:trace contextRef="#ctx0" brushRef="#br0" timeOffset="15750">15514 1752 22014,'29'48'-52,"-1"0"1,1 1-1,-3-2 1,-1 0-1,-5-1-245,-4 10 1,-6-1-794,-1 1 1,-2 1 86,-1-4 0,-3 2 1003,-6 8 0,-1-5 0,1 2 0,-7 1 0</inkml:trace>
  <inkml:trace contextRef="#ctx0" brushRef="#br0" timeOffset="16117">17645 2089 18563,'20'50'-86,"0"0"0,0 12 1,-3-2-941,-11-25 1,-1-1-2146,1 11 0,-2-3 3171,-3 6 0,-1-21 0,0-11 0</inkml:trace>
  <inkml:trace contextRef="#ctx0" brushRef="#br0" timeOffset="16251">17564 2352 18474,'49'-14'-1074,"1"-1"1,0 1-1,4 0 1,1 2-1,0 2 1074,2 4 0,-1 3 0,-4 1 0,-1-1 0,-4 1 0,-2-1 0,0 1 0</inkml:trace>
  <inkml:trace contextRef="#ctx0" brushRef="#br0" timeOffset="16667">19854 2249 16513,'2'58'776,"1"1"1,-1-11 0,-1-6-284,-1-4 784,-1-28-1097,-2-28 21,-1-15 203,-3-21-326,2 1 1,0-7-327,3 11 1,-1-2 0,2-2 247,0-9 0,1-1 0,1 3 0,0 10 0,1 3 0,5 3-185,7-10 0,10 16-2179,37 37 2364,-24 21 0,-2 5 0,17 9 0,-20 16 0</inkml:trace>
  <inkml:trace contextRef="#ctx0" brushRef="#br0" timeOffset="16817">19821 2289 18507,'1'-3'874,"45"-26"-796,-11 15-375,12-4 1,3 5-5621,7 21 5917,-5 7 0,-31 4 0,-21-6 0</inkml:trace>
  <inkml:trace contextRef="#ctx0" brushRef="#br0" timeOffset="16951">19915 2503 18619,'66'-2'-882,"0"1"1,-12-2-1,-4 0 1,15-2-1,-33 0 1</inkml:trace>
  <inkml:trace contextRef="#ctx0" brushRef="#br0" timeOffset="17234">20972 1805 18451,'-5'-10'1558,"1"3"-1290,4 7-245,-46 55 33,17-2-480,-5-3 0,0 7 450,17-15 0,3 3 0,2 0-284,-2 20 1,6 0-124,1-2 0,7-2-190,8-11 0,7-7-1760,26 0 2373,-7-29 1,-1-4-1,0 2 1,10-11 0</inkml:trace>
  <inkml:trace contextRef="#ctx0" brushRef="#br0" timeOffset="17652">21082 2208 18742,'-4'-6'886,"2"1"-875,2 5 34,0 0-45,-2 42-202,1 3 123,1-10 1,0-1 78,1 8 45,1-23 123,-2-20 112,0-12-45,1-13-11,1-15-56,1-9 62,2 12 0,2-2-85,2 7 1,1 1-123,12-28-23,3 30 0,-4 24-101,22 21 45,13 14 11,-19-10 0,-1 1-78,19 12-45,-16-15 145,-28-13 46,-6-6 55,-3-8-78,-5-6-56,-5-12-840,-10-15-2780,-1 8-1444,0 1 5120,10 17 0,7 14 0,1 1 0</inkml:trace>
  <inkml:trace contextRef="#ctx0" brushRef="#br0" timeOffset="17900">21590 1584 21902,'28'51'-80,"0"0"0,0 0 0,0 0 0,-3 1 0,-1 1 0,-3 0 0,-3 0-514,-5-1 0,-4 2 0,-2-2 0,-2-2-1359,-1 4 1,-2-3 0,-3-3-732,-2 12 1,-6-10 2683,-11-6 0,9-21 0,3-13 0</inkml:trace>
  <inkml:trace contextRef="#ctx0" brushRef="#br0" timeOffset="18184">22691 2319 14495,'5'5'0,"-1"-2"0</inkml:trace>
  <inkml:trace contextRef="#ctx0" brushRef="#br0" timeOffset="18617">23103 1844 20826,'35'38'15,"0"-1"0,0 1 0,0-1 0,8 7 0,-1-1 0,-1-4-99,8 5 0,-4-6-269,-13-13 1,-1-8 352,12-14 201,-22-22-185,-10-10 1,-2-6 5,-2-12 1,-1-3-23,-1 0 0,0 0-94,-3-1 0,-1 3 94,-1-4-314,0 16-2901,-5 32 3290,2 39 1,-3-11 0,4 15 0</inkml:trace>
  <inkml:trace contextRef="#ctx0" brushRef="#br0" timeOffset="19017">24226 1535 21208,'-48'46'-23,"1"-1"1,1 2-1,2 5-26,16-4 1,2 5-1,4 2-2170,5-1 0,3 1 0,3 1 1259,1-3 0,1 1 0,8-3-1242,11 15 1,13-9 2406,7-27 1,2-7-1,6 4 1,-4-13-1</inkml:trace>
  <inkml:trace contextRef="#ctx0" brushRef="#br0" timeOffset="19219">24539 1949 19527,'-4'-4'358,"0"0"-212,4 4-202,69 68-1541,-32-47 1,2 0-2760,13 20 1,1-3 4355,-10-21 0,-6-6 0,-11-6 0,-12-4 0</inkml:trace>
  <inkml:trace contextRef="#ctx0" brushRef="#br0" timeOffset="19385">24809 1891 18261,'-42'30'-25,"1"0"0,-1 0 1,1 0-1,-6 8 0,3 0 1,4-2-1,0-1 1,7-3-1,0 16 0</inkml:trace>
  <inkml:trace contextRef="#ctx0" brushRef="#br0" timeOffset="19667">25016 1363 21756,'39'49'28,"-1"0"1,1 0 0,0 0 0,-3-1 0,0-1 0,-2-1 0,-4-2-29,-3 1 0,-4-1 0,-2-1-652,-2 0 0,-2 0 1,-3 0 617,2 16 1,-5 1-408,-9-10 0,-4 2 0,-3-1-2836,-4-6 0,-2 0 0,-1-2 2745,-5 19 1,-2-6 0,3-18-1,1-9 1,3-13 0</inkml:trace>
  <inkml:trace contextRef="#ctx0" brushRef="#br0" timeOffset="20952">11983 1476 15112,'-4'0'3115,"1"0"-2264,3 0-638,41-24-213,-12 17-28,13-8 0,3 6-106,10 34 134,-31-1 0,-8 6 420,-15 11 0,-10 3-297,-2-7 1,-3-1 66,-6-4 1,2-6-124,7-7 11,7-10 326,16-6-404,47-25-846,-2 9 0,7 1-1013,-21 2 0,2 0 0,0 1 1859,11 0 0,2 2 0,-8 2 0,-14 4 0,-4 0 0,24 1 0</inkml:trace>
  <inkml:trace contextRef="#ctx0" brushRef="#br0" timeOffset="26018">28148 1283 19179,'-44'-21'78,"0"0"1,3 1-1,2 8-66,-8 21 21,6 5-33,8 11 0,9 2 23,9 6 11,6 6-1,6 12 1,2 3 0,1 8-379,0-11 0,1 3 0,0 3 356,-1-4 0,0 3 0,0 1 0,-1-3-11,0 8 0,-1-3 0,0 0 0,-2 4 0,0-1 0,-1-6-11,-1-5 0,1-5-813,3-2 1,5-4-2034,13-1 2857,17-36 0,-14-4 0,-1-6 0</inkml:trace>
  <inkml:trace contextRef="#ctx0" brushRef="#br0" timeOffset="26317">28355 2064 14742,'0'0'0</inkml:trace>
  <inkml:trace contextRef="#ctx0" brushRef="#br0" timeOffset="26467">28685 2090 19493,'0'-9'829,"0"1"-5860,0 8 5031,0 0 0,0 0 0</inkml:trace>
  <inkml:trace contextRef="#ctx0" brushRef="#br0" timeOffset="26601">29149 2078 18059,'1'3'-348,"-1"0"348,0-3 0,0 0 0</inkml:trace>
  <inkml:trace contextRef="#ctx0" brushRef="#br0" timeOffset="27133">29611 1673 21454,'1'52'-21,"1"1"0,-1-1 0,0 0 1,0-1-1,0 0 0,0-1 0,-1-1-69,1 4 1,-1-3 0,-1 3-401,-2-2 1,-1 2 0,-1 1 0,-1-2 175,-3 8 1,-1-2-1,-3-1 306,-1 0 1,-2-1 0,-2-8 68,-3-1 1,-2-16 483,-13-32-489,13-40-51,11 7 1,1-3 2,0-4 0,1-3-132,-1-20 1,6-4 162,7 8 1,7-1-29,3 15 0,4-1 0,2 4 17,9-3 0,5 7 5,7 7 1,1 6-56,16-3 22,1 4 67,-24 13 905,-7 2-972,-20 8-12,-1 1-32,3 1 255,4 0-267,5 0-168,14 2 224,4-1-56,6 1 56,-13-2-11,-9 0 33,-15 0-22,-2 0-45,-2 2-3675,7 4 3720,4-2 0,-1 1 0,-1-5 0</inkml:trace>
  <inkml:trace contextRef="#ctx0" brushRef="#br0" timeOffset="27400">30322 1943 20871,'-37'18'-196,"0"-1"0,-19 15-286,51-10-78,25-4 504,12-9 157,12-17 146,-7-10-359,-17-4-751,-16 5-1670,-11 13 2533,-6 4 0,3 0 0,0 2 0</inkml:trace>
  <inkml:trace contextRef="#ctx0" brushRef="#br0" timeOffset="27750">30630 2032 20983,'45'-42'-1232,"-5"21"694,-4 34 325,-16 11 146,-14-8 67,-5-3 56,-1-5-45,0-4 561,0-3-236,4-17 89,17-19-156,2-6-22,16-9-91,-7 21 80,15 9-258,-2 22-135,8 34-527,-19 7-2095,-12 17 2779,-16-18 0,-4-19 0,-2-7 0</inkml:trace>
  <inkml:trace contextRef="#ctx0" brushRef="#br0" timeOffset="28317">29302 3359 17946,'0'-7'1615,"0"1"-1335,0 6-101,-41 91-129,37-53 1,2 1-431,-13 24 0,7 0 414,19-22 0,11-7-23,33-1 56,-21-23 0,2-3-67,2 0 0,2-5 60,14-13 0,-1-9 35,-10-2 1,-4-6 4,1-15 1,-9-5-84,-14 10 0,-10 0-17,-10 0 0,-6 5-314,-17-6-1366,-19 12-7217,13 16 9039,1 12 0,21 3 0,10 3 0</inkml:trace>
  <inkml:trace contextRef="#ctx0" brushRef="#br0" timeOffset="28534">29914 3655 19426,'-11'-3'2308,"2"-37"-2106,15 16-174,6-9 0,6-1-118,32 3-11,3 3-145,-3 20-113,-27 21 112,-6 8-503,-6 13-4124,-3 23 4874,-2-16 0,-1-1 0,-3-26 0</inkml:trace>
  <inkml:trace contextRef="#ctx0" brushRef="#br0" timeOffset="28683">30350 3570 18854,'-4'-6'224,"2"1"-1848,2 5-431,0 0 1,0 0 0</inkml:trace>
  <inkml:trace contextRef="#ctx0" brushRef="#br0" timeOffset="28783">30397 3301 14339,'0'-5'-490,"0"2"1,0 3 0</inkml:trace>
  <inkml:trace contextRef="#ctx0" brushRef="#br0" timeOffset="28967">30773 3193 20893,'-1'51'-138,"0"1"0,-1-2 0,1-1-395,2-12 1,1-1-560,-2 0 0,0-1-3054,2 31 4146,-9-10 0,5-25 0,-5-12 0</inkml:trace>
  <inkml:trace contextRef="#ctx0" brushRef="#br0" timeOffset="29100">30707 3567 18227,'42'-15'-316,"1"-1"0,-1 0 1,-6-4-1,-3 5 1,25 11-1</inkml:trace>
  <inkml:trace contextRef="#ctx0" brushRef="#br0" timeOffset="29267">31508 3363 18317,'-4'0'269,"1"0"-281,10 60-2744,8 0-326,-7-16 1,2 1 3081,3-10 0,-1-7 0,-2-6 0,-1-8 0</inkml:trace>
  <inkml:trace contextRef="#ctx0" brushRef="#br0" timeOffset="29667">31995 2923 19224,'39'-24'288,"1"0"1,0 1 0,16-9-1,-3 10-198,12 18-40,-20 20 1,-2 11-79,-7 10 0,-5 9-815,-10-2 1,-2 6 0,-5-1 890,-7-4 1,-5 1-1,-3-1 30,-4 3 1,-4 0 0,-2-3 72,-5 9 1,-3-3-91,1 2 1,1-1 78,0 0 0,2 1 72,4-10 0,1 2 0,1-1-173,-1 12 1,2-1-40,-1 0 0,1-6-247,-1 4 615,-4-36-805,-9-27-1536,-8 0 1,-6 0 1972,-14 2 0,-1 0 0,14-2 0,1 2 0,0 7 0,0 0 0</inkml:trace>
  <inkml:trace contextRef="#ctx0" brushRef="#br0" timeOffset="33025">7165 5403 16546,'-3'-5'941,"0"1"-918,3 4-23,48-16-404,-12 8-599,2-1 1,2 0-3873,8 5 4875,-10 3 0,-17 1 0,-11 0 0</inkml:trace>
  <inkml:trace contextRef="#ctx0" brushRef="#br0" timeOffset="33167">7245 5695 16804,'54'-3'-623,"0"0"0,-15 2 0,-6 0 0,-7-4 0</inkml:trace>
  <inkml:trace contextRef="#ctx0" brushRef="#br0" timeOffset="46418">9351 5342 18821,'40'-29'18,"0"-1"1,-1 4 0,0 6-64,20 14-201,-3 13-281,-10 17 246,-22 23-303,-18-13 0,-6 3 584,-9 5 0,-5 1-188,-3 2 0,-2-2 317,-4-1 0,-2-2 288,-4 4 0,2-3-316,-5 10-23,4-4-78,22-32 90,22-7-43,30-18-1969,-5-2 1,3-4-1228,-1-1 0,0-1 3149,5-5 0,-4 1 0,-8 3 0,-9 4 0</inkml:trace>
  <inkml:trace contextRef="#ctx0" brushRef="#br0" timeOffset="46784">10278 5151 19493,'-33'-9'666,"0"0"1,-27 2-667,27 24 0,-7 29-45,18 7-78,6-1-246,28-14 55,12-25-235,12-6 414,4-9 79,0-9 56,-2-6 168,2-14 673,-15 7-707,-5 3-11,-15 21-123,-5 15 180,0 13-147,1 37-39,2-24 1,1 2-6,-1 0 0,1-1-471,2-1 0,2-3-2073,9 4 2555,5-14 0,-10-14 0,1-8 0</inkml:trace>
  <inkml:trace contextRef="#ctx0" brushRef="#br0" timeOffset="47167">10753 5196 20972,'-25'-23'493,"0"0"0,-24-7-493,15 49-45,11 5 0,2 7-179,5-1 0,5 3-499,5 3 1,7-3-18,20 7-257,25-23 729,-1-25 436,12-19 1097,-12-3-21,-5-1-1210,-22 15 122,-15 16-55,-3 12-22,0 9-68,-2 13 68,1 28-180,-1-28 0,2 1-1799,8 2 1,3-1 1899,7 11 0,5-25 0,-10-20 0</inkml:trace>
  <inkml:trace contextRef="#ctx0" brushRef="#br0" timeOffset="47318">11195 5356 15224,'0'0'0</inkml:trace>
  <inkml:trace contextRef="#ctx0" brushRef="#br0" timeOffset="47634">11642 5149 18261,'0'-3'1232,"0"0"-1108,0 3-91,0 36 46,0 26-124,0-10 0,0 3-880,-1-8 0,2-2-751,0-2 1,1-4 1717,4 2 1,-1-20-1,-1-9 1</inkml:trace>
  <inkml:trace contextRef="#ctx0" brushRef="#br0" timeOffset="50799">11568 5209 15370,'-5'0'3932,"1"0"-3080,4 0-583,25-43-23,19 25-229,-18-5 0,2 2-17,34 15 56,-25 21-168,-14 43 101,-31-13 0,-8 5 14,3-8 1,-2 2 0,-1-2-287,-13 12 0,0-4 311,4-8 0,4-5-106,4-3 89,9-12-11,4-10 78,9-6 68,24-7-169,28-9-78,-24 6 1,1 0-765,8-2 0,-1 0-1039,24-1 1904,-21-1 0,-3 0 0,1 2 0,6-6 0</inkml:trace>
  <inkml:trace contextRef="#ctx0" brushRef="#br0" timeOffset="51235">12153 5146 17644,'0'-9'3238,"0"2"-3013,0 7-248,0 0 23,-5 13 0,4 5 23,16 26-23,26-9-107,-5-17 0,4-5-134,-5-7 1,1-4 184,4-5 0,-2-4 45,13-10-23,4-15 34,-21 2 414,-5 1-21,-22 11 21,-7 12-212,0 3-124,0 3-78,0 10 23,0 25-23,0 28-336,3-17 0,2 1-398,-1-8 0,3-2-650,2 0 0,4-5-5731,12-3 7115,5-12 0,-13-11 0,-3-6 0</inkml:trace>
  <inkml:trace contextRef="#ctx0" brushRef="#br0" timeOffset="51417">12979 5146 19123,'-4'-4'1434,"0"0"-1434,4 4-448,-11 38 448,8-1 0,-8 7 0,11-17 0</inkml:trace>
  <inkml:trace contextRef="#ctx0" brushRef="#br0" timeOffset="51801">13269 5119 17970,'9'-32'2285,"12"3"-2274,19 16-33,-1 6-79,4 11-684,-16 11-267,-10 33 951,-27 15 291,-2 1 101,-17-7 269,14-26-33,5-9-247,6-7 157,3-7-381,12-4-638,33-5-2584,-7-3 1,3-1 3165,2 2 0,-2 0 0,24-6 0,-37 7 0</inkml:trace>
  <inkml:trace contextRef="#ctx0" brushRef="#br0" timeOffset="52454">8928 5116 16008,'4'-2'1714,"-12"46"-1332,-6 14-1449,3-3 1,-1 7 1251,2-1 0,1 6-166,6-17 1,2 4 0,1 1-1,1-3-15,2 2 0,3-3 0,1 2-4,1-3 0,0 2 0,2-1 0,4-6-56,13 11 0,10-7-1105,2-11 1,7-4 0,6-4 1160,-5-12 0,6-5 0,0-2 0,-5 2 0,-1 4 0,-3 0 0,1-5 0,1-9 0,1-1 0,0 1 0</inkml:trace>
  <inkml:trace contextRef="#ctx0" brushRef="#br0" timeOffset="52968">13620 4669 16838,'3'-5'2095,"-1"1"-1445,48 17-292,-10 17-758,4-5 0,4 8 530,-10 7 1,0 8 0,-2 3-748,-8-7 0,-2 3 0,0 1 0,0-1 611,1 1 1,-1 0-1,0 0 1,-4 1-124,-3 0 0,-1 2 0,-3-2 0,-4-3-535,1 17 1,-5-4-474,-2-5 0,-1-3-1638,-2-9 0,0-4 2775,-1 14 0,-1-26 0,0-16 0</inkml:trace>
  <inkml:trace contextRef="#ctx0" brushRef="#br0" timeOffset="53285">14219 4640 18485,'36'-20'-40,"-1"0"1,24-2 62,-39 56 738,-16 13-525,-6 1-124,-7-7-112,2-23 67,5-6-145,15-6-315,14-3-1724,27-6 2117,12-8 0,-1-2 0,-5 4 0,-10-2 0,-1 0 0</inkml:trace>
  <inkml:trace contextRef="#ctx0" brushRef="#br0" timeOffset="53649">15152 5320 19090,'8'0'1927,"-2"0"-1848,-6 0-864,0 0 785,5 11 0,-4-8 0,4 8 0</inkml:trace>
  <inkml:trace contextRef="#ctx0" brushRef="#br0" timeOffset="58532">16389 4892 17868,'-34'35'265,"-1"-1"0,4 0 1,5 0-165,9 20-79,8-3 1,11-7-23,13-12 89,35-11-67,-16-23 1,3-5-29,1 0 1,-1-4-157,1-7 0,-5-4 95,6-17-167,-13-17 167,-21 0-23,-28-6 12,-7 22 67,-12 17-202,15 18-1367,7 5-1221,7 7 2853,14 7 1,-1-5-1,7 3 1</inkml:trace>
  <inkml:trace contextRef="#ctx0" brushRef="#br0" timeOffset="58700">16924 4967 13117,'0'0'0</inkml:trace>
  <inkml:trace contextRef="#ctx0" brushRef="#br0" timeOffset="59234">17526 4644 15381,'3'-2'2633,"-1"0"-1860,-2 2-616,-12-2 112,-2 2-101,-13-1-56,0 4 146,-14 10-168,0 14-62,15-4 0,3 1-28,-12 20 11,8 5-11,13-15 0,5 6 45,4-11-34,3-4-11,6-14 89,3-9-55,9-2-34,6-4 0,7 0-661,22-2-392,8 7 380,-25 6 1,-1 3 291,14 10 381,-21 12 0,-21-5 739,-23 13-571,-16-6-862,-21-4-3060,7-15 3754,8-17 0,26 2 0,5-4 0</inkml:trace>
  <inkml:trace contextRef="#ctx0" brushRef="#br0" timeOffset="59483">18057 4745 18776,'46'25'-577,"0"1"0,-1 0 0,11 3 0,-4-1-1065,-5-3 0,-3-4 1497,14 1 1,-25-10 0,-11-7 0</inkml:trace>
  <inkml:trace contextRef="#ctx0" brushRef="#br0" timeOffset="59650">18462 4699 18451,'-47'27'52,"0"-1"0,-1 2 1,3 3-53,6 0 0,2 4-2575,-5 12-1,3 1 2576,16-15 0,2-2 0,0 2 0,6-5 0,12-10 0</inkml:trace>
  <inkml:trace contextRef="#ctx0" brushRef="#br0" timeOffset="60016">18860 4648 18899,'-24'52'261,"-1"0"1,4-3 0,5-4-262,15 9-146,34 0 78,21-25-22,-14-22 1,1-7 100,-6-6 1,-3-6-12,19-28 89,-30 0 270,-9-24-247,-26 4-107,-4 30 1,-5 3-375,-26-5-248,-10 27-1736,23 14-3787,11 3 6140,12 6 0,7-8 0,6-2 0</inkml:trace>
  <inkml:trace contextRef="#ctx0" brushRef="#br0" timeOffset="60185">19367 4746 19370,'0'-4'392,"0"0"-1024,0 4 1,0 0 0</inkml:trace>
  <inkml:trace contextRef="#ctx0" brushRef="#br0" timeOffset="60716">19970 4417 15672,'3'-7'3642,"-1"2"-2959,-2 5-268,0 0-303,-10-18-34,-1 14-89,-12-14 11,-13 39 34,-11 21-40,16-6 0,1 3 28,5-5 1,3-1-23,2 1 0,3-3 0,4 2-11,7-3 11,14-15 123,5-4-123,14-21 23,3-4 133,3-9-88,0 3 55,0 3-123,-3 8-11,12 12-90,-4 27-325,-2 21 303,-15 4 112,-17 1-269,-14-20-1222,-21 5 1502,-23-11 0,17-6 0,-1-14 0</inkml:trace>
  <inkml:trace contextRef="#ctx0" brushRef="#br0" timeOffset="61000">16585 6110 16147,'57'-24'198,"0"-1"1,-1 0 0,-4 5 0,4 0 0,5-1 0,2 0 0,2 1 0,0 0-735,-6 4 0,2 1 1,2 1-1,1 0 1,1 0-1,1 0 1,-1 0-1,0 0 509,-6 1 1,1 0 0,0 0 0,0-1 0,0 1 0,1 1-1,0-1 1,0 2 0,1 0-122,2 0 0,2 1 0,0 0 0,1 1 0,-1 0 0,0 1 1,-2 0-1,-1 2 0,-4 0-63,10 0 0,-3 2 0,-3 0 0,-1 2 0,2 0 0,0 0 199,-2 1 0,2 0 0,0 1 1,0 0-1,-2 1 0,-3-1 0,-5 0 1,4 0-1,-5 1 0,-3-1 0,1 1 1,2 0-1,-1 1 0,1 0 0,-1-1 1</inkml:trace>
  <inkml:trace contextRef="#ctx0" brushRef="#br0" timeOffset="61470">17780 6419 18418,'-38'45'448,"0"0"0,4-2 0,8 1-443,15-10 1,7 0 28,0 30-34,21-13 22,12-15 34,19-18-17,-7-19 1,3-10 16,0-12 0,-2-7-45,3-7 0,-6-4-182,-10 2 0,-9-1 143,-12 5 0,-9 2-140,-18-2-864,-31 8-1366,-7 17 2398,2 17 0,21 0 0,24 7 0</inkml:trace>
  <inkml:trace contextRef="#ctx0" brushRef="#br0" timeOffset="61650">18332 6462 15751,'0'0'0</inkml:trace>
  <inkml:trace contextRef="#ctx0" brushRef="#br0" timeOffset="62117">19179 6161 19112,'-2'-7'1524,"0"1"-1513,2 6 34,0 0-12,-46 1 113,7 9-101,4-6 0,-1 2-1,-14 17 24,7 1-68,11-2 0,-2 5 5,1 2 1,1 2-17,0-1 0,2 0 11,7-2 0,5-2-45,7 1 45,7-8 0,12-8 0,8-6 0,13-6-1094,12-13 1,12-8 0,-4 5 1009,-5 10 0,0 1-70,6-9 1,3-1 0,-8 10-463,3 29 437,-30 41 162,-15-25 1,-5 1 16,-5 8 0,-2-1-6,0-12 0,-2-3-666,-16 11-1435,12-33-7724,4-13 9709,3-16 0,5 8 0,1-7 0</inkml:trace>
  <inkml:trace contextRef="#ctx0" brushRef="#br0" timeOffset="62400">19483 5899 21028,'34'-15'-407,"1"1"0,5 7 0,-4 11-1072,-4 42 1143,0 4 336,-36 4 157,-16-17 1052,-23 3-861,15-14-348,3-5-179,37-16-1255,21-6-3475,29-8 4909,-19 1 0,-1 0 0,9-4 0,-2 0 0</inkml:trace>
  <inkml:trace contextRef="#ctx0" brushRef="#br0" timeOffset="66083">21265 4768 13240,'4'2'3351,"-1"-1"-2533,-3-1-426,13 51-123,-3-19-185,0 6 0,1 3-84,3 8-336,0 2-1894,-4-3-6364,-2-7 8594,-4-7 0,-3-17 0,-1-6 0</inkml:trace>
  <inkml:trace contextRef="#ctx0" brushRef="#br0" timeOffset="66233">21240 5074 19527,'43'-30'-729,"0"-1"1,2 1 0,1 4-2012,-3 8 1,0 3 2650,4-5 1,-3 0 0,9-3-1,-13 2 1</inkml:trace>
  <inkml:trace contextRef="#ctx0" brushRef="#br0" timeOffset="67399">22780 4651 16546,'0'-6'3026,"0"2"-2780,0 4-78,-46 21-145,19 11-18,-5-5 1,1 5-255,15 0 1,5 3 265,1 0 0,3-1-17,-2 32 0,16-11-213,13-13 10,17-14-168,11-14 35,8-14-73,-16-14 1,0-7-41,-4-3 1,-3-5 381,1-11 0,-8-4 156,-12 1 1,-9 1 179,-15-21-124,-18 15 387,-3 29-565,-14 9-4360,11 13 4393,3 4 0,20 1 0,11-3 0</inkml:trace>
  <inkml:trace contextRef="#ctx0" brushRef="#br0" timeOffset="67867">23506 4690 20860,'5'-4'-2208,"0"0"1,-3 4 0,0 0 0</inkml:trace>
  <inkml:trace contextRef="#ctx0" brushRef="#br0" timeOffset="68534">24233 4417 20255,'-3'-10'336,"-15"3"-302,-13 8 10,-4 4 24,1 3-68,11 5 33,1 1-22,3 3-11,-6 16 12,-3 16-12,9-15 0,0 2 5,3-5 1,0 0-18,-1 0 1,2-2 11,-5 8-33,5-3 10,7-13 23,7-6 0,9-12 112,7-9-112,6-5 23,3-7 78,2-2 34,1 2-35,15 4-100,9 14-17,-16 12 1,-1 6-7,-4-2 1,-2 4-6,0 9 0,-3 1 6,6 20-371,-17-17 1,-7 0-1053,-23 26 212,-8-8-392,-34-21-1624,1-23 3249,-3-4 0,24-3 0,9 0 0</inkml:trace>
  <inkml:trace contextRef="#ctx0" brushRef="#br0" timeOffset="69199">25088 4660 17129,'-8'0'2151,"2"0"-1994,6 0-56,0 0-11,54 38-74,-25-20 1,2 1-1810,21 16 0,1 2 1793,-17-14 0,-4-2 0,10 9 0,-31-20 0</inkml:trace>
  <inkml:trace contextRef="#ctx0" brushRef="#br0" timeOffset="69401">25442 4673 18597,'0'-5'627,"-52"42"-627,8 0-454,0-1 0,-3 4-1305,2 4 0,3-2 1759,13-11 0,2-2 0,-1 1 0,4-3 0,11-8 0</inkml:trace>
  <inkml:trace contextRef="#ctx0" brushRef="#br0" timeOffset="73433">24342 6421 17857,'35'1'297,"0"1"0,27-6-151,-23-16-23,-16 0 157,-3-7 34,-16 8 89,-13-1 169,-20-10-203,-14 7-122,-15 4-191,5 44-56,16 11 0,21-4 0,5 4 11,1 26-11,7-21 0,6 0 11,9-5 0,6-2-151,5-1 0,5-4-140,1-10 0,3-6-773,33-8-1928,-20-14 2981,-4-3 0,-18 3 0,-8 2 0</inkml:trace>
  <inkml:trace contextRef="#ctx0" brushRef="#br0" timeOffset="74601">24850 5830 16165,'0'-8'1861,"0"2"-1436,0 6-178,-9 52-12,5-6-146,-2 0 1,1 3-17,3-12 0,1 0 5,0 10 0,0 0-33,0-10 1,1-2-2,3 27 427,-1-33 279,2-44-571,-8-33-151,1 6 0,-1-5 17,-2-8 1,1 1 77,0 11 0,1 2 235,-1-16-358,2 43-33,0 30 33,1 32-40,9-15 1,4 1-229,10 27-91,6-36 0,7-8-100,27-19 459,-25-11 0,-3-8 73,-8-9 0,-5-5-34,-6 2 0,-5 0 6,-6-32 78,-7 32-123,-2 13 0,-5 10-672,-7 23-3642,7 16 4314,0 3 0,8-5 0,5-17 0</inkml:trace>
  <inkml:trace contextRef="#ctx0" brushRef="#br0" timeOffset="74816">25438 5831 20490,'7'52'-830,"0"-1"1,-1-6 0,0-4 0,5 10 0,-5-24 0</inkml:trace>
  <inkml:trace contextRef="#ctx0" brushRef="#br0" timeOffset="74950">25383 5990 16882,'-3'-8'-1848,"1"2"1848,51-17 0,-37 18 0,37-18 0</inkml:trace>
  <inkml:trace contextRef="#ctx0" brushRef="#br0" timeOffset="75134">25982 5643 21264,'1'46'-1214,"0"-1"0,0-3 0,3-3 1214,14 12 0,-10-25 0,6-4 0</inkml:trace>
  <inkml:trace contextRef="#ctx0" brushRef="#br0" timeOffset="75353">26253 5522 19258,'0'-8'706,"-4"37"-695,0 17 0,0-5 0,-1 9 1,1 1-1001,1-1 1,0 1-1,0 1 989,0 8 0,0 1 0,1-5 0,-1 2 0,2-8 0,1 7 0</inkml:trace>
  <inkml:trace contextRef="#ctx0" brushRef="#br0" timeOffset="75635">26414 5822 21633,'37'-50'-1949,"21"22"-1772,-14 65 3161,-22-9 0,-6 3 1008,-12 31 852,-25-3-225,-9-26-536,5-7-416,5-6-123,11-7-807,4-4 807,20-5 0,-11-2 0,11-2 0</inkml:trace>
  <inkml:trace contextRef="#ctx0" brushRef="#br0" timeOffset="75967">27134 5653 20972,'-45'34'-8,"0"0"1,3 0-1,5 1-3,17-5 0,4 3-23,1 5 1,4 0-236,8 17 179,15-10 90,22-28 0,4-24 34,2-6 56,-6-9 89,-9-5-112,-11 1 23,-15-3-348,-15 12-280,-13 2-705,-6 13-1682,-2 7-5456,7-1 8381,9 3 0,11-3 0,7-2 0</inkml:trace>
  <inkml:trace contextRef="#ctx0" brushRef="#br0" timeOffset="76251">27366 5439 21174,'30'-20'-1160,"1"0"0,26 18 40,-16 52 1120,-14 8 33,-29-4 685,-8-24-293,-9-7-245,2-6-91,3-6-2150,16-7 2061,33-4 0,-18-1 0,18-2 0</inkml:trace>
  <inkml:trace contextRef="#ctx0" brushRef="#br0" timeOffset="76617">28550 5135 21969,'-35'37'76,"0"0"1,0-1-1,7 5 1,1 3 0,2 2-1,2 1-76,2 4 0,2 0 0,2 3 0,1-1-862,0 6 0,1 1 0,2-1 0,2-4 798,3-1 1,2-5 0,4 3-624,2 8 0,4 1 0,5-3 658,7-12 0,5-2 1,-2-3-1,-4 16 0,3-9 1,7-25-1,1-1 0</inkml:trace>
  <inkml:trace contextRef="#ctx0" brushRef="#br0" timeOffset="76967">28965 6012 21398,'37'-22'7,"-1"0"1,-4 1-1,-6 0 49,-9-13 23,-26 1-57,-10 4 247,-23 12-123,0 20-23,-4 12 56,3 11-146,19 1 1,2 4-17,7 2 0,6 1-101,8 7 0,8-2-454,22 17-135,-1-34 0,5-6-1210,29-4-1008,-28-8 1,0-2 2825,2-3 0,-3-1 0,5 0 0,-9-2 1</inkml:trace>
  <inkml:trace contextRef="#ctx0" brushRef="#br0" timeOffset="77650">29506 5283 16143,'0'-6'2969,"0"2"-2700,-30 15 0,-14 14-196,16 2 0,0 4-34,-21 3 0,2 3-22,19 1 0,9-1-40,6 6 23,10-10-89,16-9 66,8-11-21,13-6 44,20-14 100,-12-13-21,-4-1-79,-21-4-45,-27 11-1367,-27 6-4258,-9 5 5670,0 6 0,16 0 0,25 0 0</inkml:trace>
  <inkml:trace contextRef="#ctx0" brushRef="#br0" timeOffset="77950">29691 5085 20513,'29'-23'5,"-1"0"1,24-12-152,-26 45 34,-2 7-22,-6 8 11,-8 15 179,-19-2-56,0-2 0,-10-12-68,12-16-1164,4-3-6040,24-2 7272,-1-1 0,6 0 0,-12-2 0</inkml:trace>
  <inkml:trace contextRef="#ctx0" brushRef="#br0" timeOffset="78216">30279 5645 18944,'35'-4'-3205,"0"0"1,1 1-1,-1 0 3205,30 0 0,-28 1 0,-4 0 0</inkml:trace>
  <inkml:trace contextRef="#ctx0" brushRef="#br0" timeOffset="78417">31121 5502 19964,'10'55'-157,"0"0"0,-1-2 0,0-4 0,4 12 0,-6-20 0</inkml:trace>
  <inkml:trace contextRef="#ctx0" brushRef="#br0" timeOffset="78634">31447 5141 22540,'31'43'-74,"-1"-1"0,0 0 0,0 3 1,-3 1-1,-3 1-106,-7-1 1,-4 0 0,-2 4-2279,-1-1 0,-1 4 1,-1 1-1,-2-5 2070,-2 2 0,-2-4 0,0 0 0,4 24 0,-4-9 0,-13-17 1</inkml:trace>
  <inkml:trace contextRef="#ctx0" brushRef="#br0" timeOffset="80666">8794 10004 15795,'45'-5'-996,"0"0"1,-5 1 0,-6 1 0,-10 2-1,-11 1 1</inkml:trace>
  <inkml:trace contextRef="#ctx0" brushRef="#br0" timeOffset="80832">8859 10279 19549,'61'-7'-630,"0"0"0,-18 1 0,-7 2 1,-1 0-1</inkml:trace>
  <inkml:trace contextRef="#ctx0" brushRef="#br0" timeOffset="85932">12222 10055 18933,'18'-37'97,"0"0"0,16 2 0,11 7-90,0 14 1,7 5-1,-1 6-557,-3 7 0,1 7 1,-4 2 549,11 6 0,-12 10 0,-22 14 0,-16 5-62,-18-6 0,-12 1 77,-4-3 0,-5 3 0,0-2 75,2-3 0,1-1 0,0 0-49,1-2 0,-1 0 0,3-3-41,0 2 0,7-6 505,11-11-483,27-14-829,37-31-364,-6 4 1,6-2 1065,-7 2 1,4-1 0,-5 2 0,0-2 0,-4 3 0,-3 5 0,0 0 0</inkml:trace>
  <inkml:trace contextRef="#ctx0" brushRef="#br0" timeOffset="86184">13368 10032 19661,'-4'33'119,"1"0"1,2 9 0,1 1-132,1 5 1,1 0-525,1 0 1,1-1-619,2 14 1207,7 0 1,-7-30 0,3-4-1</inkml:trace>
  <inkml:trace contextRef="#ctx0" brushRef="#br0" timeOffset="86800">13807 10047 19751,'15'-30'44,"0"-1"1,10 1 0,3 8-224,25 21-258,-3 39 437,-22 10-255,-29-10 1,-8 3 276,-3-9 1,-2-2 61,-3 0 0,-2-1 40,-15 24-102,5-7 327,8-10-259,9-5-57,14-14 79,11-4-112,16-11-67,10-9-324,-2 1 0,5-3-2730,6-1 1,2-2 3120,3 0 0,-2 1 0,-13 4 0,-4 1 0,0-1 0</inkml:trace>
  <inkml:trace contextRef="#ctx0" brushRef="#br0" timeOffset="87134">14597 9999 20389,'53'-12'-123,"-1"0"0,0 0 0,10-3 0,-1 2 44,-15 5 1,1 1-1,-5 1 1,1 0 0,-3 2-253,-1 0 0,-5 3 286,3 9 258,-15 1-56,-28 10 112,-5-1 101,-4 19-202,1 15-207,8-16 0,1 2-998,0 1 0,4 0-1808,6 18 2845,8-16 0,-4-28 0,1-7 0</inkml:trace>
  <inkml:trace contextRef="#ctx0" brushRef="#br0" timeOffset="87584">16029 9734 20322,'-34'-23'229,"0"-1"1,-28 1-230,29 45 28,10 6 0,3 5-162,6-1 0,2 1-376,3 3 0,8-2-420,32 8 908,7-24 44,14-26 68,-19-7 111,-3-9 303,-7-2 695,-1-3-369,-9 10-797,-4 3 12,-6 12-45,-3 11-11,2 22 56,2 23-180,1-15 1,3 1-864,2 2 1,2-3-1636,11 17 2633,3-21 0,-15-24 0,-4-6 0</inkml:trace>
  <inkml:trace contextRef="#ctx0" brushRef="#br0" timeOffset="88184">16915 9569 18440,'-59'-14'694,"5"6"-660,23 16 78,1 5-112,2 8 202,-12 23-152,17-14 1,1 2-18,-1-1 1,2 2 27,1 0 1,2-1-17,1 8-45,8 4 34,10-14 257,18-6-168,5-18 90,13-15-213,-4-6 11,3-8 12,1 1-23,-1 3-56,-4 6-90,6 9-168,-7 25 314,-2 2-100,-9 22 100,-9-8-34,-5 19-56,-21 0-5,-1-22 0,-3-2-398,-19 11-1468,-4-17-2992,23-19 4953,4-9 0,8 1 0,2-2 0</inkml:trace>
  <inkml:trace contextRef="#ctx0" brushRef="#br0" timeOffset="88400">17435 9900 18798,'0'-8'213,"0"2"-9916,0 6 9703,0 0 0,0 0 0</inkml:trace>
  <inkml:trace contextRef="#ctx0" brushRef="#br0" timeOffset="88801">17984 9671 18922,'-40'51'123,"-1"1"0,6-5 0,8-4-112,21 3 57,10-7-57,10-8-11,31-12 56,-13-19 0,3-4-34,0-2 1,-1-4 94,2-5 1,-3-3 375,8-16 449,-13-18-730,-33-5-257,-10 26 1,-5 2-489,-7 6 1,-3 6-745,-23-4-1670,14 26-4829,23 8 7776,7 5 0,5-6 0,4-3 0</inkml:trace>
  <inkml:trace contextRef="#ctx0" brushRef="#br0" timeOffset="89200">18556 9439 21622,'-46'-10'-17,"0"0"0,-19-4-151,27 57-549,27-9-762,27 2 628,22-16 952,19-9 1030,4-24-111,-20-3-325,-15-4-236,-17 11-134,-5 4-325,-3 2 0,-1 24 78,0 29-78,1 9-175,0-19 0,1-1-161,6 22-858,1-20 1,5 0 1193,5-4 0,0-1 0,7 20 0,2-23 0</inkml:trace>
  <inkml:trace contextRef="#ctx0" brushRef="#br0" timeOffset="89700">12570 11824 17678,'51'-21'268,"1"1"1,-1 0 0,-5 2 0,1 1 0,2 0 0,2 0-1305,6-1 1,2 1-1,4 0 1,7 0 1096,-19 4 0,4 0 0,3 0 0,3-1 0,2 0 0,2 1 0,1 0 0,0 0 0,1 1-178,-9 2 1,2 1 0,1 0 0,1 0-1,1 0 1,1 1 0,0-1 0,0 1 0,0 0-1,1 0 1,-1 0 0,0-1 116,-3 1 0,-1 0 0,1 0 0,0 0 0,0 0 0,0 0 0,0 0 0,1 0 0,-1 1 0,1-1 0,-1 2 0,1-1 0,0 1-61,0 0 0,2 1 0,1 0 0,-1 0 1,1 0-1,0 1 0,0 0 0,-1 0 1,-1 0-1,-1 1 0,-1 0 0,-2 0 1,-2 0-4,9 1 1,-3 0-1,-1 0 1,-1 1-1,-1 0 1,-2 0-1,1 0 1,-1 0 0,0 0-78,3 1 1,0-1 0,-1 0 0,0 1 0,-1-1 0,-1 1 0,0 0 0,-2 0-376,9 0 1,0 0-1,-1 0 1,-2 1 0,-2-1-1,-2 0 471,12 1 0,-2-1 0,-4 0 0,-7 1 0,13 0 0,-11 0 0,1 0 0</inkml:trace>
  <inkml:trace contextRef="#ctx0" brushRef="#br0" timeOffset="89949">14572 11733 17230,'59'-15'72,"-1"1"1,1-1 0,-1 0 0,1 1 0,-1-1 0,6 0 0,-2 1 0,-1 0 0,3-1 0,4 0-721,-10 3 1,3-1 0,2-1 0,2 0-1,1 1 1,-1-1 0,0 2 0,-2 0 647,3 0 0,-3 1 0,0 0 0,0 1 0,2-1 0,3 2 0,4-1-432,-16 2 1,3 1 0,2-1 0,2 1 0,1 0 0,1 0-1,0 0 1,2 0 0,-1 0 0,1 1 0,-1-1 0,-1 1 431,-2 0 0,0 1 0,2 0 0,0 0 0,0 0 0,0 0 0,0 0 0,-1 0 0,0 1 0,0-1 0,-2 1 0,-1-1 0,-1 1 0,5-1 0,0 0 0,-2 0 0,0 0 0,-1 0 0,-1 0 0,0 1 0,-2 0 0,0 0 0,-2 0 0,2 1 0,0 0 0,0 0 0,0 0 0,-1 0 0,1 1 0,0-1 0,0 0 0</inkml:trace>
  <inkml:trace contextRef="#ctx0" brushRef="#br0" timeOffset="102633">3285 14626 15392,'6'45'394,"0"1"1,1 0-1,-2-1 1,-1 1-1,0 0-193,1 17 1,-2-4-90,-2-15 1,0-5-46,-1 8 1423,0-36-437,0-14-930,0-16 51,-3-11 0,-2-7-90,-4-17 0,-2-5-84,0-2 0,0-3-422,2 17 0,-1-1 1,3 2 387,-1-7 1,3 2 49,1-9 1,5 2-68,7 15 1,6 4-527,5 0 0,6 9-3692,38 23-1984,-13 26 6253,-16 23 0,-26-20 0,-8-3 0</inkml:trace>
  <inkml:trace contextRef="#ctx0" brushRef="#br0" timeOffset="102784">3261 14746 18821,'55'-1'-1138,"0"-1"1,-4 3 0,-8 1 0,-17 1-1,-8 4 1</inkml:trace>
  <inkml:trace contextRef="#ctx0" brushRef="#br0" timeOffset="103300">3813 14837 19482,'-61'4'213,"12"6"-213,37 32-471,26 1 303,22 1 179,8-19 34,11-18-11,-20-17 403,4-20 638,-18-19-581,-15-11-226,-31 8-133,-6 20-113,-9 18-44,16 13-1,3 3-133,9 5-259,13 12-728,35 1 415,3-3 156,27-7 561,-16-18 123,11-10 1087,-23-3 34,-4-1-964,-25 12-236,-9 7-78,-1 8 12,0 6-57,1 10-78,-1 7-4247,24 21-5378,26-7 9793,-18-22 0,1-3 0,18 3 0,-20-19 0</inkml:trace>
  <inkml:trace contextRef="#ctx0" brushRef="#br0" timeOffset="103885">5544 14285 19684,'-45'-3'3,"-1"-1"1,-1 11 0,4 9-4,16 8 0,4 5-245,-4 6 0,2 1 251,7-6 0,1-2-6,-11 28 164,9-6-153,10-1 173,16-21-162,7-6 57,13-25-79,5-9 287,23-20-310,3 11-27,-24 14 0,0 9-601,15 39 539,-21 9 68,-15 14 55,-14-22-11,-8-7 0,-5-6-1211,-18-6 1211,-1-15 0,6-2 0,9-10 0</inkml:trace>
  <inkml:trace contextRef="#ctx0" brushRef="#br0" timeOffset="104200">5803 14486 18440,'-16'31'-762,"1"-1"0,12 6 0,10-3 314,47 2 464,-12-17 1,2-5-17,-8-9 0,0-5 56,22-10 415,-34-10 313,-13-5-246,-5-2-303,-13-2-123,-9 3-123,-35 1-3306,-14 14 3317,2 8 0,20 6 0,30 2 0</inkml:trace>
  <inkml:trace contextRef="#ctx0" brushRef="#br0" timeOffset="104486">6352 14431 19796,'-52'32'336,"13"0"-2017,65 2 784,36-14 611,-18-14 1,3-6 285,-4-4 0,-3-6 325,-5-4 0,-5-2 292,-2-15 178,-11 1-482,-9 2-313,-11 6-22,-16 9-2936,-41 11 2958,22 11 0,0 2 0,-24 0 0,16 9 0</inkml:trace>
  <inkml:trace contextRef="#ctx0" brushRef="#br0" timeOffset="104851">6863 14392 16927,'-8'-3'1468,"2"1"-1121,-5 53-268,20-25-12,-1 38-67,25-42-45,7-9-257,1-7 145,10-15 157,-13-16 291,-8 0-56,-16-8-100,-22 16-751,-32 6-4281,-19 9 4897,-2 6 0,17 2 0,32 0 0</inkml:trace>
  <inkml:trace contextRef="#ctx0" brushRef="#br0" timeOffset="105534">8169 14458 17521,'8'37'26,"1"0"0,5 14 0,1 2 30,0-4 0,0 0-429,0 0 1,-2-2 372,-4-7 0,-3-4 168,-2 1 111,-3-11 159,0-13 1021,-1-6-619,-12-60-639,3 15 1,-1-6-169,1-7 1,-1-6 0,0 1-404,3 8 0,0 2 0,1-1 388,0-4 1,1 1 0,2 3 82,3-2 0,3 3 94,7-4 1,5 5-247,3 14 1,5 7-124,6 3 1,3 10-119,13 26 124,-13 27-78,-23 9 78,-18 3 157,-8-1-180,-13-4-728,0-7-5960,5 0 7211,12-17 0,6-5 0,7-16 0</inkml:trace>
  <inkml:trace contextRef="#ctx0" brushRef="#br0" timeOffset="105817">8724 14314 17476,'-5'-8'2689,"-38"-3"-2509,18 19-108,-9 1 1,0 5-73,8 25-45,3 2-268,36-10 122,18-18-11,1-9 1,4-4 83,-1-7 0,0-4 118,0 3 0,-3-2 0,15-23-168,-33 2 12,-21 10-281,-12 0-348,-18 14-447,-6 5-1233,-1 4 2465,3 2 0,19 0 0,8 0 0</inkml:trace>
  <inkml:trace contextRef="#ctx0" brushRef="#br0" timeOffset="106066">9029 13845 20356,'5'-47'829,"7"28"-885,9 51 0,-6-2 0,-1 5-497,-1 4 0,1 5 0,-2 0-887,0 2 1,0 0 0,0 2 1439,1 4 0,1 1 0,-3-4 0,-1-1 0,-1-6 0,4 4 0</inkml:trace>
  <inkml:trace contextRef="#ctx0" brushRef="#br0" timeOffset="106217">9389 14221 18126,'-11'36'0,"3"-8"0</inkml:trace>
  <inkml:trace contextRef="#ctx0" brushRef="#br0" timeOffset="106366">9437 13962 16277,'0'0'0</inkml:trace>
  <inkml:trace contextRef="#ctx0" brushRef="#br0" timeOffset="106586">9881 13964 19235,'-41'10'474,"0"0"1,10 10-1,5 5-485,4 31-45,23-22 0,7-1-325,15 10-633,8-18 0,7-4-1221,0-6 0,4-3 2235,10 0 0,-2-3 0,8-4 0,-19-7 0</inkml:trace>
  <inkml:trace contextRef="#ctx0" brushRef="#br0" timeOffset="106717">10187 14082 18474,'0'47'-1184,"-4"-13"0,11-28 0</inkml:trace>
  <inkml:trace contextRef="#ctx0" brushRef="#br0" timeOffset="106867">10287 13817 11975,'0'0'0</inkml:trace>
  <inkml:trace contextRef="#ctx0" brushRef="#br0" timeOffset="107367">10527 14085 20154,'52'-23'-42,"-1"0"0,1 1 0,7-6 0,-6 3 25,-19 9 1,-7 1 16,-10-3 78,-18 6 101,-37 12 0,-19 31-179,26-14 0,2 4 11,1 8 1,6 4-91,4 17-290,9 0-573,19-5 382,13-8 560,21-12 6,-5-15 0,4-5 106,-3-7 0,1-4 110,0-2 1,-2-5 85,-8-7 1,-7-4 128,0-30-73,-13 14 0,-2-1 33,-1 8 1,-1 1 50,6-31-425,3 37-102,0 30-66,9 17-368,4 17-20,-10-3 1,-4 4-336,-4-2 0,-8 1 616,-10 4 0,-9-3-1183,-21 8-627,6-32 1,-2-8 2061,-10-6 0,19-2 0,9-1 0</inkml:trace>
  <inkml:trace contextRef="#ctx0" brushRef="#br0" timeOffset="107536">11991 14282 20804,'-36'51'-421,"0"0"0,7-9 0,0-5 0,3-7 0,1-6 0,1 0 0</inkml:trace>
  <inkml:trace contextRef="#ctx0" brushRef="#br0" timeOffset="109516">6585 16716 15975,'5'46'724,"0"0"1,1 0 0,-1-2-513,0-7 1,0-1-359,1-1 1,-1 0 336,6 27 98,0-14-289,0-15 386,-1-15 589,-2-10-628,-4-22-100,-2-11-157,-3-23-40,-6 0 1,-3-7-33,3 10 1,-1-3 0,0 1-350,-1-1 1,0 1 0,1 0 326,0-2 1,1 0-1,1 4-41,1 2 1,5 3-108,5-1 0,7 4-1797,24-7-4113,22 24 6062,-10 34 0,-13 5 0,-26-1 0</inkml:trace>
  <inkml:trace contextRef="#ctx0" brushRef="#br0" timeOffset="109667">6712 16866 19213,'61'-25'-391,"0"1"1,-12 12 0,-5 8 0,0 9-1,-27 19 1</inkml:trace>
  <inkml:trace contextRef="#ctx0" brushRef="#br0" timeOffset="109818">6742 17119 20289,'45'0'-632,"0"1"1,3-5 0,-1-1 0,18-1 0,-12-5 0</inkml:trace>
  <inkml:trace contextRef="#ctx0" brushRef="#br0" timeOffset="110284">7587 16338 16344,'0'-5'2790,"0"0"-2229,0 5-393,-38 49-23,18-4 1,2 8-404,-1-3 1,1 5 0,4 0-38,8 3 0,6 1 0,3-4-678,6 13 1,9-7-82,10-15 1,6-9-605,-4-18 0,1-6 1658,33 3 0,-28-10 0,-7-6 0</inkml:trace>
  <inkml:trace contextRef="#ctx0" brushRef="#br0" timeOffset="110633">8108 16457 18664,'-63'6'336,"24"6"0,5 7-291,-5 34-56,3 2 11,30-4-56,22-22-90,36 5-28,-15-18 1,2-2 139,0 1 1,-1-1 16,-1-3 0,-4-1-162,-2 4 179,-16-1-23,-16 0 57,-19 1-68,-16-2-784,4-6 0,-3-2 818,-23 2 0,10-4 0,24-2 0</inkml:trace>
  <inkml:trace contextRef="#ctx0" brushRef="#br0" timeOffset="111003">8495 16245 20289,'38'28'33,"-1"0"1,-9 5-1,-2 5 1,-5 3-1110,-8 5 1,-4 2-1,-1 2 843,3 6 1,0 1-1,-3-3 1,-3 2 0,-2-7-1,1 10 1</inkml:trace>
  <inkml:trace contextRef="#ctx0" brushRef="#br0" timeOffset="111217">9627 16308 18798,'24'-2'-542,"-6"-8"1,-16 27 0</inkml:trace>
  <inkml:trace contextRef="#ctx0" brushRef="#br0" timeOffset="111350">9570 16557 18832,'0'5'2151,"48"-19"-2498,-14 5-404,3-1 0,2 0-4112,8 5 4863,-3 3 0,-20 2 0,-8 0 0</inkml:trace>
  <inkml:trace contextRef="#ctx0" brushRef="#br0" timeOffset="112149">11819 15911 19325,'-42'-12'209,"1"-1"0,3 3 1,5 5-210,2 17 11,-3 13 22,6 6-33,-4 14 12,12-6-12,2 1 0,4-9-12,-2 0 68,0-3-112,1 5 12,6-9 44,6-3 56,13-13-34,10-13 0,11-6-55,26-14-68,8 11-145,-1 4 78,-10 22-191,-24 12 179,-10 9 68,-9 4 90,-7 3 22,-12-1 56,-19 11-67,-14-17-5883,-11-4 5894,13-28 0,17-3 0,15-6 0</inkml:trace>
  <inkml:trace contextRef="#ctx0" brushRef="#br0" timeOffset="112450">12165 16057 18776,'-33'17'560,"0"0"1,-20 17-673,42 13-505,35-8 606,6-7-79,31-16 180,-6-23-595,1-8 505,-5-9 0,-13-6 127,-13-1-250,-22-12-2286,-36 8-4953,-14 4 7362,-4 15 0,18 15 0,25 1 0</inkml:trace>
  <inkml:trace contextRef="#ctx0" brushRef="#br0" timeOffset="112752">12894 15938 18776,'-37'17'470,"0"-1"1,0 8 0,8 4-527,12 24-213,40 3 269,15-20-23,-5-25 1,1-5 56,15-9-34,-4-7 56,-6-9 45,-7-15-135,-18 0-3305,-32 1-2320,-11 15 5659,-23 12 0,29 7 0,5 0 0</inkml:trace>
  <inkml:trace contextRef="#ctx0" brushRef="#br0" timeOffset="113052">13583 15864 19661,'-40'19'369,"1"-1"1,2 8 0,10 4-594,23 20 157,24-23 0,11-6 11,16-7 0,5-9 72,-2-7 1,0-6-17,-2-4 0,-5-4 101,-2-19 90,-18-17-561,-51 11-1602,-2 21 0,-6 5-1849,-2 7 0,-2 4 3821,-2 7 0,4 2 0,10 1 0,12 1 0</inkml:trace>
  <inkml:trace contextRef="#ctx0" brushRef="#br0" timeOffset="113483">15088 15562 19706,'37'27'-1069,"0"0"0,-1 1 0,0-1 0,0 1 0,-2-2 1069,9 7 0,-5-2 0,13 11 0,-35-29 0</inkml:trace>
  <inkml:trace contextRef="#ctx0" brushRef="#br0" timeOffset="113650">15306 15632 16759,'-45'41'-220,"1"-1"0,0 1 0,4-3 0,2-2 1,9-5-1,5-1 0,12-9 0</inkml:trace>
  <inkml:trace contextRef="#ctx0" brushRef="#br0" timeOffset="114150">16278 15474 17151,'5'37'332,"-1"0"1,1-1 0,0-1-333,6 21 44,-3-21 1,1-1 23,6 10 77,-3-4-134,-5-41 393,-7-21 200,-7-20-211,-5-15-337,-4 3 0,-2-7-322,6 12 1,0-3 0,1-1 242,-1-8 1,2-1 0,1 2 18,4 10 0,0 3 0,5 4-18,3-6 0,7 10-46,15 19-2890,19 43 2958,-5 26 0,-5-8 0,-16 0 0</inkml:trace>
  <inkml:trace contextRef="#ctx0" brushRef="#br0" timeOffset="114300">16424 15469 18272,'43'-2'-415,"1"-1"0,19 21 1,-28-3-1,-23 11 1</inkml:trace>
  <inkml:trace contextRef="#ctx0" brushRef="#br0" timeOffset="114432">16454 15739 18026,'-7'9'683,"43"-13"-829,-4-3-560,0-1 0,5 0 706,1 3 0,-3 1 0,-1 0 0,12-1 0</inkml:trace>
  <inkml:trace contextRef="#ctx0" brushRef="#br0" timeOffset="114850">17317 15016 20165,'-39'37'220,"0"-1"1,8-5-1,5 4-198,3 16 1,8 3-340,6-12 1,6 2 215,4 10 0,10-1-812,10-8 0,9-5-3592,13 0 1,6-7 4504,-3-13 0,0-8 0,-9-8 0,-5-3 0,-3-3 0</inkml:trace>
  <inkml:trace contextRef="#ctx0" brushRef="#br0" timeOffset="115016">17637 15206 19729,'26'36'-789,"0"0"1,1-2 0,1-4-2988,27 4 3776,0-11 0,-24-11 0,-9-7 0</inkml:trace>
  <inkml:trace contextRef="#ctx0" brushRef="#br0" timeOffset="115201">18009 15140 19314,'0'-5'1333,"0"1"-1176,0 4-124,-19 48 1,8-3-331,-3 16 0,-1 6-2908,7-12 1,1-1 3148,0 0 0,0-4 1,-1 12-1,4-44 1</inkml:trace>
  <inkml:trace contextRef="#ctx0" brushRef="#br0" timeOffset="115534">18370 14897 19505,'1'-4'1019,"1"0"-807,10 32 1,4 23-224,-6 9 0,-1 6-1407,2-13 1,0 3-1,-1 0 215,-5 3 0,-2 1 1,-2-4 1202,-5 5 0,-1-7 0,0 10 0,-3-21 0</inkml:trace>
  <inkml:trace contextRef="#ctx0" brushRef="#br0" timeOffset="115884">19455 15163 19561,'34'-8'-241,"0"-1"0,12-9 0,-29 25 0</inkml:trace>
  <inkml:trace contextRef="#ctx0" brushRef="#br0" timeOffset="116017">19519 15359 18619,'-4'11'728,"40"-17"-2016,-14 2-8543,42-10 9467,-36 13 1,-2 1 0,-16 0 0</inkml:trace>
  <inkml:trace contextRef="#ctx0" brushRef="#br0" timeOffset="116900">21372 14922 20949,'-49'-35'225,"-6"10"-214,-9 42-11,9 4 11,17 4 1,3 6-68,10-1 0,3 2 5,-1-1 0,3-1-16,-3 26 0,18-27 67,4-8-11,1-7 55,9-7-44,15-18 23,21-13-46,-2-2 23,3 2-100,-17 17-964,6 22-337,-9 24 1043,-4 8 189,-11 13 169,-18-16 0,-6-3 0,-8-9-336,-2-9-2578,0-11 2914,6-7 0,7-5 0,4 0 0</inkml:trace>
  <inkml:trace contextRef="#ctx0" brushRef="#br0" timeOffset="117216">21657 15096 18328,'-8'0'2117,"-40"20"-1949,26 14-202,-1-5 1,5 1-168,19 20 77,22-8 57,13-27-11,20-15 33,-8-27 157,-4-14-112,-21-5-90,-25 6-33,-12 20-997,-10 9-886,-8 7 2006,-6 10 0,18-4 0,1 4 0</inkml:trace>
  <inkml:trace contextRef="#ctx0" brushRef="#br0" timeOffset="117486">22161 15066 18418,'-42'14'511,"1"0"1,10 4 0,7 5-1375,9 34 538,34-13 202,31-19 123,0-19 33,-15-12 1,-1-5 818,21-16-460,-8-14-616,-29 6-1054,-30 9-1579,-10 13 2857,-10 5 0,14 3 0,2 3 0</inkml:trace>
  <inkml:trace contextRef="#ctx0" brushRef="#br0" timeOffset="117783">22728 15002 18765,'-37'28'224,"0"0"0,2 4 0,13-1-650,42 5 393,34-5 27,-22-22 0,3-4 6,4-7 0,-2-4 0,7-7 247,-11-22-202,-24-2-191,-20 2-280,-24 11-482,-9 17-671,-4 5-1749,9 3 3328,13 1 0,13-1 0,9 1 0</inkml:trace>
  <inkml:trace contextRef="#ctx0" brushRef="#br0" timeOffset="118017">23531 14928 20143,'46'23'-354,"0"0"0,0 1 0,-2-3 0,-1 0 0,-2-3-1451,-1-2 1,-2-2 1804,0-2 0,-3-1 0,7 2 0,-13-6 0</inkml:trace>
  <inkml:trace contextRef="#ctx0" brushRef="#br0" timeOffset="118168">23854 14988 17868,'-39'41'-361,"1"1"0,-1-1 1,3 0-1,1-1 0,4-1 361,0 8 0,5-4 0,-5 9 0,12-13 0</inkml:trace>
  <inkml:trace contextRef="#ctx0" brushRef="#br0" timeOffset="120000">25093 14588 17129,'4'54'212,"1"1"1,2 0 0,2-2-213,2-6 0,3-1-761,2 1 0,1-1 144,3-1 1,0-2-1087,0-3 0,1-3 1703,0-5 0,-1-3 0,3 4 0,-7-14 0</inkml:trace>
  <inkml:trace contextRef="#ctx0" brushRef="#br0" timeOffset="120384">25516 14527 18910,'-4'39'82,"1"0"0,2-3 1,10-5-279,26-9 0,12-7-488,5-4 1,3-4 219,-10-4 1,1-3 0,0-3 412,15-8 1,-5-5 78,-17 2 0,-6-3 1955,3-15-492,-39 22-684,-12 17-527,-3 24-179,3 7-101,9 13-146,14-11-2027,18 12 2173,25-15 0,-18-6 0,5-20 0</inkml:trace>
  <inkml:trace contextRef="#ctx0" brushRef="#br0" timeOffset="120750">26756 14416 18395,'-50'-19'582,"0"0"1,1 12 0,2 7-550,8 7 1,5 7-34,6 8 0,7 3-78,7 18-1088,50 10 130,-5-33 0,4-4 638,3 1 0,3-4 297,3-6 0,-2-6 101,8-11 347,-7-5 662,-10-5-56,-10 1-12,-9 8-168,-9 7-202,-10 36-498,-4-1 0,0 4-73,1 1 0,1 2-183,-3 8 0,3-2 26,2 15-1793,7-22 1,4-2 1949,19 11 0,-11-5 0,9-29 0</inkml:trace>
  <inkml:trace contextRef="#ctx0" brushRef="#br0" timeOffset="120884">27214 14703 15975,'0'0'0</inkml:trace>
  <inkml:trace contextRef="#ctx0" brushRef="#br0" timeOffset="121167">27760 14420 20322,'25'-53'213,"21"11"-549,8 44-404,-26 16 1,-3 7 280,11 26 447,-33-11 1,-9 1 34,-17 21 408,-2-24 0,-4-2-252,7-6 1,1-2-169,-1 1 1,5-2-427,12 1-1154,25-15-3540,18-9 5109,14-3 0,-21-1 0,-1 0 0</inkml:trace>
  <inkml:trace contextRef="#ctx0" brushRef="#br0" timeOffset="122782">28043 14024 18843,'-35'8'340,"-1"1"0,0 6 0,4 7-161,7 17 0,3 6-1110,-3 8 1,0 2 963,-1 5 1,3 2-409,8-20 1,1 1 0,1-1 379,-1 19 1,2 0 5,4-5 1,5-2 183,9-6 0,6-3-195,4-4 0,6-5 17,6-5 0,5-5-17,3-4 0,2-6 0,0-4 0,1-5-29,-2-2 1,0-5 17,-2-6 0,-2-3 11,23-17-17,-30-3 0,-7-6 17,-12-1 0,-9-1-28,-15-4 0,-8 2 0,-3 11 0,-5 6 341,-11 5 0,-2 9-336,-20 14-73,28 5 0,4 4 96,1 18 0,0-4 0,37-10 0</inkml:trace>
  <inkml:trace contextRef="#ctx0" brushRef="#br0" timeOffset="123117">28523 14439 19583,'37'-51'347,"11"18"-560,5 66-168,-15 8 246,-32-8 1,-8 4 112,-20 22 16,-4-20 1,-2-1 16,5-8 0,1-1 50,-1-1 1,3-4-62,2 2-22,22-21-561,12-3-2756,12-2 3339,15-4 0,-18 3 0,-1-3 0</inkml:trace>
  <inkml:trace contextRef="#ctx0" brushRef="#br0" timeOffset="123467">29354 14304 19908,'-33'2'306,"-1"0"0,-7 15 0,5 10-267,16 13 1,5 4-532,-5 0 1,5 1 480,15 0 0,8-4-123,19 4 291,21-12-258,8-13-6,-13-14 1,2-5-124,-6-11 1,0-3 195,0 3 1,-5-4 244,9-33-211,-32 6 0,-11-3 0,-16 4 8,-33 1-1459,16 27 0,-1 4 1451,-1-1 0,2 3 0,-12 5 0,30 1 0</inkml:trace>
  <inkml:trace contextRef="#ctx0" brushRef="#br0" timeOffset="123753">30099 14140 19684,'-39'32'347,"1"0"0,-1-1 1,-4 7-1,7 1-347,9 10 0,9 0 0,12-15 0,8-2 0,17 7 0,9-5 0,6-10 0,4-5 11,2 3 1,2-5 4,-2-13 1,-3-6-17,-3-9 0,-16-7-101,-13-6-414,-59-2-1093,12 20 0,-5 5 1608,-13 9 0,0 3 0,15-6 0,5 4 0,-7 19 0</inkml:trace>
  <inkml:trace contextRef="#ctx0" brushRef="#br0" timeOffset="124234">22554 17067 17465,'1'-5'1557,"0"1"-1232,-1 4-347,42-18-863,-10 14-566,1-6 0,0 2 1451,3 10 0,-16-1 0,-9 1 0</inkml:trace>
  <inkml:trace contextRef="#ctx0" brushRef="#br0" timeOffset="124351">22642 17195 18429,'62'-12'-556,"-1"0"0,-14 3 0,-9 1 1,-12 4-1</inkml:trace>
  <inkml:trace contextRef="#ctx0" brushRef="#br0" timeOffset="127067">23365 17064 17756,'51'-22'166,"-1"0"0,1 1 0,0 0 0,-1 0 0,-2 5-138,7 2 0,-3 4-28,-6 0 0,-6 2-224,-3 3-191,-14 2 527,-14 12 415,-18 17-270,-3 8-134,-11 16-11,6 2-112,7-13 0,0 4-370,3-2 1,2 2-3166,1 5 0,3-3 3535,10 13 0,0-27 0,2-24 0</inkml:trace>
  <inkml:trace contextRef="#ctx0" brushRef="#br0" timeOffset="127517">24385 16957 19829,'4'45'-64,"-1"0"1,12-9 0,9-8-324,20-16 1,7-11 229,-9-3 0,-1-6 62,-4-3 0,-6-5 50,-1-16 146,-12-17 974,-11 10-447,-6 3-606,-4 27-22,-3 29 0,-1 18 5,4 2 1,0 6-1014,0 1 0,2 2 1008,9 10 0,0-2 0,-4 9 0,14-23 0</inkml:trace>
  <inkml:trace contextRef="#ctx0" brushRef="#br0" timeOffset="127933">25119 16968 18272,'22'-42'81,"-1"0"0,0-1 0,6-7 1,5 6-94,13 12 1,4 10-45,-10 9 0,0 7-162,8 4 0,-3 10 167,-14 15 0,-8 9 286,-11 14 1,-11 5-12,-8 0 0,-9-1-459,-13 5 0,-2-5 313,11-16 0,3-2 66,2 5 0,5-2-514,15 13-761,28-14 929,9-37 101,8-23 90,-25-13-23,-10-5 34,-8-1 101,-32-9 676,-13 21-783,6 17 0,-3 6-61,-21 15-683,9 10-1704,27 6 2454,14 2 0,5-11 0,6 0 0</inkml:trace>
  <inkml:trace contextRef="#ctx0" brushRef="#br0" timeOffset="128400">26035 16855 16703,'9'35'392,"-1"-1"0,0 0 0,0 1-1075,0 5 0,0 2 683,1-3 0,0-1 0,4 23 0,-2-24 0</inkml:trace>
  <inkml:trace contextRef="#ctx0" brushRef="#br0" timeOffset="128835">26648 16838 18451,'-62'6'1782,"4"14"-1738,28 23-22,15-4 1,5 4-23,9-5 0,7 0-90,10 4 1,8-4-79,28 3-98,-16-30 0,0-6 120,14-14-78,-3-5-292,-7-13 499,-21 1 1,-2-4 32,-5-4 1,-4-2 33,-6-5 1,-5 2-17,-15-16-68,-21 26-100,-3 27-5329,-12 23 5463,19-5 0,3 6 0,25-14 0</inkml:trace>
  <inkml:trace contextRef="#ctx0" brushRef="#br0" timeOffset="129217">27148 16636 19414,'27'-28'239,"-1"1"0,5 5 1,2 9-431,24 23-313,-3 17 134,-30 13 286,-20-6 0,-9 1 213,-13 2 0,-7-1 27,-3 6 1,-3-3-146,1-10 1,1-5-35,-8 8-178,30-22-34,23-2 201,19 1 12,6 3-46,5 6 46,-20 2-23,-12 4 45,-9 3-67,-22 1-123,-9 3-3441,-3-13 1,-2-3 3630,-9 2 0,0-1 0,30-16 0</inkml:trace>
  <inkml:trace contextRef="#ctx0" brushRef="#br0" timeOffset="129534">27970 16738 20009,'-49'9'437,"0"0"0,13 1 0,4 3-437,2 9 0,8 4-45,7 18-22,21-1-136,21-7 85,9-19 1,8-5 61,2-4 0,1-5 39,7-9 1,-2-6 88,-15 1 1,-7-4 17,2-32-90,-26 10-11,-15-3-79,-12 4-1400,-34 3-4819,-3 15 6309,4 10 0,22 9 0,27 2 0</inkml:trace>
  <inkml:trace contextRef="#ctx0" brushRef="#br0" timeOffset="129800">28631 16448 20188,'-46'-6'678,"-1"1"0,-10 18-701,55 8-39,31 11 1,15 3-40,6 0 0,4 1-440,-15-7 0,0 1 0,-2 0 345,6 5 0,-9 0-230,-8 19-708,-53-27-2967,-17-7 4101,-16-10 0,24-6 0,7-4 0</inkml:trace>
  <inkml:trace contextRef="#ctx0" brushRef="#br0" timeOffset="129950">28912 16248 20188,'51'-13'-337,"-1"0"1,1 0 0,7-2 0,-1 3-3899,4 5 0,-4 5 4235,8 9 0,-29-5 0,-16 5 0</inkml:trace>
  <inkml:trace contextRef="#ctx0" brushRef="#br0" timeOffset="130334">24712 17965 17734,'59'-22'568,"0"0"1,-17 7 0,0 1 0,5 0-463,5 1 0,6 1 1,4 0-1,2 0-1016,-8 2 0,2 0 0,3 0 1,1 0-1,3 1 0,3-1 925,-9 1 0,3 1 0,2-1 0,2 0 0,0 0 0,1 1 0,0-1 0,-1 1 0,-2 1-136,-4-1 0,0 1 0,-2 1 0,1-1 0,0 1 0,-1-1 0,1 1 0,0 1 0,0-1 114,3 0 1,2 1 0,-1-1 0,1 1 0,0 0 0,-1 0 0,-1 0-1,-2 1 1,-3 1-116,11-1 0,-3 0 0,-3 2 1,0-1-1,1 1 0,3 0-618,-3 0 1,4 1-1,0-1 1,1 1 0,-2 0-1,-3 1 1,-3-1 739,1 2 0,-4-1 0,-2 1 0,0 0 0,-1 0 0,15-1 0,1 0 0,-6 1 0,-13 0 0,12 4 0</inkml:trace>
  <inkml:trace contextRef="#ctx0" brushRef="#br0" timeOffset="130550">26276 17909 18238,'60'-11'187,"0"0"1,-12 1 0,2 1 0,7-3-132,-7 2 0,6-1 0,3-2 0,4 1 0,1-1 0,0 1-805,-8 3 1,2-1 0,2 1 0,0 0 0,1-1 0,1 1 0,-1 0 0,0 0 636,2-1 0,-1 1 0,2-1 0,-1 0 0,0 1 0,1 0 0,-1 0 0,1 0-453,0 1 0,2 0 0,0 0 1,0 0-1,-1 1 0,-1 0 0,-2 0 1,-3 1 564,2 0 0,0 0 0,-3 0 0,-2 0 0,-2 1 0,-4 1 0,18-3 0,-6 1 0,-3 0 0,-13 1 0,1 0 0,-1 1 0</inkml:trace>
  <inkml:trace contextRef="#ctx0" brushRef="#br0" timeOffset="140900">24197 7283 13476,'51'-9'440,"0"0"1,6-2 0,2-1-333,-17 3 1,1 0-1,5-1-1104,5-1 1,6-1 0,5 0-1,0-1 1,-3 1 1013,-4 1 0,-1 0 0,0 1 0,1-1 0,4-1-152,-3 2 1,4-2 0,1 0 0,2 1 0,0-1 0,-1 0 0,-2 1 177,4 0 1,-2 0 0,0 0 0,0 1 0,1-1 0,1 1-102,-5 0 1,1 0-1,1 0 1,0 1 0,1-1-1,0 1 1,0-1 82,-6 2 1,-1 0 0,1 0 0,0 0-1,0 0 1,3 1 0,1-1 0,3 0-105,-9 2 0,3-1 0,1 0 0,1 1 0,2-1 0,1 0 0,0 1 0,1-1 0,0 1 0,0 0 0,-1 0 0,0 0 77,-3 1 0,0 0 0,0 0 0,0 0 0,0 1 0,0-1 0,1 1 1,0-1-1,0 1 0,1 0 0,1-1 0,0 1 0,1 0 1,-2-1 0,1 1 0,0-1 0,2 1 0,0 0 0,1-1 0,0 1 0,0-1 0,0 1 0,-1 0 0,1-1 0,-1 1 0,-1 0 0,-1 0 0,0 0 6,3 0 0,1 0 0,-1 0 0,0 1 0,0-1 0,-1 0 0,0 1 0,-1-1 0,-1 1 0,-1-1 1,-1 1-1,-2 0 0,-1-1 24,8 1 0,-1-1 0,-2 1 0,-1-1 0,-1 1 0,-2 0 0,-1-1 0,0 0 0,-2 0-46,6-1 0,1 0 0,-1 0 0,-2 0 0,-4-1 0,-6-1 0,-5 0 279,4-2 0,-8-2 0,-4-3-302,6-9 0,-17-4 1699,-43-14-1660,-10 18 0,-4 2-179,-20-7 2170,-7 4-2535,26 13 1,-5 3-158,-23 1 1,-8 3-469,13 4 0,-2 2 0,-1 1 1383,-4 0 1,-1 0-1,4 0 1,-9 3-1,8 0 1,-6 3-1</inkml:trace>
  <inkml:trace contextRef="#ctx0" brushRef="#br0" timeOffset="141401">25953 7214 10311,'53'-9'88,"-1"1"0,0-1 1,0 0-1,3 0 1,3 0-1,3 0 1,2-1-1,1 1 1,1-1-21,-9 1 1,2 1-1,2-1 1,0 0 0,1 0-1,0 0 1,0 1 0,0-1-495,1 0 1,0 0 0,1 0 0,0 0 0,0 1-1,0-1 1,1 0 0,-1 0 435,-4 2 0,1-1 0,1 0 0,-1 0 0,1 0 0,-1 0 0,-2 0 0,0 1 0,-3 1-113,13-3 1,-4 2 0,-2 0 0,0 0 0,2 0-1,5 0 119,-12 2 0,2 0 0,2 0 1,1-1-1,0 1 0,2 1 0,-1-1 1,0 0-1,-1 1-16,-1 0 0,0 0 0,-1 1 0,1-1 0,0 1 0,0 0 0,1 0 0,1 0 0,0 0-38,1 0 0,1 0 1,2 0-1,0 0 0,1 0 1,-1 1-1,0 0 0,-2-1 1,-2 1-1,-2 0 47,9 0 1,-2 1 0,-2-1 0,-2 1-1,-1 0 1,-1 0 0,-1 0-114,2 0 0,-1 1 0,-1 0 0,-3 0 1,-3 0-1,-3 0 104,13-1 0,-7 1 0,-2 1 328,-7-1 1,-2 0 0,-3 1-341,9 0 1,-6 0 1603,17 0-1569,-45 1 2357,-23-2-2380,-28-4 2481,-8 1-2526,-3-3-413,-2 2-3263,-17 3 3721,17-2 0,5 2 0,24-1 0</inkml:trace>
  <inkml:trace contextRef="#ctx0" brushRef="#br0" timeOffset="142516">23581 2688 14820,'65'-10'126,"0"0"0,-19 3 1,-1 2-1,1 0-31,18 0 0,4 2-814,-14 1 1,5-1 0,4 1 0,0 0 720,-9 0 0,2 1 0,1 0 1,1 0-1,1 0 14,-2 0 1,3 0 0,0 0 0,1 0 0,-3 1 0,-1 0-17,12 1 0,-3 0 0,-1 0 0,-4 1-4,9 0 0,-4 1 0,-10 0-58,-15 3 1,-8 0 840,6 8-600,-43-4 349,-17-3-528,-11-4-101,6-3-571,12 0-2276,-1 0 2948,1 0 0,3 0 0,5 0 0</inkml:trace>
  <inkml:trace contextRef="#ctx0" brushRef="#br0" timeOffset="143034">27683 7576 16154,'9'0'-7978,"-1"0"7978,-8 0 0,0 0 0,0 0 0</inkml:trace>
  <inkml:trace contextRef="#ctx0" brushRef="#br0" timeOffset="151949">25170 16995 14014,'38'12'-155,"0"0"0,3-2 0,-2-3 0,4-3 0,-4-4 0</inkml:trace>
  <inkml:trace contextRef="#ctx0" brushRef="#br0" timeOffset="155884">27495 17029 18541,'4'-1'1748,"0"1"-1435,-4 0-313,29-2-89,-19 2-606,22-1-1266,-30 1 1961,0-3 0,-2 3 0,0-2 0</inkml:trace>
  <inkml:trace contextRef="#ctx0" brushRef="#br0" timeOffset="176466">7589 17634 7022,'47'-16'448,"1"-1"0,4 3 1,4-1-1,3 3-284,4 1 0,2 3 1,3-1-1097,-10 2 0,3 0 0,-1 0 0,-2 1 932,3 0 0,-2 2 0,-5 0 0,5 1 0,-13 2 1299,-22 1-1041,-70 0-426,-3 2 0,-10 0-691,1-1 0,-5 1 0,1 0 853,5 0 1,1 1-1,3-1 1,-11 0-1,10 1 1,11 0 0</inkml:trace>
  <inkml:trace contextRef="#ctx0" brushRef="#br0" timeOffset="176582">8376 17456 6772,'54'-10'53,"-1"1"1,1 0-1,-2 1 1,-1 0 0,-5 2-1,-4 0 1,-5 1 0,19 0-1</inkml:trace>
  <inkml:trace contextRef="#ctx0" brushRef="#br0" timeOffset="-159664.73">7897 17747 15594,'43'-17'-161,"-1"-1"1,5-2-1,3 1-30,4 2 1,6-2-1007,-6 0 1,5-4 0,5-2 0,1 0 1196,-13 5 0,3 0 0,1 0 0,1-1 0,-3 1 0,-2 1 0,8-5 0,-2 1 0,-2 1 0,0 0 0,-2 2 0,1 0 0,-1 1 0,0-1 0</inkml:trace>
  <inkml:trace contextRef="#ctx0" brushRef="#br0" timeOffset="-158881.73">25260 18036 12647,'8'-2'1030,"18"-11"1,9-6-370,15-5 1,7-2-1887,-10 4 0,4-1 1,2-1 1246,-3 4 1,1 0-1,3 1 1,-1 1-23,-2 1 0,0 3 0,3 0 0,4 1-777,-1 1 0,5 1 0,4 1 0,0 0 0,-1 1 0,-4 0 688,1 1 0,-3 0 1,-1 1-1,0 1 1,0 0-1,1-1 1,1 1-1,-1 0 1,-4 1-1,-6 1 1,8 2-1,1-1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3:02:34.73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3945 1761 18306,'30'51'24,"0"0"1,0 0-1,-1-3 1,-1-1 0,-1-3-20,4 9 1,-1-4-6,-6-10 0,-2-7 0,0-6 437,3-16 168,2-45-504,-9-3 0,-3-6-101,-1-4 0,-3-4-464,0-11 0,-2 1 464,-5 14 0,-1 1-6,-1-6 0,0 4-1641,0-6-1479,-6 36-34,0 41 3160,-2 27 0,3-28 0,3-6 0</inkml:trace>
  <inkml:trace contextRef="#ctx0" brushRef="#br0" timeOffset="351">5013 1305 16658,'0'-6'2959,"0"1"-2903,0 5-34,-12 49 62,2 6 0,-1 8-62,4-19 1,-1 1-1,1 2-626,-2 11 1,1 4-1,2-4 626,1 6 1,2-4-23,0-2 0,2-2-270,3-8 1,3-1 11,1-7 0,2-3-862,18 22-1407,-1-36 0,5-5 2527,15 1 0,-1-9 0,-23-11 0</inkml:trace>
  <inkml:trace contextRef="#ctx0" brushRef="#br0" timeOffset="667">5506 1537 20468,'-35'18'-6,"-1"0"1,-16 14-57,44 0 0,10 3-285,15 16-113,7-20 1,6-2 397,7-1 1,2-2 38,-2-2 1,0-1-6,-4-5 0,-5-2-95,-8 1 78,-11-1 45,-22-1 135,-15 3-135,-22-2-303,9-7 1,-2-1-2954,6-2 1,1-2 3255,1 0 0,4 0 0,-2-4 0,27 0 0</inkml:trace>
  <inkml:trace contextRef="#ctx0" brushRef="#br0" timeOffset="917">5982 1338 20188,'21'52'-86,"1"0"0,-1 0 0,-8-4 0,-2 1 0,-1 2 1,-1 0-81,-1-2 1,1 1-1,-3 1 1,-2-1-1059,-3 3 0,-3 1 1,-2-1-1,-2-4-39,-1 0 1,-1-5 0,-3 0 1262,-8 20 0,-1-6 0,7-22 0,2-4 0,-8 13 0</inkml:trace>
  <inkml:trace contextRef="#ctx0" brushRef="#br0" timeOffset="1218">7777 1712 17375,'63'8'-1457,"-15"-7"1,-42 9-1</inkml:trace>
  <inkml:trace contextRef="#ctx0" brushRef="#br0" timeOffset="1366">7836 1952 18440,'-1'12'1737,"-1"-3"-2421,2-9-1367,52-21-2677,-17 12 4728,6-4 0,-1 1 0,-12 7 0,-4 0 0</inkml:trace>
  <inkml:trace contextRef="#ctx0" brushRef="#br0" timeOffset="7301">13854 1756 18922,'48'44'52,"0"-1"0,-2 0 0,-4 0-52,-15-6 0,-2-1-877,-1-1 1,-2-1 859,-2-2 1,-1-3-119,14 20 611,-7-14-476,-6-14 323,-4-11-323,-4-11 34,-2-15 268,0-13-291,0-19 101,1-13-112,-6 27 0,-1-2 499,0-15 1,-1 0-539,0 10 0,-2 1-359,-2 1 1,-3 4-724,-1 2-907,-5 32-1132,5 12 3160,1 4 0,3-4 0,1-2 0</inkml:trace>
  <inkml:trace contextRef="#ctx0" brushRef="#br0" timeOffset="7600">14813 1513 18754,'-37'33'41,"-1"0"0,2 3 0,5 6-41,12 3 0,5 7 0,2-3-1759,-1 8 1,2 1 1358,3-9 1,1 3-1,6-6-300,7-2 0,7-6 120,1-3 0,6-4-277,5-6 0,5-5 857,3-5 0,1-4 0,5 1 0,-5-9 0</inkml:trace>
  <inkml:trace contextRef="#ctx0" brushRef="#br0" timeOffset="7816">15130 1767 18843,'57'29'-1617,"-1"0"0,-4-3 0,-6-3 1617,-2-2 0,-21-10 0,-6-5 0</inkml:trace>
  <inkml:trace contextRef="#ctx0" brushRef="#br0" timeOffset="7985">15563 1690 18944,'-3'-2'90,"1"0"-90,-13 25 0,-4 14-34,-1 12-1744,1-7 0,-3 9 1,3-5 1777,5-5 0,2-3 0,-2 3 0,3-4 0,2-9 0</inkml:trace>
  <inkml:trace contextRef="#ctx0" brushRef="#br0" timeOffset="8233">15761 1421 20793,'22'50'-126,"1"-1"0,-6 3 0,0 5 0,-4 1-1585,-4 1 0,-3 2 1,-1-1 1451,0 2 1,-2 0 0,-1-5 0,-1 6 0,-3-11-1,-8-10 1</inkml:trace>
  <inkml:trace contextRef="#ctx0" brushRef="#br0" timeOffset="8916">12564 1890 17924,'48'28'-168,"0"0"0,8 7 0,-3 1 168,-22-10 0,-2-1 0,22 17 0,-27-19 0</inkml:trace>
  <inkml:trace contextRef="#ctx0" brushRef="#br0" timeOffset="9084">12734 1852 18138,'-35'28'-650,"0"1"0,-1-1 0,-14 17 0,3 0-2650,6-4 0,4 0 3300,5-4 0,6-6 0,9-9 0,5-8 0</inkml:trace>
  <inkml:trace contextRef="#ctx0" brushRef="#br0" timeOffset="10050">9906 1836 19482,'-12'-15'650,"-10"4"-549,-17 8-101,6 2 0,8 1-45,12 2 45,-4 7 33,1 9-66,-8 17 33,6-1 33,-1 7-33,6-9-22,-2 9 67,2-8-157,3-3 101,4-15-90,6-11 101,8-4-11,7-6 11,12-2-34,31-12-33,6 8-6,-26 10 0,-1 4-5,11 14-1,-22 19 35,-22 3 21,-27 21-39,6-30 0,-2-2-324,-2 1 0,-2-3-1362,-23 13-2510,19-26 4258,6-5 0,9-6 0,6-1 0</inkml:trace>
  <inkml:trace contextRef="#ctx0" brushRef="#br0" timeOffset="10400">10298 2053 18790,'-23'45'-303,"1"1"1,4 2 0,13-5 184,44-8 107,2-3 116,15-32-72,-20-14 70,3-27 984,-16-13-762,-2 1-224,-26 5 97,-10 25-254,-13 8-22,-4 8-819,-2 8-1008,4 10 1905,5 14 0,11-10 0,7 5 0</inkml:trace>
  <inkml:trace contextRef="#ctx0" brushRef="#br0" timeOffset="10700">10829 2067 18675,'-27'29'104,"0"1"1,2 5 0,12-2-486,45 7 359,5-7 22,27-17 78,-12-23-22,-18-5 0,-2-6 627,14-27-335,-7-5-348,-25 1 0,-23 17-101,-4 3-359,-11 9-2856,-11 9 3316,7 19 0,4-5 0,14 10 0</inkml:trace>
  <inkml:trace contextRef="#ctx0" brushRef="#br0" timeOffset="11000">11475 1987 18754,'-23'29'250,"-1"0"0,9 3 1,7 1-251,26 26 0,23-11 33,8-30-5,-13-13 0,1-6 342,21-25-12,-30 5 1,-5-4-326,-4-27-66,-30-4-113,-14 18-767,-5 16 0,-4 4-2796,-2 6 0,-1 2 3709,0-1 0,1 3 0,-10 6 0,29 2 0</inkml:trace>
  <inkml:trace contextRef="#ctx0" brushRef="#br0" timeOffset="30000">5224 5121 20972,'-58'-6'-8,"-1"1"1,-1 9-1,4 12-70,14 20 0,7 8 22,6-10 0,11 1-258,29 19 269,32-24-302,9-6 0,8 4-196,-18-5 0,1 2 0,0 3 442,1 7 0,-2 4 1,-3 0 83,8 11 0,-15 2 17,-24-1 0,-15-1 50,-8-14 1,-7-5-46,-6 0 1,-3-4-12,0-3 1,-2-3-3125,-3-5 1,1-4 3129,-9-7 0,8-3 0,28-10 0</inkml:trace>
  <inkml:trace contextRef="#ctx0" brushRef="#br0" timeOffset="30183">6098 5428 18989,'48'-17'-1967,"0"0"1,-12 2 0,-6 3 0,-11 12 0</inkml:trace>
  <inkml:trace contextRef="#ctx0" brushRef="#br0" timeOffset="30318">6182 5671 19381,'-8'1'370,"2"0"-3485,56-13-717,1 3 0,7-2 3610,-11 3 1,2 0 0,-2-1 0,13-1-1,-6 1 1,-19 5 0,0-1 0</inkml:trace>
  <inkml:trace contextRef="#ctx0" brushRef="#br0" timeOffset="30584">9390 5127 20826,'41'16'-284,"0"-1"1,-1 2-1,-1 1-529,-7 2 1,0 2 812,11 2 0,-3-2 0,-1 2 0,6-3 0</inkml:trace>
  <inkml:trace contextRef="#ctx0" brushRef="#br0" timeOffset="30750">10088 5022 21005,'-24'46'81,"1"0"1,3-2-1,1 4 1,3 0-1379,6-2 1,2 1 0,0-1 1185,-2 1 0,1 0 0,2-3 0,2 5 0,2-7 0,3-11 0</inkml:trace>
  <inkml:trace contextRef="#ctx0" brushRef="#br0" timeOffset="31151">10466 5500 18227,'0'52'-934,"0"0"0,0-4 0,0-7 1,0-13-1,0-9 0</inkml:trace>
  <inkml:trace contextRef="#ctx0" brushRef="#br0" timeOffset="31467">12841 5301 16176,'5'55'108,"-1"-1"1,-1 6 0,0-2-2916,-2-5 0,0-2 2807,-1-3 0,0-6 0,0-13 0,0-10 0</inkml:trace>
  <inkml:trace contextRef="#ctx0" brushRef="#br0" timeOffset="31634">12678 5543 21096,'54'-25'-1061,"0"0"0,5 2 0,2 3-1404,3 10 0,2 2 2087,-17 2 1,2 0-1,-5 1 1,-2 0-1,-4 0 1,-6 1-1,1 0 1</inkml:trace>
  <inkml:trace contextRef="#ctx0" brushRef="#br0" timeOffset="31951">14204 5116 19650,'47'37'-837,"1"-1"1,-3-2-1,1-7 837,-1-12 0,-4-6 0,2 4 0,7-6 0</inkml:trace>
  <inkml:trace contextRef="#ctx0" brushRef="#br0" timeOffset="32100">14661 5152 18642,'-16'48'103,"1"0"1,4-4-1,2 3 1,2-1-2962,2 17 1,4 0 2723,2-2 0,3-4 0,-2-16 0,2-8 0,5-13 0</inkml:trace>
  <inkml:trace contextRef="#ctx0" brushRef="#br0" timeOffset="32367">14939 5410 20658,'57'-23'-777,"1"0"0,-7 14 1,-4 12-65,-12 19 1,-9 9 1680,-4 30-10,-40-2-203,-13-25-302,1-3-975,16-13-3070,40-9 1367,20-18 2353,-1 0 0,0-1 0,-1-3 0,0 0 0</inkml:trace>
  <inkml:trace contextRef="#ctx0" brushRef="#br0" timeOffset="32584">16494 5192 18922,'-4'-6'302,"0"2"-168,4 4-134,15 56-347,-4-18-261,-2 6 1,1 10 0,-2-9-1,3 0 1,-6-5 0,0 0 0</inkml:trace>
  <inkml:trace contextRef="#ctx0" brushRef="#br0" timeOffset="32700">16410 5524 17868,'0'-11'830,"0"2"-870,23-14 1,11 0-1406,16 0-509,3-6 1,4 2-955,-11 15 0,0 5 2908,7-1 0,-3 1 0,8-1 0,-9 2 0</inkml:trace>
  <inkml:trace contextRef="#ctx0" brushRef="#br0" timeOffset="32818">17490 5364 17420,'-8'0'2096,"2"0"-2791,6 0-534,0 0 0,0 0 1</inkml:trace>
  <inkml:trace contextRef="#ctx0" brushRef="#br0" timeOffset="32951">17995 5369 16994,'0'0'0</inkml:trace>
  <inkml:trace contextRef="#ctx0" brushRef="#br0" timeOffset="33084">18625 5295 18597,'-6'0'908,"1"0"-1682,5 0 1,0 0 0</inkml:trace>
  <inkml:trace contextRef="#ctx0" brushRef="#br0" timeOffset="33184">19299 5372 10585,'0'0'0</inkml:trace>
  <inkml:trace contextRef="#ctx0" brushRef="#br0" timeOffset="33550">21701 5054 17185,'-1'-6'1468,"1"2"-695,0 4-582,47 39-191,-13-13 0,3 2-2047,1 0 0,3 1 0,-2-1 2047,10 3 0,-5-4 0,-10-6 0,-7-6 0,-6-9 0</inkml:trace>
  <inkml:trace contextRef="#ctx0" brushRef="#br0" timeOffset="33717">22314 4997 19426,'-8'-1'1064,"-17"46"-986,16-8 1,1 3-79,-6 9 0,1 3-1331,3 6 1,2-2-183,3-13 0,2-3 1610,0-2 0,2-4 1,-1 7-1,2-18 0</inkml:trace>
  <inkml:trace contextRef="#ctx0" brushRef="#br0" timeOffset="34451">22651 5359 19146,'6'-10'347,"0"0"314,0 2-526,-2 3-46,-9 4-89,-6 1 45,-20 10-45,2 8-101,3 11 101,16-2 56,23-3-45,9-7-11,9 1 0,1 2-425,6 14-965,-17 6-4313,-22 6 5703,-17-14 0,-6-13 0,8-14 0</inkml:trace>
  <inkml:trace contextRef="#ctx0" brushRef="#br0" timeOffset="34583">22673 5395 18082,'41'-1'0,"0"0"0,5-2 0,-12 5 0</inkml:trace>
  <inkml:trace contextRef="#ctx0" brushRef="#br0" timeOffset="34835">22951 5460 19146,'-11'0'1972,"3"0"-1860,8 0-112,0 0-123,-19 53-673,40-22 516,-18 29-224,41-42 257,-13-17 247,-1-20 67,-12-6-761,-8-8-5704,-25 10 6398,1 13 0,-3 8 0,11 2 0</inkml:trace>
  <inkml:trace contextRef="#ctx0" brushRef="#br0" timeOffset="35118">23406 5494 18642,'-55'26'772,"14"-1"-1376,46-3 32,34-2 438,18-11 207,-23-12 0,-1-4 856,14-9-245,-25-14-404,-20 8-336,-20 0-1132,-7 10-3966,-6 7 5154,10 10 0,13 1 0,8-3 0</inkml:trace>
  <inkml:trace contextRef="#ctx0" brushRef="#br0" timeOffset="35400">23821 5463 19426,'-20'59'-348,"17"-12"460,67-37-62,-30-11 1,0-5 117,1-6 1,-2-3 189,7-17-358,-33-9-134,-20 14-740,-10 6-594,-10 9 1468,-22 23 0,29-7 0,-9 13 0</inkml:trace>
  <inkml:trace contextRef="#ctx0" brushRef="#br0" timeOffset="62250">10506 3084 12736,'60'0'73,"-1"0"0,-11 0 0,2 0 0,2-2 95,-4 0 0,2-1 0,1 0 0,3 0-1393,8-2 1,3 1-1,3-2 1,0 0 1342,-5 0 1,1 0 0,2-1 0,1 0 0,1 0-34,-7 0 1,0 1 0,1-1 0,2 1 0,3-1 0,3 0-7,-11 2 1,3-1-1,2 0 1,2 0-1,2 0 1,1 0-1,0 1 1,0-1 0,0 1-1,-1 0-97,-4 1 1,0 0-1,1 0 1,0 1 0,0-1-1,0 1 1,1 0-1,-1 0 1,0 0 0,1 0-1,-1-1 38,0 1 0,0-1 1,1 1-1,0-1 1,0 1-1,-1-1 1,0 1-1,0 0 0,-1 0 1,-1 1-1,0 0-43,6 0 0,1 0 1,0 1-1,-2 0 0,0 0 1,-2 0-1,-2 1 1,-3 0-1,-3 0 23,14 1 0,-6 0 0,-4 0 0,1 1 0,1 1-35,-6-1 1,0 1 0,1 0 0,0 0-1,-2 0 1,-2 0 101,2-1 0,-3 1 1,0 0-1,-1-1 1,0 1 285,14 0 0,1 1 1,-2 0-1,-6-2-312,-6-2 0,-5-1 1,-6-1 19,-5 2 1,-8-3 1580,-10-8-6584,-47 4 5631,-4 1 0,-3 3 0,12 3 1</inkml:trace>
  <inkml:trace contextRef="#ctx0" brushRef="#br0" timeOffset="70733">18155 1844 13432,'-9'3'3798,"2"-1"-3058,7-2 514,0 0-996,-5-6-247,4 4 101,0-5-67,24 1-45,2 1-504,16-3-471,-8 3-1681,-4-1-3966,-8 2 6622,-6 0 0,-10 2 0,-2 0 0</inkml:trace>
  <inkml:trace contextRef="#ctx0" brushRef="#br0" timeOffset="70916">18246 1952 11863,'0'5'1569,"0"-2"-1536,0-3-33,32 7 0,-23-5 0,23 5 0</inkml:trace>
  <inkml:trace contextRef="#ctx0" brushRef="#br0" timeOffset="77399">19782 1502 16636,'7'39'242,"0"-1"1,-1 0 0,1-1-86,6 25-157,-7-21 0,-2 2-1737,-1-5 1,-1 0 1736,-1-3 0,0-3 0,-1 6 0,0-29 0</inkml:trace>
  <inkml:trace contextRef="#ctx0" brushRef="#br0" timeOffset="77550">19944 1805 17778,'0'-8'1524,"0"2"-3899,0 6-3429,0 0 5804,25 12 0,-19-8 0,19 8 0</inkml:trace>
  <inkml:trace contextRef="#ctx0" brushRef="#br0" timeOffset="77902">20500 1585 16882,'-5'-4'2588,"1"1"-2397,4 3-179,-38 54 27,30-21 0,1 2-28,-14 9 0,2 1-17,15-4 1,6-4 5,12 3-11,11-11-314,11-12 33,25-14 124,-4-32 168,-28 5 0,-4-5 6,-8-2 0,-5-2-23,-6-3 0,-5 1 118,-10-17-112,-4 6 11,-9 12-639,-13 12-1905,1 19-761,2 11 3305,10 14 0,17-9 0,3-1 0</inkml:trace>
  <inkml:trace contextRef="#ctx0" brushRef="#br0" timeOffset="78550">21306 1433 14182,'0'-7'3652,"0"2"-3124,0 5-125,0 0 78,-36 17-313,15 9-39,-5-2 1,0 4-46,12 2 0,3 3-17,-4 17 0,2 4-22,5-5 0,4 0-34,9 8 0,6-4-17,0-18 1,5-6-85,36 7 57,-11-27-147,-2-11-167,-5-11 324,-7-9-111,-11-9 100,-12-23-324,-26 1-213,-1 4-259,-16 18 24,11 24-1245,-5 15-4750,7 11 6801,4 2 0,11-3 0,9-11 0</inkml:trace>
  <inkml:trace contextRef="#ctx0" brushRef="#br0" timeOffset="79033">21693 1498 18250,'61'-2'44,"-7"8"-100,-20 24-672,-19 21 728,-20-14 0,-8 0 246,-8 2 1,-6-3-208,0-7 1,-1-4 27,-17 9-11,31-24-23,7-7 57,5-1 392,22-2 122,13 0-502,8 3-69,5 5 1,-16 7-203,-7 22-458,-23 8 101,-21 6-8830,-9-19 9356,2-29 0,16-7 0,11-9 0</inkml:trace>
  <inkml:trace contextRef="#ctx0" brushRef="#br0" timeOffset="79416">22393 1538 20849,'-42'1'37,"0"0"0,3 1 1,6 6-94,12 23-157,5 15-582,22-12-12,10-5 0,17-18 45,2-14 560,15-19 628,-4-12 1143,-1-9-382,-19 12-929,-16 16-258,-9 25 67,-4 10-67,-1 16 0,-2 8 11,3-11 1,2 3-550,10-2 0,3-1-588,-1 0 0,3-4-5126,36 13 6252,-1-30 0,-20-8 0,-4-4 0</inkml:trace>
  <inkml:trace contextRef="#ctx0" brushRef="#br0" timeOffset="79716">22858 1600 22025,'52'-11'-490,"0"0"1,-2 0 0,1 2-452,3 5 0,-2 2-140,-14-1 0,-3 1 968,30 5 1929,-63 11-797,-18 3-458,-12 8-147,9-3-11,3 2-335,2 4 10,3 18-347,5 5-739,6-2-1166,5-9 2174,3-24 0,-3-8 0,-1-5 0</inkml:trace>
  <inkml:trace contextRef="#ctx0" brushRef="#br0" timeOffset="80267">23884 1454 16311,'0'-5'3888,"0"2"-3462,0 3-426,-20-8-12,-8 10 80,-11-1-91,-2 16 23,9 9 5,9 0 1,0 4 0,3 0 0,2 2 5,-1 3 0,3-1-11,-2 13-34,23-24 34,9-17 0,29-14 0,-3-4-112,18-11 118,-26 9 0,0 2-96,26-2-156,0 13-102,-16 19-134,-21 14 146,-6 19-157,-29 0 505,-21 6-12,-9-22 0,-3-16 0,22-15-79,5-8-1546,7-10-4134,4-9 5759,5-11 0,3 13 0,1 3 0</inkml:trace>
  <inkml:trace contextRef="#ctx0" brushRef="#br0" timeOffset="80499">24721 1480 19762,'-2'-3'179,"20"23"1,10 14-158,10 5-726,1 4 0,3 2 693,-12-18 0,1-2-1390,9 8 1,0-4 1490,-8-10 0,-1-2 1,20 16-1,-27-27 0</inkml:trace>
  <inkml:trace contextRef="#ctx0" brushRef="#br0" timeOffset="80667">25064 1584 17610,'-35'39'315,"0"0"1,0 0 0,0 0 0,-4 11 0,2 0 0,4-1-1572,7-5 1,3-2 0,4-2 1255,3 2 0,7-5 0,7 1 0,6-34 0</inkml:trace>
  <inkml:trace contextRef="#ctx0" brushRef="#br0" timeOffset="81052">25897 1642 18362,'0'-4'1389,"-13"55"-1131,7-8-247,-3 14 0,2 6-1154,7-20 0,4-2-3435,1-1 1,4-4 4577,24 8 0,-13-35 0,0-7 0</inkml:trace>
  <inkml:trace contextRef="#ctx0" brushRef="#br0" timeOffset="81334">26309 1797 21107,'-19'31'565,"0"-1"1,-3 27-566,45-24-112,17-5-78,18-14-225,-15-12 1,1-7 335,-7-11 0,-2-4 51,0 3 0,-5-3 62,0-34-34,-25 18 11,-17 7-11,-9 9-235,-16 9-952,-4 6-8506,0 4 9693,19 1 0,7 0 0,15 0 0</inkml:trace>
  <inkml:trace contextRef="#ctx0" brushRef="#br0" timeOffset="81683">26988 1176 21152,'-24'-45'996,"-4"15"-1018,-9 45 22,1 10-45,7 10-44,11 12-942,38-13 683,4-4-21,29-24 290,-9-18 79,-3-8 79,-4-5 346,-10 3 35,-8 7 481,-10 8-941,-11 27-22,-6 7 22,-3 27-90,3 0-2224,9-8 0,4 0 2314,2-8 0,0-2 0,-1 0 0,1-4 0,5-1 0</inkml:trace>
  <inkml:trace contextRef="#ctx0" brushRef="#br0" timeOffset="82217">21087 2997 17177,'55'-3'333,"1"1"0,0 0 1,-1-1-1,-3 0 1,1 0-1,1-1 1,1 0-1,1-1-1110,-4 1 0,0-2 1,0 0-1,3 0 0,4 0 1,4 0 833,-9 0 0,4 1 0,2-1 0,4 0 0,1 0 0,2-1 0,1 1 0,1 0 0,1 0 0,-1 0 0,1 1-114,-8 0 0,1 1 0,0 0 0,1-1 0,1 1 0,0 0 1,1 0-1,1 1 0,0-1 0,1 0 0,0 0 0,1 0 1,1 1-1,0-1 61,-10 1 0,1 0 0,1 0 0,1 0 0,0-1 0,1 1 0,1 0 1,0 0-1,0 0 0,0 0 0,0 0 0,0 1 0,0-1 0,-1 0 1,0 1-1,-1-1 0,-1 1 0,-1-1 0,-2 1-54,12 0 0,-2-1 1,1 1-1,-2 0 0,0 0 1,0 0-1,-2 0 1,0 0-1,0 0 0,-1 1 1,-1-1-1,0 1 1,-1 0-1,-1-1-26,8 1 1,1 0-1,-1 0 1,0 1 0,-2-1-1,0 1 1,-2-1 0,-3 1-1,-3-1 1,-2 0-1,-5 0-515,18 0 0,-6 0 1,-5 0-1,-4-1 0,-2-1-1949,12-1 0,-5 0 1,-11-5 2746,-14-5 1,-10-2-1,-11-3 1,-36-1-1</inkml:trace>
  <inkml:trace contextRef="#ctx0" brushRef="#br0" timeOffset="82400">23581 2854 17028,'41'28'459,"-1"0"0,1 0 1,12-1-1,4-2 1,5-5-429,-14-10 0,2-3 1,3-2-1,3-1 1,6 0-590,-12-1 1,4 0 0,2 0 0,3-1 0,2 0 0,2 0 0,1 0 0,1-1 0,-1 0 0,1-1 241,-3 0 0,1 0 1,2-1-1,0 0 1,1-1-1,1 1 1,0-1-1,1 0 0,-1 0 1,0-1-1,0 1 1,0 0 275,-5 0 0,1 0 0,1 0 0,0 0 0,0 0 0,0-1 0,-1 1 0,1 0 0,-2-1 1,0 1-1,-2-1 0,0 0 0,-3 0 0,13 0 0,1-1 0,-2 1 0,-1-1 0,-1 0 1,-3 0-1,-3 0 0,-4 0 0,-4 0 0,6-3 0,0 1 0,1-1 0,-1 1 0</inkml:trace>
  <inkml:trace contextRef="#ctx0" brushRef="#br0" timeOffset="94751">5535 9659 18261,'-33'-12'78,"0"0"1,-28 4-1,19 46-78,-1 9-23,15-11 1,2 2 0,-5 18-79,13-20 0,6-2-370,16 7 124,43 3 218,-5-23 0,6-2 121,-6-4 1,3 1 0,-1-1-5,17 7 1,-7 1 353,-17 0 0,-12 2-95,-25 15-158,-49-1-89,19-26 0,-4-3-118,-11 0 0,-2-3-1686,7-5 1,0-2-405,2-2 1,4-2 2207,-9-11 0,31 6 0,7 3 0</inkml:trace>
  <inkml:trace contextRef="#ctx0" brushRef="#br0" timeOffset="95234">6174 9563 17185,'-10'60'42,"0"0"0,4-7 0,1 3 0,1-4-42,1 1 0,3-1-358,1 15 0,3-1-247,0-24 0,4-3-3295,8 2 1,4-3 4068,13 6 0,-2-7 0,-14-32 1</inkml:trace>
  <inkml:trace contextRef="#ctx0" brushRef="#br0" timeOffset="95601">6477 10159 16759,'2'-11'1871,"0"-35"-1725,-1 20-107,-1-13 0,-2-3-39,-5-6 168,-5-13-11,-2 26 180,0 13-326,2 10 90,-5 43-141,10 0 1,4 6-443,2 15 1,4 2-663,3-5 1,5-2-1098,4-5 0,5-6 2241,16 1 0,-14-18 0,-7-9 0</inkml:trace>
  <inkml:trace contextRef="#ctx0" brushRef="#br0" timeOffset="95750">6347 10063 17734,'59'-17'-1039,"1"0"1,-1-1 0,-6 1-1,-8 3 1,-9 0 0</inkml:trace>
  <inkml:trace contextRef="#ctx0" brushRef="#br0" timeOffset="95934">6745 9648 20356,'19'54'-213,"0"0"0,0 1 0,-1 0-426,-2-8 1,-1 2 467,-4-2 1,-1 3 0,-2-5 0,0-10 0,-1-2 0,-2 10 0,0 0 0</inkml:trace>
  <inkml:trace contextRef="#ctx0" brushRef="#br0" timeOffset="96534">8048 9945 19953,'22'-28'37,"0"0"0,11 5 1,4 5-61,4 7 1,1 7-488,7 4 0,0 5 292,-11 0 0,-1 3-80,11 4 1,-1 1 442,-9-4 1,0-3-135,0 1 1,-2-7 367,5-28 36,-23-20-415,-11-3 0,-12 2-325,-3 25-4022,-15 11 4476,3 14 0,1 1 0,10 5 1</inkml:trace>
  <inkml:trace contextRef="#ctx0" brushRef="#br0" timeOffset="96717">8471 9618 18574,'-1'-8'180,"-1"2"-1514,2 6-56,0 0 1,0 0 0</inkml:trace>
  <inkml:trace contextRef="#ctx0" brushRef="#br0" timeOffset="96884">8562 10140 21521,'16'-15'-1860,"-3"-1"0,-12 23 0</inkml:trace>
  <inkml:trace contextRef="#ctx0" brushRef="#br0" timeOffset="98268">6392 9958 8770,'-7'-5'4807,"2"1"-3384,5 4 1614,0 0-2175,-5-19-862,4 17 224,3 12-112,18 50-79,-9-26 1,-1 0-28,4 7 0,0-1-6,2 9-247,6-4 12,-6-21 246,-1-22 180,-8-20 66,-6-22-10,-6-7 55,-3 7 1,-2-1 5,0 4 0,0 0-123,-2 1 0,2 2-230,-1-3 45,13 35 0,8 17 12,7 14-114,15 27-10,-6 5 17,-12-27 0,-2-2 39,-1 11 56,-7-21 67,-4-19 67,0-2-111,-9-23 10,-4-24-33,-1-10-155,7 22 1,1 0 244,1-14-90,1 9 90,1 10 212,-2 11-302,2 18 12,0 38-35,1 7 23,5-9 0,1 2 309,4 26-320,3-20 0,1 2-314,-2 0 0,0 1-751,1 8 1,-1-1-1144,-4-15 0,-2-4 2219,1 21 0,-4-39 0,-1-7 0</inkml:trace>
  <inkml:trace contextRef="#ctx0" brushRef="#br0" timeOffset="99767">10182 9851 15392,'0'-6'2958,"0"1"-2644,0 5-314,-2-2 0,2 12 90,2 7-12,9 40-56,-5-23 1,0 2 72,0-1 0,0 0-95,3 25 56,-7-28 123,1-9 830,-1-11-45,0-10-897,-10-35-67,-1-6 28,1 7 0,-1-2 17,-6-26-34,9 22 0,1 0-56,-1-13 1,13 8 55,9 41-45,11 17 34,6 11 0,0 1-33,0-1 33,15-2 44,2-12-32,8-28-12,-19-7 0,-15-27 56,-18 5-40,-9 10 1,-3-2-34,-1 5 1,-3-1 16,-1-1 0,-2 3-56,-9-4 22,6 22-224,9 12-1860,1 5-1949,3 12-3048,5 0 7115,6 8 0,-3-14 0,2-5 0</inkml:trace>
  <inkml:trace contextRef="#ctx0" brushRef="#br0" timeOffset="100286">11256 8854 20109,'-13'59'78,"0"0"1,0 0-1,0 0 1,1 0-1,1 1 1,1-1-1,3-2-63,4 6 0,2-2 0,5 3-756,2-2 0,2 5 1,4 0-1,2-3-150,3-5 0,2-1 1,2-2-1,3 1 891,0-7 0,4 2 0,0-2 0,1-2 0,-2-5 0,2 2 0,0-5 0,0-5 0,10-1 0,1-1 0</inkml:trace>
  <inkml:trace contextRef="#ctx0" brushRef="#br0" timeOffset="103218">11938 9536 17330,'1'-6'415,"0"1"-348,25-8 0,12-1 24,18-7-644,1-2 0,6-1 549,-19 7 0,2 1 0,-1 2-52,12-4 0,-1 4-49,-1 1 1,-4 7 183,-1 21-1,-43 29 236,-18 14-129,-2-11 0,-3 3-101,-1-2 0,-1 1-387,0 9 0,2-1 303,6-14 0,4-4 0,1 6 0,10-25 0</inkml:trace>
  <inkml:trace contextRef="#ctx0" brushRef="#br0" timeOffset="104052">12924 9359 13790,'0'-9'3608,"0"2"-3384,0 7 44,-12 45-245,7-12 95,-2 2 0,1 2-51,16 23 23,26-14-270,-6-24 0,6-6-145,-3-9 1,2-6 228,2-4 1,-2-6-218,10-15 134,-4-14 235,-19-2 1041,-6-6 80,-22 14-897,-1 15-101,-3 11-168,3 6 12,-2 27-102,2 21-812,3-11 1,1 2-567,3-4 0,1-2 1457,7 21 0,-3-34 0,2-9 0</inkml:trace>
  <inkml:trace contextRef="#ctx0" brushRef="#br0" timeOffset="106149">13909 9422 18541,'-11'-43'392,"0"0"0,1 0 0,5 1-392,8 9 0,5-1 73,9-15 0,4 2-56,-3 12 0,1 2-34,9-8 0,2 5 6,11 4-325,5 28 78,-31 34 0,-8 14 209,-8 3 1,-7 7-1,-1 1-785,1 2 0,-3 0 1,-2 1 833,-1-9 0,-2 1 0,-1-1 0,2-4 0,-4 16 0,5-4 261,5-1 1,10-6-240,12-18 1,7-5 11,20 13 66,22-52-72,-31-15 0,-4-7 11,-7 6 1,-2-3-154,3-12 0,-4-2 114,-6-16 906,-18 26 1,-7 4-1411,-23-6-1983,-25 21-1267,12 28 3754,9 18 0,29-14 0,6-5 0</inkml:trace>
  <inkml:trace contextRef="#ctx0" brushRef="#br0" timeOffset="106400">14528 9229 16826,'-3'-4'896,"-2"47"-946,5-10 0,2 2-191,-1 8 0,2 1-1468,3 0 1,2-2 1708,11 4 0,-6-20 0,-2-11 0</inkml:trace>
  <inkml:trace contextRef="#ctx0" brushRef="#br0" timeOffset="106716">15182 9152 18608,'-25'39'249,"1"0"0,-1 0 1,0 5-1,4 0-249,5 9 0,10-2-987,25 7 886,12-17 249,18-16-171,-11-19 1,0-7 74,-3-10 1,-2-7-87,1-6 1,-4-5 27,-10 1 1,-7-2 5,-8-28-414,-23 27-4752,-39 10 5166,5 12 0,-2 5 0,29 6 0</inkml:trace>
  <inkml:trace contextRef="#ctx0" brushRef="#br0" timeOffset="107084">15588 9009 20277,'34'7'-1782,"0"-1"1,17 19 1708,-46 15 1,-13 9 413,-3-8 1,-4 0 229,2 2 1,-2-3 257,-12 4-583,21-31-211,18-12-13,11-2-22,9 0 0,5 1-45,11 4 0,2 3-174,6 3 1,-1 3 16,-12 0 1,-8 3 201,-5 24 0,-58-8-2146,-6-9 0,-5-3 2146,-21 2 0,0 0 0,38-21 0</inkml:trace>
  <inkml:trace contextRef="#ctx0" brushRef="#br0" timeOffset="107251">17026 9552 18059,'-18'40'-482,"0"0"0,-7 7 1,0-4 481,-6 2 0,-1-2 0,24-33 0</inkml:trace>
  <inkml:trace contextRef="#ctx0" brushRef="#br0" timeOffset="108532">19257 9075 15583,'-4'-8'1546,"-1"59"-1412,6-6-313,5 17 0,4 6 179,4-17 0,1-4 0,-3-6 0,0-4 0,10 15 0</inkml:trace>
  <inkml:trace contextRef="#ctx0" brushRef="#br0" timeOffset="108767">19759 9354 16804,'0'-4'-3944,"0"1"3944,0 3 0,0 0 0</inkml:trace>
  <inkml:trace contextRef="#ctx0" brushRef="#br0" timeOffset="109216">20238 8936 15784,'-6'-4'2835,"1"1"-2577,5 3 167,-44 40-240,31-9 1,1 6-102,-13 18 0,3 3-378,17-10 0,7-1 327,4-5 1,9-6 44,12-18 1,5-6-68,18-1 83,-15-12 0,-1-6 40,8-20-100,-19-2 0,-4-7 10,-7-3 1,-2-2-45,1 0 0,-3 0-6,-9 1 1,-4 4 5,-7-8-101,-11 10-22,-4 15-262,-17 17-2573,1 27 2958,7 9 0,14-3 0,21-12 0</inkml:trace>
  <inkml:trace contextRef="#ctx0" brushRef="#br0" timeOffset="109601">20942 8647 19516,'-26'51'120,"-1"0"0,0 0 1,-3 9-1,5 0-120,14-15 0,4 1 0,2-2-11,3 0 0,5-2-146,12 4 0,9-4-179,6-15 0,6-9-12,10-8 1,2-10 167,-8-9 1,-3-8 179,-7-9 0,-8-5 23,-6-14 56,-10 5-23,-20 8 67,-27 12-168,-24 23-639,1 9-2005,8 17-2936,36-4 5625,10-4 0,7-10 0,3-5 0</inkml:trace>
  <inkml:trace contextRef="#ctx0" brushRef="#br0" timeOffset="110169">21377 8820 19045,'3'-48'672,"4"7"-604,23 28-136,16 6-302,14 28-89,-13 6 112,-16 29 324,-28-3 45,-15-14 1,-5-1 33,-12 21 146,-6-5-157,16-32 67,26-19-79,10-7 23,39-7-79,-19 6 1,3 2 16,13 4 1,0 6-85,-9 10 1,-4 6 55,-9-1 1,-8 5 33,-20 36-56,-26-17-874,-4-21 0,-3-4 930,-21 1 0,8-2 0,19-21 0</inkml:trace>
  <inkml:trace contextRef="#ctx0" brushRef="#br0" timeOffset="110535">22151 8677 18317,'-44'8'519,"0"0"0,5 0 0,7 3-530,9 15-45,11 3-617,6-1-582,31 0 538,19-14 773,22-18 696,-3-18-2,-23-4-168,-19 2-256,-15 15-304,-4 7 269,-1 36-145,-1 4-79,-1-5 0,2 3-67,1 26-89,5-1-426,10-6-2248,7-28 1,5-5 2762,23 3 0,-1-6 0,-22-19 0</inkml:trace>
  <inkml:trace contextRef="#ctx0" brushRef="#br0" timeOffset="110834">22785 8795 19874,'-11'-6'997,"3"1"-997,8 5-874,0 0 213,47-13 146,-14 4 0,3 0 117,12-4 0,0 0 398,-10 3 0,-5 2 190,4-2 460,-31 10 482,-15 19-169,-9 20-929,-4 10 89,-2 10-123,12-13-56,5-3-291,5-4-3945,22 6 4292,0-25 0,4 3 0,-10-22 0</inkml:trace>
  <inkml:trace contextRef="#ctx0" brushRef="#br0" timeOffset="111367">23948 8577 18250,'-41'-14'1220,"-14"22"-1107,6 12-366,20-1 0,1 2 331,-12 17 46,17-10 0,0 2-124,-6 24 13,3 1-13,24-24 56,11-19 112,9-12 122,10-10-290,8-5-118,-5-3 1,3-1-192,1 0 1,2 2 11,1-1 1,0 2-186,-1 4 0,-2 4-1244,17 3 965,-1 17-898,0 9 1687,-24 7 1,-3 7 777,-8 4 1,-6 4 291,-7 7 0,-8 1-846,-10-3 0,-6-6-252,-1-11 0,-3-6 0,-20 4-1232,19-22 1232,-5-27 0,16 15 0,-3-15 0</inkml:trace>
  <inkml:trace contextRef="#ctx0" brushRef="#br0" timeOffset="111634">25118 8436 19953,'50'43'-374,"1"0"0,0 1 1,-11-13-1,1 0 1,0-2-1,-1-2-1367,3 0 1,-1-3 0,-1-1 1740,19 6 0,-8-6 0,-13-4 0,-16-11 0</inkml:trace>
  <inkml:trace contextRef="#ctx0" brushRef="#br0" timeOffset="111816">25579 8445 18653,'-45'47'22,"1"0"0,0 0 1,2-2-1,1-1 1,4-1-348,-1 3 0,5 0 147,2 10 0,5-2 0,-4 2 0,14 3 0</inkml:trace>
  <inkml:trace contextRef="#ctx0" brushRef="#br0" timeOffset="112066">26247 8356 17111,'-14'54'-48,"0"1"0,4-9 1,2 2-1,3-2 48,8 8 0,3-4 0,-8-5 0,3-4 0,16 7 0</inkml:trace>
  <inkml:trace contextRef="#ctx0" brushRef="#br0" timeOffset="112368">26722 8451 20031,'-30'40'216,"0"-1"1,4-2 0,13-6-217,33-5-292,12-15 1,6-7-40,4-9 1,2-4 274,0 0 0,-2-4-12,-5-6 1,-8-5-11,-11-14 56,-10 0-158,-25 1-392,-9 19 1,-7 4-1031,-10 3 0,-2 6 1602,1 3 0,1 3 0,-19 3 0,43 6 0</inkml:trace>
  <inkml:trace contextRef="#ctx0" brushRef="#br0" timeOffset="112734">27289 7777 19953,'-61'-19'201,"5"18"-694,41 20-123,10 2 213,18-5-180,11-13 583,2-1 11,-2-2 23,-4 0 257,-7 0 426,-4 1-201,-5 20-359,-3-1-124,-1 20 1,0-7-34,0-1-123,7-1-2544,19 3 2667,25-10 0,-17-5 0,5-12 0</inkml:trace>
  <inkml:trace contextRef="#ctx0" brushRef="#br0" timeOffset="113050">27808 7658 21902,'17'39'22,"0"0"1,-2 12-1,0 8 1,-2 3-32,-4-6 1,-3 4-1,0 1 1,-2 4-1631,-2-12 1,-1 4-1,0 1 1,-2 1 0,0-2-1,-1-2 1205,-3 4 0,0-1 0,-2-1 0,0-2 0,-1-3 0,-1 15 0,-2-4 1,-1-10-1,-6-15 0,1 1 0</inkml:trace>
  <inkml:trace contextRef="#ctx0" brushRef="#br0" timeOffset="120383">4570 14055 15135,'0'-5'2229,"0"1"-1680,0 4-235,7 55-67,0-7-502,-2 0 0,1 3 328,-1-13 0,-1-1-28,-2 0 0,0-2-1,0 29-21,-2-13 258,0-16 638,0-15-460,0-38-336,-6-46-112,2 24 1,-1-3-531,-4-18 1,0-2 518,-1 7 0,1-3 22,0 2 0,1-4 1,0 0 37,2 5 1,2 2 0,0-2-61,0-2 0,2-1 0,2 5-28,3 1 0,5 9 17,18 0-154,12 35-3,8 13-314,5 14-151,-22 9 0,-6 9 526,-9 5 1,-11 5 39,-12 12 0,-9 0-224,-4-10 0,-8-6-397,-9-4 0,-3-8-942,10-13 0,0-4 1630,-31 4 0,26-9 0,10-5 0</inkml:trace>
  <inkml:trace contextRef="#ctx0" brushRef="#br0" timeOffset="122132">5191 14416 15303,'4'-34'1226,"-1"1"1,3-26-812,-11 29-292,-5 6-11,-18 7-89,-6 15-23,0 9 11,7 10-67,15 4-202,8 3-470,32-6 156,25-10 572,8-17 28,-26-2 0,-2-2-28,8-17-22,-7 0-359,-16 13 415,-7 23-34,-12 14 0,0 17-23,0-3-134,1-3-1333,5-2 1490,22-4 0,-16-11 0,15-4 0</inkml:trace>
  <inkml:trace contextRef="#ctx0" brushRef="#br0" timeOffset="122399">5735 14133 17778,'-31'20'437,"0"0"1,-17 18-673,38 2-1603,37-11 897,25-9 941,7-23 145,-4-16-66,-31-10 907,-14-12-348,-27 12-705,-19 7-3126,-15 32 3193,16 4 0,12 6 0,23-14 0</inkml:trace>
  <inkml:trace contextRef="#ctx0" brushRef="#br0" timeOffset="122783">6159 13710 18854,'11'56'51,"1"0"1,0 0 0,-1-2-1,1 1 1,-2-1-317,-1-2 0,0 0 0,0-4-733,1 4 0,3-8-795,16 1 562,-5-39-2,4-38 936,-13-14 488,-28-13-191,-9 18 0,-23 22-1042,15 25 1186,3 6 0,13-3 0,4 1 1</inkml:trace>
  <inkml:trace contextRef="#ctx0" brushRef="#br0" timeOffset="123383">8108 12597 17442,'-54'-29'411,"0"-1"0,9 5 0,1 6-288,0 15 1,2 6-1233,-21 7 1132,4 3 473,8 7-384,2 19-67,32-11 0,4 6 95,-1 26 1,5 7-786,6-2 0,3 2 697,1-8 1,1 2-1,1-1-34,-1-7 1,1-1 0,-1 4-8,0 1 0,0 4 1,-1 2-1,-1-1 31,-3 0 0,0 0 0,-1 0 0,0 2-36,3-8 1,0 2 0,0 0 0,0-1 0,-1-4 7,-3 15 1,-1-4 0,3-4 24,5 9 1,4-11-239,10-8 199,7-20 522,2-12-366,15-11-156,5-3-224,0-3 968,-5 0-1976,-17 0-1957,-3 1 3189,-2 0 0,-9 0 0,-2-1 0</inkml:trace>
  <inkml:trace contextRef="#ctx0" brushRef="#br0" timeOffset="125483">9160 13522 15213,'1'-11'952,"1"3"-649,-2 8-68,0 0-22,4 46-67,-2-26 89,4 34-157,-5-41 774,0-5 156,-1-5-694,0-2-213,0-7-22,-1 3-79,0-4 0,0 6 22,0 0-22,-1 1-717,1 0 616,-1 0 34,1 0-314,0 0-471,-1 0-123,1 1-975,-1 3-1993,-1 2 3943,-1 1 0,1-3 0,1-2 0</inkml:trace>
  <inkml:trace contextRef="#ctx0" brushRef="#br0" timeOffset="126233">9407 13376 18395,'-17'-17'291,"-16"11"-279,-9 25 66,-12 10-112,12 1 34,10-4 0,15-10 79,-1 5-79,6-2 101,2 7-101,7-8 0,3 2 179,1-5-146,2 5 79,1 3-112,0 7 79,-2 4-23,-11 18-79,1-11 124,-3-2-101,5-22 0,5-13 113,3-7-113,21-16 123,26-7-157,9 1-110,-22 13 1,0 5-37,16 5 157,-10 15-368,-14 6 122,-14 35 358,-34 7-145,3-23 0,-5-2-11,0-10 0,-3-4-1401,-24 8-1916,21-24 3384,6-6 0,9-1 0,6-1 0</inkml:trace>
  <inkml:trace contextRef="#ctx0" brushRef="#br0" timeOffset="126550">9909 13639 18462,'-26'30'-252,"1"0"0,11 21 364,61-15-89,10-18 55,-22-23 1,-2-8 178,1-17-66,-6-14-191,-23 10-56,-17 12-493,-7 15-4248,-16 13 4797,11 4 0,1-1 0,17-1 0</inkml:trace>
  <inkml:trace contextRef="#ctx0" brushRef="#br0" timeOffset="126850">10436 13495 17879,'-31'50'231,"0"0"1,13-8 0,14-5-8,49-1-212,11-28 83,-22-17 0,-4-7 95,-1-22-358,-16-8-212,-27 14-954,-17 14-1075,-6 19 2409,-5 16 0,21-9 0,-1 9 0</inkml:trace>
  <inkml:trace contextRef="#ctx0" brushRef="#br0" timeOffset="127149">10949 13395 17778,'-7'45'64,"1"0"0,15-9 0,9-8-64,14-16 0,6-8 89,6-7 1,-3-6-68,14-13 101,-29 1 1,-4-4 245,2-21-526,-35-4 1,-21 21-741,-33 16-302,6 25 1199,19 1 0,3 1 0,-1 4 0,-3 6 0</inkml:trace>
  <inkml:trace contextRef="#ctx0" brushRef="#br0" timeOffset="127566">12099 12993 17913,'3'-2'628,"-1"0"-46,34 44-582,1-7-523,1 1 1,8 3 413,0-12 1,6-2 0,1-1-1857,2 0 1,2-1-1,-1-1 1867,0 0 0,-1 0 1,-4-3-1,8 0 0,-12-4 1,-23-6-1</inkml:trace>
  <inkml:trace contextRef="#ctx0" brushRef="#br0" timeOffset="127767">12623 12975 16894,'-44'32'-183,"0"0"1,6 3 0,-1 4 0,3 2-3095,6 0 0,3 2 0,0 0 2927,-1 1 1,0-1 0,4-2 0,-3 6 0,6-8 0,9-11-1</inkml:trace>
  <inkml:trace contextRef="#ctx0" brushRef="#br0" timeOffset="128099">13512 12652 16748,'-3'61'319,"-1"1"1,2-15-1,1 1 1,0 0-806,0-3 0,0 1 1,1-1-2305,2 22 1,1-4 2789,2-23 0,1-5 0,2 7 0,0-17 0</inkml:trace>
  <inkml:trace contextRef="#ctx0" brushRef="#br0" timeOffset="128483">14078 12757 15695,'0'-5'2184,"-36"56"-1993,10-2-877,-2 0 1,-2 5 780,10-14 1,3 2-80,-2 15 1,4 2 258,6-8 0,5 0-214,10 1 1,7-5-62,19 4 415,21-32-415,-15-30 0,-4-5 90,-9-10-12,-16-10 638,-47 9-834,6 14 1,-4 3-163,-1 4 0,0 5-584,0 2 1,6 3-4208,9 1 5071,12 0 0,10-2 0,0-3 0</inkml:trace>
  <inkml:trace contextRef="#ctx0" brushRef="#br0" timeOffset="128783">14495 12992 18854,'-35'19'299,"0"0"0,2 9 0,12 3-187,37 22-78,12-4 66,31-20-77,-5-24 44,-5-11 79,-8-6 111,-9-22-380,-18-10-101,-17 0-785,-20 5-503,-18 25-1357,-9 8 2869,-8 23 0,25-10 0,5 10 0</inkml:trace>
  <inkml:trace contextRef="#ctx0" brushRef="#br0" timeOffset="130716">15828 12360 18216,'-37'42'130,"0"1"1,2 3 0,5 3-64,11 3 0,5 3-1414,0 8 0,2 2 1365,4-21 1,2 0 0,1 3-34,0 13 0,3 2 0,4-1-1233,8-11 1,3-1 0,2-2 1247,-2-1 0,1-1 0,3-6 0,6-3 0,1-10 0,5-14 0</inkml:trace>
  <inkml:trace contextRef="#ctx0" brushRef="#br0" timeOffset="130934">16300 12813 16479,'0'-10'191,"0"1"-102,2 55-84,4-14 1,2 2-2875,1 20 1,1 1 2868,1-12 0,0-4 0,5 14 0,-11-39 0</inkml:trace>
  <inkml:trace contextRef="#ctx0" brushRef="#br0" timeOffset="131150">17156 12526 18586,'-4'-8'313,"0"2"-335,-8 68-157,9-8-1368,0-8 1,-1 8 0,3-4 1497,4-3 0,1-4 0,-2 3 0,1-6 0,3-8 0</inkml:trace>
  <inkml:trace contextRef="#ctx0" brushRef="#br0" timeOffset="131318">16954 12961 18283,'58'-21'-1459,"1"0"0,-1 1 0,-11 2 0,-2 1 1,0 3 1458,4 1 0,0 3 0,-7 1 0,14-3 0,-17 4 0</inkml:trace>
  <inkml:trace contextRef="#ctx0" brushRef="#br0" timeOffset="131451">17589 12790 16714,'-4'40'-762,"1"1"0,0 16 0,14-27 0,-3-23 0</inkml:trace>
  <inkml:trace contextRef="#ctx0" brushRef="#br0" timeOffset="131601">17559 12504 15213,'0'0'0</inkml:trace>
  <inkml:trace contextRef="#ctx0" brushRef="#br0" timeOffset="131817">17782 12194 19056,'4'-6'594,"-1"1"-510,17 27 0,4 15-845,-10-8 0,1 2 761,6 7 0,3 4 0,-3 5-643,-6-2 0,-2 5 0,-3 2 1,-2 1 642,-4 8 0,-3 2 0,-1 1 0,1-5 0,6 4 0,0-3 0,-3-2 0,-10-6 0,0 0 0,1 0 0</inkml:trace>
  <inkml:trace contextRef="#ctx0" brushRef="#br0" timeOffset="132682">19117 12569 16434,'-3'-5'1042,"0"2"-975,3 3-67,57-25-11,-14 13-611,13-5 0,2 2-3165,-5 8 3081,-24 14 706,-48 4 919,-38 9 829,4-9-258,4-3-414,11-5 672,12-1-1602,26-3-270,49-5-1422,9 4-677,-11-1 1,0 0 2222,-11 3 0,-3 0 0,7 0 0,-13 0 0</inkml:trace>
  <inkml:trace contextRef="#ctx0" brushRef="#br0" timeOffset="134816">21038 12010 20087,'-49'-4'63,"0"0"1,-6 11-1,3 12-119,4 21 0,5 9-852,7-9 0,9 0 829,15-5 1,9-2 406,27 7-418,17-1-129,-14-20 1,4-1-174,20 9 0,4 2 179,-2 0 0,-1 0-272,-2 0 0,-4 1 485,-11-4 0,-13 1 34,-29 8-421,-18-11 1,-9-3-2085,-7-5 0,-3-2 2471,-1 1 0,1-3 0,-15-4 0,40-8 0</inkml:trace>
  <inkml:trace contextRef="#ctx0" brushRef="#br0" timeOffset="135134">21545 12086 15907,'0'-9'3586,"0"2"-3171,0 7-258,-33 53-101,22-13 0,0 5-86,-3 0 0,-1 3 0,3 2-1266,5 0 1,3 0-1,3-2-906,4 8 1,5-5 2201,4-9 0,2-8 0,5-10 0,0-11 0</inkml:trace>
  <inkml:trace contextRef="#ctx0" brushRef="#br0" timeOffset="135451">21855 12526 20065,'-11'-60'806,"9"4"-739,9 23-78,2-22-34,-9 0-123,-6 4 101,-4 21 56,-2 32 11,2 17-101,-1 38-168,9-22 0,5 1-689,7 10 1,6-2-203,-3-10 0,3-2-958,7-6 0,1-4 2118,3-1 0,-11-10 0,-8-6 0</inkml:trace>
  <inkml:trace contextRef="#ctx0" brushRef="#br0" timeOffset="135600">21762 12481 18541,'-2'-5'1210,"0"0"-1715,2 5-940,62-42-1681,-13 19-1790,3-5 1,2-2 4775,-16 15 1,-3 2 0,8-3 0,-13 3 0</inkml:trace>
  <inkml:trace contextRef="#ctx0" brushRef="#br0" timeOffset="135801">22132 11926 21488,'22'61'-83,"0"0"0,1 0 0,-3-3 0,-1 0 0,-2-5-550,-2-1 0,-4-1-2760,-1 14 0,-3-1 3393,-4-19 0,-1-4 0,-1 1 0,-1-7 0,-4-11 0</inkml:trace>
  <inkml:trace contextRef="#ctx0" brushRef="#br0" timeOffset="137583">23238 11728 19975,'-35'46'73,"18"-17"0,1 7-66,3 13 1,2 9-1,0-1-993,3-12 1,0-1 0,1 2 1000,-2 13 0,1 4 0,1-5-54,2 2 0,3-5-152,4-4 1,4-2-393,1-7 0,7-2-4333,16 0 1,8-5 4716,-7-14 1,0-3 0,1 0 0,-2-5 0,0-10 0</inkml:trace>
  <inkml:trace contextRef="#ctx0" brushRef="#br0" timeOffset="137934">23940 12134 15896,'11'56'-209,"1"0"0,-2-3 0,0-5-2760,-1-1 2969,0-4 0,-5-19 0,-1-9 0</inkml:trace>
  <inkml:trace contextRef="#ctx0" brushRef="#br0" timeOffset="138202">24585 12111 15482,'-3'65'672,"1"-3"-1882,9-2 1210,-3-7 0,3-10 0,-5-19 0</inkml:trace>
  <inkml:trace contextRef="#ctx0" brushRef="#br0" timeOffset="138366">24407 12358 18115,'61'-19'-845,"0"0"1,0-1 0,-12 3 0,-1 0 0,-4 5 0,1 4 0,-8 3 0,0-1 0</inkml:trace>
  <inkml:trace contextRef="#ctx0" brushRef="#br0" timeOffset="138502">25097 12177 16625,'4'41'0,"-1"-7"0</inkml:trace>
  <inkml:trace contextRef="#ctx0" brushRef="#br0" timeOffset="138651">25020 11894 15079,'0'0'0</inkml:trace>
  <inkml:trace contextRef="#ctx0" brushRef="#br0" timeOffset="138951">25287 11496 19470,'18'51'150,"1"0"0,-1 0 1,-1 0-1,0 0 0,-2-3-150,0 7 0,-1 1-953,-3-3 0,-1 3 1,-1 0-2257,-2-6 1,-2 0 0,0-2 3114,1 0 1,0-2 0,-2-3 0,-3-1 0,0-9 0,-1-14 0</inkml:trace>
  <inkml:trace contextRef="#ctx0" brushRef="#br0" timeOffset="139199">25604 11310 15392,'21'45'-645,"0"0"1,-2-4 0,-5-9 0,-10-18-1,-2-6 1</inkml:trace>
  <inkml:trace contextRef="#ctx0" brushRef="#br0" timeOffset="139432">25839 11070 16905,'3'-4'1266,"11"38"-981,-8 4 1,-1 9-282,0 3 0,0 6 0,-1 0-1402,-1-3 1,0 0 0,-2 0 310,-2 6 0,-1 1 0,0-4 1087,-1 5 0,0-8 0,-2 12 0,2-21 0</inkml:trace>
  <inkml:trace contextRef="#ctx0" brushRef="#br0" timeOffset="139732">26120 11509 19695,'39'-22'-2415,"1"0"0,15 20 1765,-36 64 1401,-20-28 0,-6 1-152,-4 2 1,-4-4 532,-10 4-270,3-4-705,11-14-806,28-5-1604,14-9-1052,34-5 3305,-25-2 0,-2-1 0,6 2 0,0-4 0</inkml:trace>
  <inkml:trace contextRef="#ctx0" brushRef="#br0" timeOffset="140116">26896 11916 16994,'-6'0'2096,"1"0"-1032,5 0-672,33 29-325,22-6-129,-24-2 1,1 0 22,1-7 0,-3-1-264,0 7-122,-9 8 391,-10 1 169,-18 9-135,-5-8 0,-12 1-1222,7-9-2689,-1-1 3911,2-1 0,7-9 0,2-4 0</inkml:trace>
  <inkml:trace contextRef="#ctx0" brushRef="#br0" timeOffset="140867">27904 11568 19291,'-60'-16'79,"6"8"-79,9 29-23,2 19 23,0 7-198,25-19 0,2 2 164,-6 19-201,1 1 67,2-3 90,5-9 8,7-10-143,6-10 302,26-16-89,20-30 124,8-3-85,-22 7 0,-2 0 163,12-4-202,10 15-23,-4 42-72,-23-3 0,-3 5-118,-6 3 0,-4 1-236,-4 2 1,-3-3-627,-9 9-1103,-3-9-2562,-7-10 4740,-1-12 0,6-8 0,3-4 0</inkml:trace>
  <inkml:trace contextRef="#ctx0" brushRef="#br0" timeOffset="141183">28205 11695 19673,'29'-20'-1138,"-1"0"1,11 20 465,-23 39 621,-18-7 1,-7 2 50,-15 19 184,0-18 1,-3-1-34,5-5 1,2-1-141,-19 26-168,50-28-336,16-19-717,30-15-414,-3-3 1624,-13-1 0,-2-1 0,0 1 0,10-2 0</inkml:trace>
  <inkml:trace contextRef="#ctx0" brushRef="#br0" timeOffset="141366">28694 11915 16143,'8'-2'616,"-9"36"-10447,-9 3 9826,0 12 1,2-19-1,7-23 1</inkml:trace>
  <inkml:trace contextRef="#ctx0" brushRef="#br0" timeOffset="141634">29094 11562 19336,'-36'-4'386,"1"0"1,-26 3-387,30 13-56,21 26 68,25-1-12,22 16-491,14-14 345,0 0-189,-6-5-529,-18-1-763,-14-1 1627,-61 8 0,34-20 0,-37 2 0</inkml:trace>
  <inkml:trace contextRef="#ctx0" brushRef="#br0" timeOffset="141767">28984 11575 17431,'42'-14'-3111,"-1"1"0,-2 0 0,-2 4 3111,9 9 0,-20 0 0,-6 0 0</inkml:trace>
  <inkml:trace contextRef="#ctx0" brushRef="#br0" timeOffset="142050">29527 11538 19370,'-31'19'216,"0"-1"1,2 2 0,5 1-105,0 30-112,9 0-258,10 12 258,16-24 79,15-2-79,15-28 0,7-14-68,0-9 80,4-24-158,-21-10-975,-16-14-929,-28 18 2050,-28 10 0,19 23 0,-4 5 0</inkml:trace>
  <inkml:trace contextRef="#ctx0" brushRef="#br0" timeOffset="142319">29916 11593 18776,'-41'29'313,"0"-1"1,5-2 0,9-1-336,18 5 44,34-2 191,26-14-152,-16-14 1,1-5-17,24-11-45,-20-16-33,-30 7-303,-19-5-2544,-34 13 2880,-18 7 0,12 9 0,10 8 0</inkml:trace>
  <inkml:trace contextRef="#ctx0" brushRef="#br0" timeOffset="142800">30251 11143 17174,'18'-31'362,"0"0"0,7-3 1,3 6-341,23 4-33,0 3 67,-7 22-56,-22 22 190,-4 22-100,-10-13 0,-2 3-199,-1 6 1,-1 3 153,-1 3 0,-1 4-191,-2 2 0,0 5 0,-1 1 146,1 3 0,0 1 0,0 2-501,0-6 1,0 2 0,0-1 0,0-2 485,1 3 0,0-2 0,0-3 0,0-8 0,0-1 0,0-6-41,1 25 11,-5-9 307,-15-30-2223,-15-25-321,-3-20 2282,1-21 0,21 20 0,6 3 0</inkml:trace>
  <inkml:trace contextRef="#ctx0" brushRef="#br0" timeOffset="142983">31073 11640 12512,'0'0'0</inkml:trace>
  <inkml:trace contextRef="#ctx0" brushRef="#br0" timeOffset="143117">31049 11896 15594,'49'-18'-543,"-1"0"1,-12 4 0,-7 3-1,-6 3 1</inkml:trace>
  <inkml:trace contextRef="#ctx0" brushRef="#br0" timeOffset="143433">31730 11581 19336,'-36'5'347,"1"1"1,-27 16-315,41 10 1,9 6-135,8-2 1,6 1 77,2 0 1,6-3-337,34 14-212,7-31 369,-17-13 0,0-5 258,24-20-33,-7-4 122,-24-18-145,-23 5-246,-19-4-326,-8 3-806,-16 4-235,-3 11 1613,-8 10 0,25 8 0,1 4 0</inkml:trace>
  <inkml:trace contextRef="#ctx0" brushRef="#br0" timeOffset="143600">32234 11593 14092,'0'0'0</inkml:trace>
  <inkml:trace contextRef="#ctx0" brushRef="#br0" timeOffset="143933">32466 11363 19605,'-43'-7'-120,"0"0"1,3 7-1,11 8-1168,35 33-303,26 2 1277,19-16 325,-3-14 314,-13-11 191,-21 0 537,-4 10-515,-5 15-471,-2 7-67,-3 16-179,3 0-2555,4 9 2734,7 3 0,-5-26 0,0-8 0</inkml:trace>
  <inkml:trace contextRef="#ctx0" brushRef="#br0" timeOffset="152516">5003 16852 18227,'54'-16'-1528,"1"-1"0,-17 4 1,-4 2-1,19 7 1,-41 4-1</inkml:trace>
  <inkml:trace contextRef="#ctx0" brushRef="#br0" timeOffset="152649">5240 17012 16109,'0'8'-3171,"41"-14"3171,-11-4 0,16-3 0,-27 6 0</inkml:trace>
  <inkml:trace contextRef="#ctx0" brushRef="#br0" timeOffset="153249">6576 16496 17330,'-12'17'202,"10"10"201,11 28-189,3 0-142,-5-20 1,-1 1 51,4 30 44,-3-16 0,0 4-118,0-2 0,0-1-365,0-1 0,0-2 337,-1-11 1,0-5 260,0-7-227,-2-11 1102,-2-9-250,-1-13-572,-11-28-247,2 2 1,-2-6-98,-1-2 1,-1-4-1,1-1-412,0 4 0,1 0 0,0-2 420,-1-6 0,1-2 0,1 2-28,0-7 0,2 1-1,1-10 0,2 1 1,3 16 0,3 2-12,1 4 1,3 5-297,16 0 67,9 30 67,10 6-201,6 13-79,-13 5 0,-3 7 1102,-9 7 0,-6 6-800,-4 9 1,-11 4-281,-20 4 1,-10-1-662,0-9 0,-2-3-302,-8-1 0,1-4 1423,-8 11 0,20-20 0,10-9 0</inkml:trace>
  <inkml:trace contextRef="#ctx0" brushRef="#br0" timeOffset="153999">7821 15548 17218,'8'-48'1827,"-18"11"-1626,-10 39-156,-20 12-11,-3 8 44,-4 9 1,-1 2 16,18-12 1,1 1-52,-15 14-32,4 8 38,34-9 0,6 2 90,5 2 0,4 3-666,5 20 0,1 4 533,-4-22 1,-1 0 0,0 5-290,1 7 1,-1 5 0,0 3 0,-1 0 281,-2-9 0,-1 2 0,0 0 0,-1 0 0,1 0-397,0 0 1,-1-1-1,1 1 1,-1-1-1,0-1 402,-1 10 1,0 1 0,0-4 0,0-5-6,0-8 0,0-5 0,1-2-161,3 13 1,3-4 143,0-11 0,2-4 318,6-3 0,3-7-514,19-3 706,16-42-1188,-26-6 1,-2-6-506,-4 0 1,-2-1-237,2 1 0,-1 3 1436,8-2 0,-15 14 0,-4 5 0</inkml:trace>
  <inkml:trace contextRef="#ctx0" brushRef="#br0" timeOffset="155899">9067 16056 14025,'0'-9'3317,"0"2"-2510,0 7-169,-8-36-78,-2 23-302,-13-23-179,-7 32-90,-11 18 39,3 7 0,0 8-68,3 7 1,4 5-96,2 7 1,9 1 27,12-10 1,11-3 33,15-7 0,9-5 17,2-8 0,5-2 50,15 5 1,2 2-202,-10-1 0,-4 3 95,-2 6 0,-10 2 257,-18 18-145,-43-1 0,-10-19-2297,-10-9 2297,16-12 0,9-6 0,20-4 0</inkml:trace>
  <inkml:trace contextRef="#ctx0" brushRef="#br0" timeOffset="156233">9542 15913 17801,'-31'44'233,"1"1"0,-1-1 0,6 2 0,3 1 0,8 0-1017,12 3 0,8 2 0,3-4-1832,4 9 1,9-6 2615,14-8 0,2-9 0,-5-11 0,-3-10 0</inkml:trace>
  <inkml:trace contextRef="#ctx0" brushRef="#br0" timeOffset="156517">9950 16369 19717,'2'-35'554,"-1"-1"1,7-29-488,3 23-56,-3 11 1,-1-3-124,2-21 67,-2 4 45,-10 25-67,-3 30 123,-3 14-56,0 14-34,5 1 1,5 3-774,9 4 0,4 1 807,2 10 0,2-3 0,16 10 0,-8-19 0</inkml:trace>
  <inkml:trace contextRef="#ctx0" brushRef="#br0" timeOffset="156666">9947 16314 20132,'42'-16'-447,"1"-1"1,-1 0 0,-5 1-1,-3 2 1,23-4 0</inkml:trace>
  <inkml:trace contextRef="#ctx0" brushRef="#br0" timeOffset="156833">10296 15858 21342,'24'40'-942,"1"-1"1,-1 1 0,-2 4 0,-1 1 0,0 0-890,-2-1 1,0-1 0,-3 0 1830,2 21 0,-6-9 0,-7-12 0,-5-13 0</inkml:trace>
  <inkml:trace contextRef="#ctx0" brushRef="#br0" timeOffset="157583">11386 15402 11750,'0'-6'3799,"0"1"-124,0 5-3406,-8 0 135,2 33-57,-7 19-286,7-7 1,1 6-234,2-1 1,0 5 0,1 0 163,0-2 1,1-1-1,4 2-552,3 5 0,3 1 0,5-4-4356,10 7 1,7-9 4794,-2-21 1,3-7 0,14-2 0,-26-23 0</inkml:trace>
  <inkml:trace contextRef="#ctx0" brushRef="#br0" timeOffset="158000">11921 15612 17409,'8'42'-165,"1"0"1,-1-1 0,3-2 164,5-3 0,1-3 0,-2 3 0,7 2 0</inkml:trace>
  <inkml:trace contextRef="#ctx0" brushRef="#br0" timeOffset="158219">12479 15543 18798,'18'49'-1098,"1"0"0,4 9 0,-1-1 1098,-5-18 0,-2-4 0,11 25 0,-12-26 0</inkml:trace>
  <inkml:trace contextRef="#ctx0" brushRef="#br0" timeOffset="158400">12432 15819 19213,'58'-30'-2872,"1"0"0,-2 3 0,-3 4 2872,-14 14 0,-4 3 0,9-3 0,-12 2 0</inkml:trace>
  <inkml:trace contextRef="#ctx0" brushRef="#br0" timeOffset="158817">13109 15637 13868,'2'-4'1188,"-1"2"-1188,10 43 0,-5-13 0,6 17 0,-9-28 0</inkml:trace>
  <inkml:trace contextRef="#ctx0" brushRef="#br0" timeOffset="158983">13028 15355 16737,'0'0'0</inkml:trace>
  <inkml:trace contextRef="#ctx0" brushRef="#br0" timeOffset="159383">13208 15090 20199,'53'33'201,"-20"7"1,-1 12-445,-3 3 1,-1 8-1,-2 0-1637,-4-8 1,-2 1 0,-2-2 340,-4-1 0,-3-1 0,-3-5 1539,-4-4 0,-2-6 0,-1 6 0,-1-16 0</inkml:trace>
  <inkml:trace contextRef="#ctx0" brushRef="#br0" timeOffset="160849">13543 14623 17790,'4'45'-258,"3"0"-1658,8-9-2767,-1-3 4683,0-8 0,-7-11 0,-2-7 0</inkml:trace>
  <inkml:trace contextRef="#ctx0" brushRef="#br0" timeOffset="161085">13912 14384 16647,'0'-8'1435,"0"2"-1155,0 6 56,0 45-336,0 4 78,0-2 0,0 5-78,0-6 0,0 3-322,0-3 1,0 4 0,0-2-1728,0 4 1,0 0 2048,1 13 0,-1-6 0,1-17 0,0-15 0</inkml:trace>
  <inkml:trace contextRef="#ctx0" brushRef="#br0" timeOffset="161385">14091 14773 19751,'36'-13'-348,"0"0"1,0 1 0,0 5-1345,23 19-1608,-27 3 0,-5 6 4544,-6 25 3843,-35 8-2958,-25-15-1704,-3-19-346,22-11 56,18-5-584,7 5-3696,20-1 4145,25 0 0,-16-4 0,4-4 0</inkml:trace>
  <inkml:trace contextRef="#ctx0" brushRef="#br0" timeOffset="164133">15815 15072 17185,'3'-4'874,"-1"1"526,-2 3-1433,1 0 89,0-2-33,2 2 649,-2-1-672,-6 0 145,-6 5-145,-9 6 0,-9 10 33,1 2 1,-2 4-6,-1 3 0,-1-1-11,1 1 0,1-1 95,-14 19-112,32-24 0,6-7 157,9-3 56,9-3 78,9-3-179,38-1-34,-20-4 1,1-1-79,1-1 0,0 1-51,1-1 1,-3 0-39,6 3-472,-9 2-424,-12 4-651,-6 1-2577,-8-1 4213,-2-4 0,-5-2 0,-1-3 0</inkml:trace>
  <inkml:trace contextRef="#ctx0" brushRef="#br0" timeOffset="167916">18283 14557 18675,'-39'-14'191,"-2"8"-158,9 15 90,-2 4-111,3-1-12,5-1 67,7-3 0,7-3 11,6-1-78,4 0 0,1 3 12,1 6-12,-6 30 33,-1-8 1,-1 1-34,1 1 0,-1 1-187,-2 3 0,-1-1 198,-1 11-67,-1 1-67,8-19 213,7-10-68,38-41 34,6-4-56,-9 3 0,2 1-6,-5 7 1,1 3-91,12 0 1,1 8-11,-10 10 0,-2 5 106,-2-3 0,-5 4 22,0 36-22,-37-11 0,-8-1 363,-11-4-363,-20 1-2028,-5-18 2028,-10-22 0,27-1 0,12-15 0</inkml:trace>
  <inkml:trace contextRef="#ctx0" brushRef="#br0" timeOffset="168299">18664 14764 18048,'-20'38'112,"-1"-1"0,2-2 0,6-2-112,19 9-34,27-2-55,24-20-18,-17-17 1,2-7 106,-7-3 0,-3-4 0,21-26 101,-32 4-56,-10 2-45,-9 2-168,-29 2-830,-14 14-4213,-18 18 5211,15 5 0,18 6 0,22-11 0</inkml:trace>
  <inkml:trace contextRef="#ctx0" brushRef="#br0" timeOffset="168585">19196 14713 18843,'-25'28'235,"0"0"1,-13 23-315,41-16-100,14-5-45,31-7 224,12-17 45,-1-12 56,-15-14-1,-26-6 292,-10-14-481,-19 11-1648,-12 2-952,-5 23 2689,0 13 0,17-1 0,5-1 0</inkml:trace>
  <inkml:trace contextRef="#ctx0" brushRef="#br0" timeOffset="169466">19724 14590 16513,'-31'33'302,"-1"0"0,1 0 1,-5 12-1,8 1-285,16-5 0,9-2-17,19 7-67,13-31 0,7-11-17,-2-13 0,0-7 140,8-4 0,-3-5-23,-8-9 1,-5-3-18,-8 7 1,-5 1-61,-10-21-404,-18 27-3956,-28 10 4404,7 12 0,-1 2 0,23 3 0</inkml:trace>
  <inkml:trace contextRef="#ctx0" brushRef="#br0" timeOffset="169666">20395 14506 19056,'0'-5'202,"0"1"-236,26 48-1703,6-11 801,0 3 1,5-1-2215,0-11 0,1-3 3150,5-1 0,-1-3 0,7 3 0,-12-8 0</inkml:trace>
  <inkml:trace contextRef="#ctx0" brushRef="#br0" timeOffset="169834">20607 14546 17554,'-32'46'-538,"1"0"0,4-4 1,5 1 537,13-2 0,4-4 0,-1 1 0,6 4 0</inkml:trace>
  <inkml:trace contextRef="#ctx0" brushRef="#br0" timeOffset="170067">21212 14097 17521,'-5'47'-1192,"1"0"1,7 15 0,5-3 1191,0-23 0,0-2 0,4 2 0,-1-4 0,0-7 0</inkml:trace>
  <inkml:trace contextRef="#ctx0" brushRef="#br0" timeOffset="170383">21681 14025 19000,'-8'-2'269,"-14"23"0,-1 11-224,1 21-932,-3-2 0,1 5 876,15-11 0,4-1-130,-1 0 1,5-1 241,13 7 1,8-3-226,1-13 1,4-5 28,3 1 0,3-7 50,27-12 0,-23-27 90,-7-9 339,-9-10-384,-9 1 22,-13 5-470,-36 8-3205,-25 19 3653,29 5 0,1 1 0,-19 8 0,34-3 0</inkml:trace>
  <inkml:trace contextRef="#ctx0" brushRef="#br0" timeOffset="170685">22089 14242 18474,'-35'33'89,"0"1"1,5-3-1,9 2-447,30 28-404,36-17 650,-12-21 0,4-8 95,7-17 0,-1-8 39,-9 2 1,-5-7 156,-2-15 0,-10-5-179,-17-17-1636,-41 5-1108,-10 19 2744,11 27 0,3 5 0,3-3 0,8 7 0</inkml:trace>
  <inkml:trace contextRef="#ctx0" brushRef="#br0" timeOffset="170983">22901 13713 18720,'-29'60'116,"1"1"1,0-1-1,6-12 1,1-2-1,3 2-116,3 4 0,2 2 0,4-4-463,1 3 0,5-1-355,7 12 0,7-1-4079,8-12 1,4-3 4896,0-4 0,2-5 0,18 2 0,-24-36 0</inkml:trace>
  <inkml:trace contextRef="#ctx0" brushRef="#br0" timeOffset="171199">23221 14013 17286,'0'-6'740,"0"1"-628,0 44-112,0 0-645,4 12 1,6 5 644,3-12 0,1-2 0,-5-5 0,2-3 0,12 9 0</inkml:trace>
  <inkml:trace contextRef="#ctx0" brushRef="#br0" timeOffset="171400">23613 13966 18496,'3'48'-150,"0"0"1,0-2 0,2-1-636,3-11 1,0 0-2875,1 8 1,0-1 3658,1 16 0,-1-8 0,-9-32 0</inkml:trace>
  <inkml:trace contextRef="#ctx0" brushRef="#br0" timeOffset="171583">23515 14267 18518,'63'-17'-1049,"0"0"0,-18 2 0,-7 4 1,-7 10-1</inkml:trace>
  <inkml:trace contextRef="#ctx0" brushRef="#br0" timeOffset="171733">24033 14157 12210,'11'44'0,"-2"-8"0</inkml:trace>
  <inkml:trace contextRef="#ctx0" brushRef="#br0" timeOffset="171900">23970 13873 11560,'0'0'0</inkml:trace>
  <inkml:trace contextRef="#ctx0" brushRef="#br0" timeOffset="172100">24312 13655 20098,'33'32'-251,"1"0"0,0 0 0,2 17 0,-3 5 0,-7 3-2102,-12 0 0,-7 2 0,-1 0 2089,2 2 0,-1 0 0,-1-4 0,-3 8 1,-4-9-1,-2-11 0</inkml:trace>
  <inkml:trace contextRef="#ctx0" brushRef="#br0" timeOffset="172950">25257 14144 18171,'48'-14'-79,"1"0"1,-1 0-1,-5-3 1,-5 4-1,25 5 1</inkml:trace>
  <inkml:trace contextRef="#ctx0" brushRef="#br0" timeOffset="173584">26606 13566 15650,'3'-9'2376,"0"2"-1906,-3 7-291,-38-9-134,17 7-23,-32-2 1,27 13 78,-15 17-101,-4 15 28,18-10 0,2 3-28,5-5 0,3 1 0,-4 31 22,15-22 34,6-6-56,4-6 34,9-4 55,12-12 34,20-15-44,-3-8-79,11-9 0,-11 10-213,13 13-313,-10 38 335,-24-7 1,-5 5 128,-7 1 1,-7 0 61,-7 3 0,-6-3 11,-18 9 22,-7-9-66,1-11-3699,-9-9 3732,16-11 0,3-3 0,16-5 0</inkml:trace>
  <inkml:trace contextRef="#ctx0" brushRef="#br0" timeOffset="173917">26897 13757 19796,'40'-26'-45,"0"0"0,0 4 0,-3 10-616,14 30-230,-20 6 0,-6 7 151,-12 6 1,-7 3 1165,-10 10 0,-8-1 325,-10-5 0,-5-5-410,1-11 1,-1-5 72,-7 2 203,27-21-617,8-2-796,25-9-3451,22 0-1310,11-3 5557,-24 6 0,-2 1 0,-3 2 0,-5 0 0</inkml:trace>
  <inkml:trace contextRef="#ctx0" brushRef="#br0" timeOffset="174633">28087 13545 17532,'4'-8'830,"-10"1"-550,-11 7 22,-4 3-257,-3 2-12,2 7 124,-17 17-78,-5 13-74,17-11 1,1 2-1,3 3 1,2 0-6,-5 20 34,11-8-46,10-26 12,4-4 281,22-11-259,18-14 124,6-3-180,8-8 34,-20 10-280,2 8 11,-14 21 123,-3 16 90,-16 4 56,-10 2-56,-6-17 34,-5-4-964,-2-5 986,-9-8 0,16-4 0,-5-5 0</inkml:trace>
  <inkml:trace contextRef="#ctx0" brushRef="#br0" timeOffset="174951">28457 13715 18317,'-38'26'141,"0"-1"1,5-1 0,8 0-186,17 12-326,22 3 471,21-15-101,23-4 11,-23-24 0,0-4-11,20-6 11,-13-14-11,-25 9-840,-15-6-4841,-40 10 5681,-1 0 0,-6 12 0,21 3 0</inkml:trace>
  <inkml:trace contextRef="#ctx0" brushRef="#br0" timeOffset="175283">28940 13723 18104,'-47'45'224,"34"10"-157,64-21 90,5-4-135,-22-22 1,-1-4 44,4-3 11,-7-8-55,-7-4 178,-4-18-201,-10-5-291,-15 3-471,-18 7-784,-19 17-1939,-9 4 3485,0 4 0,21-1 0,10 0 0</inkml:trace>
  <inkml:trace contextRef="#ctx0" brushRef="#br0" timeOffset="176033">29447 13066 15851,'34'-21'511,"-1"1"1,0 0 0,-2 4-265,11 1-214,-3 2 124,3 5-157,-14 11 292,-5 13-23,-13 16 257,-8 18-352,-2-3 0,2 6-44,-1-11 1,1 2 0,1 3-716,1 15 0,1 3 0,0-1 622,0-9 1,1-2-1,0 0-45,1 2 1,0-1 0,1-3-603,0 6 0,-1-4 560,1 0 0,-1 0-7,-3-4 0,0 1-10,1 5 0,-4-1 33,-6-12 0,-2-3-39,-2-3 0,-4-5-352,-19-2-1256,-6-26-2072,3-12 4150,-4-2 1,17 1-1,4 2 1</inkml:trace>
  <inkml:trace contextRef="#ctx0" brushRef="#br0" timeOffset="176816">30616 13699 13756,'-3'-3'1569,"0"0"-2029,3 3 146,0-3-862,11 2 1176,8-2 0,-4 3 0,1 0 0</inkml:trace>
  <inkml:trace contextRef="#ctx0" brushRef="#br0" timeOffset="176966">30610 13693 17924,'42'28'-928,"-1"0"0,-10-1 1,-5-8-1,-9-19 0</inkml:trace>
  <inkml:trace contextRef="#ctx0" brushRef="#br0" timeOffset="177419">31347 13530 14585,'-10'8'1580,"-13"17"0,1 5-1176,10 8-404,-7-5 0,3-1 45,26 6 347,13-19-359,16-6 34,9-6-185,-12-6 1,2-3-1,-5-7 1,-2-4 33,2-5 0,-5-4 39,2-24 12,-24-3-13,-19 18-200,-37 5-645,15 19 0,-2 2 891,-2 2 0,2 2 0,-15 2 0,32 3 0</inkml:trace>
  <inkml:trace contextRef="#ctx0" brushRef="#br0" timeOffset="177585">31921 13641 12781,'0'0'0</inkml:trace>
  <inkml:trace contextRef="#ctx0" brushRef="#br0" timeOffset="177983">32372 13367 20154,'-47'15'-355,"-1"-1"0,12 4 1,7 3-38,1 34-45,29-10 190,10-26 146,19-8 572,8-19 313,10-17-335,-10-3-80,-11-1 23,-15 18-381,-5 6-11,-4 4 23,0 21 134,-3 22-174,1-6 0,0 2-600,-1-2 1,0 0-891,0 2 0,0-2 1507,6 16 0,-5-24 0,4-6 0</inkml:trace>
  <inkml:trace contextRef="#ctx0" brushRef="#br0" timeOffset="183982">11479 17707 19628,'54'-8'-1494,"-14"-1"0,-34 15 0</inkml:trace>
  <inkml:trace contextRef="#ctx0" brushRef="#br0" timeOffset="184082">11543 17863 16804,'-4'1'34,"2"0"-860,2-1 1,0 0-1</inkml:trace>
  <inkml:trace contextRef="#ctx0" brushRef="#br0" timeOffset="184683">13705 17838 17118,'16'53'582,"0"0"1,-3-12 0,-3-1-494,-6 2 1,-3-3-79,-1 9 235,-1-10 1043,-1-26-1087,-2-18-169,-1-30 124,-1-19-157,2 18 0,0-2-297,-1-8 0,0-5 259,2-4 1,-1-6 0,3 1 55,2 2 1,2 0 0,4 0-27,3-3 1,3-1 0,4 6 1,5 0 0,6 12-16,6 20 0,3 12-34,20 18-209,-4 14 7,-8 16 23,-26-2 0,-10 4 207,-16 1 0,-7 0-68,3 0 1,-6-3-199,-14-4 0,-5-6-501,-19-1-718,0-10-650,6-5-2251,9-6 4560,10-2 1,15-1 0,7 0 0</inkml:trace>
  <inkml:trace contextRef="#ctx0" brushRef="#br0" timeOffset="185266">15361 16684 20065,'-34'-14'72,"0"-1"1,-27-9-17,13 28-33,6 12-23,3 1 44,13 11-44,18-2 23,4 9-23,3 13 100,6 4 1,1 9-683,-2-9 1,-1 3-1,1 1 604,1 1 1,0 1-1,-1 1-18,0 6 0,-1 0 0,-2-4-4,1 8 0,-2-5 0,0 0 0,0-2 22,0-6 0,0-2-96,0-9 0,0-2 74,0-9 0,3-2-11,11 21 11,13-27-347,4-7-729,7-25-1658,-9-6-2189,2-7 4923,-2-1 0,-12 9 0,-4 2 0</inkml:trace>
  <inkml:trace contextRef="#ctx0" brushRef="#br0" timeOffset="185783">16258 17131 19684,'-38'-48'918,"-18"24"-890,18 37 0,0 11-62,-1 3 1,3 4 10,7-1 1,6 1-11,-3 23 10,37-20-33,37 9-118,-7-22 1,4-1 167,-1 0 1,0 0-29,2-4 1,-5-1 33,0 7-236,-21-3 236,-14 0 292,-25-1-214,-12-2-17,-7-8 1,-4 0-236,0-2 1,1 1-662,-1-1 1,3-1-2954,-17 5 3788,40-2 0,9-3 0,7-1 0</inkml:trace>
  <inkml:trace contextRef="#ctx0" brushRef="#br0" timeOffset="186067">16778 17021 18798,'-11'48'183,"-1"0"1,1-1 0,1 9 0,3 0 0,8-4-1282,17 1 0,11-4-1125,-2-13 1,4 0 0,3-5 1945,14 1 0,2-7 1,-9-11-1,-3-6 0,-1-8 1</inkml:trace>
  <inkml:trace contextRef="#ctx0" brushRef="#br0" timeOffset="186334">17350 17349 20501,'-4'-36'183,"-1"-1"0,0-4 1,0 1-207,1-13-22,-3-2 67,3 26-122,-3 10 100,0 34 0,0 12 0,2 31-34,3 5-280,4-30 1,3 0-186,1 1 1,2 0-2982,9 9 1,1-1 3479,7 17 0,1-7 0,-19-34 0</inkml:trace>
  <inkml:trace contextRef="#ctx0" brushRef="#br0" timeOffset="186501">17209 17285 19056,'55'-8'-914,"-1"1"0,-8-1 0,-4 2 0,-3 2 0,-4 1 0,2-2 0</inkml:trace>
  <inkml:trace contextRef="#ctx0" brushRef="#br0" timeOffset="186719">17731 16771 21510,'25'45'-146,"-1"0"0,0 1 1,0-1-1,6 13 0,-1 0 1,-6-4-371,-6 7 1,-5 0-1515,-4-9 1,0 3 0,-2-2 2029,0 15 0,-2-4 0,0-8 0,-1-6 0,-3 7 0</inkml:trace>
  <inkml:trace contextRef="#ctx0" brushRef="#br0" timeOffset="187333">19734 16584 19045,'-42'51'834,"13"-19"1,-1 1-746,1 0 1,-1-1-387,-4 3 1,2-2 363,-10 12 138,5 2-160,19-16 272,20-4-127,34-14-190,6-6 23,13 1-68,-17 0-829,5 7-3133,-12-5 4007,-5 1 0,-14-8 0,-9-3 0</inkml:trace>
  <inkml:trace contextRef="#ctx0" brushRef="#br0" timeOffset="190599">21058 16504 18787,'-10'-34'429,"0"0"1,5-5 0,9 1-329,39-12-29,-19 24 1,3 2-425,8 1 1,2 3 351,19-2 75,-20 13 0,-3 10-86,8 42 22,-31 4 0,-13 10-11,-10-1 0,-8 3 0,-2 0-481,3-5 0,-2-1 0,0-1 514,-3-1 1,0-1 0,4-4-45,7-7 0,6-3-169,16 27-391,40-32 571,4-17 74,-15-21 0,0-7 5,13-22-23,-4-9-56,-12-1-40,-20 14 1,-7-1 17,-21-26 771,-5 28 1,-8 5-1109,-12 8 0,-4 8-554,5 6 0,1 5-370,2 3 0,3 4-6986,-1 7 8269,10-4 0,12-4 0,5-4 0</inkml:trace>
  <inkml:trace contextRef="#ctx0" brushRef="#br0" timeOffset="201101">21141 16578 16232,'-28'-21'-11,"6"5"-56,21 12 67,1 2-79,0 1 135,0 11-33,0 4-23,0 25-1580,3 3 1580,10 8 0,-7-21 0,6-11 0</inkml:trace>
  <inkml:trace contextRef="#ctx0" brushRef="#br0" timeOffset="201567">22150 16755 14529,'-11'-4'2600,"12"-37"-2309,10 13-112,-1-4 0,1-1 35,9-13 4,-11 10 1,-3-1-40,-1 0 0,-4 0 134,-5-4 1,-2 3 393,-6-10-539,-8 25-124,9 21-32,1 17 66,5 14-78,2 15 0,2 9-28,1 12 0,4 3-1095,3-12 1,2 2 0,1-3-1623,2 13 0,5-6 2745,6-12 0,2-10 0,-2-14 0,-3-11 0</inkml:trace>
  <inkml:trace contextRef="#ctx0" brushRef="#br0" timeOffset="201899">22592 16614 19863,'-57'32'258,"9"5"-258,33 11-1692,12 8-1737,28-20 2432,-1-5 997,16-30 212,-15-16 853,-4-9 168,-3-7 55,-4 3-459,-4 4-347,-2 9-303,-3 16-168,3 19-44,-1 5-986,5 8-2052,3-11 3071,23-6 0,-21-8 0,13-4 0</inkml:trace>
  <inkml:trace contextRef="#ctx0" brushRef="#br0" timeOffset="202099">23139 16498 20535,'-53'24'134,"11"27"-537,41 12-493,10-1-381,10-16-987,6-31-3181,3-7 5445,1-6 0,-12-2 0,-4 0 0</inkml:trace>
  <inkml:trace contextRef="#ctx0" brushRef="#br0" timeOffset="203482">24164 15987 13745,'1'-4'2610,"0"1"-1926,-1 3-12,-38 23-357,15 7-424,-4-2 1,0 4 181,12 0 0,4 2 11,1 2 0,1 2 17,3 0 0,2 1-73,1 0 0,2-1-6,4 0 0,2 0-22,0-3 0,4 1-1854,12 8 0,4-3 1854,17 11 0,-2-5 0,-19-37 0</inkml:trace>
  <inkml:trace contextRef="#ctx0" brushRef="#br0" timeOffset="203916">24735 16032 18250,'9'47'-160,"1"0"0,-1-1 0,4 19 0,-1-6-1755,3 5-3823,-2-8 5738,-3-8 0,-4-23 0,-4-8 0</inkml:trace>
  <inkml:trace contextRef="#ctx0" brushRef="#br0" timeOffset="204066">24621 16397 17706,'51'-22'-3238,"0"0"0,2 1 0,-1 3 3238,-4 8 0,-4 2 0,10-1 0,-9 0 0</inkml:trace>
  <inkml:trace contextRef="#ctx0" brushRef="#br0" timeOffset="204366">25356 16162 9487,'4'0'381,"0"0"-426,-4 0-381,-4 0 449,2-1 604,-2 1-470,2 0-45,1 0-523,0 0 0,-1 0 1</inkml:trace>
  <inkml:trace contextRef="#ctx0" brushRef="#br0" timeOffset="204849">24232 16342 12893,'2'-6'3160,"-1"2"-1838,-1 4-1243,20 48-68,-13-15-1384,7 15 0,0 2 1373,-4 0 0,-1-2 0,-5-31 0</inkml:trace>
  <inkml:trace contextRef="#ctx0" brushRef="#br0" timeOffset="205351">25375 16294 15392,'-5'-4'1446,"0"0"-1256,5 4-190,12 40-874,-5-17 874,9 41 0,-12-46 0,0 3 0</inkml:trace>
  <inkml:trace contextRef="#ctx0" brushRef="#br0" timeOffset="205518">25281 16076 14574,'0'0'0</inkml:trace>
  <inkml:trace contextRef="#ctx0" brushRef="#br0" timeOffset="205850">25367 15707 15437,'-3'-6'3373,"1"2"-3127,2 4 718,46 46-836,-10-3 1,4 7-468,-8-12 1,2 4 0,1 2 0,-2 2 69,1 5 0,-2 4 0,0 0 0,-4 2-1340,-3 1 1,-2 1-1,-2 0 1,-4-3 1608,0 5 0,-4-3 0,-5-4 0,-4 7 0,-5-10 0,-4-15 0</inkml:trace>
  <inkml:trace contextRef="#ctx0" brushRef="#br0" timeOffset="208365">25667 15259 15381,'8'49'-1028,"1"-1"0,-1 1 1,4 7-1,-4-6 0,-6-2 1,-2-34-1</inkml:trace>
  <inkml:trace contextRef="#ctx0" brushRef="#br0" timeOffset="208633">25914 15189 16591,'4'55'519,"0"1"0,0 0 1,-2-1-520,-1-8 0,-2 0-3820,1 16 1,0 0 3819,1-20 0,0-2 0,-1 0 0,0-7 0,1-10 0</inkml:trace>
  <inkml:trace contextRef="#ctx0" brushRef="#br0" timeOffset="208934">26088 15524 17946,'16'-34'209,"1"0"1,-1 2-1,4 6-153,40 4-1434,-6 35-717,-5 12 1803,-26 29 292,-38-5 22,-6-2 382,-11-9 336,5-8-57,6-10-89,10-7-236,17-8-358,10-2-526,21-3-886,11 0-3261,-2-2 1,3 1 4672,-9 0 0,-2 0 0,2-1 0,-4 0 0,-2 2 0</inkml:trace>
  <inkml:trace contextRef="#ctx0" brushRef="#br0" timeOffset="212699">26924 16115 15314,'-7'8'3014,"1"-2"-2488,6-6-492,0 0 100,113-19-794,-56 13 402,6-4 0,-4 1 246,-31 8 12,-38 2 203,-29 2 267,-14 1-414,-1 0 0,17-2-56,26-1-1199,33-1-6129,39-2 7328,-26-2 0,0 0 0,27-1 0,-30-3 0</inkml:trace>
  <inkml:trace contextRef="#ctx0" brushRef="#br0" timeOffset="213366">28473 15540 18300,'-57'-33'67,"-2"22"-11,36 25 333,-8 13-367,10-7 95,-15 11-139,-8 11 40,14-10 1,1 4-3,0 6 1,1 2-17,4 3 0,3 0-139,6-10 1,3-2 138,-1 17 0,10-31 22,13-8 101,21-20-100,9-6 33,19-15-56,-5 2-12,-18 14 1,2 4-28,-3 7 0,-2 6-73,1 8 0,-6 8 61,-11 9 1,-9 5 50,-15 29 402,-21-4-425,-4-28-1053,2-8-3125,5-10 4201,4-8 0,10-4 0,4-2 0</inkml:trace>
  <inkml:trace contextRef="#ctx0" brushRef="#br0" timeOffset="213666">28744 15831 19470,'10'-55'460,"6"10"-460,30 37-358,-10 19-192,12 14 80,-29 18 369,-18-8 0,-8 2 151,-9-2 1,-5-1 100,-1 3 1,-2-3 27,-19 8-235,20-25 56,30-14-964,12-6-594,15-4-2083,8-2 3641,5-3 0,-19 6 0,-7 1 0</inkml:trace>
  <inkml:trace contextRef="#ctx0" brushRef="#br0" timeOffset="214000">29304 15991 15717,'4'0'1143,"0"0"-3384,-10 66 2241,0-37 0,2 7 0,1-4 0,-2-19 0</inkml:trace>
  <inkml:trace contextRef="#ctx0" brushRef="#br0" timeOffset="214267">29674 15668 20266,'-6'46'-33,"18"5"-1,29-1-448,-7-1-358,-25-16-1121,-22-1-6151,-9-7 8112,-16-7 0,15-10 0,2-6 0</inkml:trace>
  <inkml:trace contextRef="#ctx0" brushRef="#br0" timeOffset="214399">29677 15618 16546,'65'-4'-475,"0"1"0,-15-4 0,-10 4 0,-15 9 0</inkml:trace>
  <inkml:trace contextRef="#ctx0" brushRef="#br0" timeOffset="214650">30041 15648 18250,'-30'31'302,"1"-1"0,3-1 1,7-1-628,15 12-145,19-5-349,11-8-54,36-11 805,1-23 472,-2-7 66,-18-17 91,-27 3-1581,-10-5-7407,-25 14 8427,0 2 0,-5 15 0,12 2 0</inkml:trace>
  <inkml:trace contextRef="#ctx0" brushRef="#br0" timeOffset="-214563.73">30513 15648 18104,'-44'25'436,"0"0"1,13 2 0,4 1-605,-7 26-212,67-7 368,8-32-66,-5-7 0,2-6 50,0-10 0,-1-5 330,15-19-302,-6-7-347,-37 3-1110,-26 17 1457,-34 5 0,25 7 0,-14 3 0</inkml:trace>
  <inkml:trace contextRef="#ctx0" brushRef="#br0" timeOffset="-214247.73">31287 15189 15896,'0'-10'2656,"0"2"-2275,0 8-23,-38 39-123,13 3 1,-1 5-197,-7 3 1,-1 2-487,13-9 0,1 3 1,3-3 446,1 2 0,6 1-376,7 10 0,12 0-2163,15-10 0,7-2 2539,-1-3 0,3-4 0,-1-14 0,-2-6 0,1-10 0</inkml:trace>
  <inkml:trace contextRef="#ctx0" brushRef="#br0" timeOffset="-213980.73">31609 15469 16994,'0'-9'2813,"0"1"-2779,0 8-102,17 63-851,-7-18-292,2 3 1,0 1-3912,2 8 5122,0-9 0,-6-23 0,-1-9 0</inkml:trace>
  <inkml:trace contextRef="#ctx0" brushRef="#br0" timeOffset="-213747.73">32076 15443 16658,'0'-7'1446,"0"3"-1278,4 58-168,-3-12-443,2 1 0,-1 5-2538,-1-4 1,-1-2 2980,1 17 0,0-4 0,-1-38 0</inkml:trace>
  <inkml:trace contextRef="#ctx0" brushRef="#br0" timeOffset="-213613.73">31883 15725 18720,'56'-24'-544,"0"1"0,-10 8 0,1 1 0,-3 3 0,-1 5 0,-2 1 0,-1 2 0,1-1 0</inkml:trace>
  <inkml:trace contextRef="#ctx0" brushRef="#br0" timeOffset="-213479.73">32546 15606 16344,'-8'0'1558,"1"0"-8113,7 0 6555,5 24 0,-4-18 0,4 18 0</inkml:trace>
  <inkml:trace contextRef="#ctx0" brushRef="#br0" timeOffset="-213329.73">32509 15251 14753,'0'0'0</inkml:trace>
  <inkml:trace contextRef="#ctx0" brushRef="#br0" timeOffset="-213111.73">32728 15228 19011,'30'32'71,"-1"0"0,-3 3 0,-4 4-430,-11 3 1,-5 4 0,-1 1 64,0 20 1,0-2 0,0-9 0,-1-5-1,-4-16 1,0-1 0</inkml:trace>
  <inkml:trace contextRef="#ctx0" brushRef="#br0" timeOffset="-212644.73">32735 14936 16008,'-4'0'2298,"1"0"-4249,3 0-2138,39-3 4089,-14 3 0,17-3 0,-27 3 0</inkml:trace>
  <inkml:trace contextRef="#ctx0" brushRef="#br0" timeOffset="-212363.73">33004 14743 15795,'0'-8'1748,"0"1"-1725,0 7-1,0 0-1848,16 45-4729,-8-22 6555,11 32 0,-15-41 0,-2-7 0</inkml:trace>
  <inkml:trace contextRef="#ctx0" brushRef="#br0" timeOffset="-212063.73">33144 14532 18149,'13'38'-4,"1"1"0,-2 2 1,-1 0-65,-3-2 1,-2 3-3213,1 19 0,-2 1 3280,-2-17 0,0-2 0,-1 1 0,0-5 0,-2-9 0</inkml:trace>
  <inkml:trace contextRef="#ctx0" brushRef="#br0" timeOffset="-211761.73">33272 15000 19224,'59'-29'-2431,"-5"10"-2230,-18 41 358,-17 12 8796,-20 10-2084,-13-11-549,-13-12-785,13-14-514,6-4-359,5-2-191,3 1-11,4-1-3171,19 3 3171,16-3 0,-9 1 0,-1-2 0</inkml:trace>
  <inkml:trace contextRef="#ctx0" brushRef="#br0" timeOffset="-210847.73">33445 14579 17992,'36'-17'127,"1"1"0,-1 1 0,-3 4-127,2 10 11,-5 1-11,-15 4 90,-2 24 139,-7 5 1,-2 3-214,0 3 1,-1 3-398,-1 14 1,-1 1 413,0-9 1,-2 3 18,-1 2 0,-1 5 1,-2 1 163,-2 5 1,0 2 0,-2 2-206,1-9 0,0 4 0,-1-2 1,1-2-342,-2 4 0,1-3 1,-1-2 340,2-10 0,0-1 0,2-7 45,-1 22-56,1-18 23,0-17 22,-2-13-45,-2-9-1012,-18-10-6619,-17 1 7631,-5-3 0,11 5 0,20 2 0</inkml:trace>
  <inkml:trace contextRef="#ctx0" brushRef="#br0" timeOffset="-210411.73">30072 17443 18216,'40'-6'-874,"0"-1"0,-3 3 0,-5 5 874,2 22 0,-15-11 0,-7 10 0</inkml:trace>
  <inkml:trace contextRef="#ctx0" brushRef="#br0" timeOffset="-210296.73">30196 17606 17487,'-5'0'595,"1"0"-742,4 0-5432,59-26 5579,-25 17 0,-1-5 0,-2 1 0,-13 11 0</inkml:trace>
  <inkml:trace contextRef="#ctx0" brushRef="#br0" timeOffset="-209930.73">30875 17327 15583,'1'-4'1557,"0"0"-997,-1 4-257,-49 39-68,22-11-224,-6 0 1,1 5 201,9 20-90,28-7-90,40-6-173,-6-34 0,4-8 112,-2-3 0,-1-6 6,-1-5 0,-5-5 22,2-16 0,-16-3 0,-10 0-763,-39-8-369,-17 15-189,-9 5-909,2 19 2230,30 9 0,12 0 0,7 0 0</inkml:trace>
  <inkml:trace contextRef="#ctx0" brushRef="#br0" timeOffset="-209730.73">31372 17275 18776,'0'-6'190,"0"1"-190,0 5 0,0 0 0</inkml:trace>
  <inkml:trace contextRef="#ctx0" brushRef="#br0" timeOffset="-209396.73">31686 17003 20188,'-37'4'-6,"1"1"1,-22 9-96,44 31-302,28-10 380,6-7 12,21-15 22,-6-15 34,-1-1-45,-5-2 34,-5 2 100,-13 28-89,-3 5-34,-14 30-11,-1 0-572,2-27 1,1 1-1491,1 1 0,1 0 2062,3 0 0,1-2 0,-1 6 0,2-11 0</inkml:trace>
  <inkml:trace contextRef="#ctx0" brushRef="#br0" timeOffset="-203930.73">16397 18022 15101,'55'-12'15,"-1"0"0,6-1 0,2 1 13,0 2 0,1 0-1705,-12 2 1,1 0 0,2-1 1676,5-1 0,2 0 0,0 1 0,-11 1 0,0 1 0,0-1 0,1 1-131,1 0 0,0 0 1,0 0-1,0 1 114,-2 0 0,1 0 1,-2 1-1,0 1-77,11-1 1,-2 0-1,-3 2-160,-7 0 0,-3 2 1,-3-1-9,6 1 1,-7 1-1498,3 2 783,-29 0-1186,-32 0 2730,-10 0 1,5-2-1,3 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3:06:33.57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4128 2611 12165,'-6'8'1524,"1"-2"-606,5-6 1234,0 0-1737,-7-3-147,6 2-133,-6-1-135,7 1-23,0 0-44,0-1-538,4-3 269,3 1 706,-1 0-101,-1 1 134,-5 2-325,0 0 371,-4-2-57,1-1-22,-2 0-68,3 2-44,1 0-314,1 2 56,7 36 0,-3 3 0,1 4 0,-1 5 0,0 3-377,1 11 1,-2 0 354,-4-17 0,-2-2 83,-1 2 1,0-2-62,-3 10 381,0-12 112,6-41-280,0-55-123,-1-6-381,0 8 1,0-3 290,0 6 0,1-3-12,0-1 1,0-5 0,0-1 18,0 0 1,1-1 0,1-1-196,1-5 0,2 0 0,0 4 188,0-6 0,2 10-33,16-4 78,2 52-146,7 22 0,6 12-246,4 5 0,0 8 160,-12-3 0,-2 4 0,-3 1-83,7 10 1,-10 0 269,-23 0 0,-12-4 17,-6-13 0,-8-3-17,-9 1 0,-4-2-17,-3-2 0,-4-3-353,-11 3 1,-1-3-1984,14-10 0,3-2 2353,2-2 0,5-4 0,6-5 0,26-6 0</inkml:trace>
  <inkml:trace contextRef="#ctx0" brushRef="#br0" timeOffset="567">5803 1457 7246,'0'-5'1322,"0"2"359,37-14-202,-21 10 1266,28-17-235,-38 11-1165,-25-3-919,-6 2 100,-24 4-77,2 6-237,8 3 1,-2 4-168,-2 6 0,0 4-73,-8 4 0,3 2 11,13 2 0,6 4 11,6 15 1,8 3 50,10-9 0,5 2-556,3 18 1,5 6 543,3-2 1,2 5 0,0 3-32,-3-9 1,-1 2 0,-1 3 0,0 2-496,-2-10 1,-1 2 0,0 2 0,-1 1 0,0-2 0,-1-2 510,-1 2 0,-1-1 0,-1-1 0,0-1 0,-2 0-16,-1 12 1,-1 0 0,-2-2 0,1-6-403,0-4 1,-1-5 0,1-1 433,0 15 0,2-4-31,0-10 0,4-3-3,8-5 0,4-5 22,8 4 370,18-9-470,-9-33 2125,-1-9-3224,-2-7 856,-3-5-5685,0-2 6008,0-1 1,-10 12 0,-3 1-1</inkml:trace>
  <inkml:trace contextRef="#ctx0" brushRef="#br0" timeOffset="1083">7231 1941 17745,'-37'-29'784,"0"-1"1,5 7-1,-1 7-739,-9 18 0,-1 10-45,5 2 0,2 5-12,-13 17 1,4 7-39,14 3 0,7 3-649,4 0 0,9 0 687,19-1 1,15-3-184,9-13 1,9-3 0,-1-3 188,7 5 1,2-1-29,-6-5 1,2 0-1,-4-2-5,-3-4 0,-5-1-25,14 23 209,-44-6 76,-41-3-512,-12-14-2521,-15-12-4237,28-18 7049,10-5 0,13 2 0,7 3 0</inkml:trace>
  <inkml:trace contextRef="#ctx0" brushRef="#br0" timeOffset="1750">6918 1963 19953,'63'-14'-60,"1"-1"0,5 0 0,-9 12-108,-16 40 622,-48-4 0,-14 4-118,-13 3 0,-9-2-903,2-6 1,-6-2-1,3-1 662,-6 1 1,4-2-96,5-3 0,4 0 391,-12 15-335,42-2-28,32-23 0,16-5-28,-1-2 0,6-2 0,0-1-314,-2-1 0,1-1 1,-1-1 313,2 0 0,0-1 0,-7 2-79,14 10 79,-52 25 34,-28-11 0,-8 0-34,2 0 0,-1-2 412,-7 1 0,3-5-2340,11-7-268,29-8-5445,27-17 7641,30-10 0,-23 5 0,1-2 0</inkml:trace>
  <inkml:trace contextRef="#ctx0" brushRef="#br0" timeOffset="2185">8394 2247 21611,'50'-26'11,"-1"0"0,11 2 0,3 5-202,-16 11 1,2 3 0,-3 1-259,10-2 0,-6 3 203,8 5 240,-46 4 6,-11 4 284,-11 6 422,-23 17-549,6-8 0,-2 4-124,-10 12 1,1 2-345,5-5 1,3 0 299,2 1 0,5-2-124,5 10-446,19-3-158,46-20-303,5-16 134,-10-13 1,3-6 907,6-9 0,-3 0 0,0-1 0,11-4 0</inkml:trace>
  <inkml:trace contextRef="#ctx0" brushRef="#br0" timeOffset="2701">11364 1598 16221,'3'-5'2141,"-38"16"-1940,2 12-39,-1-3 1,-3 5 235,-7 13 0,0 3-96,5-4 1,1 2-197,0 4 0,4 0-38,-3 11 144,36-18-88,18-11-124,14 1 67,17 3-67,-5-10 0,5 0-1037,1-2 1,2-1 1036,6-1 0,-2-2 0,-20-4 0,-5-3 0,5-3 0</inkml:trace>
  <inkml:trace contextRef="#ctx0" brushRef="#br0" timeOffset="4765">13036 1404 18720,'-18'-29'745,"1"0"0,-10-24-711,22 24-34,8-1 56,12 1-101,12 2 45,16 4-84,-6 11 0,3 8-185,-4 20 0,-4 12 250,-9 6 0,-3 9 1,-5 1-577,-5 4 0,-6 1 1,-3 3 594,-5 11 0,-5 4 0,-2-4 0,1-16 0,-3-1 0,2-1 14,-1 4 1,1-1 0,7-2-15,8 2 0,8-6 45,7-6 0,5-11-45,34-25 0,-3-36-34,-33-14 62,-19 8 0,-8-4-28,-12-4 0,-9-1-549,-8-4 1,-6 4 133,1 13 1,-3 8-197,0 9 0,2 9-1584,-11 18-1649,12 10 4248,19 9 1,10-8-1,10-4 1</inkml:trace>
  <inkml:trace contextRef="#ctx0" brushRef="#br0" timeOffset="5166">13841 1288 16232,'3'-2'1468,"-1"39"-717,-2 10-628,0-2 1,0 5-915,1-1 1,-1 1 790,2 4 0,0 0-17,1-2 0,2 1-1028,8 9 0,6-3 1045,8-17 0,2-4 0,-11-1 0,2-7 0,23-8 0</inkml:trace>
  <inkml:trace contextRef="#ctx0" brushRef="#br0" timeOffset="5419">14293 1621 20412,'-59'4'493,"7"24"-930,42 18 190,14-2-268,19-9 179,15-27 280,4-5 56,-2-7 11,-10 0-11,-9-1-45,-9 2-22,-7 22-2667,0 6-897,3 4 3631,10-8 0,-6-16 0,1-5 0</inkml:trace>
  <inkml:trace contextRef="#ctx0" brushRef="#br0" timeOffset="5619">14931 1574 19964,'-47'45'149,"0"0"0,11-11 1,7 1-302,15 2 1,11-1-532,18 9-533,10-21 0,10-4-3221,16-6 0,6-7 4437,1-1 0,0-3 0,-10-3 0,-7-3 0,1-7 0</inkml:trace>
  <inkml:trace contextRef="#ctx0" brushRef="#br0" timeOffset="5884">15847 1096 20524,'-36'36'61,"-1"0"1,8 4 0,1 7-1,4 3-50,8 7 0,6 4 1,2 2-986,1-7 0,1 4 0,2-1 0,4-3 724,3 6 0,3-2 0,5-4-214,5-7 1,3-3 0,5-8-1116,11-8 0,5-9 1579,4-5 0,0-5 0,8 0 0,-8-11 0</inkml:trace>
  <inkml:trace contextRef="#ctx0" brushRef="#br0" timeOffset="6118">16446 1358 17420,'1'-7'774,"-1"2"-170,4 68-570,-2-10-1007,0 2 0,1 4 973,-1-15 0,0-1-583,1 0 0,-1 0-1404,2-4 0,0-1 1987,6 24 0,-5-28 0,1-15 0</inkml:trace>
  <inkml:trace contextRef="#ctx0" brushRef="#br0" timeOffset="6317">17090 1454 19605,'3'65'-2271,"-1"0"0,4-4 0,0-4 2271,-1-9 0,1-5 0,5 10 0,-9-38 0</inkml:trace>
  <inkml:trace contextRef="#ctx0" brushRef="#br0" timeOffset="6450">16993 1731 16048,'50'-21'-273,"-1"-1"1,1 1 0,-9-2 0,-4 4 0,1 10 0,-1 0 0</inkml:trace>
  <inkml:trace contextRef="#ctx0" brushRef="#br0" timeOffset="6566">17564 1559 10686,'13'15'0,"-3"-4"0</inkml:trace>
  <inkml:trace contextRef="#ctx0" brushRef="#br0" timeOffset="6717">17562 1292 15437,'0'0'0</inkml:trace>
  <inkml:trace contextRef="#ctx0" brushRef="#br0" timeOffset="7316">17899 925 20121,'39'54'58,"-1"0"1,-14-18 0,0 2 0,-5 5-321,-3 18 1,-6 7 0,-2-3-1577,-1-13 1,-1-1 0,-1 1 719,0-1 0,-1 4 1,0-2-1,-3-4 1118,-4 14 0,-1-8 0,2 11 0,-6-27 0</inkml:trace>
  <inkml:trace contextRef="#ctx0" brushRef="#br0" timeOffset="7600">18249 750 17398,'7'46'-1394,"0"0"1,0-5 0,-2-5 1393,-1-4 0,-1-15 0,-2-8 0</inkml:trace>
  <inkml:trace contextRef="#ctx0" brushRef="#br0" timeOffset="7850">18559 609 16983,'5'-5'549,"-2"2"-202,0 38 1,-3 25-203,-6 3 1,-1 6-1120,4-12 1,1 2 0,-1 0 872,-3-2 0,-1 0 0,1-5-1048,1-1 1,2-3 1306,4-2 0,1-4 0,-1 2 1,6-7-1</inkml:trace>
  <inkml:trace contextRef="#ctx0" brushRef="#br0" timeOffset="8100">18733 1021 19986,'47'-4'-577,"-1"-1"0,14 14 1541,-73 47-651,-13-8-290,-21-7-23,24-16-2757,22 3 2757,64-11 0,-36 0 0,38-14 0</inkml:trace>
  <inkml:trace contextRef="#ctx0" brushRef="#br0" timeOffset="8334">20058 1513 18720,'59'-2'-1229,"0"0"0,0 0 0,8-2 0,-6 0 1,-18 1-1,-8 0 0,-9-2 0</inkml:trace>
  <inkml:trace contextRef="#ctx0" brushRef="#br0" timeOffset="10216">21781 949 14630,'5'-4'2880,"-2"2"-964,-3 2-1143,1-5-459,-6 4-292,-4-3-22,-8 4 22,-7 0 57,-18 6-79,-5 5-45,-7 10-11,13 12 67,17-2-22,14 7 22,8-5 12,2 16 33,5-5-34,-1 0 12,2-20-34,-2-13 0,-2-9-56,9-4 56,20-12-12,21 3-212,-15 7 0,1 4 213,-4 5 0,-2 4-90,1 7 0,-4 4-123,7 26-168,-22-11 0,-7 4 218,-15 3 1,-7 0-1581,-4 5 1,-5-3 1753,-3-11 0,-1-5 0,-10 3 0,26-27 0</inkml:trace>
  <inkml:trace contextRef="#ctx0" brushRef="#br0" timeOffset="10502">22065 1236 20569,'20'-49'89,"3"12"-391,2 35-920,17 33 158,-15 25 1047,-15-15 1,-4 1 178,-8-6 1,-4-3 262,-11 19 124,2-34-415,6-5-111,3-8-359,12-2-3888,40-11 4224,-3-4 0,2 0 0,17-3 0,-29 5 0,1-1 0</inkml:trace>
  <inkml:trace contextRef="#ctx0" brushRef="#br0" timeOffset="10733">22775 1139 19258,'-58'-3'986,"15"20"-941,58 16-1,7 9-21,21 5 33,-7-12-179,-3 14-169,-23 2-4716,-34 0 5008,-9-20 0,-6-17 0,21-14 0</inkml:trace>
  <inkml:trace contextRef="#ctx0" brushRef="#br0" timeOffset="10867">22774 1126 17722,'5'-7'-504,"35"-6"504,11 10 0,-5-5 0,-5 6 0</inkml:trace>
  <inkml:trace contextRef="#ctx0" brushRef="#br0" timeOffset="11101">23163 1118 19101,'-29'34'235,"1"-1"1,0 10-1,11 0-448,30 21 89,10-33 1,7-4-90,-1-7 1,3-7 24,9-11 1,0-7 187,7-9 112,-14-10-112,-16-5-761,-25-14-7789,-33 5 8550,-1 2 0,0 17 0,24 14 0</inkml:trace>
  <inkml:trace contextRef="#ctx0" brushRef="#br0" timeOffset="11384">23721 1208 17902,'-40'30'579,"1"0"0,11-7 0,5 0-579,-9 28 67,32-21 0,49-8-22,-8-19 0,5-7 5,12-7 1,1-6-337,-9 2 0,-5-5 286,-12-3 0,-9-2-56,-11-8-253,-29 2-1147,-13 5-3166,-10 15 0,-4 4 4622,-18-2 0,-3 5 0,42 4 0</inkml:trace>
  <inkml:trace contextRef="#ctx0" brushRef="#br0" timeOffset="11766">24897 819 20188,'-40'12'194,"1"0"0,-12 26 0,5 15-146,22-7 1,6 7 0,0 0-1016,-2 0 0,2 1 0,2 0 959,3 1 1,3 0-1,6-4-233,8 0 1,9-5-1202,13 8 0,12-6 1442,18-16 0,3-6 0,-19 2 0,-1-6 0,2-18 0,0 0 0</inkml:trace>
  <inkml:trace contextRef="#ctx0" brushRef="#br0" timeOffset="12033">25572 1010 18115,'1'52'243,"-1"0"1,0-1 0,1 11 0,-1-3-513,1-3 0,1-4-1587,1-18 0,2-2 1856,8 23 0,-3-26 0,-2-11 0</inkml:trace>
  <inkml:trace contextRef="#ctx0" brushRef="#br0" timeOffset="12250">26084 1049 18059,'0'-5'403,"7"51"-353,-1-7 1,0 4-399,2 6 1,0 2-1415,2 5 1,0-4-1970,-2-18 0,1-3 3731,6 24 0,-6-27 0,-4-10 0</inkml:trace>
  <inkml:trace contextRef="#ctx0" brushRef="#br0" timeOffset="12433">25997 1292 20076,'48'-7'-138,"0"0"0,-1 0 1,-13 0-1,-1 1 0,10 2 1,1 0-1</inkml:trace>
  <inkml:trace contextRef="#ctx0" brushRef="#br0" timeOffset="12584">26700 1228 17924,'1'5'-34,"1"36"-3898,-2 0 3932,1 13 0,-1-20 0,0-24 0</inkml:trace>
  <inkml:trace contextRef="#ctx0" brushRef="#br0" timeOffset="12733">26634 1021 15191,'0'0'0</inkml:trace>
  <inkml:trace contextRef="#ctx0" brushRef="#br0" timeOffset="12967">26915 910 20165,'40'53'7,"0"-1"1,-3 2 0,-7 1-238,-17-7 1,-5 4-936,-2-5 0,-2 4 1,0-1-1884,-1-3 0,-2-2 0,1 0 3048,0 20 0,-1-6 0,-1-19 0,0-9 0,0-15 0</inkml:trace>
  <inkml:trace contextRef="#ctx0" brushRef="#br0" timeOffset="13233">27242 748 16927,'3'-3'235,"-1"0"-2027,-2 3 1792,45-5 0,-34 4 0,33-4 0</inkml:trace>
  <inkml:trace contextRef="#ctx0" brushRef="#br0" timeOffset="13469">27625 609 17834,'3'40'-34,"0"1"1,-1-3 0,1-3-2197,2 6 2230,0-7 0,-2-15 0,-1-9 0</inkml:trace>
  <inkml:trace contextRef="#ctx0" brushRef="#br0" timeOffset="13766">27998 562 19437,'-19'59'127,"1"1"0,-1-1 0,1 1-127,5-13 0,-1 2 0,2-3-1253,0 5 1,2 0-182,-3 11 0,5-5 1434,11-3 0,-1-26 0,3-14 0</inkml:trace>
  <inkml:trace contextRef="#ctx0" brushRef="#br0" timeOffset="14034">28117 900 20322,'43'-11'-3070,"0"0"0,21 8 4605,-26 34 504,-36 0-616,-28-7-515,-9-12-438,-12 3-638,16 1-807,3-1-1613,35 0-2645,28-7 5233,-2-5 0,2-1 0,8 0 0,4-2 0</inkml:trace>
  <inkml:trace contextRef="#ctx0" brushRef="#br0" timeOffset="14916">28968 1349 17230,'-3'-2'414,"0"1"-380,3 1-23,61-5-11,2 3-572,-13-1 1,-1 1-370,6 1 941,-29 1 90,-39 0 1590,-31 0 450,-17 0-932,-3-3-1198,23 1-22,30-3-214,30 3-2599,47-1 2835,-16 3 0,2-1 0,-14 0 0,-1 1 0,-2 0 0,0 0 0</inkml:trace>
  <inkml:trace contextRef="#ctx0" brushRef="#br0" timeOffset="15932">30188 1081 19852,'37'-3'-142,"-1"0"0,0 1 0,-2-1-150,17 2 248,-8-2 44,-12-1 0,-11 1 448,-12 2-123,-4 0-235,-7 9 145,-4 5-202,-3 13 79,-5 28-112,9-19 0,2 3-734,-1 9 1,2 1-590,3-10 1,1-2-8509,9 21 9667,4-37 0,-3-10 0,-2-7 0</inkml:trace>
  <inkml:trace contextRef="#ctx0" brushRef="#br0" timeOffset="16367">30731 1054 15818,'-3'-5'2588,"1"1"-2319,2 4-235,-19 41 111,15-14-100,-15 35-34,48-16-67,17-14-420,-8-15 0,2-6 392,-6-8 0,0-5-17,24-10 101,-26-11 684,-7-13 896,-12 5-964,-5 2 23,-8 13-628,0 13-11,0 2 33,-3 12-44,0 7-90,-5 38-594,5-22 1,2 2-1822,9 7 0,3 0 2516,1-10 0,2-3 0,13 6 0,-7-27 0</inkml:trace>
  <inkml:trace contextRef="#ctx0" brushRef="#br0" timeOffset="17416">31392 1121 19246,'27'-54'-694,"2"11"537,3 37 34,0 3 0,-4 6-102,-7 11 203,-9 13 22,-12 17 0,-20 11 95,5-23 1,-3 0-491,-8 0 0,-1 0 518,-1-1 0,0-1-11,4-5 0,2 1 79,-10 28-169,46-20-100,30-8-113,14-28 118,-24-5 1,-3-5-130,4-17 180,-9-24-1905,-25 1-1715,-17 23 0,-7 3 3642,-27-7 0,1 20 0,22 12 0</inkml:trace>
  <inkml:trace contextRef="#ctx0" brushRef="#br0" timeOffset="20899">31786 1151 16625,'1'-3'1209,"0"0"-1006,-1 3-136,0 44-885,0 1-2040,0 21 2858,5-21 0,-3-29 0,3-8 0</inkml:trace>
  <inkml:trace contextRef="#ctx0" brushRef="#br0" timeOffset="21201">31974 1161 16972,'-6'0'370,"1"0"-158,5 0-156,-7 55-324,40-25-483,-10 31 202,37-43 213,-19-16 336,-7-9 11,-10-2 616,-12-19 214,-14-3-606,-28 0-325,-2 12-1523,-19 12-2600,13 7 4213,7 1 0,14-1 0,8 1 0</inkml:trace>
  <inkml:trace contextRef="#ctx0" brushRef="#br0" timeOffset="21583">32460 983 18754,'64'18'-964,"-11"7"695,-42 18 146,-5 2 67,-15 0 280,-20 8 202,-2-16 470,-1-6-358,16-19-336,15-12-191,6 0 45,22 0-90,17 14-118,-14 0 1,0 3-229,15 18-281,-17 9 302,-31-13-2465,-22-10 1,-10-2 2823,3-4 0,-1-3 0,-2 2 0,1-3 0,-8-2 0</inkml:trace>
  <inkml:trace contextRef="#ctx0" brushRef="#br0" timeOffset="24950">13992 2681 12008,'-8'0'2263,"2"0"-1511,6 0-629,0 0-90,-12 0-33,15 0 269,12 0 134,18-3-201,26-4-479,-26 1 0,0-2 366,8 0 1,3 0-90,6-2 0,6 0 0,3 1 0,6-1 0,2 0-362,-14 3 1,1 0-1,2 0 1,1-1 354,-2 2 0,3-1 0,0 0 1,0 0-1,-4 1-399,3 0 0,-2 1 0,-1-1 0,-1 1 387,12-1 0,-1-1 1,-5 2-111,4-1 0,-3 0-6,0-1 1,0 0-240,-2 0 1,4-1 212,-5-1 1,3 0-1,-1 0-84,-13 2 0,-1 1 1,2-2 225,12-1 0,4-1 1,0 0-173,3 0 1,0-1-1,-1 2 153,-13 1 1,-2 0 0,3 1 14,-3-1 1,3 1 0,0-1 0,-3 1 10,0 1 1,-3 1 0,3 0-62,0 1 0,3-1 1,1 1-1,0 0 99,-1 1 0,1 1 0,0 1 0,2-1-26,9 0 0,2-1 0,0 1 0,-4 1 18,6 0 1,-4 1 0,-2 0-1,-3 0 1,-3 0 0,-2 0-19,6 0 0,-2 0 0,3 0 0,0 0 11,0 0 0,4 0-11,-5-1 0,5 0 0,0-1 5,-14 0 1,0 0 0,0 0-1,1 0 3,0 0 1,0-1-1,0 1 1,0 0-120,13-2 1,0 1 0,-4 0 113,-15 0 1,-3 1 0,0 0-12,1 0 1,0 0 0,0 0-66,-1 0 1,-1 0 0,4 0 61,13-1 0,4 1 0,1-1 33,-3 2 0,0-1 1,2 1-65,-7-1 1,2 1 0,0-1-1,-3 1 34,3 0 1,-2 1 0,-2-1 7,-3 1 0,-1-1 0,-3 0-17,5 0 0,-2 0 0,3 0 1,-1 0 648,-1 0 0,1-1-632,-5 1 0,4 0 0,-1 1 0,-1-1 0,1 0 0,1 1 0,11-1 0,2 1 0,-4 0-86,-12-1 0,-3 2 0,-1-1 108,18 0 0,-4 0-16,-17 0 0,-1 0 577,21-2 1,4-1-573,-18 0 0,0 0 1,3 0-1,13-2 0,2 0 1,-2 0 26,-11 1 1,-2 1-1,-1-1-31,-1 1 1,0 0-1,-4 1-7,3 1 0,-1 1 1,17 0 1,3 1-2,-22 0 0,1 1 0,2 0 7,13 0 1,3-1-1,0 1-324,-12 0 1,0 0 0,0 0 0,-1-1 316,7 1 0,-1-1 0,0 1-4,3-1 0,0 0 0,-3 0-150,7 1 1,0 0 149,-5 1 0,4 1 1,1 1-17,-15-2 0,2 1 1,-1 1-1,1-1-8,-1 0 0,1 0 0,-1 0 0,0 0-80,16 2 0,-1-1 1,-3 0 80,-14-2 1,-1 0 0,-1 0-49,3 0 0,1 0 0,-1-1 49,2 1 0,1-1 0,-1 0-19,0 0 0,1 1 1,0-1-65,-1 1 1,0-1 0,4 1-122,-3-1 0,4 1 1,1 1-1,0-1 202,2-1 0,0 1 0,2 0 0,1 0 32,-2-1 1,3 1-1,0 0 1,0 0-1,-3 0 87,2-1 1,-2 0 0,-1 0 0,0 0-73,-3 0 1,0 0 0,-1 0-1,-4 0 26,-1-1 0,-3 1 0,4-1-72,-1 0 1,2 0 0,3-1 0,0 1 34,2 0 0,2-1 1,0 0-1,3 1-8,-2-1 0,3 0 0,0 0 0,0 0 0,-3 0-59,3 0 1,-3 0 0,0 0-1,0 0 78,-2 0 1,0 0 0,-2 0 0,-3 0 9,-1-1 1,-3 0 0,0 0-4,1 0 0,0 0 1,0 0 14,-1-1 0,0 1 0,3-1-22,0 0 0,3-1 1,2 1-1,-1 0-2,1-1 0,0 1 0,2 0 0,1-1-24,-4 1 0,3 0 0,0 0 1,-1-1-1,-2 1 69,0 0 1,-1 0 0,-2 0 0,0 0-63,12-1 0,-1 1 0,-4-1 0,3 0 0,1-2 89,-7 1 0,4-1 1,1-1-23,1 1 1,1-1-1,0 0-37,0 0 0,-1 0 0,0 0 142,-4 0 0,0 0 0,-4 1-122,7-1 1,-4 0-46,2 0 1,-1-1-6,2 1 0,-1 1 0,1-1 0,1 1-17,-2-1 0,3 2 95,-6 0 0,4 1 0,0 0-150,-2 0 1,1 1 0,1 0 54,-10 0 0,2 1 1,0 0-1,-4 0 9,1 0 1,-3 0 0,-2 1 7,8 0 0,-7 0 1380,0 0-1448,-10 0 510,-18 0 679,-7 0 646,-11 0-792,0 0-33,0-3-1009,4-1-415,6-3-930,4 3 415,-1 2-662,-4 2-2879,-7 0 4538,-3 0 0,1 1 0</inkml:trace>
  <inkml:trace contextRef="#ctx0" brushRef="#br0" timeOffset="27334">18739 3856 14551,'2'-10'2063,"0"3"-1907,-2 7 68,0 0-190,34-28-34,-14 19 0,29-19-22,-23 27 33,-2 5-22,-2 6 11,0 19 44,-2 8-44,-2 0 90,-3-6-45,-5-18 134,1-4 79,0-5 762,1-12-539,-5-26-448,-8 2 1,-2-4-6,-2-1 0,-1-2-250,-4-8 0,-1 1 238,3 9 1,-1 0 291,-1-13 1,0-1-85,3 8 0,0 2-163,0 0 1,1 4 129,1-7-191,5 26 11,0 7-90,11 0 180,11-1-101,27-2 15,-5 4 0,10-1 0,6-1-486,-7 2 0,4 0 1,4-2-1,3 1 0,4-1 469,-15 2 1,3 1 0,2-1 0,3-1 0,0 1-1,2-1 1,-1 1 0,0 0 0,-2 0-274,-1 1 0,-1-1 1,0 1-1,1 0 0,-1 0 1,1 0-1,0 0 0,1 1 1,1-1 267,0 0 0,2 0 0,0 0 1,2 0-1,-1 0 0,1 1 1,-1-1-1,-1 1 0,-1 0 0,-1 1-201,4 0 0,-2 0 0,-1 0 0,-1 1 0,1 0 0,1 0 0,2 0 0,4 0 192,-13 1 1,1 0-1,2 0 1,1 0-1,2 0 1,0 0-1,1 0 1,1 1-1,-1-1 1,1 0-1,0 1 1,-1-1-1,0 0-70,2 1 1,0-1 0,0 1 0,1 0 0,-1-1 0,1 1 0,0 0 0,0 0 0,0-1 0,0 1 0,0 0 0,-1 0 0,1 0 85,-1 0 0,1 0 0,0 0 0,-1 0 0,1-1 0,0 1 0,0 0 0,-1 0 0,0 1 0,0-1 0,-1 0 0,0 0 0,-1 1-10,1-1 0,0 1 0,1-1 1,-1 1-1,0 0 0,-1 0 1,-1 0-1,0 0 0,-2 0 1,-1 0-1,-2 1 0,-1-1 6,15 0 1,-3 1 0,-2-1 0,-2 1 0,0 0 0,-2 0 0,2 0 3,-4 0 0,0 0 0,-1 0 0,0 0 0,-1 0 0,-1 1 0,1-1-47,4 1 0,-1-1 1,0 1-1,0 0 1,-2 0-1,-1-1 91,5 1 1,-2 1 0,-1-1 0,-1 0 0,-2 0-239,5 1 1,-3-1 0,-1 1-1,-1-1-24,-4 1 0,0 0 0,-3 0 0,-5 0-802,10 0 1,-7 0-180,17 0 1154,-83 0-3541,-31 0 3586,15 0 0,1 0 0,-6 0 0,2 0 0</inkml:trace>
  <inkml:trace contextRef="#ctx0" brushRef="#br0" timeOffset="27900">20251 3710 15392,'4'-1'235,"0"0"-145,5 40-12,-3-9-162,3 12 0,1 4-3093,-3-11 1,0-2 3176,6 31 0,-5-24 0,-5-30 0</inkml:trace>
  <inkml:trace contextRef="#ctx0" brushRef="#br0" timeOffset="28066">20569 3856 16703,'0'0'0</inkml:trace>
  <inkml:trace contextRef="#ctx0" brushRef="#br0" timeOffset="28416">21179 3610 15191,'-5'-6'828,"-42"6"-660,19 17-151,-3-5 0,0 5 5,13 13 1,7 3-438,-3 16 214,24 10-23,22-31 224,18-13-11,6-7 44,-2-10 68,-4-8-101,-4-19 0,-21-17 0,-17 12 0,-4 0-11,-15-20-258,-10 7-1064,-3 29-4181,-8 17 5514,8 14 0,3-2 0,12 3 0</inkml:trace>
  <inkml:trace contextRef="#ctx0" brushRef="#br0" timeOffset="28783">21940 3313 17622,'-48'34'50,"0"-1"0,14-1 1,2 3-1,2 4-50,3 12 0,4 5 0,2-2-668,2-8 0,2 0 0,5-2 612,4 14 0,10-6 12,21-3 269,5-29 0,6-8-220,3-9 1,0-6-6,-1-2 0,-3-4-56,20-26 366,-38 1-982,-11 2-672,-17 5-965,-7 9-1142,-9 8 3451,-4 7 0,14 3 0,4 0 0</inkml:trace>
  <inkml:trace contextRef="#ctx0" brushRef="#br0" timeOffset="30932">22324 3591 17834,'19'-29'78,"0"0"1,9 1 0,3 8-79,23 14 0,1 29 0,-20 7 101,-41 28-56,-25-6 22,-4-17 0,-3 1-67,10-9 0,1 0 22,-2 1 1,12-3-23,37 2 34,20-17-118,5-5 0,2 1-236,-12 2 1,-4 2-465,24 24-3620,-65 15 4404,-22-10 0,-12-8 0,24-23 0</inkml:trace>
  <inkml:trace contextRef="#ctx0" brushRef="#br0" timeOffset="31316">23094 3495 17902,'-36'-6'661,"0"-1"0,-29-3-661,27 17-34,0 17-1007,21 11 581,15 2-212,25-6 179,17-18 268,5-7 214,0-4 34,7-15 1500,-16 0-99,-6-3-1424,-20 6 0,-9 12-45,-1 11 157,-5 32-179,2 17-23,-2 3-862,11-5-1569,8-27-1816,11-9 4337,9-10 0,-14-9 0,-3-5 0</inkml:trace>
  <inkml:trace contextRef="#ctx0" brushRef="#br0" timeOffset="31633">23459 3520 18328,'43'-17'-127,"1"-1"1,0 1 0,10-7 0,-6 7-210,1 14 336,-27 2 34,-20 6 223,-12 18-89,-4 18-89,2-9 0,1 1-79,-5 24-505,6-1-1646,10-24-3205,10-6 5356,5-9 0,-3-8 0,0-6 0</inkml:trace>
  <inkml:trace contextRef="#ctx0" brushRef="#br0" timeOffset="32167">24342 3354 13162,'3'-8'4258,"0"2"-3440,-3 6-616,-13-10-202,3 7 0,-14-8 56,7 15-56,-4 3 0,-1 6 45,-11 16-23,-3 14-22,0 1 56,5 4-67,16-17 11,6-5 0,4-5 11,4-4 56,10-10 34,5 0-90,11-13-11,7-2 0,5-4-11,7 4-314,19 15 297,-30 7 0,-3 6-39,0 5 0,-6 4 67,-1 29 22,-40 0-22,-22-20-89,-10-7-875,1-7 964,-9-11 0,30-7 0,-3-5 0</inkml:trace>
  <inkml:trace contextRef="#ctx0" brushRef="#br0" timeOffset="32383">25014 3399 18384,'3'-6'280,"-1"2"-269,-2 4-11,52 29-280,-11-4 67,2-1 1,5 1-2691,5-2 1,-2-3 2785,-12-7 1,-2-2 0,3 2-1,-6-3 1,-6-7 0</inkml:trace>
  <inkml:trace contextRef="#ctx0" brushRef="#br0" timeOffset="32566">25441 3299 18664,'-37'32'-206,"1"0"1,-10 14 0,2 3 205,12-3 0,3-2 0,2-7 0,3-4 0,-1 18 0</inkml:trace>
  <inkml:trace contextRef="#ctx0" brushRef="#br0" timeOffset="32800">25917 3191 15437,'-5'64'-423,"0"1"1,0-6 0,2-9 0,3-16 0,0-11 0</inkml:trace>
  <inkml:trace contextRef="#ctx0" brushRef="#br0" timeOffset="33100">26237 3271 17095,'-20'51'138,"0"1"0,1 5 1,10-4-733,36 4-426,18-9 875,8-36 89,-4-29 112,-25-17 190,-8-9-179,-8-6-62,-5 15 1,-4 0-2336,-20-11 2330,-13 4 0,7 28 0,0 13 0</inkml:trace>
  <inkml:trace contextRef="#ctx0" brushRef="#br0" timeOffset="33451">26792 2982 17062,'-63'3'291,"28"5"0,6 7-694,3 27-168,7 1 88,29-7-278,15-20-91,9-8 661,2-4 382,6-14 1781,-13 1-807,-4-3-1075,-17 6-90,-7 14 56,-1 9-123,-2 10-146,2 5-3932,4 10 4145,6-16 0,-3-2 0,2-19 0</inkml:trace>
  <inkml:trace contextRef="#ctx0" brushRef="#br0" timeOffset="34782">32694 1027 14641,'3'-3'2185,"0"0"-1983,-3 3-79,50-33-123,-5 18-34,-10-3 1,1 1-23,8 11-11,-22 14 67,-7 41 156,-9 1 1,-6 10-45,-1-14 0,-3 5 0,-2 3 0,1 2-682,-1 1 0,0 2 0,-1 2 1,0-1-1,-1 0 585,1-6 1,-1-1 0,-1 1 0,1-1 0,0 0-5,0 3 0,-1 2 0,1-1 1,0-2-1,1-3-312,-2 11 0,2-3 0,1 2 301,1-2 0,1 3 0,1 0 0,1-1-175,-1-5 1,1 0 0,0-1 0,1 0 174,0 4 0,1 0 0,-1-1 0,1-4-34,-1-2 0,1-5 1,-3-4-74,0-2 0,-4-8-251,-9-9-1177,-8-14-2826,-1-12 4361,-8-14 0,17 7 0,-2-6 0</inkml:trace>
  <inkml:trace contextRef="#ctx0" brushRef="#br0" timeOffset="35267">25525 6360 15191,'35'-6'0,"-7"2"0</inkml:trace>
  <inkml:trace contextRef="#ctx0" brushRef="#br0" timeOffset="35367">25527 6529 12792,'49'-24'0,"-10"4"0</inkml:trace>
  <inkml:trace contextRef="#ctx0" brushRef="#br0" timeOffset="35767">26661 6040 15112,'0'-9'403,"0"2"213,-37 38-369,17 0-185,-4-2 0,1 5 5,11 5 0,9 1 6,9-5 0,6-1-68,0-1 1,4-4 55,12-9 1,4-8-62,24-10 0,-16-13 0,-3-7 39,-7-3 0,-4-4 17,0-11 0,-10-2-78,-23-1 0,-9 3-158,-25-14-22,8 30 1,-2 6-438,-18 6-3619,-7 10 4258,25 3 0,4 1 0,26-3 0</inkml:trace>
  <inkml:trace contextRef="#ctx0" brushRef="#br0" timeOffset="35935">27294 6085 14294,'0'0'0</inkml:trace>
  <inkml:trace contextRef="#ctx0" brushRef="#br0" timeOffset="36366">28000 5700 17241,'-10'-59'1983,"-27"14"-1983,2 51 0,-6 13 28,-12 8 0,0 6-936,7 2 1,4 3 907,5 2 0,9 0-90,11 7 164,52-6-450,-5-28 1,6-5 352,3-1 1,1-4 53,4-7 0,-3-4-31,7-12 68,-12-6 246,-12 3 2109,-9-1-1785,-9 11-638,-5 15 22,-7 18 187,-3 20-242,1 13-236,2 6-1501,4 6 1770,5-18 0,0-3 0,-2 0 0,5 11 0</inkml:trace>
  <inkml:trace contextRef="#ctx0" brushRef="#br0" timeOffset="61549">4462 11067 15179,'2'-3'762,"-1"1"-123,10 62-381,-1-12-837,0 3 0,0 2 702,-2-14 0,0-2-39,0-1 0,-2 0 426,6 26-39,-5-16 159,-3-15 278,-2-16 593,-1-8-1366,-4-35-113,-5-4 1,-3-6-23,1-6 0,0-4-166,-1 5 1,0-2 0,0 0 131,-3-18 1,3-2-1,2 3 0,2-4 1,4 2-34,5 9 1,3 3 0,5 0-35,4 0 0,4 0 1,6 8-253,9 5 0,7 14 11,5 21 0,1 13 0,-13 3 1,-4 8 3,-1 21 0,-10 9-278,-13 5 0,-13 5 485,-5-10 0,-8 1 1,-5-1-1520,-9-1 1,-5-3-1,-2-4 1650,4-8 0,0-3 0,1-4 0,-6 3 0,6-8 0,6-10 0</inkml:trace>
  <inkml:trace contextRef="#ctx0" brushRef="#br0" timeOffset="62000">6173 9999 20154,'-46'-18'280,"-1"-1"0,1 10 0,2 8-286,9 9 1,4 7-29,2 7 1,5 5 66,0 30-33,14 0 0,4 9-663,3-9 1,0 3 0,1 5 668,1-13 1,0 3 0,1 2 0,-1 0 0,1-3-434,0 7 0,0-2 1,0 0-1,0 0 429,0 1 1,0 1 0,0-2 0,0-5-18,0-5 0,0-5 1,2 0-1,1 2 0,1 0 0,4-4-120,6 1 1,6-7-320,10-2 1,7-13-2438,7-23 0,1-12 2891,-3-1 0,-4-3 0,16-17 0,-31 18 0</inkml:trace>
  <inkml:trace contextRef="#ctx0" brushRef="#br0" timeOffset="62451">6679 10794 19370,'49'-25'283,"0"0"1,-2 2 0,-2 4-284,12 5-168,-7 7 135,-11 4-202,-16 19 358,-25 26-95,-10-7 0,-5 2-6,1-2 1,-1 0 38,-5 0 1,2-2-62,-2 4 0,7 0-45,19-12 45,11-5-459,20-9-550,11-8-1131,7-1-2915,11-2 5055,-26-3 0,-2 1 0,6 1 0,-4-4 0</inkml:trace>
  <inkml:trace contextRef="#ctx0" brushRef="#br0" timeOffset="62767">8924 10406 18451,'-2'-4'1143,"0"1"-1065,-18 26 1,-6 15 179,-9 15-601,11-20 0,-3 5 0,1 0 561,-10 18 1,4-1-191,10-11 0,4 1 141,2-1 0,13-5-124,54-4-320,-17-33 1,4-7-689,13-3 1,1-5-1095,-4-2 1,-2-1 2056,5 1 0,-3 1 0,8-2 0,-11 6 0</inkml:trace>
  <inkml:trace contextRef="#ctx0" brushRef="#br0" timeOffset="62983">10742 10990 19246,'-3'1'1491,"1"1"-2119,2-2-884,42-27-1346,-7 13 2858,3-5 0,-1 2 0,-5 8 0,-6 2 0</inkml:trace>
  <inkml:trace contextRef="#ctx0" brushRef="#br0" timeOffset="63132">11479 10944 19078,'64'-13'-3383,"-11"1"-3116,-16-6 6499,-2 2 0,-16 5 0,0 3 0</inkml:trace>
  <inkml:trace contextRef="#ctx0" brushRef="#br0" timeOffset="63367">12062 10830 18899,'48'-11'-4916,"0"-3"1,4-1 4872,-7 0 1,2 0-218,-3 2 0,3 0 1,-2 1 1419,7-1 0,-1 3 459,5 3 0,-3 1-798,-17 2 0,-3 2 221,21 6-592,-40 2-450,-17 5-605,1-3-1512,-1-4-3758,2-2 5875,8-2 0,-6 0 0,5 0 0</inkml:trace>
  <inkml:trace contextRef="#ctx0" brushRef="#br0" timeOffset="63900">13929 9193 17902,'31'-31'571,"0"-1"1,19 4 0,-2 11-696,-8 21-78,2 19 1,-4 11 89,-23-2 0,-6 6-231,8 18 0,-1 8 339,-6-5 1,-1 5-1,0-1-767,-2-9 1,0-2 0,-1 3 770,1-1 0,-1 4 0,0 0 0,0-3 22,0 3 0,-1-4 1,1 4-176,1-3 1,1 4 0,-1-1 0,1-1 155,2 8 1,-1-2 0,1-1-16,0 1 1,-1-1 0,0-7 11,1-6 0,-3-11 0,-11-10-1781,-15-38 1847,-13-8 0,-1-2 1,2 2-1,-22-18 0</inkml:trace>
  <inkml:trace contextRef="#ctx0" brushRef="#br0" timeOffset="64083">15729 9848 11627,'0'0'0</inkml:trace>
  <inkml:trace contextRef="#ctx0" brushRef="#br0" timeOffset="64216">15702 10134 19011,'42'-16'-257,"0"1"1,0-1 0,-10 3 0,-2 0 0,5 3 0,0 0 0</inkml:trace>
  <inkml:trace contextRef="#ctx0" brushRef="#br0" timeOffset="64550">17100 9674 20535,'-50'3'317,"1"-1"1,1 4 0,4 11-330,5 29 1,8 10-1094,9-15 0,3 2 1088,-6 14 0,9-1-17,16-21 1,10-4 231,16 1 1,10-8-250,11-11 0,7-10 92,-8-8 1,1-5-1,-1-4-286,11-7 0,-5-7 256,-6-11 0,-8-4 22,-20 13 1,-7-2-34,-6-12 0,-9-2-258,-15 5 0,-6 3 6,2 1 0,-4 6 89,-8 6 0,-2 11-7333,-24 35 7496,29-1 0,0 9 0,30-16 0</inkml:trace>
  <inkml:trace contextRef="#ctx0" brushRef="#br0" timeOffset="64733">17940 9704 19773,'-4'-6'1457,"0"1"-1457,-37-1-56,26 4-975,-27 2-8067,52 8 9098,11-1 0,-3 0 0,0-7 0</inkml:trace>
  <inkml:trace contextRef="#ctx0" brushRef="#br0" timeOffset="65100">18464 9353 19302,'-13'-32'1098,"1"0"1,-17-19-830,-22 36-191,-6 40-78,3 5-28,31-2 0,6 4-84,5 16-403,26 7-561,35-18 841,5-7 190,-18-24 0,0-4 12,23-7 33,-23 2 0,-2-2 190,-26 5 572,-8 34-701,-9-2 1,-1 6-107,3 18 0,0 3-492,-4-7 0,4-2 273,9-2 1,7-6-1037,20-3 1300,3-24 0,0-4 0,1 0 0,8-5 0</inkml:trace>
  <inkml:trace contextRef="#ctx0" brushRef="#br0" timeOffset="65436">22559 9020 16658,'44'-16'316,"0"0"0,-1 0 0,4 0 0,0-1 0,5 2-285,2 2 0,5 1 0,2 1 0,0 0-1484,4 1 1,1 1-1,-1 0 1,1 1 743,-2-1 0,1 0 0,-1 0 1,-3 2 708,9 0 0,-3 2 0,-13 1 0,4-1 0,-29 3 0</inkml:trace>
  <inkml:trace contextRef="#ctx0" brushRef="#br0" timeOffset="65700">22934 8818 17140,'4'-3'2039,"-1"0"-1809,-27 18 0,-16 10-51,-12 12-1670,-1-1 1,-1 3 1568,17-9 0,5 0 366,1 5 0,9 2-410,16 15-45,31-8-90,7-31 0,7-7-283,3-2 1,3-4-3035,20-4 1,1-1 3417,-17 2 0,-3 0 0,0-2 0,-5 0 0,-12 2 0</inkml:trace>
  <inkml:trace contextRef="#ctx0" brushRef="#br0" timeOffset="66216">26110 8381 19123,'-9'64'14,"0"1"0,0 0 1,0 0-1,1-2 1,-1 0-1,2 0 1,2-4-19,3 4 0,2-4 1,0 3-441,-1-3 0,2 2 0,-2 0 0,0-3 563,0 8 1,-2-2 0,-4-2 231,-5 0 0,-5-1 0,-3-9-284,-5-4 0,-7-15-22,-13-23 0,-2-13 59,7-9 0,2-11-104,4-8 0,2-8 0,3-3-194,6-7 0,4-4 0,2 0-67,-3 2 0,1-1 0,6 1 186,9 1 0,6 0 1,5 6-201,3 7 1,7 6-438,4 4 1,4 5-1374,33-6 326,-26 18 0,1 2 1882,4 1 1,-2 2 0,5-1-1,-6 2 1</inkml:trace>
  <inkml:trace contextRef="#ctx0" brushRef="#br0" timeOffset="66484">26129 8922 19403,'30'-26'-490,"1"0"1,-1 2 0,0 7 97,18 14-1389,2 8 1859,-24 15 1177,-12 7-919,-19 1-45,-4-7-223,6-12 168,9-2-327,16-4-267,-2-3-785,7-7-1344,-14-2 2487,-8-3 0,-3 5 0,-2 2 0</inkml:trace>
  <inkml:trace contextRef="#ctx0" brushRef="#br0" timeOffset="67018">26893 8853 19078,'-51'24'175,"1"0"1,8 3 0,7 5-361,13 5 0,9 1 185,15 14 11,29-25 79,13-24-51,-10-13 0,-1-6 40,19-21-482,-6-9-561,-27 2-3159,-24 16 4123,-4 5 0,2 10 0,-2 5 0</inkml:trace>
  <inkml:trace contextRef="#ctx0" brushRef="#br0" timeOffset="67350">27355 8912 20199,'-14'-56'34,"13"12"-438,50 37-559,13 21 755,-27-7 1,-1 2 207,13 13 0,-22-8 493,-20-11-370,-2-4 90,1-9 12,10-24-46,0 1-157,8-14 23,-3 21-45,1 11-45,0 8-78,5 11-986,6 7 1109,6 1 0,0 1 0,-5 1 0,24 4 0</inkml:trace>
  <inkml:trace contextRef="#ctx0" brushRef="#br0" timeOffset="67583">29157 7971 16927,'0'-7'1838,"-1"56"-1704,4 11 1,2 8-135,-3-19 0,0 2 0,0 2-813,3 12 1,0 4 0,1-4 577,-2-15 0,0-3 0,-1 2 235,1 13 0,-2 2 0,1-7 0,0-12 0,0-4 0,-3 9 0,1 0 0</inkml:trace>
  <inkml:trace contextRef="#ctx0" brushRef="#br0" timeOffset="67716">28920 8665 15650,'44'-18'-541,"0"1"1,0 0 0,2 2 0,0 0 0,0 4 540,20 2 0,-5 4 0,-22 1 0,-2 1 0,25 0 0</inkml:trace>
  <inkml:trace contextRef="#ctx0" brushRef="#br0" timeOffset="68283">29646 8542 18754,'-47'6'459,"1"-1"0,-1 1 1,-2 2-1,6 2-526,-8 10-404,56-1 337,19-3 27,10-6 1,6-1 61,4 0 1,1 0-12,5 2 0,-1-1 50,-13-3 0,-4 0-61,-1 5 67,-25-6-12,2-2 12,15-5-448,24-23 241,-14 0 0,-1-5 95,-1-2 0,-4-4-120,-2-8 1,-5-2 29,-9 5 0,-4-2 303,-3-4 0,-2-4 0,-1-2 123,1-1 0,-1 0 0,-1-1 11,-1-3 1,-1-1 0,0 5-63,1-4 1,-1 9-107,-5 6-67,6 60 45,0 19 0,1 10-45,1 1 0,0 4 0,0 1-542,1 1 0,-1 0 0,1 1 463,1 5 1,0 1 0,3-3-139,4-7 1,2-3 0,1-2-91,3 2 0,3-4 15,7 7 1,6-8 859,19-16-770,-11-23 1,3-11-7,-2-13 1,-3-9 184,-1-9 1,-9-6-97,-13 2 1,-12 0 151,-17 1 1,-10 6-34,-9 14 0,-8 8-15,-2 5 0,-5 4 0,0 4-254,3 5 0,0 3 0,1 0-2101,-19 2 1,6 4 2369,16 5 0,13 0 0,21-5 0,9-6 0</inkml:trace>
  <inkml:trace contextRef="#ctx0" brushRef="#br0" timeOffset="68516">30894 7973 20345,'-36'11'313,"0"0"1,1 3 0,5 7-258,3 27 0,8 9-1316,5-11 0,4 2 1207,1-4 1,2 4 0,5-4-32,6 5 0,7-3-269,14 11 0,9-4-785,12-14 1,9-7-1564,-4-9 1,4-4 0,0-6 2674,-5-8 0,-1-4 1,-3-3-1,8-1 0,-6-4 1,1-8-1</inkml:trace>
  <inkml:trace contextRef="#ctx0" brushRef="#br0" timeOffset="68849">31599 8528 18283,'-45'-37'874,"0"-1"0,11 9 0,-1 6-790,0 10 0,2 8 6,-7 11-45,-1 31-90,20 22 45,18-20 0,6 0 22,22 20 57,29-21 10,6-28-72,-14-12 0,2-7 22,0-11 0,-1-3-309,0 0 1,-3-2 280,-7-7 1,-5-1 66,0-10 34,-7 11-67,-6 10 11,-3 12-56,0 6 0,14 37-67,7 21-34,-23-14 0,-7 0 101,-15 25-28,-17-40 0,-8-6-197,-10-10 1,-6-5-3053,1-1 0,-3-1 0,3-1 3059,-7-1 0,3-1 0,0 1 1,6-1-1,13-1 0</inkml:trace>
  <inkml:trace contextRef="#ctx0" brushRef="#br0" timeOffset="77266">6008 14221 15538,'0'-13'246,"0"3"-212,0 10-6981,0 0 6734,2-2-336,-2 1 470,1-1 79,-5 2 0,3 0 0,-3 0 0</inkml:trace>
  <inkml:trace contextRef="#ctx0" brushRef="#br0" timeOffset="77899">6008 14221 17622,'-18'-34'-180,"3"22"225,32 65-23,-5-4 1,1 5-12,2-2 0,0 1-673,1 8 1,-1-3 672,-7-22 1,0-2 77,6 23 225,-3-14-258,-1-14 1535,-5-22-941,-3-43-538,-7-13-34,0 7 1,-1-2-319,-1 3 1,-1-4 257,-1-5 1,0-5 0,1-2-19,1-1 0,1-1 0,1-1-57,-2-4 1,1-1 0,2 4 78,2-6 1,5 9-23,10 3-34,13 44-44,12 10 78,9 16-163,-9 6 1,-2 9-124,-7 10 0,-5 8 121,-8-8 1,-2 4 0,-5 0 62,-7 11 0,-10-2-167,-7-2 1,-7-5-97,-2-19 1,-3-4-236,0-3 1,-2-3-625,-29 8 1224,17-16 0,2-3 0,1 1 0,-8-3 0</inkml:trace>
  <inkml:trace contextRef="#ctx0" brushRef="#br0" timeOffset="78350">7883 13255 17465,'-48'-18'235,"-1"-1"1,9 5-1,3 6-179,-22 23-56,19 10 0,5 4 56,4 2 79,1 25 49,19-15 1,4 4-157,-2 0 0,3 3-959,3 11 0,2 0 998,1-7 1,0 0-35,0 6 1,0 1-163,1 3 1,-2 3 146,-2-10 1,-3 4 0,1-1-33,0-6 1,1 0 0,-1-1 28,-1 6 0,0 0 0,1-5 52,0-1 0,2-5-201,13 14 33,6-38-493,11-12 1353,7-4-3521,1-9 0,3-2 2762,23-8 0,-1 2 0,-31 1 0</inkml:trace>
  <inkml:trace contextRef="#ctx0" brushRef="#br0" timeOffset="78766">8332 14005 19190,'45'-20'0,"0"0"0,0 1 0,-3 1 0,0 2 0,-1 3-420,10 2 0,-4 6 297,11 7 123,-50 15 90,-33 15-34,-11 4 0,-6 3 100,-2 3 1,-1 0-491,0 1 0,3 0 373,7-8 0,8-3-16,9 0 485,11-11-474,7-5 191,24-3-24,29-6-482,-7-8 1,3-2-358,-5 0 0,0-2-1260,3-3 0,-3-1 1898,13-4 0,-27 6 0,-7 2 0</inkml:trace>
  <inkml:trace contextRef="#ctx0" brushRef="#br0" timeOffset="79216">10047 13638 18306,'-7'-4'560,"-32"27"-488,3 3 1,-3 4-51,-2 1 1,0 3-1050,-7 7 0,4-1 1088,15-12 1,3-1-17,-12 21 800,18-10-811,26-1 22,22-26 0,10-5-774,15 0 1,3-2-1005,1-5 0,-1-1-2973,0-2 1,-5 1 4694,1 0 0,-27 3 0,-10-1 0</inkml:trace>
  <inkml:trace contextRef="#ctx0" brushRef="#br0" timeOffset="79717">11348 13542 15471,'0'-7'1322,"0"2"-673,5 42-335,3-3-258,-2 1 0,1 2 22,6 25-78,-7-29 0,0 1-717,2 14 1,2-1 716,3-6 0,0-3 0,2 26 0,4-30 0</inkml:trace>
  <inkml:trace contextRef="#ctx0" brushRef="#br0" timeOffset="79916">11828 13751 17913,'-3'-7'146,"0"1"-975,3 6-580,0 0 1,0 0 0</inkml:trace>
  <inkml:trace contextRef="#ctx0" brushRef="#br0" timeOffset="80468">12248 13498 18787,'-17'-60'1759,"7"3"-1759,40 5 50,-4 27 1,5 2-51,2-1 0,3 4 0,4 3 0,3 8-51,6 10 1,-2 7-79,-13 4 1,-2 5-85,7 7 0,-6 7 168,-18 3 0,-10 4-5,-20 19 0,-12 2 89,-4-2 0,-4-1-430,-4-2 0,-1-2 436,4-12 0,6-5-1,8-2 113,12-11-134,17-8-46,13-7-22,18-5-902,3-9 1,7-2-2113,5 0 0,1 0 2993,3-3 0,-3-1 0,-14 5 0,-7 1 0,-3 1 0</inkml:trace>
  <inkml:trace contextRef="#ctx0" brushRef="#br0" timeOffset="80850">13100 13492 19426,'-4'-47'418,"0"1"0,4-7 1,7 3-419,10 16 0,7 5-202,9-5 0,5 5 34,-2 11 0,1 4-157,1 5 0,-1 5-302,8 13-729,-11 39 1277,-36-5 1,-11 6 115,-3-5 1,-4 2-1,-2-1-226,-1-4 1,-1-1 0,-2-2 423,-14 16 1,3-6-112,5 4 88,25-4-212,49-24-348,-7-20 1,3-7 313,9-13 1,-1-7 22,-9 1 0,-6-4 11,-8-3 0,-9-2 0,-9-10 1113,-38-5-1213,-22 22-96,22 10 0,0 5-684,-3 8 1,2 5-3256,-6 3 4135,9 4 0,15-5 0,6-2 0</inkml:trace>
  <inkml:trace contextRef="#ctx0" brushRef="#br0" timeOffset="81250">13932 13263 16333,'0'52'265,"0"0"0,-3 2 1,0-2-1213,2-8 0,0-3-2258,-3-4 1,1-4 3204,8 0 0,-3-17 0,3-8 0</inkml:trace>
  <inkml:trace contextRef="#ctx0" brushRef="#br0" timeOffset="81817">14610 12951 16165,'4'-9'2409,"-1"3"-2005,-3 6-326,-36-21-78,13 15 0,-32-12 0,21 25 168,-19 17-112,26-6 0,0 5 84,-6 8 1,2 3-108,8-4 1,3 0 5,3 2 0,4 0 28,0 13-67,5-6 0,4-7 79,3-4 122,11-14-89,26-8-11,8-13-101,-11 1 0,1 0 0,26-3-84,-20 7 0,-1 5-157,-6 9 1,-2 7 49,-1 4 0,-4 5 158,-2 30 33,-32 2-45,-12-23-235,-32 5-1423,-4-18 1703,-7-8 0,26-12 0,18-8 0</inkml:trace>
  <inkml:trace contextRef="#ctx0" brushRef="#br0" timeOffset="82384">15348 12978 18922,'-33'-29'403,"3"6"-302,7 21 90,-6 1-147,-14 14 24,8 0 10,-4 15-11,15-3-56,2 3-11,4 3 56,0 16-56,6 1 0,2 4 12,6-18 10,4-16 12,1-12 234,18-5-245,22-11 33,-8 4 0,3 1-56,-3-2 0,-1 0 5,3 1 1,-3 4-129,12 14 123,-7 7-11,-5 15-124,-8 27 124,-13 2-6,-16-24 0,-5-2-128,-13 14-158,-17-18-358,10-22-1098,5-6-2398,4-8 4157,5-8 0,7 5 0,4-5 0</inkml:trace>
  <inkml:trace contextRef="#ctx0" brushRef="#br0" timeOffset="82783">15568 12769 17834,'28'-47'482,"0"1"0,-5 6 0,3 7-426,29 2 113,-5 18-91,-10 10 0,2 8 51,1 15 0,-3 10-17,-7-1 0,-1 5 0,-3 2-992,4 21 0,-7 4 895,-11-15 0,-4 3 0,-3-2-4,-1 11 0,-4 1-127,-1-3 0,0 3 1,0 0 115,1-3 0,0 1 0,1 1-144,2 6 1,-1 1 0,2-3 135,-1-13 1,0-4-1,0-3-104,2-2 0,-1-6 112,0-2 0,-18-27 440,-22-23-5493,-15-15 5053,1-8 0,14 9 0,24 15 0</inkml:trace>
  <inkml:trace contextRef="#ctx0" brushRef="#br0" timeOffset="82968">16866 13105 18810,'40'-18'-1289,"0"1"1,-3 1-1,-5 8 1289,-4 17 0,-12-4 0,-8 4 0</inkml:trace>
  <inkml:trace contextRef="#ctx0" brushRef="#br0" timeOffset="83103">16869 13288 16602,'-2'5'2152,"1"-2"-2040,52-8-1883,-18 0 1,2-1-1401,10-1 0,3 0 3171,-2-2 0,-4 0 0,-8 1 0,-8 1 0</inkml:trace>
  <inkml:trace contextRef="#ctx0" brushRef="#br0" timeOffset="83468">18065 12816 17689,'-30'48'454,"0"0"0,0-1 0,-2 9 0,5-4-359,9-11 0,9-5-5,23 8-46,11-20 1,9-5-163,14-5 1,5-6-80,-1-1 1,0-4-214,2-7 0,-5-7 354,4-18 34,-20-9-131,-17-4-329,-21 7 0,-10 1-572,-14 3 1,-8 4-2292,-10-2 1,-3 5 3344,5 7 0,2 7 0,-17 6 0,45 4 0</inkml:trace>
  <inkml:trace contextRef="#ctx0" brushRef="#br0" timeOffset="83634">18617 13003 17319,'-7'-9'-9831,"2"2"9641,5 7 1,0 0 0,0 0 0</inkml:trace>
  <inkml:trace contextRef="#ctx0" brushRef="#br0" timeOffset="84000">19248 12699 19213,'-37'-16'239,"0"1"0,-7 3 0,2 10-284,-9 33-22,7 2 45,23 16-427,40-17 12,13-2-22,18-8-247,5-8 571,-4-7 79,5-6 1345,-19-7-627,-7 3-539,-22 7 224,-16 16-269,-4 18-78,1 1 0,1 7-706,4 8 1,6 5 594,9-7 1,5 2 0,-2-5 0,-4 0 0,2-5 0,12-6 0,0 0 0</inkml:trace>
  <inkml:trace contextRef="#ctx0" brushRef="#br0" timeOffset="135701">11563 14894 13308,'-15'5'1748,"22"-4"-1457,55-12-165,-18 1 0,9-3 0,6-1 0,3-1-876,-13 3 1,3-1 0,3-1-1,1-1 1,3 0 0,2 0-1,2-1 777,-10 3 1,4-1-1,1 0 1,2 0 0,1-1-1,1 1 1,0-1 0,1 0-1,-1 0 1,-1 1 0,-1 0-110,3-1 0,-1 0 0,1 0 0,-1 0 0,0 0 0,0 1 0,1-1 0,-1 1 0,1-1 0,1 1 90,-3 0 0,1 0 0,2 0 0,-1 0 0,1 0 0,-1 0 1,0 1-1,-1-1 0,-1 2 0,-2-1 0,-1 1-7,5-1 0,-2 1 1,-2 0-1,-1 0 1,0 1-1,0-1 1,2 1-1,2 0 14,-4 0 1,2 0 0,2 0 0,0 0-1,1 0 1,-1 1 0,1-1 0,-2 1 0,0 0-1,-3 0-36,6 0 1,-1 0 0,-1 1 0,-1 0-1,0 0 1,-1 0 0,1 0 0,-1 0 32,1 0 1,1 0-1,1-1 1,-1 1 0,-1 1-1,-3-1 1,-2 1-1,-5 0-147,17-2 1,-4 1 0,-7 0 0,-7 1 173,5 0 0,-21-3 1371,-32-5-1421,-16 3 2064,-25-6-3107,-5 5-2184,-17 4-896,12 13 4134,2 8 0,28-2 0,4-1 0</inkml:trace>
  <inkml:trace contextRef="#ctx0" brushRef="#br0" timeOffset="138717">15339 4930 10013,'54'4'26,"-1"0"0,1 0 1,-4-2-11,-14-3 1,1-1-427,8-1 0,6 0 0,2-1 427,-5 0 0,1-1 0,2 0 0,2 0-607,3 0 1,3 0 0,1-1-1,1 0 1,-3 0 591,8 0 1,-1 0 0,-1-1 0,2 1-1,-12 0 0,1 1 1,0-1-1,-1 1 0,-1-1-59,1 0 1,-2 0 0,1 0 0,4-1 44,-5 0 1,2-1 0,3 0 0,2-1 0,0 0 0,-1 0 16,5-1 1,-1-1-1,1-1 1,1 0 0,2 0-1,2-1-79,-7 1 0,2 0 0,2 0 0,1-1 0,1 0 0,0 0 1,0 0-1,0 1 153,-5 0 1,0 0 0,1 1-1,0-1 1,0 1 0,-1-1 0,0 1-1,-1 0 1,-1 1-233,8-2 1,-2 0 0,-1 1 0,-1 0 0,0 0 0,1 1 0,-1 0 156,1 1 1,0 0 0,0 1 0,0 0 0,-2 1 0,-1 0 0,-2 1 30,5 0 1,-3 1 0,-2 1 0,2 0 0,4 0-36,-5 1 0,4 0 0,1 1 0,1-1 0,2 1 0,0 0 0,-1 0-16,-5 0 1,-1 1 0,0-1-1,1 1 1,1 0 0,1 0-1,1 0 1,1 0-40,-9 1 0,2-1 0,0 0 0,2 0 0,1 1 0,0-1 0,-1 0 0,0 0 0,0 1 1,-2-1-1,-2 1 55,11-1 0,-1 1 0,-1-1 0,-2 1 0,1-1 0,-2 1 0,1-1 0,0 1-6,-1-1 1,1 0 0,-1 0-1,0 0 1,0 0 0,-2 0 0,-2 0-1,-1-1 17,2 1 0,-3-1 1,-2 0-1,0 0 0,2 0 1,3-1-2,-2-1 0,2 1 0,2-2 0,1 1 0,2-1 0,-1 0 0,0-1 0,1 1-1,-7-1 1,1 1 0,-1-1 0,1 0 0,0-1 0,1 1 0,0-1 0,2 0 0,1-1-18,-5 1 1,2 0 0,2 0 0,-1-1 0,2 0 0,0 0 0,0 0 0,0-1 0,0 1 0,-1 0 0,0-1 23,-1 1 0,0 0 1,1-1-1,-1 1 0,1-1 1,-1 0-1,0 1 0,-1-1 1,-2 0-1,0 1 1,-1 0-16,9-2 0,-1 1 1,-2-1-1,-1 1 1,0-1-1,-1 1 0,-1 0 1,1 1 2,4-1 1,1 0 0,-1 0 0,0 1 0,-2 0 0,-2 0-1,-4 1 51,4 0 1,-5 0 0,-1 1 0,0-1 0,5 1-43,1-1 0,3-1 0,1 1 0,1-1 1,1 1-1,-2-1 35,-9 2 0,-1-1 0,0 1 0,0-1 0,1 1 0,0-1 0,2 0-34,-1 0 0,2 1 0,1-2 0,0 1 0,0 0 0,0 0 0,-3 0 1,-1 0-13,5 0 1,-2 0 0,-1 1 0,-1-1-1,-2 1 1,1-1 12,5 0 1,-1 0 0,-1 0 0,-2 0-1,-3 1-15,10-1 0,-5 1 0,4-1 186,-5 0 1,3 1-1,0-1 1,0 0-199,-2 0 1,-2 0 0,2 0 0,1 0 11,-4 0 0,2 0 0,1 0 0,0 0 0,-1-1-7,-2 1 0,0-1 1,-1 1-1,0-1 1,-3 1 144,3-1 0,-3 0 0,0 0 1,-1 0-139,-1 0 0,0 0 0,-2-1 0,-3 1-12,20-4 1,-1-2 349,-10 2 1,2 0-1,0-1-510,-5 2 1,-1 0-1,0-1-221,3 0 1,-1-1 0,-3 1-62,1 0 1,-7 2-768,4-3 1475,-36 9-254,-8 1 0,-4 3 0,0 0 0</inkml:trace>
  <inkml:trace contextRef="#ctx0" brushRef="#br0" timeOffset="180567">14569 12863 9969,'-3'-10'1154,"0"2"-908,3 8 3228,0 0-3406,-2-3 312,1 2-100,-2-2-67,0 2-202,-1 1 23,2 0 33,0 0 0,-2 0 169,0 0-46,-2 0-100,1 0-90,2 0 67,-1 0-22,2 0-34,-3 0 258,-6 0 224,-8 5-56,-10 2-280,2 3-123,-1-1 44,13-3-55,1 0 33,6 2-56,1 3 22,3 4 12,2 1-34,-1 2 56,1-1 33,-6 11-77,-1 4 100,-3 11-112,2-10 22,3-1-11,3-9 45,1 10-33,2 5-23,-1 9 33,2 5-22,0-12-11,0 0 0,0-10 68,1 12-80,1 3 24,3 9-12,-1-12 0,2-4 0,-3-12 11,5 13 22,5 0-33,6 10 0,0-15 56,0-5-33,-5-14-1,1-5 1,0-4 55,10-3-56,7-10 12,2-3-23,4-8-11,-9-1 11,-1-2-11,-2 0 112,2-10 180,-8-1-259,-5-2 57,-9 1-78,-11 9 32,-3-3 24,-7 0-68,-5-3 0,-2 2-12,-13-8 12,-10 11 0,-4 5 23,-7 12-23,9 14-112,-4 6-79,2 7-828,-7 15-3072,23 1 4091,4-1 0,23-13 0,6-14 0</inkml:trace>
  <inkml:trace contextRef="#ctx0" brushRef="#br0" timeOffset="181618">15423 12816 13790,'-9'-6'4437,"-43"-11"-3395,29 12-964,-24-7 34,35 10-112,13 2 102,34 0-91,28 0-45,-21 0 1,0 1 33,-7 1 0,-3 2 11,6 10 0,-45 11 62,-15 3 0,-8 2 179,-8 4 0,-1 1-224,-2 0 0,1 0 28,3-4 0,7-1-56,7 4 0,12-3 44,19-2-10,14-1-34,16 1 50,0-11 1,4 0-29,1-1 1,2-2-23,6 2 0,-1-2-28,-15-5 0,-4-1 28,4 2 56,-27-4 268,-36 10-245,-30 7-68,20-8 0,-1 0-11,5-2 0,2-1 0,-7 8 23,32-10-57,8-2 34,12-4-11,27-3 56,14-22-45,1 3 0,-11-19 11,-28 8 1,-9-4 10,-20-2-11,-10 8 0,-8 0-11,-12-1 0,-3 2 17,-1-2 0,-1 2-187,0 4 0,4 3 170,-5-2 23,13 7-57,14 5 34,12 4 0,6 5-11,20 17 11,22 3 56,20 3-45,-5-9-22,-11-13 362,-27-8-329,-17-9-55,-38 3 49,5 8 1,-3 5-12,-1 3 1,0 3-6,-2 5 0,4 2 12,-1 15-68,19 1 56,12 1 0,51 12 33,-8-24 1,6-2-46,17 5 1,3-2-291,-10-5 1,-3-1 256,-6 0 0,-6 2-325,-6 17-213,-19 0 1,-7 6-970,-8 10 0,-5 3-650,0 3 0,-1 1 2108,-9 11 1,0-6 0,2-7 0,2-6-1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3:08:56.00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3456 3268 17241,'-1'-36'168,"0"-1"0,11-14 0,9 1-129,9 7 0,5 4-717,2-3 1,5 5 666,6 9 0,0 9 11,-11 11 0,-2 11 107,5 24 0,-8 15-124,-10 16 1,-11 10 16,-7-7 0,-6 4 0,-2-1-323,-2-8 0,-2-2 0,-2-2 330,-4-5 1,-2-3 0,4-5-8,-3 18 67,19-13-22,30-24 665,17-36-671,-22-7 0,-3-6-39,-3-2 0,-7-2 28,-11-2 0,-7 1 78,-20-9-426,-6 24 1,-7 7-1446,-5 7 0,-1 5-952,1 3 0,1 3 2991,5 6 0,6 2 1,7 2-1,14-5 1</inkml:trace>
  <inkml:trace contextRef="#ctx0" brushRef="#br0" timeOffset="449">4580 3420 15123,'1'-41'941,"0"1"0,-1 0 0,1 0-717,-1-6 1,-1 0 268,-3 5 0,0 1-331,1 1 1,-1 4-118,-8-4-45,6 72 0,3 14 0,1-3 0,2 4-323,0-4 0,4 2-185,2-3 0,4 2 0,3-2 508,15 13 0,2-3 0,-11-5 0,1-7 0,27 6 0</inkml:trace>
  <inkml:trace contextRef="#ctx0" brushRef="#br0" timeOffset="649">5080 3407 17935,'-35'-3'1143,"-1"-1"0,-29 16-1243,46 15-1155,29 11 33,17-10-89,28-13 12,-6-13-6803,7-10 8102,-23 5 0,-5-4 0,-23 6 0</inkml:trace>
  <inkml:trace contextRef="#ctx0" brushRef="#br0" timeOffset="866">5426 3260 19919,'-15'50'-701,"-1"1"1,1-1 0,-4 10 0,11-7-791,19-18 1,8-8-5513,27-3 7003,11-11 0,-22-9 0,-4-4 0</inkml:trace>
  <inkml:trace contextRef="#ctx0" brushRef="#br0" timeOffset="1133">6362 2512 19684,'-20'31'97,"-1"-1"0,1 8 0,2 6-71,4 10 0,3 9 0,2 0-1209,3-14 1,2 2-1,0-1 1,2 1 1032,-2 15 1,3 1 0,3-3-359,3-8 0,2-1 0,5-7-1303,9-6 1,4-8 1810,4-5 0,1-4 0,4 1 0,-2-13 0</inkml:trace>
  <inkml:trace contextRef="#ctx0" brushRef="#br0" timeOffset="1399">7225 2573 18205,'9'56'313,"0"0"1,0 0 0,0-2-314,-1-5 0,0-2-625,1-1 1,-1 0 2,-1-3 0,2-2 691,5 3 1,0-5-1,-2 1 1,7-3-1</inkml:trace>
  <inkml:trace contextRef="#ctx0" brushRef="#br0" timeOffset="1600">8034 2674 19134,'1'48'-321,"0"1"1,0-1 0,-1 0-1,1-1 1,0-2-1523,4 13 0,1-3 1843,-3-8 0,-1-8 0,-1-10 0,-1-12 0</inkml:trace>
  <inkml:trace contextRef="#ctx0" brushRef="#br0" timeOffset="1750">7880 3001 18350,'51'-30'-847,"-1"0"0,0 0 0,0 1 0,1 1 0,-2 5-2464,10 6 0,-1 3 3189,2-1 1,-5 1 0,-20 5 0,-4 1-1,15-3 1</inkml:trace>
  <inkml:trace contextRef="#ctx0" brushRef="#br0" timeOffset="1882">8736 2677 16075,'0'-7'3542,"0"1"-3296,0 6-246,0 0-336,-5-5-4740,13 19 5076,-11-10 0,12 13 0,-8-12 0</inkml:trace>
  <inkml:trace contextRef="#ctx0" brushRef="#br0" timeOffset="2035">8645 2393 11997,'0'0'0</inkml:trace>
  <inkml:trace contextRef="#ctx0" brushRef="#br0" timeOffset="2534">8667 2630 18384,'6'44'3,"0"0"1,-1-2 0,-1-3-1696,-2 18 1692,4 0 0,-5-27 0,4-5 0</inkml:trace>
  <inkml:trace contextRef="#ctx0" brushRef="#br0" timeOffset="2849">8834 1841 19101,'43'34'291,"1"1"1,0 4-1,0 8-244,-16-6 1,0 6 0,0 3-1,-3-3-1389,3 4 1,-2-1 0,-1 4 1341,0-3 0,0 5 0,-1-1 0,-5-3-109,-5-1 1,-4-3 0,-3 1-468,-5 11 0,-4 2 1,-2-5 575,-5 6 0,-3-5 0,1-2 0,0-9 0,-6-13 0</inkml:trace>
  <inkml:trace contextRef="#ctx0" brushRef="#br0" timeOffset="3168">9696 1480 17958,'-2'56'-1491,"1"0"1,-1 0 0,1 6 0,0-6 1490,0-10 0,-1-9 0,2-14 0,0-12 0</inkml:trace>
  <inkml:trace contextRef="#ctx0" brushRef="#br0" timeOffset="3416">10146 1236 16154,'2'-4'840,"-1"2"-448,0 31 0,-2 22-263,-3 12 1,0 6-1359,1-14 1,0 2 0,-1 1 1216,-2 5 1,-1 0 0,1-3-107,-3 6 1,0-4-788,1-4 1,0-1-2396,3-9 0,0-2 3300,2-8 0,1-5 0,2 4 0,0-17 0</inkml:trace>
  <inkml:trace contextRef="#ctx0" brushRef="#br0" timeOffset="3683">10235 1778 19930,'36'-27'0,"0"1"0,15 3 0,-1 16-689,-17 25 0,-4 9 616,6-5 0,-7 4 73,-19 9 0,-11 1 56,-20 14 101,-13-7 56,2-6-67,10-9-146,9-7-874,16-4-1233,13-9-1490,17-3 3597,13-6 0,-17 1 0,-2-2 0</inkml:trace>
  <inkml:trace contextRef="#ctx0" brushRef="#br0" timeOffset="3950">11529 2260 19695,'39'-1'-8,"0"0"1,-3 0 0,-2 0-4520,19-8 4527,-16 0 0,-5 3 0,-18 1 0</inkml:trace>
  <inkml:trace contextRef="#ctx0" brushRef="#br0" timeOffset="4566">13576 1494 17992,'-55'-6'156,"-1"-1"1,3 3 0,6 4-78,-4 9-34,4 8-45,4 3 0,-2 23-40,27-12 1,4 3 39,-1 14 0,4 2-383,4-6 0,3 0 377,3 1 1,1-2-253,2 12 149,2 4-36,3-25 459,11-12-23,2-33-291,15-19 12,3-7 10,9 0-22,4 5 246,-11 18 1,3 8-572,3 10 0,1 8 202,4 10 0,-5 8-93,-10 0 1,-10 5 215,-10 4 0,-13 0 0,-30 15-49,-5-19 0,-7-3-1128,1-8 1,-1-3 1176,0 0 0,4-2 0,-8-6 0,32-13 0</inkml:trace>
  <inkml:trace contextRef="#ctx0" brushRef="#br0" timeOffset="4866">13788 1788 19246,'-3'-35'611,"1"1"0,21-18-734,33 36-124,9 29-164,-23 6 1,-2 6 141,-13 1 0,-6 5 157,-5 17 0,-11 3 151,-15-2 0,-9 1 208,0 4 0,-5-4-219,0-14 0,0-6-6,-4 3 93,27-27-115,10-3-749,12-3-6030,43-20 6779,-1 1 0,-2-5 0,-25 10 0</inkml:trace>
  <inkml:trace contextRef="#ctx0" brushRef="#br0" timeOffset="5366">14658 1620 14854,'5'-9'2051,"0"2"-1334,-5 7-201,0 0-12,20-18 112,-17 14-516,-4-15-100,-28 22 12,-7 4 44,1 7-56,12 5 67,-10 20-55,2 6-103,2 14 91,13-8-11,11-17 45,7-12-12,6-14 35,24-4 10,28-13-123,6 1-138,-27 2 0,0-1 14,19 2 146,-6 9-558,-10 10 166,-14 11 382,-14 9-12,-28 28 84,-3-29 0,-6 0 16,-8 7 1,-3-2-511,4-10 1,1-3-3355,-21 8 3910,30-23 1,10-6 0,5-4 0</inkml:trace>
  <inkml:trace contextRef="#ctx0" brushRef="#br0" timeOffset="5683">15298 1730 19874,'-23'56'-120,"0"1"1,6-14 0,10-3 85,35 11 34,17-30 0,11-11 79,0-6-46,-22-12 1,-1-6-1,10-22 23,-6-10-56,-29-4-201,-23 16-315,-9 9-346,-13 8-3844,-16 12 4706,20 10 0,1-1 0,25 2 0</inkml:trace>
  <inkml:trace contextRef="#ctx0" brushRef="#br0" timeOffset="5966">15997 1687 18294,'-34'9'497,"0"-1"0,1 2 0,3 4-436,3 13 1,6 6-51,-1 26-224,19-2 202,39-21-45,23-26 50,-7-16 1,4-7 49,-6-4 1,-2-6-45,2-7 0,-8-5-194,-18 6 0,-12 0-512,-31-22-527,-29 27-1130,-14 11-4495,0 6 6858,10 9 0,24-2 0,13 1 0</inkml:trace>
  <inkml:trace contextRef="#ctx0" brushRef="#br0" timeOffset="6382">17385 1054 17935,'-2'-8'1272,"-27"2"0,-13 9-1127,2 23 1,-3 8-1224,-15-5 0,1 5 1085,22 1 1,3 6 0,5 1 20,2 10 0,6 1-28,4-1 0,6 0-45,7-1 0,10-1-731,21 8 1,16-5-2202,-5-24 0,8-6 0,0-1 2977,2 1 0,2-1 0,-2-6 0,13-3 0,-8-6 0,2-7 0</inkml:trace>
  <inkml:trace contextRef="#ctx0" brushRef="#br0" timeOffset="6616">18222 1161 19975,'0'46'-216,"1"0"1,-1 0 0,1 3 0,2 0 0,1 1-3062,4 1 0,1-1 0,1-2 3109,4 8 1,0-5 0,9 9 0,-10-45 0</inkml:trace>
  <inkml:trace contextRef="#ctx0" brushRef="#br0" timeOffset="6866">18849 1250 18765,'7'45'64,"0"0"0,-2-1 1,0 2-1,0-3-142,-1 2 0,0-1-659,1 16 1,1-1-934,5 6-2711,0-12 4451,0-19 0,-5-15 1,-2-10-1</inkml:trace>
  <inkml:trace contextRef="#ctx0" brushRef="#br0" timeOffset="7015">18763 1681 19314,'59'-23'-3277,"1"0"0,-2 1 0,-2 5 3060,-9 11 0,-4 4 1,8-3-1,-13 1 1</inkml:trace>
  <inkml:trace contextRef="#ctx0" brushRef="#br0" timeOffset="7149">19374 1526 17543,'5'62'-751,"-1"-18"1,-3-34-1</inkml:trace>
  <inkml:trace contextRef="#ctx0" brushRef="#br0" timeOffset="7299">19249 1245 18910,'-6'-8'-4291,"1"2"4291,5 6 0,0 0 0,0 0 0</inkml:trace>
  <inkml:trace contextRef="#ctx0" brushRef="#br0" timeOffset="7516">19719 1102 20210,'0'-6'1031,"0"0"-1008,0 6-23,14 44 22,5 14-61,-2-3 0,0 6-373,0 1 1,-1 4 56,-6-4 0,-1 6 0,-1-5-519,-3-16 1,1-3 0,-2 2-491,-1 7 1,0 1 0,-2-7 1363,-1 13 0,0-31 0,0-17 0</inkml:trace>
  <inkml:trace contextRef="#ctx0" brushRef="#br0" timeOffset="7833">19873 938 20053,'38'-26'-9831,"1"3"9778,-6 16 1,-13 2 0,-6 0 0</inkml:trace>
  <inkml:trace contextRef="#ctx0" brushRef="#br0" timeOffset="8066">20259 587 18227,'7'57'-658,"0"1"1,0-5 0,0-5-7433,0-5 8090,0-9 0,-3-17 0,-2-9 0</inkml:trace>
  <inkml:trace contextRef="#ctx0" brushRef="#br0" timeOffset="8534">20539 457 18003,'2'57'285,"-1"-22"1,0 1-269,-2 5 0,0 3-552,-1 5 0,-1 0 440,0 1 0,-2 0-3962,-2 14 1,0-1 4056,2-19 0,0-4 0,0 1 0,1-6 0,1-12 0</inkml:trace>
  <inkml:trace contextRef="#ctx0" brushRef="#br0" timeOffset="8818">20660 982 19661,'47'-21'-299,"0"1"0,-14 4 1,-2 7-217,21 20 380,-38 11 292,-34 17 123,-17 2-179,-4-2-101,6-7-235,26-17-360,15-3-1253,13-3-583,18-3-2130,14-2 4561,12-3 0,-26 0 0,-4-1 0</inkml:trace>
  <inkml:trace contextRef="#ctx0" brushRef="#br0" timeOffset="9166">21135 1546 19762,'50'-18'-874,"-1"-1"0,0 0 0,-1 1 0,0 1 0,-9 4 0,2 4 0,-7 2 0</inkml:trace>
  <inkml:trace contextRef="#ctx0" brushRef="#br0" timeOffset="9965">22750 1192 19168,'61'-8'-3,"1"0"1,-1 0 0,-5 2 0,0-1 0,-4 3-553,6 1 1,-6 2 262,12 0 292,-42 1 247,-25 2 291,-17 12-90,-13 19-359,9-4 1,0 4-45,4-3 0,3 3-232,2 3 1,4 1 175,3 20-1721,5-19 1,5 1 1731,11-7 0,1-3 0,-4 23 0,16-28 0</inkml:trace>
  <inkml:trace contextRef="#ctx0" brushRef="#br0" timeOffset="10450">23421 1269 14395,'-11'0'1916,"2"0"-1569,9 0-22,0 0-123,-11 47-12,34-4-190,-7-5 0,6-2-179,18-11 0,6-9-90,1-4 0,-1-7 207,-9-5 0,-3-5 62,14-11 169,-32-7 705,-9-15 605,-8 3-807,-2 3-235,-3 12-280,2 15-157,2 4-67,1 5 67,1 37-6,0-3 1,1 3-175,0 3 1,1 2-648,0 6 1,1-2-1774,7 15-6129,2-13 8729,5-12 0,-7-19 0,0-9 0</inkml:trace>
  <inkml:trace contextRef="#ctx0" brushRef="#br0" timeOffset="10899">24063 1375 16255,'21'-45'672,"1"0"0,7 3 1,3 4-600,-3 8 0,3 5-73,4 6 0,0 6-56,16 8-23,-21 23 1,-8 11 33,-15 13 0,-9 5 45,0 7 0,-8 0-516,-7-11 1,-5 1 0,-2-3 526,-7 5 1,0-2 21,4-4 1,3 0-34,6-7 0,4-1 441,-1 15-441,24-16 101,34-18-29,-11-23 1,2-7-79,0 2 1,-2-5-143,0-12 1,-7-4 147,-4-26 79,-11-1-79,-23 5 89,-12 10 1086,-20 16-1175,3 20 0,-4 6-11,-2 6 0,0 4-1031,-2 4 0,3 3-2678,-13 10 3720,54 1 0,10-15 0,12-3 0</inkml:trace>
  <inkml:trace contextRef="#ctx0" brushRef="#br0" timeOffset="11233">24845 1291 17521,'0'42'302,"1"1"1,0 0 0,0-2-561,4 23-3473,3-22 0,3-2 3731,8 11 0,0-4 0,-9-37 0</inkml:trace>
  <inkml:trace contextRef="#ctx0" brushRef="#br0" timeOffset="11582">25416 1289 17834,'-39'7'437,"-1"0"0,5 1 1,3 5-248,-5 23-145,23-5 0,4 2-45,6 15-180,22 11 147,22-30-891,18-13-7,7-8 103,-1-13 9,-9-9-159,-6-27 1079,-29-12-142,-40-8-1449,-11 36 0,-8 5 1490,1 6 0,0 4 0,-25 3 0,40 6 0</inkml:trace>
  <inkml:trace contextRef="#ctx0" brushRef="#br0" timeOffset="11965">26051 1033 20569,'53'32'-3015,"-16"17"2797,-11-16 0,-6 2 173,-15 1 0,-10-3 45,-24 8 453,-1-20 1,-3-4 611,-9 3-662,1-5-257,47-12-34,18-3 68,24 0 77,12 9-184,-8 6 0,2 7-29,-4 8 1,-3 8-163,2 5 1,-15 4-118,-33 0 0,-16-1-376,-9-12 0,-10-6-1788,-23-4 0,-5-7 2399,9-8 0,4-3 0,-8 1 0,11-5 0</inkml:trace>
  <inkml:trace contextRef="#ctx0" brushRef="#br0" timeOffset="12715">5456 4690 14260,'61'0'474,"0"0"0,-9-5 1,7-2-1,5-2 1,0-1-1,-1 1-1474,-2 1 0,-1 0 0,1 0 1,2 0-1,5-3 1056,-11 2 0,2-1 0,2 0 0,2-1 0,2-1 0,2 0 0,1 0 1,3 0-107,-15 3 1,2-1 0,1 0-1,1 0 1,1 0 0,1-1 0,2 1-1,0-1 1,1 1 0,0-1 0,2 0-1,-1 1 1,1 0 55,-8 1 1,1 0-1,1 0 1,1-1 0,0 1-1,1 0 1,0 0-1,1 0 1,0 0 0,1 0-1,-1 0 1,1 0 0,0 0-1,0 0 1,-1 0-1,1 0 1,-1 0-24,-1 0 0,0 1 0,-1-1 0,1 0 0,0 1 0,0-1 0,0 0 0,0 1 0,1-1 0,-1 1 0,1-1 0,-1 0 0,1 1 1,0 0-1,0-1 0,0 1 0,0 0 0,1 0 17,-2 0 0,1 0 0,0 1 0,1-1 0,0 0 0,0 1 0,1-1 0,-1 0 0,1 1 0,-1-1 0,0 1 0,0 0 0,-1 0 0,0 0 0,0 0 0,-2 0 0,0 1 0,-1-1 0,-1 1-81,9-1 1,-1 0-1,-1 1 1,0-1-1,-2 1 1,0 0-1,-1 0 1,0 0 0,0 1-1,0-1 1,0 0-1,1 1 1,0-1-1,0 0 67,-2 1 1,0-1-1,1 1 1,-1-1 0,0 1-1,1 0 1,-1-1-1,1 1 1,-1 0 0,1-1-1,0 1 1,0 0 0,0 0-1,0-1 1,0 1-2,0 0 0,0 0 0,0 0 0,-1 0 0,1 0 0,-1 0 0,1 0 0,-1 0 0,2 0 0,0 0 0,1 0 1,1 0-1,1 0 0,2 0 0,1-1 7,-11 2 1,1 0 0,1-1 0,1 1 0,1-1 0,0 1 0,1-1 0,1 1-1,0-1 1,1 1 0,0-1 0,1 1 0,0-1 0,0 0 0,0 1 0,0-1 0,1 1-1,-1-1 1,0 1 0,0 0 0,0-1 0,-1 1-24,-3 0 1,0 0-1,0-1 1,-1 1 0,1 0-1,0 0 1,0 0 0,-1 0-1,1 0 1,0 0 0,1 0-1,-1 0 1,1 0 0,0 0-1,0 1 1,0-1 0,1 0-1,0 0 1,0 0 0,1 0-1,0 0 1,1 0 0,0 0-1,1 0 0,-7 0 1,1 1 0,1-1 0,0 1-1,0-1 1,1 0 0,0 1 0,0-1 0,1 0-1,0 1 1,0-1 0,1 0 0,0 1 0,0-1-1,0 1 1,0-1 0,0 0 0,0 1-1,1-1 1,-1 1 0,0-1 0,0 1 0,0-1-1,0 1 1,-1-1 0,1 1 0,-1-1 0,0 1-1,-1 0 1,0-1-8,1 1 1,0 0-1,-1 0 1,1-1-1,0 1 1,1 0-1,-1 0 1,0 0-1,0-1 1,0 1-1,0 0 1,0 0-1,0 0 1,0 0 0,-1 0-1,0 0 1,0 0-1,0 0 1,0 0-1,-1 0 1,-1 0-1,1 0 1,-1 0-1,-1 1 1,0-1-1,0 0 1,-1 1-1,-1-1 1,0 0-30,10 0 0,0 0 0,-1 0 1,0 0-1,-2 0 0,1 1 1,-1-1-1,-1 0 0,0 0 1,-1 1-1,0-1 0,0 0 1,-1 1-1,1-1 0,-2 1 1,1-1-1,-1 1 0,0-1 1,0 1-1,0 0 0,-1-1-91,5 1 1,0-1-1,-1 1 1,1-1-1,0 1 1,-1 0-1,1-1 1,-2 1-1,1 0 1,-2 0 0,0 0-1,-1-1 1,-1 1-1,-1 0 1,-2 0-1,0 1 1,-2-1-1,-2 0 158,19 0 0,-2 0 0,-2 0 0,-1 0 0,-2 0 0,-3 0 0,-1 1 0,-2-1 0,-2 1 0,-3-1 0,10 0 0,-4 1 0,-2-1 0,-3 1 0,-2 0 0,-1-1 0,8 1 0,0 0 0,0 0 0,-1 0 0</inkml:trace>
  <inkml:trace contextRef="#ctx0" brushRef="#br0" timeOffset="20700">9774 5806 14607,'6'-36'829,"0"-1"1,7-26-707,7 32-44,12 15-79,7 11 0,13 24 101,-1 21-113,-12 2 1,1 6 45,-4 2 0,0 1-20,-9-13 1,1 0 0,-3-3 7,2 4 1,-3-5 369,2-2-224,-16-39-112,-9-17 173,-5-14 1,-2-8-178,1 4 1,-1-2-1,0-4-473,0-1 0,0-3 0,1-1 0,0 1 466,-2-9 0,1 2 0,1 0-16,1-2 1,1 1 0,2 5 160,4 2 1,4 4 195,3-6 1,8 2-292,11 5 1,11 2-480,-5 16 1,5 0-1,5 1 1,4 1 394,-2 5 0,4 2 0,3 0 1,2 1-1,1 0 0,-2 1-363,1 0 0,-1 1 1,2 1-1,0 0 1,1 0-1,2 0 353,2 1 1,1-1 0,2 1-1,1 0 1,0 0 0,-1 1-1,-1 1-107,-7 2 1,-2 0 0,-1 1 0,0 1 0,2-1-1,2 0 1,5 0 108,-9 2 0,3-1 0,2 0 0,2 1 0,2-1 0,0 0 0,1 0 0,1 0 1,0 1-1,1-1 0,-1 0-100,-6 2 1,1-1-1,0 0 1,1 1 0,0-1-1,0 1 1,1 0 0,1-1-1,0 1 1,1-1 0,1 1-1,1-1 1,1 0 90,-6 2 0,1-1 0,2 0 0,1 0 0,0 0 0,2-1 0,-1 1 0,2 0 0,-1 0 0,1 0 0,-1 0 1,0 0-1,-1 0 0,0 0 0,-1 1 0,-1-1 0,-1 1-21,4-1 1,0 0 0,-1 0-1,-1 1 1,0-1 0,0 1-1,-1 0 1,0-1 0,-1 1-1,1 0 1,-1 0 0,1 0-1,0 0 1,0 1 26,-1-1 0,0 0 0,1 1 0,1-1 0,-1 1 0,0-1 0,0 1 0,-1 0 0,0 0 0,-1 0 0,-1 0 0,-1 0 0,-1 1 0,-2 0 9,8-2 0,-1 2 0,-2-1 0,-2 0 0,0 1 0,-1 0 0,0 0 0,1 0 0,-1-1 0,1 1-21,1 0 1,0 0 0,0 0 0,0 0 0,0 0-1,-1 0 1,1 1 0,0-1 0,-1 0 0,1 1 11,5-1 0,-1 0 0,-1 0 0,1 0 0,-1 1 0,2-1 0,1 1 0,1-1 0,2 1 0,-12 1 1,2-1 0,1 1 0,0-1 0,2 1 0,0 0 0,1-1-1,0 1 1,0 0 0,0 0 0,-1 0 0,0 0 0,-2 1-8,4-1 0,-1 0 1,0 1-1,-1-1 1,0 1-1,0-1 1,1 1-1,-1 0 1,1 0-1,0 0 1,0 0-1,2 0-62,-2 0 1,2 0 0,0 0 0,1 0 0,1 1 0,0-1 0,-1 0 0,0 1 0,-1-1 0,-2 1 0,0 0 0,-3-1 0,-2 1 2,8 0 0,-2 0 0,-2 0 0,-1-1 0,-1 2 0,-2-1 0,-2 0 0,-1 1 0,-1 0-136,10 0 0,-1 0 1,-2 1-1,-4 0 1,-4 0-1,-6 0 104,24 0 0,-12 0-2065,-13 3 1,-20-3 2541,-35-6 0,9 3 1,-41-4-1</inkml:trace>
  <inkml:trace contextRef="#ctx0" brushRef="#br0" timeOffset="21285">12422 5475 13857,'31'54'1938,"-11"-11"-1916,-3 2 1,0 5-640,-6 2 1,-2-1 616,1-7 0,-1-1 0,-3-4 0,0-4 0,3 2 0</inkml:trace>
  <inkml:trace contextRef="#ctx0" brushRef="#br0" timeOffset="21449">12724 5863 16670,'3'0'56,"0"0"-56,-3 0 0,0 0 0</inkml:trace>
  <inkml:trace contextRef="#ctx0" brushRef="#br0" timeOffset="21766">13310 5392 17409,'-34'7'526,"1"1"1,-28 18-437,34 12 0,6 6-90,6-11 0,4 1 22,0 20 0,15-4-56,22-24 1,10-9-264,13-2 1,5-8 77,0-11 0,0-7-468,0-7 1,-7-5 310,-17 1 1,-6-2 342,11-26 232,-18-1-160,-25 18 1,-10 4 67,-9 7 1,-6 7-489,-11 5 0,-1 7-880,6 7 1,3 7 1260,-14 26 0,37-18 0,9-7 0</inkml:trace>
  <inkml:trace contextRef="#ctx0" brushRef="#br0" timeOffset="22183">14080 5091 17924,'-22'54'114,"0"1"0,0-1 1,1-2-1,1-1 1,4-2-115,3 6 0,5 0-11,1 10 0,8-1-12,15-14 1,6-4-395,-4-3 1,5-8 236,13-12 1,3-11-68,17-20-128,-4-13-140,-8-16 245,-26 5 0,-7-5 192,-15-29 61,-11 33 0,-8 7 17,-12 13 0,-3 10-17,3 7 0,1 7 176,2 6 0,4 4-1873,1 13 1743,17 2 1,6-18 0,8 0 0</inkml:trace>
  <inkml:trace contextRef="#ctx0" brushRef="#br0" timeOffset="22948">14697 5217 13510,'-2'-7'3003,"0"1"-2723,2 6-45,0 0-123,45-33-78,3 23-79,-7-5 0,0 6 90,10 41 168,-21 6-169,-32 22 248,-17-9-248,-2-18 1,-3 0 67,-8 16-112,0-6-33,25-24 100,18-11 46,9 0-113,12 2-12,23 12 12,-12 5 0,-9 13 180,-35-7-158,-27-1 23,-12-12-68,0-6 23,1-7-1636,-4-5-6208,14-14 7844,4 0 0,17-1 0,8 5 0</inkml:trace>
  <inkml:trace contextRef="#ctx0" brushRef="#br0" timeOffset="23482">15405 5124 18798,'-40'3'63,"1"0"1,2 1 0,3 6-19,-5 30-23,6 14-201,25-12-280,36-8-80,28-32 483,5-15 112,-8-15 57,-25 2 335,-5-4 325,-9 14-706,-4 0-67,-8 21 11,-1 10 45,3 14-56,0 9-95,1-6 0,1 3-1429,0-1 0,2-1 1524,2 3 0,1-4 0,1 8 0,1-26 0</inkml:trace>
  <inkml:trace contextRef="#ctx0" brushRef="#br0" timeOffset="23799">15853 5105 19695,'41'-40'-1076,"9"5"790,-1 26 1,4 5 228,-8 0 1,1 0 28,-1-1 0,-3 3 28,3 6 337,-34 5-191,-14 7 593,-6 18-437,-5 11-302,0 4 23,0 0-1199,9 0-1962,1-17 3138,6 1 0,-2-24 0,2-7 0</inkml:trace>
  <inkml:trace contextRef="#ctx0" brushRef="#br0" timeOffset="24332">16957 4836 13263,'5'-5'3474,"-1"2"-3205,-4 3-1,0 0 91,-37-6-57,3 4 13,-32-1-271,25 12 158,4 9-191,12 9 112,-10 25-89,9 5-34,3-2 0,13-12-11,11-26 100,7-7-44,4-6-34,28-11-11,20-11-6,-17 9 1,1 2-51,-5-3 0,-2 4 33,-1 8 1,-2 5-179,3 13 190,-10 12-90,-14 5 157,-29 20-6,-6-27 1,-5-1-63,-11 5 1,-3-2-356,3-8 1,0-4-138,3-4 0,2-5-3149,-8-4 3653,6-4 0,17-3 0,5 0 0</inkml:trace>
  <inkml:trace contextRef="#ctx0" brushRef="#br0" timeOffset="24765">17758 4912 16042,'0'-5'2644,"0"1"-2532,0 4 146,66 53-342,-31-24 0,3 2-338,-4-3 0,3 1 0,-2 0-1408,10 6 1,-4-2 1829,9 3 0,-22-18 0,-10-6 0</inkml:trace>
  <inkml:trace contextRef="#ctx0" brushRef="#br0" timeOffset="24949">18098 4864 17082,'-35'42'134,"-1"1"1,4-3-1,5 0-615,10 19-1961,8-2 2486,11 1 1,-1-28-1,5-4 1</inkml:trace>
  <inkml:trace contextRef="#ctx0" brushRef="#br0" timeOffset="25166">18564 4818 17790,'3'-6'829,"-6"43"-773,7 17-325,-2-18 1,2 0-2422,17 27 2690,5-32 0,-10-15 0,-4-8 0</inkml:trace>
  <inkml:trace contextRef="#ctx0" brushRef="#br0" timeOffset="25482">18785 4800 19729,'-18'52'89,"1"1"1,18-4-1,13-4-274,23-5 1,10-8-669,-2-8 1,3-7 583,5-8 1,-4-8 257,6-13 123,-11-26-112,-24-19-23,-27 22 1,-7 2-190,-21-17 167,2 33 0,-3 5-482,-20 6-728,5 5-1214,11 1 2469,15 6 0,13-5 0,9 4 0</inkml:trace>
  <inkml:trace contextRef="#ctx0" brushRef="#br0" timeOffset="25815">19420 4513 18910,'-62'-19'146,"8"14"-157,27 33 11,6 5-135,10-1-402,15 2 481,24-15 89,10-7 23,-1-15 437,-10-4-381,-18 2-45,-4 3 113,-3 8-35,3 25-1220,5 19-954,5 8-6710,7 1 8739,2-22 0,-10-18 0,-2-6 0</inkml:trace>
  <inkml:trace contextRef="#ctx0" brushRef="#br0" timeOffset="26598">27882 2137 17778,'-2'-6'1547,"1"1"-1458,1 5-1590,17-14-874,-5 15 2375,8 9 0,-13 0 0,-5 13 0</inkml:trace>
  <inkml:trace contextRef="#ctx0" brushRef="#br0" timeOffset="26715">27869 2346 15952,'37'-21'-146,"-1"0"1,-1 2-1,0 1 146,4 5 0,-3 2 0,0 0 0,8-1 0</inkml:trace>
  <inkml:trace contextRef="#ctx0" brushRef="#br0" timeOffset="26966">28821 1810 16714,'0'-9'695,"0"2"-583,0 36 0,0 17-112,0 6-630,0 5 0,0 2-452,1-23 1,1-3-3378,3 29 4474,3-13 1,-2-23 0,-1-11-1</inkml:trace>
  <inkml:trace contextRef="#ctx0" brushRef="#br0" timeOffset="27148">29138 2089 16860,'0'0'0</inkml:trace>
  <inkml:trace contextRef="#ctx0" brushRef="#br0" timeOffset="27466">29533 1852 18350,'38'-35'138,"0"-1"0,-1 4 1,0 9-184,16 17-196,-11 14 0,-2 9-768,-9 13 1,-10 10 442,-11 16 1,-15 5 949,-11-14 1,-8 0-1,-2-3-469,-1-6 0,-1-3 0,-2-3 325,-14 7 1,6-7 358,13-8-397,21-10-1166,51-15-806,9-9-1,-8 0 0,2-1 1771,-2-1 0,-4 0 0,9-2 0,-9 3 0</inkml:trace>
  <inkml:trace contextRef="#ctx0" brushRef="#br0" timeOffset="27849">30529 1806 18250,'11'-32'448,"1"0"0,13-24-437,-1 27-11,7 9-34,5 7-503,24 13-371,-9 38 622,-30-3 0,-11 7 465,-20 15 1,-12 1-370,1-6 1,-5-4 357,-8-3 0,1-5 89,6 1-122,22-4 133,46-17-268,4-4-34,-7-18 1,1-5 33,16-8-11,-9-12 11,-18-1 22,-30-17-44,-21 24-1,-11 3-201,-10-4 1,-5 5-1173,-5 4 1,0 5-1434,12 4 0,4 1 2829,-2 0 0,33 3 0,5-2 0</inkml:trace>
  <inkml:trace contextRef="#ctx0" brushRef="#br0" timeOffset="28184">31309 1764 16031,'6'5'616,"6"53"-616,-4-22-986,2 14 0,3 2 986,4-2 0,-1-3 0,-8-31 0</inkml:trace>
  <inkml:trace contextRef="#ctx0" brushRef="#br0" timeOffset="28550">32107 1440 18787,'-45'38'199,"-1"1"1,0-1-1,9 4 1,3 3 0,4 1-197,4-2 1,4 2 0,7 0-324,5 19 1,14-5 330,7-22 1,10-5 60,21 3 1,10-7-286,-3-10 1,2-5 200,-2-3 1,-3-7-191,12-20 387,-50-18-454,-32-3-257,-22 2-2416,-5 18 1,-5 7 2941,14 4 0,2 2 0,-4 1 0,6 1 0,11 7 0</inkml:trace>
  <inkml:trace contextRef="#ctx0" brushRef="#br0" timeOffset="67815">5497 10176 13263,'-4'3'4471,"0"0"-3138,4-3-963,-10-55-348,18 16 68,-6-5 0,4-5-756,22-2 0,7 2 671,-7 10 1,2 2 5,11-14 1,1 4-12,-11 19 0,0 6 0,22-8 226,-11 21-243,-24 34 0,-8 13 62,-17 18 0,-9 7-16,3-6 1,-1 4 0,-3-2-368,0-6 0,-1-1 0,1-3 282,-7 15 0,7-8-68,17-1-235,33-21 415,16-38 17,-16-18 0,-2-7-34,-8-1 0,-4-5 413,-3-9 0,-9 0-452,-19-15 0,-12 12-56,-17 20-155,5 23 1,-2 8-2648,3 12 1,2 5 2857,1-2 0,3 0 0,-5 21 0,31-25 0</inkml:trace>
  <inkml:trace contextRef="#ctx0" brushRef="#br0" timeOffset="68399">6428 9571 20009,'0'45'134,"-1"1"0,0 0 1,-2 6-1,3 1-131,5-9 1,3 2 0,-1-4 24,-2 1 0,1-3-6,0 5 1,3-3-12,12 17-11,2-11 0,3-31-33,-3-14-191,0-5-538,1-2-336,-1-1-1311,-2 2 2409,14 1 0,-20 2 0,8 0 0</inkml:trace>
  <inkml:trace contextRef="#ctx0" brushRef="#br0" timeOffset="68799">8070 8977 19953,'-54'38'160,"1"1"1,7-3-1,8 9-160,16 8 0,8 9 0,2-2-649,1-8 1,2-1-1,2 3 598,1-5 1,1 3 0,2 0 0,3-1-369,7 6 1,4-1 0,2-1-348,-2-2 0,1-2 1,6-6-2294,18 1 0,7-12 3184,-5-21 0,-2-6 0,6-1 1,-6-6-1</inkml:trace>
  <inkml:trace contextRef="#ctx0" brushRef="#br0" timeOffset="68982">8685 9350 18854,'-16'56'190,"0"1"1,5-3 0,5-4-488,11-16 0,4-3-2258,17 27 2555,3-12 0,-12-22 0,-3-11 0</inkml:trace>
  <inkml:trace contextRef="#ctx0" brushRef="#br0" timeOffset="69168">9271 9259 20165,'3'60'-1270,"0"1"0,5-3 0,2-2 1270,5-1 0,2-6 0,8 9 0,-17-26 0</inkml:trace>
  <inkml:trace contextRef="#ctx0" brushRef="#br0" timeOffset="69318">9205 9630 19673,'27'-32'-841,"0"0"1,15-4-1,3 4 841,-3 11 0,-1 4 0,-6 2 0,-3 2 0,14-5 0</inkml:trace>
  <inkml:trace contextRef="#ctx0" brushRef="#br0" timeOffset="69499">9846 9356 18138,'0'-7'2072,"0"1"-1993,0 6-68,0 0-1300,7-5-638,-3 3-1939,4-5 3866,-5 1 0,-1 3 0,-2-2 0</inkml:trace>
  <inkml:trace contextRef="#ctx0" brushRef="#br0" timeOffset="69732">9787 8958 15101,'-24'13'-2301,"5"-6"0,19 1 0</inkml:trace>
  <inkml:trace contextRef="#ctx0" brushRef="#br0" timeOffset="69985">10067 8606 18238,'5'-10'1401,"-2"2"-662,27 63-605,-17-25 1,0 2-854,5 7 0,1 5 1,-1 0 734,4 17 1,-2 3-96,-3-2 1,-2 4 0,0 0-878,-3-5 0,-2-1 0,0-1-938,0-2 1,0-1-1,-2-4 1894,1 5 0,-2-12 0,-1-19 0,-1-18 0</inkml:trace>
  <inkml:trace contextRef="#ctx0" brushRef="#br0" timeOffset="70199">10553 8390 19000,'23'62'-1345,"-13"-21"1,9 0-1,-17-30 1</inkml:trace>
  <inkml:trace contextRef="#ctx0" brushRef="#br0" timeOffset="70398">10822 7915 15504,'1'49'70,"0"0"0,2 0 0,1 4 0,1-3-787,0 5 0,1 0 316,0-6 0,1 1 1,-1-7-1,1 11 1,-2-19-1</inkml:trace>
  <inkml:trace contextRef="#ctx0" brushRef="#br0" timeOffset="70683">11046 8296 19459,'59'-8'-1289,"-1"0"1,-10 11 0,-7 12 1327,-14 17 0,-10 7 616,-11-3 1,-11 1-270,-10-1 1,-7-3 431,-16 9-213,4-4-941,22-13-3462,53-7-1906,24-22 5626,-6-2 1,-1-2 0,2-4-1,-4 0 1</inkml:trace>
  <inkml:trace contextRef="#ctx0" brushRef="#br0" timeOffset="70899">13120 8737 19493,'52'-12'-900,"0"0"1,0 0 0,-1 1 0,-1-1 0,-9 2 0,6-2 0,-9 2 0</inkml:trace>
  <inkml:trace contextRef="#ctx0" brushRef="#br0" timeOffset="71568">15381 7953 10989,'9'0'2465,"-2"0"-426,-7 0-146,19-16-89,-14 3-795,-54-2-998,16 21 11,-11 2 1,1 6 11,10 23-34,4 5 0,3 4 44,7 2-44,4 1-44,6 12 144,5-14-100,8-5 45,1-24 11,7-14-22,5-14-34,22-16-23,9 3-89,13 6 112,-16 25 0,-12 21-78,-21 11 78,-5 7-11,-15 4-62,-10-14 0,-6 0-975,-5-5 1,-3-2 1047,-5-1 0,1-4 0,-10 1 0,23-23 0</inkml:trace>
  <inkml:trace contextRef="#ctx0" brushRef="#br0" timeOffset="71882">15555 8213 19695,'32'-38'153,"0"1"0,-6 6 0,2 8-410,38 11-203,-17 24-1019,-8 31 1445,-33-8 0,-10 5 449,-8 11 0,-7 0-85,-2-9 1,-4-3-174,-2-5 0,1-5 56,3-4-157,11-9-11,6-8-1,23-4-873,16-12-6353,19-6 7182,-5-3 0,-19 4 0,-18 7 0</inkml:trace>
  <inkml:trace contextRef="#ctx0" brushRef="#br0" timeOffset="72015">16212 8342 15202,'0'0'0</inkml:trace>
  <inkml:trace contextRef="#ctx0" brushRef="#br0" timeOffset="72619">16778 7746 9689,'7'5'3843,"-1"-1"-2028,-6-4-179,0 0-593,11 9-47,-12-7-401,5 3 245,-24-13-314,-7 0-357,-9 0-57,6 5-90,2 6-22,10 5 67,-7 17-56,4 19-17,9-12 1,1 2 5,-2 23-145,5 0-114,7-25-133,0-5 269,1-8-90,10-5-134,9-11 347,18-22 101,-2-2-23,3-13-78,-10 16 101,16 14-78,11 37-12,-20-2 0,-3 6 39,-5 13 1,-5 4-379,-4-9 0,-7 0 344,-11-4 1,-5-3-5,-14 7-203,-17-5-1881,6-21 2072,5-33 0,14 6 0,10-20 0</inkml:trace>
  <inkml:trace contextRef="#ctx0" brushRef="#br0" timeOffset="72848">17302 7834 21118,'-5'39'56,"7"10"-320,16 4 1,6 4-1183,-2-4 1,0-1 1445,3 1 0,-2-4 0,5 8 0,-16-35 0</inkml:trace>
  <inkml:trace contextRef="#ctx0" brushRef="#br0" timeOffset="73099">17725 7807 18877,'-36'30'291,"0"1"1,-1-1-1,2 2-274,7-3 0,1 1-385,1 0 1,2-1 367,3-2 0,2 0 45,-4 18 235,12-11-258,16-3 92,22-15-932,28-2-1356,4-12-1331,-23-2 0,0-2 3505,22-5 0,-25 3 0,-5-2 0</inkml:trace>
  <inkml:trace contextRef="#ctx0" brushRef="#br0" timeOffset="73433">19081 7142 17532,'5'-6'1389,"-16"31"1,-8 20-1144,3 13 1,1 6-1415,-1-11 0,-2 2 0,3 2 1175,2 4 1,2 1 0,3-3-8,1-12 0,2-2 0,1 2-54,1 10 1,1 2-1,5-3-2105,7-9 0,4-3 1,1 0 2158,5 19 0,3-8 0,0-22 0,1-11 0,2-11 0</inkml:trace>
  <inkml:trace contextRef="#ctx0" brushRef="#br0" timeOffset="73683">19955 7335 17700,'5'44'123,"1"1"1,3 16-1,2 3-381,2-3 0,2-1-2233,-1-1 1,3-2 2490,1-5 0,0-8 0,-2-12 0,-3-14 0</inkml:trace>
  <inkml:trace contextRef="#ctx0" brushRef="#br0" timeOffset="73899">20715 7405 19660,'3'48'-68,"-1"-1"1,10 11 0,6-1-1715,5-15 0,2-3-2033,-1 1 0,-2-4 3815,8 13 0,-23-37 0,-5-7 0</inkml:trace>
  <inkml:trace contextRef="#ctx0" brushRef="#br0" timeOffset="74051">20538 7685 19336,'49'-15'-1013,"-1"1"1,1 0 0,-1-1 0,5-1 0,-2 1 0,0 1 1012,3 3 0,0 1 0,-8 2 0,17-4 0,-14 4 0</inkml:trace>
  <inkml:trace contextRef="#ctx0" brushRef="#br0" timeOffset="74183">21497 7506 16255,'7'5'2286,"-3"-1"-1928,-4-4-335,0 0-3530,-1 39 3507,5-29 0,-4 29 0,4-39 0</inkml:trace>
  <inkml:trace contextRef="#ctx0" brushRef="#br0" timeOffset="74350">21287 7144 9991,'53'-12'0,"-12"3"0</inkml:trace>
  <inkml:trace contextRef="#ctx0" brushRef="#br0" timeOffset="74549">21744 6930 19459,'2'-4'650,"0"1"-549,12 25 0,4 15-45,11 22-992,-10-21 0,2 4 1,0-1 935,4 15 0,-1 0-84,0 3 0,-1 0-303,-3-2 1,-3 3-2375,-8-10 1,-2 1 0,-1-3 2760,1 1 0,-3-3 0,-2 2 0,-2-7 0,0-17 0</inkml:trace>
  <inkml:trace contextRef="#ctx0" brushRef="#br0" timeOffset="74799">22063 6739 16277,'48'-15'-602,"-1"0"1,-4-1 0,-6 3 0,-12 4-1,-8 0 1</inkml:trace>
  <inkml:trace contextRef="#ctx0" brushRef="#br0" timeOffset="74998">22499 6393 18563,'7'38'-238,"0"1"1,-2 7 0,0-5 0,-2-9 0,-1 5 0</inkml:trace>
  <inkml:trace contextRef="#ctx0" brushRef="#br0" timeOffset="75516">22858 6082 18597,'-11'64'217,"1"-1"0,-1 1 1,2-12-1,1-2 1,0 2-218,-1 13 0,1 2 0,0-4-797,4-15 1,1-3-1,1 1-2143,0 8 1,2 0 0,1-3 2939,3 1 0,1-4 0,-4-1 0,2-8 0,6-17 0</inkml:trace>
  <inkml:trace contextRef="#ctx0" brushRef="#br0" timeOffset="75799">22963 6576 21353,'40'9'-729,"0"-1"1,-4 3 0,-4 5-213,-3 37 571,-11 1 370,-23-6 33,-10-8 562,-9-12 671,-1-7-1042,10-12-953,10-3-593,14-6-2118,10 0 3440,8-4 0,-11 3 0,0-2 0</inkml:trace>
  <inkml:trace contextRef="#ctx0" brushRef="#br0" timeOffset="77716">24406 7137 15941,'-7'3'2667,"1"-1"-2129,6-2-471,0 0-470,45-8-3284,5 6 3687,14 1 0,-23 3 0,-32 6 0</inkml:trace>
  <inkml:trace contextRef="#ctx0" brushRef="#br0" timeOffset="77864">24489 7316 16994,'8'5'1300,"-2"0"-1132,35-4-1064,7-1 896,-7 1 0,-1 0 0,6 0 0,-16-1 0</inkml:trace>
  <inkml:trace contextRef="#ctx0" brushRef="#br0" timeOffset="85465">26116 6560 15739,'-11'-6'3440,"1"0"-3249,10 4-79,24-8-67,31-6-45,-11 5 0,1 0 5,-3 2 1,-2 0-6,-2 2 0,-5 2 0,-1 2-157,-13 3 123,-10 11 146,-15 6-66,-4 17-46,-4 2 56,2 10-56,6 4-34,0-8 0,0 5 34,0 3 0,0 1-364,-1 11 0,1-2-495,1-14 1,1-4-3019,5 21-1849,10-38 5726,6-12 0,-5-7 0,-3-6 0</inkml:trace>
  <inkml:trace contextRef="#ctx0" brushRef="#br0" timeOffset="86049">26770 6767 14820,'-1'-7'2925,"1"2"-2308,0 5-461,0-45-156,10 23 34,5-37 0,13 33-12,3 0-11,16-3-56,-9 11 90,-6 3-45,-18 25 224,-23 18-157,-10 24 34,3-18 0,-3 3-68,-12 19 1,0 3 11,7-4 0,4 0-334,-2 7 1,7-4 153,13-19 1,8-6 33,20 7 79,11-30-1,5-6-44,1-14 78,8-22-11,-19-20-17,-20 18 1,-7 0 16,-16-18 487,-23 13-543,-7 25-425,-22 8-1716,4 15 2197,0 5 0,27 0 0,20-2 0</inkml:trace>
  <inkml:trace contextRef="#ctx0" brushRef="#br0" timeOffset="86982">27539 6600 18138,'-20'-52'974,"-5"14"-974,-2 36 101,-3 17-23,4 14-67,7 2 1,1 4-24,6-1 1,3 1-224,3 3 0,5-1-325,15 6 269,19-23-57,-2-16 135,-2-7 134,-3-7 91,2-17 391,-9-10 538,-2-1-515,-10 12-280,-6 14-68,-1 11-89,0 19 67,-2 20-56,0 7 33,0 10-77,0-17-113,2-4-818,0-3-1356,3-3-1837,3-4 4168,4-8 0,-3-8 0,-1-4 0</inkml:trace>
  <inkml:trace contextRef="#ctx0" brushRef="#br0" timeOffset="87399">28070 6607 18686,'-34'-16'67,"1"-1"1,-27 1-57,35 41 45,3 12-302,7 24-1357,22-7-2565,24-4 1243,6-25 1940,9-24 985,-18-12 1714,-6-9 101,-4-6 1591,-4-12-1265,-8 11-1615,-6 4-335,-8 25-91,-5 16 91,1 14-169,4 23-33,4 8-269,5-1-1166,5-10-1344,4-26 2790,3-6 0,-5-10 0,-2-6 0</inkml:trace>
  <inkml:trace contextRef="#ctx0" brushRef="#br0" timeOffset="87899">28486 6581 13588,'0'-4'3317,"0"1"-2668,0 3 416,-20 42-550,1 19-425,6-12 0,0 2-85,4-10 1,5-2-6,12 23 0,12-34-67,41-12-51,-23-18 0,2-6 23,10-6 0,-2-6-106,-11 0 1,-4-4 144,-5-3 0,-8-2 123,-8-15 12,-15-18 111,-30 11-145,8 25 0,-5 5-45,-27-2-56,0 18-56,25 11-886,8 4-1570,9 6 2568,7 2 0,4-7 0,4-3 0</inkml:trace>
  <inkml:trace contextRef="#ctx0" brushRef="#br0" timeOffset="88818">29593 6363 13252,'1'-5'3832,"1"0"-2790,-2 5-851,-9-20-146,-1 12-23,-19-14 23,-4 20-45,-3 5 0,0 6 0,8 6 33,-8 20 1,-3 12-23,16-14 0,2 2-17,2 3 1,4 0 50,-5 22-45,12-8 0,8-25-11,0 0 56,4-14 78,14-6-56,3-17-67,14-7 0,-1-5 146,20-3 10,1 13-144,1 12-24,-8 21 1,-27 6 0,-4 4-56,4 18 16,-9-16 1,-4 0-163,-8 12 45,-33 10-891,4-30 0,-8-4 1059,-21 1 0,-1-4 0,22-5 0,1-4 0,0-7 0,0 1 0</inkml:trace>
  <inkml:trace contextRef="#ctx0" brushRef="#br0" timeOffset="104665">6135 12823 17465,'-3'-39'388,"-1"1"1,4 1-1,5 5-365,15-3 22,18 4-45,11 5-23,10 8-919,3 9 494,-5 12 66,-15 17 478,-19 19-96,-24 23 0,-9-24 0,-6 1-409,-5 6 0,-2-1 459,-6 2 1,0-2 67,1-1 0,2-2-107,3-6 0,4-1 56,1 27 34,51-29-101,9-16-6,-5-20 1,1-8 307,-8-3 0,-2-5-325,4-12 1,-5-7 72,-13 0 1,-6-2-40,-4 2 0,-8 2-11,-14 3 0,-10 8-6,-3 12 1,-5 7-229,-1 1 1,-2 4 216,0 5 1,1 4-63,2 1 1,2 2 131,-20 20-7773,22 7 7720,31-14 0,1-3 0,14-16 0</inkml:trace>
  <inkml:trace contextRef="#ctx0" brushRef="#br0" timeOffset="104966">6814 12581 19459,'7'39'48,"0"-1"1,1 22 0,0 3-43,1-3 0,0 0-711,0 0 1,1-2 704,-1-10 0,3-8 0,9-5 436,4-15-537,3-10-1383,16-12-4129,3-18 5613,3-1 0,-19-1 0,-17 12 0</inkml:trace>
  <inkml:trace contextRef="#ctx0" brushRef="#br0" timeOffset="105398">8562 11919 19661,'-37'45'123,"0"-1"0,13-2 1,2 4-1,4 5-112,7 0 0,4 5 1,2 2-1,0-2-1193,-2 10 0,2-1 0,3 0 830,4-1 1,3 0 0,2-5-383,4 2 0,8-3 757,5-12 0,6 0 1,-3-6-1,-9-6 0,1-3 1,10 1-1,1 0 0</inkml:trace>
  <inkml:trace contextRef="#ctx0" brushRef="#br0" timeOffset="105665">9039 12321 16737,'9'55'-636,"0"0"1,0 4 0,1-2 635,-1-10 0,1-3 0,2 19 0,-8-40 0</inkml:trace>
  <inkml:trace contextRef="#ctx0" brushRef="#br0" timeOffset="105885">9859 12178 17230,'0'-4'151,"6"30"0,3 18-824,-1-7 1,1 4-588,2 16 0,1 1 1260,-3-11 0,-1-7 0,-3-8 0,-2-12 0</inkml:trace>
  <inkml:trace contextRef="#ctx0" brushRef="#br0" timeOffset="106065">9628 12496 19594,'48'-24'-184,"0"0"0,0 0 0,-1 1 1,1 1-1,-2 4-584,10 4 1,-1 4-2304,0 0 0,-1 0 3071,-5 1 0,-3 0 0,5 0 0,-16 2 0</inkml:trace>
  <inkml:trace contextRef="#ctx0" brushRef="#br0" timeOffset="106168">10389 12279 16053,'-6'2'1434,"1"0"-1434,4 7 0,1-7 0,-1 6 0</inkml:trace>
  <inkml:trace contextRef="#ctx0" brushRef="#br0" timeOffset="106332">10274 11909 17902,'0'0'0</inkml:trace>
  <inkml:trace contextRef="#ctx0" brushRef="#br0" timeOffset="106532">10474 11681 20468,'32'40'37,"0"-1"0,1 1 1,-1-1-1,9 13 0,0-1 1,-5-1-57,-11-11 0,-2-1 1,-2 1-1197,8 19 1,-5 0 317,-5-3 1,-6 1 896,-3 6 0,-5-3 0,-1 1 0,-4-1 0</inkml:trace>
  <inkml:trace contextRef="#ctx0" brushRef="#br0" timeOffset="106799">10938 11284 16591,'1'-5'1344,"1"1"-906,-2 4-438,25 73-2219,-19-30-1742,8 8 0,-3-1 3961,-14-4 0,2-21 0,-3-10 0</inkml:trace>
  <inkml:trace contextRef="#ctx0" brushRef="#br0" timeOffset="106999">11268 11164 17286,'9'0'1434,"-2"0"-1322,-3 62-107,-2-12 1,-1 7-2581,0 1 1,1 5-1,-1-1 2575,-1-9 0,0 0 0,-1-4 0,1 9 0,-1-9 0,-2-11 0</inkml:trace>
  <inkml:trace contextRef="#ctx0" brushRef="#br0" timeOffset="107282">11410 11593 20031,'29'-34'153,"0"0"0,-1 3 0,0 9-310,14 21-930,-3 37 931,-18 19 156,-19-16 0,-3 1 67,-7 22-45,-8-17 34,12-26-56,3-6-78,10-4-1109,8-4-965,19-3 2152,14-8 0,1-2 0,-7 5 0,-4-4 0,0 1 0</inkml:trace>
  <inkml:trace contextRef="#ctx0" brushRef="#br0" timeOffset="107782">13630 11891 16804,'-6'0'2476,"1"0"-2162,5 0-101,49-19-213,-2 5-576,1-2 1,3 0-159,-8 4 1,0 2-1934,1 0 0,-2 0 2642,-1 0 0,-5 1 0,7 0 0,-16 2 0</inkml:trace>
  <inkml:trace contextRef="#ctx0" brushRef="#br0" timeOffset="108699">16054 11261 12815,'1'-4'3832,"1"2"-2364,-2 2-1300,-42-15 191,-4 16-348,6-1 0,-1 2 34,8 8 0,4 4-23,-12 14-22,15-1 0,16-5 11,5 2-11,3 5 23,4 28 21,1-20 1,-1 2-45,1-1 0,-1 0 0,0 0 0,0-2 0,0 6 0,3-6 67,8-19 23,22-38-101,-8-6 0,3-5 16,10-6 1,0-1-265,-4 8 0,1 4 253,-1 8 1,-1 11-18,12 24 17,-20 8 1,-4 7 5,-7 7 0,-5 3-11,1 1 0,-5 1 11,-9-3 0,-5-3 0,-10 9-258,-17-1-3551,-1-21 3809,1-8 0,13-16 0,14-5 0</inkml:trace>
  <inkml:trace contextRef="#ctx0" brushRef="#br0" timeOffset="109035">16443 11474 19684,'22'-35'309,"1"1"1,5 9 0,1 12-444,22 31-51,-23 2 0,-5 5-352,-2 31 94,-16-9 0,-7 4 404,-9-3 0,-4-1-173,3 0 1,-2-3 239,-5-10 0,0-7 132,0-7 266,8-10-11,6-6-169,8-10-672,22-12-2027,17-5-2220,6-1 4752,7 7 1,-32 11 0,-4 2 0</inkml:trace>
  <inkml:trace contextRef="#ctx0" brushRef="#br0" timeOffset="109183">17176 11654 15482,'0'0'0</inkml:trace>
  <inkml:trace contextRef="#ctx0" brushRef="#br0" timeOffset="109699">17694 11156 20333,'-33'-23'34,"1"8"-34,5 22 45,-10 11-23,7-1-22,-9 11-67,-5 20 78,25-20 0,0 0-11,1 1 0,2 0 0,-2 18-22,16-23 22,10-4 112,17-9-90,27-16-22,4-8-128,-21 1 1,0 0 127,21-5-17,-20 10 0,-1 6-621,17 28 312,-27 1 1,-6 7 303,-12 12 0,-8 3 22,-4-7 0,-4-2 11,-5-4 0,-3-6-11,-14-3-461,-12-11-9370,9-26 9622,3-9 0,17-3 0,10 3 0</inkml:trace>
  <inkml:trace contextRef="#ctx0" brushRef="#br0" timeOffset="109933">18056 11123 17834,'1'-10'830,"-1"1"-617,0 9-90,23 47-67,-4-9-56,8 13 0,4 6-459,-5-14 0,1 0-4457,2 7 1,1-3 4640,-7-15 0,-3-4 0,1 4 0,-14-26 0</inkml:trace>
  <inkml:trace contextRef="#ctx0" brushRef="#br0" timeOffset="110165">18434 11192 19000,'0'-11'1020,"0"2"-959,-26 33 1,-8 15 16,6-3-78,-10 7 0,3 0 0,13-5 12,10-5 32,6-8-44,14 0-358,22-10-718,3-3-1053,14-8-6308,-15-4 8437,-5-1 0,-13 1 0,-6-1 0</inkml:trace>
  <inkml:trace contextRef="#ctx0" brushRef="#br0" timeOffset="110482">19346 10690 19975,'-21'43'156,"0"0"1,-1 0 0,3-2 0,1 1 0,3 2-157,6 7 0,4 3 0,1-1-1425,0-2 0,2-1 0,1 1 1178,2-2 1,1 1-1,1-3-308,4 11 1,5-8 324,24 5-1428,14-15-572,-17-25 0,2-5 2352,6-4 1,-2-2-1,9-2 1,-7-4 0</inkml:trace>
  <inkml:trace contextRef="#ctx0" brushRef="#br0" timeOffset="110748">20331 10916 15795,'4'0'2354,"2"45"-2097,-2-9-156,-1 1 0,2 4-101,4 2 0,3 0-1849,1 0 1,3-2 1848,-1-1 0,0-4 0,7 10 0,-11-34 0</inkml:trace>
  <inkml:trace contextRef="#ctx0" brushRef="#br0" timeOffset="110964">20946 10910 18742,'0'-6'942,"0"1"-550,1 67-381,7-17-453,-3 4 0,2 2 374,3-17 1,0-2-1628,3 10 0,-1 0 1695,-4-7 0,0-2 0,6 20 0,-12-26 0</inkml:trace>
  <inkml:trace contextRef="#ctx0" brushRef="#br0" timeOffset="111114">20845 11241 19101,'48'-29'-301,"-1"0"1,1 1 0,-3 2 0,0 2 0,-4 6 0,0 7 0,-5 4 0,16-2 0</inkml:trace>
  <inkml:trace contextRef="#ctx0" brushRef="#br0" timeOffset="111215">21319 11125 14294,'0'7'-3093,"0"-2"3093,0-5 0,0 0 0,0 0 0</inkml:trace>
  <inkml:trace contextRef="#ctx0" brushRef="#br0" timeOffset="111348">21298 10816 14305,'0'0'0</inkml:trace>
  <inkml:trace contextRef="#ctx0" brushRef="#br0" timeOffset="111599">21573 10435 20994,'34'8'82,"0"0"1,14 24-1,-2 13-86,-17-2 1,-3 6-1,-1 3-1043,-3-4 1,-1 4 0,0 1 0,-3-3 680,3 8 0,-4-1 1,-3-2-364,-5-2 1,-3-2-1,-4-4-2834,-6-3 0,-3-5 3821,-10 24 1,4-31-1,2-15 1</inkml:trace>
  <inkml:trace contextRef="#ctx0" brushRef="#br0" timeOffset="111849">21858 10298 15795,'4'-8'1771,"45"-20"-1771,-14 20-3362,14-6 1,2 1 3361,-1 3 0,2 3 0,-38 3 0</inkml:trace>
  <inkml:trace contextRef="#ctx0" brushRef="#br0" timeOffset="112049">22231 9988 16894,'0'-6'280,"0"1"-280,0 66-819,2-27-1142,-1 6 1,2-1 1960,3-8 0,-2-15 0,-1-7 0</inkml:trace>
  <inkml:trace contextRef="#ctx0" brushRef="#br0" timeOffset="112251">22460 9654 18294,'24'43'-222,"-1"1"0,1-1 0,2 6 1,0 0-1,-2 3 222,-2 9 0,-2 3 0,0-6 0,5-3 0,-5-3 0,-15-6 0,0 0 0</inkml:trace>
  <inkml:trace contextRef="#ctx0" brushRef="#br0" timeOffset="112582">22887 10148 17263,'33'0'-196,"1"1"0,16 14 566,-50 19 246,-12 4-100,-9-11-124,-2 5-303,10-5 1,5-3-90,20-8-202,11-10-2056,12-3 1,5-1 2257,-3-1 0,0-1 0,-1 1 0,-3-1 0,9 0 0</inkml:trace>
  <inkml:trace contextRef="#ctx0" brushRef="#br0" timeOffset="113432">23983 10914 12255,'-3'10'2644,"1"-2"-1143,2-8-940,0 0-113,5-11 67,-3 7-167,3-7 22,-5 9 750,0 2-896,0-2-213,0 1 785,0-1-549,0 0-191,5-1-68,15-4 1,31-8-449,7 0-7,-18 5 1,2 0-268,-7 2 0,2 1-4182,17-5 1,0 1 4676,-16 3 1,-1 1-1,2 0 1,-5 0 0,-10 2-1</inkml:trace>
  <inkml:trace contextRef="#ctx0" brushRef="#br0" timeOffset="113899">25422 10485 18810,'46'-23'73,"-1"-1"1,1 1 0,-2 2 0,-1 0 0,-3 3-52,1 6 1,-2 2-23,-3 1 0,-1 1-34,21-5-89,-18 7 90,-22 26 133,-22 26-55,-6 13-6,0-22 1,-1 0 72,-4 21-112,0 1 0,4-3-297,8-18 0,3 2-2263,2-6 0,2-2 2560,12 27 0,-5-26 0,4-27 0</inkml:trace>
  <inkml:trace contextRef="#ctx0" brushRef="#br0" timeOffset="114268">26341 10414 20367,'5'-42'375,"0"0"1,16-17-668,26 23-77,12 27-189,-25 5 1,1 4-82,0 5 1,-2 6-619,2 12 0,-7 10 1066,-12 11 1,-7 4 588,-2 0 0,-6 0 112,-11 1 0,-4-2-124,2-10 1,1-2-196,-2 14-180,10 2 67,10-29 57,10-11 355,0-35-468,-4-3 292,-6-29-258,-15 7 34,-9 0-90,-16 5 0,-1 22 0,-6 6-555,3 6 1,-1 5-1200,0 1 0,3 5 1754,-11 14 0,36-4 0,8-2 0</inkml:trace>
  <inkml:trace contextRef="#ctx0" brushRef="#br0" timeOffset="114651">27198 10207 20277,'-41'-20'164,"0"-1"1,1 6-1,2 7-209,-11 25 45,20 5 0,4 7-157,9 2 1,5 2-303,1 30-203,34-10-88,18-34 179,7-9 368,1-6 270,12-20 427,-14 1 795,-6-6-741,-26 15-548,-22 18 202,-10 16-180,-2 10-22,8-7 0,1 2-835,5 1 1,3 0-1889,11 28 2723,20-17 0,-9-32 0,1-8 0</inkml:trace>
  <inkml:trace contextRef="#ctx0" brushRef="#br0" timeOffset="115018">27703 10218 20087,'-63'-9'146,"5"11"-146,23 23-370,6 26-807,23-6-761,31-1 817,8-21 1088,18-19 33,-16-12 224,-5-4 527,-5-3 1142,-5 2-1299,-11 7-415,-5 10-112,-12 14 214,-5 15-259,-4 8 1,4 5-57,6-12 1,6 0-1357,9-1 1,7-2 1389,11-2 0,3-3 0,10 6 0,8-27 0</inkml:trace>
  <inkml:trace contextRef="#ctx0" brushRef="#br0" timeOffset="115332">28238 10292 19516,'-43'46'134,"0"0"1,5-4-1,10-2-134,18 6-34,36 2-750,22-22 582,10-5 169,7-29-35,-27-11 136,-6-9-68,-11-8 33,-11-20-806,-37 5-3529,-20 6 4302,-8 21 0,13 22 0,28 3 0</inkml:trace>
  <inkml:trace contextRef="#ctx0" brushRef="#br0" timeOffset="115582">28697 10203 20143,'-60'-7'1109,"13"5"-1109,30 16 34,10 13-12,22 19-22,8-4 0,6 3-353,4 0 0,2 1-577,-2 5 0,-2-1 740,-8-17 0,-10-4-1413,-26 1-3686,-19-24 5289,-10-16 0,16 8 0,5-9 0</inkml:trace>
  <inkml:trace contextRef="#ctx0" brushRef="#br0" timeOffset="115702">28735 10178 18462,'56'-12'-852,"1"0"1,-13 2-1,1 3 852,10 3 0,-4 2 0,-8 1 0,-10 1 0</inkml:trace>
  <inkml:trace contextRef="#ctx0" brushRef="#br0" timeOffset="115883">29527 10301 18899,'53'9'-471,"1"0"1,-11-1-1,-9-3 1,-18-3-1</inkml:trace>
  <inkml:trace contextRef="#ctx0" brushRef="#br0" timeOffset="116033">29605 10507 17129,'38'-6'101,"-2"0"-2051,4 0 0,4 1 1950,-4 1 0,-4 0 0,8 0 0,-7 1 0</inkml:trace>
  <inkml:trace contextRef="#ctx0" brushRef="#br0" timeOffset="116466">30767 10099 18126,'-61'5'1950,"7"10"-1917,26 20-5,14-2 0,8 4 6,18 2 0,6-1-29,-1 0 1,6-3 38,14-4 1,7-8-39,2-13 0,-1-7 5,15-11-39,-26-2 0,-5-4 84,-9-26-56,-15-24-224,-29 12-291,-3 6-1245,-20 33-3092,8 38 4852,0 24 0,15-16 0,6 3 0</inkml:trace>
  <inkml:trace contextRef="#ctx0" brushRef="#br0" timeOffset="120731">7396 15447 16714,'4'-42'186,"1"-1"1,3 2 0,4 2 20,5 9 1,4 3-650,4-1 1,3 2 463,3 2 1,2 2-23,1 4 0,0 3-22,29-2 301,-14 24-279,-21 28 0,-21-4 0,-6 4-311,-9 10 0,-6 2 327,-2 6 1,-5 3 110,-2-8 0,-4 2 1,1-1-72,6-8 1,2 0 0,1-2-24,-7 20 1,9-6 257,22-1 211,37-46-479,8-27 33,-14-7 0,-1-7 5,-9-3 1,-5-3 11,-3-3 0,-9 0-73,-28-12-40,-30 42 1,-12 14-107,16 8 1,-2 5-1,0 2-408,-5 0 0,-1 1 1,3 1 553,-3 6 0,8 1 0,-2 3 0,45-21 0</inkml:trace>
  <inkml:trace contextRef="#ctx0" brushRef="#br0" timeOffset="121082">8197 15173 19370,'13'20'571,"-2"19"-515,-6-2 0,-3 6-4,0-1 1,-1 5-1,0-2-52,-3 14 0,1-1-6,4 3 1,4-5 5,10 1-347,19-40-270,11-30-649,-9-2 0,2-3 1266,0-2 0,-1-1 0,-7 3 0,-3 2 0,12-5 0</inkml:trace>
  <inkml:trace contextRef="#ctx0" brushRef="#br0" timeOffset="121382">9465 14612 18877,'-16'50'56,"-1"0"0,1 1 0,-1-1 0,-3 15 0,0 0 0,5-4-109,6-15 1,4-1 0,0-1-655,1 1 0,1-1 1,0 0-291,-2 19 0,7-2 997,20 0 0,2-5 0,-10 4 0,9-36 0,0 0 0</inkml:trace>
  <inkml:trace contextRef="#ctx0" brushRef="#br0" timeOffset="121599">10459 14743 17543,'-7'-10'751,"2"1"-661,5 9-56,-7 63-68,15-14-310,-6 1 1,3 5-2162,12-3 1,4-3 2442,-6-13 1,0-3 0,0 2-1,-1-6 1,-1-9 0</inkml:trace>
  <inkml:trace contextRef="#ctx0" brushRef="#br0" timeOffset="121799">11065 14652 18507,'2'48'-533,"0"-1"1,0 0 0,-3 8 0,5-3-1412,13-4 0,3-5 1944,-1 7 0,-8-22 0,-6-11 0</inkml:trace>
  <inkml:trace contextRef="#ctx0" brushRef="#br0" timeOffset="121948">10934 14905 17834,'43'-17'-1864,"0"0"1,2 2 0,-1 2 1863,-2 5 0,-2 2 0,7-1 0,-7 0 0</inkml:trace>
  <inkml:trace contextRef="#ctx0" brushRef="#br0" timeOffset="122084">11649 14743 16490,'6'0'1480,"-2"0"-2556,-4 0-2600,3 5 3676,-1-4 0,1 4 0,-2-5 0</inkml:trace>
  <inkml:trace contextRef="#ctx0" brushRef="#br0" timeOffset="122232">11645 14430 11705,'0'0'0</inkml:trace>
  <inkml:trace contextRef="#ctx0" brushRef="#br0" timeOffset="122435">12056 14071 20759,'17'52'-98,"1"1"0,0-1 1,0 1-1,2 9 1,1 3-1,-2-1 1,-2-4-987,-2 3 1,-4-4 0,1 1 713,0 5 1,1 1-1,-4-6 1,-3-3-1,-3-9 1,-2 4-1</inkml:trace>
  <inkml:trace contextRef="#ctx0" brushRef="#br0" timeOffset="122782">12397 13776 17644,'0'63'-3224,"0"0"1,0-5 0,0-6 3223,0 8 0,0-28 0,0-12 0</inkml:trace>
  <inkml:trace contextRef="#ctx0" brushRef="#br0" timeOffset="122998">12695 13588 18440,'8'65'-702,"-1"1"1,1 0 0,0-1 0,-3-3 0,1-1 0,-2-2 0,2-3 701,1 2 0,0-3 0,-1-5 0,-2 4 0,-1-11 0,-2-15 0</inkml:trace>
  <inkml:trace contextRef="#ctx0" brushRef="#br0" timeOffset="123249">12945 13988 19997,'25'-29'230,"1"1"0,23-16-499,-21 57-168,-6 10 44,-9 18 387,-14-6 1,-5 2 140,-10 27-135,-1-4 23,5-23-12,12-24-11,11-3-527,10-4-1417,11-3 0,5-1 1944,28-1 0,-3 1 0,-28-2 0</inkml:trace>
  <inkml:trace contextRef="#ctx0" brushRef="#br0" timeOffset="124849">12457 14014 18518,'50'-36'280,"0"0"0,-5 12 1,2 3-1,2 4-265,-3 4 0,0 5 0,1 0-577,2 1 1,1 1 0,-5 2 561,-2 0 0,-7 3 319,-1 4-206,-92 17 81,18-10 0,-6 0 0,-3 0 120,-10 3 0,-3 1 0,3-1-386,9-3 0,1 0 1,5 0 71,-4 1 0,14 1 56,22 1-45,76 3 52,-24-12 1,5-2-1,1-1-354,4 2 1,2-1 0,1-2 278,9-1 1,1-3 0,-4 0 11,5-2 0,-5-2-339,-8 0 1,-5-1 248,13-7 601,-65-11-489,-36 10 1,-19 4 29,4 2 0,-6 2 1,0 0-669,2 2 1,0 0-1,0 1 676,0 3 0,1 2 0,6 1-60,7 2 0,6 3 1243,-17 16-1266,65 13-50,28-11 1,13-5 72,4-2 0,4-3-199,-10-6 0,3-1 1,-4-2 164,3-4 0,-5-3-28,-8-1 1,-4-2 61,4-12 112,-42-23 1072,-20 15 0,-9 2-1167,-17-5 0,-6 4-1,3 4 1,-1 5-203,-3 6 1,5 7 185,18 9 0,5 4-12,-16 16 1036,23 15-1030,33-5 1,14 2-74,21 2 1,9-2-506,-1 0 0,4-4 539,-12-15 0,3-3 0,-4-4 28,-3-2 0,-4-9 28,-1-9 0,-5-8-11,5-28 269,-20 10 0,-10-4-258,-18-2 0,-9 3 39,2 7 1,-5 5-200,-14 3 0,-4 6 149,8 8 0,0 3 575,-8 1 1,2 2-643,-13-1-68,12 18-100,64 12-90,11 4 302,-3-13 1,2-2-123,14 0 167,-5-6 564,-38-23-396,-23-5-151,-8-1 1,-6-1-287,-4 3 0,-1 0 252,-3-1 1,0 0-6,-2-1 0,1 0 56,0-1 0,1-1-40,3-1 1,1 1 33,-3-3 1,4 4-241,0 8 190,43 35-23,40 20 73,-5-9 1,6-1-306,-5-7 0,4-1 269,-1-4 1,3 0 0,-1-2-4,10 4 1,-2-2 333,-1-1 0,-8-5-345,-19-11 0,-55-19-235,-28-11-595,6 7 1,-4 0-1793,6 4 1,1 4 2621,-1 3 0,3 3 0,-2 0 0,36 18 0</inkml:trace>
  <inkml:trace contextRef="#ctx0" brushRef="#br0" timeOffset="125832">14525 14481 18250,'45'-14'25,"1"0"0,-1 0 0,6-4 0,-6 4-282,7 11 257,-40 11 134,-56 14-73,8-8 1,-5 0-56,-3 1 0,-1-1-6,-2-2 0,4-3 235,0-2 224,17-5-448,19-1 79,29-8 123,27-11-180,11-3-88,-24 7 1,1 1 54,22-6-6,-20 11 0,-1 1-297,12-3 303,-16 13-11,-45 8 11,-30 8 0,-7 1 22,0-2 268,10-3-559,13-5-2543,21-5-415,20-7 3227,21-9 0,-13 4 0,0-2 0</inkml:trace>
  <inkml:trace contextRef="#ctx0" brushRef="#br0" timeOffset="126200">15670 13989 18216,'54'-15'78,"1"0"1,0-1-1,-1 3-56,-12 3 1,1 2-202,1 1 0,3 1 0,-2 0 140,8-1 0,-3 4 126,2 8 0,-7 7-53,-14 16 56,-43 28-57,-12-2-28,7-13 1,2 2 8,4-3 0,4 2-1751,3 4 0,6-1-6230,14 12 7967,16-22 0,-16-25 0,-4-6 0</inkml:trace>
  <inkml:trace contextRef="#ctx0" brushRef="#br0" timeOffset="126565">16529 13893 18496,'10'-39'194,"0"0"0,14 5 0,6 5-216,0 8 0,5 7-258,28 4 0,-1 16-169,-21 17 1,-8 12 504,-7 14 0,-11 5-686,-13 1 1,-13 1 881,-16 4 0,-6-5-40,9-21 1,2-3-101,-5 20 614,14-17-626,30-14 405,27-33-533,-12-6 0,-1-6-107,-4 0 1,-3-4 134,-3-5 0,-9-1 0,-23-9 713,-15 5-881,-22 13-358,8 17 0,-3 4-2181,6 6 1,1 2 2706,-29 3 0,32 5 0,31-7 0</inkml:trace>
  <inkml:trace contextRef="#ctx0" brushRef="#br0" timeOffset="126916">17645 13619 17319,'-59'-10'655,"0"1"1,0-1 0,-10 1-1,6 7-633,13 11 1,7 8-68,-1 21-515,23 16-269,57-8 145,-1-24 1,7-4 447,3-5 1,2-6-1,2-7 0,-2-5 236,10-6 22,-11-8 721,-10 2 143,-13 5-696,-27 31-111,-22 27-169,-2 8 0,13-22 1,3-2-1390,8 7-1345,22-8 448,15-10 2376,22-9 0,-22-6 0,0-4 0</inkml:trace>
  <inkml:trace contextRef="#ctx0" brushRef="#br0" timeOffset="127248">18346 13647 18149,'-63'-3'549,"0"0"0,17 3 0,2 2-617,-1 6 1,9 5-460,18 16-728,49 2 247,17-12 853,-8-13 0,0-6 155,19-8 68,-8-5 201,-11-4 1266,-9-1-1233,-17 11 135,-14 13-290,-14 14 162,-10 15-175,-1 7-89,5 2-90,8 0 45,7-2-1210,33 12-2286,0-31 0,4-4 3496,4 0 0,2-3 0,22 0 0,-28-16 0</inkml:trace>
  <inkml:trace contextRef="#ctx0" brushRef="#br0" timeOffset="127533">19072 13701 20244,'-40'5'7,"0"0"1,3 1-1,7 7-85,13 35-12,19 10 79,17-21-179,19-3-248,27-24 113,-15-15 314,13-9-67,-32-10-829,-13-18-4965,-44 2 5872,-8 3 0,-9 15 0,18 16 0</inkml:trace>
  <inkml:trace contextRef="#ctx0" brushRef="#br0" timeOffset="127798">19555 13511 19190,'-38'-6'823,"0"0"1,-20-3-824,46 19 0,17 9 12,18 12-12,19 12-12,-15-19 1,1 0-56,0 3 0,-1 1-180,-2-1 1,-4 2-578,-3 7 1,-10 1-6572,-39 21 7395,-5-9 0,-14-25 0,25-22 0</inkml:trace>
  <inkml:trace contextRef="#ctx0" brushRef="#br0" timeOffset="127916">19607 13486 17610,'52'-25'-605,"0"0"0,-12 4 0,-7 5 0,-13 10 0</inkml:trace>
  <inkml:trace contextRef="#ctx0" brushRef="#br0" timeOffset="128316">20587 12845 18776,'-28'59'239,"1"0"0,0 1 0,8-13 0,2 1 0,1 2 0,1 0-239,1 7 0,1 2 0,2 0 0,3-2-948,1 3 0,3-2 0,5-2 566,3-8 1,4-2 0,4-7-1372,8-2-1,5-8 1890,5-5 0,0-4 0,5 2 0,-2-13 0</inkml:trace>
  <inkml:trace contextRef="#ctx0" brushRef="#br0" timeOffset="128517">21030 13051 19807,'6'49'-612,"0"0"0,0 0 0,3-1 1,2 1-1,3-1 612,8 4 0,3 1 0,-2-6 0,-1 0 0,0-6 0,14 4 0</inkml:trace>
  <inkml:trace contextRef="#ctx0" brushRef="#br0" timeOffset="128715">21675 13105 18978,'-4'51'-124,"1"0"1,0 0 0,1 8 0,1 0-1820,5-9 1,1 0 0,1-4 1942,-1-8 0,0-4 0,6 30 0,-9-45 0</inkml:trace>
  <inkml:trace contextRef="#ctx0" brushRef="#br0" timeOffset="128849">21463 13450 16075,'56'-17'-614,"0"1"0,-18 2 0,-4 3 0,-2 8 0</inkml:trace>
  <inkml:trace contextRef="#ctx0" brushRef="#br0" timeOffset="128982">22084 13342 14843,'0'0'0</inkml:trace>
  <inkml:trace contextRef="#ctx0" brushRef="#br0" timeOffset="129115">22031 13050 13712,'0'0'0</inkml:trace>
  <inkml:trace contextRef="#ctx0" brushRef="#br0" timeOffset="129315">22253 12835 19717,'26'45'-60,"0"0"0,0 0 0,0 0 1,2 4-1,-1-3 0,-4 2-269,-2 6 1,-4 2 0,-3-4-1398,-1 5 1,-3-2 1725,-2 9 0,-2-4 0,-1 1 0,-3 1 0</inkml:trace>
  <inkml:trace contextRef="#ctx0" brushRef="#br0" timeOffset="129566">22697 12387 16647,'2'60'-632,"-1"0"1,-1-14 0,-2-5 0,1 12 0,-4-36 0</inkml:trace>
  <inkml:trace contextRef="#ctx0" brushRef="#br0" timeOffset="129782">22999 12241 18563,'1'49'168,"-1"-1"0,2 5 0,1 2-258,0-2 1,0 3-1,2 0-2442,1-1 0,1 0 0,1 0 2532,-1 0 0,0-1 0,1-5 0,0 2 0,0-10 0,1-14 0</inkml:trace>
  <inkml:trace contextRef="#ctx0" brushRef="#br0" timeOffset="130018">23291 12658 19829,'45'-7'-622,"0"-1"1,14 3 318,-25 54 303,-39-6 34,-20 4 22,4-12-1916,4-4 1860,59-19 0,-24-7 0,27-5 0</inkml:trace>
  <inkml:trace contextRef="#ctx0" brushRef="#br0" timeOffset="130365">24277 13078 20927,'50'-5'-1703,"-1"-1"0,-3 2 0,3 1 0,-3-1 1703,2 0 0,-3 0 0,2 2 0,-4-1 0,-5 1 0</inkml:trace>
  <inkml:trace contextRef="#ctx0" brushRef="#br0" timeOffset="131032">26341 12457 14406,'8'-1'4706,"-2"1"-4392,-6 0-168,-58-7-113,16 21-281,-5-8 1,-1 4 252,15 8 1,1 5-12,-8 7 1,0 3 65,10-1 1,3 2-129,0 2 1,5-1-67,5 9 134,23-19 90,9-20-57,30-23 12,-13 5 0,3-1 153,10-3 1,1 3-278,3 5 0,-3 7-67,-8 7 1,-3 6 89,-5 6 0,-5 6 34,1 29-130,-17-10 1,-7 3 151,-10 1 0,-7 2-17,-6 5 1,-5-2-205,-1-13 1,-4-5 130,2-10 1,0-6-752,-7-8-1097,8-11-5794,10-14 7732,10-10 0,4 8 0,4 2 0</inkml:trace>
  <inkml:trace contextRef="#ctx0" brushRef="#br0" timeOffset="131315">26614 12677 18418,'49'-7'-84,"1"1"0,-1 0 0,8 7 0,-10 11 100,-22 11 1,-11 8-17,-17 4 0,-10-1 280,-27 18-17,10-23 1,-1-2-242,-5 7-1437,44-9 0,-3-19 0,35-9 0</inkml:trace>
  <inkml:trace contextRef="#ctx0" brushRef="#br0" timeOffset="131448">27104 12887 18787,'0'-9'-4325,"0"2"4325,0 7 0,0 0 0,0 0 0</inkml:trace>
  <inkml:trace contextRef="#ctx0" brushRef="#br0" timeOffset="131767">27677 12487 19953,'-48'22'100,"0"0"1,13-7 0,5 3-101,-1 28 0,31-16 101,30 14-152,-9-18 1,0 2-415,3 7 0,-2 0-711,11 20-707,-32-12-2442,-16-28 4325,-10-8 0,8-6 0,4-1 0</inkml:trace>
  <inkml:trace contextRef="#ctx0" brushRef="#br0" timeOffset="131898">27664 12423 15807,'64'-7'-144,"0"0"1,-24 0-1,-4 1 1,12 8 0</inkml:trace>
  <inkml:trace contextRef="#ctx0" brushRef="#br0" timeOffset="132116">28272 12321 19269,'2'48'116,"1"0"0,0-1 0,3-1-94,1-9 0,3-1-325,8 14 1,4 1-3452,2-4 1,1-2 3753,0-3 0,-1-3 0,10 8 0,-22-36 0</inkml:trace>
  <inkml:trace contextRef="#ctx0" brushRef="#br0" timeOffset="132365">28672 12431 18630,'-32'34'11,"0"0"0,0 1 1,-10 11-1,7-5-11,15-6 45,16-1 56,36-10-112,31-5-583,-27-14 0,2-2-1847,5-1 0,-1-2 2441,22 2 0,-28 0 0,-8-2 0</inkml:trace>
  <inkml:trace contextRef="#ctx0" brushRef="#br0" timeOffset="132533">29741 12617 15347,'46'16'-1285,"-10"-8"0,-36 1 1</inkml:trace>
  <inkml:trace contextRef="#ctx0" brushRef="#br0" timeOffset="132649">29660 12874 15807,'7'2'-2096,"24"-11"1,10-5 2095,20-4 0,-22 4 0,-1 1 0,7 1 0</inkml:trace>
  <inkml:trace contextRef="#ctx0" brushRef="#br0" timeOffset="132931">30870 12518 18888,'-56'22'418,"0"0"1,15-7-1,9 4-373,16 36-34,52-17 67,-5-20 1,5-3-504,8-1 0,6-4 387,-2-3 1,6-2 0,-2-4 44,-6-3 1,0-2-1,-2-3-7,21-7 0,-10-6-112,-10-22 320,-71-4-421,-2 30 1,-6 5-887,-15-1 1,-2 7 1098,8 9 0,2 3 0,3-7 0,4 3 0,1 17 0</inkml:trace>
  <inkml:trace contextRef="#ctx0" brushRef="#br0" timeOffset="133565">26817 13122 12580,'35'-2'0,"-1"1"0,21-2 0</inkml:trace>
  <inkml:trace contextRef="#ctx0" brushRef="#br0" timeOffset="137114">7200 17564 13947,'0'-4'627,"0"0"-403,0 58-157,4-18 1,2 2-68,-2 11 0,2 0-331,3-2 0,3-2 331,1-8 0,0-6 0,-1 1 0,4 2 0</inkml:trace>
  <inkml:trace contextRef="#ctx0" brushRef="#br0" timeOffset="137348">7908 17506 18619,'4'66'-49,"0"1"1,0-5 0,-1-6-804,5 3-4840,4 3 5692,-3-29 0,0-3 0,-5-28 0</inkml:trace>
  <inkml:trace contextRef="#ctx0" brushRef="#br0" timeOffset="137515">7838 17700 19302,'49'-30'-598,"-1"-1"0,10 3 0,0 6 0,-8 13 0,-2 5 0,-8 0 0,1 1 0</inkml:trace>
  <inkml:trace contextRef="#ctx0" brushRef="#br0" timeOffset="137649">8457 17558 17028,'-8'5'2533,"2"-1"-2500,6-4-683,-6 10-7193,11-4 7843,-7 5 0,9-7 0,-5-4 0</inkml:trace>
  <inkml:trace contextRef="#ctx0" brushRef="#br0" timeOffset="137782">8380 17348 14092,'0'0'0</inkml:trace>
  <inkml:trace contextRef="#ctx0" brushRef="#br0" timeOffset="138232">6421 17384 17532,'-12'54'131,"0"-1"1,0 1 0,1 0 0,-1 0-1,5 9 1,3 1 0,3-2 0,4-3-394,3 3 0,4-2 1,12-6-2197,9-12 0,9-2 1,4-4-1,-2-8 2082,4-6 0,-1-8 0,1-1 1,0 3-1,-1-1 0,-4-4 1,-7-9-1,0 0 0</inkml:trace>
  <inkml:trace contextRef="#ctx0" brushRef="#br0" timeOffset="138652">8873 16973 19661,'35'43'40,"0"0"1,0 0-1,-2 9 1,-2 2-1,-4 4-791,-7-5 0,-3 4 1,-2 0-1,-2-1-1764,0 5 1,-4-1 0,-4-2 2514,-6-3 0,-3-2 0,-2-9 0,-5 9 0,0-20 0</inkml:trace>
  <inkml:trace contextRef="#ctx0" brushRef="#br0" timeOffset="139364">3373 17315 10395,'0'0'0</inkml:trace>
  <inkml:trace contextRef="#ctx0" brushRef="#br0" timeOffset="139614">3373 17315 18314,'12'58'37,"0"1"0,0 0 1,0 0-1,0 0 1,-1-5-1,0-1 0,-1 0 1,0-1-1,-1-2-37,1 18 0,-2-3 0,3-5-298,3-14 1,3-3 0,2-7 61,6-4 1,6-10-1266,20-13 0,5-13 1501,-3-11 0,-2-4 0,-10 9 0,-3 0 0,-7-6 0,0 1 0</inkml:trace>
  <inkml:trace contextRef="#ctx0" brushRef="#br0" timeOffset="140132">4215 17951 17610,'24'-27'168,"-1"-2"281,-1-17 302,-10 2-213,-16-2-370,-7 21-67,-12 16-68,5 22-10,-2 9-23,1 17-6,8-6 0,3 1-655,6 31-201,14-4-1055,26-20 28,19-30 1642,-21-8 1,1-2-343,4-4 1,2-5 203,-1-1 1,2-3-1,0-3 422,-2-4 1,-2-4-1,1-2 120,4-6 0,0-4 0,-5 0 241,2-7 0,-8-1 302,-12 2 0,-8 2 667,-8-3-45,-9 9-257,-7 9 347,-7 5-1244,2 8-269,2 27 112,14 12-11,10 29-280,6 2-718,-1-17 1,1 0-3233,-7-2 1,0-1 4229,2-2 0,-3-2 0,-4 7 0,-5-28 0</inkml:trace>
  <inkml:trace contextRef="#ctx0" brushRef="#br0" timeOffset="140282">4821 17979 19314,'51'-18'-984,"1"-1"1,-1 0 0,0 1 0,6-4 0,-2 0 0,-4 5 0,6 5 0,-7 4 0,1-3 0</inkml:trace>
  <inkml:trace contextRef="#ctx0" brushRef="#br0" timeOffset="140964">9238 16575 14439,'-1'-7'1827,"0"3"-1121,1 4-661,38 76-1340,-27-45 1,1 3 1294,12 19 0,-2-2 0,-7 0 0,-10-34 0</inkml:trace>
  <inkml:trace contextRef="#ctx0" brushRef="#br0" timeOffset="141184">9674 16372 18485,'-15'53'78,"-1"0"0,1 2 1,2 2-393,7-4 0,1 3 0,3-1-2259,2-6 1,2-1 0,1-1 2572,1 1 0,2-1 0,0-5 0,2-3 0,2-9 0,7-12 0</inkml:trace>
  <inkml:trace contextRef="#ctx0" brushRef="#br0" timeOffset="141482">9958 16713 19235,'5'-55'-761,"27"37"-192,10 43 589,-18 0 0,-4 3 319,-7 22 112,-18-15 0,-6 0 661,-12 20-368,-5-3-304,9-27-45,21-18-11,12-7-2634,44 0 2634,-5-4 0,1-1 0,-19 4 0,0 0 0,5-3 0,1-1 0</inkml:trace>
  <inkml:trace contextRef="#ctx0" brushRef="#br0" timeOffset="145690">12212 17122 14753,'4'5'1894,"-1"-1"-606,-3-4-1277,1-3-11,6 0 0,8-4-268,9 1-1402,6 2-1434,1 1 3104,-4 3 0,-12 0 0,-5 0 0</inkml:trace>
  <inkml:trace contextRef="#ctx0" brushRef="#br0" timeOffset="145865">12248 17261 12098,'55'0'0,"-11"0"0</inkml:trace>
  <inkml:trace contextRef="#ctx0" brushRef="#br0" timeOffset="146881">13369 16890 17868,'24'-36'164,"0"-1"1,11 6 0,6 10-216,9 18 1,2 11-501,-8 1 1,-3 7 538,-6 10 1,-9 5 11,-10 29 170,-20-18 1,-5 1-149,0-10 1,-1-1 499,-14 27-433,9-36-66,12-32 55,9-14 474,12-33-552,-1 22 0,3-1 73,-1 0 0,1 1-29,3 2 1,-1 4 79,10-1-124,-6 12 44,-5 9-44,-6 17 0,-3 7 56,2 30-582,0 6-4976,13 5 5502,-2-23 0,-6-17 0,-7-16 0</inkml:trace>
  <inkml:trace contextRef="#ctx0" brushRef="#br0" timeOffset="149514">11961 16805 17118,'13'-2'358,"4"19"-173,1 29 0,-1 15-118,-5-13 0,0 3 1,0 2-1095,5 9 0,1 3 0,-1-3 1049,-3-11 1,-1-1-1,1-3-22,7 8 0,3-10 820,18-9-741,5-17 457,5-11-536,-14-17 0,0-7 56,-3-4 0,-3-5-79,0-10 1,-7-3 11,-11-26-1,-41 6 12,-25 25 838,11 13 1,-4 3-850,3 5 0,0 3-96,0-2 1,3 3-1104,-19 6-3942,34 15 5152,11-4 0,8 4 0,5-9 0</inkml:trace>
  <inkml:trace contextRef="#ctx0" brushRef="#br0" timeOffset="149865">12538 17250 17062,'2'-4'1512,"0"1"-1097,-2 3-415,31-38 67,5 5-67,-11 4 0,-2-2 101,8-3-12,-25 9 46,-15 10 493,-17 3-539,-9 16 23,-9 40-33,14 8-283,19-13 0,4 1 125,6 18 68,16-6-908,12-7-633,4-23 0,6-3 1552,4-7 0,-1-2 0,21 8 0,-11-16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3:11:28.93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6493 2512 16860,'-4'-36'958,"0"1"0,-2-30-723,8 27-22,6 2-202,6 7 45,10 6-56,7 11-22,6 8-68,2 26-22,-5 23 73,-21-6 0,-6 6-739,-2 8 1,-5 4 777,-8 7 0,-6 2 15,-2-7 0,-2 2 0,1-2 17,3-10 1,1-2 0,1 0-18,1-1 0,2 0 0,6-7 119,24 20-78,35-56-6,-23-13 1,0-6-51,3-5 0,-1-5 0,-2-1 0,-3-5-39,-2-12 0,-9-4 22,-15 4 0,-9 0-6,-2 1 1,-7 2 5,-14 8 1,-7 7-52,3 13 1,-3 4-11,0 2 0,0 3-90,0 2 0,1 3-1592,-2 5 1,4 3 1759,8 0 0,-2 6 0,36-11 0</inkml:trace>
  <inkml:trace contextRef="#ctx0" brushRef="#br0" timeOffset="335">7451 2300 20031,'2'33'84,"-1"2"0,-2 7-28,-2 3 0,0 5 0,-1-1-995,0 15 1,-1-1 943,-4-6 1,1-5-17,2 0 662,20-12-595,27-26-157,6-15-235,-14-6 0,1-3-1087,17-10-941,-1 6-1950,-1 7 4390,-3 3 1,-20 4 0,-6 0 0</inkml:trace>
  <inkml:trace contextRef="#ctx0" brushRef="#br0" timeOffset="817">8357 2584 19291,'46'-9'-97,"1"0"0,-4 5 0,-5 6-250,3 26 190,-14 15-11,-13 7 146,-18 15 212,-2-20 819,-3-11-875,10-38-67,9-24 90,6-13-45,4-6-90,2 0 214,9-8-270,-1 25-11,-1 3 45,-4 35 0,-9 12-11,4 12-79,0 3-560,1 3-1557,4-4 2207,22-4 0,-26-14 0,12-7 0</inkml:trace>
  <inkml:trace contextRef="#ctx0" brushRef="#br0" timeOffset="1103">9088 2164 19090,'0'-49'751,"8"11"-841,22 42-1176,6 31 986,-3 1 33,-12 23 247,-27-15 247,-8-4 335,-8-6 628,-5-5-1053,10-12-78,3-4-135,16-11 56,13-2-684,14-1-246,20-4-2745,5-1 0,4 0 3675,-11 0 0,-1 0 0,2 0 0,-4 0 0,-2 2 0</inkml:trace>
  <inkml:trace contextRef="#ctx0" brushRef="#br0" timeOffset="2101">11707 2311 18630,'42'-7'56,"0"-1"0,5 0 0,0-1-1165,3-2 0,2 1-3203,4-1 1,0 1 4311,3 0 0,-5 0 0,11-1 0,-18 3 0</inkml:trace>
  <inkml:trace contextRef="#ctx0" brushRef="#br0" timeOffset="3383">14175 2162 18115,'23'-26'37,"0"0"1,15 1-1,3 5-70,20 12-228,-20 4 0,0 1-232,8 1 515,-7 2-33,-21 2 370,-5 21 213,-16 28-505,-3 8-5,0-20 0,0 0 27,-5 20-459,4-19 0,2 0 370,10 24 0,-5-12 0,8-25 0</inkml:trace>
  <inkml:trace contextRef="#ctx0" brushRef="#br0" timeOffset="3785">15038 2230 18328,'-2'-52'160,"1"1"1,3 11 0,5 2-167,7 1 0,5 5-140,5 8 1,6 5-74,23-6 1,6 6-432,1 5 0,1 10 347,2 14 1,-5 11-225,-15 2 1,-12 8 689,-21 17 0,-15 4 346,-7-10 1,-6-1-444,-5 1-1,-3-1 109,0-3 0,1-2-46,3-3 1,2-1 263,-7 18-179,20-6-213,32-22 0,11-21 513,2-18-513,-17-42 311,-31 28 0,-10 0-379,-9-3 1,-6 3-56,-1 7 0,-2 6-45,-3 7 0,2 5-1154,-6 5-1121,19 3-1311,13 1 3754,27 1 0,-10 0 0,12-3 0</inkml:trace>
  <inkml:trace contextRef="#ctx0" brushRef="#br0" timeOffset="4168">16051 1915 19953,'-43'-26'186,"1"1"1,-4 13 0,1 13-215,2 20 0,4 13-191,6 6 1,8 5-12,6-7 1,12-2-270,23-1 0,12-7 168,8-13 1,6-10 330,12-5 0,1-7 0,-9 0 0,-4-5 62,-6-6 0,-6-2 229,-1-7 414,-11 5-54,-8 8-450,-6 7-111,-17 30 22,-7 27-90,-4 10-33,14-25 0,2 1-763,3 12-469,20-5-2365,14-10 3608,22-13 0,-19-10 0,-3-8 0</inkml:trace>
  <inkml:trace contextRef="#ctx0" brushRef="#br0" timeOffset="4518">16780 1902 19493,'-37'-15'343,"0"0"1,1 0 0,1 7-322,-13 23-101,15 3 1,4 6-191,9 4 1,7 3-550,9 4 0,9-2-247,24 12 953,2-31 0,2-5 90,15-6 44,-7-11 180,-10-4 1299,-5-14-66,-14 9-1435,-2 1-34,-9 19 34,-8 13 123,-12 41-129,8-21 1,1 4-516,-1 8 0,5 1-286,7-13 0,7-3-4179,26 11 4986,24-33 0,-23-8 0,-1-3 0</inkml:trace>
  <inkml:trace contextRef="#ctx0" brushRef="#br0" timeOffset="4801">17294 1970 19336,'-40'22'392,"0"0"0,8 5 1,10 3-393,19 32 44,31-6-100,19-31-196,-6-16 0,2-4 50,-7-5 1,-2-2 179,32-9-12,-36-13 1,-29-3-450,-34-18-665,5 24 0,-4 2-3768,-8-1 1,-1 2 4882,7 7 0,2 3 0,-6 4 0,31 4 1</inkml:trace>
  <inkml:trace contextRef="#ctx0" brushRef="#br0" timeOffset="5103">18047 1722 18406,'-39'-4'437,"1"1"0,0 2 0,5 3-481,8 12 44,6 12 67,35 0 0,13 3-252,7 8 0,4 1 39,3 1 1,1 1-356,2 0 1,-6 1 287,-17-13 0,-8 1 302,-18 38-1171,-22-41 1,-9-4 1081,-8-1 0,-1-5 0,5-6 0,3-5 0,-14-8 0</inkml:trace>
  <inkml:trace contextRef="#ctx0" brushRef="#br0" timeOffset="5234">18015 1692 17477,'50'-21'-491,"0"0"0,-16 2 0,-4 5 0,-3 14 0</inkml:trace>
  <inkml:trace contextRef="#ctx0" brushRef="#br0" timeOffset="5834">19174 2028 18586,'18'-30'683,"0"0"1,23-18-516,1 34-152,-3 16 1,2 8-23,-3 13 1,-1 6-40,0-2 0,-3 3 28,-10 8 1,-8 2 16,-9 10 145,-7-9-145,-2-11 90,1-12-146,0-27-11,0-12 44,1-27-21,0-5-57,3 12 0,0 1 247,1-15-12,5-5-112,0 43 1,12 31-23,3 9 0,11 23-11,2-5-236,5 0-1120,4-6 1367,-13-20 0,-1-2 0,-1 1 0,7-5 0</inkml:trace>
  <inkml:trace contextRef="#ctx0" brushRef="#br0" timeOffset="7583">21723 1985 17543,'44'-11'-534,"0"-1"0,0 0 1,11-3-1,-3 1 1,-9 8-1,-5 1 1,3-1-1</inkml:trace>
  <inkml:trace contextRef="#ctx0" brushRef="#br0" timeOffset="8151">23675 1433 18026,'-36'-7'263,"-1"0"0,-28-5-207,34 19 34,-24 27-23,21-4 0,0 5-90,-8 9 1,3 1-268,7-5 1,5-2 305,6-5 1,5-3 117,8 1-134,6-9 33,8-6-33,5-8 34,10-4 22,25-17-22,15-11-34,-29 12 0,0 0-6,2-1 0,-2 3-72,13 3 255,12 35-546,-21 26 257,-21-12 0,-7 4 112,-9-7 0,-6-1-12,-6-2 1,-4-5-102,-13 1-402,0-10-1009,6-10-1434,2-5 2958,4-7 0,9 0 0,4-1 0</inkml:trace>
  <inkml:trace contextRef="#ctx0" brushRef="#br0" timeOffset="8450">23950 1716 18199,'44'-50'-107,"-9"29"1,2 8-140,15 26 106,-14-4 0,-8 9 50,-34 37 0,-17 8 325,10-29 1,-3-2-203,-15 27 1,-2-6-34,3-25 322,23-17-905,10-5-1004,11-3-2290,12-2 3897,12-4 0,-16 2 1,-3-2-1</inkml:trace>
  <inkml:trace contextRef="#ctx0" brushRef="#br0" timeOffset="8584">24629 1852 16591,'-1'-9'135,"0"2"-3329,1 7 3194,0 0 0,0 0 0</inkml:trace>
  <inkml:trace contextRef="#ctx0" brushRef="#br0" timeOffset="9117">25126 1466 13678,'2'-4'2689,"0"0"-1938,-2 4-393,-12-11-56,-6 6-122,-14-7-68,5 11-67,1 1 90,7 0-102,0 5 12,-2 4 45,-18 26-62,17-9 0,-2 3 16,-4 7 1,1 1-45,6-7 0,2-1-45,-6 16 45,19-27 101,6-6 67,26-7-33,24-18-113,8 1-28,-22 1 1,-2-1 5,16 2-112,-5 4 101,-4 12-258,-7 11 246,-9 13-10,-9 29 5,-19-25 0,-5 0 5,0-1 1,-3-1 11,-8-2 0,-3-4-920,-15 4 931,-12-11 0,26-8 0,-4-7 0</inkml:trace>
  <inkml:trace contextRef="#ctx0" brushRef="#br0" timeOffset="10117">25543 1493 18989,'-4'35'-150,"1"1"1,5 14 0,6 1-2137,5-4 0,3-2 2286,0 1 0,1-4 0,7 9 0,-15-35 0</inkml:trace>
  <inkml:trace contextRef="#ctx0" brushRef="#br0" timeOffset="10402">25917 1523 17599,'-42'28'48,"0"1"1,3-3 0,4 2-83,9-2 1,5 1 66,-6 16 1,8 0 55,29-20-77,14-10-24,15-8-626,12-3-494,14-2-2431,-6-6 0,3-2 3563,-9 2 0,-1-1 0,-1-1 0,-6 0 0,4-1 0</inkml:trace>
  <inkml:trace contextRef="#ctx0" brushRef="#br0" timeOffset="10584">27341 1545 16131,'65'12'0,"-12"-2"0</inkml:trace>
  <inkml:trace contextRef="#ctx0" brushRef="#br0" timeOffset="10718">27374 1747 17319,'41'-15'-811,"-1"-1"1,4 1-1,-4 2 1,-1 5 0,-3 1-1</inkml:trace>
  <inkml:trace contextRef="#ctx0" brushRef="#br0" timeOffset="10986">28177 1435 17240,'-29'23'175,"0"0"1,4 10-1,5 2-163,8 12 542,21 13-487,18-33 71,9-15 0,6-6-172,-1-7 1,0-6 33,2-7 0,-3-5-23,8-23-39,-38-12-487,-28 18-1827,-18 12-1444,-20 10 3820,22 17 0,1 3 0,-6-3 0,6 10 0</inkml:trace>
  <inkml:trace contextRef="#ctx0" brushRef="#br0" timeOffset="36533">6493 2429 14316,'-24'35'336,"4"4"-213,16-12-929,1 12-427,3-8-3517,0-1 4750,6-14 0,-5-7 0,5-5 0</inkml:trace>
  <inkml:trace contextRef="#ctx0" brushRef="#br0" timeOffset="44416">6256 5941 19000,'22'-61'258,"8"11"-270,4 40 1,5 10-11,23 13-46,-13 18 1,-6 13 67,-24 8 0,-11 7 86,-5-13 0,-3 1 0,-4-2-308,-6 9 1,-4-7 238,-3-14 0,2-7 232,6-13 503,15-24-442,20-37-215,-4 10 1,3-3 4,0 2 1,1 0-248,2-1 1,1 5 179,14 0-33,-2 15 165,-4 11-299,4 38 123,-7 15-443,-14-10 1,-1 1-1195,9 20-1736,3-18 3384,0-24 0,-13-9 0,1-4 0</inkml:trace>
  <inkml:trace contextRef="#ctx0" brushRef="#br0" timeOffset="44601">7609 5949 19661,'41'-3'-838,"1"0"1,13-9-1,-35 27 1</inkml:trace>
  <inkml:trace contextRef="#ctx0" brushRef="#br0" timeOffset="44701">7719 6115 16423,'41'-7'-981,"0"0"1,13-2 0,-32 4-1</inkml:trace>
  <inkml:trace contextRef="#ctx0" brushRef="#br0" timeOffset="47016">10213 5549 16299,'-3'-5'2119,"0"1"-2075,3 4-32,47-27 10,1 15-494,-1-5 1,5 1 471,-8 9 0,1 3-56,2 0 0,0 0-73,-4 2 1,-1 0-74,-7 0 0,-2 1 93,13 1-48,-22 0 157,-15 0 549,-8 5-100,-9 6-113,-4 10 715,-7 9-939,0 10 67,4 7-179,4 8-28,7-14 0,2 3-2045,2-1 1,2 0 2072,3-2 0,0-4 0,1 12 0,3-37 0</inkml:trace>
  <inkml:trace contextRef="#ctx0" brushRef="#br0" timeOffset="47384">11112 5460 19011,'18'-43'-56,"1"0"0,10 4 0,7 7-163,1 13 1,5 6-376,14 2 0,-4 13 269,-25 19 1,-6 7 839,11 26-157,-36-8 1,-12 3 246,-11 4 0,-4-3-745,10-13 1,2-2 167,-3 6 0,3-3 145,10-4-229,35-11 168,15-22-84,-10-14 0,0-6-28,16-19-90,-29 8 0,-7-3 90,-12-14-185,-17 19 1,-10 3-242,-12 9 1,-7 7-1525,-13 6 0,-1 7 1988,11 4 1,5 3 0,9 4 0,9-1 0,15-3 0</inkml:trace>
  <inkml:trace contextRef="#ctx0" brushRef="#br0" timeOffset="47770">12056 5243 18978,'-38'-11'440,"0"-1"1,3 1 0,3 4-419,-1 14-167,-8 28-147,17 19-168,14-18 1,9 0-717,37 20 616,7-25 246,19-25 314,-18-18 280,5-19 1401,-20-2-1177,-4 2-89,-19 15-393,-9 15 90,-4 14 56,-6 11-135,2 8 1,1 5-140,2 3 0,4 2-1021,10 8 1,6-1-1961,0-14 0,7-5 3087,12-7 0,2-9 0,-1-8 0,-4-6 0</inkml:trace>
  <inkml:trace contextRef="#ctx0" brushRef="#br0" timeOffset="48117">12631 5262 20031,'-35'-8'196,"-1"-1"0,-24 7-263,39 37-1076,11 25-1412,33-11 180,16-5 2375,7-27 0,-4-27 852,-23-12 705,-5-8-392,-8-1 751,-2 0-1692,-9 14-100,-14 23-136,1 16 12,-6 24-504,15-2-616,4 2-281,16-4 1401,21 4 0,-15-24 0,13-1 0</inkml:trace>
  <inkml:trace contextRef="#ctx0" brushRef="#br0" timeOffset="49401">12607 5356 16524,'-27'-36'1232,"6"7"-929,18 25-135,3 2 67,0 0-179,0 1 348,0-1-102,0-1 1,-2-1-169,1 1-134,-1 1 34,1 0-79,0 1 56,-1 0-11,-2 0 0,-5 1 0,-14-1 34,-3 10-124,-6 11 68,11 14 11,10-1 0,13-2-23,10-15 79,26-6-45,15-14 78,11-15-78,-18-5 101,-18-2-45,-21 10 157,-3 7-236,-9 13 79,-2 15-56,-5 18 11,7 3 1,1 3-7,0-9 1,1 1-112,3 14 0,2-1 89,2-14 0,3 0-168,5 7 0,4-1-2292,3-9 1,1-2 2476,18 19 0,-13-28 0,-15-20 0</inkml:trace>
  <inkml:trace contextRef="#ctx0" brushRef="#br0" timeOffset="49717">12930 5435 17218,'-4'0'706,"1"0"-604,-14 53-80,13-20-33,-6 5 0,3-1-69,15 1-110,27-4-157,3-18-34,20-5 11,-10-21 225,-4-6-13,-4-12-144,-10-6 268,-13-5-839,-18-25 368,-40 14-688,8 28 0,-5 6 1193,2 12 0,0 6 0,-20 10 0,37 3 0</inkml:trace>
  <inkml:trace contextRef="#ctx0" brushRef="#br0" timeOffset="50234">13738 5171 13656,'0'-4'3126,"0"0"-1412,0 4-1400,-35-10-102,16 7 1,-37-8 11,26 10-280,-7 16 67,12 4-11,2 18 0,9 1 169,4 19-158,5-9 23,10-2-12,2-24 45,9-15-33,1-13 56,5-4-90,4-6-79,14 2-302,6 19-717,10 29 1087,-15 6 11,-12 18 0,-20-20 45,-6-3 0,-13-5-23,-21 1-3025,-15-12 3003,-1-3 0,15-13 0,22-3 0</inkml:trace>
  <inkml:trace contextRef="#ctx0" brushRef="#br0" timeOffset="50650">14809 4912 17174,'15'44'-31,"-1"0"0,1 0 0,2 8 0,-2-4-1314,-2-10 1,-3-3 1344,-2 4 0,-4-19 0,-2-7 0</inkml:trace>
  <inkml:trace contextRef="#ctx0" brushRef="#br0" timeOffset="50785">14757 5091 16782,'57'-15'-398,"-1"-1"0,3 1 0,-5 5 0,-5 8 0,-6 1 1</inkml:trace>
  <inkml:trace contextRef="#ctx0" brushRef="#br0" timeOffset="51068">14661 5667 17521,'50'-15'-599,"-1"0"1,0 1 0,11-6 0,-6 3 0,-14 9 0,-7 2 0,-1-3 0</inkml:trace>
  <inkml:trace contextRef="#ctx0" brushRef="#br0" timeOffset="54301">15554 5446 13667,'47'-18'679,"0"0"1,-2 2 0,-1 5-635,17 12 145,-2 17-190,-27 5 0,-4 7 67,-5 6 0,-4 4-50,1 9 0,-1 1 44,-7-7 1,-2-2-39,6 12-12,0-26 247,-2-26 134,9-45-196,-11-4 0,-2-9-84,-1-2 0,-1-7 0,-1-4-654,-3 19 1,0-4 0,0-1 0,-1 1 0,0 1 585,0-7 1,0 0 0,-1 1 0,1 1 123,-1-2 0,1 0 0,0 2 0,-1 4-94,1 3 1,0 4 0,0 0 15,-1-4 1,0-1 0,0 3 66,0-9 1,0 4-30,-2-1 1,0 6 62,-1-3-191,1 20 78,0 17-156,29-7 55,5 9 1,10 2 70,10-3 1,10 0 0,1 1-80,-14 4 0,1 0 0,2 1 1,2-1 21,1 0 0,3 0 0,2-1 0,1 1 0,-2 0-425,1 1 0,0 0 0,0 0 0,2 1 0,1-1 434,-4 0 0,2 0 0,2 1 0,0-1 0,0 0 0,2 0-224,-6 1 1,0 0 0,0 0 0,2 0 0,1 0 0,4-1 0,3 1 218,-13 1 0,2 0 1,3-1-1,1 1 0,2-1 1,1 0-1,1 0 0,1 1 1,1-1-1,-1 0 0,1 0 1,-1 0-68,-8 2 1,0-1 0,0 1 0,0-1 0,1 0 0,0 1-1,1-1 1,0 0 0,0 1 0,1-1 0,1 0 0,1 1 0,0-1-1,1 0 1,0 1 72,-7 0 0,0 0 0,2 0 0,0 1 0,2-1 0,-1 0 1,2 0-1,0 0 0,0 0 0,0 0 0,1 0 0,-1 1 1,0-1-1,0 0 0,-1 0 0,0 1 0,-1 0 0,0-1 0,-2 1 1,-1 0-9,6-1 0,0 1 1,-1-1-1,-1 1 0,0 0 1,0-1-1,-1 1 0,-1 0 1,1 0-1,-1 0 0,-1 1 1,1-1-1,-1 1 0,0-1 1,1 1-1,-1 0 7,5-1 0,1 1 0,0 0 0,-1 0 0,1 0 0,0 0 0,-1 0 0,-1 0 0,-1 1 0,0 0 0,-2 0 0,-2 0 0,-1 0 0,-1 1-5,8-1 0,-4 1 0,-1 0 0,-2 1 0,-2-1 0,1 1 0,0 0 0,2 0 0,2 0 2,1 0 1,1 0 0,1 0 0,1 0 0,1 1-1,-1-1 1,0 1 0,0-1 0,-2 1 0,-1 0-32,1 1 0,-2-1 1,-1 1-1,0 0 1,0 0-1,-1 0 0,1 0 1,0 0-1,1 1-10,2-1 0,2 1 1,0-1-1,1 1 1,-1 0-1,-1 0 1,-1 0-1,-3 0 1,-3 0 13,6 0 0,-2 1 0,-2 0 0,-3 0 0,-2 0 0,-2 1 146,9 1 0,-3 0 0,-4 1 0,-5-2-245,9 1 1,-5 0 327,-1-1 0,-4-1-1903,5 4 2648,-42 6-2692,-43 1 22,-2-3 0,-4 0 1726,2-2 0,2-1 0,-6 3 0,5-4 0</inkml:trace>
  <inkml:trace contextRef="#ctx0" brushRef="#br0" timeOffset="55350">16936 4865 15538,'0'-6'2319,"0"0"-2072,0 6-113,44-33-134,-5 14 0,0-3 0,5-2 6,6 8 0,2 3-18,-10 3 1,-1 2-45,2-2 0,-6 8 56,-3 28 112,-38 6-112,-10 23 0,-4-5 39,9-11 1,2 4-332,1 2 0,4 1-2173,5 8 0,4 0 2465,-2-14 0,3-4 0,9 8 0,-8-31 0</inkml:trace>
  <inkml:trace contextRef="#ctx0" brushRef="#br0" timeOffset="55720">17691 4920 18686,'-2'-35'280,"0"0"0,6-28-291,10 26 11,12 5-224,8 11-560,20 12-202,-11 47 907,-22-2 1,-6 5 83,-10 4 1,-7 3-286,-6 6 0,-5-3 453,0-14 1,-2-3-174,-6 25 134,9-13-178,25-12-91,18-24 34,12-37 180,-12-12-102,-12-23 23,-34 18-134,-33 3 39,15 28 0,-2 5-1855,-5 4 0,2 5-2968,-11 10 4918,30 9 0,20-10 0,3-5 0</inkml:trace>
  <inkml:trace contextRef="#ctx0" brushRef="#br0" timeOffset="56084">18321 4833 17297,'-37'-9'538,"1"1"0,-29 0-561,38 21 23,6 9-89,10 8-606,15 13 213,31-13 303,22-5 190,3-25-11,-1-13 11,-27-7 549,-4-1-33,-14 9-403,-4 6-46,-10 18-78,-5 15 0,-2 12 33,2-6 1,1 2-281,3-1 1,4 0-2354,5 4 1,5-1 2599,12 7 0,0-21 0,-11-19 0</inkml:trace>
  <inkml:trace contextRef="#ctx0" brushRef="#br0" timeOffset="56467">19012 4804 19246,'-38'-2'62,"0"0"0,-27 8-62,41 26-572,9 13-616,28-14-179,31-3 1121,10-27 207,-21-6 0,0-4 39,8-15 235,-7-1 359,-10 5 1008,-9 5-1086,-9 11-337,-7 12-67,-6 12 145,-4 10-234,-1 6 10,5 3-133,5 25-1043,19 0-2286,-4-28 0,3-3 3429,20 6 0,-9-20 0,-14-19 0</inkml:trace>
  <inkml:trace contextRef="#ctx0" brushRef="#br0" timeOffset="56768">19658 4960 17476,'-2'-11'2230,"-55"1"-2084,14 43-135,9-21 0,2 3-11,1 41-201,36-16-293,45-6 158,-10-25 0,4-6 241,17-9 0,0-6-421,-10-1 0,-4-3 443,-5-6 1,-8-3 38,-10-8 40,-14 4-208,-26 2-492,-38 6-135,19 14 0,-2 2 829,0 0 0,1 2 0,-11 3 0,31 0 0</inkml:trace>
  <inkml:trace contextRef="#ctx0" brushRef="#br0" timeOffset="57001">20207 4748 18776,'-46'4'543,"0"0"1,-17 9-544,50 16-56,34 5 45,16 3-315,14 4 130,-14-13 0,-3 2-342,-10-1 1,-3 1 458,2-2 1,-7 0-404,-21 18-1949,-17-27 2431,-11-9 0,13-6 0,4-4 0</inkml:trace>
  <inkml:trace contextRef="#ctx0" brushRef="#br0" timeOffset="57151">20251 4724 15639,'46'-31'0,"-9"6"0</inkml:trace>
  <inkml:trace contextRef="#ctx0" brushRef="#br0" timeOffset="57451">20453 4307 17935,'26'-49'371,"0"10"-551,8 41-526,-2 33 448,-6 23 292,-22-25 0,-5 1 190,-6 0 0,-5-3 415,-15 7-247,2-9-56,8-9-359,8-8-671,18-6-651,14-4-2286,25-2 3631,18 0 0,-26 0 0,-1 0 0</inkml:trace>
  <inkml:trace contextRef="#ctx0" brushRef="#br0" timeOffset="60435">21766 4740 15504,'3'-4'919,"0"0"-482,-3 4-247,12 36-89,-2-2-79,0-1 1,-1 3 22,2 25-1152,-3 1-193,-5-1-2364,-1 0 3664,-2-22 0,1-2 0,-1 0 0,0 7 0</inkml:trace>
  <inkml:trace contextRef="#ctx0" brushRef="#br0" timeOffset="60616">21648 5162 17784,'57'-21'-996,"0"0"1,1-1 0,-6 5 0,-3 10-1,-8-1 1</inkml:trace>
  <inkml:trace contextRef="#ctx0" brushRef="#br0" timeOffset="61534">23032 4723 13039,'0'-7'2656,"0"1"-2432,0 6-213,0 0 190,-13 74-111,9-15-90,0-3 0,7-2-941,32 3-706,6-28 795,16-21-448,-14-18 1200,11-22 1892,-17-18-324,-20 19 0,-4 0-415,-2-16-77,-11 15-495,0 24-447,-2 5 11,0 8 22,-4 31-45,3 27-39,1-15 1,1 2-35,3-6 1,1-2-354,1-1 1,2-3-1715,12 6 2118,20-6 0,-20-19 0,8-6 0</inkml:trace>
  <inkml:trace contextRef="#ctx0" brushRef="#br0" timeOffset="61817">23900 4834 16266,'35'34'440,"0"0"1,0-2 0,0-2-441,-7-8 0,-1-3-913,1 1 0,0-1-6796,21 11 7709,-9-8 0,-20-11 0,-7-6 0</inkml:trace>
  <inkml:trace contextRef="#ctx0" brushRef="#br0" timeOffset="62001">24144 4833 16838,'-40'32'97,"0"0"0,2 0 0,4 1-97,10-4 0,3 2-2051,3 10 1,4 0 2050,-2 15 0,10-5 0,8-36 0</inkml:trace>
  <inkml:trace contextRef="#ctx0" brushRef="#br0" timeOffset="62418">24600 4768 17700,'15'-59'538,"4"9"-538,12 28-33,21 4-202,-3 19 235,-6 42 112,-32 9-248,-16-11 1,-8 2 168,-2-11 1,-3-1 106,-1 7 0,2 1-73,3 20-279,34-9 122,12-29 23,2-27 0,-2-11 22,2-28 186,-22 10 0,-10 0-130,-19 2 0,-11 5-22,-11 6 0,-5 6-1,1 6 1,1 5-477,2 5 1,4 4-2684,2 3 3171,17 3 0,10-4 0,7-2 0</inkml:trace>
  <inkml:trace contextRef="#ctx0" brushRef="#br0" timeOffset="62701">25108 4629 20188,'6'36'26,"-1"1"0,0-1 0,-2 1-26,-5-1 0,-1-1 11,-2 30 45,-2-12-56,5 1-56,26-23-168,2-4-818,26-20-1927,-3-10 2969,6-5 0,-23 3 0,-6-2 0</inkml:trace>
  <inkml:trace contextRef="#ctx0" brushRef="#br0" timeOffset="63484">25561 3468 15079,'66'1'432,"0"-1"0,-14-3 1,4-2-1,4 0 1,3 0-353,-4 1 0,3-1 0,3 0 1,2-1-1,-1 1 0,-1-1-1020,0 0 0,-1 0 1,0 0-1,1-1 1,1 1-1,1-1 943,-3 1 0,2 0 1,1 0-1,1-1 0,-1 1 1,-2 0-1,-1 1-179,-1 0 0,-2-1 0,-1 2 0,0-1 1,0 0-1,0 0 183,3 0 1,0 0-1,-1 0 1,1 0-1,0 0 1,0 0-82,0 0 1,-2 1 0,1-1 0,0 0-1,2 0 1,2 0 82,-5 0 1,2 0 0,2 0 0,1-1 0,0 1 0,0 0 0,0-1 0,-1 1-140,-3 0 0,-1-1 1,0 1-1,0 0 0,0 0 1,0-1-1,1 1 1,2-1 124,-3 1 0,3 0 0,0-1 0,2 0 0,-1 1 0,-1-1 0,-1 1 0,-3 0 0,-2-1-1,10 0 0,-2 0 1,-2 1-1,-3-1 1,-1 1-1,-1 0-28,2-1 1,-1 1-1,-3 1 1,-2-1-1,-5 1 172,4 1 0,-6 0 0,-1 0-200,17 0 1,-2 1 578,-7 0 0,-1 1-976,7 0 0,-1 1 119,-15 3 1,-3 1-81,-4-2 0,-4 2 1654,-4 7-1784,-36-3 2206,-9-3-1690,-13-1 164,-22 1 0,26-3 0,-9 2 0</inkml:trace>
  <inkml:trace contextRef="#ctx0" brushRef="#br0" timeOffset="64267">26033 4401 11134,'-10'0'2813,"2"0"-1469,8 0-414,0 0-381,24 43-308,1-13 0,7 4-197,0-2 1,4 4 0,3-1-481,4 0 0,2 0 1,1-2 435,-5-5 0,0-1 0,-3-4 0,2 1 0,-5-4 0,-1 2 0</inkml:trace>
  <inkml:trace contextRef="#ctx0" brushRef="#br0" timeOffset="64467">26433 4557 16961,'-40'24'26,"0"1"0,1 0 0,2 2-110,11-2 0,1 3-3618,-12 12 0,1 1 3702,10-11 0,1-2 0,-1 1 0,4-3 0,6-7 0</inkml:trace>
  <inkml:trace contextRef="#ctx0" brushRef="#br0" timeOffset="65135">27869 4301 16737,'-42'-4'646,"-1"-1"0,1 1 0,3 1-399,-13 3 301,-8 0-368,19 2-180,-2 11 23,23 4-23,4 13 0,5 1 0,3 5 100,1 3-144,2 14 44,3-8 33,1-3-33,1-20 56,0-14-11,5-7 0,25-8-12,30-7-50,-13 8 1,2 0-1,-5 0 0,0 2-194,1 8 1,-2 4 210,13 14-302,-8 13 267,-13 8-139,-23-11 1,-8 3 167,-17 2 1,-9 1 10,-9 8 1,-7-3-336,-1-9 0,-2-5 134,-2-4 0,3-4-1194,-7-2 1390,1-10 0,24-4 0,1-5 0</inkml:trace>
  <inkml:trace contextRef="#ctx0" brushRef="#br0" timeOffset="65437">28095 4586 18261,'47'-14'-19,"0"-1"0,-5 14 1,-3 9-341,3 32 308,-30 4 1,-12 4 55,-17-8 1,-8-1 112,0 4 0,-2-2-12,0-10 1,0-5-96,-3 2 79,27-19-90,15-7-3115,40-5 3115,-6-4 0,1-1 0,17 2 0,-29-1 0,0 0 0</inkml:trace>
  <inkml:trace contextRef="#ctx0" brushRef="#br0" timeOffset="65602">28895 4815 16692,'-6'0'-1950,"1"0"1950,5 0 0,0 0 0</inkml:trace>
  <inkml:trace contextRef="#ctx0" brushRef="#br0" timeOffset="66251">29641 4326 14036,'3'-10'2510,"-1"1"-1950,-2 9-425,-43-7 55,19 6-156,-36-6 55,17 14-44,3 11-34,-4 18 12,11 18-23,13-2 0,5 6 33,7-14-21,-2 14-1,4-14 34,0-5-45,4-21 292,1-15 301,1-2-593,8-6 23,2-4 10,26-12-33,9 4-78,17 2-23,-13 15 101,-7 13-34,-20 10-313,-7 21 325,-13 4 11,-13-1 11,-12-9-90,-8-19 0,-3-6-885,4-7-2184,2-3 3159,8-13 0,8 8 0,6-8 0</inkml:trace>
  <inkml:trace contextRef="#ctx0" brushRef="#br0" timeOffset="66500">29934 4381 18205,'6'40'48,"0"-1"1,0-1-1,2 1-166,5 6 1,2-1-2253,0-2 0,1-3 2370,0 0 0,0-4 0,4 6 0,-11-30 0</inkml:trace>
  <inkml:trace contextRef="#ctx0" brushRef="#br0" timeOffset="66752">30359 4511 17431,'-38'17'145,"-1"0"1,-1 7 0,4 1-135,8 8 23,2 10 11,24-9 67,32-3-212,4-1-596,26-6-2788,-6-11 3484,-1-5 0,-23-3 0,-8-3 0</inkml:trace>
  <inkml:trace contextRef="#ctx0" brushRef="#br0" timeOffset="69054">11262 6529 13387,'36'12'470,"3"-3"-268,4-7-169,13-1 23,-24-1 0,5-1-38,6-2 1,5 0 0,4-1-636,-4 1 0,2 1 1,4-1-1,2 0 612,4-1 1,3 0-1,3 0 1,0-1 0,-2 1-252,-6 1 0,-1 0 0,-1 1 0,2-1 0,3 0 244,-4 1 1,3-1 0,1 0 0,1 0 0,1 0 0,-1 1 0,-1-1-175,-3 1 1,-2 0 0,0-1-1,0 1 1,1 0 0,1 0 0,2 0 157,-3-1 1,1 1-1,2 0 1,0-1 0,2 0-1,-1 1 1,1-1 0,0 0-1,0 0-188,3 0 0,2 0 1,-1 0-1,1-1 0,0 0 1,0 1-1,-1-1 0,-1 0 1,-2 1 198,-1-1 0,-1 1 0,-1-1 0,-1 1 1,0-1-1,-1 0 0,1 1 0,0-1-135,8-1 1,1 0 0,0 0 0,0 0-1,-2 0 1,-1-1 0,-3 1 136,-4 1 0,-3-1 0,-2 0 0,0 1 0,2-1 0,4 0 12,-2 0 0,2-1 0,2 1 1,1 0-1,2-1 0,-1 1 1,1-1-1,-1 0 8,-4 1 0,0 0 0,1 0 0,-1-1 0,1 1 0,0-1 0,0 1 0,0-1 0,0 1-59,0-1 1,0 1-1,1 0 1,-1-1 0,0 1-1,0-1 1,0 1-1,0-1 1,-1 1 62,6-1 1,0 0 0,0 0 0,0 0 0,-1 0 0,-2 0-1,-1 0 1,-2 0-7,2 0 0,-3 1 0,-1 0 0,-1-1 1,2 0-1,3 0 27,-1 0 1,1-1 0,2 0 0,1 1 0,2-2 0,0 1 0,-1 0 0,1-1 2,-6 2 1,-1-1-1,1 0 1,0 0 0,0 0-1,2-1 1,0 1 0,1-1-1,1 1-24,-3-1 0,3 0 0,1 1 0,0-2 1,2 1-1,-1 0 0,1 0 0,-1 0 1,-1 0-1,-2 0 0,-1 0-2,2 0 1,0 0-1,-2 0 1,0 1-1,-1-1 1,-1 1-1,0-1 1,1 0-1,-1 1-3,5-2 0,0 1 0,0 0 1,-1 0-1,0 0 0,0-1 1,1 1-1,-1 0-4,2 0 0,1 0 0,0 0 0,-1 0 0,1-1 0,-2 2 0,-1-1 0,-2 0-4,-2 1 1,-2 0 0,-2 0 0,0 0 0,0 0 0,2 0-1,2-1-1,-3 2 0,2-2 0,1 1 0,1 0 0,1-1 0,-1 1 0,-1 0 1,-1 0-1,-3 0-29,10-1 1,-4 1-1,-2 0 1,1 0 0,2 0-1,3-1 12,-9 2 1,2-1 0,1 1 0,2-1 0,1 0 0,0 0 0,1 0 0,0 0 0,-1 0 1,-4 1 1,1-1 0,0 1 0,0 0 0,1-1 0,0 1 0,0 0 0,-1-1 0,1 1 0,-1 0 14,0-1 1,0 1-1,0 0 1,0-1 0,0 1-1,0 0 1,0-1-1,0 1 1,-1 0 0,-1 0 8,6 0 1,-1-1 0,1 1 0,-1-1 0,0 1 0,-1 0 0,-2 0 0,-1 0 0,-2 0-5,9 0 0,-2 0 0,-3 0 0,0 0 0,-1 1 0,2-1 0,-1 0 0,1 0 0,-1 1 0,0-1 0,0 1 0,1-1 2,-2 1 0,1 0 0,-1 0 0,1 0 0,-1 0 0,0 0 20,0 0 0,-1 0 0,1 0 0,-1 0 0,0 0 0,0 0-17,-1 0 1,-1 1 0,1-1-1,-1 0 1,3 1 0,2-1 40,-4 0 0,2 0 0,1 0 0,2 0 1,1 0-1,0 0 0,-1 0 0,1 0-25,0 1 0,2-1 0,-1 0 0,1 1 0,0 0 0,-1-1 0,1 1 0,-1-1-21,0 1 0,-1 0 0,1-1 0,0 1 0,-1 0 0,0 0 0,-1 0 0,0 1 0,5-1 0,0 0 0,1 1 0,-2 0 0,-2 0 0,-2 1 0,-3 0 4,4 0 1,-5 1-1,-2 0 1,0 0 0,0 0-5,-1 1 0,0-1 0,-1 1 0,0 0 0,-1-1 103,11 1 1,-2 0-1,1 0 1,2 0-257,-3 0 1,2 0 0,1 0 0,0 0-1,-1 0-122,-5 0 0,-1 0 0,0 0 0,0 0 1,-1 0-168,-2 0 0,0 0 1,0 1-1,-2-2 1,-3 1 441,21 0 0,-4-1 0,-12 1 0,7 0 0,-22-2 0</inkml:trace>
  <inkml:trace contextRef="#ctx0" brushRef="#br0" timeOffset="122917">19305 6984 19078,'-1'-48'149,"-1"0"1,17 4 0,10 7-156,10 10 1,6 9-235,7 6 1,-2 11 172,9 32 106,-31 13 1,-12 11-33,-13-11 1,-7 2-1,-4 2-143,-3 10 0,-3 2 0,-5-3 132,-4-4 0,-4-1 1,0-6 140,-6 5 1,3-7-155,7-14 0,12-7-140,26-10-448,41-25-163,-5 0 1,3-2-107,-1-3 0,2 0-437,3 1 0,-1 2-902,-12 5 1,-2 1 2298,2 0 0,-3 1 1,7-1-1,-12 3 1</inkml:trace>
  <inkml:trace contextRef="#ctx0" brushRef="#br0" timeOffset="123400">20503 6582 17554,'-30'56'228,"0"0"1,-1 0 0,4 3 0,2 0 0,3-1-229,7-9 0,3 0 0,3-2-367,0-1 1,2-1-1,4-3 205,3-2 0,5-3-1646,9 4 1,8-4 1807,8-13 0,3-4 0,13 18 0,2-33 0</inkml:trace>
  <inkml:trace contextRef="#ctx0" brushRef="#br0" timeOffset="123767">20745 6930 18104,'5'-33'353,"0"0"0,11-26-331,32 22-212,-6 17-1,16 7-178,-21 31 65,-9 15 304,-13 20 11,-14-6 1,-4 4 27,-2-1 0,-1 1-17,1 6 1,5-2-113,6-17 1,4-6 22,12 1 67,15-40 22,-15-15 79,-4-39-57,-18 27 1,-8-1 34,-9-4 0,-6 4-29,0 10 1,-5 5-51,-5 7 0,-2 6 45,-15 12-483,-7 16 438,25 7 0,1-3 0,28-6 0</inkml:trace>
  <inkml:trace contextRef="#ctx0" brushRef="#br0" timeOffset="124117">21407 6659 20457,'4'36'18,"1"-1"1,-1 2 0,1 0-14,0 1 1,-1 0-319,-1-1 0,0 1 318,0-4 1,0 0 102,2 5 0,2-3 4,15 14-90,4-9 104,9-26-406,14-25-638,-9-1-1424,16-11-4202,-16 1 6544,3-3 0,-20 11 0,-2 0 0</inkml:trace>
  <inkml:trace contextRef="#ctx0" brushRef="#br0" timeOffset="124334">21886 6371 20938,'39'39'-62,"1"1"1,-1 0-1,6 9 1,-6 4-249,-17 1 0,-5 6 0,-4-2-1922,-5-12 1,-4 0 0,-2-1 2231,-6 1 0,-3 0 0,2-4 0,2-2 0,-1-4 0,-15 20 0</inkml:trace>
  <inkml:trace contextRef="#ctx0" brushRef="#br0" timeOffset="132716">6402 11498 14933,'0'-6'2577,"0"1"-2005,0 5-539,64-16-55,-18 42 22,-4-22 0,-3 5 11,-17 17 0,-7 5 68,-4 19 156,-14 13 448,-7-19-89,-3-11-504,2-78-57,15-12-22,7 11 1,6 3-12,5 14 0,5 8-28,5 10 0,1 8 5,19 16 68,-10 20-67,-23 5-90,-2 24-2947,0-2-3698,-2-4 6757,1-23 0,-9-24 0,-1-8 0</inkml:trace>
  <inkml:trace contextRef="#ctx0" brushRef="#br0" timeOffset="132950">7970 11437 16759,'34'-1'-1760,"1"0"1,17-5 0,-45 14 0</inkml:trace>
  <inkml:trace contextRef="#ctx0" brushRef="#br0" timeOffset="133084">8046 11628 17431,'61'-23'-1673,"-9"5"1,-39 18 0,-4 0 0</inkml:trace>
  <inkml:trace contextRef="#ctx0" brushRef="#br0" timeOffset="134083">9381 11154 13296,'-6'-2'3329,"1"0"-2948,5 2-236,2 28 34,5 6-134,-2-1 0,0 3-272,1 0 1,0 2 226,-2 4 0,-1 0-682,-1 1 1,-1-1-530,0-1 1,0-1 1210,2-4 0,-1-3 0,0 5 0,3-14 0</inkml:trace>
  <inkml:trace contextRef="#ctx0" brushRef="#br0" timeOffset="134468">9782 11419 18328,'0'-6'1356,"0"1"-6701,0 5 5345,-3-7 0,3 6 0,-3-6 0</inkml:trace>
  <inkml:trace contextRef="#ctx0" brushRef="#br0" timeOffset="134817">10317 11181 18048,'-41'51'298,"0"-1"1,12-11 0,5 0-350,7 7 1,11-2-151,21 8-404,11-16 234,23-17 281,-5-23 1,3-10 145,6-13 0,0-8-445,-14 6 1,-1-2 0,-2-2 460,4-11 1,-8-1 106,-10 6 1,-9 3 132,-20-4-324,-10 6-55,-12 10-56,-25 10-1827,-3 28-213,3 3-3047,12 17 5210,28-12 0,7-9 0,6-6 0</inkml:trace>
  <inkml:trace contextRef="#ctx0" brushRef="#br0" timeOffset="135351">10947 10864 16098,'0'-11'1792,"0"2"-1085,0 9-338,-1 50 46,3 11-399,5-12 1,6 0-202,5-12 1,5-5-231,25 6-111,9-31 55,-18-21 426,5-25 325,-16-17 46,-5 3 178,-17 7 268,-6 27-592,0 9 22,-4 14 11,-6 35-101,2 27-96,3-29 1,2 0-17,1 2 0,4 0-1210,18 23-2510,1-24 3720,16-3 0,-20-26 0,-3-9 0</inkml:trace>
  <inkml:trace contextRef="#ctx0" brushRef="#br0" timeOffset="135703">11689 10765 20692,'-36'-1'95,"1"0"0,-25 11-101,45 19 1,8 8-454,10 28-314,12-2-258,25-26 33,2-28 640,1-13 347,-4-10 716,0-23 1066,-18-4-863,-3 2-841,-16 16-34,-2 28 1,-4 14 11,-1 17-45,-2 10-28,4-10 0,2 3-1395,3-4 0,4-1-5782,14 27 7205,19-27 0,-15-28 0,-1-6 0</inkml:trace>
  <inkml:trace contextRef="#ctx0" brushRef="#br0" timeOffset="136034">12545 10667 19930,'-35'-18'202,"1"0"0,-5 7 0,4 11-281,2 45-234,4 2-349,31 15-369,20-27-1030,18-10 151,7-12 1237,16-24 3168,-11-21-42,-3-9-1535,-24 5-313,-17 17-169,-6 15-122,-8 22-168,-9 31-146,3 6-195,5-17 0,1 1-343,4 19-773,15-2-2678,15-7 3989,27-12 0,-23-17 0,4-11 0</inkml:trace>
  <inkml:trace contextRef="#ctx0" brushRef="#br0" timeOffset="136834">16129 10558 17062,'-2'-7'2723,"-42"-4"-2219,-3 43-432,8-7 1,2 5-73,10 4 0,7 4-11,4 4 0,7-1-68,12 15-257,16-7-235,14-11 83,3-21 1,6-8 336,0-7 0,1-4 151,-1-2 0,-1-5 56,-8-6 0,-7-4 325,-8-17-12,-11-6 337,-19-3-174,-3 15 0,-5 1-285,-7 7 0,-3 3-135,-5-1 0,1 5-202,-14 13 68,20 16-34,29 8-34,22 2-347,19-4-73,9-9 1,9-6-507,6-4 0,1-5 1016,0 1 0,-2-4 17,-7-4 0,-8-3 140,-8-10 436,-20 2 1,-14 4-213,-23 3-325,-9 8-168,-2 3 765,12 10-1392,24-1-325,21 1 436,12-9 628,-2-9 0,4-6 336,3-1 0,0-3 39,-1 0 1,-2 0 27,-8 3 1,-7 4-23,-12 7 55,-12 8-144,-8 11-135,-7 26-550,4 14-435,1 3-2108,19-4-4460,12-23 7396,17-8 0,-18-9 0,0-7 0</inkml:trace>
  <inkml:trace contextRef="#ctx0" brushRef="#br0" timeOffset="137766">19897 10253 15347,'0'-4'2297,"0"2"-1871,-27 32 0,-10 20-101,10 7-741,3-18 0,-3 5 1,6-3 504,11-4 1,7-2 145,10 0 0,8-4-179,41 3-28,-24-24 0,1-6-73,9-11 0,-1-7 50,-12-4 1,-3-5-28,0-2 0,-3-2 10,-3-1 1,-4-3 5,-2-13 1,-8-3-46,-11 4 1,-6 1 272,-6-3 1,-7 4-626,-8 14 0,-4 8-1312,-19 10-1993,15 22 3708,28 7 0,8-7 0,4-4 0</inkml:trace>
  <inkml:trace contextRef="#ctx0" brushRef="#br0" timeOffset="137918">20502 10386 8355,'0'0'0</inkml:trace>
  <inkml:trace contextRef="#ctx0" brushRef="#br0" timeOffset="138734">21127 10110 11280,'0'-7'1277,"0"2"-1254,0 5-102,-3-3-122,2 2-12,-2-2 5266,3 3-9289,-2 0 4236,-2 2 0,1-1 0,-1 1 0</inkml:trace>
  <inkml:trace contextRef="#ctx0" brushRef="#br0" timeOffset="140583">18968 10621 17823,'39'5'135,"2"-7"-135,2-9 0,-4-5-213,-8 4 213,-13 4 45,-8 4 571,-31 9-347,-1 3 168,-22 6-280,13 1-112,8-4-90,11-2-235,14-5-2869,28-1 3149,16-2 0,-10-1 0,-4 0 0</inkml:trace>
  <inkml:trace contextRef="#ctx0" brushRef="#br0" timeOffset="141384">21143 10203 13936,'0'-8'3932,"0"2"-3080,0 6-516,-44 11-246,20 12 83,-6-5 1,2 4-39,6 27-91,13-14 1,8 0-11,32 18-34,7-6-272,-2-35 0,3-9 148,-5-9 1,-1-4-45,1-2 0,-1-2 61,-2-4 1,-2-4-34,1-6 0,-5-4 163,0-28-12,-19 1-22,-29 13-12,-13 22-21,-3 9-46,-2 8-22,3 6-1356,4 10 1468,13 9 0,8-5 0,9 2 0</inkml:trace>
  <inkml:trace contextRef="#ctx0" brushRef="#br0" timeOffset="142566">22096 9894 14171,'0'-5'3395,"0"0"-2711,0 5-270,-34 48-44,16-6-202,-4 14 0,1 6-84,14-25 0,4-1-84,-1 11 0,8-2 50,10-13 1,9-5-40,9-7 0,5-6-17,2 0 1,1-5-175,5-11 1,-2-6 89,16-16-135,-10-9 136,-13 1-482,-19-11 447,-51 11 124,4 16 0,-6 5-308,-11 7 0,-1 6-673,10 1 1,4 3-6460,-10 9 7440,35-8 0,8-4 0,1-3 0</inkml:trace>
  <inkml:trace contextRef="#ctx0" brushRef="#br0" timeOffset="142884">22832 9836 18787,'47'-8'-691,"0"0"0,-9 11 0,-6 8 467,-6 41 190,-25-18 1,-6 0 33,-12 20 756,-1-20 0,-2-1-83,-7 19-539,6-4-134,30-28-548,24-15-248,22-14 174,-19 2 0,2-1-898,6-3 0,3-2 1520,1-1 0,3-1 0,-5 2 0,-10 3 0,-2 0 0,12-3 0,0-1 0</inkml:trace>
  <inkml:trace contextRef="#ctx0" brushRef="#br0" timeOffset="143084">23550 9723 20882,'47'26'-146,"0"1"1,-1 2-1,-1 3-470,0 10 0,-6 2 291,-10-11 0,-12 0-784,-27 21-1894,-24-28 3003,-12-12 0,18-7 0,6-7 0</inkml:trace>
  <inkml:trace contextRef="#ctx0" brushRef="#br0" timeOffset="143203">23749 9693 18171,'39'-23'221,"0"0"0,0 0 1,17-9-1,3 6-430,-15 16 0,1 4 0,-2 2-2070,5-2 1,-1 3 2278,12 5 0,-6 3 0,-16 0 0,-15 4 0</inkml:trace>
  <inkml:trace contextRef="#ctx0" brushRef="#br0" timeOffset="144102">19072 10784 18418,'53'-12'-269,"-8"0"55,-5 3 214,-23 4 113,-43 0 234,-18 1 224,-18-3-246,11 2-325,21 1-11,18 3-191,15 1-1882,26 0 2084,12 4 0,-6-4 0,-4 4 0</inkml:trace>
  <inkml:trace contextRef="#ctx0" brushRef="#br0" timeOffset="144651">19141 10745 10955,'0'-7'4415,"0"2"-3732,0 5 370,17-30-302,-12 22-235,-10-22-236,-43 43-157,9-4 0,-3 2 0,-5 3 1,1 2-222,9-3 1,3 0 242,-18 7-133,31-11-12,7 1 56,18-4-56,12 0 101,19-3-169,12-7 91,8-5-23,4-5 125,-26 4 0,-1-1-304,6-3-560,-20 3-2690,-44 18-1748,-6-1 5177,-4 9 0,24-10 0,4-1 0</inkml:trace>
  <inkml:trace contextRef="#ctx0" brushRef="#br0" timeOffset="156701">18594 11540 12042,'-6'0'2241,"1"0"-90,5 0-1983,42-33 34,-3 22-758,2-9 1,6 2 566,-5 12 0,2 3 22,7-1 1,6-1-17,-7 1 0,6-1 0,1 0 0,-1 0-614,-5 1 1,-3 0 0,2-1 0,4 0 596,3 0 0,5-1 0,2 0 0,-1 0 0,-1 0-434,-6 1 1,0-1-1,-1 1 1,0 0 0,2-1 448,5 0 1,1 0 0,1 0-1,0-1 1,1 1-246,-9 1 0,0-1 1,0 1-1,2-1 0,1 1 1,4-2 229,-8 2 0,2-1 0,2 0 0,2 0 0,1-1 0,0 1 0,1-1 0,-1 0 0,0 0-82,2 0 1,0 0 0,1-1 0,-1 0 0,1 1-1,1-1 1,0 0 0,1-1 0,1 1 81,-5 0 0,1 0 0,1 0 0,1 0 0,0 0 0,1-1 0,0 1 0,-1-1 0,-1 1 0,0-1 0,-1 0-13,1 0 1,0 0 0,0-1-1,0 1 1,-1-1 0,-1 1-1,-1-1 1,-1 1 0,-1-1-1,-3 1 13,9-2 0,-1 1 0,-3-1 0,-1 1 0,-2 0 0,-1-1 0,-1 1 86,10-3 0,-1 0 0,-3-1 0,-3 1 0,-6 0-75,2-2 0,-6 0 0,0-3 379,2-4 0,1-2 0,-4-2-237,-9 1 0,-2-2 0,-2-1-15,2-5 1,-1-1-1,-5-1 775,-1-4 1,-7-1-786,-5-6 1,-8 0 1206,-5 10 0,-5 1-1218,-4-9 1,-4 0-34,-1 4 0,-2 2-17,-12-19 1926,4 8-1993,11 17 402,7-1-402,14 1 11,6 7 0,7-1-6,9-4 1,4-2-6,-7 2 0,1-1 0,-2 0-395,9-8 1,-5-1 382,-5-2 1,-7-1 33,-14 10 1,-5-2-192,-2-17 1,-6-4 162,-7-4 1,-4-2 5,5 13 0,-1-2 0,-1 3 0,-5-9 0,0 4 28,4 9 0,1 6-28,0-1 0,1 9 0,2 8-45,-8-4 45,-11 0 45,-8-2-56,-12 1 11,2 8 0,-2 1 682,4 5-716,3 3 255,7 6-232,-1 6 11,-10 8-56,-13 4 0,-9 3-939,23-7 0,0-1 0,-3 1 995,-6 0 0,-4 0 0,-2 1 0,2-2-3,3 0 0,2-2 0,-3 0 1,-4 1 3,2 0 1,-3-1 0,-4 1 0,-2 0 0,0 1 0,0-1-349,4-1 1,-1 1-1,0 0 1,-1 0-1,0 1 1,0-1-1,0 0 343,-1 0 1,0 0 0,-1 0 0,1 0 0,0 1 0,0-1 0,0 0-232,1 0 0,-1 0 0,0 0 0,1 1 0,1-1 0,2-1 1,2 1 234,-6 0 0,4 0 0,1 0 0,-1-1 0,-4 2-121,6-2 1,-4 1 0,-1 1-1,-1-1 1,0 1 0,-1-1-1,1 1 116,0 0 0,1 0 0,-1 0 1,0 0-1,0 0 0,-2 1 1,0 0 4,8-2 0,-2 1 0,0 0 0,-1 0 0,-1 0 0,2 1 0,-1-1 0,2 0 0,2 1 1,-9 1 1,0 0-1,2 0 1,0 1 0,2-1-1,3 0 1,1 0-22,-5 0 1,3 1-1,2-1 1,2 0-1,4 0 24,-17 5 0,6 0 0,8-1-16,10-2 1,6 0 592,6 0 0,2 0-581,-24 12 813,20-7 0,-1 0-847,-3-2 1,0 0 38,0 0 1,1-2-23,0-2 0,2-3 17,-12-3 1881,1-1-1914,3-2 3202,-10 0-3192,6 4 23,4-1 0,10 3-22,12-1-1,-3 1 23,-1 0-33,-2 3 33,-2-1-90,-10 7 68,8-1-57,4-1 79,15-4 0,12-7 23,1 2-90,3-1 67,5 3 0,13 5-45,-1 2 101,7 7-45,-6 2-11,2 7 22,-2 10-5,-7 0 0,-2 5-6,-4 15 0,-4 6-608,-3-6 1,-3 3 0,0 0 596,-1-8 0,-1-2 0,-1 3 0,-2-3 0,-1 2 0,0 1 0,-1-3-199,1 5 1,0-3 0,-1 2 147,2-8 1,-1 3-1,-1-1 1,1-1-955,-1 10 0,0-2 1,1-4 1004,-1 5 0,1-7 0,2-16 0,2-7 0,4-11 0</inkml:trace>
  <inkml:trace contextRef="#ctx0" brushRef="#br0" timeOffset="157399">25847 9508 16389,'5'4'202,"16"14"0,10 7-18,11 4 1,5 3-516,-12-7 0,1 3 1,3 0 330,11 7 0,2 1 0,-7-6 0,-14-9 0,-4-3 0,3 4 0,-1 0 0</inkml:trace>
  <inkml:trace contextRef="#ctx0" brushRef="#br0" timeOffset="157601">26190 9466 16782,'-34'42'-807,"-1"0"0,1 1 0,1-2 0,0 0 1,4-1 806,-2 7 0,5-3 0,-5 7 0,2-8 0</inkml:trace>
  <inkml:trace contextRef="#ctx0" brushRef="#br0" timeOffset="159516">8319 12790 12624,'40'-6'855,"-1"0"1,6 0 0,2 0-683,6 0 1,4-2-1189,-11 2 1,3 0-1,1-1 1052,11-2 1,3 0-1,2-1-547,-8 2 1,2-1-1,1-1 1,2 1 509,-6 0 0,0 0 0,2 0 0,1 0 0,0-1-123,-4 1 0,0 1 0,1-1 0,1 0 0,0 0 0,0 0 108,3-1 0,-1 1 0,1-1 0,1 0 0,1 1 0,3-1-326,-4 1 1,2 1-1,2-1 1,2 0-1,-1 0 1,0 0 0,-1 1-1,-3 0 341,-2 0 0,0 0 0,-1 0 0,-1 1 0,-1 0 0,-1-1 0,0 2 0,4-2 0,1 1 0,-1 0 0,-2 0 0,-4 1 0,-6 0 0,5 1 0,-1-1 0,1 0 0</inkml:trace>
  <inkml:trace contextRef="#ctx0" brushRef="#br0" timeOffset="159685">10111 12724 13564,'61'-12'-290,"0"1"1,-1-1-1,1 0 1,0 1-1,-1-1 1,1 1 0,-2 0-1,-2 0 1,-1 1-1,-1-1 1,1 1 0,0 0 7,5-1 1,1 0-1,1 0 1,-2 0-1,-4 2 1,-7 0 0,4 0-1,-7 1 1,-2 1-1,8-1 1,-1 0 0</inkml:trace>
  <inkml:trace contextRef="#ctx0" brushRef="#br0" timeOffset="163000">6780 13434 12871,'48'-15'284,"0"-1"1,1 0 0,-1 1-1,0 1 1,3 0-213,-3 4 1,3 1 0,1 1 0,-1-1-1250,9-2 1,-1 1 0,8-2 1200,-17 3 0,6-1 0,3 0 0,3-1 0,1 0 0,1-1 0,-2 0-293,-5 1 1,0-1 0,0 0 0,1 0 0,0-1 0,2 0-1,2 0 1,2-1 268,-6 2 0,3-1 0,1 0 0,2 0 0,1-1 0,1 0 0,-1 0 0,1 0 0,-2 1 0,0-1 0,-2 1-94,0-1 0,-1 1 0,0-1 1,-1 1-1,0-1 0,0 1 1,0 0-1,0-1 0,0 1 1,0 0 93,2-1 0,2 0 0,-1 0 0,1 0 0,0 1 0,-1-1 0,0 0 0,-2 1 0,-2 1 0,-2-1-154,8 0 0,-4 0 0,-2 1 0,0 0 0,-1 0 0,3-1 0,2 0 160,-5 1 0,3 0 0,1-1 0,1 0 1,0 0-1,0 0 0,0 0 0,-1-1 1,-2 2-37,2-2 0,0 1 0,-2 0 0,0 0 1,0 0-1,1-1 0,-1 1 0,1-1 32,4-1 1,1 1 0,1-1 0,0-1 0,-1 1 0,-2 0 0,-2 0 0,-4 0 182,13-4 0,-4 1 0,-2-1 0,-5 1 1,-5 1 11,6-3 1,-7 2 0,-10-2 1224,6-24-1119,-73 18-102,-8 5 1,-6 0-57,-5-2 1,-1 0 112,-6-8 0,4-1-180,13 6 1,6-2-1,2-29 12,21 3-90,11 8 0,6-4 33,6-4 1,4-3 294,1 9 1,3-3 0,1 4-333,-3 7 0,0 1 0,0 2 37,2 1 1,0 0 0,-2 2 631,3-5 1,-3 0-666,-1-1 0,-2-2 688,-4-1 0,-3-3-670,-6 0 1,-2-3 0,-3-2-19,-3-8 0,-3-2 0,-1 0-427,-1 1 0,-1-1 1,-1 1 426,-3-1 0,-1 0 0,-1 4 0,-3-1 0,0 4-45,3 5 0,1 1 575,2 8 1,2 0-756,1-1 1,2 2 963,8-21-918,-3 6 273,4 26-139,-5 14 1736,-5 7-2150,-5 1 156,-6 2-369,-7 0-68,5 2 56,-4 1 528,7 1 122,-4 0-78,-2 0 56,-18 2 67,-5 0 23,-9 1-34,12-3 45,3 0-56,-2 0 11,-19 0-230,17 0 0,-7 0-752,-1 2 1,-8 0-1,-5 1 1,-3 0 812,6 1 1,-3-1 0,-3 2 0,-2-1 0,-3 2 0,-3-1-195,16-1 0,-4 1 0,-1 0 1,-2 1-1,-2-1 0,0 1 0,0-1 1,1 1-1,0 0 0,1 0 163,-2 1 1,-1-1 0,2 1 0,-1-1 0,0 1-1,1 0 1,-1 0 0,-1 1 0,0-1-119,3 0 0,-2 1 1,0-1-1,-1 1 1,0-1-1,0 1 0,2 0 1,0 0-1,1 0 1,3 0 317,-5 2 0,1-1 0,1 1 0,1 0 0,1-1 0,3 1 0,2-1 0,3-1 0,-7 1 0,4 0 0,2-1 0,2 0 0,1 0 0,-6 2 0,1 0 0,0-1 0,0 1 0</inkml:trace>
  <inkml:trace contextRef="#ctx0" brushRef="#br0" timeOffset="163317">5458 11861 10298,'9'59'362,"0"0"0,0 0 0,0 0 1,0 0-1,0 0 0,0-1 1,2 6-1,-1 1 0,1-1 1,2-3-1,0-3 0,3-7-1297,11 12 0,3-9 0,4 1-264,-4-11 0,3 2 0,1 0 0,1-2 0,-1-3 1199,9 11 0,-1-4 0,0-1 0,2 1 0,-1 0 0,-5-8 0,10 2 0</inkml:trace>
  <inkml:trace contextRef="#ctx0" brushRef="#br0" timeOffset="164116">8765 15185 15627,'2'-3'1390,"0"0"-830,6 29 1,1 15-550,2 15-259,-2-8 1,2 10 0,0-3-1395,3 8 1,0-1 1641,2 0 0,-1-4 0,-4-19 0,0-8 0,3-11 0</inkml:trace>
  <inkml:trace contextRef="#ctx0" brushRef="#br0" timeOffset="164300">9473 15265 18317,'5'54'-1404,"0"0"1,-1 0-1,-1 9 1,5-6 1403,10-19 0,1-8 0,-3-8 0,-6-9 0</inkml:trace>
  <inkml:trace contextRef="#ctx0" brushRef="#br0" timeOffset="164434">9354 15566 18026,'-4'-11'324,"0"2"-2168,43-16 1,25-3 1843,-21 12 0,2 2 0,0-3 0,-1-3 0,-1-2 0,0 3 0,11 2 0,0 1 0</inkml:trace>
  <inkml:trace contextRef="#ctx0" brushRef="#br0" timeOffset="164584">10227 15267 17554,'-5'1'449,"1"0"-326,4-1-123,3 46-5860,9-10 5860,-2 21 0,1-31 0,-8-22 0</inkml:trace>
  <inkml:trace contextRef="#ctx0" brushRef="#br0" timeOffset="164733">10158 15003 17846,'0'-6'-1053,"0"2"1053,0 4 0,0 0 0</inkml:trace>
  <inkml:trace contextRef="#ctx0" brushRef="#br0" timeOffset="165168">7882 15021 16804,'-5'62'149,"-1"1"0,1-1 1,0 1-1,-1 3 1,1-2-1,3 2-147,4-8 1,2 2 0,2-1 0,2-5-305,-1-2 1,2-5-1,5 0-34,8 6 0,6 0 0,7-7-2941,9-10 0,7-7 0,1-2 3203,4 1 0,1-1 0,-2-7 1,12-6-1,-6-8 0,-24-7 0,0 0 1</inkml:trace>
  <inkml:trace contextRef="#ctx0" brushRef="#br0" timeOffset="165517">10586 14389 17689,'26'55'107,"-1"0"0,0 1 0,0-1 0,0 0 0,-4 1 0,-1 0 0,-1 0 1,-2 0-1,-2-3-1447,0 1 0,-2-1 1,-2-1-1,-2-1-147,-1 12 1,-4-2 0,-1-6 1486,-2-5 0,-2-8 0,1 7 0,0-22 0</inkml:trace>
  <inkml:trace contextRef="#ctx0" brushRef="#br0" timeOffset="165751">11038 14100 15851,'12'40'71,"1"-1"0,-2-1 0,1 0-71,1 7 0,0-3 0,-1 0 0,2 8 0</inkml:trace>
  <inkml:trace contextRef="#ctx0" brushRef="#br0" timeOffset="165984">11331 13972 17970,'30'52'0,"0"1"0,-5 0 0,-5 1-40,-12-6 0,-5 1-809,-2 3 1,-1 0-110,-4-2 0,0 2 958,0 9 0,0-4 0,-4 1 0,5 2 0</inkml:trace>
  <inkml:trace contextRef="#ctx0" brushRef="#br0" timeOffset="166267">11602 14406 18138,'38'-8'-230,"0"1"0,14 1 174,-37 51 112,-28 0 179,-3-12 1,-2 2-63,1-6 1,1 0-141,-4 3 1,10-2-605,34 5-729,21-19 201,-3-13 1,4-4-2680,2-3 1,0-2 3777,10-3 0,-3 0 0,10-4 0,-10 1 0</inkml:trace>
  <inkml:trace contextRef="#ctx0" brushRef="#br0" timeOffset="166469">12819 14463 18496,'0'-11'874,"0"3"-1395,31 0 0,10 6-2908,-9 14 3429,11-7 0,-4 2 0,-23 12 0,-9-2 0</inkml:trace>
  <inkml:trace contextRef="#ctx0" brushRef="#br0" timeOffset="166601">12959 14757 16031,'57'-21'-348,"1"0"1,3-2-1,-5 2 1</inkml:trace>
  <inkml:trace contextRef="#ctx0" brushRef="#br0" timeOffset="166985">14277 14246 15291,'8'-3'1950,"-2"0"-1368,17 43-391,-14 1-180,4-2 1,-1 4 27,-8 10 0,-3 2-969,2-2 0,-1-1-2420,1-2 0,0-2 3350,9 18 0,-6-48 0,1-10 0</inkml:trace>
  <inkml:trace contextRef="#ctx0" brushRef="#br0" timeOffset="167136">14691 14459 16961,'-6'-3'-796,"1"0"796,5 3 0,0 0 0,0 0 0</inkml:trace>
  <inkml:trace contextRef="#ctx0" brushRef="#br0" timeOffset="167434">15140 14315 17532,'-33'22'980,"-1"-1"1,-11 15-981,23 27 0,20-16-23,39 6-335,-10-35 0,6-5 122,11-2 1,2-6 235,-8-7 0,-2-6-67,17-18 67,-34-4-213,-16-15-1154,-37 2 45,8 21 0,-2 3-976,-31-3 2298,4 15 0,38 7 0,6 0 0</inkml:trace>
  <inkml:trace contextRef="#ctx0" brushRef="#br0" timeOffset="167850">15591 14086 19000,'4'46'11,"-1"-1"0,1 0 0,3 8 1,4-5-147,6-14 1,5-6-325,24 0-29,-11-17 1,4-5 179,-1-2 0,2-6 302,4-7 0,-2-6 320,-10-1 0,-5-2 549,3-17-370,-21 12-314,-9 18 347,-10 16-144,-8 20-382,-5 25-23,6 1-1131,8 4-930,18-22 2084,35-3 0,-25-18 0,22-4 0</inkml:trace>
  <inkml:trace contextRef="#ctx0" brushRef="#br0" timeOffset="168216">16494 14110 19437,'-54'17'26,"-1"0"0,12 3 1,7 5-67,15 7 1,9 3-499,14 18-302,17-29-1256,31-10 2096,6-18 561,7-11 279,-21-3-280,-19 2-134,-16 12-146,-5 11-44,-9 22-113,-4 18-202,2 5-21,-1-2-1066,22-20-3786,14-7 4952,23-11 0,-18-6 0,0-6 0</inkml:trace>
  <inkml:trace contextRef="#ctx0" brushRef="#br0" timeOffset="168535">17239 14088 18406,'-42'4'452,"0"1"0,4 0 0,5 5-452,4 18 56,11 16-751,40-5-33,24-6 560,12-17 168,-2-16 67,-28-4 852,-8-3-594,-11 2-34,-6 7-67,-10 11-201,-5 10 122,-4 8-133,1 6-12,5 5 0,4 4-1541,12-10 0,3 0 1541,9 14 0,3-1 0,-7-32 0</inkml:trace>
  <inkml:trace contextRef="#ctx0" brushRef="#br0" timeOffset="170195">11842 6109 10058,'-28'-10'56,"17"3"-560,36 7-1076,25 0 1580,-12-1 0,0 0 0,7 0 0,2-1 0</inkml:trace>
  <inkml:trace contextRef="#ctx0" brushRef="#br0" timeOffset="178200">19367 14220 16490,'0'-6'1064,"0"2"-5635,0 4 4571,9 42 0,-7-32 0,7 32 0</inkml:trace>
  <inkml:trace contextRef="#ctx0" brushRef="#br0" timeOffset="178334">19299 14632 15515,'0'3'1054,"0"0"-1716,0-3 1,0 0 0</inkml:trace>
  <inkml:trace contextRef="#ctx0" brushRef="#br0" timeOffset="178467">19561 14662 15616,'-7'1'-202,"2"-1"0,5 0 1,0 0-1</inkml:trace>
  <inkml:trace contextRef="#ctx0" brushRef="#br0" timeOffset="178850">21665 13712 15594,'5'0'1053,"0"50"-784,-3-6-370,0-3 0,1 8 1,-1-3-1180,3-1 1,0 0-738,1 16 0,2-2 2017,0-23 0,0-5 0,2 5 0,0-15 0</inkml:trace>
  <inkml:trace contextRef="#ctx0" brushRef="#br0" timeOffset="179050">22592 13553 17966,'-16'54'-53,"0"0"1,7-1 0,7-2-576,10-12 1,6 0 522,10 13 0,2-2 0,1-1 1,6 9-1</inkml:trace>
  <inkml:trace contextRef="#ctx0" brushRef="#br0" timeOffset="179183">22437 13958 17431,'45'-31'-2921,"0"0"0,6 1 1,3 7 2920,8 12 0,-3 5 0,-21 1 0,-3 1 0,29-3 0</inkml:trace>
  <inkml:trace contextRef="#ctx0" brushRef="#br0" timeOffset="179317">23467 13781 17375,'7'43'-1003,"0"0"0,-1-4 0,1-9 1,2-17-1,-3-7 0</inkml:trace>
  <inkml:trace contextRef="#ctx0" brushRef="#br0" timeOffset="179467">23460 13451 8210,'0'0'0</inkml:trace>
  <inkml:trace contextRef="#ctx0" brushRef="#br0" timeOffset="179667">24607 13396 14984,'32'11'-2522,"1"-1"1,4 6 0,-2 2 2521,-1 7 0,-1 0 0,-26-15 0</inkml:trace>
  <inkml:trace contextRef="#ctx0" brushRef="#br0" timeOffset="179817">24763 13671 17532,'39'4'-1207,"-1"1"1,0-1-1,-5-2 1,-6-2 0,-6 0-1</inkml:trace>
  <inkml:trace contextRef="#ctx0" brushRef="#br0" timeOffset="180184">25895 13357 15795,'4'50'205,"0"0"1,1-1-1,-1 1-1633,1 1 0,0-2 1428,-1-14 0,-1-3 0,0 7 0,-2-28 0</inkml:trace>
  <inkml:trace contextRef="#ctx0" brushRef="#br0" timeOffset="180368">26217 13545 8826,'0'0'0</inkml:trace>
  <inkml:trace contextRef="#ctx0" brushRef="#br0" timeOffset="180585">26548 13321 15314,'-1'56'171,"0"-1"1,-1-2 0,-1-2-1523,0-16 1,-1-2 1350,-6 33 0,5-30 0,1-10 0</inkml:trace>
  <inkml:trace contextRef="#ctx0" brushRef="#br0" timeOffset="180933">27035 13403 17678,'-27'53'116,"-1"0"0,4-4 0,10-6-60,32-5-56,11-8-45,13-10-303,21-10 236,-8-26 112,-6-1 33,-24-19-33,-19 4-123,-21-16-2285,-22 5 2408,-10-1 0,8 23 0,16 12 0</inkml:trace>
  <inkml:trace contextRef="#ctx0" brushRef="#br0" timeOffset="181251">27576 13284 19505,'43'-25'134,"0"0"0,-7 3 1,-2 5-359,22 17 33,-12 14-593,-2 11 325,-6 16-673,-15 10 661,-10 3 516,-27-15 0,-7-1 672,-10 17-700,1-21 1,-2-3 486,-7 1 332,10-1-510,19-12-612,38-4-963,12-11 0,7-3-225,1-1 1,3-2 1433,15 0 0,-4 0 0,-6-1 0,-11 1 0</inkml:trace>
  <inkml:trace contextRef="#ctx0" brushRef="#br0" timeOffset="181650">28395 13185 16064,'56'-20'919,"-7"4"-874,-27 18-146,3 21 101,-12 3-11,-1 19 67,-23-3 280,-27 12 45,13-31 0,-3-1-258,1 0 1,1-2 357,-10 3-100,33-12-235,17-2-12,12-1 35,8 4-169,6 4-11,14 23-90,-20 10 101,-6 1-57,-41-3-312,-22-19-2001,-5-15 0,-6-3 2370,10-3 0,0-2 0,-1 0 0,4-2 0,2-3 0</inkml:trace>
  <inkml:trace contextRef="#ctx0" brushRef="#br0" timeOffset="182284">24462 15745 18227,'-7'36'-1808,"2"-12"0,2-16 1</inkml:trace>
  <inkml:trace contextRef="#ctx0" brushRef="#br0" timeOffset="182434">24368 16020 17532,'3'2'-190,"-1"0"190,-2-2 0,0 0 0</inkml:trace>
  <inkml:trace contextRef="#ctx0" brushRef="#br0" timeOffset="182551">24851 16067 17274,'-7'4'493,"2"-1"-1366,5-3-831,0 0 1,0 0 0</inkml:trace>
  <inkml:trace contextRef="#ctx0" brushRef="#br0" timeOffset="182735">25306 15988 16423,'0'-6'1793,"0"1"-1860,0 5-1166,0 55 1233,3-12 0,-3 19 0,3-32 0</inkml:trace>
  <inkml:trace contextRef="#ctx0" brushRef="#br0" timeOffset="182901">25303 15585 11784,'0'0'0</inkml:trace>
  <inkml:trace contextRef="#ctx0" brushRef="#br0" timeOffset="183102">26245 15773 16288,'29'27'-1074,"-1"-1"1,18 22 0,-33-33 0,-7-4-1</inkml:trace>
  <inkml:trace contextRef="#ctx0" brushRef="#br0" timeOffset="183218">26287 16079 17286,'44'-14'-2701,"-1"-1"1,2 2 0,-1 2 2700,-2 4 0,-4 2 0,9-1 0,-6 2 0</inkml:trace>
  <inkml:trace contextRef="#ctx0" brushRef="#br0" timeOffset="183567">27418 15505 16131,'-7'5'650,"-1"24"0,3 9-459,4 10-218,-2-7 1,1 7 0,3-1-2786,9 5 0,3-3 2812,-1 0 0,1-4 0,13 11 0,-9-41 0</inkml:trace>
  <inkml:trace contextRef="#ctx0" brushRef="#br0" timeOffset="183936">27981 15681 18238,'-44'43'441,"0"0"0,6-4 0,7-3-441,15 1 33,15-8 169,19-8-101,40-8-68,-18-17 1,1-5-57,0 2 1,-1-4 16,-3-7 1,-7-4 5,-5-18-67,-14-3 11,-16 1-1166,-37-2-28,12 31 1,-3 3 1249,-2 1 0,1 3 0,-15 7 0,31 4 0</inkml:trace>
  <inkml:trace contextRef="#ctx0" brushRef="#br0" timeOffset="184101">28512 15786 13028,'0'0'0</inkml:trace>
  <inkml:trace contextRef="#ctx0" brushRef="#br0" timeOffset="184384">28990 15590 17778,'43'-17'131,"-1"0"0,-3 2 0,-2 4-434,8 17-683,-9 12-1333,-14 12 1349,-20 2 1,-11 4 1977,-15 4 1,-8 0-186,5 0 1,-3-2-339,-11-2 0,1-4 434,-3 2-314,12-1-583,35-11-2011,26-11 1,10-4 1988,3-3 0,1-2 0,0 0 0,-4-2 0,12 0 0</inkml:trace>
  <inkml:trace contextRef="#ctx0" brushRef="#br0" timeOffset="184752">29709 15576 15314,'49'10'683,"-1"0"1,-2 0-1,-6 2-683,0 14-78,-12 2 78,-15 3 89,-39 13 253,-3-22 0,-4-2-191,0 0 1,-1-1-12,-4-4 0,4-4-140,6-1 179,16 0-168,39 3-493,27 13 326,3 0-57,-25-9 1,-5 3-550,-6 12 515,-10 1 23,-21 0 224,-13-6 23,-15-7-3138,-13-7 3115,24-16 0,1 2 0,26-8 0</inkml:trace>
  <inkml:trace contextRef="#ctx0" brushRef="#br0" timeOffset="184985">30759 15491 16826,'-18'61'204,"0"-1"1,4-17-1,0-1 1,-1 1-754,-2 1 0,-2 0 0,2-3-2104,-5 8 1,1-5 2652,2-8 0,2-7 0,5-11 0,5-11 0</inkml:trace>
  <inkml:trace contextRef="#ctx0" brushRef="#br0" timeOffset="185116">30482 15764 18149,'0'0'0</inkml:trace>
  <inkml:trace contextRef="#ctx0" brushRef="#br0" timeOffset="185234">30897 15941 17790,'-6'0'-1538,"1"0"0,5 0 0,0 0 0</inkml:trace>
  <inkml:trace contextRef="#ctx0" brushRef="#br0" timeOffset="186351">24834 17161 19280,'43'-16'246,"0"0"1,0 1-1,14-2 1,5 1-1,6 1 1,1 0-247,-11 4 0,2 1 0,2 1 0,2-1 0,3 1 0,2-1-562,-13 2 0,1-1 1,3 1-1,1-1 1,2 1-1,0-1 1,0 0-1,0 0 1,-2 1-1,0 0 562,3-1 0,-1 1 0,0-1 0,-1 1 0,1 0 0,0-1 0,0 1 0,0 0 0,1 0-120,-3 0 0,1 0 0,1 1 0,0-1 0,1 0 0,-1 1 0,-1-1 0,0 0 0,-2 1 0,-1 0 73,4-1 1,-2 0 0,0 1 0,-2-1 0,0 0 0,0 1-1,1-1 1,0 0-21,2 0 1,0 0 0,0 0 0,0-1 0,0 1 0,1 0 0,-1-1 0,0 0 35,-1 0 0,-1 0 0,0 1 1,0-1-1,1-1 0,0 0 0,1 0 1,2-2 24,-5 1 0,2-1 1,2-1-1,0 0 1,0-1-1,1 0 0,0-1 1,-2 0-1,0 0 1,-2-1 16,1 0 0,-1-2 0,-1 1 0,0-1 1,-1 0-1,0-1 0,0 0 0,1-1 1,1 0-111,-3 1 1,2-1 0,1 0 0,1-1 0,-1 0 0,-1-1 0,0 1 0,-3 0 0,-1 0 0,-3 1 137,13-7 0,-3 0 0,-2 1 0,-3-1 1,-1 2-1,-1-1-22,1 1 1,-1-1 0,-2 1 0,-3 2 0,-3 1 309,5 0 1,-4 3 0,1-1-276,8-3 0,1-1 1,-3-2 33,-11 3 0,-2-2 0,-2-2-60,-1-2 0,-1-2 0,-7-1 19,-2-4 0,-10 1-11,-14-27 1412,-11 29-1413,-2 10 2107,1 10-2140,3 7 3232,3 4-3243,1 2 402,-5 0-335,-5-7-56,-13-6-45,-1-8 45,-10-3 0,3-3 12,-3-5 44,0-4-56,2-4 0,4-2 11,12 13 0,0-3-11,-2-1 0,-1-1-23,-1-1 1,-1 1-324,-6-1 0,-4 2 346,-2 5 0,-8 2-420,-2 3 1,-8 0 0,-6 0 0,-2 1 405,7 5 1,-3 0 0,-3 1 0,-3 0 0,-1 0 0,-3 0-293,9 2 1,-3 0 0,-1 1 0,-2-1 0,-1 0 0,-2 1 0,0 0 0,-1 0 0,0 1 281,5 1 1,-1 0-1,-2 0 1,-1 1 0,0 0-1,-1 0 1,1 0 0,0 1-1,0 0 1,1 0 0,2 0-154,0 1 0,0 0 0,2 0 0,-1 0 0,1 1 1,1 0-1,-1 0 0,1 0 0,-1 0 0,1 1 184,-7-2 1,0 1-1,-1 0 1,0 0-1,1 1 1,1-1 0,2 1-1,1 0 1,2 1-189,-10-1 0,3 1 1,2 0-1,1 0 0,0 1 1,0 0 180,1-1 0,1 1 0,-1 0 0,1 1 0,1-1 0,-1 1 0,4 0 0,1 0 0,1 0 0,-1 1 0,-2 0 0,-1-1-28,0 0 0,-2 1 1,-1-1-1,-1 1 0,0-1 1,0 1-1,2 0 28,-5-1 0,0 1 0,1-1 0,1 1 0,0-1 0,0 1 32,2-1 0,0 1 1,1-1-1,0 0 0,2 1 1,3-1-42,-1 1 0,1-1 0,2 1 0,4-1 0,4 1 9,-2-2 0,5 1 0,0-1 339,-6 0 1,-1-1-1,1 1-324,5 0 0,1-1 0,-2 1-15,-14 1 0,-3 0 0,2 0 284,10 0 1,2 1 0,-1 1-285,-8 1 0,-1 2 0,1-1 82,6 1 0,2 0 0,0 0-90,-4 2 1,0-1-1,0 1 8,2 0 0,0 1 0,0 0 0,5 0 0,0 0 0,2 1 889,-14 2 1,3 4-930,8 9 1,11 8-28,19 8 0,11 5 78,7 2 0,9 2-293,19 10 0,9-1 349,3-6 1,3 2-63,-12-10 1,2 3 0,0 4-1,-3 2-3,-2 6 1,-2 3 0,-2 3 0,-2 4-5,-4-12 0,-1 4 0,0 1 1,-2 2-1,-2 0 0,-2 1-452,-2-6 1,-3 1-1,-1 2 1,-1-1 0,-1 0-1,-1 0 1,0-3-421,-1 3 0,-1-2 0,-1 0 0,-1-1 0,0 0 0,0-1 911,-1 11 0,-1 2 0,-1-1 1,0-5-1,1-9 0,-1 13 1,-1-10-1,2-9 0,-1 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3:22:52.9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4095 3175 15314,'-1'5'616,"1"-2"1008,0-3-1579,46-17-22,-12-4-113,2 2 1,1-2 89,6-21-22,-10-1 11,-12 1-27,-11 4 38,-13 6 0,-13 9 0,-12 9 246,-11 9-111,9 20 0,1 9 33,-16 17-146,17-2 1,4 6 21,9 12 1,6 1-45,0-14 0,5 1-86,6 0 0,4 3 1,7-5-952,11-5 0,8-7-1243,14 3 0,5-10 2280,-6-14 0,-2-7 0,20-7 0,-38-7 0</inkml:trace>
  <inkml:trace contextRef="#ctx0" brushRef="#br0" timeOffset="684">2560 3160 13095,'6'51'731,"-1"-1"0,1 1 0,-1 6 0,0-2-496,-1 0 1,-2-6 145,-2-1-78,0-19 1232,0-16-661,0-17-796,-2-20-16,-3-17 0,-1-11-59,1-2 1,0-6 0,1-1-1090,-1-1 0,0-1 0,1-1 1086,1 8 0,0-2 0,1 2 0,1 3-8,0 1 1,1 4-1,3 0-37,2 1 0,2 0 1,3 5-281,5 0 0,8 8-527,10 6 0,5 13-1904,24 31-909,-28 4 0,-4 7 3665,-11 4 0,-6 1 0,5 6 0,-12-4 0</inkml:trace>
  <inkml:trace contextRef="#ctx0" brushRef="#br0" timeOffset="834">2697 3461 17577,'63'-9'-1251,"0"0"0,-6 6 0,-8 8-4184,-9 24 5435,-18 23 0,-14-21 0,-8-2 0</inkml:trace>
  <inkml:trace contextRef="#ctx0" brushRef="#br0" timeOffset="954">2877 3817 17678,'0'12'-2970,"48"-24"2970,4-13 0,3-3 0,-16 9 0,-1 1 0,0 0 0,1 0 0</inkml:trace>
  <inkml:trace contextRef="#ctx0" brushRef="#br0" timeOffset="1269">3699 2051 15605,'1'55'337,"1"-1"1,-1 1-1,0-1 1,1 1 0,-1 4-1,0-3 1,0 2 0,-1 2-1246,2 0 0,-1 2 1,0 2-1,1 0 0,-1-4 950,0 3 0,-1-3 0,0 1 0,2 2-85,0-2 1,0 4-1,1 1 1,1-2 0,3-2-816,3 4 1,3-2-1,2-2 1,0-1-230,-2-2 0,0 1 0,3-4 0,4-7 1225,8-5 0,5-7 1,-3-9-1,12-5 1,-5-18-1</inkml:trace>
  <inkml:trace contextRef="#ctx0" brushRef="#br0" timeOffset="1718">4705 2482 15863,'-1'-43'560,"-1"-1"0,-2 3 0,-1 2-414,-9-7 269,-4 3 279,-1 9-694,7 16-33,2 9-57,8 25 90,1 15 0,1 20 0,6 11-179,-1-28 0,2 1-836,8 9 1,4 1-3496,1-7 1,0-2 4509,0-3 0,-1-3 0,7 1 0,-19-26 0</inkml:trace>
  <inkml:trace contextRef="#ctx0" brushRef="#br0" timeOffset="1867">4653 2485 16400,'45'-8'-2051,"0"0"1,17-3 0,-46 7-1</inkml:trace>
  <inkml:trace contextRef="#ctx0" brushRef="#br0" timeOffset="2218">4918 2344 17801,'39'6'-430,"-1"-1"1,3 10 0,-7 7-1028,-4 37 1434,-16-27 1,-2-1 56,-5 10 996,-7-24-615,0-18-247,0-11 471,0-6-68,0-22-335,6 8-337,5 3 101,6 22-135,7 21-44,3 8-5636,22 14 5815,-10-16 0,-1 1 0,-23-19 0</inkml:trace>
  <inkml:trace contextRef="#ctx0" brushRef="#br0" timeOffset="2418">5643 1981 18787,'19'47'96,"0"1"0,0 0 0,0-1 0,1 11 0,-1 2 0,0 2 0,-2 2-683,-3-1 0,-1 2 0,-1 2 0,0 0 0,-2-3-1380,0-8 1,-1 0 0,0-2 0,-2 0 0,-2-1 1946,-2 13 0,-3 0 1,-2-3-1,1-10 0,0-5 1,-1-7-1,-4 15 0</inkml:trace>
  <inkml:trace contextRef="#ctx0" brushRef="#br0" timeOffset="2685">8363 2318 17992,'56'1'-110,"-1"0"0,-17-6 0,-6 3 0,2 19 0</inkml:trace>
  <inkml:trace contextRef="#ctx0" brushRef="#br0" timeOffset="2819">8510 2595 17857,'59'-28'-1405,"-1"0"1,-6 4 0,-2 3-1,-7 5 1,-3 3 0,8-1-1</inkml:trace>
  <inkml:trace contextRef="#ctx0" brushRef="#br0" timeOffset="3617">12228 1308 17734,'-36'-10'157,"0"-1"0,-30 13-124,39 41 1,8 20-871,5-4 1,5 8 0,2 4 849,2-14 0,2 5 1,1 1-1,1 1 1,2-3-470,1-4 0,1 0 0,2-2 0,0 1 0,2 0 456,2 1 0,1 1 0,1-1 0,0-1 0,2-5-19,4 12 1,2-5-1,0 2 19,-3-3 0,1 3 0,0 1 0,-3-1 39,-3-3 1,-1-2 0,-1 2 0,-2 1-178,-1 6 1,-2 3 0,-1-1-1,-3-4-404,-4 0 1,-2-4 0,-4-3-442,-3-8 1,-2-3 0,-2-6 982,-7-1 0,0-6 0,-3 4 0,3-11 0</inkml:trace>
  <inkml:trace contextRef="#ctx0" brushRef="#br0" timeOffset="3935">11646 4130 14630,'-6'38'399,"-1"0"1,1-4 0,2-2-400,9 7-11,7-11 190,25-16 11,12-49-263,-21 6 1,-4-4 38,-3-2 1,-6-1-46,-6 2 1,-6 3-1166,-18 6-1748,-11 13 2992,-14 8 0,17 5 0,2 1 0</inkml:trace>
  <inkml:trace contextRef="#ctx0" brushRef="#br0" timeOffset="4652">10960 1510 17566,'-5'-35'241,"0"1"0,20-18-140,45 33-112,4 20 11,-23 2 0,-2 2 0,15 8-236,5-1-380,-22-5 750,-6-16-11,-27-6 12,-16-14 89,-9 5-224,-6 5 0,-3 9 68,-13 27-276,22 8 0,1 5-1613,-4 13 1,3 2 1820,5-3 0,3-1 0,-2 17 0,11-38 0</inkml:trace>
  <inkml:trace contextRef="#ctx0" brushRef="#br0" timeOffset="5269">13150 2716 13958,'5'0'2095,"-1"0"-1922,26-18 1,5-7-117,-5-2-142,10-9 1,-5-5 275,-29-5 896,-25 1-627,-10 19-225,-15 18 258,12 24-460,0 12 90,4 18-95,14-5 0,7 4-123,9 0 0,6 1-550,1 0 0,5-2-78,10-5 1,6-6-40,0-12 0,2-6-493,2-4 0,1-2 1252,3-3 0,-2-2 0,6-3 0,-10-1 1</inkml:trace>
  <inkml:trace contextRef="#ctx0" brushRef="#br0" timeOffset="5618">13718 2325 15426,'5'0'1983,"-1"0"-1793,-5-46-67,-10-15-95,2 5 0,-2-4 62,-2 8 0,-3 4 179,2 10 0,-1 5-179,-6 2-90,8 47 0,9 23-6,3 6 0,5 6-840,8 2 0,4 2-1905,-4-12 1,2 1 0,0-4 2750,8 6 0,1-6 0,8 5 0,-20-33 0</inkml:trace>
  <inkml:trace contextRef="#ctx0" brushRef="#br0" timeOffset="5784">13718 2156 17801,'-1'-3'393,"0"0"-494,39-3-998,0 2-593,-2-1 1,2 0 1691,23-3 0,-26 2 0,-10 2 0</inkml:trace>
  <inkml:trace contextRef="#ctx0" brushRef="#br0" timeOffset="5969">14055 1974 17487,'0'-8'247,"0"1"-236,0 7 112,44 37-123,-7-14-3356,13 6 1,4 0 3355,7-7 0,-2-3 0,-38-15 0</inkml:trace>
  <inkml:trace contextRef="#ctx0" brushRef="#br0" timeOffset="6120">14280 1962 16143,'-26'60'-143,"-1"1"1,11-15-1,2 0 1,3-8 0,2 5-1,6 6 1</inkml:trace>
  <inkml:trace contextRef="#ctx0" brushRef="#br0" timeOffset="7786">15676 1264 10529,'0'-4'2644,"0"0"-246,0 4-1782,0-29 35,0 18 222,0-25-514,0 29-314,0 1 34,0 4 279,0 2 247,-3 0-404,2 0 226,-3 0-371,2 0 11,-2 0 0,0-1-67,-2 1-45,3 0 101,0 0-56,2 0 90,-1 0-169,0 0 1,0 0 235,0 0-269,-5 9 112,-2 8-11,-11 22 50,9-11 0,-1 7-451,-4 17 1,-1 11-1,-1 4 432,7-16 0,-1 3 0,1 2 1,0 1-1,1 2-510,0 2 1,0 2 0,0 1 0,1 2 0,1-2 0,0-2 475,-1 5 1,0-2 0,2 0-1,0-2 1,3-1 13,2-5 0,2 1 0,1-3 0,2-1 0,1-5-437,3 5 0,2-4 0,3-2 351,2-3 0,3-2 0,1-2-289,10 12 0,6-5-213,13-2 0,4-7-3300,-6-15 0,1-5 3888,-1-2 0,-4-5 0,6-10 0,-34-6 0</inkml:trace>
  <inkml:trace contextRef="#ctx0" brushRef="#br0" timeOffset="9901">16709 1822 16894,'27'-23'72,"0"0"1,26-14-73,-16 41-11,-1 6-45,-8 10 56,-12 12 157,-8 8-157,-23 8 11,-5 0 146,-13-5-157,4-10 0,9-14-23,10-10 23,28 0 45,30 17-45,5 4-39,-20-9 0,-2 2 28,3 12 22,-15-3 179,-10-3 135,-41 5-784,-22-11-3754,13-11 0,-3-4 4213,7-5 0,3-3 0,-12-1 0,30-3 0</inkml:trace>
  <inkml:trace contextRef="#ctx0" brushRef="#br0" timeOffset="10119">17491 1676 19022,'-25'51'103,"-1"0"0,8-6 1,0 5-1,1 3 0,2 1-255,1 5 1,3 3 0,2 2 0,-1 1-1687,1-1 1,0 2 0,0 1-1,1-1 1,1-2 1837,1 2 0,0-2 0,2-2 0,1-5 0,2-1 0,1-4 0,0-9 0,0 9 0</inkml:trace>
  <inkml:trace contextRef="#ctx0" brushRef="#br0" timeOffset="10418">17513 2424 19863,'19'-46'-179,"4"20"-718,7 52-470,0 21 375,-17-16 1,-3 3 682,-1 16 1,-5 0 1193,-7-8 1,-1-1-35,1 0 1,-1-4-471,-8-1-235,9-27-101,6-9-583,27-18-1272,3 3 0,7-3 1810,3 0 0,5-3 0,-4 3 0,0-2 0,-3 3 0,4 0 0,1 0 0</inkml:trace>
  <inkml:trace contextRef="#ctx0" brushRef="#br0" timeOffset="10769">18652 2407 15135,'4'0'1400,"0"0"-1171,28-11 1,9-5-207,5-7-16,-6 3 1,7-4-1,-7-2-24,-11-3 1,-6-2 368,2-4 1,-12 1 802,-40-11-618,-15 25-245,-21 30 33,18 16-163,18 2 1,2 6-119,7 2 1,5 2-107,2 7 1,7 0-387,20 19 269,25-20-494,12-29-638,12-8 364,-30-9 1,1-4 946,14-11 0,-2-2 0,0 2 0,8-17 0</inkml:trace>
  <inkml:trace contextRef="#ctx0" brushRef="#br0" timeOffset="11001">19077 1668 16423,'41'-31'-942,"-1"0"1,11-10 0,-24 25 0</inkml:trace>
  <inkml:trace contextRef="#ctx0" brushRef="#br0" timeOffset="11418">19621 1102 15101,'1'-7'1569,"1"0"-1491,-2 7-112,0 0 46,53-4-12,-27 15-471,37 2 314,-48 19 134,-16 17 382,-18-6-280,3 0 122,-3-20-201,14-16 12,11-6 10,5 0 68,8 1-23,5 2-101,-1 6-111,-1 17 21,-19 14-806,-12 1-1569,-22-1-4111,-6-19 6610,1-10 0,15-6 0,6-5 0</inkml:trace>
  <inkml:trace contextRef="#ctx0" brushRef="#br0" timeOffset="11771">20069 1244 19000,'43'24'-837,"1"0"1,-7-2-1,-7 1 568,-2 26 269,-15-19 123,-10-23 505,-2-17 257,1-25-604,6-16-158,1 3 56,4 10-168,0 26-44,8 10-68,7 28-1065,10 13-1960,-4 7 3126,-3-4 0,-19-28 0,-1-4 0</inkml:trace>
  <inkml:trace contextRef="#ctx0" brushRef="#br0" timeOffset="12618">22603 1443 12613,'4'-3'280,"0"1"90,-4 2 123,10 43-314,0-10 1,1 5-164,4 23 1,2 4-544,-1-2 1,0-1-340,-5-12 0,-1-3-2428,1 15 3319,-9-35 0,-1-14 0,-1-6 1</inkml:trace>
  <inkml:trace contextRef="#ctx0" brushRef="#br0" timeOffset="12769">22545 1759 14294,'52'-15'-757,"0"-1"1,11-3 0,-26 7 0</inkml:trace>
  <inkml:trace contextRef="#ctx0" brushRef="#br0" timeOffset="13119">23702 952 16927,'44'3'134,"0"0"1,0 0-1,1-1-106,9-6 0,1-3-319,-8 1 0,0-1 33,-2 0 0,-3 0 258,1-3 56,-37 17 225,-14 8-46,-13 27-291,-3 9-2096,12-20 1,2 1 2151,0 11 0,10-16 0,3-20 0</inkml:trace>
  <inkml:trace contextRef="#ctx0" brushRef="#br0" timeOffset="13336">24603 602 19897,'-17'55'35,"0"0"0,0 0 0,0 0 0,1-2 1,-1 0-1,1 0 0,2-3-88,0 5 1,2-3 0,0 0-736,-1 2 1,1 1-1,1-1 451,0-1 1,2-1 0,1 2-2857,1 11 1,2 3 0,2-6 3192,5 2 0,2-4 0,-3 1 0,3-10 0,9-21 0</inkml:trace>
  <inkml:trace contextRef="#ctx0" brushRef="#br0" timeOffset="13640">24867 1280 19527,'34'-29'-490,"-1"-1"1,2 12 0,0 11-1091,13 31-247,-11 29 1827,-28 5 801,-23-12 1,-9 1 537,-1-5 0,-3 0-577,-8 3 0,0-4-757,9-14 1,2-5 27,1 0-66,20-18-124,11-2-123,16-1-370,27-1-247,-12-2 1,7-1-245,-1 0 1,5 0-1,4-1 1,1 1 1140,9-1 0,4 1 0,-1 0 0,-3-1 0,4 0 0,-4-1 0,-1 1 0,-6 2 0,-1 0 0,1 0 0</inkml:trace>
  <inkml:trace contextRef="#ctx0" brushRef="#br0" timeOffset="14087">26419 1578 14339,'7'0'3720,"-1"0"-2947,-6 0-224,44-14-460,14-12-66,-9 3 0,2-4-96,-9-3 0,-4-2 33,-10 5 1,-6 0 39,0-22 225,-31 20 391,-20 5-403,-21 22-73,14 19 0,0 8-62,5 1 0,4 4-403,-1 15 1,5 3 324,11-8 0,5 0-68,-1 1 1,5 0 11,3-2 0,7 0-488,15 6 1,11-5-908,18-10 0,9-8 1451,-5-9 0,5-5 0,-5-1 0,3-2 0,-5-4 0,-5-9 0,0 0 0</inkml:trace>
  <inkml:trace contextRef="#ctx0" brushRef="#br0" timeOffset="14269">26974 1195 16782,'0'-3'470,"36"-9"-1456,-2 9-835,-1-2 0,2-1 1821,20 0 0,-23 3 0,-9-1 0</inkml:trace>
  <inkml:trace contextRef="#ctx0" brushRef="#br0" timeOffset="14602">27329 827 19505,'60'-4'-400,"1"-1"0,-6 1 1,-4 0-196,7-3 472,-24 3-157,-4 0 907,-36 17-66,-12 15-516,-3 5-23,-1 10-22,8-11-2555,5 13 2555,10-8 0,-2-7 0,6-15 0</inkml:trace>
  <inkml:trace contextRef="#ctx0" brushRef="#br0" timeOffset="14952">27846 986 16860,'5'-10'1188,"-1"2"-1266,44 13 78,-25 9-561,37 9 68,-38 5 146,-5-2 167,-5-7 135,-2-8 572,2-16-124,-3-8 146,4-13-335,-5 1 267,2 0-548,-1 12-56,7 29 101,0 8-730,11 24 181,5-9-1581,9-4 2152,8-8 0,-19-13 0,-6-6 0</inkml:trace>
  <inkml:trace contextRef="#ctx0" brushRef="#br0" timeOffset="15222">28627 692 18440,'16'45'168,"0"0"0,-1 2 0,-3 4-142,-4-1 0,-3 5 0,-1 1-880,0 5 1,-1 1 0,-1 4 446,-3-7 1,-2 3 0,0 1 0,0-4-573,-1 4 1,-1-2 0,-2-3 978,-2-5 0,-1-2 0,0-8 0,-3 7 0,4-20 0</inkml:trace>
  <inkml:trace contextRef="#ctx0" brushRef="#br0" timeOffset="15553">29202 1444 16120,'-4'-2'-1546,"0"0"1546,4 2 0,0 0 0</inkml:trace>
  <inkml:trace contextRef="#ctx0" brushRef="#br0" timeOffset="16086">29989 1314 14944,'-1'-10'2476,"-1"1"-2162,2 9 34,-68-9-264,39 24 0,-2 5-23,-20-7 1,1 5-462,13 19 0,7 7 400,7-6 0,5 1 0,4 1 0,3 0-17,1-3 0,6-1 213,12 3 1,10-4-181,7-11 1,8-7-84,14-7 0,3-11-135,-4-8 1,-2-10-152,0-11 0,-7-7 314,-12 2 0,-5-6 39,-5-2 0,-2-5 0,-3-2 78,-1-5 1,-3-1 0,-3-2 114,-2 7 0,-3-2 0,0 0 1,-2 4-297,-1-4 0,-1 3 0,-3 3 372,-9-10 0,-4 10-258,-9 14 588,0 18-599,5 19 17,10 21 0,4 12-17,5 20 0,10 8-845,6-3 0,7 5 1,1-1 769,-1-5 0,2-1 1,4-2-80,7 2 1,5-1 0,-1-4-550,-9-16 1,0-3 0,3-1 702,8 4 0,2-1 0,-3-4 0,-9-4 0,-1-3 0,7-1 0,0-1 0</inkml:trace>
  <inkml:trace contextRef="#ctx0" brushRef="#br0" timeOffset="16271">30530 1438 18429,'15'35'-878,"0"-1"0,12 4 0,5-6 878,0-19 0,1-3 0,19 13 0,-13-21 0</inkml:trace>
  <inkml:trace contextRef="#ctx0" brushRef="#br0" timeOffset="16386">30681 1421 18384,'-34'38'-38,"0"0"1,3-1 0,4 0-1824,8-7 1,3 0 1860,-13 29 0,15-26 0,4-9 0</inkml:trace>
  <inkml:trace contextRef="#ctx0" brushRef="#br0" timeOffset="20001">8823 6531 13285,'8'-5'673,"-1"2"-550,-7 3-123,41-26-67,-12 13-572,3-4 0,0 2-4145,7 5 4784,-9 6 0,-14 3 0,-9 1 0</inkml:trace>
  <inkml:trace contextRef="#ctx0" brushRef="#br0" timeOffset="20152">9001 6937 13482,'37'-36'-442,"0"-1"1,-10 10-1,-4 4 1,-7 9-1</inkml:trace>
  <inkml:trace contextRef="#ctx0" brushRef="#br0" timeOffset="22651">11526 5533 17364,'-10'59'49,"0"0"0,1-1 1,1 0-1,0 0 0,5-3 13,7 10 0,6 2-638,-1-19 1,2 4 0,1 2 0,1 0 642,0 2 0,1 1 0,0 1 0,0 2-29,-2-5 0,-1 3 0,0 1 1,0-1-1,-3 0-9,0-3 0,-2-1 0,0 1 0,-2-3 0,-2-1-52,0 15 1,-3-4 0,-3-1-934,-5 0 0,-3-2 0,0-8-1212,-1-13 1,-2-5 2167,-6 4 0,0-7 0,5-13 0,-1-10 0</inkml:trace>
  <inkml:trace contextRef="#ctx0" brushRef="#br0" timeOffset="23020">11151 7862 16154,'12'42'276,"0"1"1,-1-5-1,2-9-153,7-19 68,1-11-124,-1-15 426,-3-35-44,-16-12-438,-13 0-22,-18 16-763,-9 33-5568,-19 9 6342,13 9 0,6-2 0,22 2 0</inkml:trace>
  <inkml:trace contextRef="#ctx0" brushRef="#br0" timeOffset="23719">10469 6258 18306,'-26'-27'433,"0"0"0,2-2 0,4-2-349,7-2 0,3 1-84,-2-16-22,17 23-23,12 18 90,18 6-34,16 10-11,13 3 5,-30-2 1,3 0-230,12 0 0,1-2-124,-4-2 1,-1-4 73,-2-2 0,-1-4-130,17-15 213,-32-10 292,-12-13-123,-33 16 22,-29 18 56,-10 27-56,23 1 0,2 4-360,8 1 0,2 1 360,0 1 0,1 1 0,0-1 0,0 1-549,-15 24-1838,4-5 2387,1-1 0,17-23 0,0-3 0</inkml:trace>
  <inkml:trace contextRef="#ctx0" brushRef="#br0" timeOffset="24952">12564 6299 15795,'64'-10'45,"-10"11"-67,-33 18 100,-16 39 57,-18-7-214,0-15 0,-2-1 90,-17 10 97,1-10-97,19-18 90,32-7-78,38-3-40,-16 3 0,-1 3-246,-5-2 0,-5 3 263,12 25 268,-39-8 260,-40 16-528,-17-9-404,22-19 0,-1-4-2621,-26 2 3090,26-16 1,16-1 0,5 0-1</inkml:trace>
  <inkml:trace contextRef="#ctx0" brushRef="#br0" timeOffset="25169">13122 6317 17767,'-20'38'672,"8"15"1,4 13-766,3-18 1,0 6 0,1 2-1,1 1-1429,1-2 1,1 2 0,1 1-1,1-1 1,0-1 221,0 4 0,1 0 1,1-2-1,1-2 1300,3 10 0,1-2 0,0-11 0,4 5 0,-1-23 0</inkml:trace>
  <inkml:trace contextRef="#ctx0" brushRef="#br0" timeOffset="25453">13412 6869 19684,'43'-31'-1457,"-11"20"857,-5 27 1,-2 11 95,-2 27 504,-16-16 0,-5 2 672,-6-6 0,-2-1-44,-3 28-214,-5-28-346,11-25-1,13-5-717,31-21-1390,-3 4 1,3-2 2039,3-2 0,-1-1 0,-8 4 0,-4 2 0,3 2 0</inkml:trace>
  <inkml:trace contextRef="#ctx0" brushRef="#br0" timeOffset="25906">14843 6700 14708,'7'0'2992,"-1"0"-2869,17-19 0,4-7-77,5-3-7,14-13 0,3-6-17,-22 14 1,-2 0-6,-1 1 0,-3-1 5,1-22 404,-33 28 89,-7 9-122,-15 9 55,-7 10-381,-3 18 101,9 10 0,2 10-124,3 17 1,3 6-187,-1-1 0,4 3 112,11-9 0,4 4 1,7-6-33,12 0 0,9-6-432,7 2 0,9-10-1556,14-20 0,6-14-2024,-8-8 1,-1-9 4073,3-8 0,-6-4 0,-8 0 0,-9 1 0</inkml:trace>
  <inkml:trace contextRef="#ctx0" brushRef="#br0" timeOffset="26603">15524 6176 17633,'23'-51'168,"0"1"0,-7 8 0,-1-2 1,-5 1-125,-5-10 1,-5-1 442,-4-7 1,-3 1-465,0 16 0,-3 4 313,-17-7-118,12 36-207,3 22 60,2 15-71,2 22-34,5 17 34,6-13 0,6 3-370,6-2 0,4 0-471,-2-1 0,4-3-55,3-10 0,2-6-3665,8-4 4611,-6-14 0,-12-9 0,-7-6 0</inkml:trace>
  <inkml:trace contextRef="#ctx0" brushRef="#br0" timeOffset="26786">15494 5946 17857,'62'-10'-1013,"1"0"0,-17 4 0,-8 1 0,-9-3 0</inkml:trace>
  <inkml:trace contextRef="#ctx0" brushRef="#br0" timeOffset="27019">16319 5773 17566,'43'-13'-535,"0"0"0,4-1 0,-6 1 0</inkml:trace>
  <inkml:trace contextRef="#ctx0" brushRef="#br0" timeOffset="27353">16834 5421 19863,'44'4'-426,"0"1"0,16 6-100,-24 42 526,-29-7 134,-22-15 1,-6 0 907,-21 18-762,16-25 0,-1-3-280,-6-2 0,25-16 67,20-3-22,10 0-90,17 3-134,7 6-224,3 7-1155,0 23 258,-34 11 292,-21 2 78,-15-24 0,-8-3-1282,-6-7 1,-4-4 2211,-6 0 0,1-2 0,-8 2 0,7-7 0</inkml:trace>
  <inkml:trace contextRef="#ctx0" brushRef="#br0" timeOffset="27854">15052 5613 16367,'11'57'385,"0"-1"1,0 1-1,-1-4 1,0 0-1,2 0-363,-1-3 1,2 0 0,4-2-430,4-4 1,5-1-1,5-3-572,9 3 1,7-3 0,5-8 978,9-13 0,5-9 0,-4-4 0,-1 0 0,-4-7 0,-4-10 0,-1-1 0</inkml:trace>
  <inkml:trace contextRef="#ctx0" brushRef="#br0" timeOffset="28320">17281 5096 17970,'49'39'162,"0"1"0,-15-2 1,-2 4-1,-3 5-235,-7-3 0,-2 5 1,-2 1-1,-2-1-1229,3 8 1,-3-1 0,-4 0 591,-3-3 1,-3 0 0,-3-5-2272,-4-5 1,-3-4 3203,1 21 1,-2-28-1,3-18 1</inkml:trace>
  <inkml:trace contextRef="#ctx0" brushRef="#br0" timeOffset="28736">17774 5452 17778,'37'-9'56,"0"1"0,-2 8 0,-3 8-100,6 41-1,-15-4 90,-14-8-45,-9-25 124,0-6-91,1-6 158,2-12-191,4-9 168,17-32 504,11 4-448,1 2-157,0 22-45,-15 20-145,11 14-4684,6 19 4807,1 2 0,-12-1 0,-14-14 0</inkml:trace>
  <inkml:trace contextRef="#ctx0" brushRef="#br0" timeOffset="30318">20141 5877 11470,'0'-11'2667,"0"3"-1658,0 8 1041,0 0-1658,1-14-291,3 28 156,12 27-167,-4 7 0,0 5-90,0 0 0,0-1-502,0 6 1,-2-3-569,-5-19 0,-1-1 1070,-1 3 0,0-3 0,0 1 0,-2-2 0</inkml:trace>
  <inkml:trace contextRef="#ctx0" brushRef="#br0" timeOffset="30485">20057 6270 18384,'-5'-6'784,"2"1"-784,3 5-302,48-20-2326,-12 14 1,5-1 2627,7-7 0,1 0 0,-10 9 0,-5 1 0,-2-3 0</inkml:trace>
  <inkml:trace contextRef="#ctx0" brushRef="#br0" timeOffset="30936">21750 5762 17935,'43'-6'396,"-1"-1"0,-7 2 0,-1-1-307,7-5 1,-2-2-90,13-5-33,-5 0 100,-21 7-45,-8 3 79,-16 17-78,-3 16 0,-2 21 33,1 0 0,-1 3-56,1-9 0,-1 0-130,0 12 1,1 2-459,1-4 0,0-2-4001,2-6 1,1-1 4588,2-3 0,0-3 0,2 5 0,1-34 0</inkml:trace>
  <inkml:trace contextRef="#ctx0" brushRef="#br0" timeOffset="31169">22463 5281 20356,'-9'59'48,"-1"-1"1,0 1-1,2-5 1,1 3-1,-1 2 1,2 3-161,0 0 0,0 3 0,2 2 0,-1-1 0,0-2-993,1-8 1,0-1 0,1-2 0,-1 1 0,1-2 616,0 9 1,1 0 0,0-3-1,0-5-2000,1 16 1,0-6 2706,1-8 0,0-5 0,0 6 1,0-22-1</inkml:trace>
  <inkml:trace contextRef="#ctx0" brushRef="#br0" timeOffset="31486">22542 6244 19953,'25'-43'141,"1"1"1,0 4 0,2 7-142,24 13-644,-10 15 0,0 9-1200,-8 13 1,-5 10 1709,-2 12 0,-10 5 778,-13 1 0,-10 1-224,-11 3 0,-6-4 123,1-15 1,-2-3 177,-2 4 0,0-1-105,-7 12-616,7-7-22,31-24-359,14-11-526,15-2-435,5-2-3700,2-5 5042,-1-1 0,-18 1 0,-6 2 0</inkml:trace>
  <inkml:trace contextRef="#ctx0" brushRef="#br0" timeOffset="32335">24213 6190 16916,'36'-2'396,"1"-1"0,-2-1 0,-3-3-183,10-18-168,0-14 627,-24 3 0,-34-4-201,-36 19-343,13 26 1,-2 7-84,7 0 0,3 5 33,-4 23 1,8 7-79,12-2 0,8 1-118,5 9 0,7-1-138,5-13 1,7-5 137,9-7 1,6-8-309,33-8-1086,-13-13 1,3-6 1511,-1-9 0,-2-2 0,-9 8 0,-4 0 0,15-21 0</inkml:trace>
  <inkml:trace contextRef="#ctx0" brushRef="#br0" timeOffset="33020">24837 5662 13667,'6'1'3865,"-1"0"-3080,-5-1-584,30-47 57,-19-9-230,5 15 0,-1-1-17,-11 4 0,-5 3 23,-5-14 492,-8 3-122,-4 21-370,-1 27 33,8 55-112,8 9-130,5-20 1,4 0 96,8 16-450,9-7-861,2-11-5647,5-7 7036,-9-18 0,-3-5 0,-14-14 0</inkml:trace>
  <inkml:trace contextRef="#ctx0" brushRef="#br0" timeOffset="33202">24774 5547 17913,'-3'-5'1692,"0"1"-1939,53-14-861,-9 11-585,0-3 0,3 0 1693,19 3 0,-28 4 0,-8-2 0</inkml:trace>
  <inkml:trace contextRef="#ctx0" brushRef="#br0" timeOffset="33406">25466 5413 16243,'-11'0'2723,"3"0"-2723,8 0-67,0 0-2095,24 0-2163,-4 0 4325,21-4 0,-23 3 0,-5-2 0</inkml:trace>
  <inkml:trace contextRef="#ctx0" brushRef="#br0" timeOffset="33752">25883 5163 18541,'44'-6'-766,"1"-1"0,-5 1 0,-3 1 654,12 3 112,-20 2 258,-23 0 907,-4 5-357,-2 17-349,-8 16-414,0 25-426,-4-7-583,6-2-1804,4-20 2768,6-8 0,-3-13 0,4-4 0</inkml:trace>
  <inkml:trace contextRef="#ctx0" brushRef="#br0" timeOffset="34419">24688 5170 13510,'-8'-7'3249,"2"1"-2577,6 6-381,-36 19-67,23 10 1,3 9-102,-13 18 1,3 8-777,13-13 0,5 4 1,3-2 644,0-7 1,2-1-1,3-3-149,4 14 1,6-8 35,20 1-2462,-1-31 1,4-5 2582,27-6 0,-5-3 0,-28-13 0</inkml:trace>
  <inkml:trace contextRef="#ctx0" brushRef="#br0" timeOffset="34853">26485 4883 18216,'13'49'-32,"1"0"0,-1 1 1,0-1-1,1 5 0,-1-3 1,-3-1-765,0 14 0,-3-5-4120,-5-18 1,-1-4 4824,-3 25 0,1-28 0,-1-15 0</inkml:trace>
  <inkml:trace contextRef="#ctx0" brushRef="#br0" timeOffset="35253">26751 5188 17857,'37'-13'95,"0"1"1,26 0-107,-35 31 22,-3 24 23,-11-4 89,-3-1-90,-11-17 147,3-21-124,3-13-45,12-26 258,7-6 190,6-1-482,-5 21 12,-9 28-22,-7 15-606,-2 9-302,3 1-2354,5-2 3295,6-8 0,-8-8 0,-1-7 0</inkml:trace>
  <inkml:trace contextRef="#ctx0" brushRef="#br0" timeOffset="35669">27666 5988 13039,'29'-10'0,"-5"3"0</inkml:trace>
  <inkml:trace contextRef="#ctx0" brushRef="#br0" timeOffset="36152">28649 5616 18014,'0'-8'1524,"0"1"-1345,-47 19-129,20 12 1,-1 5-51,-10-3 0,0 3-337,5 14 1,5 2 353,11-12 0,5 0 70,0 4 1,6 0-43,23 12-314,37-14-538,10-39 190,-23-7 0,-2-7 353,-10-2 1,-3-5 55,-1-2 1,-2-2 19,-2-4 1,-3-3 243,0-23 0,-5-8 149,-6 18 0,-1-2 1,-3-2-78,-3-9 1,-2-1-1,-1 2 74,-1 13 0,-1 2 0,-2 3 50,-6-9 0,-3 9 28,-11 10-68,-11 23-290,1 59 95,21-19 0,3 3-73,1 22 1,6 4 55,12-7 0,4 0-392,2 2 0,4-1 235,6-2 0,5-2-168,3-2 0,2-1-516,0-5 1,6-2 922,-3-10 0,4-1 0,-5-3 1,18 16-1,-18-22 0,1 0 1</inkml:trace>
  <inkml:trace contextRef="#ctx0" brushRef="#br0" timeOffset="36337">29208 5635 19538,'38'38'-1595,"0"0"0,5-5 0,1-5 1595,-6-13 0,-1-4 0,18 2 0,-32-13 0</inkml:trace>
  <inkml:trace contextRef="#ctx0" brushRef="#br0" timeOffset="36486">29497 5700 18597,'-37'25'-1717,"0"0"0,0 0 1,-1 2-1,-1 2 0,2-1 1717,-14 11 0,4-2 0,13-9 0,5-3 0,1-1 0</inkml:trace>
  <inkml:trace contextRef="#ctx0" brushRef="#br0" timeOffset="37485">12560 6077 14316,'-51'-25'672,"0"-1"0,5 2 1,1 8-449,11 18 1,2 9-1,-1 7 0,1 8-107,-7 19 1,5 8-1324,8 0 1,7 4 1264,8-8 1,2 4 0,4-1-697,3-3 0,4-1 1,2 3 654,2 7 1,2 2 0,2 1 17,-2-12 1,2-1-1,1 2 1,2 2-113,3 3 1,2 2 0,2 1-1,1 1 1,0-2 88,-1-3 1,1-1-1,1 0 1,0 0-1,1 1-451,3 6 1,1 1-1,1 0 1,-1-3 0,-1-3 171,-1-4 0,-1-3 0,0-3 0,0-2-190,2 4 0,-1-4 1,-1-6-596,-3-6 0,0-5 1051,17 8 0,-18-17 0,-5-11 0</inkml:trace>
  <inkml:trace contextRef="#ctx0" brushRef="#br0" timeOffset="38355">27004 4521 14574,'20'-29'739,"1"0"1,9-6 0,5 6-449,3 12 0,4 9-218,15 12 0,2 15-1632,-12 12 1,-2 12 0,-4 2 1558,-4 2 0,-3 4 0,-4 3 0,-5-3 0,-3 5 0,-2 0 0,-3-1 19,-3 8 1,-5-2 0,-2 6 24,-2-11 1,-3 3 0,-1 4 0,-1-1 0,0 0 24,-3-3 1,0 1-1,-2-1 1,0 2 0,0 0-50,0-4 1,0 1-1,-1 1 1,0 0-1,0-2 1,-2-1-21,-1 1 0,-2 0 0,0-3 0,0-1 0,0-4 22,-3 11 0,1-5 1,-1-2-83,-1-3 0,0-3 1,2-6-653,-5 16-2112,3-8 2824,14-36 0,1-13 0,0 0 0</inkml:trace>
  <inkml:trace contextRef="#ctx0" brushRef="#br0" timeOffset="40041">8416 10905 16154,'-4'0'460,"1"0"-460,3 0-651,37-8-1869,-8 6 2520,27-5 0,-32 7 0,-10 0 0</inkml:trace>
  <inkml:trace contextRef="#ctx0" brushRef="#br0" timeOffset="40168">8493 11183 14193,'11'0'-569,"42"-10"1,-41 8-1,33-7 1</inkml:trace>
  <inkml:trace contextRef="#ctx0" brushRef="#br0" timeOffset="40620">11747 10014 15000,'-27'-59'3272,"1"11"-2981,4 39-280,-16 45 23,15 15 0,4 16-40,7-15 0,2 7 1,1 3-1,0-2-802,1-1 0,1 0 1,0 0-1,2 2 819,3-7 0,1 1 0,1 1 1,1-2-1,1-3-11,1 11 0,1-5 0,2 2 45,1-9 1,2 1 0,0 0 0,-1-2-207,2 5 1,-1-1-1,0-3 105,0-2 0,0-2 0,-1-3-555,1 0 1,-8-8-3267,-25-4 3877,-4-17 0,-2-3 0,7-11 0</inkml:trace>
  <inkml:trace contextRef="#ctx0" brushRef="#br0" timeOffset="40936">10955 11828 14495,'-12'46'534,"-1"-1"0,6-6 1,3-2-502,15 13 135,13-23-168,9-30 45,2-17-22,-2-16 33,-16 5 0,-4-4-112,-3-21-695,-24 5-627,-8 27-1659,-18 21 3037,13 3 0,12 0 0,4 0 0</inkml:trace>
  <inkml:trace contextRef="#ctx0" brushRef="#br0" timeOffset="41536">10720 10242 17006,'-38'-28'422,"0"0"0,4 2 0,7-2-422,17-8 78,17-5-257,30 22 146,28 29 117,-29-1 0,-1 4-426,6 7 1,-2 1 341,20 1 34,0-9-67,-2-6-197,-21-12 0,-1-7 230,15-21 168,-8-16-156,-38 8 223,-25 14 335,-12 20-492,-23 31-39,26-2 1,1 6-96,-9 10 0,3 2-164,8-5 1,2 0-241,4-4 1,3-3-752,-3 2-1041,4-6-4314,0-4 6566,-1-4 0,9-8 0,0-1 0</inkml:trace>
  <inkml:trace contextRef="#ctx0" brushRef="#br0" timeOffset="42770">9274 10712 13790,'26'-31'941,"1"0"0,14-16-795,-4 30-79,-9 13 112,11 14 236,-17 33-34,-20-7 0,-8 4-208,-10 11 1,-5 0-101,-1-9 0,-1-2-180,-1-5 1,8-4 16,24-4 113,35 6-29,-8-11 0,2 2-50,-4-2 0,-3 2 56,-3 6 0,-7 2 0,-16 22-17,-23-12 1,-10 0-3878,-2-5 0,-2-2 3894,-5-1 0,1-5 0,-13 5 0,33-32 0</inkml:trace>
  <inkml:trace contextRef="#ctx0" brushRef="#br0" timeOffset="42987">9876 10831 18933,'-7'52'78,"0"0"0,0 0 1,0 4-1,1 1 1,0 1-124,1 1 0,1 0 0,0 5-775,1-11 0,0 3 0,0 2 1,0 1-1,0-2-153,1-1 0,0-1 1,1 0-1,-1 0 1,0-1 972,0 12 0,0 1 0,0-3 0,0-5 0,2-3 0,-1-5 0,1-9 0,0 3 0</inkml:trace>
  <inkml:trace contextRef="#ctx0" brushRef="#br0" timeOffset="43286">10005 11703 18742,'45'41'-2005,"-10"8"2033,-31-17 0,-7 3 257,-2 7 1,-3 0 488,-3 19-46,-4-10-460,9-33-268,11-16-89,9-7-1480,29-13 1569,-10 6 0,0-1 0,13-7 0,-1 5 0</inkml:trace>
  <inkml:trace contextRef="#ctx0" brushRef="#br0" timeOffset="44270">13115 10871 14731,'-3'9'1132,"0"-1"-135,3-8-896,38-2 179,-4-8-280,-1 3 0,5-3-6,1-9 1,-2-5 55,-8 3 0,-3-3-50,15-27 213,-43 20-190,-32 15 201,-10 16-6,6 17 1,0 9 16,-2 11 1,3 9-264,10-6 1,2 4-1,5 2 28,5 1 0,6 0 0,4-1-11,7 7 0,9-5-269,9-10 0,7-9 157,30-9-981,-8-19 0,4-9-2667,3-13 1,0-6 3770,0 1 0,-4-1 0,-13 1 0,-7 1 0,-9 0 0</inkml:trace>
  <inkml:trace contextRef="#ctx0" brushRef="#br0" timeOffset="44720">13868 10333 14025,'0'8'3361,"0"-2"-2576,0-6-673,6-43 0,-5 12-84,2-4 0,0-1 6,-3-14 162,-5 15 0,-2 1 229,-7-19-324,-10 8-78,6 43-23,6 32 0,8 26-124,3 11-10,4-32 0,4 0-948,6 10 1,5-2-1888,4-7 0,3-2 2969,-2-3 0,-1-3 0,10 1 0,-23-24 0</inkml:trace>
  <inkml:trace contextRef="#ctx0" brushRef="#br0" timeOffset="44872">13868 10347 14495,'46'-33'0,"0"0"0,-9 7 0,0 0 0</inkml:trace>
  <inkml:trace contextRef="#ctx0" brushRef="#br0" timeOffset="45039">14549 10060 13723,'36'-18'0,"0"0"0,22-10 0</inkml:trace>
  <inkml:trace contextRef="#ctx0" brushRef="#br0" timeOffset="45386">15028 9847 18227,'41'-1'-28,"-1"1"0,9 24 95,-52 11 1,-13 6-1,3-8 0,-3-4-33,-28 20 78,25-31-23,13-11-55,34-5 44,23-2-78,7 4-414,-2 8-46,-35 8-2475,-25 23 2935,-19-20 0,-5-2 0,1 15 0,-24-12 0</inkml:trace>
  <inkml:trace contextRef="#ctx0" brushRef="#br0" timeOffset="45920">13644 9864 13712,'-39'21'702,"0"0"0,5 18 0,9 11-624,16-1 0,7 6 1,3-1-931,1-5 1,3-1-1,3 0 852,3 0 0,2-1 0,4-5-168,10 2 0,8-7-416,4-8 0,6-3 0,3-5 584,7-6 0,3-6 0,-2 0 0,6 9 0,-2-5 0,-6-16 0,1 1 0</inkml:trace>
  <inkml:trace contextRef="#ctx0" brushRef="#br0" timeOffset="46285">15447 9441 17151,'42'38'226,"1"1"1,0 0-1,-9-7 1,-2-1-1,-4 4-245,-1 12 1,-4 4-1,-5-2-1571,-1 9 1,-5-1 1056,-4-2 1,-2 0-504,-2-3 0,-2-1 1103,-4 6 1,-1-5 0,1 2 0,-2-3 0</inkml:trace>
  <inkml:trace contextRef="#ctx0" brushRef="#br0" timeOffset="46620">16060 9898 17230,'1'-9'896,"-1"1"-806,0 8-101,60 27-79,-36-4-118,11-2 1,-2 2-207,-21 4 414,-6-6 324,0-16 1,9-32-314,3-1 147,12-19-1,-5 22-45,10 9-112,-1 24-471,1 21-336,-13 8-1860,-11 7-3943,-9-15 6610,-1-2 0,-1-14 0,0-3 0</inkml:trace>
  <inkml:trace contextRef="#ctx0" brushRef="#br0" timeOffset="46837">16985 10784 14675,'0'0'0</inkml:trace>
  <inkml:trace contextRef="#ctx0" brushRef="#br0" timeOffset="47271">17644 10384 18754,'-56'26'299,"0"0"1,16-3 0,0 3 0,9 3-300,6 8 0,9 3-146,6 4 0,11-1-101,29 11-604,3-36 0,5-8 593,0-9 1,1-5-253,3-3 0,0-3 172,-2-3 0,0-5 259,4-15 1,-4-9-34,-11-10 0,-7-8 89,-7 8 1,-3-4-1,-5 1-223,-6 7 0,-3 1 0,-3 1 264,-2-1 1,-3 1 0,-1 4 272,-5 2 1,-3 5 307,-5 1 1,-2 7-332,-12 5 1009,6 57-963,27 24-314,10-9 0,5 2-375,1-6 1,3 0 363,1 0 0,1 0 11,-1-1 0,3 1-190,7 8 0,3-3-3732,3-9 0,2-4 3922,1-2 0,-1-5 0,13-2 0,-23-25 0</inkml:trace>
  <inkml:trace contextRef="#ctx0" brushRef="#br0" timeOffset="47469">18283 10352 18866,'37'39'-314,"0"1"0,1-5 0,1-4-986,-5-8 1,0-5 1299,4-9 0,-3-4 0,-8-3 0,1-8 0</inkml:trace>
  <inkml:trace contextRef="#ctx0" brushRef="#br0" timeOffset="47603">18553 10276 17566,'-36'40'-23,"1"0"1,-1-1-1,1 1 1,-2 2 0,3-2-1,2-1-1882,-5 12 1,7-5 1904,4 6 0,14-22 0,8-14 0</inkml:trace>
  <inkml:trace contextRef="#ctx0" brushRef="#br0" timeOffset="48022">20988 9977 15963,'4'38'429,"-1"1"1,2 1 0,0 0-357,2 0 0,1 1-51,0 2 0,0 3-728,2 17 1,0 1 569,-3-11 1,0-2 0,-1-6 0,-1-4 0,-1 2 0</inkml:trace>
  <inkml:trace contextRef="#ctx0" brushRef="#br0" timeOffset="48170">20924 10316 16524,'-3'-7'-258,"1"1"258,40-4 0,11 1 0,-27 4 0,21-4 0,1 0 0</inkml:trace>
  <inkml:trace contextRef="#ctx0" brushRef="#br0" timeOffset="48703">23302 9420 18070,'44'-20'-8,"0"0"1,10 1 0,0 6-83,-18 13 0,-2 3 0,30 10 90,-34 12 0,-28 16 146,-14 14-141,4-24 1,-3 4 50,-10 15 1,-1 3-573,6-5 1,4 0 515,3-3 0,3-3 0,4 7 0,16-37 0</inkml:trace>
  <inkml:trace contextRef="#ctx0" brushRef="#br0" timeOffset="48903">24080 9133 19123,'-15'50'72,"0"0"1,0 0 0,0 1 0,1-1 0,0 2 0,0 1 0,1 1 0,0-1-1126,1-1 0,1 0 0,0 0 0,0 0 0,0 1 902,0 4 1,-1 0 0,1 1 0,1-3 0,1-2-329,-1 10 1,2-5 0,2 3 525,1-9 1,2 2-1,1-2 1,-1-6-1,0 6 1,2-5-1,1 4 1,0 1-1</inkml:trace>
  <inkml:trace contextRef="#ctx0" brushRef="#br0" timeOffset="49186">24121 10157 19605,'3'-40'93,"0"-1"1,4 3-1,6 5-93,24-3-45,-1 20 1,4 10-365,-6 16 0,-1 8 308,-1-2 0,-5 5-83,-7 16 1,-11 5 334,-14-9 0,-7 1 264,-5 11 1,-4 0-192,1-8 0,-1-1-163,-2 1 1,8-3-701,22-1-1052,24-25-562,0-13 1,5-4 2191,5-2 0,-1-2 0,7-3 1,-1 0-1</inkml:trace>
  <inkml:trace contextRef="#ctx0" brushRef="#br0" timeOffset="49503">26761 8970 16580,'-13'-45'780,"1"0"1,1 4 0,-2 1-193,-1 2 0,-4 6-476,-25 3-112,-2 30 0,17 20 0,2 11-388,3 10 0,4 8 404,7-5 1,0 5 0,2 5 0,2 1-381,3-5 0,0 3 0,2 1 0,2 1 0,0 3 354,2 1 1,1 3 0,1 2 0,1 0-1,0 0 1,1-4-485,0 4 1,1-2 0,0 0 0,2-2 0,1 0 490,1-3 1,1 1 0,2-2 0,-1-1 0,-1-5-174,3 9 1,-1-4 0,-1-1-27,0-4 0,-1 0 0,-1-2-399,3 14 1,-3-1-1384,-4 3 1,-5-4 1983,-7-24 0,-1-3 0,-1 27 0,-8-50 0</inkml:trace>
  <inkml:trace contextRef="#ctx0" brushRef="#br0" timeOffset="49821">26059 11078 18272,'-4'35'140,"1"0"0,-2 25 62,22-37-158,14-14 147,15-23-191,-9-6 22,-14-15 90,-27 13-224,-12 1 23,-8 4-718,-12 4-4818,10 5 5625,4 8 0,14 1 0,8 3 0</inkml:trace>
  <inkml:trace contextRef="#ctx0" brushRef="#br0" timeOffset="50620">25554 8663 19762,'-20'-40'129,"0"0"0,-3-16-129,44 35 0,16 16 22,1 12 1,5 2-40,8 0 0,1 0-514,1 1 0,0 0 491,-3-1 1,-3-4 6,5-6 275,-16-9-309,-17-6 179,-13-7-124,-20-3 12,-26-11-73,10 23 1,-4 5 60,-13 7 1,0 5-79,7 6 1,2 5 49,-1 10 0,4 5-1204,-6 21-2779,26-17 1,4 1 4022,6 10 0,3-3 0,9-29 0</inkml:trace>
  <inkml:trace contextRef="#ctx0" brushRef="#br0" timeOffset="51320">27587 10113 15224,'10'0'1546,"39"-33"-1053,-16 4-465,12-9 0,1-5 173,-18 12 1,-4 0 123,3-2 1,-7 0-270,-14-5 437,-28 22-471,-15 16 224,4 17 1,-1 10-118,0 11 0,2 8-129,9-4 0,2 4 0,3 1-51,-5 12 1,12 1-186,24 6 1,14-7-185,-4-32 1,6-5 211,18 4 1,7-8-256,-9-19 0,3-9 0,1-2-1341,0-3 0,0-3 0,0-1 1629,-1-1 0,0-2 0,-4 0 0,5-4 1,-10 2-1,-12-1 0</inkml:trace>
  <inkml:trace contextRef="#ctx0" brushRef="#br0" timeOffset="51703">28205 9507 13779,'6'6'3753,"-1"-2"-3557,5-32 0,-1-15-174,-5-4-299,7-8 0,-3-2 361,-9 21 0,-5 1 39,-5-10 1,-5 1 183,-2 10 0,-2 4-279,-3-1 0,-1 8 68,-6 12-29,14 31-67,13 18-196,12 3 0,5 5-757,5 2 1,4 1 952,6 10 0,0-4 0,-6-20 0,-2-4 0,5 7 0</inkml:trace>
  <inkml:trace contextRef="#ctx0" brushRef="#br0" timeOffset="51853">28122 9357 17521,'47'-18'-439,"0"0"0,0-1 0,-6-1 0,-4 4 0,26 2 0</inkml:trace>
  <inkml:trace contextRef="#ctx0" brushRef="#br0" timeOffset="52036">28818 9146 17790,'39'-12'-1752,"-1"1"0,1 0 1,0 2 1751,26 2 0,-27 3 0,-9 0 0</inkml:trace>
  <inkml:trace contextRef="#ctx0" brushRef="#br0" timeOffset="52286">29249 8969 19459,'35'-27'-224,"-1"-1"0,10 2 0,0 8-313,15 24 525,-4 30 12,-30 6 0,-21 18 0,-4-20 0,2-5-549,4-6-6409,9-7 6958,-2-11 0,0-4 0,-9-7 0</inkml:trace>
  <inkml:trace contextRef="#ctx0" brushRef="#br0" timeOffset="52753">27885 8765 17062,'-30'58'332,"0"0"1,7-10-1,5 3-332,10-6 0,3 2 0,5-1-28,3 8 0,10-2-361,4-10 1,7 0 0,8-6-1252,11-4 0,10-7 1,4-4 1639,-1-4 0,6-4 0,0-1 0,-5-3 0,-2-2 0,-5-2 0,0-3 0,-4-7 0,0 0 0,1 0 0</inkml:trace>
  <inkml:trace contextRef="#ctx0" brushRef="#br0" timeOffset="53122">30031 8489 18507,'33'46'47,"0"1"0,0-1 0,-2-1 0,-2 0 0,-5-1-64,-4 6 1,-7 2-845,-4-4 1,-2 4 0,-4-1-2031,-3-4 0,-4-1 0,0 0 2891,0 20 0,-3-5 0,-3-20 0,0-9 0,3-14 0</inkml:trace>
  <inkml:trace contextRef="#ctx0" brushRef="#br0" timeOffset="53470">30435 8865 18395,'31'20'73,"1"0"0,20 13-51,-25-3-22,-7-14 45,-1-22-45,1-9 179,8-19 191,-6 8-370,-2 3-45,-12 24-33,-5 15-650,1 10-3810,0 19 4538,0-10 0,0-3 0,-3-18 0</inkml:trace>
  <inkml:trace contextRef="#ctx0" brushRef="#br0" timeOffset="53887">30762 10193 11806,'0'0'0</inkml:trace>
  <inkml:trace contextRef="#ctx0" brushRef="#br0" timeOffset="54370">31576 9778 17476,'-18'-52'1994,"-31"35"-1932,8 39 0,-1 13-62,2-3 0,2 6-444,-1 12 1,8 3 454,14-14 0,9 0-11,6 10 0,13-2-18,18-10 0,10-6-234,16-3 0,5-9 162,-1-13 1,-1-12-214,1-10 1,-7-10 302,-20 0 0,-6-8 22,-4-3 1,-1-6-1,-4-2-15,-2-7 1,-3-4 0,-2-2 53,-1 6 1,-2-3-1,-1 0 1,-5 1 27,-6-14 1,-5 2 0,-2 4 18,1 14 1,-1 4-1,-5 5-24,-12-2 0,-4 12 241,-12 13-325,-2 51 33,31 3 1,9 11-34,10-3 0,5 5 0,3 0-350,1-3 1,2 1 0,4-2 322,7 2 1,5-1 0,0-5-411,6 4 0,4-4-2840,-5-10 0,3 0 0,-1-3 2953,2 1 0,-1-3 0,0 1 0,-4-6 0,-9-12 0</inkml:trace>
  <inkml:trace contextRef="#ctx0" brushRef="#br0" timeOffset="54553">32230 9687 19807,'33'37'-130,"-1"0"0,1 1 1,15 8-1,-2-8 0,8-9 1,-15-19-1</inkml:trace>
  <inkml:trace contextRef="#ctx0" brushRef="#br0" timeOffset="54686">32330 9753 17442,'-39'37'-28,"-1"0"1,1 1 0,5-9 0,3-1 0,4 2 0,0 0 0</inkml:trace>
  <inkml:trace contextRef="#ctx0" brushRef="#br0" timeOffset="59952">9572 15684 15762,'3'-52'2230,"-8"9"-1816,-25 33-358,1 23 0,-2 12-67,-13 20 0,2 8-681,16-14 0,3 1 0,1 3 707,1 9 0,4 3 0,3-1 1,3 10 1,9 1-84,9-6 0,7 3 0,1 1 78,-4-15 0,1 0 0,1 1 1,-1 1-21,3 7 1,1 3-1,-1 0 1,-2-2 8,-3-6 0,-1-1 0,-2-1 0,-3-3-38,-2 1 1,-3-3 0,-6-5-204,-13 8 0,-8-11-1899,-22-19 2140,-2-23 0,22-3 0,18-9 0</inkml:trace>
  <inkml:trace contextRef="#ctx0" brushRef="#br0" timeOffset="60353">9942 16764 15963,'44'-31'116,"0"0"0,-2 2 0,0 1-83,-2 4 1,-3 2 896,11-16 404,-17-2-830,-43 19-303,-28 11 80,-2 7-147,1 9-11,4 9-111,2 38-1,24-13 0,6 2-157,2 1 1,4 0-404,8 3 1,7-4-920,24 9-1176,10-9-4157,1-11 6801,2-14 0,-24-8 0,-7-8 0</inkml:trace>
  <inkml:trace contextRef="#ctx0" brushRef="#br0" timeOffset="60772">10579 15825 16378,'22'44'74,"1"0"1,6 10 0,0-1-3577,-8-13 1,-2-2 3420,1 0 1,-1-3-1,2 7 1,-16-30-1</inkml:trace>
  <inkml:trace contextRef="#ctx0" brushRef="#br0" timeOffset="61054">10876 15822 18104,'-37'30'22,"0"1"1,3-1-1,6 0-44,0 24 22,11-4 56,8 0-45,15-15-11,12-3-11,6-18-483,10-8-850,-2-4 1344,33-9 0,-37 5 0,18-5 0</inkml:trace>
  <inkml:trace contextRef="#ctx0" brushRef="#br0" timeOffset="61421">11279 15874 18272,'39'14'-79,"0"0"1,-5-1 0,-3 2-2410,2 17-717,-14-13 2869,-1 0 336,-12-21 415,-3-13 739,0-11 100,1-7 1133,5-9-1299,0 17-1066,3 2 12,-2 22 22,-1 13-56,0 9-124,0 12-5042,7 20 5166,-4-15 0,0-2 0,-6-24 0</inkml:trace>
  <inkml:trace contextRef="#ctx0" brushRef="#br0" timeOffset="61669">12446 16313 16277,'3'-5'-4302,"0"0"4302,-3 5 0,0 0 0</inkml:trace>
  <inkml:trace contextRef="#ctx0" brushRef="#br0" timeOffset="62121">13128 16099 19291,'-38'-2'220,"-1"-1"1,3 4 0,3 7-216,6 18 1,6 9-12,6 3 1,5 3-186,3 8 1,7 0 44,5-12 0,5-4-190,20 12 56,-4-32-235,2-8-673,0-13 1210,4-33-5,-18 4 0,-3-8 42,-2-1 1,-2-4 0,-1 0-520,-2 3 1,-1 1 0,-2-2 492,1-5 1,-2-1 0,0 2 252,-2-6 0,-1 1 107,-1 11 1,-1-1 0,-2 3 20,-5-5 1,-3 3-303,0 4 0,-3 12-89,-8 27 77,12 50-100,10-11 0,4 4-195,4 6 1,3 1 194,0 3 0,6 3-280,3-6 0,6 2 0,1-1-2974,3-2 1,1-1 0,2-1 3308,-2-1 1,1 0 0,-1-5 0,4 2 0,-4-8 0,-4-9 0</inkml:trace>
  <inkml:trace contextRef="#ctx0" brushRef="#br0" timeOffset="62304">13732 16012 19930,'38'46'-1304,"0"1"1,-8-10-1,2-5 1304,6-10 0,-2-6 0,-5-4 0,-6-6 0</inkml:trace>
  <inkml:trace contextRef="#ctx0" brushRef="#br0" timeOffset="62470">13982 16001 17532,'-38'29'157,"-1"1"0,4-2 1,6 1-383,-2 21 234,17 15 1,9-34 0,7 6 0</inkml:trace>
  <inkml:trace contextRef="#ctx0" brushRef="#br0" timeOffset="62685">15712 15591 14383,'17'-13'0,"-3"1"0</inkml:trace>
  <inkml:trace contextRef="#ctx0" brushRef="#br0" timeOffset="62820">15724 15858 18048,'0'5'2162,"-1"-1"-5042,44-21-5972,-17 8 8852,6-3 0,-1 0 0,-12 7 0,-2-1 0</inkml:trace>
  <inkml:trace contextRef="#ctx0" brushRef="#br0" timeOffset="63752">18301 15410 15023,'45'-28'481,"1"1"1,-11 5 0,0 1-443,0-1 0,-2 0-16,7-9 716,-7-10-89,-24-1 34,-31 4-203,-34 30-257,-7 28 0,19 22 1,4 13-387,22-15 1,4 3 0,3 2 157,-2 7 1,2 2-1,9-1-213,10-5 0,8-3 1,2-3-115,9 1 1,6-7-147,11-12 1,2-8-504,-11-9 0,0-5 972,12-7 1,-3-2-1,0 3 1,7-11 0</inkml:trace>
  <inkml:trace contextRef="#ctx0" brushRef="#br0" timeOffset="64053">18827 14486 14383,'0'-4'1737,"0"0"-1165,9 54-281,5-5-274,-3 0 0,2 3-184,1-10 1,0 0-2210,2 15 1,-1 1 2375,-5-15 0,-2-2 0,1 0 0,-3-4 0,-4-9 0</inkml:trace>
  <inkml:trace contextRef="#ctx0" brushRef="#br0" timeOffset="64320">19205 14554 18597,'-49'37'59,"0"0"1,3 3 0,5 2-60,9-2 0,5 1 11,6 0 0,9-3-55,19 0-1,27-4-718,10-19-614,18-8-1918,-6-7 3295,4 0 0,-26 0 0,-7 0 0</inkml:trace>
  <inkml:trace contextRef="#ctx0" brushRef="#br0" timeOffset="64669">19484 14657 19841,'48'-6'-1323,"5"8"337,7 24 437,-16-9 549,-19-10 359,-18-7 694,-5-17-112,-2-3-649,0-5-113,-1 6-67,0 14-168,1 8 56,3 9-67,6 11-23,6 10-1109,19 16-8632,4-8 9095,0-4 1,-13-20 0,-16-13-1</inkml:trace>
  <inkml:trace contextRef="#ctx0" brushRef="#br0" timeOffset="65186">18241 16401 17330,'-6'-2'1939,"56"-31"-1850,-3 17 1,11 1 0,1-1-1452,-11 0 1,1 0-1,2-1 1,3 1 1374,3 2 0,4 0 1,1 0-1,0 1 1,-1 0-23,-7 3 0,-1 0 0,0 0 0,1 1 0,4 0-114,-4 0 0,3 1 1,2 0-1,2 0 1,-1 0-1,0 0 0,-2 1-548,5-1 1,0 1 0,-1-1 0,0 1-1,0 0 1,-1 0 670,-1 0 0,0 0 0,0 0 0,-2 0 0,-2 1 0,-5 0 0,22-1 0,-7 1 0,-13 1 0,-4-2 0</inkml:trace>
  <inkml:trace contextRef="#ctx0" brushRef="#br0" timeOffset="66254">19519 14646 16569,'38'14'242,"1"0"1,-7 3 0,-7 3 37,-2 34-90,-17-16-179,-7-13 79,1-19 303,-1-4-304,3-18 35,6-11-124,3-18-23,1 6 46,3-2-23,-4 17 145,3 0 68,-5 10-191,-3 7 202,-4 3-56,-1 4-78,-1-1-68,-3 5-22,0 2 12,-1 5 55,2 3-157,2 21-503,9 20-797,-3-17 1,2 0 1389,1-4 0,0-3 0,5 12 0,-8-29 0</inkml:trace>
  <inkml:trace contextRef="#ctx0" brushRef="#br0" timeOffset="66736">19164 16711 16670,'0'-4'1041,"-1"0"-884,5 52-157,4-12 0,-1 3 0,2 2-1120,11 15-2970,3 0 4090,-1-8 0,-10-22 0,-3-7 0</inkml:trace>
  <inkml:trace contextRef="#ctx0" brushRef="#br0" timeOffset="67003">19538 16738 18518,'-44'26'260,"0"0"1,6-1 0,0 2 0,5 0-228,1 8 1,4 1-29,-4-1 1,6-1-6,14 8 45,30-29 78,15-7-33,18-7-90,-4-4 0,4-3-359,0 4 0,2 0-2207,11-3 1,0 1 2475,-17 6 1,-5 2 0,9-1 0,-31 3 0</inkml:trace>
  <inkml:trace contextRef="#ctx0" brushRef="#br0" timeOffset="71770">8202 15712 14890,'9'44'255,"1"-1"0,0 1 1,1 4-1,0 1 1,1 1-200,1 1 0,0 1 0,1 5-736,-2-2 1,-1 5 0,1 3 0,0 2 0,0-1 684,-2-7 1,0 1 0,-1 1 0,1 0-1,0 1 1,0-2-361,-1 1 0,1 0 0,0-1 1,0 1-1,0-2 0,0 0 93,1 5 0,0 1 0,-1-2 0,1-3 0,1-6-553,2 1 1,0-6 0,1-3 940,7 9 0,0-6 1,3 4-1,-7-27 1</inkml:trace>
  <inkml:trace contextRef="#ctx0" brushRef="#br0" timeOffset="72519">8188 15439 15605,'7'-45'257,"0"-1"1,13 0 0,9 2-225,-2 12 1,6 3 0,7-1-1162,7 1 1,7 0-1,7-1 1,4 0-1,2 1 1140,-13 6 1,3 0 0,2 0-1,2 1 1,2-1 0,0 0-1,0 1 1,0-1-136,-5 2 1,1-1 0,0 1 0,1 0 0,0 0 0,0 0 0,1 0-1,1 0 1,1 0 122,-5 3 0,0-1 0,2 0 0,0 1 0,1-1 0,0 1 0,0 0 0,0 0 0,-1 0 0,-1 1 0,-1 1-49,6-2 0,-2 1 0,0 0 1,-1 1-1,0 1 0,0-1 0,0 0 1,1 0-1,1 0 41,-3 1 0,0 0 0,0 0 0,0 0 0,1-1 1,0 1-1,0 0 0,1 0 0,-1 1 0,1-1-92,2 0 1,-2 0 0,1 0 0,0 1 0,0-1 0,0 1 0,3-1 0,0 1-1,3-1 1,2 0 96,-15 3 0,2 0 0,1 0 1,2 0-1,0 0 0,1 0 0,1-1 1,1 1-1,0 0 0,1 0 0,-1 0 1,1 0-1,0 0 0,0 0 0,0 0 1,-1 1-6,-2 0 1,1 0 0,0 0-1,1 1 1,-1-1 0,1 1-1,0-1 1,0 1 0,0 0 0,0 0-1,0 0 1,0-1 0,1 1-1,-1 0 1,0 0 0,0 1 0,-1-1 12,1 0 1,0 0 0,-1 0 0,1 0 0,0 0 0,0 0 0,0 0 0,0 0 0,-1 1 0,1-1 0,0 0 0,-1 1 0,0 0 0,0 0 0,-1 0 0,0 0 0,0 1-5,4-1 1,1 0-1,0 0 1,0 1-1,-1-1 1,1 1-1,-1 0 1,0 0-1,-1 1 1,-1-1-1,-1 1 1,-1 0-1,-1 0 1,-2 1 0,-1-1 10,8 0 0,-1 1 0,-2 0 1,-2 0-1,-1 1 0,-1-1 1,0 1-1,0 0 0,-1 0 1,2 0 5,4 0 1,-1-1 0,0 1-1,0 0 1,0 0 0,0 0-1,-1 0 1,0 0 0,0 0 14,4 0 1,0 0-1,-2 0 1,1 0 0,0 1-1,1-1 1,0 0 0,3 0-6,-6 1 0,1-1 0,1 0 0,1 1 0,1-1 0,0 0 0,0 1 0,-1-1 0,1 1 0,-2 0-20,-2 0 1,-1 1 0,0-1 0,0 0 0,0 1 0,0 0 0,0-1 0,0 1 0,1 1 0,1-1-9,-1 0 0,0 1 0,2 0 0,1-1 0,-1 1 0,1 0 0,-1 1 0,-2-1 0,0 1 0,-3 0 0,-1 1 11,13 0 0,-2 0 0,-2 1 1,-2 0-1,-2 1 0,-1 1 0,-1 0 31,-1 2 1,0 0 0,-1 1 0,-4 1 0,-3 1 0,-4 1-43,10 7 0,-7 2 0,-3 2 323,-6-2 0,-2 2 1,-3 0-324,7 7 0,-3 2 847,-6 4 0,-5 3-769,-10-4 1,-3 3 140,1 11 0,-3 3-107,-5-7 0,-2 0 926,2 11 0,1 2-937,0-1 0,2 5-9,-3-10 1,1 5-1,1 2 1,1 2 27,-1-8 0,1 0 1,0 2-1,1 1 0,1 2-120,0 1 0,2 3 0,0 1 0,0 1 0,1-2 0,-1-2-344,2 2 1,-1-2-1,1-1 1,0-1 0,1 0 343,0 0 0,1-1 0,0 0 0,0-2 0,0-2 0,0 0 0,0-3 0,0-2 0,0 2-9,2 0 1,0 0-1,0 0 1,0 0 19,-1-1 0,1 0 0,0 0 1,1 4-238,-1 1 0,2 2 0,-1 2 0,-1 2 0,-2-1 226,-2 1 0,-3 1 0,0 0 0,-2 2 0,-2 2-178,-2-3 0,0 3 1,-2 1-1,-1 0 1,-3-2-1,-1-2 182,-3 0 1,-1-3-1,-2 0 1,-4-2-1,-2-1-1,-6 10 0,-4-1 0,-3-3 0,-3-5 63,-5-3 0,-4-4 0,-7 0-66,3-8 0,-6 1 0,-3 0 0,-4 0 0,-1-2 25,6-7 1,-1-2-1,-1 0 1,-3-1 0,-2 0-1,-2 0 1,-2 0-31,4-3 1,-1 1 0,-3-1 0,-1 1 0,-1-1 0,-2 0 0,-2 0-1,0-1 1,-1 0 0,-1-2 6,6-2 1,-1 0-1,-2-1 1,-1-1 0,-1 1-1,-1-1 1,0-1 0,0 1-1,0-1 1,-1-1 0,2 1-1,0-1 1,1 0-46,-2 0 1,2-1 0,-1 0 0,1 0-1,0 0 1,1-1 0,-1 0 0,0-1-1,-1 1 1,0-1 0,0 1 0,-1-1 29,0 0 1,0-1 0,-1 1 0,-1-1 0,0 0 0,0 0 0,0 0 0,0 0 0,0-1 0,1 1 0,1-1 0,1-1 0,2 1 9,-2 0 1,2-1 0,2-1 0,0 1 0,1-1 0,0 0 0,0 0 0,-2 1 0,-1 0 0,-2 0 0,-2 0-22,7 0 0,-1-1 0,-1 1 0,-2 0 1,-1 1-1,0-1 0,-1 0 0,-1 1 0,0 0 1,-1 0-1,0 0 0,1 0 0,-1 0 1,1 0-1,0 0 0,1 0-45,-1 0 0,1 0 0,-1 0 1,1 0-1,0 0 0,-1 1 1,1-1-1,-1 0 0,0 1 1,0 0-1,0-1 0,0 1 1,-1 0-1,-1 0 0,61-11 62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3:24:06.89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5712 2953 16692,'-10'-6'717,"3"1"-650,7 5-2644,68-12-2779,-34 17 5356,9-4 0,-4 3 0,-19 7 0,-11 5 0</inkml:trace>
  <inkml:trace contextRef="#ctx0" brushRef="#br0" timeOffset="116">5784 3213 14843,'-4'1'-224,"0"-1"-784,4 0 1008,95-51 0,-71 38 0,23-13 0,0 0 0</inkml:trace>
  <inkml:trace contextRef="#ctx0" brushRef="#br0" timeOffset="500">7981 2217 18048,'49'11'-90,"-8"14"-90,-17 34 169,-13 6 16,-16-32 1,-3 0 50,-15 27-28,4-30 0,-1-2-28,-3 3 80,3-7-80,22-21 123,29-3-101,22 9-48,-44 29 0,-12 17 0,-5-6-742,-4-13 1,-6-2 767,-9 15 0,-8 4 0,-1-13 0,0-22 0,2-12 0,-7-9 0</inkml:trace>
  <inkml:trace contextRef="#ctx0" brushRef="#br0" timeOffset="701">8688 2136 18870,'-16'63'80,"1"0"1,0 1 0,-1-1-1,1 0 1,0 1 0,0-1-1,1-2 1,0-1 0,1 1 0,0 1-876,3-7 0,-1 2 0,1 1 0,0-1 0,1-2 0,1-2 596,-2 9 0,2-3 0,0-1 0,0 3-1283,0-1 1,0 2 0,0 1-1,0-2 1,1-4 1481,0-4 0,2-2 0,-1-3 0,1 0 0,-3 17 0,-1-2 0,3-11 0,2 5 0</inkml:trace>
  <inkml:trace contextRef="#ctx0" brushRef="#br0" timeOffset="1036">8834 3285 18821,'38'-11'-1227,"0"1"0,28 9-1272,-34 41 1625,-22 3 0,-8 5 2437,-12 1 1,-7 2-366,-3 8 1,-5-2-798,1-15 1,-2-7 158,-12 11-73,26-32-297,8-9-122,31-9-1738,29-8-2733,9 0 4403,-25 4 0,-3 1 0,-6 2 0,-7 0 0</inkml:trace>
  <inkml:trace contextRef="#ctx0" brushRef="#br0" timeOffset="1618">11050 1676 18440,'-51'42'70,"-1"-1"0,19-10 0,2 1 0,6 4-59,4 23 0,9 8-693,3-15 0,2 4 0,3 3 1,2 0 681,4 4 0,4 2 0,2 1 0,0-1-511,-2 1 0,1 1 0,0-1 0,4-2 511,4-1 0,2-1 0,2-1 0,-1-6 0,1-2 0,0-4 0,-1-1 75,0-4 0,0-1 0,-2-1-310,5 14 0,-5-1-634,-5 4 0,-12-3-3344,-21-13 1,-10-4 4212,2-2 0,-4-6 0,-1-13 0,1-7 0,-5-7 0</inkml:trace>
  <inkml:trace contextRef="#ctx0" brushRef="#br0" timeOffset="1917">10560 3729 16703,'-16'34'678,"0"-1"0,-8 29-476,17-19-90,6-9-67,13-10 190,31-13-224,-10-24 0,1-8 45,3-7 0,-2-4-56,-5-3 0,-8-3-17,-13 1 1,-11 2-29,-27-6-1278,-8 19 1,-8 2 1322,-3-2 0,1 1 0,9 7 0,1 2 0,-17-11 0</inkml:trace>
  <inkml:trace contextRef="#ctx0" brushRef="#br0" timeOffset="2500">10361 1585 18126,'-30'-33'396,"1"0"0,2 2 0,6 2-116,11-5-190,9-1-90,34 16 39,-1 19 0,6 5-39,2 3 0,2 4-404,11 7 1,0 2 369,-11-4 1,0-2-292,13 1 0,0-4-407,-9-4 1,-2-7 563,-1-8 0,-7-7 246,2-18 146,-43-3 0,-11-2 124,-7-7-107,1 16 0,-3 5 263,-26 8-465,20 28 0,-1 11-45,-8 12 1,2 6-68,5 3 0,4 4-389,2 3 0,5-1-462,10-16 0,3-2 924,-3 7 0,2-4 0,1 1 0,-2 0 0</inkml:trace>
  <inkml:trace contextRef="#ctx0" brushRef="#br0" timeOffset="3585">12383 2851 15795,'4'9'1390,"-2"-1"-1032,-2-8-279,0 0-68,58-36 101,-17 9-487,3-1 0,2-3 375,-16 9 0,-4 1 78,22-21-190,-15 2 281,-16 3-91,-19 4 236,-17 2 168,-13 4-225,2 13 1,-5 6-174,-2 7 1,0 6-29,0 3 0,2 5 7,1 11 1,6 6-64,10 3 0,6 4-6,-1 25 0,9 4-342,9-21 1,6-1 0,5 0-1159,5 4 1,5 0 0,4-6-1477,15 5 1,7-13 2981,8-15 0,-4-12 0,-5-9 0,-12-6 0</inkml:trace>
  <inkml:trace contextRef="#ctx0" brushRef="#br0" timeOffset="3935">13260 2404 18014,'15'-48'175,"0"0"1,0 2 0,-5 4-165,-16-8 314,-10-13 336,-4 22-661,-7 15-11,10 41 0,4 28-68,8 15-448,10 5-694,10-1-2404,3-25 1,2-3 3624,11 9 0,0-5 0,-21-28 0</inkml:trace>
  <inkml:trace contextRef="#ctx0" brushRef="#br0" timeOffset="4083">13260 2409 16614,'4'-36'291,"1"0"0,9-24-705,3 48 414,17 0 0,2 1 0,-5 1 0,30-6 0</inkml:trace>
  <inkml:trace contextRef="#ctx0" brushRef="#br0" timeOffset="4284">13989 2043 17890,'52'-32'-1707,"-1"0"1,-3 2-1,-5 7 1707,-2 12 0,-19 6 0,-6 2 0</inkml:trace>
  <inkml:trace contextRef="#ctx0" brushRef="#br0" timeOffset="4683">14285 1890 19941,'25'-48'258,"5"10"-280,7 35-337,20 19-392,-10 22 650,-23-8 1,-7 4 133,-10 29 68,-25-2 213,-16-23-56,-1-8 55,6-9-111,5-8 156,13-9-335,8-14-23,11 1-79,8-7 102,6 6-57,15 4-201,1 8-101,5 16-34,-15 1-123,-13 9-157,-11-10-515,-2-2-1166,-4-3 2331,-9-2 0,7-6 0,-7-2 0</inkml:trace>
  <inkml:trace contextRef="#ctx0" brushRef="#br0" timeOffset="6651">7101 2589 14339,'27'-34'610,"0"-1"1,7 8 0,5 0 0,1 5-281,15 1 0,6 5-1485,-14 4 0,6 0 0,2 2 1,1 1 1260,3 1 1,1 3-1,4 1 1,8-2-234,-22 3 0,3-1 0,3 0 0,3 0 0,2-1 0,1 1 1,3 0-1,0-1 0,1 1 0,-1-1 127,-8 1 0,0 0 0,1 0 0,1-1 0,1 1 0,1-1 0,0 1 0,1-1 0,1 0 0,1 1 0,1-1 0,0 1 0,2-1 0,0 0-30,-9 1 1,1 0 0,2 0 0,1 0 0,0 0 0,2 0 0,0 0-1,0 0 1,2 0 0,-1 0 0,1 0 0,-1 0 0,1 0 0,-1 0-1,0 0 1,0 0 0,-1 0 0,-1 0 0,0 0 0,-2 1 11,6-1 1,-2-1 0,1 1 0,-1 0 0,-1 0 0,1 0 0,-1 0 0,0 0-1,-1 0 1,1 0 0,-1 0 0,1 0 0,-1 1 0,0-1 0,0 0 0,1 1-1,-1-1-56,4 1 0,0-1 1,1 1-1,0 0 1,1-1-1,-1 1 0,0 0 1,0 0-1,-1 0 1,0 0-1,-2 0 1,0 0-1,-1 1 0,-2-1 1,-1 0-1,-2 1 70,8-1 1,-2 1 0,-2 0 0,-1-1 0,-2 1 0,0 0 0,-1 0 0,-1 0 0,0 0 0,1 0 0,0 0-14,8-1 0,1 0 1,-1 0-1,-1 1 1,1-1-1,-2 0 1,0 0-1,-1 0 0,-2-1 57,1 1 1,0-1 0,-2 1 0,0-1 0,-2 0-1,1 0 1,-2 0 0,0-1 174,4-1 1,1 0-1,0-1 1,-2 0 0,-3 0-1,-6 0 1,-7-1-76,36-9 0,-40 1-193,-66 8 1,-33 2 0,-7 2 50,18 4 0,-4 2 0,-5 2 0,-2 1 1,-3 0-1,0 1 2,7-1 0,-3 0 0,-2 1 0,-1 1 0,-1 0 0,0 0 0,0 1 0,1 0 0,2 1 0,-1 1 0,1 0 0,1 0 0,0 1 0,0 1 0,-2 0 0,-1 2 0,-3 1 4,7-2 1,-1 1 0,-2 1-1,-1 0 1,-1 2 0,-1-1-1,-1 2 1,0-1 0,0 1 0,0 0-1,1 0 1,0 0-3,3 0 1,0 0-1,0 0 1,0 0 0,0 1-1,0 0 1,-1 0-1,1 0 1,-1 1 0,0-1-1,0 1 1,0 1 0,-1-1-56,0 1 0,-1 0 1,-1 0-1,0 1 1,-1 1-1,0-1 0,0 1 1,1-1-1,0 1 1,1-1-1,1 0 1,1 0-1,3-1 0,0 0 53,-5 2 0,0 0 0,2 0 0,0-1 0,2 1 0,1-1 0,2-1 0,2 0 0,2 0 0,2-1 106,-13 5 1,-1 2 0,2-2-1,7-1 1,12-4 0,16-6-107,14 0 18,35-22 1,26-14 0,5-1-14,-2 1 0,5-1 1,6-3-1,8-2-7,-23 10 1,4-2 0,4-2 0,2 0 0,3-1 0,1 0 0,2 0 0,0-1 0,0 1 0,-1 1-2,-5 1 0,2 1 0,0-1 0,1 1 1,1-1-1,0 1 0,0-1 0,1 1 1,0-1-1,-1 1 0,1-1 0,-1 1 8,1 0 1,0-1 0,0 0-1,0 0 1,1 0 0,-1 0-1,1 1 1,-1-1 0,0 1-1,-1 0 1,0 0 0,-1 1-8,2 0 1,1 0 0,0-1 0,0 1 0,-1 1 0,0-1 0,-2 2 0,-1-1 0,-3 2 0,-2 0 0,-3 2 1,11-4 0,-3 1 0,-3 2 0,-3 1 0,-2 0 0,-2 1-11,8-2 0,-2 0 1,-4 2-1,-7 2-17,12-4 0,-27 9 50,-62 18 1,-42 12-1,-10 2-8,38-12 0,-5 1 0,-3 0 0,-3 1 0,-2 1 0,-2 0 0,-2 1 0,-1 0-18,8-2 0,-3 1 1,-2 1-1,-2 0 0,-1 1 1,-1 0-1,-1 0 1,0 0-1,1 0 0,0 0 1,0 0-1,2-1 4,3-1 0,0 1 0,0-1 0,1 0 0,-1 0 0,1 0 0,0 0 0,-1 0 0,1 0 0,0 0 0,0 0 0,-1 0-1,1 0 0,-1 0 0,-1 1 0,1 0 0,-1-1 0,0 1 0,1-1 0,1 0 1,1 0-1,1 0 0,1-1 0,3-1 9,-11 4 0,3-1 1,2-1-1,2 0 1,0-1-1,0 1 1,1-1-1,-1 0-18,-5 2 0,1-1 1,0 1-1,0-1 1,1 0-1,0-1 1,1 0-44,-5 0 1,1 1 0,1-1 0,0-2 0,-1 1-1,-1-2-355,4-2 0,-1-1 1,-1 0-1,0-1 0,0-1 1,0-1-1,2-2 408,-5-2 0,0-2 0,1-2 0,1 0 0,2 0 0,2 0 0,2 3 0,0 0 0,3 0 0,2-2 0,3-1 0,-10-9 0,0 1 0,0 0 0</inkml:trace>
  <inkml:trace contextRef="#ctx0" brushRef="#br0" timeOffset="7037">6386 2771 14428,'-57'-22'497,"1"0"0,-1 3 0,2 3-363,8 7 0,-1 4 57,-10 0 0,1 4-163,16 6 0,4 2-40,0-3 1,8 4-11,17 19 44,35-5 79,20 4-101,-14-12 0,4 0 11,13 7 1,-4 8 27,-14 10 0,-14 8 32,-17-2 0,-13 4 0,-4-1-972,-4-2 1,-6-1 0,-6-2 922,-1-5 1,-6 0-1,-1-3 1,2-2 18,0-2 0,0-3 0,2-1 373,-19 10 1,11-3-303,26 1-342,50-33 1,17-9-982,13-4 1,6-3 1112,-5-1 0,3-1 0,-8 1 1,-11 5-1,-6 1 0,22-4 1</inkml:trace>
  <inkml:trace contextRef="#ctx0" brushRef="#br0" timeOffset="7384">7349 7075 17017,'38'-21'-921,"0"1"0,-4 4 1,-6 7-1,-9 11 0,-9 5 1</inkml:trace>
  <inkml:trace contextRef="#ctx0" brushRef="#br0" timeOffset="7485">7529 7225 14563,'3'10'-4303,"45"-19"4303,-10-11 0,15 0 0,-27 4 0</inkml:trace>
  <inkml:trace contextRef="#ctx0" brushRef="#br0" timeOffset="7900">9727 5842 17162,'41'-26'213,"-1"1"0,-8 4 0,2 8-269,11 15 0,0 10-291,8 20 195,-33 3 1,-10 6 257,-18 3 1,-10 2 33,-1 5 0,-4-3-67,-3-11 0,-1-6-17,-5 0 11,27-26 124,7-5-157,9 0 10,23 0-66,11 21-34,-4 15 123,-17 10-67,-38 8-482,-17-13 482,-3-16 0,-1-2 0,1 3 0,-11-2 0</inkml:trace>
  <inkml:trace contextRef="#ctx0" brushRef="#br0" timeOffset="8101">10375 5631 17879,'5'42'1805,"-1"17"-1727,-6-16 0,-2 9 1,-1 6-1,0 0-1178,1-6 1,0 3-1,-1 1 1,1 1 0,-1-1 1016,0 2 0,0 0 0,0 0 0,0 0 0,1 0-229,0 2 1,-1 1-1,1-1 1,1-1-1,0-5-1115,1 10 1,1-5-1,1-2 1581,2-5 0,0-2 1,1-4-1,-2-3 0,0-6 1,5 12-1</inkml:trace>
  <inkml:trace contextRef="#ctx0" brushRef="#br0" timeOffset="8401">10728 6517 18910,'23'60'-1277,"1"1"0,-7-3 0,-6 0 2330,-12-6 0,-4-2-235,-3-10 0,-1-6 269,-6-3-247,5-10-717,9-12-437,31-4-346,6-5-1559,29 0-6536,-3-5 8755,-25-1 0,-2 0 0,6-2 0,-5-3 0</inkml:trace>
  <inkml:trace contextRef="#ctx0" brushRef="#br0" timeOffset="8950">13779 5955 16468,'0'7'1502,"0"-1"-998,0-6-493,37-4 157,-6-9-146,2 2 1,2-2-1,19-23 23,-20 9 0,-3-3 11,5-22 11,-15 5 112,-39 22-22,-20 21 135,-8 21 100,-4 16-308,25-5 0,2 4-262,-1 4 1,2 5 294,-2 19 1,6 5-73,8-4 0,6-1-230,3 0 0,8-4-168,9-12 0,8-9-135,4-16 1,6-7-2482,19-2 0,4-6 2969,-13-8 0,-1-2 0,1 4 0,-5-2 0,-5-12 0</inkml:trace>
  <inkml:trace contextRef="#ctx0" brushRef="#br0" timeOffset="9400">14464 5468 15695,'7'-7'3193,"-2"3"-2767,0-32-382,-2 11 46,0-11 0,-1-6-90,-5 5 0,-2-1-6,0 0 1,-2 0 38,-2-2 1,-3 3-34,-7-8 67,3 13 113,3 16-214,2 26 68,7 51-34,6-12 0,4 3-253,0 3 1,3 0-519,4 3 0,2-3-412,-1-18 1,0-3 1182,2 7 0,-2-4 0,1 1 0,-1-1 0</inkml:trace>
  <inkml:trace contextRef="#ctx0" brushRef="#br0" timeOffset="9533">14431 5331 14473,'32'-19'0,"0"1"0,18-12 0</inkml:trace>
  <inkml:trace contextRef="#ctx0" brushRef="#br0" timeOffset="9718">15238 5069 17162,'-7'0'1905,"2"0"-1905,5 0-403,0 0-5704,59-30 6107,-22 16 0,-4-3 0,-2 2 0,-9 8 0</inkml:trace>
  <inkml:trace contextRef="#ctx0" brushRef="#br0" timeOffset="10050">15643 4845 19628,'45'-12'-101,"1"0"0,-5 3 0,-9 10 78,-19 34-10,-7 8 66,-15 3 170,-16 13-13,0-16-112,0-5-33,26-24-45,17-12 0,14-1-45,14 11-426,-15 13-660,-19 18-538,-34-1-466,-2-19 0,-5-4 2135,-5-3 0,0-4 0,-5 2 0,2-3 0</inkml:trace>
  <inkml:trace contextRef="#ctx0" brushRef="#br0" timeOffset="10683">14227 5348 17151,'47'-6'953,"4"-2"-953,10-5-2219,-16 3 1,0-2 2218,17-6 0,-2 2 0,-44 10 0</inkml:trace>
  <inkml:trace contextRef="#ctx0" brushRef="#br0" timeOffset="11050">14108 4961 14428,'0'-7'1423,"0"2"-1087,-25 55-190,10 0-118,-3-1 0,1 5-245,9-5 0,3 2 288,1-3 0,2 4 0,3-2-461,4 6 0,4 0 379,0-12 0,1 2 0,6-7-141,10-4 0,7-8-486,4-5 0,5-4-647,4-6 1,5-5 1284,5-8 0,5-4 0,-6-1 0,-14 4 0,-2-1 0,19-7 0,-1-1 0</inkml:trace>
  <inkml:trace contextRef="#ctx0" brushRef="#br0" timeOffset="11433">16284 4415 16703,'-1'-5'818,"1"1"-112,28 50-695,-3 2-888,1-1 1,0 4 876,-6-4 0,-1 1 0,-1 4 0,-2 2-208,-2-1 1,-5 4-1638,-5-6 0,-4 3 0,-2-4 1845,-4 6 0,-2-3 0,2 1 0,-2-7 0,-7-12 0</inkml:trace>
  <inkml:trace contextRef="#ctx0" brushRef="#br0" timeOffset="11817">16679 4850 18440,'44'7'-370,"0"0"0,-7 3 0,-8 5 236,-10 35 134,-13-10 101,-6-28 89,0-6 405,0-8-114,11-25 124,9-9-257,9-7-337,-3 15-22,-4 18-12,-7 19-448,5 18-6005,0 12 6476,1 0 0,-9-14 0,-6-16 0</inkml:trace>
  <inkml:trace contextRef="#ctx0" brushRef="#br0" timeOffset="12217">13964 6962 18406,'43'-11'217,"1"0"0,-1 0 1,9-3-1,2 1 1,2-1-213,-6 2 1,1 0 0,2 0 0,1-1-842,-3 2 0,0-1 0,2 1 1,1-1-1,1 1 836,4 0 0,2-1 0,0 1 0,1 0 0,1 1-359,1-1 0,0 1 0,1-1 0,0 2 0,0 0 316,-1 0 0,0 1 1,0 1-1,0-1 0,-1 2-120,-4 0 0,-1 0 1,0 1-1,1 0 0,-1 0 163,5 1 0,1 1 0,-1 0 0,-2 0 0,-7 1 0,-1-1 0,-5 1 0,0 0 0,0 1 0,-1 0 0,1 0 0</inkml:trace>
  <inkml:trace contextRef="#ctx0" brushRef="#br0" timeOffset="12650">14652 8025 14294,'11'4'3014,"-2"0"-2801,21-38 0,2-19-157,-16 11 0,-1-3-23,7 1 1,2-3-1,-5 1-289,-7-9 1,-9 3 311,-6 15 1,-5 1 393,-2-5 1,-4 3 64,-14-6-448,2 42 0,13 39-39,13 1 1,5 4-495,2-3 1,3-1 470,3 3 1,3 0-17,2-1 0,3 1-658,9 12 0,4 0-3023,-2-7 0,1-2 3692,-1-2 0,-2-4 0,8 4 0,-28-34 0</inkml:trace>
  <inkml:trace contextRef="#ctx0" brushRef="#br0" timeOffset="12819">14633 7912 16871,'49'-28'-347,"0"-1"1,0 1 0,0 0 0,5-4 0,-3 1 0,-2 5 0,10 2-1,-7 5 1,0 1 0</inkml:trace>
  <inkml:trace contextRef="#ctx0" brushRef="#br0" timeOffset="12984">15467 7616 17678,'47'-21'-619,"-1"1"1,1 0 0,-6 2 0,-3 7 0,-7 0 0</inkml:trace>
  <inkml:trace contextRef="#ctx0" brushRef="#br0" timeOffset="13217">15988 7404 18810,'-5'-4'1523,"2"0"-1478,3 4-157,48-17-89,-11 13 89,1-4 0,3 4-135,-5 14 0,-3 5-559,16 18 627,-7 5-349,-27-8-1018,-19-19-2936,-3-5 4482,-5-7 0,4 1 0,1-2 0</inkml:trace>
  <inkml:trace contextRef="#ctx0" brushRef="#br0" timeOffset="13851">16035 7504 11123,'-6'8'4482,"1"-2"-3417,5-6-326,0 0 706,22-30-974,16 6-280,13-16-180,7 22 90,-14 13-101,-3 13 0,-9 12 45,-11 42-45,-20-24 0,-5 1 11,-4 6 0,-4-1 11,-14 17-22,2-29 79,17-25-34,12-10-12,31-8-55,28 2 22,-29 4 0,1 2-12,2 6 1,-1 3 34,7 15-57,-14 10 34,-14 7-73,-29-7 1,-11-2-1492,-15-1 1,-6-5 1563,-5 1 0,-1-4 0,8-7 0,4-5 0,-1-8 0</inkml:trace>
  <inkml:trace contextRef="#ctx0" brushRef="#br0" timeOffset="14633">12874 4637 15863,'-34'36'197,"0"1"0,1-1 0,1 1 1,0 1-1,5 1-115,2 5 0,4 1 0,3 1-1311,-4 16 0,7 3 1270,10-15 0,3 3 0,3-1-23,3 0 1,2-1 0,3 5-260,1-4 1,2 5 0,1 3 0,2 1 0,0 1 245,0-5 1,2 2-1,0 0 1,1 2 0,0 1-1,1 3-186,-2-6 0,1 4 0,1 1 1,0 1-1,1 1 0,-1-1 1,0-1-1,-1-3 189,0 1 0,1-2 0,-1-1 0,-1 0 0,1-1 0,0 1 0,-1 0-230,0-1 1,0 1 0,0 0 0,0 0 0,-1-1 0,-1-3-1,-1-1 228,1 3 1,-1-3 0,-1-2 0,-1-1 0,1 1-66,2 12 1,1 0 0,-2-1 0,1-1 58,-1-4 0,-1 0 0,0-1 0,2 3 35,-1-6 0,0 3 0,1-1 0,1 0 1,0-2-45,3 6 1,2-2-1,-1-1 1,1-1-20,-1-3 0,0 0 0,0-1 0,1-5-77,4 0 1,1-4-1,0-8-394,0-8 1,-1-8-1287,23 4 1785,-8-24 0,-19-1 0,-6-9 0</inkml:trace>
  <inkml:trace contextRef="#ctx0" brushRef="#br0" timeOffset="15299">17647 4586 15739,'-14'-42'590,"1"0"0,3 2 1,7 3-334,21-6-246,15 1 157,11 6-78,-5 23 0,5 12 82,-6 20 0,0 13 0,0 2-1449,1-2 1,0 3 0,-2 6 1332,-5 4 0,-2 8 0,-1 2 0,-5-1-410,-4-2 0,-4 1 0,-3 0 1,0 2 369,-1 3 1,-2 2 0,-2 1 0,-1 1-193,-1-9 0,-2 1 0,-1 0 0,0 1 0,-1 0 180,-1 3 1,0 0-1,-2 0 1,0 1 0,0 0 17,1 0 0,-2 0 1,1 1-1,-1 1 1,1 4-157,-1-7 0,0 2 0,0 2 0,1 2 0,-1-1 0,2 0 0,0-1 142,2-2 0,0-1 0,1 0 0,1 0 0,0 0 0,0-1 0,0 0-83,0 9 1,-1 0 0,1 0-1,1-1 1,1-2 0,1-3 78,3 3 1,2-2-1,1-1 1,1-5-1,1-4 3,5 4 1,1-7 0,0-2 185,1-2 0,1-3 0,-1 0-182,10 12 1,-1-1 772,1 2 0,-4-4-1332,-3 9 60,-45-28-1451,-23-47 325,6-5 1,1-4 1613,9 0 0,3 1 0,-4-4 0,10 5 0</inkml:trace>
  <inkml:trace contextRef="#ctx0" brushRef="#br0" timeOffset="15601">18874 7595 18014,'-3'-1'1031,"-14"37"-897,19 1-100,-5 15 55,23-18-89,3-24 12,14-18-12,-10-23-23,-8-15-290,-25 0-1144,-21 8-1591,-11 21 3048,-2 3 0,17 8 0,5 0 0</inkml:trace>
  <inkml:trace contextRef="#ctx0" brushRef="#br0" timeOffset="16284">18473 4622 19011,'-43'-24'762,"5"-20"-683,29 0-79,21 3-11,12 19-45,25 25 100,8 6-44,-9 1 0,4 0-151,2-4 0,0-1-303,-1 1 0,-1-2 101,-7-7 0,-7-3 275,-3-10 78,-17-8 0,-13-3 56,-20-3-34,-9 3 6,-6 12 0,-7 7-28,-4 11 0,-2 11-409,-10 12 0,3 9-763,8 1 1,6 5-1620,7 8 1,7 0 2790,12-14 0,4-4 0,0 5 0,4-9 0</inkml:trace>
  <inkml:trace contextRef="#ctx0" brushRef="#br0" timeOffset="17083">21403 5817 17700,'44'-12'-575,"0"-1"0,-1 0 1,8-3-1,-4 2 1,14-3-1,-37 8 1</inkml:trace>
  <inkml:trace contextRef="#ctx0" brushRef="#br0" timeOffset="19150">21559 5537 16311,'-3'40'283,"1"0"1,1 2 0,2 4-251,2-2 1,1 5 0,0-3-953,1 9 1,0 0 843,-2-9 1,1 3-1,-1-3-2457,3 10 0,0-5 2675,2 14 0,2-8 0,-7-43 0</inkml:trace>
  <inkml:trace contextRef="#ctx0" brushRef="#br0" timeOffset="19351">21363 6030 16838,'30'-36'-1046,"1"0"0,2 0 0,3 5-215,4 13 1,3 2 1260,5-3 0,-2 0 0,9-2 0,-8 3 0</inkml:trace>
  <inkml:trace contextRef="#ctx0" brushRef="#br0" timeOffset="19767">23067 5146 14686,'-4'-4'729,"0"0"-147,4 4 68,46-8-544,-10 0 1,4-2-51,10-2 0,3 0-687,6-4 1,0 1 663,-11 2 1,-2 0-28,-1 1 0,0 1 5,-6 1 0,-1 2 303,27-2-158,-34 41 18,-25 4 0,-8 5-29,-4 4 1,-5 3-415,-6 10 1,-1 0 324,4-14 1,1-1-119,-1 14 0,1 2-2190,6-9 0,1-2 2252,2-1 0,2-5 0,3 5 0,4-36 0</inkml:trace>
  <inkml:trace contextRef="#ctx0" brushRef="#br0" timeOffset="20002">24150 4886 18608,'-13'63'68,"-1"0"1,0-1 0,0 1 0,0 0 0,0 1 0,0-2 0,1-1-72,1-9 0,1-1 0,0 0 0,-1 3-907,1 2 0,-2 3 1,0 2-1,1 0 0,2-2-631,-1 9 1,2-2-1,1-1 1,0 0 1540,-1-2 0,0 0 0,1-2 0,2-6 0,2 17 0,4-15 0,2-21 0</inkml:trace>
  <inkml:trace contextRef="#ctx0" brushRef="#br0" timeOffset="20284">24279 5792 19269,'19'-32'-124,"-1"-1"1,21-18-750,-7 70-24,-3 15-336,-10 30 774,-15-10 0,-7 5 980,-6-3 0,-3 0 566,-1 4 0,-1-4-785,0-19 1,0-6-135,-1-2-68,12-23-100,9-4-89,12-2-4001,45-10 4090,1 0 0,-2-2 0,-28 5 0</inkml:trace>
  <inkml:trace contextRef="#ctx0" brushRef="#br0" timeOffset="20969">26772 4067 16905,'-16'-33'889,"-1"-1"0,-9 5 0,-4 7-844,-34 9-1,25 11 1,1 3 22,-18 9-22,22 5 0,2 9-23,8 17 1,4 7-23,-1 2 0,4 4-659,10-5 0,5 3 0,2 0 659,2-4 0,2 0 0,1 2-500,0 6 1,1 2 0,-1 1 499,2 5 0,0 0 0,-1 1 0,-1-12 0,-1 0 0,0 1 0,0 0 3,-1 1 0,-1 1 0,0 1 0,-1 3-11,1-7 1,-1 3-1,-1 1 1,1 2-1,-1-1 1,1-1-259,-1 8 0,0 0 0,0 0 0,1 0 0,-1 1 301,1-4 1,1 1-1,-1 1 1,1-1-1,0-2 1,-1-4-22,1 8 0,0-4 0,0-2 0,2-4-11,1 4 1,1-4 0,0-7 13,1-7 0,1-6-40,18 23-799,9-33 822,25-49 0,-27 10 0,5-27 0</inkml:trace>
  <inkml:trace contextRef="#ctx0" brushRef="#br0" timeOffset="21468">27545 5239 15672,'4'0'2185,"0"0"-1378,49-32-684,-19 8-95,5-1 0,1-3-513,3-11 530,-7-3 110,-11 2-21,-17-13 90,-32 9 35,-16 6-102,-8 17-90,4 30 375,19 11-398,9 11 1,5 7-45,3 6 0,2 2-6,0 1 1,3 0-128,6-2 1,6-4-148,15 6-247,15-12-514,11-15-1358,6-9-2262,6-20 4661,1-11 0,-28 5 0,-8-3 0</inkml:trace>
  <inkml:trace contextRef="#ctx0" brushRef="#br0" timeOffset="21784">28180 4773 18138,'2'-52'265,"1"1"0,-2 8 0,0 2-232,0 5 1,0 1-23,-1-10 56,-12 9-156,-4 23 44,-7 43-112,7 11-140,10-7 1,5 3-782,11 20-19,7-2-741,10-6 1838,8 1 0,-18-25 0,1-2 0</inkml:trace>
  <inkml:trace contextRef="#ctx0" brushRef="#br0" timeOffset="21934">28180 4773 16748,'-11'-38'593,"-1"1"1,-6-25-594,25 50-773,11 2-1647,14 2 2420,6 2 0,1 1 0,-4 0 0,20-2 0</inkml:trace>
  <inkml:trace contextRef="#ctx0" brushRef="#br0" timeOffset="22100">28760 4467 17700,'-2'-8'415,"1"2"-584,1 6-4604,53-17 4773,-17 13 0,23-13 0,-36 17 0</inkml:trace>
  <inkml:trace contextRef="#ctx0" brushRef="#br0" timeOffset="22403">29257 4224 18664,'32'-19'-17,"-1"0"0,22-12-263,-30 35 213,-11 9 202,-2 14-57,-10 2 202,-1 6 22,-1-9-279,1 0 89,-1-2-336,6 10-3048,8 4 3272,-2 9 0,1-19 0,-9-8 0</inkml:trace>
  <inkml:trace contextRef="#ctx0" brushRef="#br0" timeOffset="22934">27876 4342 16311,'-11'46'299,"1"1"1,0-1 0,-4 21 0,4-4-216,8-22 0,6 0-118,8 11 0,10-1-537,12-8 0,8-6-1583,3 1 0,4-6-849,12-11 0,3-10 3003,-8-9 0,-5-5 0,11 2 0,-12-4 0</inkml:trace>
  <inkml:trace contextRef="#ctx0" brushRef="#br0" timeOffset="23317">29657 3914 17913,'42'36'86,"0"1"0,-2 1 0,-6 7-86,-15 2 0,-5 6 0,-4 1-1038,-2 1 1,-3 2 0,-1-1 701,-2 0 0,0 1 0,-4-3-341,-3-6 1,-2-2 0,-2-5-1195,-4-6 0,1-4 2085,-7 12 0,9-21 0,6-13 0</inkml:trace>
  <inkml:trace contextRef="#ctx0" brushRef="#br0" timeOffset="23650">30099 4370 18742,'58'7'34,"-15"4"11,-29 20-12,-11-12 113,0-13 201,1-6-167,14-12-146,6 3-23,13-5-258,-4 11-380,2 11-909,-5 4 1536,24 5 0,-30-7 0,11 0 0</inkml:trace>
  <inkml:trace contextRef="#ctx0" brushRef="#br0" timeOffset="24084">27103 6016 16871,'47'-30'650,"-15"15"0,6-1-497,7-2 0,6-1 0,7-1-1187,-3 3 1,7 0-1,4-1 1,0 2 0,-3 0 1033,-6 2 0,-2 1 0,0 1 0,1-1 0,4 0-154,-4 1 0,2 0 0,2-1 0,1 1 0,0 0 0,-1 1 0,-3 1 129,12-1 1,-3 1-1,-1 1 1,-1 1-1,2 0-293,-11 2 0,1 1 0,0-1 0,-1 1 1,1 1-1,-1-1-330,8 1 0,1-1 1,-1 2-1,-1-1 1,-1 1 618,-3 1 0,-1 0 0,0 1 0,-3 0 0,-5 0 0,5 0 1,-5 0-1,-3 1 0,3 0 0,-1 0 0</inkml:trace>
  <inkml:trace contextRef="#ctx0" brushRef="#br0" timeOffset="25222">27824 6857 14271,'7'1'2555,"-2"-1"-1950,2-45-358,-3 10-119,-1-2 1,1-3-405,-3-17 466,-5-2 113,-5-1-75,-7 5-15,-3 10 236,1 11-371,1 17-56,3 13-10,1 26 32,2 20-38,8-8 0,1 3-59,-1 5 1,2 3-4,5 2 0,2 1-158,2-1 1,2-2-213,5-4 1,3-2-192,1-5 1,1-3-2308,19 16 2947,-6-15 1,-15-17 0,-7-9 0</inkml:trace>
  <inkml:trace contextRef="#ctx0" brushRef="#br0" timeOffset="25401">27736 6805 17700,'52'-25'-323,"1"-1"1,-1 1 0,1-1 0,6-11 0,-4 7 0,-7 17 0,0 1 0</inkml:trace>
  <inkml:trace contextRef="#ctx0" brushRef="#br0" timeOffset="25567">28724 6584 18138,'42'-24'-914,"-1"1"1,3 0 0,-4 4 0,1 11-1,-6 1 1</inkml:trace>
  <inkml:trace contextRef="#ctx0" brushRef="#br0" timeOffset="25852">29345 6291 19291,'48'-20'-8,"0"1"1,-3 0 0,0 4-156,-4 6 1,-2 3-275,17-1 437,-8 12 101,-32 15 11,-22 15 11,-3 9 314,-6 6-370,0 0 23,2-4-213,6 6-4976,22-22 5099,9-8 0,0-18 0,-5-9 0</inkml:trace>
  <inkml:trace contextRef="#ctx0" brushRef="#br0" timeOffset="26452">30858 3605 15930,'14'-32'1008,"0"0"0,15-27-704,-2 22-260,25 0-44,-6 18 45,-12 16 0,0 8-707,-5 13 1,-2 8 661,3 14 0,-4 7-881,-7-5 0,-2 4 1,-1 3 883,-1 7 1,-2 4 0,-1 1 18,-4-9 1,0 0-1,-1 3 1,-1 3-23,-2-3 0,-1 3 0,0 3 0,0 1 0,-1 1 0,0 0 6,0-7 0,0 0 1,0 0-1,0 1 1,-1 1-1,1 1 1,0 1-7,-1 0 0,1 3 0,-1 2 0,1 0 0,0 0 0,-1-1 0,1-2 0,-1-2-267,1 7 0,0-3 1,-1-1-1,1-1 1,0-1-1,0-1 267,0 6 0,1 0 0,-1-1 0,1-4 0,0-4-41,0 7 0,-1-6 0,1 2-309,0-9 0,-1 2 0,1 0 1,-1-3 308,0 4 0,-1-2 0,0-1 119,-1-3 0,-2 0 1,-2-7-1,-10 22 371,-16-66-426,-6-21 21,-8-14 1615,-3 2-1715,16 18 0,0 3 1429,-17-2-1373,5 8 0,24 9 0,15 2 0</inkml:trace>
  <inkml:trace contextRef="#ctx0" brushRef="#br0" timeOffset="27584">30202 4373 15997,'26'-32'841,"13"15"-769,-10 36 1,-1 10-73,-4-3 0,-3 3-180,-3 15 0,-6 3 186,-6-10 0,-5 0 125,-10 5 1,-2-2 103,-6 14 374,-6-8 19,12-32-628,10-20 123,6-9 93,14-31-250,12-9 56,-12 22 1,2 2-23,9-13-34,-10 21-134,-16 19 168,-2 3-56,-2 4 112,0 9 0,0 0-134,0 2 44,0-8 12,0-4 44,2-6-10,8-14 10,2-6-22,0-2 0,-3 6 123,-6 14-78,-3 4 33,0 1-145,0 17 78,0 9-11,0 24-22,0-8 100,0 2-223,0-17-898,0 4-2016,11-5 729,3-2-1648,13-7 3978,4-9 0,-13-4 0,-1-1 0</inkml:trace>
  <inkml:trace contextRef="#ctx0" brushRef="#br0" timeOffset="28269">31850 6584 17521,'0'-4'807,"0"2"-191,-31 45-414,18 8-186,-4-16 1,2 0 17,16 21 22,17-30-112,15-10 33,15-8-330,-11-11 1,-2-6-220,14-30 0,-27 9 1,-8-3-2599,-23-31 3170,-7 31 0,-3 5 0,-4 6 0,2 5 0</inkml:trace>
  <inkml:trace contextRef="#ctx0" brushRef="#br0" timeOffset="29004">31512 3685 17050,'-53'-13'2420,"11"-5"-2374,42-14 21,10-5-67,5 0 0,20-4-22,6 18-12,22 25-56,-9 17-90,-22 1 1,0 0-481,21 7 267,-15-15 1,2-4-73,-4-6 0,-1-5 868,28-21 34,-28-5-90,-36-10 136,-12 15-304,-11 5-89,-8 9-169,-28 15-269,27 13 1,1 6 347,-10 9 0,3 2 0,15-10 0,3 0 0,-9 22 0</inkml:trace>
  <inkml:trace contextRef="#ctx0" brushRef="#br0" timeOffset="34283">7433 11658 17610,'0'-9'1155,"0"2"-998,0 7-90,0 0-918,65-36-7565,-14 27 8416,-10-8 0,-2 2 0,-2 15 0,-30 3 0</inkml:trace>
  <inkml:trace contextRef="#ctx0" brushRef="#br0" timeOffset="34400">7553 11830 15605,'40'-29'0,"0"0"0,-8 5 0,0 1 0</inkml:trace>
  <inkml:trace contextRef="#ctx0" brushRef="#br0" timeOffset="34835">8724 11150 18205,'40'-15'0,"1"1"0,17-2 11,-7 44-11,-32 6 0,-9 5 112,-20 5 78,-6-11 1,-3 1-146,-18 17-23,1-2-22,26-29 34,25-17-124,9-2 45,9 5-78,-1 6-112,-1 25 235,-27 24 0,-7-28 0,-6 1-156,-10 6 1,-5-3 155,-2-9 0,-2-2-107,-1-2 1,0-1-1227,-26 9 1333,0-15 0,27-10 0,4-7 0</inkml:trace>
  <inkml:trace contextRef="#ctx0" brushRef="#br0" timeOffset="35066">9238 10957 18026,'-3'-8'616,"-5"42"0,2 27-575,3-6 0,1 6 0,0 3-1459,-1-8 0,-1 2 0,0 2 0,1 0 1371,1-5 0,0 1 0,1 1 0,0-1 0,-1-2-270,0 0 1,0-1-1,0-1 1,-1 3-1651,1-1 1,-1 3 0,0 1 0,1-2 0,-1-4 1688,0 14 1,0-4 0,0-1 0,0-1 0,0-1 0,0-10 0,1 5 0</inkml:trace>
  <inkml:trace contextRef="#ctx0" brushRef="#br0" timeOffset="35401">9459 11921 17868,'32'-59'78,"6"13"-111,9 32-986,5 20-2287,-3 22 930,-27 10 1,-8 7 4717,-7 6 0,-6 1-1115,-2 2 0,-4-1-670,-8-6 0,-3-4 654,-9 6-565,4-12-29,7-10-12,7-12-505,10-8-760,12-10-696,15-6-1916,15-7 3272,9 0 0,-22 6 0,-4 3 0</inkml:trace>
  <inkml:trace contextRef="#ctx0" brushRef="#br0" timeOffset="36151">11966 10250 17185,'-3'-6'2320,"-50"-1"-2052,1 12-240,14-4 0,0 2 17,-20 11 11,27 1-56,3 2 146,6 2-113,0 3 135,2 6-123,-4 31 0,16-8 0,2 4-6,-1 4 0,2 3-588,5-11 1,2 3 0,1-1 555,0-6 1,1 0-1,1 0 30,1 4 1,1 1-1,1 1-37,0 2 0,0 1 0,0 5-7,-1-9 0,0 3 1,0 3-1,-1 1 1,0-1 19,0 4 0,-1 0 1,0 1-1,-1 1 1,1 1-7,0-2 1,0 2-1,0 2 1,0-1-1,-1-2 1,1-3-578,-1 0 1,-1-3-1,0-1 1,1-2-1,0-1 570,0 5 0,1-1 0,0-4 0,1-5 0,5 12 0,1-6-63,1-6 0,2-4 63,0-7 0,3-4-129,8-4 1,4-6-421,31-7-169,-1-15-614,-12-25-373,-24 2 1705,-6-1 0,-10 13 0,-2 0 0</inkml:trace>
  <inkml:trace contextRef="#ctx0" brushRef="#br0" timeOffset="36950">12767 11316 15034,'-3'2'2924,"0"1"-2005,3-3-572,22-3-224,3-8-100,21-7 179,-2-10-202,-16 7 0,-3-3 89,8-23-77,-15-8 21,-28 19 12,-19 12 89,0 17 79,-1 8 22,1 15-134,8 8 0,3 8-62,3 13 0,3 4-11,-2 0 0,3 0-200,6 3 0,6-2 105,14 9-230,4-29 0,8-4-532,5-9 0,4-6-1950,10-6 0,0-7 2779,-8-6 0,-4-3 0,12-14 0,-31 10 0</inkml:trace>
  <inkml:trace contextRef="#ctx0" brushRef="#br0" timeOffset="38266">13755 10795 11896,'0'4'3821,"0"-1"-1872,0-3-1589,23-23-24,-13 2-191,15-24 180,-21 5-135,-3-6-61,-8 11 0,-2 0 0,-1 2 0,-2 2 11,-4 0 0,-2 4-95,-8 0-34,7 42-11,10 23 11,5 7 1,3 6-80,6 0 1,2 2-219,-2 1 0,3-1-335,5-8 1,2-6-1330,8 5-2017,-2-11 3967,-3-12 0,-9-11 0,-4-7 0</inkml:trace>
  <inkml:trace contextRef="#ctx0" brushRef="#br0" timeOffset="38468">13702 10800 18597,'39'-21'-1084,"1"0"1,-9 2 0,-2 3 0,15 0 0,-25 7 0</inkml:trace>
  <inkml:trace contextRef="#ctx0" brushRef="#br0" timeOffset="38750">14252 10535 18205,'45'-23'-432,"0"0"1,2-3 0,0 6-1</inkml:trace>
  <inkml:trace contextRef="#ctx0" brushRef="#br0" timeOffset="39150">14668 10276 17241,'31'-12'44,"1"0"1,32 1 23,-39 34-57,-2 3 291,-16 11 281,-15-9-135,-3-3-291,-2-5-78,3-7-35,6-6 80,3-4 100,17-2-213,15-1 22,6 2 12,4 7-90,-17 5-156,-8 21-874,-28 9-539,-10 1-2958,-24-1 4572,-3-17 0,21-12 0,5-6 0</inkml:trace>
  <inkml:trace contextRef="#ctx0" brushRef="#br0" timeOffset="39949">13335 10388 15045,'0'-21'2353,"-4"4"-2275,-1 21 438,-10 45-309,9 3 0,1 6-201,-1 4 0,1 3-620,3-12 1,2 3 0,1-4 635,3 8 1,3-4-23,0-4 0,4-2-6,3-6 0,6-4-2000,11-1 0,8-8 2006,3-12 0,2-5 0,-11 1 0,-2-4 0,23-12 0</inkml:trace>
  <inkml:trace contextRef="#ctx0" brushRef="#br0" timeOffset="40666">15080 10040 16994,'31'43'250,"1"1"0,-3 13 1,-3 5-2242,-8-7 0,-3 4 1,-2-1 1733,-3-9 1,-1-2-1,-2-2 1,-4 7-1,-2-8 1,-1-9-1</inkml:trace>
  <inkml:trace contextRef="#ctx0" brushRef="#br0" timeOffset="49033">15743 10370 13274,'-1'-7'1771,"-1"0"-1771,2 7-1749,0 0-178,-1-2 1927,5 1 0,-4-2 0,3 3 0</inkml:trace>
  <inkml:trace contextRef="#ctx0" brushRef="#br0" timeOffset="50268">16337 10295 13532,'3'-2'2263,"-1"-1"-1837,-2 3 258,-26 36-415,6-15-124,-25 28 68,11-27-179,-1-8 89,3-6 191,-2-15-11,15-18-124,10-16-168,20 0 34,14 5 0,5 20 33,25 5-67,-22 10 0,3 2 0,14 3 1,1 0-12,-9-1 0,-1 1 0,1 1 0,-3-1-101,11-4-11,-8-7-123,-7-3 168,-5-21 78,-15-12-11,-9-13 246,-17 5-111,-4 16 178,-19 19-212,-7 42-79,10-1 1,2 5-23,2 2 0,3 2-229,0 5 0,3 1-208,-5 17-2852,12-20 1,1 0 3288,-8 15 0,7-4 0,5-32 0</inkml:trace>
  <inkml:trace contextRef="#ctx0" brushRef="#br0" timeOffset="51766">17995 10775 15079,'8'3'1815,"-2"-1"-1401,24-6 0,10-5-588,-8-1 1,1-2-914,18-1 1,-1-1-2248,-13-1 0,-5-2 3334,5-7 0,-18 10 0,-5 1 0</inkml:trace>
  <inkml:trace contextRef="#ctx0" brushRef="#br0" timeOffset="52335">20041 10607 16838,'5'1'1680,"-1"0"-739,-4-1-930,52-38 57,-20 8-79,10-12 0,-1-4-614,-8-7 608,-16 18 1,-4 1 16,-6-5 178,-14 6-155,-9 10 359,-30 9 279,-13 40-622,28-10 0,2 6-386,0 14 1,5 6 379,8-1 1,5 1-1,2 2 1,2 0 11,2 1 0,2 0-45,6-2 0,3-1 22,0-3 0,5-1-605,12 3 1,7-4-1183,2-14 0,3-5-364,-1-1 1,0-8 2128,27-27 0,-38 3 0,-9-2 0</inkml:trace>
  <inkml:trace contextRef="#ctx0" brushRef="#br0" timeOffset="53084">20859 9856 18922,'15'-49'209,"0"0"0,-2 3 0,-4 2-197,-6-17 44,-5 23 0,-3 1-45,-10-19 67,-6 11-78,-1 58 11,9 21-22,10 11 0,6 5-746,8-8 1,4-1-3642,2 7 0,2-4 4398,0-14 0,0-4 0,7 0 0,-17-20 0</inkml:trace>
  <inkml:trace contextRef="#ctx0" brushRef="#br0" timeOffset="53284">20786 9735 16311,'-6'-4'1726,"2"1"-1681,4 3-135,0 0-426,44-28-1288,-8 12 1804,17-9 0,-1 0 0,-13 12 0,16-7 0</inkml:trace>
  <inkml:trace contextRef="#ctx0" brushRef="#br0" timeOffset="53484">21377 9494 17106,'40'-18'-2069,"0"0"0,0 0 0,-1 2 2069,19-6 0,-24 10 0,-8 1 0</inkml:trace>
  <inkml:trace contextRef="#ctx0" brushRef="#br0" timeOffset="53850">22010 9152 18216,'37'2'-67,"-1"-1"0,16 8 44,-26 38 12,-24 1 22,-21 5 34,-11 1 156,3-21 1,-3-3-101,-11 10 504,4-5-493,33-26 56,17-12-33,13 1-124,20-1-11,-4 13-112,-5 16-325,-30 7-683,-28 10-1469,-20-9 2589,-12-5 0,22-12 0,4-7 0</inkml:trace>
  <inkml:trace contextRef="#ctx0" brushRef="#br0" timeOffset="54318">20528 9246 16871,'-4'55'345,"-1"-1"0,1 0 0,-1 8 0,1 1 1,3 2-397,4-12 1,4 2-1,1-1 1,0-2-1358,0 7 0,1-3 0,5-4 911,4-7 0,4-3 1,3-8-1611,8-5 1,4-8 2306,6-6 1,-1-4-1,6 1 1,-5-12-1</inkml:trace>
  <inkml:trace contextRef="#ctx0" brushRef="#br0" timeOffset="54685">22524 8876 18698,'21'46'29,"0"-1"1,0 1 0,0 0 0,1 3 0,-1-2 0,-3 1-512,-3 6 0,-2 1 0,-4-4-3450,-2 5 1,-2-4 3931,-1 0 0,-2-6 0,-1 7 0,-1-16 0</inkml:trace>
  <inkml:trace contextRef="#ctx0" brushRef="#br0" timeOffset="55167">23036 8959 17140,'0'-9'1849,"0"1"-1524,-23 47 11,11 1-241,-2 12 1,2 5-46,11-12 0,4-2-28,1 2 1,5-5 11,21 11-23,6-38 79,4-10-57,-1-17-5,-13-5 0,-2-6 0,-6-9 0,-4-3-62,2-9 1,-4 1 27,-10 8 1,-5 4-253,-12-17-111,-12 36-1906,-23 11 2275,-1 28 0,9-14 0,14 14 0</inkml:trace>
  <inkml:trace contextRef="#ctx0" brushRef="#br0" timeOffset="56016">22841 9049 15392,'7'-5'1625,"0"53"-1491,-3-9 1,1 4-150,0 0 0,0 4 0,3 0-3240,3-2 0,2 0 0,1-3 3255,5 8 0,1-7 0,10 7 0,-12-37 0</inkml:trace>
  <inkml:trace contextRef="#ctx0" brushRef="#br0" timeOffset="56233">23429 8872 19852,'33'52'-99,"0"1"0,0 0 1,-9 2-1,-3 1 1,-2-3-1,6 2 0,-6-4 1,-15-9-1,0 0 1</inkml:trace>
  <inkml:trace contextRef="#ctx0" brushRef="#br0" timeOffset="56918">12930 12512 14887,'54'-7'375,"0"-1"1,-10 2-1,2-1 1,3 0-141,10-2 1,3-1-1,4 0-1536,-5 1 0,3-1 1,2 1-1,2-1 1360,-15 2 1,-1 1 0,2-1 0,2 0 0,4 0 0,3 0-138,-11 1 0,3 0 0,3 0 0,1-1 0,2 1 0,2-1 0,1 0 1,1 0-1,0 0 0,1 0 0,0 0 78,-6 1 1,1 0 0,0 0 0,1 0 0,1 0 0,0-1-1,2 1 1,-1 0 0,2-1 0,1 1 0,0 0 0,1-1-1,1 0 1,2 1-20,-11 0 1,1 1 0,1-1 0,2 0 0,0 0 0,2 0 0,0 0-1,0 0 1,1 0 0,0 0 0,1 0 0,-1 0 0,0 0 0,1 0-1,-2 0 1,1 0 0,-1 0 0,-1 1 0,-1-1 0,-1 1 18,5-1 0,0 0 0,-1 0 0,0 0 0,-1 0 0,0 0 0,0 1 0,-1-1 0,0 1 0,0-1 0,0 1 0,0-1 0,0 1 0,1 0 0,-1-1 0,0 1 0,1 0-61,-1 0 1,1-1 0,1 1 0,0 0 0,0 0 0,0 0-1,0 0 1,-1 0 0,1 0 0,-1 0 0,-1 0 0,0 1-1,0-1 1,-2 1 0,-1 0 0,-1-1 0,-1 1 69,9 0 0,-1-1 1,-2 1-1,-1 0 0,-1-1 1,0 2-1,-2-1 0,1 0 1,-1 0-1,1 1 1,0-1-1,0 1-11,0 0 1,-1 0-1,1 0 1,-1 0 0,1 0-1,-1 0 1,0 0-1,0 1 1,0-1 0,0 1-1,0-1 1,-1 1 2,4-1 0,0 1 0,-1 0 0,0-1 0,-1 1 0,1 0 0,1 0 0,-1 1 0,2-1 0,1 0 0,1 0-3,-6 1 0,2 0 1,0 0-1,1 0 1,1 0-1,0 1 1,1-1-1,-1 0 0,1 1 1,0-1-1,-1 0 1,0 1-1,-1-1 1,-1 0-60,1 1 1,0-1-1,-1 0 1,0 0 0,-1 1-1,0-1 1,1 0 0,-1 0-1,0 1 1,1-1 0,0 0-1,0 0 1,1 0-169,-2 0 0,1 0 0,1 0 0,1 0 0,0 0 0,0 0 0,0 0 1,0 0-1,-2 0 0,0 0 0,-1 0 0,-2 0 0,-2-1 0,-1 1-93,10 0 1,-1-1 0,-2 0 0,-2 1 0,-1-1 0,-2 0 0,-1 0 0,-2 0-1,-1-1 378,10 0 0,0-1 0,-2 0 0,-5 0 1,-5 1-1,-8-1 0,12 0 0,-12-1 1,16-3-1</inkml:trace>
  <inkml:trace contextRef="#ctx0" brushRef="#br0" timeOffset="57733">17051 13186 15415,'2'-4'3182,"0"-61"-3031,-1 32 0,-1-2-146,1-14 1,-1-3 134,-1 0 0,-1 5 522,-6-1-606,-11 21-56,0 47 0,-5 40-6,16-22 1,2 3-124,-1 21 0,6 2-734,10-5 0,4 1-2597,3 5 0,5-4 3460,0-20 0,2-8 0,8 4 0,-20-30 0</inkml:trace>
  <inkml:trace contextRef="#ctx0" brushRef="#br0" timeOffset="57902">16856 13241 17790,'42'-26'-247,"-1"0"1,5 3-1,5 1 1,-7 4-1,16 1 1,-12 4-1,0 0 1</inkml:trace>
  <inkml:trace contextRef="#ctx0" brushRef="#br0" timeOffset="58102">17979 12895 19561,'23'-52'-841,"4"27"0,7 5 841,7 14 0,1 4 0,23-5 0,-12 7 0</inkml:trace>
  <inkml:trace contextRef="#ctx0" brushRef="#br0" timeOffset="58517">18965 12587 20289,'38'-1'-1065,"2"20"914,-15 5 0,-3 4 39,11 28 89,-25-17 46,-11-3-1,-10-4 224,-11-6 259,7-11-404,1-7-101,23-14 45,9 0-90,13-2 34,7 3-528,20 26-166,-16 17 302,-15 22 391,-33-7-660,-31-9-942,-8-22-2633,0-8 4247,2-7 0,21-5 0,6-2 0</inkml:trace>
  <inkml:trace contextRef="#ctx0" brushRef="#br0" timeOffset="59234">25757 9133 15851,'15'-43'508,"-1"1"0,1 2 0,3 7-441,25 6 12,10 12-57,-21 8 1,3 6-326,5 11 0,3 10 0,-2 5 344,1 11 0,-1 7 1,-3 7-740,-5 3 0,-1 6 0,-3 3 1,-3 0 772,-4-4 1,-4 1-1,-2 0 1,-4 1-32,-3 6 1,-5 1 0,-3 0 0,-1-2 64,-1-11 0,-3-3 1,0 1-1,-1 0-6,1 4 1,-1 0 0,-1 1 0,1 1-60,-1 1 1,-1 0 0,1 2 0,0 4-181,2-9 1,0 4-1,1 1 1,0 2-1,1 0 1,1-1 135,0 0 0,1 0 0,0 1 0,2-1 0,0 2 0,0 0-269,1-2 1,0 2-1,1 1 1,0 0-1,1-1 1,0-2 0,1-3 249,0 6 1,1-2 0,1-3 0,0-1 0,1-3 1,1 4 0,2-3 1,0-3-1,-1-6 96,3 4 0,-1-6-275,-1-7 0,-9-5 521,-35-5-7765,-29-32 7440,23-5 0,0-4 0,-18-14 0,32 17 0</inkml:trace>
  <inkml:trace contextRef="#ctx0" brushRef="#br0" timeOffset="60067">13183 15571 14529,'9'35'112,"1"-1"0,6 13 0,1 3-3457,-2-2 1,0 1 3344,0 0 0,-3-3 0,0 19 0,-12-39 0</inkml:trace>
  <inkml:trace contextRef="#ctx0" brushRef="#br0" timeOffset="60217">13043 15885 15695,'44'-32'-684,"0"0"0,5 2 1,-4 5-1,4 11 1,-5 2-1</inkml:trace>
  <inkml:trace contextRef="#ctx0" brushRef="#br0" timeOffset="60567">14280 15381 18104,'57'-4'-157,"0"-1"0,0 0 0,0 1 0,0-1 0,4 2 1,1 0-1,-7 5 0,-17 8 896,-11 40-1249,-27 11 555,-2-23 0,-2-1-23,-6 17-168,4-15 1,2 1 145,1-4 0,0-1 0,0 21 0,3-21 0</inkml:trace>
  <inkml:trace contextRef="#ctx0" brushRef="#br0" timeOffset="60801">15267 15145 17970,'-2'-12'1736,"-28"67"-1669,21-20 1,2 5-1149,-6 7 1,-1 6 0,2 0 1080,4 0 0,2 1 0,1 1 0,-1 4 0,0 1 0,0 0-8,1 0 1,1 1-1,-1 2-180,1-6 0,1 4 1,0-1-1,1-1-950,1-5 1,1-1 0,0-1 0,1-1 1137,2 14 0,1-1 0,0-6 0,-1 0 0,3-12 0,8-16 0</inkml:trace>
  <inkml:trace contextRef="#ctx0" brushRef="#br0" timeOffset="61101">15438 15966 19885,'7'-36'162,"0"-1"1,34-11-734,6 36-348,10 39-325,-30 28 874,-22-5 1,-7 4 861,-9-5 1,-4 1 235,-2 6 1,-2-4-522,1-18 1,0-4-40,-3 3-123,17-26-168,32-9-1256,4-8 1,7-5 1378,6 1 0,5-2 0,-4 1 0,-1-2 0,-2 1 0,5-1 0,0-1 0</inkml:trace>
  <inkml:trace contextRef="#ctx0" brushRef="#br0" timeOffset="61717">18390 14720 18194,'-24'-32'556,"0"1"1,1 2-1,-4 5-371,-8 11 0,-2 6-57,3 0 1,-1 4-112,-4 6 0,3 7 72,-8 20-89,22 30 0,17-25 0,4 4-362,1 7 0,1 6 0,0 4 362,0-2 0,0 3 0,-1 3 0,0 2-250,-1-9 1,-1 2 0,0 1 0,0 2 0,0 0 0,0-1 247,-1 3 0,1 1 0,-1 1 1,1-1-1,-1-1 0,0-3-461,0 2 0,-1-2 0,0-1 0,1-2 0,-1-1 463,0 4 0,0-1 0,1-4 0,2-5 0,3 9 0,6-5-34,4 6 0,7-4-554,9-15 0,4-4-208,-1-2 1,4-6-795,2-11 1,2-9 1589,20-20 0,-25 11 0,-8-11 0</inkml:trace>
  <inkml:trace contextRef="#ctx0" brushRef="#br0" timeOffset="62453">19635 15190 17745,'47'-47'67,"0"0"0,-12 0 0,-5 1-22,-10 14 1,-6 1 223,-15-26 145,-14 26 336,-25 8-256,-9 23-321,18 18 1,2 7-174,6 1 0,3 4-228,4 13 0,5 3 228,5-9 0,3 0-6,2-1 1,4 1-12,1-3 0,7-1-462,11 5 0,10-4-978,9-10 1,6-5-1099,0 1 0,2-6 2463,5-15 0,-4-5 1,-7-1-1,-10-7 0</inkml:trace>
  <inkml:trace contextRef="#ctx0" brushRef="#br0" timeOffset="63450">20242 14560 17554,'25'-25'1132,"-6"-2"-1008,-18-3 32,-1-4-66,-8-17 224,-4 9-146,-3 5-145,1 19 21,7 28-44,3 38-17,5-10 1,4 4-517,6 12 1,3 1-1575,2-1 1,3-3-942,-2-14 0,0-5 3048,9 11 0,-19-32 0,-3-6 0</inkml:trace>
  <inkml:trace contextRef="#ctx0" brushRef="#br0" timeOffset="63602">20216 14574 16389,'-4'-5'986,"1"1"-1087,3 4-1042,0 0-2375,45-8 3518,-8 2 0,15-2 0,-26 4 0</inkml:trace>
  <inkml:trace contextRef="#ctx0" brushRef="#br0" timeOffset="63784">20681 14403 17330,'47'-14'-532,"0"1"0,6-8 0,-12 19 0</inkml:trace>
  <inkml:trace contextRef="#ctx0" brushRef="#br0" timeOffset="64068">21131 14143 18171,'48'-27'-232,"0"-1"1,-4 5-1,-3 5 30,12 13 191,-19 9 11,-26 2 303,-5 17 414,-7 15-336,2 16-303,-2-6-78,3-3-22,5-16-998,2-2-1579,3-1 2599,-1-2 0,-3-12 0,-3-3 0</inkml:trace>
  <inkml:trace contextRef="#ctx0" brushRef="#br0" timeOffset="64567">19928 14198 14843,'-15'38'758,"0"1"0,2 0 1,3 0-692,7-3 0,5 1-11,8 19 0,7 2-1439,10-1 0,5-2 733,3 1 0,5-5-1177,7-8 1,4-10 1826,-8-15 0,-3-6 0,7 3 0,-9-9 0</inkml:trace>
  <inkml:trace contextRef="#ctx0" brushRef="#br0" timeOffset="64937">21784 13798 16008,'28'59'308,"-1"-1"0,-9-11 1,-1 1-1,-2 1-308,0 7 0,-2 1 0,-1-3 0,1 2 0,-3-6 0,-6-12 0,0 0 0</inkml:trace>
  <inkml:trace contextRef="#ctx0" brushRef="#br0" timeOffset="65517">22416 14019 14663,'-37'-3'2224,"-1"0"1,-19-7-2102,22-6 315,18-3-304,8-1-11,4 0-33,15-5-90,26 5 0,5 3-67,21 9-281,-7 7 292,6 1-123,2 0-68,-20 3 1,-1-1-270,24 0 516,-4 1 12,-35-10-12,-20-6 33,-10-7 539,-4-4-460,-4-2 347,-9-7 57,1 13-494,-9 13 56,7 21-78,-5 20 0,4 7-230,7-8 1,0 3-1682,3-2 1,0 1 1910,-1-1 0,1-2 0,1 8 0,7-27 0</inkml:trace>
  <inkml:trace contextRef="#ctx0" brushRef="#br0" timeOffset="68417">24229 14889 17745,'53'-10'-209,"-1"0"0,3-1 0,-2 1-486,-5 0 0,-1 1-2368,3-1 1,0 0 3062,-1 0 0,-3 1 0,8-1 0,-15 2 0</inkml:trace>
  <inkml:trace contextRef="#ctx0" brushRef="#br0" timeOffset="69201">26041 14536 16961,'38'-4'242,"-1"0"1,1-1 0,-3-4-142,21-20-96,-21 4 1,-1-4 55,-9-1 1,-4-1 11,2-1 0,-6 1 308,-8-28-78,-21 25 167,-9 9-167,-12 12 156,-27 27-269,25 13 1,2 9-124,-8 13 0,5 6-558,9-3 1,5 2 490,5 1 0,10-4-168,22 12-78,13-11-685,22-11-649,-6-23 1,6-5 1579,0-5 0,0-2 0,-10-1 0,-3-1 0,21-5 0</inkml:trace>
  <inkml:trace contextRef="#ctx0" brushRef="#br0" timeOffset="69817">26786 13983 12120,'-2'2'1838,"1"1"-45,1-3-1042,16-29-516,-6 8 112,13-26-33,-12 11 134,-4-23-123,-17-5 5,2 29 1,-3 1 50,-13-9-381,0 22 56,11 30-112,3 13 56,3 20 0,5-1 0,3 4-555,9 0 1,4 1-2376,3 8 0,3-3 2930,1-15 0,0-6 0,10 5 0,-21-26 0</inkml:trace>
  <inkml:trace contextRef="#ctx0" brushRef="#br0" timeOffset="69967">26800 13823 17599,'52'-15'-1196,"0"0"0,10-6 0,-22 17 0</inkml:trace>
  <inkml:trace contextRef="#ctx0" brushRef="#br0" timeOffset="70118">27484 13610 16277,'-4'-9'-4067,"1"2"4067,47-3 0,-33 8 0,33-8 0</inkml:trace>
  <inkml:trace contextRef="#ctx0" brushRef="#br0" timeOffset="70384">27857 13487 19639,'35'-23'22,"0"-1"1,8 2-1,-2 7-212,9 15 144,-4 25 2,-24 5 88,-23 21-44,-5-6 0,-4 1-56,-1-2-4055,1 14 4111,5-21 0,2-1 0,3-26 0</inkml:trace>
  <inkml:trace contextRef="#ctx0" brushRef="#br0" timeOffset="70853">26366 13530 16333,'0'47'676,"0"1"0,0 0 1,1-1-599,3-6 0,4 0-78,14 15 0,10-2-895,-1-20 1,5-3-1,4-2 895,13 1 0,5-3 0,-4-3 0,1 1 0,-4-7 0,-3-14 0,0 0 0</inkml:trace>
  <inkml:trace contextRef="#ctx0" brushRef="#br0" timeOffset="71151">28486 13089 15493,'9'43'2453,"2"1"-2301,-3-5 0,0 3-102,0-3 0,0-1-590,-1 4 1,0 0 230,-2 0 1,-1 1 308,-2 10 0,0-2 0,-1-1 0,-1 6 0</inkml:trace>
  <inkml:trace contextRef="#ctx0" brushRef="#br0" timeOffset="71450">28994 13114 14518,'0'-5'2723,"0"1"-2174,0 4-257,-35 47-169,16-7-90,-5-1 1,2 6-382,11-2 1,6 1-4270,3-6 1,4-2 4616,4 0 0,1-3 0,6 1 0,1-25 0</inkml:trace>
  <inkml:trace contextRef="#ctx0" brushRef="#br0" timeOffset="71717">29287 13317 20165,'-29'32'-134,"-1"1"0,-7 15-326,52-20 191,12-18-683,9-6 907,-10-22 12,-3-7-159,-19-5-368,-16 6-1389,-7 17 1949,-11 4 0,14 3 0,0 0 0</inkml:trace>
  <inkml:trace contextRef="#ctx0" brushRef="#br0" timeOffset="71934">29638 12923 19986,'22'61'-487,"1"0"1,-1 1 0,-2-14 0,-1-2-1,-7 1-1552,-8-1 0,-7 1 0,-2-4 1940,-4 2 0,-2-6 0,-4 7 0,-3-13 0</inkml:trace>
  <inkml:trace contextRef="#ctx0" brushRef="#br0" timeOffset="72619">20129 16504 17465,'59'-11'202,"-1"0"1,1 0 0,0 0 0,0 0 0,5 0 0,0-1 0,1 0 0,0 0 0,0 0-1113,-9 1 0,-1 1 0,0 0 1,0-1-1,2 1 0,2-1 948,-2 1 1,2 0-1,1-1 1,0 1 0,2-1-1,0 0 1,1 1-163,-4 0 1,1 0-1,-1 0 1,2-1-1,0 1 1,3 0-1,3 0 1,3-1 127,-15 3 0,2-1 0,2 1 0,2-1 0,1 0 0,2 0 0,0 1 0,1-1 0,1 0 0,0 0 0,1 0 0,0 1 0,-1-1 0,0 1-39,-3 1 1,0-1-1,0 1 1,0-1-1,1 1 1,-1 0-1,2-1 1,-1 1 0,2 0-1,-1 0 1,1 0-1,1 0 1,0 0-1,1 0 1,1 1 0,0-1 12,-8 1 1,1 0-1,1-1 1,1 1 0,1 0-1,1 0 1,0 0 0,0 0-1,1 0 1,-1 0-1,1 1 1,0-1 0,0 0-1,-1 0 1,0 1 0,0-1-1,-1 1 1,-1-1 0,-1 1-1,-1 0 1,0 0-76,7-1 0,0 1 0,-1-1 0,0 1 0,-2 0 0,1 0 0,-1 0 0,-1 0 0,0 0 0,0 0 0,-1 1 0,0-1 0,0 1 0,-1-1 0,0 1 0,0 0 36,4 0 0,0 0 0,0 0 0,0 0 0,-1 1 1,1-1-1,-2 1 0,0 0 0,-1-1 0,-2 1 0,-1 0 1,-2-1-1,-2 1 0,-2 0-102,13-2 1,-3 1-1,-3 0 1,-3 0 0,0-1-1,-2 1 1,0 0 0,-1-1-111,12-1 0,-1 1 1,-1-1-1,-2 0 0,-1-1 1,-2 0-363,0 0 1,-1-1 0,-2 0 0,-2-1 0,-2-1 634,-1-1 0,-1-1 0,-4 1 0,-5 0 0,11-2 0,-9 1 0,3-10 0</inkml:trace>
  <inkml:trace contextRef="#ctx0" brushRef="#br0" timeOffset="73133">24169 16855 17308,'12'-33'482,"0"-1"0,-2-6 0,-1-1-404,0-7 0,-1 1 73,-3 10 1,-2 5-96,-3-3-45,-3 28-11,-2 40 0,1 32-56,6-14 0,2 2-303,1-5 1,3-1-147,2-3 1,2-4-2543,8 3 3047,-4-9 0,-8-17 0,-3-8 0</inkml:trace>
  <inkml:trace contextRef="#ctx0" brushRef="#br0" timeOffset="73301">24097 16810 17050,'46'-18'-58,"-1"0"1,1 0-1,-10-1 1,-2 4-1,1 7 1,1 0-1</inkml:trace>
  <inkml:trace contextRef="#ctx0" brushRef="#br0" timeOffset="73484">24922 16648 17610,'45'-23'0,"-1"-1"0,-8 5 0,0 1 0</inkml:trace>
  <inkml:trace contextRef="#ctx0" brushRef="#br0" timeOffset="73784">25586 16336 17633,'34'-22'127,"0"-1"0,-2 2 0,-1 4-138,14 6-258,6 2-336,-16 5 582,-7 3 1,-20 11 22,-11 9 22,-16 43-16,6-16 0,-2 6-3283,2-10 0,-1 3 0,1-1 3124,-1 12 0,3-4 0,1-13 0,3-7 1,6-10-1</inkml:trace>
  <inkml:trace contextRef="#ctx0" brushRef="#br0" timeOffset="74618">30723 12675 17364,'31'-54'673,"-2"18"-673,14 56 0,-21 2 0,0 6-672,5 12 0,-1 6 711,2 9 0,0 7-465,-10-13 0,0 6 0,-1 2 0,-2 2 448,-3-6 1,-1 0-1,-1 3 1,-1 1-1,0 3-8,-2-6 1,0 2-1,-1 3 1,0 1-1,0-1 1,-1 0-1,0-2-294,-1 1 0,-1-1 0,0-1 0,0 0 0,-1 1 1,-1-1 284,0 4 1,-2 0-1,0 0 1,0 0 0,-1-2-1,1-3 23,-1 11 0,0-5 0,-1 1 0,1 4-210,-1-9 1,0 3-1,0 2 1,0 1-1,-1 0 1,1-2 186,0 0 1,0-1-1,0 0 1,0 1 0,0 0-1,-1 1-4,0-4 1,1 2 0,-1 1-1,-1-1 1,1 0 0,0-2 0,0-3 22,-1 5 1,1-2-1,-1-1 1,0-4 0,0-1 34,-4 17 1,-2-5 0,-1-8 19,-1-12 0,-4-8 89,-21 16 859,-10-27-1112,3-28 1,-7-9-693,13-3 0,-2-3 1,-2 0-336,-9-1 0,-2 1 0,2-1-293,9 2 1,2-1 0,1 4 1404,-13 6 0,7 6 0,13 4 0,9 5 0</inkml:trace>
  <inkml:trace contextRef="#ctx0" brushRef="#br0" timeOffset="81117">13600 10847 9599,'2'4'1143,"-1"0"191,-1-4-1133,-20-6 90,15 5-67,-15-5 336,21 4-312,5 0-181,5-2-11,10 0 22,9-2-156,15-1 22,13-4-460,-24 6 1,2 0 515,18-3 0,-3 0 0,1 1 0,11-2 0</inkml:trace>
  <inkml:trace contextRef="#ctx0" brushRef="#br0" timeOffset="-212050.73">13860 11078 8691,'3'8'191,"-1"-1"-135,-2-7-33,0 0-23,9 5 0,-7-4 0,7 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3:25:46.86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5709 3139 19695,'18'-46'89,"1"0"1,-1-2 0,-3 1-68,-7 7 1,-2-3 21,0-22 1,-2-1-863,-1 17 0,-2-1 818,-2-12 0,-2 1 234,-1 15 0,-1 7-436,-3 10 420,0 58-213,11 26 1,5 13-107,-1-9 0,1 4 1,0-1-565,1-7 1,1-2 0,0-1 271,2-3 1,1-1 0,0-6-717,2-3 0,2-4 1257,6-4 1,1-3 0,-2 0-1,8-8 1</inkml:trace>
  <inkml:trace contextRef="#ctx0" brushRef="#br0" timeOffset="635">5820 2435 18440,'9'54'164,"-1"-1"1,1 1 0,0-1 0,-2 4 0,0 1 0,-1 1 0,1-1-123,0 4 0,0 2 0,0-2 0,-1-3-701,-1 4 1,-1-3 0,-1-5 702,0 5 1,0-12-33,-1-14 1843,0-34-1619,-9-58-225,2 22 0,-2-2-406,-3-25 0,-1-4 395,3 25 0,0-1 0,-1-4-14,2-6 0,0-4 0,1-2 0,0 4 14,0-2 0,1 2 0,1-1-20,0 5 0,0-3 1,3 2-1,5 4-8,11-17 0,12 11-258,12 18 0,7 6-140,1 0 1,3 9-287,9 18 1,-2 11-1801,-15 4 0,-5 6 2512,-4 8 0,-5 1 0,5 7 0,-18-5 0</inkml:trace>
  <inkml:trace contextRef="#ctx0" brushRef="#br0" timeOffset="802">5983 3000 20311,'36'-38'-378,"1"1"1,2 1 0,4 5-492,2 9 1,1 5-2775,4 1 1,0 3 3642,0 4 0,-4 2 0,8 0 0,-17 6 0</inkml:trace>
  <inkml:trace contextRef="#ctx0" brushRef="#br0" timeOffset="1254">6772 2954 20434,'-33'34'-82,"0"0"0,5 1 0,10 1-630,19 5 1,12-3 447,11-10 1,7-6-73,0-11 0,3-7 190,6-7 0,-1-6 146,13-20 359,-14-11 123,-16-11 207,-17 10 0,-6-2-56,-6 6 0,-2 0-370,2 1 1,-1 3-219,-13-5-45,12 32-11,4 4-225,2 7-179,8 22-1019,23 7 964,19 0 201,7-22 269,4-27 157,-20-16-56,-6 3 33,-9 7 34,-11 12 134,-8 36-246,-5 3-112,-1 29-638,3-13-3374,17-16 1,6-4 4067,23 3 0,3-1 0,-15-24 0</inkml:trace>
  <inkml:trace contextRef="#ctx0" brushRef="#br0" timeOffset="1634">10039 2884 17834,'22'-40'395,"0"1"0,0-1 0,7-9 0,-8 0-277,-19-10 0,-9 1-51,1 13 1,-4 2 234,-9-8 0,-5 5-240,1 16 0,-3 11-85,-31 32 0,35 33 1,10 15-224,5 2 0,8 5-900,6-20 1,4 3-1,2 0 1,1-5-26,9 11 0,2-3 1171,-3-8 0,1 1 0,-3-7 0,6 6 0,-9-15 0</inkml:trace>
  <inkml:trace contextRef="#ctx0" brushRef="#br0" timeOffset="1803">9923 2717 20636,'47'-8'-2458,"0"0"0,8-1 1,6 0-1,-2 0 2277,-10 3 1,-2 2 0,0-2 0,2 0 0,1 0 0,-7 0 0,19-1 0</inkml:trace>
  <inkml:trace contextRef="#ctx0" brushRef="#br0" timeOffset="2151">10924 2510 16670,'-3'-6'3092,"1"0"-3025,2 6-55,0 0 256,1-7-122,10 11-124,9-3 113,16 14-124,11 2-101,-10-4 1,2 0-410,-2-1 0,-2 0 197,0 0 0,-3-2-314,9 5 616,-32-10 78,-12-1 404,-10 2 156,-29 12-515,13-1 0,-1 2-151,-1 1 0,0 2-364,0 5 1,3 2-1794,-6 22-5782,13-4 7967,10-3 0,9-21 0,2-8 0</inkml:trace>
  <inkml:trace contextRef="#ctx0" brushRef="#br0" timeOffset="2601">12647 2327 18070,'19'-30'325,"1"1"0,5-1 0,3 9-460,23 20 113,-6 15 22,-10 27 0,-28 15 61,-23-12 1,-8 0-45,3-7 0,-3-2-17,-4 0 0,3-5 67,7-5-11,60-34-56,8 0-6,-13 2 1,-1 2-74,15 12-100,-5 22 426,-42 17-147,-18 4-94,-10-25 0,-5-4-6,-27 4-1401,3-10-5277,10-7 6678,12-14 0,16 4 0,7-6 0</inkml:trace>
  <inkml:trace contextRef="#ctx0" brushRef="#br0" timeOffset="2735">13808 2890 15672,'-35'48'-167,"-1"-1"1,0 1 0,2 2 0,3-8 0,-7-1 0</inkml:trace>
  <inkml:trace contextRef="#ctx0" brushRef="#br0" timeOffset="3801">5599 6272 18059,'5'1'1916,"-1"-1"-3440,-4 0-2454,40 0 3978,-20 4 0,23-3 0,-33 4 0</inkml:trace>
  <inkml:trace contextRef="#ctx0" brushRef="#br0" timeOffset="3951">5709 6615 18642,'-5'1'874,"2"0"-2802,3-1 1928,70-15 0,-52 12 0,17-5 0,0 1 0</inkml:trace>
  <inkml:trace contextRef="#ctx0" brushRef="#br0" timeOffset="5117">7976 5640 17924,'43'-23'15,"0"-1"0,4 11 1,0 10-62,-6 11 1,-3 9-78,-3 7 0,-8 5 123,-10 29 218,-30-9 1,-10 2 156,-2-6 1,-2-2-593,-2 1 1,-1-5 619,-13 4-231,34-35-60,38-18-31,33 5-227,-14 10 1,2 6-7,0 9 1,-6 9 207,-16 12 0,-12 5-23,-15-5 1,-11 0-123,-16 1 1,-9-5 88,-1-10 0,-5-5-269,-13 2 0,-4-6-4006,7-8 1,0-6 4274,1-3 0,5-3 0,-6-9 0,35-4 0</inkml:trace>
  <inkml:trace contextRef="#ctx0" brushRef="#br0" timeOffset="5351">8821 5468 19282,'-10'63'44,"0"1"1,1-1 0,1-11 0,1 0 0,0 0 0,0 1-48,2 0 0,0-1 1,0 3-1,0 3-898,-1-2 0,-1 4 0,0 3 0,-1 1 0,0 1 0,-1-2 551,0 2 1,-1-1 0,0 1 0,0 0-1,0 0 1,0 2-633,0-5 1,1 2 0,0 1 0,-1 0 0,1-2 0,0-1 0,0-4 934,-1 6 0,0-3 1,0-2-1,1-3 0,1-5 1,-1 7-1,2-6 0,2-10 1,5-3-1</inkml:trace>
  <inkml:trace contextRef="#ctx0" brushRef="#br0" timeOffset="5685">8953 6625 20210,'17'-57'67,"7"14"-671,11 38-2612,20 38 1339,-35-1 0,-4 5 1877,2 3 0,-4 4 589,-14 7 1,-8-1 295,-3-14 0,-4-3-27,-3-2 1,-3-1 329,-20 17 201,2-9-1209,17-19-46,29-14-336,20-15-615,31-8-74,-26 9 0,2-1-1365,7 1 0,2 0 2256,6 0 0,-3 2 0,10-1 0,-9 2 0</inkml:trace>
  <inkml:trace contextRef="#ctx0" brushRef="#br0" timeOffset="6184">11783 4822 19852,'-46'-29'235,"0"0"0,1 4 0,1 7-145,-20 12-51,18 17 0,0 4-39,13-5 0,2 2-17,-8 11 1,7 4 5,8 21 22,12 13-11,14-23 0,5 4-992,5 12 1,3 8-1,0 3 1007,-5-14 1,1 2 0,-1 2 0,0 0-1,0 1-502,1 1 0,-1 1 0,1 0 0,-1 1 0,-1 1 509,-1 5 1,-1 3-1,0-1 1,-2-1-1,-1-2 9,-2 0 0,-1-3 0,-1 0 0,-1 3-89,-1-10 1,0 2 0,-1 2 0,0-1 0,-1-1-1,2-3 75,0 9 0,0-4 0,0 0 0,-1 2-96,0-6 0,-2 2 0,1 1 0,1-3 0,2-4 64,3 9 0,2-5 0,5-6-523,11 1 0,6-5-504,-3-1 1,6-12-1000,7-25 0,1-13 2041,20-22 0,-24 5 0,-6 0 0</inkml:trace>
  <inkml:trace contextRef="#ctx0" brushRef="#br0" timeOffset="6836">12860 5312 17151,'-5'48'473,"-1"-1"1,1 0-1,-2 17 1,7-6-452,12-19 1,5-7 111,16 6-17,6-22 1,3-12-129,-5-21 0,-2-12-62,1-10 0,-5-5 73,-7 1 0,-9-3-210,-13 0 0,-9 2 121,-21-7 89,-19 14-376,-8 17-156,15 21 0,1 9-2113,6 15 1,3 5 2644,1-3 0,5 2 0,-1 27 0,25-32 0</inkml:trace>
  <inkml:trace contextRef="#ctx0" brushRef="#br0" timeOffset="7051">14099 5499 17857,'0'-9'1277,"52"-17"-3898,11 21 2621,-19-5 0,0 2 0,10 8 0,-31 1 0</inkml:trace>
  <inkml:trace contextRef="#ctx0" brushRef="#br0" timeOffset="9868">16303 4858 17711,'4'24'404,"6"24"-213,1 14-191,-3-24 0,-1-1-360,4 18-1645,0-17-7553,-2-23 9558,-2-7 0,-2-6 0,-3-2 0</inkml:trace>
  <inkml:trace contextRef="#ctx0" brushRef="#br0" timeOffset="13900">16339 4955 11582,'-5'0'2253,"1"0"-953,4 0-326,-27-19-503,18 12-79,-20-14-22,25 18 111,0 2-458,1 0 179,2 17-56,0 47-90,1-7 0,1 6 16,1 1 1,0 1-319,1-17 0,-1 1 0,2-3 263,1 3 0,2-2 11,5 4 0,3-3-180,0-13 1,0-4-5362,12 20 5513,-14-40 0,-11-11 0,-7-4 0</inkml:trace>
  <inkml:trace contextRef="#ctx0" brushRef="#br0" timeOffset="14352">12375 6752 15056,'51'-25'502,"0"0"1,0 0 0,0 0-1,6-1 1,2 0 0,2 1-1,0 2-1569,-8 5 0,-1 2 0,2 0 0,2 0 0,1 1 1093,-1 0 0,2 0 0,1 0 0,1 0 0,1 0 1,2 1-172,-4 0 1,-1 0 0,2 1-1,1-1 1,2 1 0,3-1-1,4 0 146,-14 3 0,4 0 0,2 0 0,2 0 0,1 0 0,2-1 0,0 1 0,0 0 0,-1 0 0,0 0 0,-3 0 0,-1 1-45,2 0 0,-2-1 0,-2 1 0,0 0 0,0 1 0,0-1 0,0 1 0,1-1 0,2 0 0,1 0 29,-4 1 0,1-1 1,2 1-1,1-1 0,1 0 1,0 0-1,0 1 1,0-1-1,-1 0 0,-1 1 1,-2 0-1,-1 1 1,-4 0-193,15-2 0,-3 0 1,-2 1-1,-1 1 1,-2-1-1,0 1 0,-1 0 1,0-1-49,4 1 1,-1-1-1,0 0 1,-1 1-1,-1 0 1,-1-1-1,-1 2-492,2-1 0,-1 0 0,-2 1 0,0 0 0,-2 0 0,-2 0 747,14-2 0,-2 1 0,-3 0 0,-7 2 0,-9 0 0,-4 1 0,-5 0 0,-4 1 0,0 0 0</inkml:trace>
  <inkml:trace contextRef="#ctx0" brushRef="#br0" timeOffset="15067">14353 7344 13465,'4'4'3697,"-1"-1"-3092,-3-3-111,39-63-399,-33 30 0,-1-2-50,12-16 0,-4-2-566,-17 6 0,-7 4 577,-2 10 0,-3 2-56,-1 0 0,-1 2 250,-17-23-115,1 16-91,11 44-33,12 21 1,5 9-12,7 2 0,5 3-349,0 14 0,6-1 332,3-16 0,5-1-381,9 7 1,5-1-2433,-2-8 1,0-2 2829,-1-3 0,-1-4 0,6 1 0,-27-24 0</inkml:trace>
  <inkml:trace contextRef="#ctx0" brushRef="#br0" timeOffset="15235">14294 7286 15695,'-6'-8'571,"2"2"-605,39-27-951,10 10 985,0 0 0,9-5 0,-7 5 0,14-1 0,-10 5 0,-1 1 0</inkml:trace>
  <inkml:trace contextRef="#ctx0" brushRef="#br0" timeOffset="15402">15528 6756 17431,'54'-26'-1171,"0"0"0,1 1 0,-6 4 1,0 8-1,-10 2 0</inkml:trace>
  <inkml:trace contextRef="#ctx0" brushRef="#br0" timeOffset="15754">16207 6454 19605,'34'-17'-426,"0"-1"1,32 22-57,-43 57 476,-22-16 1,-6 2 33,-2-9 0,-4-2 67,-6-4 0,-1-5 219,0-3-225,10-13 68,3-7 78,24-6-67,27 1-168,5 8 0,-16 0 0,-3 3-123,9 21 112,-13 5-146,-13 3 124,-45 17-701,2-28 0,-6-3 734,-12 1 0,-1-3 0,13-7 0,3-4 0,-14-6 0</inkml:trace>
  <inkml:trace contextRef="#ctx0" brushRef="#br0" timeOffset="16435">18258 4602 14294,'-1'-44'1251,"-1"0"0,9-4 1,5 2-1146,8-2 1,5 2-102,1 7 1,5 4-6,16-3 0,6 12-17,-6 27 0,-1 13 0,2 5 1,-4 10-690,-14 5 1,-4 7 0,-4 3 712,-4 4 1,-6 2 0,-2 2-581,1 6 0,-3 2 1,-1 1 601,0 4 1,-1 2 0,-1 0 45,-2-14 1,0 0 0,-1 1 0,1 0-48,0 0 0,0 0 0,0 2 0,1 2-182,1 3 1,1 3 0,0 2-1,1 0 1,1-2 202,-1-3 0,1-1 1,1 0-1,0 0 0,1 1-40,0-5 0,0 2 1,0 0-1,1 0 1,0-3-1,-1-3 8,2 5 0,1-2 0,-1-3 0,0-4-17,3 2 0,-1-3 0,-1-7-120,4 18-4,-8-19 1039,-9-18-2428,-41-20-2986,9-14 1,-3-4 4498,-4 3 0,2-1 0,5-1 0,5 1 0,4 2 0</inkml:trace>
  <inkml:trace contextRef="#ctx0" brushRef="#br0" timeOffset="17151">21151 4909 15392,'0'-3'1658,"6"44"-1484,2-8 0,1 2-141,0 7 1,1 1-402,3 4 1,0-4-47,5 15-1132,-3-5-2141,-4-7 3687,-5-8 0,-3-18 0,-3-8 0</inkml:trace>
  <inkml:trace contextRef="#ctx0" brushRef="#br0" timeOffset="17301">21013 5289 17196,'61'-26'-318,"0"0"1,-1 4-1,5-1 1,-10 5-1,-19 9 1,-2 1 0,19-6-1,0 0 1</inkml:trace>
  <inkml:trace contextRef="#ctx0" brushRef="#br0" timeOffset="18103">23338 4415 17554,'46'-12'17,"0"0"0,0 0 0,9-4 0,-7 3-197,-9 9 180,-26 3 79,-13 2 89,0 19-168,-2 23-348,0-4 1,0 3-1390,0-4 1,0 0 1736,0 4 0,0-5 0,1-5 0,1-11 0</inkml:trace>
  <inkml:trace contextRef="#ctx0" brushRef="#br0" timeOffset="18335">24045 4069 19112,'-5'55'-16,"-1"1"0,1-1 0,-1 0 0,0 9 0,0 2 0,0 0 0,0 0-1362,1 0 1,1 1 0,0-1 0,1 0 979,-1-2 0,0 1 1,1-2-1,1-5-734,1-7 0,2-4 0,0-1 1361,5 17 0,-1-7 0,1 9 0,4-24 0</inkml:trace>
  <inkml:trace contextRef="#ctx0" brushRef="#br0" timeOffset="18635">24304 4742 19437,'33'-34'-4526,"9"59"2492,-18 23 0,-6 11 2034,-6-2 0,-6 2-22,-11 4 1,-9-4 1220,-3-22 0,-3-4 515,-15 21 225,6-16-796,10-15-761,13-13-1345,41-23-975,11-5 38,-5 0 1,5-1 1782,2 1 1,-3 2-1,8-5 1,-3 5-1</inkml:trace>
  <inkml:trace contextRef="#ctx0" brushRef="#br0" timeOffset="19153">26449 3730 15807,'-24'-55'3686,"-4"6"-3484,-2 28 100,-6 5-302,-6 7 146,-21 8-124,2 28-22,5 5-470,35-2 0,6 4 486,8 1 1,4 2-11,-1 11 0,4 4-474,2 7 1,4 7 489,-2-11 1,2 7-1,-1 2 1,1 1-434,-1-7 1,-1 1 0,1 2 0,0 1 0,-1 3 408,0-8 0,-1 3 1,1 2-1,-1 1 1,0-1-1,0-1 1,-1-2-329,1 0 0,-1-1 0,0-2 0,0 1 0,0-1 1,-1-1 329,1 12 0,-2-1 0,1 0 0,0-2 0,0-5 16,0-6 1,1-4 0,0-1 0,1 2-52,2 8 1,1 3 0,0-1-1,2-2 42,3 8 1,1-2 0,3 0-53,-3-14 0,1 2 0,2-2 0,-1-5-369,10 15 0,1-9-298,-3-16 1,2-8-1548,9-10 2259,1-15 0,-15-4 0,-3-3 0</inkml:trace>
  <inkml:trace contextRef="#ctx0" brushRef="#br0" timeOffset="19701">27139 4373 16770,'-13'50'246,"1"0"1,-1 0-1,4 13 1,12-8-208,18-24 0,7-10 186,30-11-225,-21-16 0,-3-8-135,12-28 12,-23 7 0,-4-5 16,-6 3 1,-7 0-113,-12 2 1,-7 2-455,-22-4-66,-31 44-841,16 18-975,8 13 2555,16 1 0,13-16 0,10-6 0</inkml:trace>
  <inkml:trace contextRef="#ctx0" brushRef="#br0" timeOffset="19901">27951 4499 17566,'44'-13'-1379,"-1"0"1,11-4 0,-24 11 0</inkml:trace>
  <inkml:trace contextRef="#ctx0" brushRef="#br0" timeOffset="20168">29266 3972 17610,'-1'37'-336,"-1"0"0,0 16 0,1 3 336,5-4 0,0-2 0,-3-9 0,0-2 0,6 18 0</inkml:trace>
  <inkml:trace contextRef="#ctx0" brushRef="#br0" timeOffset="20518">26842 5430 16703,'32'-18'328,"0"1"1,7 0 0,6-1-2100,4-1 0,8-2 0,17-1 1669,-31 10 0,8 0 1,6-1-1,7 0 1,3-2-1,5 1 1,2-1-1,1 1 1,0-1-1,0 1 1,-2 0-1,-3 0 1,-3 2-1,-6 0 1,-5 2-673,13-4 1,-8 3-1,-4 1 1,-2 0-1,2 0 1,5-1 0,7-1 773,-16 2 0,5-1 0,5 0 0,4-1 0,3-1 0,2-1 0,1 1 0,0 0 0,-1 0 0,-3 1 0,-2 0 0,-4 1 0,-5 2 0,-6 1 0,-6 1 0,-9 3 0,38-1 0,-19 4 0,-16 0 0,0 0 0</inkml:trace>
  <inkml:trace contextRef="#ctx0" brushRef="#br0" timeOffset="21350">27468 6164 10854,'0'4'3160,"0"0"-672,0-4-1514,12 0-515,-2-13-88,10-9 144,-7-20-387,-7 3 1,-2-6-62,-4-3 1,-2-2 32,-4-5 1,-2 3-73,1 13 0,-2 6-28,-11-1 12,9 47-7,3 19 1,3 9-23,2 14 0,5 5-808,5-9 0,4 2 0,0-1 500,3 12 0,5-5-376,9-9 1,2-7-2074,10-1-3053,-6-14 5827,-8-14 0,-12-8 0,-7-6 0</inkml:trace>
  <inkml:trace contextRef="#ctx0" brushRef="#br0" timeOffset="21502">27419 6159 17767,'38'-30'-628,"-1"0"1,4 1 0,2 5-942,2 10 1,0 4 1568,5-3 0,-3 2 0,9-3 0,-14 4 0</inkml:trace>
  <inkml:trace contextRef="#ctx0" brushRef="#br0" timeOffset="21701">28254 5864 17431,'4'3'269,"-1"-1"-532,34-10 0,16-6-4488,-2 4 0,4 0 4529,-5-1 1,2-1-1,-3 1 1,2 2 0,-8 2-1,-2-1 1</inkml:trace>
  <inkml:trace contextRef="#ctx0" brushRef="#br0" timeOffset="22052">29099 5613 18798,'55'-28'-131,"0"0"1,-11 4-1,-4 5-149,19 12 168,-29 6-68,-10 0 68,-7 1 112,-8 12 146,-10 15 0,-1 8 146,-5 13-102,2-5-67,3 6-44,2 1-326,2-13 1,2 0-5211,7 23 5457,2-7 0,0-27 0,-2-21 0</inkml:trace>
  <inkml:trace contextRef="#ctx0" brushRef="#br0" timeOffset="22618">30021 3675 15179,'38'-34'205,"-1"1"1,2 3-1,-2 7-249,15 7 44,-7 13 0,-21 22 638,-9 22 1,-5 15-415,-4-11 0,-3 6 0,0 5 0,1 2-804,-1-5 0,1 3 1,0 2-1,0 2 1,0-1-1,0-1 598,0 8 0,-1 0 0,0-1 0,1 1 0,0 0-204,0-9 0,0 2 0,0 0 1,1-1-1,0-2 0,1-3 214,1 6 0,1-3 0,1-1 0,0-1-26,1-1 1,0 0 0,1-1 0,0-1-3,4 14 0,0-2 0,1-1 18,-1-5 1,2-2 0,-1-1-169,-1-5 0,0-2 0,-2 2 101,0 4 1,-1 1-1,-3-4-119,0 3 0,-6-3-73,-6 9 1,-10-7-954,-8-24 1,-8-7-1659,-9-1 0,-5-5 2852,-10-3 0,0-3 0,-9 0 0,5-5 0</inkml:trace>
  <inkml:trace contextRef="#ctx0" brushRef="#br0" timeOffset="24134">6061 9544 17386,'0'-6'1692,"0"1"-1367,0 5-325,21-17-929,-1 12-1066,18-13-2005,-10 22 4000,-8 9 0,-10-6 0,-5 6 0</inkml:trace>
  <inkml:trace contextRef="#ctx0" brushRef="#br0" timeOffset="24268">6112 9826 17521,'35'-12'-1227,"1"0"0,-2 0 0,-4 2 0,-7 6 0,-6 1 0</inkml:trace>
  <inkml:trace contextRef="#ctx0" brushRef="#br0" timeOffset="29817">10003 9469 17946,'17'-60'1065,"6"10"-975,10 31-90,10 9 0,4 6-40,-17 17 1,-3 10-23,-9 10 1,-6 5 78,-2 4 0,-7 2-318,-12 8 1,-7-2 339,-2-15 0,-4-4 218,-1 1 1,1-4 258,-3 4-393,8-10-67,43-22-56,4 3-179,24 10 157,-10 12-130,-20-2 1,-6 6 505,-10 32-1093,-22-23 0,-9-2-438,-3-6 1,-5-5-1395,-12-2 0,-2-6 2571,9-7 0,3-4 0,-5 1 0,7-3 0</inkml:trace>
  <inkml:trace contextRef="#ctx0" brushRef="#br0" timeOffset="30085">9124 10624 18978,'57'-14'63,"1"0"0,-13 3 1,6-1-1,3 0 1,3-1-1,0 1-61,0 0 0,3 0 0,2-1 0,0 1 0,1 0 0,0 0-1054,0 0 0,1 0 1,1 0-1,-1 0 0,1 1 1,-1 0 557,1 0 1,1 0 0,0 1 0,-1 0 0,-3 1 0,-5 2 493,2 1 0,-4 1 0,-4 2 0,-4-1 0,13 0 0,-7 1 0,-17 2 0,-1 0 0</inkml:trace>
  <inkml:trace contextRef="#ctx0" brushRef="#br0" timeOffset="30522">8992 11259 16468,'31'-33'511,"-1"0"1,19 0 0,4 12-557,-3 21 0,-1 14-45,-1 18 1,-9 12 38,-15 1 1,-12 5-468,-14-6 1,-8 3-1,-4-3 535,-12 8 0,-5-2 42,6-11 1,-2 1 0,2-2 558,-3 4 1,2-3-278,1-3 1,3-5-49,7-9-113,25-32-180,13-6-140,13-5 0,10 0-1289,15 1 0,5 2-210,-22 4 1,1 0-1,0 1 1639,4 2 0,0 2 0,-7 2 0,13-2 0,-17 2 0</inkml:trace>
  <inkml:trace contextRef="#ctx0" brushRef="#br0" timeOffset="33019">10326 10855 17006,'-23'43'238,"0"0"1,2 1 0,4 5-198,9-1 0,5 5 1,1 0-525,0 0 0,3 0 0,2 1-119,5 8 1,4 0 0,2-4-1253,4 4 0,6-8 1854,9-16 0,1-11 0,-4-11 0,-4-12 0</inkml:trace>
  <inkml:trace contextRef="#ctx0" brushRef="#br0" timeOffset="33369">10646 11250 19314,'40'-17'-381,"0"0"0,1 10 0,-7 12 236,-15 45 206,-23-12 1,-8 1 122,-3-5 1,-4-4-168,-6-3 0,0-6 274,4-9 12,10-8-236,27-16-168,27 7-257,6-1-79,6 18 33,-28 10-44,-13 10 235,-16 5-7194,-29 17 7407,3-18 0,-5-2 0,19-26 0</inkml:trace>
  <inkml:trace contextRef="#ctx0" brushRef="#br0" timeOffset="33552">11374 11427 18653,'0'-11'425,"0"2"-3349,0 9-2174,49-15 5098,-14 5 0,21-6 0,-33 10 0</inkml:trace>
  <inkml:trace contextRef="#ctx0" brushRef="#br0" timeOffset="33868">12037 11331 19437,'23'-54'-90,"0"0"0,-6-2 1,-5 0 111,-6 8 1,-3 3 347,-8-21-370,-4 29 56,4 31-22,2 20 10,2 12-5,3 13 1,4 6-80,6 4 1,3 2-516,-2 1 0,2-1-190,5-4 0,1-4-1171,7 5-3899,-6-8 5815,-8-12 0,-7-14 0,-5-7 0</inkml:trace>
  <inkml:trace contextRef="#ctx0" brushRef="#br0" timeOffset="34018">12049 11310 19258,'49'-32'-897,"1"0"1,-1 0-1,-1 1 1,0 2-1,-2 4 897,10 3 0,-4 5 0,10-5 0,-14 5 0</inkml:trace>
  <inkml:trace contextRef="#ctx0" brushRef="#br0" timeOffset="34267">12683 10745 16434,'43'43'732,"1"0"0,-9-6 0,-5 3-698,-3 20 0,-6 4-1560,-6-12 0,-3 0 1526,0 0 0,-2 0-493,-2-3 0,-1 0 582,-5 4 1,-1-5 0,1 3-1,-6-3 1</inkml:trace>
  <inkml:trace contextRef="#ctx0" brushRef="#br0" timeOffset="34785">10721 10123 17039,'46'0'275,"0"0"1,-2-3 0,5-2 0,4-1 0,2-1-247,1 0 0,4-1 0,1-1 0,2 0 0,0 0-973,-9 2 1,0-1 0,1 0-1,1 0 1,0-1 0,0 1 913,5-2 0,3 0 0,-1-1 0,0 1 0,-1 0 1,-4 1-100,10-1 0,-3 0 0,-1 1 0,1 1-776,-6 0 1,2 1 0,0 0 0,-2 0 0,-4 1 904,9 0 0,-4 0 0,-2 0 0,-1 1 0,-2 0 0,-11 2 0,-7 2 0</inkml:trace>
  <inkml:trace contextRef="#ctx0" brushRef="#br0" timeOffset="35238">15826 9046 15224,'-3'-5'1535,"0"2"-672,2 45-785,10 2-375,-4-2 1,1 3 296,3-7 0,2 1-1149,2 11 1,0 1 1148,-3-9 0,0-2 0,6 24 0,-7-30 0</inkml:trace>
  <inkml:trace contextRef="#ctx0" brushRef="#br0" timeOffset="35401">15693 9400 15907,'-2'-5'325,"1"0"-403,1 5-6757,99-12 6835,-64 5 0,0 0 0,22-1 0,-4 0 0,-8-3 0</inkml:trace>
  <inkml:trace contextRef="#ctx0" brushRef="#br0" timeOffset="36019">17753 8740 14003,'-7'0'4482,"2"0"-4281,5 0 46,-11 0-90,27 0-124,17-6-33,16 1 135,16-7-169,-20 3 34,-7 1 0,-7 4-123,-10 1 112,-11 8 201,-6 25-190,-7-3 34,0 20 111,-2-15-145,3 10-437,1-3-3754,13 7 4191,4-3 0,0-21 0,-4-4 0</inkml:trace>
  <inkml:trace contextRef="#ctx0" brushRef="#br0" timeOffset="48150">17382 9712 13364,'53'-12'728,"0"1"0,6-3 1,3 0-573,-15 3 1,2 0 0,1 0-1911,6-3 0,3 1 1,1-1 1792,-9 3 0,0 0 0,1 0 0,1 0 14,4-1 1,2 0-1,-1 0 1,2 0-229,1 0 1,2 0-1,0 1 1,-1-1 174,1 1 0,1 0 0,-1 1 0,-1 0-149,-2 1 1,-1 1-1,-1 0 1,0 1-345,-6 1 0,1 1 0,-3 0 0,0 1-1533,7 1 1,-2 0 0,-4 1 2025,9 1 0,-7 1 0,6 0 0,-34 2 0</inkml:trace>
  <inkml:trace contextRef="#ctx0" brushRef="#br0" timeOffset="48652">17482 10331 16726,'8'-35'537,"0"0"1,19-22-538,2 35 0,12 10 0,-1 11 56,1 11-112,1 8 5,-23 10 1,-8 7 55,-14 15 1,-9 4 27,-1 0 1,-4-1-332,-4-11 0,-4 0 0,0-5 303,-7 2 1,1-4 0,2-5 0,2-2-6,-16 13-12,12-10 12,17-17 34,8-3-34,17-10 0,10-1 894,11 0-1263,8-4-1043,4-1-1670,1-6 3082,-3 0 0,-19 5 0,-6 1 0</inkml:trace>
  <inkml:trace contextRef="#ctx0" brushRef="#br0" timeOffset="49035">18242 10013 17241,'-3'57'269,"0"1"0,1 2 0,0-1-269,1-6 0,2-1-737,0 4 1,2 0 494,0-2 1,4 0-2812,8 8 0,5-4 3053,-3-18 0,1-4 0,-1 0 0,-1-7 0,3-12 0</inkml:trace>
  <inkml:trace contextRef="#ctx0" brushRef="#br0" timeOffset="49653">18660 10298 16457,'9'-10'1142,"28"-6"-1142,7 0 23,19-4-57,-19 5-257,6 1-202,-19 7 493,-5 2 90,-20 9 78,-6 2 470,-5 5-212,1-1-78,-3-1-248,3-4-44,3-1-44,0-2 10,1 0 34,0 3-34,0 6 12,0 8-23,0 2 0,0 4 12,0-7-12,0-1 0,0-3 0,0-6 1,0-2 122,0-5 79,0 0-213,0 0-23,0 7 12,0 11 22,0 16-33,-2 17-679,-1-10 1,0 3-4062,1-7 0,0-1 4762,2 1 0,0-4 0,1 0 0,4-27 0</inkml:trace>
  <inkml:trace contextRef="#ctx0" brushRef="#br0" timeOffset="49836">19260 10537 16692,'51'-22'-590,"0"0"1,-17 4 0,-4 5-1,3 8 1</inkml:trace>
  <inkml:trace contextRef="#ctx0" brushRef="#br0" timeOffset="50152">20075 10435 19358,'15'-45'4,"1"1"0,-5-3 0,-2 1-4,0 6 0,-1 1 33,-4-20 1,-5 13-1,-3 34 136,-12 27-102,-2 35-11,2 9-286,10-20 0,4 1 96,16 20-931,9-2-134,13-4-2666,0-9 3865,-4-11 0,-14-17 0,-8-8 0</inkml:trace>
  <inkml:trace contextRef="#ctx0" brushRef="#br0" timeOffset="50301">20028 10367 19505,'35'-30'-1498,"0"0"0,2 0 0,2 4-1673,1 9 0,2 3 3029,0-4 1,-2 2 0,7-3-1,-12 3 1</inkml:trace>
  <inkml:trace contextRef="#ctx0" brushRef="#br0" timeOffset="50502">20514 9828 19101,'-2'-6'504,"0"1"-492,23 49 55,3-1-112,-6-7 0,4 7 0,-3 4 45,-4 14 0,-3 4 0,0-6 0,7-4 0,-2-2 0,-12-9 0,-1 1 0,1 0 0</inkml:trace>
  <inkml:trace contextRef="#ctx0" brushRef="#br0" timeOffset="50902">19005 9472 15919,'38'-23'112,"0"0"0,0 0 0,3 1 0,0 2 0,1 3-112,17 4 0,2 3-1227,-14 3 1,2 0 0,1 1 860,3-1 0,0 0 1,4 1-776,-3 0 1,5 2 0,-1-1 0,-4 1 1140,-1 0 0,-3 0 0,-1 1 0,2-1 0,-1 1 0,-9 1 0,2 1 0</inkml:trace>
  <inkml:trace contextRef="#ctx0" brushRef="#br0" timeOffset="51868">9650 13522 11793,'55'-14'187,"0"-1"1,0 1 0,0 0 0,-4 1-1,1 0 1,1 1 0,1-1 0,1-1-1016,-2 1 1,2 0 0,0 0 0,2 0-1,1-1 1,0 0 876,-1 2 1,1-2 0,1 1-1,0 0 1,1 0 0,2-1-1,-1 1-163,-2 0 1,0 0 0,0 0 0,1 0 0,1 0 0,2 0 0,3-1 0,2 0 123,-14 3 0,2 0 1,1-1-1,2 1 1,1-1-1,2 0 0,0-1 1,1 1-1,1 0 1,0 0-1,1 0 0,0 0 1,-1 0-1,1 0-36,-3 1 0,0 0 0,0 0 0,1 1 0,0-1 1,0 0-1,1 0 0,0 1 0,1-1 0,0 0 0,1 1 1,1-1-1,0 0 0,0 0 0,2 0 0,0 0 26,-7 1 0,1 0 0,0 0 0,2 0 0,1-1 0,0 1 0,0 0 0,2-1 0,-1 1 0,1-1 0,0 1 0,-1-1 0,1 1 0,0 0 0,-1 0 0,0 0 0,-1 0 0,-1 0 0,0 1 0,-1-1 0,-1 1-57,5-1 0,0 0 0,0 1 1,-2-1-1,1 1 0,-1 0 0,-1 0 1,1 0-1,-1 0 0,-1 0 0,1 0 1,-1 1-1,0-1 0,0 1 0,0-1 1,0 1-1,0 0 50,1-1 1,1 1 0,0-1-1,0 1 1,0 0 0,0-1 0,0 1-1,-1 0 1,0 0 0,-1 0 0,0 1-1,-2-1 1,0 1 0,-2-1-1,0 1 1,-2 0 6,8-1 0,-3 1 0,-2 0 0,-1 0 0,-1 0 0,0 0 0,-1 0 0,1 0 0,1 0 0,2 0 0,2 0 7,-4 0 0,1 0 0,0 0 0,2 0 1,0 0-1,1 0 0,1 0 0,-1 0 1,1-1-1,-1 1 0,1 0 0,-1 0 1,-1 0-1,0 0 9,2-1 0,0 1 1,-1 0-1,0 0 1,0 0-1,0-1 1,0 1-1,0 0 1,0 0-1,1 0 1,0-1-1,0 1 0,1-1-7,-5 1 0,1 0 0,0 0 0,1 0 0,1-1 0,0 1 0,0 0 0,-1-1 0,1 1 0,-2 0 0,1-1 0,-2 1 0,-1 0 0,0 0 0,-3-1-56,9 0 0,0 0 0,-1 0 0,-1-1 0,0 1 0,-2 0 0,-1 0 1,-2 0-1,-1 0 0,-2 0 0,-2 1-97,18-4 0,-1 1 1,-4 1-1,-4-1 0,-3 0 1,-5 0-406,19-4 0,-8 0 0,-23-3-2891,-28-5 3808,-70 6 1,21 7 0,-18 5 0</inkml:trace>
  <inkml:trace contextRef="#ctx0" brushRef="#br0" timeOffset="52268">12687 13334 13745,'60'-21'177,"-1"1"0,1-1 0,-1 1 0,0-1 0,-6 3 0,0-1 0,1 1 0,0-1 0,0 1 0,0 0-1009,-1 1 1,0 0 0,0 0 0,0 1-1,2-1 1,1 0 896,-1 1 1,1-1 0,1 0 0,1 0-1,1 1 1,0-1 0,1 1-173,-4 0 0,0 1 1,0 0-1,2 0 0,0 0 1,2 0-1,3 0 0,3 0 125,-10 3 0,2-1 0,2 1 0,2-1 0,1 0 1,2 1-1,0-1 0,1 1 0,1-1 0,0 1 0,0 0 1,0 0-1,0 1-44,-6 0 0,2 1 1,-1 0-1,1 0 1,1 0-1,0 0 1,0 0-1,0 1 0,1-1 1,-1 1-1,1 0 1,-1-1-1,1 1 1,-1 0-1,0-1 26,1 1 0,-1-1 0,1 1 0,0 0 0,0-1 0,0 1 0,0-1 0,0 1 0,0 0 0,0 0 0,0 0 0,-1 1 0,0-1 0,0 1 0,0 0-75,1 0 0,1 0 0,0 0 0,1 1 0,-1-1 1,0 1-1,0 0 0,-1 0 0,-1 0 0,-1 1 1,-1 0-1,-1-1 0,-2 2 0,-2-1 62,9-1 1,-2 1-1,-1 1 1,-3-1 0,-1 1-1,0 0 1,-1 0-1,0 0 1,1 0 10,3 0 1,0 0 0,0 0-1,-1 0 1,0 0 0,-1 0-1,0 0 1,-2 1-11,3-1 1,-2 0 0,0 1 0,-1 0 0,0-1 0,1 1 0,1 0-48,5 0 0,1-1 0,1 1 0,0 0 0,-2 0 1,0 0-1,-3 1-875,-2 0 0,-2 1 1,-1 0-1,-1 0 0,-1 0 1,0 0 933,6 0 0,1-1 0,-1 1 0,-5 0 0,-5 1 0,2 0 0,-6 1 0,-11 1 0,-9-1 0</inkml:trace>
  <inkml:trace contextRef="#ctx0" brushRef="#br0" timeOffset="56352">7176 15261 12714,'13'44'877,"0"1"1,1-1 0,-1-1-727,-2-7 1,1 0-239,-1-1 0,-1 0 311,6 27-68,-5-11 60,-4-14-182,-5-13 490,-2-12-412,0-17-68,-3-18 12,-4-22-56,2 10 0,0-3-309,0-8 0,0-3 309,2-8 0,1-1-664,3-3 0,4 0 731,3 0 1,4 2-35,5 3 1,4 2 83,4 7 1,4 4-113,0 6 1,4 6-6,10 4 0,3 12-353,-10 21 1,-2 10 139,-1 0 0,-6 7-334,-13 21 1,-13 6 546,-12-5 0,-10 1 41,-7 0 0,-6 2 0,-2-1 187,1-4 0,-3-1 0,0 0-154,0-1 1,0-1 0,3-3 20,-5 1 1,12-11 761,24-21-823,32-22-34,15-1 0,11 1-71,-12 7 0,4 3 0,2 2-896,15 2 1,3 3 0,-1 2 293,-11 1 1,-1 2 0,-1 2-1297,-2 3 1,-1 2 0,-6 0 1968,0 0 0,-6-1 0,7 1 0,-16-4 0</inkml:trace>
  <inkml:trace contextRef="#ctx0" brushRef="#br0" timeOffset="56853">8409 15336 19325,'-44'-1'44,"1"0"1,4 0 0,9 5-101,17 13-67,7 0-168,8-3 0,21-5 335,15-4 1,7-7-34,3-2 1,-17-2-24,-5 1-10,-5 3-886,1 0-1221,4 4-414,13-1 750,-4 1-101,3 0 707,-15-5 1187,-5-4 280,-7-2 4291,-6-10-1310,-4 1-2275,-1-2-268,0 5-80,0 5-268,0 1-202,0 1 67,0 1-235,0 1-33,15-4 33,20-1-309,-1 6 1,2 2 229,-3-2 1,1 3-241,5 4 0,-3 3-242,11 8-480,0 23-2523,-18 2-2049,-4-1 5613,-12-13 0,-9-18 0,2-4 0</inkml:trace>
  <inkml:trace contextRef="#ctx0" brushRef="#br0" timeOffset="57251">9498 14994 19527,'-38'-6'254,"-1"-1"0,-8 6 0,2 6-299,-8 14 22,5 5-178,27-2-202,23-11 144,12-6-211,9-2 212,31-13 225,-5-1-68,3 3 213,-24 19 101,-17 25 156,-5 27-268,-2-21 0,1 7 0,3 1-908,4 7 0,3 1 0,0 1 807,0 1 0,0 0 0,2-2-12,2-3 1,2-1 0,1-7-155,1-4 1,-1-6 120,-2-7 0,-2-4-157,7 10 168,-19-29 23,-45-51-505,5 3 1,-1-4-393,-3-2 1,0-2 281,2-4 0,5 0 626,18 16 0,5 3 0,-1-6 0,9 9 0</inkml:trace>
  <inkml:trace contextRef="#ctx0" brushRef="#br0" timeOffset="57551">9995 15179 16737,'8'0'1289,"-2"0"-1604,-6 0-211,35-43 526,-16 17 28,4-12 0,-1-2 341,-13 2 69,-14 4 346,-15 20-314,-11 22-10,-1 6-292,3 10-134,5 5-34,12 1-67,18 9-1737,38-2-2197,-3-20 1,4-3 4000,4-3 0,-1-3 0,-9-5 0,-5-2 0,6-1 0</inkml:trace>
  <inkml:trace contextRef="#ctx0" brushRef="#br0" timeOffset="57752">12458 14516 9577,'0'0'0</inkml:trace>
  <inkml:trace contextRef="#ctx0" brushRef="#br0" timeOffset="58152">12629 14444 19347,'1'59'24,"1"1"1,-1-1 0,1 0 0,1-1-1,4-2-35,4-10 0,2-2 0,1 3-490,-1 1 1,0 2 0,0 2 0,-1-1 332,2 12 0,-1 1 0,-1-2-182,0-2 0,0 0 0,-3-4 350,1 9 0,-4-11 0,-4-17 711,-2-24-688,-11-32-1,-7-17 0,-3-10-138,3 6 1,0-2-1,0-3-823,-1-9 0,0-3 0,3 3 341,1 9 0,1 2 1,5 2-1129,6-10 1,9 7 1725,20-1 0,-5 20 0,1 9 0</inkml:trace>
  <inkml:trace contextRef="#ctx0" brushRef="#br0" timeOffset="58568">13144 14737 18440,'-66'5'1367,"8"8"-1367,26 25-78,15-4-819,42 23 102,12-32 469,-3-11 1,5-5 140,5-9 1,-1-8 290,-8-7 1,-1-4 234,-1 3 1,-4-3 252,-1-30-90,-30 21 12,-11 6-314,-10 8-57,-29 7-134,4 6-302,3 4 190,27 0-314,32-1-122,15-5 190,13-7 179,5-5 168,-15 1 0,-1-1-12,15-1 360,-6 2-91,-24 25-55,-14 10-191,0 10-11,2 2-638,6 1-2702,9-6 3340,35-2 0,-30-13 0,19-4 0</inkml:trace>
  <inkml:trace contextRef="#ctx0" brushRef="#br0" timeOffset="59202">15025 14555 14675,'1'-3'1501,"0"0"-907,-11 48-594,10-18 146,-1 36-146,18-33 0,10-9-213,5-8-683,18-15 324,0-31 600,-21 11 0,-3-1 196,9-24 79,-16 14-281,-14 26 359,4 12-100,16 5 55,22-1-213,-1-4-112,7-17 56,-23-6-67,-7-24 112,-22-8-526,-30-8-976,-6 19-761,-14 17-2264,22 18 4415,9 7 0,10-2 0,4 2 0</inkml:trace>
  <inkml:trace contextRef="#ctx0" brushRef="#br0" timeOffset="59518">15847 14044 19179,'-4'38'-284,"1"1"0,7 12 1,8-1-524,8-11 0,4-2 120,1 0 1,3-5 557,0-9 0,2-8 314,13-12-73,-2-15 460,-1-7 11,-1-10-8,-5 3-15,1 5-503,-8 12-125,0 25-933,-10 3-2394,0 14 3395,0-11 0,-7-10 0,1-5 0</inkml:trace>
  <inkml:trace contextRef="#ctx0" brushRef="#br0" timeOffset="59652">16662 14221 17196,'-6'-4'1098,"1"0"-1468,5 4-710,0 0 1,0 0 0</inkml:trace>
  <inkml:trace contextRef="#ctx0" brushRef="#br0" timeOffset="59786">16582 13937 16221,'0'0'0</inkml:trace>
  <inkml:trace contextRef="#ctx0" brushRef="#br0" timeOffset="60035">17121 13950 17510,'-64'4'1468,"10"8"-1435,39 16 34,6 27-391,28 7-511,-1-25 0,5-2-398,1-8 1,4-6-1665,3-4 1,1-5 2896,16-5 0,-20-6 0,-6-1 0</inkml:trace>
  <inkml:trace contextRef="#ctx0" brushRef="#br0" timeOffset="60433">17317 13591 13117,'0'-8'3238,"0"2"-2408,0 6-337,30 49-325,-13-7-482,3 0 1,0 3 335,-10-12 1,-2 0-23,7 30 173,-8-26 0,-1-2 17,2 14-156,-3-8 683,-3-27-280,-1-16-202,3-7 90,2-7 472,15-19-697,17 0-100,5 1 0,11 11-67,7 20-123,-17 11-493,7 11-740,-27 9 1423,-5 13 0,-11-20 0,-1 3 0</inkml:trace>
  <inkml:trace contextRef="#ctx0" brushRef="#br0" timeOffset="60636">19142 13774 12725,'14'47'0,"-2"-9"0</inkml:trace>
  <inkml:trace contextRef="#ctx0" brushRef="#br0" timeOffset="60785">19064 13550 12199,'51'-3'0,"-11"0"0</inkml:trace>
  <inkml:trace contextRef="#ctx0" brushRef="#br0" timeOffset="60953">19494 13342 17476,'-8'1'1367,"-4"60"-1176,11-16-768,0 3 0,4 3 504,2-14 1,3-2-405,4 1 1,1 1-2135,4 14 1,0 0 2610,-7-15 0,-1-2 0,2 1 0,-3-4 0,-7-9 0</inkml:trace>
  <inkml:trace contextRef="#ctx0" brushRef="#br0" timeOffset="61085">19486 13770 13958,'61'-21'-1808,"0"1"0,2 1 0,0 4 1769,-8 10 0,0 4-67,13-2 0,-4 0 0,-24 1 0,-3 1 1,-3-1-1,0 1 0</inkml:trace>
  <inkml:trace contextRef="#ctx0" brushRef="#br0" timeOffset="61267">21179 13641 16849,'20'41'-6,"0"0"0,4 13 1,-9-33-1</inkml:trace>
  <inkml:trace contextRef="#ctx0" brushRef="#br0" timeOffset="61401">21212 13436 12882,'0'0'0</inkml:trace>
  <inkml:trace contextRef="#ctx0" brushRef="#br0" timeOffset="61635">21598 13525 19426,'-61'22'392,"14"3"-740,73 27-206,-4-21 0,3 1 161,2 0 1,-1 0 56,1-2 0,-5-2-191,-8 5 516,-14-7-79,-14-7-1972,-17-7 2062,10-7 0,-2-3 0,20-2 0</inkml:trace>
  <inkml:trace contextRef="#ctx0" brushRef="#br0" timeOffset="62001">23089 13439 15784,'33'33'437,"0"1"0,0-1 0,12 12 0,-5-5-403,5 0 156,-13-17-78,-11-19 68,4-29-169,-8-22-11,-1-11-527,-18-8 247,-4 24-459,-1 10-1189,2 11 1928,32 12 0,-20 5 0,20 4 0</inkml:trace>
  <inkml:trace contextRef="#ctx0" brushRef="#br0" timeOffset="62355">24091 13365 18418,'-41'-8'455,"0"0"1,4-1 0,6 4-456,10 7-146,9 13-672,38 4-404,37-1 1082,-10-14 0,3-5-375,-5-4 0,0-4 380,1-4 1,-4-4-46,-17 3 1,-3-5 235,1-9 0,-6-6 224,-7-8 0,-6-3-129,-3-1 1,-5 0-269,-7-5 1,-5 2 385,-1 14 0,-2 3 347,-11-24-101,3 16-44,1 18 425,9 43-930,12 14 1,5 7 5,2 3 0,4 2-850,7 14 1,3-1-462,0-16 0,1-2 1430,2-1 0,0-4 0,3 6 0,-5-13 0</inkml:trace>
  <inkml:trace contextRef="#ctx0" brushRef="#br0" timeOffset="62502">24738 13219 8523,'0'0'0</inkml:trace>
  <inkml:trace contextRef="#ctx0" brushRef="#br0" timeOffset="62635">24779 12937 15146,'0'0'0</inkml:trace>
  <inkml:trace contextRef="#ctx0" brushRef="#br0" timeOffset="62985">25514 12854 19000,'-59'18'295,"-1"1"0,13 9 0,6 5-295,8 4 0,10 3-28,15 2 0,11-2-50,24 9-455,9-26 1,8-6-426,1-10 0,2-6 784,1-4 1,-1-7-138,-4-10 1,-6-9 456,-13-4 0,-5-4 128,0-6 1,-4-3-91,-3-6 1,-3-5 192,-4 3 1,0-6-1,-5 3-60,-3 7 1,-4 1 0,-3 2-176,-1-3 0,-3 2 0,-6 13-148,-14 17 0,0 16-16,-17 43-101,31 7 0,12 7-1130,19-4 1,12 3 1252,0-10 0,6 3 0,1 0 0,-3-6 0,1 3 0,0-4 0,3-1 0,0 0 0,0 0 0</inkml:trace>
  <inkml:trace contextRef="#ctx0" brushRef="#br0" timeOffset="63351">20179 15711 11975,'22'12'0,"-5"-2"0</inkml:trace>
  <inkml:trace contextRef="#ctx0" brushRef="#br0" timeOffset="63501">20231 15450 14820,'-2'-3'16,"0"0"1,2 3 0,0 0 0</inkml:trace>
  <inkml:trace contextRef="#ctx0" brushRef="#br0" timeOffset="63719">20453 15508 18406,'8'38'-493,"-1"1"0,4-3 0,6-3 84,10-4 0,1-2 297,4 15-157,-33-16-1423,-19-12-4952,-5-11 6644,2-5 0,11 2 0,4-2 0</inkml:trace>
  <inkml:trace contextRef="#ctx0" brushRef="#br0" timeOffset="64102">22375 15599 13577,'46'-39'1572,"0"0"1,-8-6-1,-10-5-1214,-21-9 1,-11-1-885,-2 11 1,-5 3 609,-7 7 0,-2 5 429,-14 1-278,-3 17-45,16 45-156,6 9-34,18 0 0,7 3-296,3-4 1,3-1 3,5 4 1,2-1-157,3 0 0,1 0-4090,9 11 0,-2-1 4538,-11-16 0,-2-3 0,2 1 0,-5-4 0,-9-10 0</inkml:trace>
  <inkml:trace contextRef="#ctx0" brushRef="#br0" timeOffset="64269">22216 15527 19011,'53'-25'-155,"1"0"0,0 0 1,6 2-1,2 2 1,-4 4-1,3 3 1,-4 5-1,-6 3 0,0 0 1</inkml:trace>
  <inkml:trace contextRef="#ctx0" brushRef="#br0" timeOffset="64686">23680 14977 18742,'-38'22'347,"0"0"1,2-1 0,3 1-259,-8 17 12,6 4-56,18-8-45,19-5-269,23-13-247,23-10-637,15-4-1182,-25-2 1,0-1 2334,4 0 0,-2 0 0,7 0 0,-11 0 0</inkml:trace>
  <inkml:trace contextRef="#ctx0" brushRef="#br0" timeOffset="65101">24276 14775 19549,'50'-11'-221,"1"1"1,-10-1 0,-6 10-38,-7 43 102,-20 1 72,-24-5 0,-10 1 33,-1-2 1,-4-2 44,-2 2 1,-1-4-219,-15 8 224,40-33 0,25-8 268,13-7-10,8 0 0,6 0-186,4 1 1,2 5-40,9 5 1,-2 9-124,-14 6 1,-8 6 168,-6 29-79,-48 4-280,-30-20-645,3-15 1,-5-4-3161,-8-4 1,-1-2 4003,-2 1 1,2-3 0,17-6-1,5-1 1,2 0 0</inkml:trace>
  <inkml:trace contextRef="#ctx0" brushRef="#br0" timeOffset="65385">21518 16724 18070,'53'-25'723,"-15"12"0,7 0-682,10-5 0,9-2 0,2 2-1062,-11 4 1,2 1 0,3 0-1,7-1 1046,-13 3 0,4 0 0,4 0 1,2-1-1,3 1 0,1-1 0,0 1 1,1 1-184,-10 1 1,1 0 0,2 1 0,0 0 0,1 0 0,1 0 0,0 0 0,1 1 0,-1-1 0,0 0 0,0 1 157,1-1 0,0 0 0,1 0 0,-1 0 0,1 0 0,-1 0 0,1 1 0,0 0 0,0 0 0,0 0 0,0 1-100,-5 0 0,2 1 1,0 0-1,0 0 1,0 0-1,1 0 0,-2 1 1,0 0-1,-1 0 1,-2 1-1,-2 0 1,-1 0-107,7 0 0,-2 1 0,-2 0 0,-1 0 0,-2 1 0,1 0 0,-1 0 1,2 1 143,2-1 1,1 1-1,2 0 1,-2 0-1,0 1 1,-3-1 0,-3 1-1,-4-1 1,12 0-1,-6 0 1,-3 0 0,1 1-1,-3 0 1,1 0-1,-1-1 1,1 1 0</inkml:trace>
  <inkml:trace contextRef="#ctx0" brushRef="#br0" timeOffset="65601">23023 16832 17185,'43'-10'164,"1"-4"0,10-6 1,6 0-76,-13 5 1,3-1 0,3 0-1,3-1 1,2 0 0,1-1-839,-3 2 1,3-2 0,2 0 0,1 0 0,1 0-1,0 0 1,-1 0 0,-2 1 618,5-1 0,-2 1 1,-1 0-1,1 0 1,0 0-1,2 0 1,1 1-717,-7 2 1,4-1 0,0 0-1,2 1 1,-1-1 0,-1 1-1,-2 1 1,-3 1 0,-5 0 770,10-1 1,-5 1-1,-4 0 1,0 2-1,0-1 1,15-3 0,1 0-1,-5 1 1,-10 3-1,-12 1 1,0 1 0</inkml:trace>
  <inkml:trace contextRef="#ctx0" brushRef="#br0" timeOffset="65918">26118 15331 13274,'0'0'0</inkml:trace>
  <inkml:trace contextRef="#ctx0" brushRef="#br0" timeOffset="75634">12800 13014 9752,'62'-9'515,"-1"0"1,2-1-1,5-1-258,-15 3 1,4-1 0,3-1 0,3-1-1097,-9 0 1,2 0 0,3-1 0,0-1 0,2 0 0,-1 1 858,-5 1 1,0 0 0,1 0 0,1 0 0,0 0 0,1-1 0,0 1-147,-1-1 0,2 0 1,0-1-1,1 0 1,-1 1-1,1-1 1,-1 1-1,-2 1 127,3-1 1,-2 2 0,-2-1-1,2 1 1,0 0 0,3 0-1,4-1-41,-10 2 0,3 0 0,2 0 1,1-1-1,1 0 0,2 0 1,0 1-1,1-1 0,0 1 0,0 0 1,0 0 25,-2 0 1,1 1 0,0 0 0,1 0 0,0 1 0,0-1 0,1 0 0,0 1 0,1-1 0,1 0 0,1 1 0,1-1-46,-10 1 0,1 0 0,1 0 0,1 0 0,2-1 0,-1 1 0,1 0 0,0 0 0,0 0 0,0-1 0,-1 1 0,0 0 0,-1 1 0,-1-1 0,-1 1 0,-1 0 64,8-1 1,-1 0-1,-1 0 1,-1 1 0,0 0-1,-1 0 1,-1 0 0,0 0-1,-1 0 1,0 0 0,0 1-1,0-1 5,6-1 0,0 1 0,1 0 0,-1 0 0,-1-1 1,-1 1-1,-2 0 0,-2 0 0,-2 1 0,-3-1 1,9-1 0,-5 1 0,-3 0 1,-1-1-1,0 1 0,1-1 154,2 0 0,0 0 1,1-1-1,-2 0 0,-2 0 1,-3 0-88,3-1 0,-2 1 1,-4-2-1,-3-1 599,10-1 1,-4-2 0,-26-3-611,-53-21-106,-6 23 0,-7 2-807,-7 0 0,3 1-2060,-3-5 2906,14 3 0,16 6 0,7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3:28:35.75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3514 2299 15336,'0'-8'583,"1"2"-539,-1 6 113,-1 39-157,1-10-11,0 34-135,1-21-1075,6-4-1412,3-7 2633,5-9 0,-5-10 0,-3-8 0</inkml:trace>
  <inkml:trace contextRef="#ctx0" brushRef="#br0" timeOffset="163">3647 2440 12882,'10'-1'785,"-1"0"-785,-9 1 0,0 0 0,0 0 0</inkml:trace>
  <inkml:trace contextRef="#ctx0" brushRef="#br0" timeOffset="314">3521 2169 13656,'0'0'0</inkml:trace>
  <inkml:trace contextRef="#ctx0" brushRef="#br0" timeOffset="465">3379 2012 9812,'20'-12'0,"-4"2"0</inkml:trace>
  <inkml:trace contextRef="#ctx0" brushRef="#br0" timeOffset="668">3786 1692 16961,'1'-12'1524,"0"2"-1367,12 71-118,-4-28 0,3 3-911,0 7 0,2 6 1,0-1 897,1-1 0,0 0 0,-1 1-390,1 5 0,-1 1 0,-2 2 293,-1-1 0,-2 1 0,-4 4-728,-3 1 1,-4 4 0,-1 2 0,-4-3 798,-3-3 0,-3-1 0,-1 0 0,1-3 0,2 9 0,0-3 0,-2-5 0,-9 1 0,-1 0 0</inkml:trace>
  <inkml:trace contextRef="#ctx0" brushRef="#br0" timeOffset="8597">6740 2369 14361,'21'8'78,"-5"-3"-78,-13-3 124,-3-2 2419,1 1-1971,-4-1-427,-11 0-190,-20 20 67,8 4 1,-1 5-23,2 1 0,2 3-118,-2 9 0,4 2 84,9-11 1,6 0-29,2 7 0,11-3-162,16-9 0,9-5-17,-1 1 1,3-5-548,19-11 0,3-8 31,-8-6 1,-1-4-1502,2-3 0,-1-2 2258,0-3 0,-4 0 0,7-4 0,-15 4 0</inkml:trace>
  <inkml:trace contextRef="#ctx0" brushRef="#br0" timeOffset="8898">7299 2556 17386,'-19'32'-1059,"0"-1"1,15 19 924,45-44 302,15-23-146,-16-1 415,-17-11 336,-17 15-246,-3 5-203,-3 4-324,0 4-347,0 8-1928,11 7 1290,6 1-864,17-2-2185,7-10 4034,5-7 0,-18 2 0,-5-3 0</inkml:trace>
  <inkml:trace contextRef="#ctx0" brushRef="#br0" timeOffset="9081">7786 2275 19258,'-2'50'-893,"0"0"1,6 10-1,8-2 893,9-15 0,2-4 0,-8-4 0,0-5 0,17 7 0</inkml:trace>
  <inkml:trace contextRef="#ctx0" brushRef="#br0" timeOffset="9299">8377 2332 18720,'-49'11'235,"0"1"0,11 7 1,5 6-365,9 9 0,9 3-50,16 26-168,26-11-595,9-26-3282,23-9 4224,-14-9 0,-3-3 0,-25-5 0</inkml:trace>
  <inkml:trace contextRef="#ctx0" brushRef="#br0" timeOffset="9915">8595 2462 17297,'2'-5'-23,"-1"1"124,0 6-34,0 5 34,0 6-101,2 3 0,1 3-11,6-6-392,4-3-224,5-5-68,22-7 594,10-17 123,2 1-22,-5-10 336,-22 12 270,-9 5 424,-8 4-88,-6 4-528,-3 3-436,0 14 10,6-3-447,9 9 459,13-9-594,4-8 0,6-4-280,5-10 0,1-4 241,1 3 0,-2-4-2,-1-8 0,-6-5 108,-1-21 527,-15-7 1065,-11-3 800,-15 22 1,-3 1 84,-9-17-1536,-8 7-515,8 50 101,10 27-44,10 28-259,3-24 0,5 0-739,12 15 0,8-2-2258,11-5 1,5-4 3294,1-1 1,-1-5 0,-9-12 0,-4-6 0,-2-9 0</inkml:trace>
  <inkml:trace contextRef="#ctx0" brushRef="#br0" timeOffset="10299">9950 2296 19224,'-56'-16'-504,"17"21"-505,67 23 572,10 0 431,-3-18 1,3-4-73,28-3 27,-20-3 1,2-3-6,-7-2 0,-1-3 56,0-3 0,-4-4 190,2-17-167,-26-10 134,-15-1 100,-4-8-89,-4-9 308,2 20 1,0-2 94,1 8 1,2 2-225,-6-26-347,6 31-22,5 30 22,1 19 45,4 20-247,6 8 0,5 6-398,5 4 1,2 1-419,-7-19 1,1 1-1,1-2-1839,8 12 0,-1-6 2857,4 6 0,-12-26 0,-7-10 0</inkml:trace>
  <inkml:trace contextRef="#ctx0" brushRef="#br0" timeOffset="10615">10378 2302 17823,'-3'-3'1099,"1"1"-1122,28-5 1,15-1-337,11-5-644,2-1 0,4-1 521,-18 2 1,-2 0 150,-1-1 0,0-2 275,-4 0 0,-2-3 263,0-7 1,-3-2 1248,2-20-850,-9 4 245,-29 21-403,-7 19-325,-5 14 158,1 9 347,1 44-673,14-23 0,7 3-487,17 11 0,9-1-46,0-10 1,6-5-948,20-5 0,7-8-2481,-5-11 0,1-6 4006,9 0 0,-3-3 0,-25-2 0,-3-1 0,27-1 0</inkml:trace>
  <inkml:trace contextRef="#ctx0" brushRef="#br0" timeOffset="11148">12807 1987 16143,'0'-5'1434,"0"2"-1020,3 38 1,2 20-403,2-1-709,0 9 1,0 2 763,1-2-67,-3-9 364,-2-12-622,-3-15 734,-10-41-448,1-18 0,-1-9 16,-1-5 1,1-4-381,2 5 0,1-3 0,1 0 409,1-15 0,2-1 50,2 0 0,2 0 67,3 3 1,5 2 223,4-4 0,7 5-375,7 20 0,4 4-89,1 1 0,3 9-94,3 19 1,2 10 58,-6 6 1,-1 6-6,0 7 1,-4 6-180,-3 4 0,-8 6 123,-14 24 1,-15 4 186,-6-25 0,-7-1 0,-1 0-322,1 1 1,1 0 0,-4-4 280,-19 6 0,1-8 1435,2-6-1054,23-17-370,8-7 56,20-7 384,38 7-491,3 8 1,5 3-34,5 0 1,3 1-213,-10-1 1,3 3-1,-2-2-85,-7-3 1,-1 0-1,0-1-732,1 0 0,0 0 0,0-1 1001,-1-1 1,-1-1 0,-4-1-1,-2 0 1,-4-1 0,16 2 0</inkml:trace>
  <inkml:trace contextRef="#ctx0" brushRef="#br0" timeOffset="11464">7800 3859 15347,'58'-9'304,"0"1"1,-1-1-1,-4 1 1,1 0-1,1-1 1,4 0-1183,-4 0 0,2 0 0,3 0 0,3-1 0,5 0 962,-15 1 0,5 0 0,3-1 0,2-1 0,2 0 0,1 0 0,0 0 0,0 1 0,-2-1 0,-3 2-221,1-1 0,-2 1 1,-1 0-1,0 0 1,0 0-1,0 0 1,2 0-1,1 0 1,3-1 139,-5 1 1,3 0 0,1-1-1,2 0 1,0 0 0,2 0 0,-1 0-1,0 1 1,-1-1 0,-1 1 0,-1 0-1,-3 1-58,7-1 0,-1 0 0,-1 1 1,-2 1-1,0-1 0,-1 1 0,1 0 1,-1 0-1,1 0-26,-1 0 0,0 0 0,0 1 0,0-1 0,0 1 1,-1 0-1,0 0 0,-1 0 0,0 1-159,2-1 1,0 1-1,-1-1 1,0 1-1,-1 0 1,0 0-1,0 0 1,-1 0-1071,7 0 1,1 0-1,0 1 1,-1-1 0,-3 0-1,-3 1 1,-5-1 1309,6-1 0,-6 0 0,-3 0 0,-1 1 0,19 1 0,-2 1 0,-33-5 0,-36-1 0</inkml:trace>
  <inkml:trace contextRef="#ctx0" brushRef="#br0" timeOffset="11648">10089 3688 17318,'60'-15'39,"-1"0"0,0 1 0,0-1 1,-6 1-1,0 0 0,1 0 1,1-1-1,0 0-996,5-2 0,0-1 0,1 0 0,0 0 0,2 0 818,-5 2 1,0-1 0,1 0 0,2 1 0,2-1-1,4-1-297,-13 5 1,2-1 0,3 1 0,1-1-1,2 0 1,0-1 0,1 1 0,0 0-1,-1 1 1,-1-1 435,1 0 0,1 0 0,0 1 0,0-1 0,0 0 0,0 1 0,0-1 0,-2 1 0,-1 1 0,-1-1 0,4 0 0,-1 0 0,-1 0 0,-1 1 0,-1 0 0,-1 0 0,-1 1 0,-2 0 0,1-1 0,0 1 0,0 0 0,0 0 0,0 0 0,0 0 0</inkml:trace>
  <inkml:trace contextRef="#ctx0" brushRef="#br0" timeOffset="11882">14592 1861 14663,'0'4'-6117,"0"-1"6117,-44 20 0,33-18 0,-34 18 0</inkml:trace>
  <inkml:trace contextRef="#ctx0" brushRef="#br0" timeOffset="11998">14729 2103 17510,'4'0'-247,"0"0"-892,-4 0 0,0 0 0</inkml:trace>
  <inkml:trace contextRef="#ctx0" brushRef="#br0" timeOffset="15865">8133 6024 10843,'-12'-21'1457,"3"5"-785,9 14 1961,0 1-2118,-2 0-504,1 1 191,-1 7-56,5 16-45,1 5 123,3 15-190,-1-4 55,-2 18 34,-2-4-89,-2 6 56,0-26-90,1-12 0,0-15 268,1-1 551,-1-5-181,0-20-627,-2-34-22,-1-12-149,1 20 1,-1-1 136,1 9 1,0-1 22,1-12 0,4-1-23,6 8 1,2 3 22,-1 1 0,5 4-45,29-5-89,2 30 67,12 13 55,-26 5 1,2 5-505,13 15 1,-1 8 173,-12 5 1,-4 5 335,2 4 1,-6 0 5,-15-13 0,-6-3 100,-7 1 147,-2-27 55,0-18-302,1-12-6,1-13 1,1-8 78,4-11 0,3-4-32,1 14 0,2-2 0,2 2 98,2-8 0,5 6-139,1 12 0,3 14 158,9 27-74,-10 24 0,-3 13-28,0 14 0,-1 7-329,-4-10 0,0 3 1,0 0-696,-1-2 1,0 0 0,0-4-888,1 5 1,1-7 1854,2-14 0,0-7 0,-2-13 0,-2-10 0</inkml:trace>
  <inkml:trace contextRef="#ctx0" brushRef="#br0" timeOffset="16132">9396 6041 13868,'0'-6'1636,"0"1"-1389,0 5-68,42 32-179,-14-10-107,2 2 1,2 1-7905,18 7 8011,-17-14 0,-2-3 0,-21-13 0</inkml:trace>
  <inkml:trace contextRef="#ctx0" brushRef="#br0" timeOffset="16297">9597 6007 15370,'-23'38'-176,"1"0"0,-3 11 1,5 0 175,10-10 0,3-2 0,-8 24 0,15-26 0</inkml:trace>
  <inkml:trace contextRef="#ctx0" brushRef="#br0" timeOffset="16615">10720 5254 17588,'-21'58'73,"0"-1"0,0 0 0,7-9 0,2 0 0,2 2 0,3 1-393,6 5 1,4 1-1,3 0 1,0-2-1051,1 5 1,2-3 0,5-4-531,13 12 1,7-12 1899,-7-28 0,1-7 0,3 3 0,-5-13 0</inkml:trace>
  <inkml:trace contextRef="#ctx0" brushRef="#br0" timeOffset="17031">11082 6029 18574,'-3'-49'306,"0"1"0,0 1 1,-1 4-284,-4-9 100,-5 2-235,-5 8 112,-24 16 56,-10 41-56,3 8 0,11 31-225,28-13 57,26-3-470,15-10 251,15-16 0,9-7 335,-12-8 0,1-6 0,2-1-425,12-2 0,1-4 0,-2-1 544,-11-1 0,-3-1 1,-1-1 66,10-9 1,-8 0 257,-10-1 191,-18 8-371,-10 8 192,-8 7-236,-7 16-168,0 7 0,-1 19-11,7 9 45,2 10 1385,7 6-2176,4-20 1,5 1-2953,4-8 1,2-2 3708,1-1 0,0-5 0,10 1 0,-19-24 0</inkml:trace>
  <inkml:trace contextRef="#ctx0" brushRef="#br0" timeOffset="17248">11831 5179 19459,'28'47'-96,"-1"0"1,0 0 0,0 0 0,6 12 0,0 1 0,-6-4-566,-2 2 0,-6 0-2401,-6-6 1,-2 3 0,-2-3 3061,0 5 0,-2-3 0,-1 0 0,-2-7 0,-4-11 0</inkml:trace>
  <inkml:trace contextRef="#ctx0" brushRef="#br0" timeOffset="17531">13754 5290 15303,'0'-7'2319,"0"2"-2006,0 5-694,63-13-1658,-35 13 2039,10 1 0,-3 4 0,-21 2 0,-7 10 0</inkml:trace>
  <inkml:trace contextRef="#ctx0" brushRef="#br0" timeOffset="17648">13846 5530 15896,'-1'8'403,"44"-13"-3484,-2-5 3081,3-2 0,-1 0 0,-5 3 0,-1-1 0</inkml:trace>
  <inkml:trace contextRef="#ctx0" brushRef="#br0" timeOffset="18065">16929 4699 14652,'0'-8'1816,"0"1"-976,-6 56-616,5-6-224,-1 2 0,2 2-710,3-9 1,3 0 703,1 1 1,1 1-903,2-1 1,2-1 894,8 7 0,-1-4 0,-1 2 0,8 0 0</inkml:trace>
  <inkml:trace contextRef="#ctx0" brushRef="#br0" timeOffset="18298">17941 4323 17118,'3'53'156,"0"0"1,0 0 0,0 1-157,1-5 0,0-1-792,1 0 1,1 0-33,0-4 1,2 1 823,5 6 0,1-4 0,-1 0 0,6 3 0</inkml:trace>
  <inkml:trace contextRef="#ctx0" brushRef="#br0" timeOffset="18448">17872 4891 14447,'52'-15'-638,"-1"0"0,0 0 1,7-1-1,0 0 1,-6 3-1,-9 4 1,-4 2-1,1-1 1,-1 1-1</inkml:trace>
  <inkml:trace contextRef="#ctx0" brushRef="#br0" timeOffset="18748">20812 3807 15146,'0'-9'2677,"0"3"-2150,-49 21-101,8 17-759,6 2 0,-6 8 1,5 6 343,8 9 0,7 7 0,0 0-511,4-15 1,0 0 0,1 1 0,3 0 499,3 2 0,1 1 0,4-2 0,3-3-146,5 17 1,9-4-650,4-15 0,4 0 0,7-5 795,7-10 0,5-5 0,-2 0 0,1 12 0,1-7 0,0-21 0,1-1 0</inkml:trace>
  <inkml:trace contextRef="#ctx0" brushRef="#br0" timeOffset="18965">21454 4172 15784,'0'48'15,"0"-1"0,-1 1 0,2-1-340,1-3 0,2-2-1634,1 2 1,1 0 1958,4-1 0,1-4 0,1 6 0,0-13 0</inkml:trace>
  <inkml:trace contextRef="#ctx0" brushRef="#br0" timeOffset="19181">22396 3997 17846,'4'49'-390,"0"0"1,0 0-1,2 7 1,0 1 389,1-3 0,2 3 0,-1-10 0,2 10 0,-3-24 0,0 0 0</inkml:trace>
  <inkml:trace contextRef="#ctx0" brushRef="#br0" timeOffset="19348">22299 4386 18048,'54'-11'-411,"1"1"1,-1-1 0,1 1 0,-1-1 0,1-2 0,-5 1 0,-2 2 0,11 4 0,1-1 0</inkml:trace>
  <inkml:trace contextRef="#ctx0" brushRef="#br0" timeOffset="19631">23391 4017 18978,'-34'18'186,"0"-1"1,1 3 0,6 4-187,11 6 0,5 4-23,1-1 1,4 2 28,9 9 0,11-2-91,17-8 1,10-7-84,18 0 0,5-9-112,-1-13 0,1-11 280,-12-8 0,1-8 0,-9-7 6,-6-19 0,-10-9-44,-10 13 1,-4-3 0,-7 2-214,-9-11 0,-12 5 251,-9 8 0,-7 10-67,-28 14-34,-4 14-212,7 18-749,14 11-2243,18 18 3305,12 6 0,10-18 0,1-7 0</inkml:trace>
  <inkml:trace contextRef="#ctx0" brushRef="#br0" timeOffset="19799">23346 4241 19606,'61'-23'-201,"1"0"0,-3 7 1,4 1-1,-9 6 1,-18 8-1,-2 1 1,16-1-1,1 0 1</inkml:trace>
  <inkml:trace contextRef="#ctx0" brushRef="#br0" timeOffset="19998">24158 3608 19157,'56'22'33,"-1"0"1,-9-2 0,-5 9-49,-14 12 0,-4 9 0,-3 0-1144,-6-7 0,-2 0 0,-3 1 576,-1 2 0,-2 1 1,-2-1-778,-2 1 0,-1 0 1,-2-1 1359,-5 21 0,-1-6 0,3-22 0,0-5 0,-8 16 0</inkml:trace>
  <inkml:trace contextRef="#ctx0" brushRef="#br0" timeOffset="20515">24973 4168 16131,'2'44'-329,"0"0"1,0-3 0,-1-4-524,-1 1-907,-1-8 2835,1-29 44,-1-16 56,1-29-570,0-14-500,0 25 1,0-2 94,2 0 1,1-2 190,5-7 0,3 2 23,21-10-225,19 19-173,-23 47 0,-1 12 61,14 23-78,-22-11 0,-6 1 0,-4 13 56,-5-2 56,-4-23 325,3-13-358,5-32 33,7-23-33,10-14-29,-11 25 0,3-1-56,6-3 1,1 5-163,13 1-224,-3 50-824,-23 15 0,-8 8-364,-1 1 1,-2 1 1579,0 3 0,0-6 0,-1-11 0,1-10 0</inkml:trace>
  <inkml:trace contextRef="#ctx0" brushRef="#br0" timeOffset="20683">25732 4414 17790,'7'0'1132,"-4"45"-1121,-10-15-11,3 4 0,0 0-1289,-4 9-3865,4-7 5154,3-7 0,1-14 0,1-8 0</inkml:trace>
  <inkml:trace contextRef="#ctx0" brushRef="#br0" timeOffset="21098">26399 4329 9801,'0'7'-591,"0"-1"0,0-6 0,0 0 0</inkml:trace>
  <inkml:trace contextRef="#ctx0" brushRef="#br0" timeOffset="21565">26399 4342 17678,'22'-57'560,"0"1"0,-3-4 0,-5-1-386,-6 6 0,-6 2-345,-2 9 0,-4 3 215,-9-18 169,-7 36-134,-12 13-95,1 26-108,8 22-77,29 7-315,36 5-304,-6-33 1,5-5 393,7-2 0,3-1 207,3-3 1,3-3 168,-8-1 1,3-2 0,-1-3 71,14-6 1,-3-2 128,-2 4 0,-6-3 286,-18-3 0,-8-1 157,-12 3-404,-10 4-22,-5 5-56,-16 16 688,-5 36-1657,9-3 0,3 4-348,4 2 1,5 1-2594,8 10 0,8-2 3798,7-9 0,2-7 0,4 9 0,1-9 0</inkml:trace>
  <inkml:trace contextRef="#ctx0" brushRef="#br0" timeOffset="30230">8064 7305 13790,'-12'2'2341,"3"-1"-2004,9-1-12,0 0-292,82-4-1118,-38-1 0,7-1 1111,1-1 1,9 0 0,6-2 0,4 0 0,-1 0-343,-12 0 1,3 0 0,1 0 0,1-1-1,0 0 1,1 0 0,-1 0 315,-5 2 0,-1-1 0,1 1 0,0-1 0,1 1 0,0 0 0,0-1 0,1 1-238,5-1 1,2-1 0,0 1 0,0 0 0,1-1 0,-2 2 0,-1-1 0,-3 2 237,7-1 0,-2 1 0,-1 0 0,-2 0 0,1 1 0,0 0-208,1 0 0,-1 0 0,1 0 1,-1 1-1,0-1 0,0 1 211,-3-1 1,0 1 0,0 1 0,0-1 0,0-1 0,2 1-1,-4-1 1,1 0 0,2 0-1,-1 0 1,0 0 0,-2 0 0,-2 0-47,8-1 0,-3 0 1,-1 0-1,-2 1 1,0-1-135,11-1 0,3 0 1,-9 0-1,-15 1-876,-4-3-1278,-92 14 17,-8 1 0,-6-1 2656,12-1 0,4 0 0,-9 0 0,14-3 0</inkml:trace>
  <inkml:trace contextRef="#ctx0" brushRef="#br0" timeOffset="30482">9881 7291 11381,'64'-14'66,"-1"-1"1,1 1-1,0-1 1,0 1 0,-1-1-1,1 1 1,0 0 0,0-1-1,-3 2 1,2 0 0,0-1-1,2 0 1,0 0 0,1 1-1,-1 0 1,-1 0 0,0 1-1,-2 1 1,-1 0-552,1 1 1,0 1 0,-3 0-1,0 2 1,0-1 0,0 1-1,0 0 1,1-1 0,2 1 484,0-1 0,2 0 0,1 0 0,1 0 0,0 0 0,0 1 0,-2 0 0,-2 0 0,-2 0 0,-4 1 0,12 0 0,-3 0 0,-3 0 0,-2 1 0,-3 1 0,-1 0 0,1 0 0,1 1 0,-1 0 0,1 0 0</inkml:trace>
  <inkml:trace contextRef="#ctx0" brushRef="#br0" timeOffset="43598">6399 10121 16176,'16'39'183,"1"0"0,-1-3 1,-2-1 96,7 24-34,-7-17 1558,-2-6-1322,-9-27-471,-7-21 146,-6-12-157,-3-4 0,-2-5 39,0-6 1,2-1-46,-1 0 0,2 2 6,2 1 0,6 4-100,8 5-24,31 17 0,-5 20 1,2 9-325,11 4 0,-1 4 302,-1 5 1,-5 3 134,-9-9 0,-5-2 33,1 3 90,-19-20 123,-2-11-201,-2-14 112,0-40-12,1 24 0,1-1-134,1 0 0,3 2-112,10-13 101,9 37-78,24 47-573,-22-6 1,0 4-3956,8 15 1,-2 3 4563,-6-8 0,-4-3 1,7 14-1,-18-36 1</inkml:trace>
  <inkml:trace contextRef="#ctx0" brushRef="#br0" timeOffset="43765">7372 10281 15538,'-2'6'537,"1"-1"-1018,1-5-3688,8 38 4169,2-28 0,0 28 0,-3-36 0</inkml:trace>
  <inkml:trace contextRef="#ctx0" brushRef="#br0" timeOffset="43983">8514 9803 10664,'35'18'0,"-6"-3"0</inkml:trace>
  <inkml:trace contextRef="#ctx0" brushRef="#br0" timeOffset="44117">8606 10091 17924,'0'6'594,"0"-2"-1008,36-35-1939,-6 14 2353,19-11 0,0 1 0,-14 12 0,22-7 0</inkml:trace>
  <inkml:trace contextRef="#ctx0" brushRef="#br0" timeOffset="44448">9744 9536 15280,'1'35'891,"5"-2"0,1 3-802,-2 6 1,1 1-316,4 6 1,2-2 494,5 9 327,-1-11 1174,-6-28-1309,-5-48-383,-8-23-50,0 5 0,0-5-922,-1 0 0,1-2 905,0-8 0,2-1-11,0 20 0,0 0 0,1 1 0,2-20 0,2 2-22,0 12 0,4 3-206,4 10 1,6 12-1353,20 28-795,-2 25-634,-19 5 1,-4 5 3008,-5-3 0,-3-2 0,1 6 0,-5-9 0</inkml:trace>
  <inkml:trace contextRef="#ctx0" brushRef="#br0" timeOffset="44583">9918 9643 18810,'-6'6'1109,"0"-1"-1109,44-39-168,-7 20-1048,12-3 0,1 6-3927,3 26 5143,4 20 0,-36-11 0,-11 0 0</inkml:trace>
  <inkml:trace contextRef="#ctx0" brushRef="#br0" timeOffset="44718">9958 10132 19583,'19'-30'-1207,"0"0"1,14-5-1,5 2 1207,5 6 0,0 4 0,-10 4 0,-2 2 0,23-10 0</inkml:trace>
  <inkml:trace contextRef="#ctx0" brushRef="#br0" timeOffset="45015">11475 8929 18429,'-34'-13'571,"0"-1"1,-30 5-511,34 37 1,4 16-18,6-1 1,2 7 0,1 1-1268,-1 1 0,1 1 0,3 2 1223,1 7 0,3 3 0,3-4-6,3 6 0,5-4 6,5-5 0,5-2 214,0-7 0,9-4-1419,20 0 1,12-9 1204,7-17 0,1-6 0,-15 3 0,-2-4 0,-4-16 0,-1 0 0</inkml:trace>
  <inkml:trace contextRef="#ctx0" brushRef="#br0" timeOffset="45198">11638 9353 20457,'47'12'-407,"-1"1"1,0-1 0,8 2 0,-2-1-1191,1-1 1,-2-2 1596,14-3 0,-28-5 0,-11-2 0</inkml:trace>
  <inkml:trace contextRef="#ctx0" brushRef="#br0" timeOffset="45347">12139 9241 17151,'-32'49'70,"0"0"0,0-1 0,-6 10 0,6-3-1471,9-2 1,7-4 1400,4 9 0,8-25 0,4-14 0</inkml:trace>
  <inkml:trace contextRef="#ctx0" brushRef="#br0" timeOffset="45550">12320 8766 20535,'11'56'116,"-1"-1"1,-3-8 0,0 5-1,0 3 1,-1 1-469,-3-4 0,0 2 0,-1 1 0,-1 0 0,0 1-1615,0 0 1,0 0 0,-1 1 0,-1 0 0,-1-1 1898,-1 1 0,-2 3 1,-1-2-1,0-4 0,0-7 1,-4 9-1,-1-8 0,1-9 1,0 0-1</inkml:trace>
  <inkml:trace contextRef="#ctx0" brushRef="#br0" timeOffset="58700">8316 12766 12098,'0'-5'3014,"0"1"-1972,0 4-964,9 40 90,-2-7-50,0 11 0,0 5 106,1 16 101,-3-1 1165,-2-32-1333,-2-38-135,-1-22 135,-4-24-157,1 0 0,-1-5 22,0-2 1,3-2 59,4 16 0,2-1 0,2 4-82,2-3 0,5 7 0,33-1-22,1 49-12,-13 15 1,-1 9-130,-3 8 1,-2 5 139,3 10 1,-3 0-146,-11-14 1,-3-3 133,1 12 34,-9-38 23,-1-16-23,0-18 28,-2-13 0,1-5 50,3-8 1,1-2-79,-1 1 0,3 2 0,1 5 0,4 8-101,11 13 112,4 26-33,-2 21-388,-9 7 0,-3 8-839,-1 5 0,-1 2 1249,3 11 0,-3-2 0,-6-22 0,-2-3 0,3 13 0</inkml:trace>
  <inkml:trace contextRef="#ctx0" brushRef="#br0" timeOffset="58948">9315 12761 17174,'46'26'-819,"0"0"1,2-4 0,0-1-1983,-9-3 0,-1-3 2801,-2-5 0,-6-3 0,-7-6 0,-10-1 0</inkml:trace>
  <inkml:trace contextRef="#ctx0" brushRef="#br0" timeOffset="59098">9531 12710 16344,'-34'49'-513,"-1"1"1,1-1-1,-5 8 1,9-3 512,15-10 0,7-7 0,9-9 0,2-12 0</inkml:trace>
  <inkml:trace contextRef="#ctx0" brushRef="#br0" timeOffset="59348">10414 12266 16860,'-19'53'400,"0"0"1,0 0 0,-4 10-1,6-2-602,10 3 1,8-3-1489,6-20 1,4-4-1768,3-4 1,4-3 3593,27 13 0,-18-22 0,-4-12 1</inkml:trace>
  <inkml:trace contextRef="#ctx0" brushRef="#br0" timeOffset="59614">10837 12741 20837,'-10'-59'97,"0"-1"1,0 4-1,2 1-226,4 7 0,-1 2 67,-1 4 1,-2 3-1,-2-1 1,-3 9-18,-9 14 79,2 47 0,9 29-107,11-8 1,8 5-1059,11 3 0,6 1-1943,-4-13 1,1 1-1,2-4 3108,10 6 0,0-6 0,-9-14 0,-3-7 0,-7-10 0</inkml:trace>
  <inkml:trace contextRef="#ctx0" brushRef="#br0" timeOffset="59764">10767 12606 19034,'47'-19'-1015,"1"-1"1,0 1 0,1-1 0,-6 3 0,-2-1 0</inkml:trace>
  <inkml:trace contextRef="#ctx0" brushRef="#br0" timeOffset="59931">11279 11956 20882,'18'53'-212,"0"0"1,1 0 0,-1 0 0,0 2 0,1 1-1,0-1 1,-2-1-1388,3 7 1,-1-3-1,0 0 1473,-1-2 0,-1-1 1,-3-9-1,2 11 1,-5-20-1</inkml:trace>
  <inkml:trace contextRef="#ctx0" brushRef="#br0" timeOffset="60116">12518 12123 21152,'46'-8'-1444,"0"0"1,14 1 0,-27 31 0,-30-7 0</inkml:trace>
  <inkml:trace contextRef="#ctx0" brushRef="#br0" timeOffset="60231">12622 12337 19269,'-5'0'1827,"2"1"-2791,32-14 0,17-7-3473,1 4 4437,11-6 0,-1 1 0,-21 12 0,-4 0 0</inkml:trace>
  <inkml:trace contextRef="#ctx0" brushRef="#br0" timeOffset="62114">16226 11402 19056,'-12'-49'90,"10"7"-79,26 31 56,12 2-67,7 4-34,1 2 1,-5 15 22,-10 10 11,-13 19 0,-16 11 33,-19 5 1,-12-2-654,-8-6 620,5-11 34,8-15-12,16-15 12,17-10-45,15-6 11,15 2-23,-4 3 1,2 6 331,-2 8 1,-2 6-316,2 2 1,-7 6-40,-14 39-347,-29-14-1042,-26-11-2768,2-24 4202,-1-6 0,18-6 0,5-3 0</inkml:trace>
  <inkml:trace contextRef="#ctx0" brushRef="#br0" timeOffset="62415">15356 12445 19054,'62'-13'-53,"0"0"1,0 0 0,-1 0 0,1 1-1,0-1 1,0 0 0,0 0 0,0 0 0,-3 2-1,1 0 1,0 0 0,0 0 0,1 0-1,0 1 1,-1 0 0,0 0 0,-2 0 0,0 1-768,8 0 0,-2-1 0,0 1 0,-1 1 0,0-1 0,-1 2 0,0-1 0,-1 1-91,4-1 0,2 1 0,-1 0 1,-2 1-1,-2 0 0,-4 1 1,-5 1 910,19 0 0,-9 1 0,-7 2 0,-3-1 0,-8 1 0,2 1 0</inkml:trace>
  <inkml:trace contextRef="#ctx0" brushRef="#br0" timeOffset="62832">15561 12920 18205,'52'-30'15,"1"0"0,-6 4 0,-5 13-60,3 43-11,-20 23-34,-22-15 1,-8 3-171,-16 20 0,-8 1 327,-2-8 0,-3-2 106,-4 2 1,1-5-45,12-20 0,4-7 97,3-5-226,19-19-126,13-10-401,12-8-1025,12-4 0,4-2-1356,-6 4 1,1-1 2907,19-10 0,-3 2 0,-7 5 0,-8 3 0</inkml:trace>
  <inkml:trace contextRef="#ctx0" brushRef="#br0" timeOffset="62999">16248 12653 18854,'-25'43'52,"0"-1"1,3 22-1,10 0-220,14-18 0,6-1-1546,2 16 0,5-2 207,3-21 0,2-4 1507,2-5 0,-1-4 0,4 3 0,-5-13 0</inkml:trace>
  <inkml:trace contextRef="#ctx0" brushRef="#br0" timeOffset="63348">16463 12790 19011,'38'-20'-120,"1"0"1,-3 2 0,-1 10-1405,17 39 1434,-29 23 437,-23-14 1,-7 0-113,-3-6 1,-5-3-18,-5-2 1,-1-5-107,1-4-34,8-10 34,7-6 0,13-4-459,22 0 179,0 7-179,10 8-102,-21 12 292,-8 8 34,-8 3 0,-30 19 123,-5-15 0,-1-4 0,9-21 0</inkml:trace>
  <inkml:trace contextRef="#ctx0" brushRef="#br0" timeOffset="63514">17167 13135 18205,'0'-6'-1379,"0"2"1379,31-10 0,8-1 0,-21 8 0,17-8 0,0 0 0</inkml:trace>
  <inkml:trace contextRef="#ctx0" brushRef="#br0" timeOffset="63800">17780 13066 17745,'0'4'1872,"20"-37"-1794,-2 2-78,-1 0 0,0-3 0,6-17-34,-9 0 34,-7 2 12,-22-4-12,0 19 134,-13 5-123,7 23 56,4 19-67,3 10 34,5 18 44,4 10-106,10-5 0,5 2-1395,5-1 0,4 0 1423,3 4 0,1-3 0,-5-17 0,0-5 0,3-3 0</inkml:trace>
  <inkml:trace contextRef="#ctx0" brushRef="#br0" timeOffset="63948">17763 12923 19617,'47'-27'-530,"1"1"1,0-1-1,8-7 1,-3 6-1,-11 15 1,-6 5-1,-3-2 1</inkml:trace>
  <inkml:trace contextRef="#ctx0" brushRef="#br0" timeOffset="64098">18271 12540 19034,'-6'40'231,"-1"-1"1,6 2 0,2-1-356,6-3 1,3 0-996,3 2 1,3 2 1118,5 14 0,-1-3 0,2 1 0,1 8 0</inkml:trace>
  <inkml:trace contextRef="#ctx0" brushRef="#br0" timeOffset="64515">20401 10966 17028,'3'46'396,"0"1"0,0-1 0,2 0-396,-2-5 0,2-1-354,-1 1 0,1 0-818,-1-1 1,0-2 1171,-1-2 0,-1-4 0,1 6 0,-2-15 0</inkml:trace>
  <inkml:trace contextRef="#ctx0" brushRef="#br0" timeOffset="64665">20243 11299 18978,'60'-11'-1620,"0"0"1,-14 3 0,1-1 0,1 0 1619,8 0 0,2-1 0,-5 0 0,-2 2 0,-4-1 0,-1 0 0,0 0 0</inkml:trace>
  <inkml:trace contextRef="#ctx0" brushRef="#br0" timeOffset="64998">23023 10466 20009,'43'-12'0,"1"-1"0,-1 1 0,2 0 0,0 1 0,0 1-12,18 1 1,0 2-567,-9 1 0,1 2 1,-3 1-930,3 0 0,-5 5 1696,-4 9 0,-12 7 719,-28 17-376,-19-5 1,-7 1 71,-20 22-380,2-2-56,8-4-55,12-1-4023,30-3 3910,2-7 0,9-14 0,-13-13 0</inkml:trace>
  <inkml:trace contextRef="#ctx0" brushRef="#br0" timeOffset="65264">22258 11636 16299,'-4'-7'2331,"38"-22"-1681,25 9-524,-15 7 0,11-3 0,6-1 1,2 1-915,-9 4 0,2 1 0,3 0 1,2 1-1,1-1 0,3 1 780,-11 1 1,3 1-1,2-1 1,1 0 0,0 0-1,1 1 1,-1 0-1,-1 0 1,-1 0-291,9-1 0,0 1 0,-2 0 0,0 0 0,0 1 0,-1 0 0,0 1-10,-3 0 1,1 1 0,-1 0 0,0 0 0,-3 1-1,-3 1 1,-4 0-2185,23 1 1,-9 0 0,-4 2 2634,6 2 0,-9 1 1,4-2-1,-41 4 1</inkml:trace>
  <inkml:trace contextRef="#ctx0" brushRef="#br0" timeOffset="65632">22454 12152 14540,'-10'-3'3294,"3"1"-2822,45-39-293,-2 27-140,-1-8 0,1 3 62,21 23-101,-12 20-51,-28 13 1,-11 8 72,-18 10 1,-9 2-621,4 1 0,-5-2 704,-11-3 1,-3-8 184,-3-3 301,11-15-525,21-16-560,39-21-751,9-1 224,-5-1 1,3 0-2766,-5 3 0,0 1 3785,4-2 0,-2 2 0,5-2 0,-7 2 0</inkml:trace>
  <inkml:trace contextRef="#ctx0" brushRef="#br0" timeOffset="65864">23133 11887 18350,'-15'47'56,"1"1"0,-1 0 0,0 0 0,0 14 0,3 1 0,6-4-374,7-12 1,5-3 0,3-2-1073,6 15 1,6-9 1389,21-7 0,-17-20 0,-4-13 0</inkml:trace>
  <inkml:trace contextRef="#ctx0" brushRef="#br0" timeOffset="66333">23362 12020 18877,'48'-33'-280,"-13"7"672,-32 27-213,-8 1-56,-4 0-11,1-1 1,1 1-102,4-2 67,0 1 23,2-1-34,34-13-55,26-12-24,-10 7 1,1-1-140,-8 3 1,-1 1 133,-4 3 1,-5 2-29,-6 5 0,-13 3 68,-8 6 55,-16 21-78,-7 18-6,7-8 1,1 1-79,0-3 0,3-1-471,2 2 0,3 0-1587,2 17 2142,9 10 0,-6-30 0,6 1 0</inkml:trace>
  <inkml:trace contextRef="#ctx0" brushRef="#br0" timeOffset="66499">24260 12106 19123,'0'-7'807,"0"2"-807,0 5-3384,55-35 3384,-13 19 0,-10-3 0,-2 2 0,-2 9 0</inkml:trace>
  <inkml:trace contextRef="#ctx0" brushRef="#br0" timeOffset="66780">25008 12029 18586,'14'-52'395,"1"-1"1,-5-4 0,-3 0-362,0 11 0,-3 1 5,-5 3 0,-4 5 364,-4 2-179,-9 23-213,0 55 6,10-1 0,2 5-17,1 4 0,3 0-513,6 8 1,4-3-216,1-16 0,3-3 728,11 9 0,0-4 0,-1 2 0,8 2 0</inkml:trace>
  <inkml:trace contextRef="#ctx0" brushRef="#br0" timeOffset="66931">24906 12017 19470,'49'-26'-290,"0"1"0,0 0 1,-8 0-1,-4 4 1,-1 7-1,-1 1 0</inkml:trace>
  <inkml:trace contextRef="#ctx0" brushRef="#br0" timeOffset="67081">25525 11570 19762,'5'-5'1703,"-2"70"-1658,-3-7-832,0 2 0,0 5 787,3-11 0,1-2-1231,0 6 1,-1-1 70,3 4 1,-1 0 1159,-1-1 0,-2-3 0,0 10 0,-2-19 0</inkml:trace>
  <inkml:trace contextRef="#ctx0" brushRef="#br0" timeOffset="68598">8349 15516 15291,'2'-4'415,"-1"0"22,21 59-236,-8-14-106,2 1 1,-1 4-63,-5-9 1,-2-1 325,3 15 1355,-3-11-1490,-5-42 0,-3-28 0,0-23-78,-1 0 0,2-7-34,1-5 0,4-2-556,2 19 1,2-2 0,1 5 443,3-6 0,5 9-22,33 7 22,-8 61-17,-10 14 0,-1 9-218,-4 5 0,-1 3 5,-7-15 0,-1 2 0,-2-4 230,-1 2 0,-3-6 0,2-1-11,-9-44 1488,3-18-1477,2-26 11,-1 1 0,2-5 62,4 4 0,3 2-28,5-1 0,5 9-45,19 10 0,1 64-6,-31 0 1,-3 7-139,-1 1 0,-1 5 1,1 1-1374,-1-1 1,1 0 0,-1 0 1476,0 0 1,0-1-1,-1-2 1,1 1-1,-3-8 1,0-10-1</inkml:trace>
  <inkml:trace contextRef="#ctx0" brushRef="#br0" timeOffset="68814">9570 15645 19997,'44'27'-400,"0"1"1,-2-3-1,-1-3-788,-9-9 1,-1-3 1187,7-2 0,-2-2 0,1 1 0,1-6 0</inkml:trace>
  <inkml:trace contextRef="#ctx0" brushRef="#br0" timeOffset="68948">9820 15606 16367,'-37'39'82,"1"1"0,3-3 1,5 0-2577,11-3 1,5-1 2493,-2 7 0,7-4 0,7-30 0</inkml:trace>
  <inkml:trace contextRef="#ctx0" brushRef="#br0" timeOffset="69215">9934 14947 14607,'5'55'11,"-1"-1"0,3 10 1,-6-22-1</inkml:trace>
  <inkml:trace contextRef="#ctx0" brushRef="#br0" timeOffset="69882">10767 14778 17554,'-25'47'482,"1"1"0,2 0 0,5 4-475,12-4 1,4 4-1,2-1-539,2 8 1,5 2 424,-1-13 1,2 4 0,3 0-1,3-6-1002,5-5 0,4-4 0,3-2 1109,6 1 0,4-1 0,-3-6 0,-3-3 0,0-8 0,22-13 0</inkml:trace>
  <inkml:trace contextRef="#ctx0" brushRef="#br0" timeOffset="70165">11204 15457 19650,'1'-49'179,"0"0"0,0 0 1,0-13-1,1 4-179,1 9 0,-1 4 0,0 10 0,-1 3-45,-1-31-11,-1 36 56,-2 48-11,2 27 11,3-7 0,4 2-588,1-6 1,2-2 116,6 1 0,1 0-202,0-2 1,2 1 615,1 4 0,0-2 1,1 0-1,-2 2 1</inkml:trace>
  <inkml:trace contextRef="#ctx0" brushRef="#br0" timeOffset="70315">11024 15242 19414,'41'-12'-2484,"0"1"1,21-5 0,0 2 2483,-16 4 0,-3 2 0,2 0 0,-5 0 0,-2-2 0</inkml:trace>
  <inkml:trace contextRef="#ctx0" brushRef="#br0" timeOffset="70482">11621 14729 19706,'13'41'25,"0"0"0,-1 1 1,0 4-1,0 1-728,-2 5 1,-2 1 0,0 3 351,-2-6 1,1 2 0,-1 0 0,-1-4-1,-1 18 1,-1-7 0,-4-16 0,1 1 0</inkml:trace>
  <inkml:trace contextRef="#ctx0" brushRef="#br0" timeOffset="70697">12847 14925 18003,'0'-6'347,"0"1"-534,0 5 0,0 0 1</inkml:trace>
  <inkml:trace contextRef="#ctx0" brushRef="#br0" timeOffset="70815">12879 15170 18698,'37'-17'-687,"0"0"1,10-8 0,-26 23-1</inkml:trace>
  <inkml:trace contextRef="#ctx0" brushRef="#br0" timeOffset="77847">15108 15013 16994,'14'-34'291,"-1"1"1,5 1-1,4 5-66,37 3-1052,-25 14 1,1 2 865,-1 2 1,0 3-29,25 9 547,-17 18-558,-20 21 0,-24 17-117,-11-25 1,-5-1 149,-7 2 1,-3-2-34,-6-1 0,-2-3 0,2-3 0,0-4 101,-22 11 145,20-17-156,35-29 44,50-16-67,9 1 247,-16 12 1,0 5-315,17 22-6,-28 5 1,-5 8-46,-12 11 1,-10 5-869,-13 15 1,-10-1-774,-4-9 0,-7-4 1692,-14-1 0,1-8 0,6-10 0,8-11 0</inkml:trace>
  <inkml:trace contextRef="#ctx0" brushRef="#br0" timeOffset="78065">14581 16259 15471,'54'-24'263,"0"0"0,0-1 0,0 1 1,-3 6-1,1 1 0,1 0 1,1 3-1,0 1-743,5 1 1,1 1-1,1 2 1,-1 2-1,-3 1-1978,4 1 0,-2 1 1,-2 2-1,-3 2 2007,6 4 1,-2 2-1,-13 2 1,-2 8-1,-29-1 1</inkml:trace>
  <inkml:trace contextRef="#ctx0" brushRef="#br0" timeOffset="78415">14889 16714 16905,'14'-34'377,"0"0"0,4 2 1,5 6-300,22 9 1,6 10-79,-10 12 0,0 7-163,-1 1 0,-5 7 2,-14 14 0,-12 4 161,-15-1 0,-9 1 16,-10 11 1,-5-1 129,0-10 1,0-2 301,-1-2 0,2-4-168,-2-4-280,23-23 23,19-10-79,10-6-314,19-10-403,15-2 336,-22 12 0,2-1-3928,20-5 0,1 0 4365,-14 2 0,-1 2 0,1 0 0,-6 2 0,-6-1 0</inkml:trace>
  <inkml:trace contextRef="#ctx0" brushRef="#br0" timeOffset="78982">16755 14649 13341,'4'-11'2712,"-1"2"-1625,-3 9-460,-30 68-218,10-11 1,-1 9-827,6-17 0,0 4 1,-1 3-1,3 0 425,2 3 1,2 3-1,1-1 1,3-3-13,2 5 0,3-2 0,5-3-280,3-7 0,4-3 1,5-7-849,10-7 1,5-8-1047,3-4 0,1-6 2178,3-6 0,-1-2 0,6-1 0,-9-7 0</inkml:trace>
  <inkml:trace contextRef="#ctx0" brushRef="#br0" timeOffset="79681">17217 14972 17185,'39'-26'127,"0"-1"0,0 5 0,-2 10-139,22 41 80,-23 6-57,-45 29-11,-21-13 5,0-19 1,-2-2 50,-13 7-11,4-4 33,58-39-78,14-1-45,28-7 68,-6 10-46,-2 7 1,-9 7-12,-13 21 46,-32 16-24,-12 1 35,-22-4-46,3-21-2620,-4-10 2643,13-19 0,6 5 0,12-12 0</inkml:trace>
  <inkml:trace contextRef="#ctx0" brushRef="#br0" timeOffset="79865">17869 15120 16008,'-7'-7'426,"2"1"-583,5 6-1401,44-12 1558,15 6 0,-3-7 0,-8 9 0</inkml:trace>
  <inkml:trace contextRef="#ctx0" brushRef="#br0" timeOffset="80216">18446 15105 15191,'49'-24'1355,"-10"-9"-1316,-8 0 1,-4-3-29,0-22-11,-18-5 22,-18 14 202,-2 2 224,-7 6 1144,-1 8-1346,6 19-123,3 42-56,15 14-67,-1-6 0,3 3-403,4-6 1,1 0 391,1 0 0,1 0-107,1-3 0,1 1-750,4 5 0,1 0-8963,8 12 9823,-3-7 1,-16-25 0,-10-16 0</inkml:trace>
  <inkml:trace contextRef="#ctx0" brushRef="#br0" timeOffset="80364">18504 14956 16636,'42'-15'-1756,"-1"0"1,0 0-1,0 2 1756,-2 4 0,-3 1 0,6-1 0,-8 1 0</inkml:trace>
  <inkml:trace contextRef="#ctx0" brushRef="#br0" timeOffset="80731">19056 14240 17532,'29'34'186,"0"1"0,0-1 0,-1 2 0,-1 1 0,-5 0-186,-1 15 0,-6 3-610,-1-2 0,-1 5 0,-2-2-1254,-3-2 1,-2-1-1,0-1 1699,1 0 0,-1-1 0,-2-4 0,-2 2 1,-3-10-1,1-14 0</inkml:trace>
  <inkml:trace contextRef="#ctx0" brushRef="#br0" timeOffset="81231">19472 14082 14731,'-12'-8'2196,"2"2"-2005,10 6-191,0 0-1110,37-3-3125,-10-1 4235,33-4 0,-37 4 0,-4-1 0</inkml:trace>
  <inkml:trace contextRef="#ctx0" brushRef="#br0" timeOffset="81549">19878 13752 18440,'42'-47'112,"0"10"-179,4 60-180,-20 1-168,2 26 415,-36-5 0,-10-14 0,-6 0 303,1-7 0,-3-2-102,-25 19 225,22-24-191,31-15-235,17-4-493,17-2-527,18-1-3669,-2 2 0,4 1 4626,-9 1 1,-2 0-1,1 1 1,-5-1 0,1 1-1</inkml:trace>
  <inkml:trace contextRef="#ctx0" brushRef="#br0" timeOffset="82380">21317 14550 15896,'3'43'336,"-1"-1"0,7 14 1,4 0-1676,4-8 0,1-1 1151,1 0 1,0-4 0,9 10 0,-18-36 0</inkml:trace>
  <inkml:trace contextRef="#ctx0" brushRef="#br0" timeOffset="82547">21231 14889 16378,'58'-20'-200,"-1"-1"1,1 1 0,0 0 0,-13 1 0,-4 1 0,-1 4-1,13 1 1,1 0 0</inkml:trace>
  <inkml:trace contextRef="#ctx0" brushRef="#br0" timeOffset="82982">22630 14296 18037,'51'-36'115,"0"0"1,-1 2 0,2 2-113,-9 15 1,1 1 0,-1 3-764,4-3 0,0 2 720,11-2 1,-4 3-376,-4 6 869,-25 18-72,-22 22 10,-14 27-168,-2 2-207,6-27 0,3-1 83,1 18-200,4-18 0,3 2-4438,13 28 4538,-4-3 0,4-27 0,-13-22 0</inkml:trace>
  <inkml:trace contextRef="#ctx0" brushRef="#br0" timeOffset="83333">22245 15121 19000,'54'-24'28,"-1"-1"0,1 1 0,-1-1 0,5 3 0,2 0 0,2 1 0,4 1 0,2 0-135,-15 6 1,2 1-1,3 0 1,1 1 0,1 0-1,-1 0 1,-1 1 0,-2 0-1038,10-2 1,0 0 0,-1 1 0,-1 1-1,-1 0 1,-1 1 431,-4 2 1,2 0-1,-1 1 1,-3 0-1,-4 2 1,-5 1 711,24 1 0,-13 3 0,8 0 0,-49 4 0</inkml:trace>
  <inkml:trace contextRef="#ctx0" brushRef="#br0" timeOffset="83681">22741 15494 16636,'37'-33'324,"-1"0"1,1 0 0,5-5 0,0 8-325,4 18 0,-3 13-11,3 24-180,-29 12 1,-11 8 190,-15 9 0,-8 3-828,3-1 1,-3-1 944,-11-4 1,-1-6 95,0-5 581,11-16-749,10-13 336,6-7-179,15-7-236,39-21-504,-8 8 0,6 0-2637,-6 0 1,3-1-1,-2 0 3258,16-5 1,-3 3-1,-15 6 1,-7 1-1,-6-1 1</inkml:trace>
  <inkml:trace contextRef="#ctx0" brushRef="#br0" timeOffset="84199">24760 13564 16770,'-23'41'564,"-1"0"0,2 5 0,5 3-446,8 3 0,6 5-629,0 2 1,1 5 0,4 0 431,6-1 1,3-1 0,1 0-595,-2 0 0,0 0 1,6-5-45,3-8 0,4-5 0,2-7-1384,7-7 0,3-8 2191,3-5 1,0-5 0,6 0 0,-8-10 0</inkml:trace>
  <inkml:trace contextRef="#ctx0" brushRef="#br0" timeOffset="84547">25163 14031 16602,'-2'-7'1748,"-1"2"-1736,3 5 133,60-17-123,-19 10 1,5 0-139,-1-3 0,3 0 1,-2 1-367,10 1 0,-4 1 246,-10 2 1,-6 1 240,-9 2 107,-18 11 515,-24 14-246,0 4-258,-9 11-33,14 8-90,4-7-807,7 12-183,7-17 990,15 0 0,-11-17 0,7-1 0</inkml:trace>
  <inkml:trace contextRef="#ctx0" brushRef="#br0" timeOffset="84798">26073 14151 14607,'1'-7'2163,"1"1"-2151,45-27-730,-16 22 1,3 0 717,24-13 0,0 1 0,-24 14 0,-2 3 0,23-4 0</inkml:trace>
  <inkml:trace contextRef="#ctx0" brushRef="#br0" timeOffset="85115">26753 14077 15952,'24'-36'594,"0"0"0,-3 2 0,-6 1-550,-9-11 40,-7 10 0,-3-2 224,-5 4 1,-3 1-7,-2-3 1,-2 3-113,-15-4-145,6 24 90,14 25-112,4 34-18,12-13 1,6 3-365,7 10 0,6 1-1165,6-2 1,3-5-2366,-4-11 1,-1-5 3888,13 9 0,-30-26 0,-7-6 0</inkml:trace>
  <inkml:trace contextRef="#ctx0" brushRef="#br0" timeOffset="85281">26723 13908 16894,'50'-20'-1267,"0"0"1,-1 0 0,0 1 0,-1 1 0,-2 3 1266,7 5 0,-5 3 0,12-3 0,-16 3 0</inkml:trace>
  <inkml:trace contextRef="#ctx0" brushRef="#br0" timeOffset="85549">27272 13240 17465,'20'57'255,"1"0"0,-2-6 0,2 4 0,-2 0-326,-1-3 0,-2 0 0,0 0-1154,0 0 1,0 1-1,-2 0 242,-4-5 1,-2 0 0,-3-5 982,-2-1 0,-2-6 0,-1 6 0,0-15 0</inkml:trace>
  <inkml:trace contextRef="#ctx0" brushRef="#br0" timeOffset="86015">27653 13017 18306,'40'-13'-621,"-1"1"1,0-2 0,-4 2 0,-6 8 0,-6-2 0</inkml:trace>
  <inkml:trace contextRef="#ctx0" brushRef="#br0" timeOffset="86367">28087 12692 12154,'8'-7'4773,"-2"0"-4381,33-18-381,-18 19 1,33-19 44,-27 25-79,2 17 23,-15 23 56,-14 8-56,-20 15 157,-17-8-135,14-21 79,2-1 45,22-24-90,35-5-1344,27-2 1288,-15-3 0,-1 1 0,15-1 0,-14-1 0</inkml:trace>
  <inkml:trace contextRef="#ctx0" brushRef="#br0" timeOffset="92067">14788 18152 15650,'0'-6'1255,"0"1"-639,0 5-381,7 54 147,-1-7-276,-2-10 0,0 0-83,2 7 33,-4-27 896,-1-11-750,0-34-191,0-32-11,0 12 0,1-2 5,1 6 1,1 3 0,2 2 0,3 6 5,13 6-11,23 29-45,3 43 11,-19-12 1,-2 3-24,-6-2 1,-3 0 11,6 20 1,-15-36 88,4-16-21,3-40 27,-2 5 1,1-4-40,5-9 1,2 0-80,-4 10 1,2 3 55,21-8-44,-13 55-425,8 41-1178,-19-17 1,0 4 1658,5 6 0,-1 0 0,2 10 0,-4-24 0</inkml:trace>
  <inkml:trace contextRef="#ctx0" brushRef="#br0" timeOffset="92248">15605 18150 19146,'50'35'-2230,"-1"0"0,-4-3 0,-2-6 2230,5-12 0,-21-6 0,-10-6 0</inkml:trace>
  <inkml:trace contextRef="#ctx0" brushRef="#br0" timeOffset="92382">15814 18141 16411,'-24'46'-521,"1"0"0,2-5 0,6-6 0,13-16 0,2-7 0</inkml:trace>
  <inkml:trace contextRef="#ctx0" brushRef="#br0" timeOffset="92681">15997 17567 15224,'5'-11'717,"0"2"-5177,-3 71 4460,3-36 0,-2 39 0,2-55 0</inkml:trace>
  <inkml:trace contextRef="#ctx0" brushRef="#br0" timeOffset="93081">16623 17555 17992,'-24'61'280,"0"0"0,2 2 0,9 0-751,18-6 0,9-3-723,-4-11 1,5-6-359,7-6 0,5-8 1625,16-8 1,-18-9-1,-6-6 1</inkml:trace>
  <inkml:trace contextRef="#ctx0" brushRef="#br0" timeOffset="93365">16930 17765 18832,'-11'37'78,"0"1"1,2 28-650,43-35-57,15-19 426,6-33 213,-17-10 12,-19-21 77,-17 14 24,-22-7-214,-20 19-1075,-19 10-1367,9 22 2532,16 19 0,25-13 0,7 2 0</inkml:trace>
  <inkml:trace contextRef="#ctx0" brushRef="#br0" timeOffset="93581">17153 17471 19000,'22'45'-985,"0"0"1,0 1 0,0-1-1,-2 2 1,-1 0 0,0 1-1,-2-3 985,0 4 0,-2-1 0,-1-4 0,1 9 0,-5-8 0,-4-7 0</inkml:trace>
  <inkml:trace contextRef="#ctx0" brushRef="#br0" timeOffset="93866">18144 17539 18138,'52'-8'-518,"1"-1"0,-16 2 0,-6 1 1,-2 6-1</inkml:trace>
  <inkml:trace contextRef="#ctx0" brushRef="#br0" timeOffset="94031">18280 17672 16882,'34'10'-1911,"-1"-1"1,22 7 1910,-22-15 0,-16-1 0,-13 2 0</inkml:trace>
  <inkml:trace contextRef="#ctx0" brushRef="#br0" timeOffset="95647">19842 16929 17924,'31'-55'180,"12"15"-281,7 56 90,-13 11 11,-36 26 90,-21 0-6,-1-20 0,-2-1-17,-8 11 22,1-6-44,29-28 146,18-9-191,14-1 0,35 4-34,-34 9 0,-1 4-123,2 7 1,-6 3 122,-3 34 51,-27-27 0,-7-1-51,-21 15-156,-9-7-1177,0-12 1367,-7-14 0,25-8 0,-2-6 0</inkml:trace>
  <inkml:trace contextRef="#ctx0" brushRef="#br0" timeOffset="95898">20444 16954 18843,'-2'59'-110,"0"0"0,1 0 1,-2 5-1,1 1 0,0 2-358,0-10 0,1 1 0,0-1 1,0-2-1527,0 5 1,0-3-1,0-3 1994,-1 14 0,0-11 0,2-16 0,0-15 0</inkml:trace>
  <inkml:trace contextRef="#ctx0" brushRef="#br0" timeOffset="96232">20646 17512 18373,'35'-23'-1110,"0"0"1,5 10 0,-4 13-6051,-3 56 8695,-20-16 0,-7 1-207,-7-2 0,-6-2 1170,-20 21-929,5-36 156,0-6-907,12-10-840,1-2-1076,42-18-247,-9 6-1607,10-4 0,3 1 2952,6 0 0,-3 3 0,-22 3 0</inkml:trace>
  <inkml:trace contextRef="#ctx0" brushRef="#br0" timeOffset="96732">21697 17210 18563,'0'-7'1345,"0"3"-5962,0 4 4617,4 0 0,-3 0 0,3 1 0</inkml:trace>
  <inkml:trace contextRef="#ctx0" brushRef="#br0" timeOffset="97198">22355 16943 17409,'34'-13'149,"0"-1"0,4 3 1,-3 10-184,-3 41-5,-19-7 0,-5 3 44,-9 0 1,-5-1 55,-5 3 1,-3-5-39,-12 2 437,6-11 256,9-14-581,16-6-102,10-7-21,16 1-24,3 2-77,3 11-214,-4 9-469,-7 27 547,-21 5 113,-28 7-1154,-5-23-2286,-12-16 3552,18-25 0,11 3 0,4-5 0</inkml:trace>
  <inkml:trace contextRef="#ctx0" brushRef="#br0" timeOffset="97415">22709 16836 13140,'54'-8'0,"-10"1"0</inkml:trace>
  <inkml:trace contextRef="#ctx0" brushRef="#br0" timeOffset="97699">23037 16498 17622,'18'-31'683,"-1"0"1,22-21-684,3 30-45,22 14-672,-17 41 582,-26-2 1,-8 5 201,-10 2 1,-7 1 128,-7 4 0,-4-3 117,-12 6 35,7-9-248,14-19-1130,37-13-1760,6-15 2790,-3 3 0,-1-2 0,-2-1 0,-5 3 0</inkml:trace>
  <inkml:trace contextRef="#ctx0" brushRef="#br0" timeOffset="98413">24331 16861 15325,'0'-6'2117,"0"2"-1977,7 30 0,4 17-140,2 0-504,1 6 1,1 2-572,2 6 1111,-9-20 0,-1-2 0,1 0 1,-3 6-1</inkml:trace>
  <inkml:trace contextRef="#ctx0" brushRef="#br0" timeOffset="98548">24233 17206 16355,'56'-23'-1063,"-1"-1"1,2 1-1,-5 4 1,-7 9-1,-5 1 1</inkml:trace>
  <inkml:trace contextRef="#ctx0" brushRef="#br0" timeOffset="99049">25375 16753 17319,'52'-26'3,"1"0"1,6 1 0,1 4-60,-11 9 0,0 4-134,-1 0 0,-5 3-315,2 3 214,-18 11 1568,-19 16-145,-16 15-807,-4 1-202,-3 0-44,11-14-651,2 12-2856,14 2-2825,-3 0 6253,8-5 0,-11-24 0,-2-3 0</inkml:trace>
  <inkml:trace contextRef="#ctx0" brushRef="#br0" timeOffset="99232">25507 17406 19729,'50'-19'-97,"0"0"1,0 1-1,2 0 1,1 2-1,-1 1-235,-3 3 0,-1 3 0,1 0-1024,0 1 1,0 2 0,-1 0-2281,18 0 0,-2 1 3636,-10 2 0,-6 2 0,6 0 0,-22 1 0</inkml:trace>
  <inkml:trace contextRef="#ctx0" brushRef="#br0" timeOffset="99547">25845 17531 14854,'-11'2'2768,"2"-1"-2522,9-1-66,0 0-113,79-9-190,-28 25 83,-5-12 1,-2 5 16,-12 32 46,-38 4 123,-7-13 0,-4 0 638,-14 20-370,-2-5-256,24-30-316,23-25-738,19-9-493,17-8 1389,1 1 0,0 0 0,-3 3 0,-13 4 0,1 0 0</inkml:trace>
  <inkml:trace contextRef="#ctx0" brushRef="#br0" timeOffset="100230">26973 16833 17958,'-5'0'2039,"2"0"-2341,3 0-5379,11 0 5681,8-3 0,-4 1 0,1-1 0</inkml:trace>
  <inkml:trace contextRef="#ctx0" brushRef="#br0" timeOffset="100598">27426 16328 19617,'55'-11'31,"-1"0"0,1 0 1,1 1-1,-1 0 0,-1 2-76,14 0 1,-4 1-46,-11 2 1,-8 2-360,-14 1 460,-18 18 325,-23 20-207,1-4 0,0 1-107,-2-1 1,0 1-12,1 9 1,3-1-102,4 6-627,10 5-5726,14-18 6443,3-16 0,-3-2 0,-10-15 0</inkml:trace>
  <inkml:trace contextRef="#ctx0" brushRef="#br0" timeOffset="100832">28221 15910 18373,'41'-8'-1194,"0"1"1,17-4 0,-43 10 0</inkml:trace>
  <inkml:trace contextRef="#ctx0" brushRef="#br0" timeOffset="101131">28519 15637 18328,'31'-31'73,"1"0"0,18-11-533,-6 58 34,-21 15-179,-15 35 778,-18-31 1,-5 1 325,1 1 0,-1-3-185,-19 10-191,18-28 0,26-15-1300,38-16 1177,-6 5 0,0 0 0,20-9 0,1 2 0</inkml:trace>
  <inkml:trace contextRef="#ctx0" brushRef="#br0" timeOffset="162731">29520 16496 17599,'33'-10'-2650,"-1"-1"1,21 1 2649,-44 20 0,-4-2 0,-5 1 0</inkml:trace>
  <inkml:trace contextRef="#ctx0" brushRef="#br0" timeOffset="162864">29552 16775 14182,'58'0'-729,"-18"0"1,-28 0 0</inkml:trace>
  <inkml:trace contextRef="#ctx0" brushRef="#br0" timeOffset="163998">31145 15784 16502,'14'-3'1243,"-3"0"-1053,-11 3 113,-4-2-224,-6-1-68,-2-1 23,0 0 44,4 3-78,5 1 179,2 0 45,3 3 392,-1-3 79,2 3-695,-26-3 45,-13 4-45,-22 6-67,10 0 145,7 4-78,20-5 11,1 0-134,10-1 56,1 6 145,8-1-55,0 8-23,4 1-11,1 3-45,3 3 56,1 13 67,0-2-123,-1 1 56,-2-17 33,1-14-10,0-7 145,3-2-79,8-7 46,25-11-130,-12 6 1,4 2-23,14-2 0,3 3 17,-8 2 0,1 4-11,1 5 0,-3 4-90,9 8-33,-14 24 100,-41 15-162,-14-19 0,-6-1-163,-1-5 1,-4-4-220,-5-2 1,0-5-1417,-11-3-7837,-17-8 9734,18-3 0,3-3 1,26 0-1</inkml:trace>
  <inkml:trace contextRef="#ctx0" brushRef="#br0" timeOffset="164250">30751 16510 18884,'45'-15'22,"-1"0"1,0 0-1,3 2 1,3-1-1,1 2 1,0 1-457,12 1 1,1 3 0,0 0 166,-11 1 1,3 0-1,-2 0 1,-5 2 0,21-1-1,-11 2 1,7 3-1</inkml:trace>
  <inkml:trace contextRef="#ctx0" brushRef="#br0" timeOffset="164715">30878 16907 18586,'52'-35'145,"-1"0"1,-9 4-1,0 9-218,5 21 1,-1 9-1159,12 12 660,-20 19 705,-20 12-168,-34-6 1,-13 2 66,-6 0 1,-6-2-303,-2 1 0,-1-4 465,1-9 1,5-7 38,10-10-56,16-10-101,13-5 225,37-18-981,2 2 0,7-2-1115,-2 1 1,5-1-1,-1-1 1711,-3 2 1,0 0 0,-2 1 0,9-1 0,-7 2 0,-6 1 0</inkml:trace>
  <inkml:trace contextRef="#ctx0" brushRef="#br0" timeOffset="164883">31697 16808 18272,'-2'49'-217,"1"0"0,2 0 1,1-2-1101,1-7 1,1-1 1316,1 2 0,2-3 0,-1 8 0,0-11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3:30:38.40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5453 1151 15941,'0'-11'1277,"0"2"-1277,0 9 0,56-20-89,-11 15-275,2-5 1,3 4 279,-15 10 0,-2 5-701,27 14 392,-34 2 0,-10 5 1715,-28 32-347,-6-3-712,-7-33 1,-1-6 318,0-6-414,13-8-56,8-5-101,30-1 309,7 2 0,5 3-320,15 6 0,2 3-6,-4-2 1,-2 3-236,-7 4 0,-7 3 196,-16 13-145,-35 7-528,-22 7-713,6-25 1,-8 1 0,1-2 1352,-10 3 1,2-2 0,-2 2 0,4-5 0,2-7 0</inkml:trace>
  <inkml:trace contextRef="#ctx0" brushRef="#br0" timeOffset="233">4828 2203 19498,'56'-20'23,"1"-1"1,0 1 0,-1-1 0,-6 4 0,1 0-1,0 1 1,1 1 0,0 0-887,3 2 1,-1 2 0,2 0 0,2 1 0,3 0 676,-1 0 0,4 0 1,3 1-1,1 0 0,0 0 1,0 1-1,-2 0-1177,-4 2 1,0 0 0,0 1 0,-1 1 0,0-1 0,0 1 0,-1 0 1362,8-2 0,2 1 0,-1 0 0,-2 0 0,-3 1 0,-5 1 0,4 1 0,-2 2 0,-8 0 0,-10 0 0,10 2 0</inkml:trace>
  <inkml:trace contextRef="#ctx0" brushRef="#br0" timeOffset="617">4828 3133 17297,'50'-43'384,"1"0"1,3 12 0,1 11-469,-6 14 0,-3 16 39,-2 25 1,-15 15 100,-31-10 0,-12 5 0,-3 1-150,-3 8 1,-5 2 0,-4-3 190,-5-5 0,-4-3 1,1-4-308,-7 3 0,4-9 210,-2-3 361,34-27-518,12-4-44,13-7-416,12-4 1,7-1-2706,15-1 0,4 0 3322,3-2 0,-1 0 0,-11 6 0,-6 3 0,-1 0 0</inkml:trace>
  <inkml:trace contextRef="#ctx0" brushRef="#br0" timeOffset="884">5814 2678 18922,'-26'49'60,"0"0"0,1 0 1,1-2-1,2 0 1,5 1-132,7 5 0,6 2 0,2-3-1608,0 6 0,5 0 1216,0-9 0,3 3 0,5-7-960,6-6 0,4-6 1423,5-6 0,0-4 0,6 2 0,-5-16 0</inkml:trace>
  <inkml:trace contextRef="#ctx0" brushRef="#br0" timeOffset="1436">6218 2912 17970,'32'38'-613,"0"0"0,-8 4 0,-7 3 675,-8 6 0,-7 0 72,-2-12 1,-3-6 761,-6 4-22,5-29-280,8-8-594,18-7-45,3 3-280,13 2 113,-8 14-349,-7 27 538,-25 17-425,-11-21 0,-5-1-4258,-21 14 4706,-10-19 0,32-24 0,4-5 0</inkml:trace>
  <inkml:trace contextRef="#ctx0" brushRef="#br0" timeOffset="1602">6863 3268 19112,'37'-22'0,"0"-1"0,-8 6 0,1-1 0</inkml:trace>
  <inkml:trace contextRef="#ctx0" brushRef="#br0" timeOffset="2019">7645 3081 17577,'1'-62'1849,"0"2"-1698,-8 27 1,-1 0-130,-5-16 112,-12-12-100,8 33-34,2 15 0,7 53-34,3 9-294,6-4 0,2 4 283,2-7 0,2 0-874,7 15 0,5 0 859,-1-6 1,0-3 0,-3-8 0,0-4 0,5 8 0</inkml:trace>
  <inkml:trace contextRef="#ctx0" brushRef="#br0" timeOffset="2167">7512 3136 19090,'52'-35'-415,"0"0"0,0 0 1,-3 0-1,-5 5 1,-14 12-1,0 1 0</inkml:trace>
  <inkml:trace contextRef="#ctx0" brushRef="#br0" timeOffset="2320">7868 2498 20569,'13'51'-268,"1"0"1,-1 0 0,1 0-1,-2 4 1,-1 0 0,0 2 0,-2 0 267,0 5 0,-1 2 0,-1-2 0,-1-4 0,0-4 0,-1-5 0,-2-3 0,-2 4 0,-1 0 0</inkml:trace>
  <inkml:trace contextRef="#ctx0" brushRef="#br0" timeOffset="3301">3744 1701 18429,'-41'-18'485,"-1"0"1,1 3-1,2 5-395,-26 16-85,32 5 1,1 8-1,-8 24 1,6 10-84,9 3 0,8 4-668,11 4 0,12-3 612,8-17 0,11-12 117,14-18 0,6-14-67,-6-11 0,0-11 99,-5-6 0,1-8 0,-4-4-4,-4-5 0,-3-4 0,-2-1-11,2-1 0,-2-1 0,-4-1-358,-6 0 0,-4-2 1,-2 4 396,-3-6 0,-3 4 157,-2 4 0,-1 2 217,0 8 0,-1 3 247,-12-13-805,0 64 206,7 31 1,6 14-62,3 4 0,3 4-428,1-8 1,3 4 0,1-3 378,2-12 0,3-3 1,0 0-173,1-2 1,2-1 0,0-1-240,7 17 1,4-2-2818,-4-15 0,2 0 0,-1-4 3190,2 2 0,-1-4 0,0 0 0,-2-7 0,-7-11 0</inkml:trace>
  <inkml:trace contextRef="#ctx0" brushRef="#br0" timeOffset="3967">3826 4872 16490,'-8'1'1580,"2"-1"-885,6 0-527,87-48-2111,-37 29 1,12 0 1988,-19 5 1,8-2-1,5-1 1,4-2 0,3 1-1,1 0 1,0 2-229,-4 2 1,1 1-1,3 0 1,1 1 0,1-1-1,1 1 1,0 0-1,0 0 1,-1 0 183,-4 0 0,0 1 0,0-1 1,1 0-1,-1 1 0,1-1 1,1 0-1,-1 1 0,2 0 0,0 0-73,-2 0 1,3 0 0,0 0 0,1 0 0,0 1 0,0-1 0,0 1 0,-1 0 0,-2 0 0,-1 1 0,-2 0 34,7-1 1,-3 1 0,-2 0 0,-1 1 0,0 0 0,1 0 0,0 0 0,4 0-191,-6 0 0,2 1 1,1 0-1,1-1 0,1 1 1,-1 0-1,0 1 0,-1-1 1,-3 1-1,-1 1-820,10-2 1,-1 2 0,-3 0 0,0 0 0,-2 0-1,0 1 1,-1-1 1045,6 0 0,1 0 0,-1 0 0,-2 1 0,-6 0 0,-6 1 0,11 1 0,-9 2 0,-21 2 0,-26 1 0</inkml:trace>
  <inkml:trace contextRef="#ctx0" brushRef="#br0" timeOffset="4466">5185 5262 17790,'-46'-6'597,"0"-1"1,1 6 0,2 9-576,-4 21 1,6 13-35,4 11 1,7 8-641,10-15 1,2 3-1,6-2 635,6 11 0,11-6-84,12-15 1,8-10-382,38-9 123,-25-21 1,0-6 10,3-5 1,-1-5 95,2-9 0,-3-5-213,-2-3 0,-4-7 194,-10 1 1,-4-5 0,-5-2 856,-5-3 0,-7-2 1,-1 0-274,-1 1 1,-2-1 0,-5 1-244,-4 3 0,-5 1 0,-1 4 305,-7 1 0,-1 6-173,2 5 0,0 5-191,-17-6 0,4 35-33,25 31 0,9 13 10,3-2 1,5 4-227,3-1 1,5 4 0,2-2-189,3-6 1,2-2-1,1 0-620,2-1 1,2 0-1,0-2 1046,15 19 0,-2-7 0,-15-18 0,-2-5 0,14 12 0</inkml:trace>
  <inkml:trace contextRef="#ctx0" brushRef="#br0" timeOffset="4717">6058 5789 18362,'-4'-45'287,"0"-1"0,-1-2 1,-1-1-238,-2-6 1,-1 0-1165,-2-1 0,-2 0 1114,0 4 0,-1 1 0,1 6 0,-2 3 331,1 5 1,0 7-556,-2 9 609,4 25-318,11 41-168,9 14 67,-2-26 1,2 1-382,4 1 1,3 2-1648,9 13 0,1 1 1996,-7-14 1,-1-1-1,2 0 1,-2-5-1,-6-7 1</inkml:trace>
  <inkml:trace contextRef="#ctx0" brushRef="#br0" timeOffset="4884">5869 5606 19370,'41'-47'-308,"0"1"0,-6 17 0,4 2 0,2 3 308,9-1 0,3 3 0,-4 3 0,4 0 0,-5 4 0,-13 6 0,0-1 0</inkml:trace>
  <inkml:trace contextRef="#ctx0" brushRef="#br0" timeOffset="5320">13385 2126 17274,'5'-1'628,"0"-1"-1928,-5 2 1300,25 22 0,-18-17 0,19 17 0</inkml:trace>
  <inkml:trace contextRef="#ctx0" brushRef="#br0" timeOffset="5450">13459 2407 18619,'7'4'280,"-2"-2"-280,41-36-1613,-6 22-2435,0-7 0,4 2 4048,-8 13 0,-3 4 0,7-2 0,-8 2 0</inkml:trace>
  <inkml:trace contextRef="#ctx0" brushRef="#br0" timeOffset="9750">16607 1303 17935,'22'-28'52,"-1"0"1,3 2 0,2 5 25,31 2-589,-24 13 0,2 0 477,1 2 0,0 2-95,-1 1 0,-1 5-37,2 11 0,-4 8 104,-13 5 1,-6 5 532,-6 7 0,-7 2-163,-7-7 0,-4-3-95,-12 6 235,13-24 424,9-14-714,1-2 77,0-4-90,2-5-122,-1 3-34,2 0-124,-3 9 135,1 6-33,2 9 66,-1-2-10,2 0-23,-3-8 112,-1-5-2477,0-1 2365,-12-1 0,9 1 0,-10-1 0</inkml:trace>
  <inkml:trace contextRef="#ctx0" brushRef="#br0" timeOffset="10200">15596 1988 15650,'8'-7'1624,"-2"2"-1456,50-17-168,-17 10-740,12-2 1,0 1-2712,-11 7 684,1 13 2419,-51 7 3150,-42 18-774,18-20 0,-3-2-779,-5 1 1,0-2-287,-13-3-862,29-8-168,31-4 67,17-4-538,18 0-1031,12 3 1569,-13 7 0,-1 1 0,0 0 0,7 3 0</inkml:trace>
  <inkml:trace contextRef="#ctx0" brushRef="#br0" timeOffset="11216">16977 1553 17946,'32'-24'-4,"-1"1"1,0 0-1,2 9-209,8 24 1,0 14-113,-1 12 0,-4 7 325,2 1 0,-6 4-712,-7 11 1,-11 1 957,-15-18 0,-8-1 655,-10 9 1,-8-3-622,-4-10 0,-4-5-118,-5 0 0,-3-9-1506,-22-17-4057,28-23 5401,19-3 0,16 8 0,3 12 0</inkml:trace>
  <inkml:trace contextRef="#ctx0" brushRef="#br0" timeOffset="11600">16182 2915 17398,'57'-23'69,"-1"0"0,1 0 1,-5 4-1,1 1 1,3 0-70,2 0 0,5 1 0,1 0 0,-1 2-926,-6 2 0,-1 1 1,1 1-1,4-1 235,-7 3 0,3 0 0,3 0 0,-1 0 1,-1 1-1,-4 0 691,8 0 0,-3 0 0,-2 1 0,1-1 0,1 1 0,3 0 0,-5 0 0,-10 2 0,-12 3 0,0-1 0</inkml:trace>
  <inkml:trace contextRef="#ctx0" brushRef="#br0" timeOffset="12083">16452 3553 17913,'35'-39'56,"0"0"0,9 8 1,3 14-842,6 31 1,-2 14-420,-10-3 0,-9 7 1204,-9 17 0,-13 5 308,-18-11 0,-8-1 722,-9 11 1,-4-2-494,4-14 1,0-3-291,1-1 0,2-5 123,4-8-269,18-18 22,37-25-616,5 1 0,9-2-2081,3 1 1,6-1 0,-1-1 2540,-2 1 1,0 1 0,-2 1-1,-9 6 1,-2 1 0,-5 3-1,18-8 1</inkml:trace>
  <inkml:trace contextRef="#ctx0" brushRef="#br0" timeOffset="12583">18807 1173 18608,'-18'57'80,"0"-1"0,0 1 1,9-8-1,1 2 0,3 0 1,1 0-171,4 14 0,3-1 1,4-1-792,3 1 0,3-1 0,5-8-212,8-2 1,5-9-1189,3-5 1,2-6 2280,2-8 0,-1-5 0,8 2 0,-11-15 0</inkml:trace>
  <inkml:trace contextRef="#ctx0" brushRef="#br0" timeOffset="13066">19359 1502 13824,'1'-8'3495,"-1"2"-2946,37-23-447,9 20-120,-3-5 1,2 6-157,-8 20 1,-4 7-29,15 17 202,-26 21 56,-34-12 180,-13 6 526,0-20-258,2-6-482,15-21 1,15-13 66,30-11-201,-4 10 0,6 4-56,14 3 0,2 6-342,-8 3 1,-4 7 301,-4 6 1,-8 5 73,-11 21 67,-28 2 67,-19-2 0,-21-5-11,-6-9-1228,18-19 1,-1-6 1238,-21-15 0,13 7 0,22-15 0</inkml:trace>
  <inkml:trace contextRef="#ctx0" brushRef="#br0" timeOffset="13382">20445 1574 17095,'0'-7'1356,"0"0"-2141,54-18-1634,-4 11-1589,1-3 1,5 0 4007,-10 8 0,-2 2 0,10-2 0,-12 2 0</inkml:trace>
  <inkml:trace contextRef="#ctx0" brushRef="#br0" timeOffset="13733">21454 1701 14439,'13'-57'825,"0"-1"1,-3 9 0,-4 4-653,-8 5 1,-4 4 465,-7-24 45,-1 1-24,2 9 293,2 11-998,5 33 45,1 22 11,5 35-11,10 15-279,-3-28 0,2 0 116,3 1 1,2 0-1771,7 14 0,2 0 1896,-5-10 0,-1-2 0,0-5 1,-3-3-1,1 2 0</inkml:trace>
  <inkml:trace contextRef="#ctx0" brushRef="#br0" timeOffset="13883">21234 1447 19017,'62'-16'-622,"1"-1"0,-1 0 0,5-2 1,-10 3-1,-10 7 0</inkml:trace>
  <inkml:trace contextRef="#ctx0" brushRef="#br0" timeOffset="14084">21720 859 20367,'31'37'-9,"0"-1"0,0 0 0,-1 1 0,-2 1 0,-1 3-62,-1 16 0,-3 5 0,-2-2-1408,-6-13 1,-1 0 0,-1 1 985,2 12 0,-1 3 0,-3-5-1552,-4-2 1,-2-5 2044,-2-8 0,0-4 0,0 5 0,-1-22 0</inkml:trace>
  <inkml:trace contextRef="#ctx0" brushRef="#br0" timeOffset="14667">22032 717 18675,'32'-18'-617,"1"1"1,28 8 404,-43 53 212,-6 7 11,-15-18 0,-6 0 23,-9 13 650,-9 1 55,11-19-459,4-5-90,25-18-190,16-5-381,18-4-683,12-2-522,-27 2 1,2-1 1585,30-5 0,-26 5 0,-11 2 0</inkml:trace>
  <inkml:trace contextRef="#ctx0" brushRef="#br0" timeOffset="15717">22007 858 15997,'-6'-3'1557,"1"1"-1445,58-14 90,-14 9-151,15-4 0,3 1-51,-2 4-91,10 2-99,-46 3 391,-28 1 931,-48 12-566,16-5 0,-1 2-281,-6 2 1,3 2-286,-18 4-134,35-6 112,26-8-12,41 2-89,-3-4 0,6-1-17,18-3 0,1-1-259,-8 2 1,-3-1 90,-7-3 0,-7 1 196,-14 3 291,-41 1 179,-44 8-207,20 0 1,-3 0 38,0 2 1,4 1-303,-14 7 505,41-9-180,30-6-213,19-2-23,16-10 1,5-2-79,5 2 79,-10-2 0,-7 0-23,-25 7-11,-19 4 56,-18 1 0,-14 3 67,-27 8-112,15 1-403,5 1-292,28-6-537,27-5-2331,11-2 3608,22-2 0,-20 2 0,-1-2 0</inkml:trace>
  <inkml:trace contextRef="#ctx0" brushRef="#br0" timeOffset="16017">22807 577 19045,'35'-15'-12,"1"0"1,9 5 0,-2 10-482,-16 18 1,-2 7 256,0-2 0,-4 2 236,-11 10 0,-9 1 292,-22 19 240,-1-21 0,-3-2-39,-12 11-291,4-5-527,54-34-1076,13-14 169,-1 2 0,2-1-1205,-2 0 0,-1 0 2437,5 0 0,-3 2 0,6-3 0,-8 4 0</inkml:trace>
  <inkml:trace contextRef="#ctx0" brushRef="#br0" timeOffset="16749">23857 1734 18082,'0'-9'593,"0"1"-5668,0 8 5075,0 0 0,0 0 0</inkml:trace>
  <inkml:trace contextRef="#ctx0" brushRef="#br0" timeOffset="17334">25972 1353 17644,'-35'-11'635,"0"-1"0,-2 2 0,0 3-612,-29 18-512,30 0 0,0 4 506,0 8 0,3 5-34,3 4 0,3 5 6,6 1 0,4 3 11,5-1 0,5 0 44,10-2 1,6-1-45,5-5 0,7-3 78,6-6 0,7-5-560,24-7 0,4-14 50,-5-19 1,-2-8 75,2 2 0,-6-6 384,-14-15 0,-11-5-22,-15 13 0,-7-1 100,-1-3 1,-4-1 78,-4-3 0,-2 0 95,-2-2 0,-1-1-34,-2 3 1,-2 0 302,-4-5 0,-2 5-89,-14-8-460,2 27-57,11 60 91,16 2 0,4 7-110,6 8 0,4 7 0,4 1-305,5 5 0,5 1 0,3 1-1982,-2-8 0,4 1 0,0 0 0,2-4 2363,4 2 0,2-4 0,-2-5 0,5 2 0,-5-12 0,-6-14 0</inkml:trace>
  <inkml:trace contextRef="#ctx0" brushRef="#br0" timeOffset="18765">26706 812 14978,'0'-6'2408,"0"0"-1904,-20 48 1,-7 26-444,11-25 1,0 4-792,-1-4 0,-1 6 0,-1 2 1,3-4 729,2 0 0,2-1 0,2 1-45,0 13 0,2 4 0,8-4-735,8-8 0,6-2 0,6-3 780,7 0 0,6-2 0,0-7 0,2-1 0,2-10 0,2-22 0,0 1 0</inkml:trace>
  <inkml:trace contextRef="#ctx0" brushRef="#br0" timeOffset="18932">27208 1626 12120,'0'0'0</inkml:trace>
  <inkml:trace contextRef="#ctx0" brushRef="#br0" timeOffset="19384">27270 1480 16389,'56'-24'-1307,"-1"0"0,-3 3 0,-3 2 1307,-12 10 0,-5 3 0,7-2 0,-12 3 0</inkml:trace>
  <inkml:trace contextRef="#ctx0" brushRef="#br0" timeOffset="19700">27946 1545 16983,'26'-50'381,"1"1"0,-6-1 0,-6 0-308,-12 7 0,-4 2-301,-8-23 923,-7 12 64,4 32-468,-5 11-190,3 40-135,7 3 1,2 4 10,2 3 1,4 2-359,4 8 0,4-1-152,2-15 1,3-3-1160,4-2 1,2-3-5324,21 17 7015,-2-15 0,-17-14 0,-8-9 0</inkml:trace>
  <inkml:trace contextRef="#ctx0" brushRef="#br0" timeOffset="19867">27982 1386 17633,'-7'-8'1872,"2"1"-1872,5 7-505,0 0-761,56-30 1266,-11 17 0,2 0 0,-10-5 0,1 2 0,1 6 0,0 1 0</inkml:trace>
  <inkml:trace contextRef="#ctx0" brushRef="#br0" timeOffset="20034">28374 950 18912,'20'58'-641,"0"-1"0,-1 1 0,-3 4 0,-3 2 0,-3 2 641,-4-10 0,-2 2 0,-1-1 0,-1-5 0,1 17 0,-3-6 0,-7-12 0,0 0 0</inkml:trace>
  <inkml:trace contextRef="#ctx0" brushRef="#br0" timeOffset="20334">25677 2351 14978,'51'-15'756,"-16"7"0,4-1-446,9 0 0,6 0 0,2 0-1613,-8 1 0,2 0 0,1 0 0,2 0 1434,10-1 1,1 0 0,2-1 0,2 2-123,-10 0 0,1 0 0,2 1 0,2 0 0,3 0-132,-10 2 0,3 0 0,2 0 0,2 0 0,0 0 0,1 0 0,-2 1 0,0 0-855,4 1 0,0-1 0,0 1 0,0 1 0,-1-1 0,0 1 0,-1-1 978,-1 0 0,0 1 0,1-1 0,-2 0 0,-1 1 0,-3 0 0,-4 0 0,15 1 0,-3 1 0,-7 0 0,-12 0 0,10 0 0</inkml:trace>
  <inkml:trace contextRef="#ctx0" brushRef="#br0" timeOffset="20950">26907 2812 17913,'-42'21'372,"0"1"1,0 0-1,-8 4 1,8 6-373,15 15 0,10 3-964,8-10 1,5-2 1013,1-1 1,4-1 548,17 25-723,9-33 0,7-6-78,-3-7 1,1-6-310,14-4 0,1-8 147,-14-6 0,-2-5 302,-3-6 1,-3-3-1,-4-4 1,-4-3 61,-4-3 0,-4-3 162,-1-2 1,-5-3 64,-4-2 1,-4-3 0,-1 0 22,-2 0 0,-1 1 1,-2-1 55,-2-4 1,-2 1-1,0 3-93,-3-2 0,-2 7-213,-11 2-68,16 43 57,5 54 11,15 0 0,4 7-250,-2-21 1,0 2-1,3 1 93,3 8 0,3 2 0,3-2-1412,5-2 1,4-1-1,-1-4 1569,5 6 0,-1-5 0,0 0 0,-2-7 0,-2-14 0</inkml:trace>
  <inkml:trace contextRef="#ctx0" brushRef="#br0" timeOffset="21449">27752 3202 16311,'0'5'3014,"14"-63"-3003,-9 13-549,4-5 0,-2-2 605,-5 15 0,-1 1 23,-2-13 0,-2 0 426,-2 11 0,-2 3-516,-11-27 180,-2 56-236,4 42 67,8 29-240,4-24 1,3 1 32,4 4 0,5 2-521,3-6 0,3 2 0,2-1 717,12 15 0,1-3 0,-5-9 0,-1-4 0,12 9 0</inkml:trace>
  <inkml:trace contextRef="#ctx0" brushRef="#br0" timeOffset="21600">27658 3136 20322,'36'-34'-1664,"0"0"0,9 3 0,6-1 1,-1 4 1663,-8 7 0,-2 2 0,1 1 0,2-1 0,1 0 0,-7 3 0,20-11 0</inkml:trace>
  <inkml:trace contextRef="#ctx0" brushRef="#br0" timeOffset="23500">15936 6349 18003,'44'-16'-751,"-1"0"0,-3 3 1,-5 3-1,-6 11 0,-11 1 1</inkml:trace>
  <inkml:trace contextRef="#ctx0" brushRef="#br0" timeOffset="23633">16076 6592 16793,'-6'4'526,"2"0"-3674,53-22 3148,-6 8 0,13-9 0,-25 12 0</inkml:trace>
  <inkml:trace contextRef="#ctx0" brushRef="#br0" timeOffset="25815">19379 6316 16355,'33'-17'119,"-1"1"1,0 1 0,0 4-92,4 8 0,-2 6-28,14 11-44,3 15 144,-40 17 107,-30-1 1,-14 3 44,-3-3 0,-4-1-208,-5 2 1,0-4 51,9-12 0,8-11-40,20-19-56,36-20 84,14-6 0,11-2 24,-11 11 0,3 2 0,0 0-450,0 0 1,0-1 0,0 4 335,19-4 1,-7 11-96,-6 29 325,-47 3-213,-28 26 6,-2-28 0,-6-1-410,-10 5 1,-3-2-1199,5-7 0,1-1-841,-3 0 1,4-2 2431,-4-2 0,21-8 0,19-4 0</inkml:trace>
  <inkml:trace contextRef="#ctx0" brushRef="#br0" timeOffset="26033">19304 7346 19291,'32'-36'75,"-1"0"0,7 0 0,5 5-132,8 9 1,7 6-971,1 2 0,6 0 0,0 3 1027,-7 4 0,0 1 0,-2 1 0,-5-1 0,-2 0 0,-4 2 0,-4 5 0,-1 0 0</inkml:trace>
  <inkml:trace contextRef="#ctx0" brushRef="#br0" timeOffset="26316">19799 7485 18395,'-8'0'1064,"1"0"-985,7 0-180,77-31-246,-28 23-571,6-4 0,-2 6-180,-4 31 178,-21 19 1050,-17 14 262,-24-17 1,-8 2 408,3-7 0,-2-2-482,-3 1 1,-1-5-253,-5 1-67,33-25 451,22-18-1981,16-9 1,11-7 1529,-6 0 0,4-3 0,-2 2 0,4-2 0,-1 0 0,0-1 0,0 0 0</inkml:trace>
  <inkml:trace contextRef="#ctx0" brushRef="#br0" timeOffset="26650">21474 5381 15370,'-1'-5'1176,"-13"30"0,-4 16-896,8-8 1,0 4-717,-4 8 0,-2 5 0,3-1 497,2 16 1,4 0-347,2-21 1,2 1 0,1 0 284,-1 17 0,8 1-527,6-17 1,5 1 0,6-5-3228,17 4 0,7-6 3754,2-1 0,1-8 0,-9-17 0,-5-7 0,-1-7 0</inkml:trace>
  <inkml:trace contextRef="#ctx0" brushRef="#br0" timeOffset="27000">21814 5740 19930,'12'-49'179,"12"12"-447,29 34 32,9 15-503,2 7 223,-31 7 0,-5 8 510,-10 3 1,-9 4 224,-6 6 0,-7-1-130,-3-9 1,-5-5-90,-20 12 123,21-32-112,6-7 23,8-3-12,24-2-481,13 13 314,1 1 32,-9 13 113,-24-1 0,-20 1 180,-11 0-377,-5-8 1,-6-3 196,-27 4 0,9-1 0,20-16 0</inkml:trace>
  <inkml:trace contextRef="#ctx0" brushRef="#br0" timeOffset="27183">22640 6016 17129,'44'-14'-942,"0"1"1,11-5 0,-27 10 0</inkml:trace>
  <inkml:trace contextRef="#ctx0" brushRef="#br0" timeOffset="27517">23431 5907 14551,'7'0'964,"18"-19"0,3-10-852,1-20-79,-2 11 1,-2-2-616,-7-24 616,-21 16 447,-6 3 273,-4 7 187,-8 12-602,2 34-204,3 48-91,10-23 1,2 2-274,4 14 1,2 1 222,3-12 1,5 0-402,10 8 1,6-2-3208,1-9 0,3-3 3614,-1-1 0,-2-6 0,11 0 0,-29-22 0</inkml:trace>
  <inkml:trace contextRef="#ctx0" brushRef="#br0" timeOffset="27667">23460 5765 17879,'46'-11'-1229,"-1"-1"0,1 1 0,9-5 0,-2 2 1,-3 5-1,-6 0 0,2-1 0</inkml:trace>
  <inkml:trace contextRef="#ctx0" brushRef="#br0" timeOffset="27900">24039 5132 17510,'29'38'302,"0"-1"1,0 1-1,5 10 1,-5 4-285,-11-2 1,-4 6 0,-2-2-828,-2 10 0,-4 0 435,-3-8 1,0 2 0,-2-3 373,1 9 0,-1-2 0,0-7 0,-1-6 0,0-4 0</inkml:trace>
  <inkml:trace contextRef="#ctx0" brushRef="#br0" timeOffset="28100">24301 5054 17890,'48'-6'0,"0"0"0,-10 2 0,0-1 0</inkml:trace>
  <inkml:trace contextRef="#ctx0" brushRef="#br0" timeOffset="28367">24760 4792 18776,'32'-15'-359,"0"-1"1,33 24 10,-42 47 561,-20-15 1,-6 2 4,-3-6 0,-4-3 186,-21 17-281,20-31 134,13-7-257,48-7-1440,-3-3 1,6 0 1439,3-2 0,0 0 0,-8 0 0,-5 0 0,1 0 0</inkml:trace>
  <inkml:trace contextRef="#ctx0" brushRef="#br0" timeOffset="28849">18898 7976 15538,'61'-10'322,"0"0"0,-1 0 0,1 0 0,-8 1 1,-1 0-1,2 1 0,2-1 0,5-1-973,-5 2 1,3-1 0,3 0 0,2 0 0,2 0 0,2 0 0,1-1 0,1 1 652,-13 2 1,0 0 0,1 0 0,2 0 0,0-1 0,1 1-1,1 0 1,1 0 0,2 0 0,0 0 0,1-1 0,1 1-80,-9 1 0,2 0 1,2 0-1,0 0 1,2-1-1,0 1 1,1 0-1,1-1 1,-1 1-1,1 0 0,0 0 1,0 0-1,-1 0 1,0 0-1,-2 0 1,0 1-1,-1-1 20,7 0 1,-1 0 0,-1 0 0,0 1 0,0-1 0,-1 1 0,0-1 0,0 1 0,-1 0 0,1 0 0,-1 0 0,0 0 0,1 0 0,-1 1-64,-1 0 1,1-1-1,1 1 1,-1 1 0,1-1-1,0 0 1,-1 0 0,-1 1-1,0 0 1,-1 0-1,-2 0 1,-1 0 0,-1 0-1,-3 1-185,10-1 0,-3 0 0,-2 1 0,-1 0 0,-2 0 0,0 1 0,0-1 0,0 0 1,2 0 250,2 0 1,2 0-1,1 0 1,0-1 0,-1 1-1,-1 0 1,-3 0-1,-3 0 1,-4 0 0,7 1-1,-5-1 1,-3 1-1,-1 0 1,1-1 0,12-1-1,0 1 1,0-1 0,0 0-1</inkml:trace>
  <inkml:trace contextRef="#ctx0" brushRef="#br0" timeOffset="29133">20902 7948 14597,'54'-17'38,"0"0"1,0 0-1,1-1 1,-1 1 0,6 0-1,1 0 1,1 0-1,0 0 1,3 1-673,-7 3 1,1 0-1,1 0 1,1 1-1,4-1 1,3 1 655,-12 2 0,2 1 1,3-1-1,2 0 1,1 1-1,1 0 0,1 0 1,0 0-1,0 1 1,-1 0-167,-3 2 0,1-1 0,1 2 0,0-1 1,0 1-1,0 0 0,1 1 0,-1-1 1,1 0-1,-1 0 0,0 1-3,0-2 0,0 1 1,1 0-1,-1-1 0,1 1 1,-1 0-1,0 0 1,0 1-1,-1 0 0,0 0 1,0 1-172,1 1 0,1 0 1,0 1-1,0 0 1,-1 0-1,-1 1 1,-1 0-1,-2 0 0,-2 1 1,-3 0 317,13 1 0,-2 0 0,-2 1 0,-4 0 0,-3 1 0,-3-1 0,2 0 0,-4 0 0,-4 1 0,-1-1 0,0 2 0,0 0 0,0 0 0</inkml:trace>
  <inkml:trace contextRef="#ctx0" brushRef="#br0" timeOffset="33816">1549 1007 15101,'-39'-21'-112,"11"18"112,36 47 33,3 3 1,3 8-12,-1-6 1,1 4-1,1 5-519,-2-9 0,0 5 0,1 1 0,0 3 0,1 1 497,-1-2 0,1 2 0,0 2 0,1 1 0,-1 1 0,0 1-270,-1-10 1,-1 2-1,0 2 1,1 0 0,-1 0-1,1 0 1,-1-1-1,-1-1 270,2 1 0,-1 0 0,-1 0 0,1-1 0,0 0 0,-1-1 0,0 2-253,1 0 1,-1 1 0,1 0 0,-1 0 0,-1-1 0,1-1 0,-1-2 258,1 9 1,-1-5 0,0 0 0,-1 2 0,1 5-7,-2-11 0,0 2 0,0 2 0,0 1 0,-1 2 0,1 0 0,0 1 0,-1-1 23,0-3 1,-1 1 0,1 0-1,-1 1 1,0 0 0,0 0-1,0 0 1,1 0 0,-1 0-149,0 0 0,0 1 1,1-1-1,-1 1 1,0-1-1,1 0 1,-1 1-1,0-2 1,0 1 124,0 6 0,1 0 0,-1 0 0,0 0 0,0-1 0,0-1 0,1-3 0,-1-1-48,1 1 0,-1-3 0,1-2 0,0 0 0,1 1 0,2 4 48,-1-6 0,1 3 0,1 1 0,0 0 0,2 2 0,0-1 0,0 0 0,2-1 14,0-1 0,1 0 0,0 0 0,1 0 0,1 0 0,1 0 0,2 1 0,0 1-1,1-1 0,1 1 0,0 1 0,2 1 0,1 0 0,1-1 0,0-1 1,2 0-1,0-2-13,1-3 0,1 0 0,1-1 0,1 0 0,1-1 0,0-1 0,0-2 0,-1-1 0,1-1 8,2 3 0,1-3 0,-1-1 0,1-1 0,-1-1 0,2-2 0,0 0-8,5 4 0,1-1 0,1-1 0,0-2 0,-2-2 0,-1-2 0,7 4 0,-3-3 0,0-2 0,1-1 120,1 0 0,0-1 0,0-1 0,2-1-84,-1 0 1,1-1-1,1 0 1,5 0-37,-7-4 0,3 0 0,3 1 0,1 0 0,1-1 0,1 0-23,-5-4 0,2 0 0,2-1 0,-1 0 0,2 0 0,-1-1 0,0 0 23,1 1 0,0 0 0,0 0 0,0-1 0,0 0 0,1-1 0,0-2-12,1 1 1,1-2-1,1 1 1,0-2 0,-2-1-1,0-1 1,-2-1 7,-2-2 0,-3-1 1,0-1-1,0-1 0,2 0 1,4 0 11,-7-2 1,2 1 0,3 0-1,1-1 1,1 0 0,1 0 0,0 0-1,1 0 1,0-1-2,-2 0 1,1 0 0,0 0 0,0-1 0,2 0 0,0 0 0,0 0 0,2-1 0,1 1-1,1 0-46,-6-1 1,2 0 0,0 0-1,1 0 1,1-1 0,1 1-1,0 0 1,1-1 0,0 1-1,0-1 1,1 0 0,-1 0-1,0-1 43,-2 0 1,0 0 0,2 0 0,0 0 0,0-1 0,0 0-1,0 1 1,0-1 0,0-1 0,-1 1 0,0 0 0,-1-1 0,-1 1-1,-1-1 2,3 1 1,-1-1-1,-2 0 1,1 0 0,-2 0-1,1 0 1,-2 0-1,1-1 1,0 1 0,0-1-1,0 0 1,0 1-1,5-2 0,1 1 0,0 0 0,0-1 0,0 0 0,0 1 0,-1-1 1,-1 0-1,-1-1 0,-1 1 0,-1 0-6,1 0 0,-1-1 0,-2 1 0,-1-1 0,-1 0 0,0 0 0,1 0 0,0 0 0,0 0 1,2 0 0,0 0 0,0-1 1,0 1-1,0-1 0,1 0 1,-1 0-1,1 1 0,0-1-13,1-1 1,-1 1 0,0 0 0,0 0 0,1 0 0,0-1 0,3 0 0,1 0-1,2 0 12,-12 0 0,2 0 0,0 0 0,2 0 0,1 0 0,1-1 0,0 1 0,1-1 0,1 0 0,0 0 0,0 0 0,0 0 0,0 0 0,0-1 0,-4 1 1,0 0 0,0-1 0,1 0-1,0 1 1,0-1 0,1 0 0,0-1-1,0 1 1,0 0 0,0 0 0,0-1-1,0 1 1,0 0 0,0-1 0,0 1-1,0 0 0,1 0 0,-1-1 0,1 1 0,0 0 0,0-1 0,0 1 0,0-1 0,0 1 0,-1-1 0,1 1 0,0-1 0,0 0 0,-1 1 0,1-1 0,-1 0 0,0 0 0,0 0 0,0 0 0,0-1 0,1 1 0,-1-1 0,1 1 0,-1-1 0,0 1 0,-1-1 0,0 1 0,-1-1 0,-1 1 0,0 0 0,-2-1 0,0 1 9,6-1 0,-2 0 1,-1 1-1,0-1 0,-2 0 1,0 0-1,-1 1 0,0-1 1,1 1-1,-1-1 0,1 0 1,1 1-17,0-1 0,0 1 1,1-1-1,-1 0 1,0 1-1,1-1 1,-1 1-1,1-1 1,0 1-1,-1-1 1,1 1-1,-1-1 7,1 1 0,-1 0 0,0 0 0,-1-1 0,1 1 0,-1 0 0,2 0 0,0 0 0,1-1 0,1 1 0,1-1 0,2 1-4,-8 0 0,1 0 0,0 0 0,2 0 0,1 0 0,0-1 0,1 1 0,1-1 0,0 1 0,0 0 0,1-1 1,0 0-1,0 1 0,0-1 0,-1 1 0,1-1 0,-1 1 12,-1-1 0,0 1 0,0 0 0,0-1 0,1 1 0,-1-1 0,1 1 0,0-1 1,0 1-1,0-1 0,0 1 0,0-1 0,0 1 0,1-1 0,-1 0 0,0 1 0,-1-1 1,1 1-9,0-1 0,0 1 0,-1-1 0,1 1 0,0-1 0,0 0 0,0 1 0,0-1 0,0 1 0,0-1 0,-1 0 0,1 1 0,-1-1 0,1 1 0,-1-1 0,-1 1 0,1-1 0,-1 1 2,2-1 1,-1 1-1,1-1 1,0 0 0,0 0-1,0 1 1,-1-1 0,1 0-1,-1 1 1,-1-1 0,0 1-1,-1-1 1,0 1-1,-2 0 1,0 0 0,-2 0-1,-1 0-18,14-2 1,-3 1 0,-1 0 0,-1 0 0,-2 1-1,0-1 1,-1 1 0,1-1 0,-1 1 0,1-1-1,0 1 6,0-1 1,1 1 0,-1 0 0,0-1 0,0 1 0,0 0 0,0-1 0,0 1 0,0 0 0,-1 0 0,1 0-41,-2 0 0,0 1 0,0-1 0,0 0 0,-1 1 0,1-1 0,-1 1 0,1 0 1,-1-1-1,0 1 0,0 0-23,5-1 0,0 1 0,-1 0 0,1-1 0,-1 1 0,1 0 1,-1-1-1,0 1 0,0 0 0,-1 1-11,-2-1 0,0 0 0,-1 1 0,-1 0 0,1 0 0,0-1 0,0 1 0,2 0 0,0 0 0,3-1-60,-8 2 1,2-1 0,1 0 0,1 0 0,0 1 0,1-1 0,1 0 0,-1 0 0,0 0 0,1 0 0,-1 0 0,-1 0 0,0 0 64,3-1 1,0 0-1,-1 1 1,1-1 0,-1 0-1,0 0 1,1 0-1,-1 0 1,-1 0 0,1 0-1,0 0 1,-1 0 78,-1 0 0,0 0 0,0 0 0,0 1 0,0-1 0,0 0 0,-1 0 0,0 0 0,0 0 0,-2-1 0,0 1 0,-1-1 14,11-1 1,-1 0 0,1 0 0,-2-1 0,-1 1 0,-1-1 0,-3 0 0,-1 0 0,-4 0 93,4-1 0,-5 0 1,-2 0-1,-1 0 1,1-1-1,2-1 119,-1 0 0,1-1 0,1-1 1,1 0-1,-1 0 0,-2 0 0,-1-1-59,12-4 0,-2 0 0,-2-1 1,0 0-1,1-1 9,-9 2 1,1 1-1,0-1 1,-2-1-1,-2 1 1,-4-1 253,3-3 0,-3-1 0,-4 1 1,-5 0-360,8-7 1,-10 1 1882,-7-13-1955,-24 17 2499,-4-5-2420,1-4 804,0 2 0,2-5-766,5-8 1,1-1-101,-1-2 0,2 1 285,4-4 1,1 3-297,-3 13 0,1 1-29,1-1 1,1-1 22,1 0 0,2-1-68,3 1 1,2-2 0,2-2 70,4-4 1,2-2 0,0-3-629,0 0 1,2-4 0,-1-2 0,-1 2 666,-4 6 0,-1 0 0,-1 0 0,0-2-28,-1-6 0,1-1 0,-3 0 0,-3 1-14,-4 6 0,-2 1 0,-2 0 0,0-1 0,-1-3 0,0-2 0,-1 0 0,-1-1 36,-1-1 1,0 0-1,-1-2 1,-1-4-52,-2 7 0,0-4 0,-1-1 0,-1-2 0,1 0 0,-2 0-395,1-3 1,-1-1-1,-1 0 1,0-1-1,-1 1 1,0 0 409,0 0 0,0-1 0,-1 1 0,0 0 0,0 1 0,-1 1-256,-1 2 1,1 1-1,-2 0 1,1 1 0,-2 3-1,1 3 250,-3-7 1,0 5-1,-1 1 1,0-4-69,-1 0 1,0-2 0,-1-2-1,1 0 1,1 0 64,1 2 0,1 1 0,0-1 0,1-1 0,0-1-17,1 3 0,-1-3 0,0 0 0,1 0 0,0 1 0,2 2 5,2-5 1,0 0 0,2 2 0,0 2 0,0 2 31,-1 3 0,1 2 0,0 3 1,0 2-39,2-3 1,1 2 0,-2 8-198,-2-12 1111,-7 25-1077,-4 16 1345,-18 40-4281,-1 31 3126,16-25 0,1 0 0,-5 23 0,15-33 0</inkml:trace>
  <inkml:trace contextRef="#ctx0" brushRef="#br0" timeOffset="88934">7789 12224 12277,'2'-8'986,"-1"2"-829,-1 6 202,-2 37-303,2-11 56,-2 31 78,2-22-190,0-3 67,0-3-11,0-5 168,0-7 2141,0-9-2208,-1-33 55,-3-5-134,2-11 1,-1-4-6,0 5 0,2 0-17,6-6 0,7 3-56,4 12 0,5 6 0,26-1-34,6 36 34,-16 13 0,-20 5 0,-3 4-33,3 28 44,-5 1 78,-12-26 68,0-23-157,0-14 34,6-31-34,4-32 22,2 18 1,1-3-23,-1 7 0,1 2 0,2 5 0,2 6 0,7 6-79,-3 13 12,-1 15 67,8 43 5,-13-9 1,-2 5-45,6 15 0,0 2-673,-4-7 1,-1-3-270,1-4 1,1-5-2214,11 9 3194,3-8 0,-12-20 0,-4-7 0</inkml:trace>
  <inkml:trace contextRef="#ctx0" brushRef="#br0" timeOffset="89200">8733 12413 15952,'39'23'-2566,"1"-1"0,-6-2 0,-4-2 2566,6 9 0,-18-12 0,-14-13 0</inkml:trace>
  <inkml:trace contextRef="#ctx0" brushRef="#br0" timeOffset="89350">8873 12421 13409,'-31'51'13,"1"0"1,10-19-1,2-4 1,-1 11-1</inkml:trace>
  <inkml:trace contextRef="#ctx0" brushRef="#br0" timeOffset="89734">9610 11797 15583,'-18'57'466,"1"0"1,1 1 0,3-1-406,6-8 1,3 2-409,2-6 0,1 2 1,5 0-1279,11 14 0,5-2-897,-4-1 1,5-7 2521,8-15 0,0-9 0,-5-12 0,-4-9 0</inkml:trace>
  <inkml:trace contextRef="#ctx0" brushRef="#br0" timeOffset="90134">9849 12438 16165,'0'-6'2678,"0"1"-2140,-1-38-291,1 0-163,-1-3 0,0-1-62,-4-14 191,-4 2 101,-5 29-124,-10 13-156,-1 23-79,4 27-246,11 4-23,23 11-56,13-20-89,30-9 134,6-13 173,-25-13 1,-1-4 454,16-10-23,-20-13 0,-22 12 168,-5 7-268,-5 5-158,0 6-22,0 28-258,0 25-123,2 9-224,0-23 0,2-1-2274,8 11 2879,6-9 0,-7-16 0,-2-9 0</inkml:trace>
  <inkml:trace contextRef="#ctx0" brushRef="#br0" timeOffset="90334">10299 11821 20076,'1'46'-5,"0"-1"1,0 1-1,2 6 1,2 2-1,1 1-878,1-5 1,1 2 0,0 0 0,1-2 687,0 5 1,1-1 0,-2-5 0,2 6 0,-3-9 0,-2-9 0</inkml:trace>
  <inkml:trace contextRef="#ctx0" brushRef="#br0" timeOffset="90633">12103 12108 14383,'0'-8'2275,"0"2"-2163,43-8 0,-13 9-112,2-3 0,4 1-2846,17 6 2846,-18 14 0,-2-9 0,-26 9 0</inkml:trace>
  <inkml:trace contextRef="#ctx0" brushRef="#br0" timeOffset="90784">12255 12374 16120,'56'-6'-95,"1"-1"0,-8-1 1,1-1-1,-5 1 1,-6 2-1,-2 0 1,5-3-1,0-1 1</inkml:trace>
  <inkml:trace contextRef="#ctx0" brushRef="#br0" timeOffset="91134">14495 11802 15235,'3'-7'2219,"-1"1"-1099,-2 54-996,1 18-124,-1-23 0,1 2-370,1-1 0,1-3-1524,5 13 1894,16 3 0,-13-29 0,8-1 0</inkml:trace>
  <inkml:trace contextRef="#ctx0" brushRef="#br0" timeOffset="91550">15830 11564 15941,'0'-4'1356,"2"37"-1267,3 6-55,0 0 0,0 3 5,1-4 0,2 2-39,6 17 0,4 1-841,-1-4 1,1-2-809,1-1 0,-1-3-116,-3-12 1,-3-6 1803,-4-7 1,-4-11 0,-4-8 0</inkml:trace>
  <inkml:trace contextRef="#ctx0" brushRef="#br0" timeOffset="91700">15797 11998 17050,'64'-11'-2305,"0"0"1,-9 1 0,1-1 2304,-6 2 0,2-1 0,-6 2 0,-11 1 0,-4 0 0,27-6 0</inkml:trace>
  <inkml:trace contextRef="#ctx0" brushRef="#br0" timeOffset="92016">17469 11288 18216,'-15'37'283,"0"1"1,0 4 0,3 0-234,4 2 1,1 0-555,1 5 0,2 4 530,1-5 0,0 4 1,3-2-106,3-4 1,2-1-1,1 0-375,1 21 1,6-5-124,5-15 0,5-10-1530,25-8-1434,12-13 3546,-25-17 1,0-2 0,5 1 0,-5-8-1</inkml:trace>
  <inkml:trace contextRef="#ctx0" brushRef="#br0" timeOffset="92267">18859 11280 14955,'-4'-5'2196,"-3"64"-2185,5-10-1132,0 4 1,-1 4 1120,3-13 0,0-1-174,0 3 0,0 2-1559,1-4 0,0 3 0,0-4 1733,2 4 0,-1-2 0,0 2 0,0-7 0,2-12 0</inkml:trace>
  <inkml:trace contextRef="#ctx0" brushRef="#br0" timeOffset="92550">19313 11344 14305,'8'2'1714,"11"53"-1557,-10-21 0,0 3-157,3 13 0,0 1-1123,0-1 0,-1-3 467,-4-12 1,0-2 714,-2 4 0,0-3 0,0 1 0,-2-2 0</inkml:trace>
  <inkml:trace contextRef="#ctx0" brushRef="#br0" timeOffset="92700">19295 11681 17711,'-2'-6'807,"0"1"-807,39-22-807,4 10-532,-1-3 1,3 0 1338,-1 7 0,-2 3 0,8-3 0,-9 3 0</inkml:trace>
  <inkml:trace contextRef="#ctx0" brushRef="#br0" timeOffset="93066">20340 11338 17778,'-30'36'422,"1"1"0,1-1 1,5 1-300,3 25-67,11-22 0,7 0-34,29 13-78,5-7-44,33-50 72,-34-9 0,-2-4-297,2-8 0,-1-3 280,-1 0 1,-3-4 43,1-13 1,-6-5-34,-10 5 1,-8-1-567,-9-1 1,-10 5-712,-13 17 0,-6 9 0,-1 14 0,0 8-1698,-2 9 1,4 7 3008,-7 23 0,18-18 0,10-6 0</inkml:trace>
  <inkml:trace contextRef="#ctx0" brushRef="#br0" timeOffset="93250">20268 11595 18194,'-9'0'2397,"1"0"-2397,8 0-258,0 0-1881,82-47 2139,-35 30 0,1 0 0,3-10 0,-2 2 0,-11 14 0,0 0 0</inkml:trace>
  <inkml:trace contextRef="#ctx0" brushRef="#br0" timeOffset="93450">20751 11023 22529,'28'47'-192,"0"0"0,-1 0 0,1 0 0,-4 1 0,0 0 0,-3-1 0,-5-1-275,-4 4 0,-5-3 1,-5 5 191,-5 3 1,-7 5 0,0-1 0,2-7 0,4 4 0,-2-3 0,-6-6 0,-1-1 0,0 0 0</inkml:trace>
  <inkml:trace contextRef="#ctx0" brushRef="#br0" timeOffset="97667">21402 11858 14451,'5'39'522,"0"-1"1,-1-2 0,1-2-310,2 19-146,-2-19 57,1-2 358,-5-24 941,0-18-538,-7-29-779,4 4 1,1-2-51,-3-1 0,1 0-104,5-2 0,3 2 295,8-5-247,11 16 0,5 13 11,24 34-90,-25 0 1,-1 5-247,2 7 0,-3 3 157,8 22 168,-23-17 112,-11-29 342,4-22-375,15-41-18,-1 12 1,6-3-90,6-3 0,4 2-91,-5 10 0,2 7 108,26 10 11,-24 45-706,-15 8 1,-3 6-2197,-2 5 0,-3 1 2902,1 0 0,-2-2 0,-2 13 0,-5-39 0</inkml:trace>
  <inkml:trace contextRef="#ctx0" brushRef="#br0" timeOffset="97819">22236 12072 15896,'6'-4'2712,"-1"1"-2398,-5 3-314,0 0-1648,3 46 1648,11-33 0,-8 34 0,7-46 0</inkml:trace>
  <inkml:trace contextRef="#ctx0" brushRef="#br0" timeOffset="98367">23246 11876 17006,'24'-56'593,"0"0"1,-5 10 0,-2 0-589,-1-5 1,-2 0 84,-5 12 0,-3-1 207,0-7 0,-4-1-101,-4 13 0,-5 2-84,-24-22-112,-5 47 0,-8 29 0,23 13-11,8 6-45,18-1-298,13-13 1,10-2 79,8-7 0,7-5 274,20-3 0,2-5-470,-8-8 0,-3-4 487,1-6 0,-5-1 50,8-8 180,-17 7 10,-21 17-257,-16 13 90,-8 18-90,-2 11-1165,10 12-3006,12 4 4171,-2-25 0,1-3 0,4 5 0,0-7 0</inkml:trace>
  <inkml:trace contextRef="#ctx0" brushRef="#br0" timeOffset="100732">7998 14110 16075,'45'-20'183,"0"1"0,-2 0 1,-3 7-184,11 18-56,-11 13-34,-17 14 90,-24 6 0,-12 4 56,-15 3 0,-8-1 17,-4 6 0,-3-3-278,4-12 1,1-6 629,-8-1-114,38-23-87,26-5-112,41-1-112,-12 8 0,3 2-34,-3-2 1,-1 2 33,-1 6 0,-7 5 0,-9 12-392,-34 23-1642,-21-23 0,-7-2 2034,1 0 0,-1-3 0,0-4 0,2-6 0,-1-5 0</inkml:trace>
  <inkml:trace contextRef="#ctx0" brushRef="#br0" timeOffset="101084">6254 15430 17790,'55'-16'107,"0"0"0,0 1 0,0-1 1,1 0-1,-1 0 0,-3 3 0,3 0 1,1-1-1,1 0 0,2 1 0,2-1 1,1 1-1,1-1 0,2 1-543,-9 2 1,3-1-1,1 1 1,2-1 0,1 1-1,0-1 1,1 1 0,1 0-1,-1 0 1,1 0-1,-2 0 1,0 0 0,-1 1 407,1-1 1,0 1 0,0-1 0,0 1 0,-1 0 0,0 0 0,0 0 0,0 1 0,0-1 0,0 1 0,0 0 0,1 0-220,-1 0 0,1 0 1,1 0-1,0 0 0,1 0 1,-1 1-1,-1 0 1,-1 0-1,-1 0 0,-2 1 1,-1 1-1,-3-1-189,15 0 1,-3 1 0,-3 0-1,-1 1 1,-2 0 0,0 0 0,-1 0 410,3-1 0,0 0 0,-1 1 0,-3 0 0,-2 0 0,-5 1 0,17-1 0,-7 1 0,-5 0 0,-1-1 0,1 0 0</inkml:trace>
  <inkml:trace contextRef="#ctx0" brushRef="#br0" timeOffset="101718">7063 15869 17386,'-13'-64'908,"28"18"-975,13 36-22,16 31 55,-22 22-118,-19 8 1,-11 5 100,-11 2 1,-6 0-339,4 1 1,-3-2 405,-5-10 0,0-8 28,3-6-90,13-13 34,7-10 11,15-7-258,12-3-521,17-10 1,9-3-1124,-3 1 1,3 0 0,1-1 1736,1-2 1,1 0 0,-1 0 0,11-3 0,-7 2 0,-1 1 0</inkml:trace>
  <inkml:trace contextRef="#ctx0" brushRef="#br0" timeOffset="101984">7963 15544 16266,'-18'64'150,"-1"-1"0,0 1 0,4-3 1,2 0-1,3-3-468,3-11 1,2-3-1,3-1-623,5 14 0,5-7-1446,13 4 2387,13-13 0,-14-20 0,-2-10 0</inkml:trace>
  <inkml:trace contextRef="#ctx0" brushRef="#br0" timeOffset="102883">8510 15704 15706,'27'-29'194,"-1"0"0,4 3 0,1 9-183,33 30 68,-22 33 0,-33 9 21,-17-19 1,-6-3 11,-23 15 258,-12-5 56,19-19-314,4-6 67,23-20-33,57-8-225,8 10 17,-18 5 1,-1 8 27,-13 9 1,-10 5-18,-20 8 1,-10 1-499,-16 22-718,2-33 1,-1-4-5815,-6-5 7081,7-8 0,11-6 0,5-2 0</inkml:trace>
  <inkml:trace contextRef="#ctx0" brushRef="#br0" timeOffset="103066">9124 15944 17151,'0'-3'168,"0"0"-2902,0 3 2734,71-19 0,-53 14 0,18-4 0,0 0 0</inkml:trace>
  <inkml:trace contextRef="#ctx0" brushRef="#br0" timeOffset="103483">9738 15921 17543,'5'-8'1043,"23"-40"-819,4-3-252,-8 6 0,0-3 28,-8 12 0,-2 0-34,-5 2 0,-5 2 34,-20-10 112,-29 1 157,-16 19-157,1 5-112,13 21 0,30 5 0,10 6-11,11 4-79,18-2-313,17-3-90,4-8 0,6-5 470,2-8 1,0-2 61,-1 2 0,-1-1-39,-9-5 0,-7 0 23,-8 2 156,-14 6 113,-8 3-270,-5 11 180,-6 20-191,3 4-11,-2 15-190,9-10-337,10 0-1882,11-4-2028,14-7 4437,9-10 0,-19-9 0,-4-5 0</inkml:trace>
  <inkml:trace contextRef="#ctx0" brushRef="#br0" timeOffset="103666">10406 15259 18541,'18'38'100,"0"1"1,0-2 0,0 3-476,1 14 0,-2 3-4472,-4-2 1,-3 1 4760,2-2 1,-2-4 0,-6 13 0,-4-43 0</inkml:trace>
  <inkml:trace contextRef="#ctx0" brushRef="#br0" timeOffset="104034">12794 13854 14551,'0'11'919,"6"20"0,3 6-694,5 7 27,1 3 0,0 6-258,2-2 0,-1 1-1714,-5 0 1,-1-1 1719,1 0 0,-3-4 0,-4 12 0,-4-41 0</inkml:trace>
  <inkml:trace contextRef="#ctx0" brushRef="#br0" timeOffset="104184">12827 14143 12456,'56'-11'-283,"1"0"0,-1-1 1,-6 3-1,-3 0 1,0 1-1,13 0 1,-5 1-1,8 0 1</inkml:trace>
  <inkml:trace contextRef="#ctx0" brushRef="#br0" timeOffset="104568">14469 13752 15370,'4'-9'2509,"-1"1"-2015,43-3-203,1 4-254,0 0 0,11-2 1,-2 2-1627,6 0 0,2 0 1592,-4 2 1,5-1 0,-4 1-8,-15 1 0,-1 1 1,0 0 26,7 1 1,1 1-1,-4-1-556,5 1 1,-4 0 336,-4 3 0,-7 3 644,-16 2 511,-32 8-376,-9 2-303,-1 3 11,4 2 1476,5 4-1711,6 1 47,8 20-1907,12 8 1804,-8-17 0,2-2 0,6 6 0,-7-9 0</inkml:trace>
  <inkml:trace contextRef="#ctx0" brushRef="#br0" timeOffset="104800">14323 14793 17666,'43'-12'175,"0"-1"0,0 0 0,8-2 0,3 0 0,6-1-174,-9 4 1,5-2 0,3 0 0,2-1 0,1 1 0,0 1-775,-6 2 1,1 0-1,0 1 1,2 0-1,-1 0 1,1 1-1,1-1 773,4 0 0,2-1 0,1 1 0,-1 0 0,0 0 0,-4 1 0,-3 1 0,2 0 0,-3 0 0,-2 1 0,-4 1 0,-4 2 0,-4 3 0,1 0 0,-1 0 0</inkml:trace>
  <inkml:trace contextRef="#ctx0" brushRef="#br0" timeOffset="105216">14191 15427 15336,'44'-38'664,"0"1"1,3 8 0,1 8-760,-4 12 0,-3 10 17,16 28 78,-55 36 11,-14-29 0,-7 1-227,-5-1 1,-2-1 215,0-2 0,-1 0 185,-2 0 0,3-2 154,-5 7-294,10-8 209,34-23-254,18-12-633,7-4 1,7-2-2511,8-4 0,1-1 3092,2-2 1,-2 1 0,-14 4-1,-5 2 1,-5 1 0</inkml:trace>
  <inkml:trace contextRef="#ctx0" brushRef="#br0" timeOffset="105483">15173 14952 17622,'-30'34'218,"1"0"1,0 1-1,-9 13 1,8 0-219,22-15 0,6 1-56,1 16 0,4 1-739,2-13 1,2-1 262,2 11 0,3-4-1866,17 4-3507,4-13 5979,2-17 1,-15-9 0,-5-7 0</inkml:trace>
  <inkml:trace contextRef="#ctx0" brushRef="#br0" timeOffset="106150">15746 14481 11941,'-6'-5'2981,"1"1"-2186,50-16-519,-1 10 1,11 2-1,1-1-1911,3-3 0,2-2 0,4 1 1643,-10 5 1,3 0 0,2 0 0,1 1 0,-3 0 5,8 0 0,-3 0 0,2 0 0,4 0-111,-15 2 0,3-1 0,1 1 1,2 0-1,1-1 0,-1 1 0,-1 0-219,7-1 0,1 0 1,0 0-1,-1 0 1,0 0-1,0 0-91,-2 0 1,1 0-1,-1 1 1,0-1 0,-2 0-1,-3 1 28,1-1 0,-1 0 1,-2 1-1,-5-1 1,-6 0-1292,15-2 1,-11-2 1669,9-7 0,-31 7 0,-25 3 0</inkml:trace>
  <inkml:trace contextRef="#ctx0" brushRef="#br0" timeOffset="106883">15448 15237 15493,'37'-22'489,"-1"0"0,-1 2 1,-2 4-490,11 9-67,12 3 67,-16 17 134,-7 25-145,-20 6 11,-15-4 0,-3 1-538,1 23-4359,4 2 4897,12-30 0,-2-19 0,2-17 0</inkml:trace>
  <inkml:trace contextRef="#ctx0" brushRef="#br0" timeOffset="107066">16322 15234 17218,'63'-19'-831,"0"0"0,1-1 0,-7 5 0,-6 7 0,-7 1 0</inkml:trace>
  <inkml:trace contextRef="#ctx0" brushRef="#br0" timeOffset="107217">17165 15135 8131,'0'0'0</inkml:trace>
  <inkml:trace contextRef="#ctx0" brushRef="#br0" timeOffset="107719">17165 15135 17028,'34'-26'272,"-1"-1"1,-1-5 0,-11-2 7,-31-20 336,-11-8-481,-4 17-68,-5 20 56,10 20-100,3 8-23,4 9 22,8 17-280,40 4-156,-2-16 0,6-4 72,2-2 0,3-4-84,17-9 0,-2-6 381,-20 0 0,-3-3 297,0-1 1,-5-2 486,2-6-504,-24 10-179,-9 7 91,0 8-103,-5 7 124,-1 9-168,-3 9-201,4 20-2892,15 2-1243,5-5 4336,16-14 0,-14-25 0,-2-5 0</inkml:trace>
  <inkml:trace contextRef="#ctx0" brushRef="#br0" timeOffset="107933">17835 14671 18686,'15'40'119,"1"-1"1,-1 2 0,0 4-139,-6-2 0,-1 4 1,-2 2-2460,0 4 0,-1 1 1,-1 0 2477,1 0 0,-1 0 0,-1-4 0,-1 8 0,-2-9 0,0-9 0</inkml:trace>
  <inkml:trace contextRef="#ctx0" brushRef="#br0" timeOffset="108811">19859 13727 15471,'34'-5'-1190,"0"-1"0,17 2 0,-42 6 0,-8 3 0</inkml:trace>
  <inkml:trace contextRef="#ctx0" brushRef="#br0" timeOffset="108966">19850 13961 15101,'56'-12'1142,"-11"6"-1344,-5-2 1,3 2-4281,3 3 0,-1 2 4482,22-1 0,-5 2 0,-38 0 0</inkml:trace>
  <inkml:trace contextRef="#ctx0" brushRef="#br0" timeOffset="109400">21632 13614 15325,'0'-4'862,"0"1"-638,0 3 23,8 80-376,-2-43 0,2 3-768,0 19 1,3 2 896,5-4 0,1-8 0,-4-12 0,5 5 0</inkml:trace>
  <inkml:trace contextRef="#ctx0" brushRef="#br0" timeOffset="109767">23111 13412 14719,'12'63'411,"0"1"0,0-6 0,-1-2-1403,-4-12 1,0-3-4433,4 20 5424,-6-24 0,-1-4 0,-1-10 0,-2-9 0</inkml:trace>
  <inkml:trace contextRef="#ctx0" brushRef="#br0" timeOffset="109933">22992 13676 16849,'55'-28'-2406,"0"0"1,2 3 0,0 4 2405,-1 11 0,-4 4 0,9-1 0,-6 0 0</inkml:trace>
  <inkml:trace contextRef="#ctx0" brushRef="#br0" timeOffset="110350">24834 12707 18205,'-51'42'224,"-1"1"0,15 4 0,3 7 0,7 3-239,11 3 0,8 3 0,1 3-935,1-7 1,2 2 0,1 1 0,3-3 650,2 3 0,3-2 1,4-3-289,2-6 0,3-2 1,6-4 598,10-7 1,8-3-1,-6-5 1,12 20-1,-6-23 1,0 0-1</inkml:trace>
  <inkml:trace contextRef="#ctx0" brushRef="#br0" timeOffset="110784">26221 13102 15762,'-6'46'164,"0"0"0,1 1 1,1-1-199,3-5 0,2 1-1546,3 16 1,3-1 1579,-1-16 0,0-3 0,1 1 0,0-5 0,3-11 0</inkml:trace>
  <inkml:trace contextRef="#ctx0" brushRef="#br0" timeOffset="111018">26835 13138 14227,'6'-4'414,"3"38"-133,-2 4-281,-1-4 0,0 5-914,4 8 1,1 0 913,0-3 0,0-1 0,-2-7 0,0-3 0,4 9 0</inkml:trace>
  <inkml:trace contextRef="#ctx0" brushRef="#br0" timeOffset="111185">26836 13475 17230,'59'-19'-761,"0"1"0,-1-1 1,0 1-1,-1 0 1,-8 5-1,10 5 1,-11 0-1</inkml:trace>
  <inkml:trace contextRef="#ctx0" brushRef="#br0" timeOffset="111533">27623 12765 17218,'24'-15'292,"-2"13"-158,-15 32-11,7 19-89,5 1-1,-3 1-33,-2-5 0,-10-13-302,-8 27-757,-1-25 1,1 2 1058,0 8 0,1 0 0,-6 10 0,9-16 0</inkml:trace>
  <inkml:trace contextRef="#ctx0" brushRef="#br0" timeOffset="112133">27465 12785 17330,'-17'-62'1188,"8"10"-919,44 29-258,-2 14 1,4 4 21,16 2 1,1 6-411,-7 5 0,-3 8 377,-5 6 0,-8 7 11,-17 4 0,-9 4-50,-10 4 0,-6 0 39,-6 4 0,-5-2 0,-7 0 0,-3-2 22,0-4 0,0-1 120,0 0 0,2-2-142,-3 11 45,12-9-45,37-25 23,17-10-7,10-3 1,7-3-493,6 0 0,4-1-1656,-12 1 1,1 0 0,-2 0 2131,9-3 0,-6 2 0,9 0 0,-41 1 0</inkml:trace>
  <inkml:trace contextRef="#ctx0" brushRef="#br0" timeOffset="112367">28224 12614 17778,'-6'64'288,"0"1"0,-1-1 0,-3 0-283,-2-8 1,-1-1-816,0 1 1,-1 1 663,3-8 1,0 2-1,1-1-1109,-1 16 0,2-1-219,-1-2 1,3-5 1473,4-16 0,3-7 0,0-12 0,1-12 0</inkml:trace>
  <inkml:trace contextRef="#ctx0" brushRef="#br0" timeOffset="112967">28859 12940 17711,'3'-52'303,"-12"10"-191,-15 38 68,-12 15-180,4 6 0,0 14-12,7 5 68,1 4-56,2 2 0,4 1 23,5-4-68,5 6 112,3-14-44,8-6 133,7-15-144,10-10 122,28-12-134,8 3-123,9-1 78,-20 17 45,-19 16 0,-19 11-134,-4 6 145,-2 2-11,-8 0 0,-5-2-426,-22 6-3261,-7-16-1120,0-3 4807,6-22 0,23-6 0,4-3 0</inkml:trace>
  <inkml:trace contextRef="#ctx0" brushRef="#br0" timeOffset="113250">29058 12495 18429,'30'46'-61,"1"0"0,0 0 0,-1 0 0,-2 4 1,-2 1-1,-2 1 0,-4 0-182,-2 11 0,-5 1 0,-3-1-610,-1-2 0,-3 1 0,-4-6 80,-6 0 0,-6-4 773,-8 9 0,-1-5 0,-3 0 0,-9 1 0</inkml:trace>
  <inkml:trace contextRef="#ctx0" brushRef="#br0" timeOffset="114349">30764 12390 11179,'5'-5'3204,"-1"0"-2184,-43 2-706,18 2 471,-43-3-505,28 3 33,-6-1-122,11 2-191,11-1-12,9 7 57,6 6-45,0 12 0,-3 9 112,-6 28-112,3-28 0,0 1 0,0-1 0,0-1 56,-11 19-56,9-30 79,6-7 795,3-11-818,23-23 67,17-5-78,8-3 67,11 10-134,-13 20 22,4 13 0,-3 13-202,-18 6 0,-7 7-123,-12 5 0,-6 3 45,-1-1 0,-6 0-360,-12 0 1,-7-6-487,2-14 0,-1-5-2875,-26 18 4001,1-12 0,23-13 0,5-8 0</inkml:trace>
  <inkml:trace contextRef="#ctx0" brushRef="#br0" timeOffset="114550">29825 13401 16050,'48'-17'52,"0"1"1,0-1 0,0 0 0,5 3-1,2 1 1,0 2 0,2 2-1586,4 3 1,3 2 0,-1 2 0,-3 1 1230,7 2 0,-3 1 0,-5 2 0,3 1 1,-11 2-1,-16 4 0</inkml:trace>
  <inkml:trace contextRef="#ctx0" brushRef="#br0" timeOffset="114900">30077 13799 16457,'45'-11'-99,"0"-1"1,-1 1 0,8 7 0,-12 12-70,-19 38 145,-37-1 1,-14 1 184,-2-12 1,-3-2 201,-3 2 1,2-2-119,-13 4-100,52-25-650,22-17-718,29-4-985,5-7 2207,-12 3 0,-2 1 0,0 0 0,13-5 0</inkml:trace>
  <inkml:trace contextRef="#ctx0" brushRef="#br0" timeOffset="115067">30648 13774 17879,'-7'35'-1188,"1"0"1,-2 26 1187,42-13 0,-23-25 0,23 1 0</inkml:trace>
  <inkml:trace contextRef="#ctx0" brushRef="#br0" timeOffset="115384">31369 12953 16737,'0'-9'-1782,"0"2"-3238,0 7 5020,0 0 0,0 0 0</inkml:trace>
  <inkml:trace contextRef="#ctx0" brushRef="#br0" timeOffset="116068">31424 13100 14820,'0'10'2813,"0"-3"-2578,0-7-133,7-44-24,-1 12-28,-1-17 1,-2-3 5,0-10-155,-6 20 0,-2 1 133,-9-15 370,-2 26 1,-4 4 22,-28-6-427,-13 14-45,15 27 34,16 15 11,26 5-68,22 6-179,15 0 236,24-1-191,-23-20 1,5-1 38,18-2 1,5-5 83,-2-6 1,-1-4-95,0 1 1,-2-4 194,-12-5 1,-7-1 44,0-8 303,-15 6-281,-17 11-89,-23 32 0,0 5-22,-9 28-684,17-11-1457,6 3-1433,14-2 3596,5-2 0,-2-22 0,-1-7 0</inkml:trace>
  <inkml:trace contextRef="#ctx0" brushRef="#br0" timeOffset="125799">4338 15093 12333,'-6'-5'997,"1"1"-828,5 4 380,0 0-516,52-11 90,-14 4-123,3-1 0,2-1-33,15-3-124,0-3-874,-6-3 56,-2-7 975,-23 2 68,-6-5 66,-19 6 1513,-4-5-1121,2 11-570,5 10 88,11 22 12,12 18-146,-8-4 1,-3 6-68,-6 3 1,-8 2-735,-10 10 0,-10 0 891,-11-2 0,-4-5 0,6-15 0,-1-5 0,-15 11 0</inkml:trace>
  <inkml:trace contextRef="#ctx0" brushRef="#br0" timeOffset="180299">18727 12761 9666,'7'0'247,"-2"0"156,43-7 236,-1-1-1464,2 0 0,6-1 1072,-1 0 0,8 0-115,-15 3 0,7 0 0,4 1 0,1 0 1,-2 0-805,7 0 0,-1 0 0,2 0 0,4 1 707,-16 0 0,4 1 0,1-1 1,2 1-1,-1 0 0,0 0 0,-2 1-9,3 0 0,-3 0 0,0 0 1,0 1-1,3 0 0,4-1-15,-7 1 0,3 1 1,1-1-1,3 0 0,0 1 1,2-1-1,0 1 0,0 0 1,0 0-111,-4 0 1,0 0 0,1 0 0,0 0-1,1 1 1,0-1 0,1 1 0,1-1-1,0 1 1,2-1 99,-9 0 1,2 1 0,0-1 0,2 0-1,-1 1 1,2-1 0,-1 0 0,1 1 0,0-1-1,-1 0 1,1 0 0,-2 1 0,0-1-127,3 0 1,1 0 0,-1 0 0,1 0 0,-1 0-1,0 0 1,0 0 0,-1-1 0,-1 1 0,-1 0-1,-2 0 1,0-1 116,6 0 1,-2 1-1,-1-1 1,-1 0 0,-1 0-1,-1 0 1,-1 0-1,0 0 1,-1-1-74,8 0 0,1 0 0,-2-1 0,-1 0 0,-2 0 1,-3 0-1,-4 0 55,8-2 1,-5 0 0,-2 0 0,1-1-18,4 0 1,0-1-1,-1 0 1,-5-1-1494,-3-1 1,-4 0 0,-1 0 1535,18-4 0,-10-1 0,-18-2 0,-38 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2:56:05.24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4539 2484 21129,'1'12'0,"0"-2"-33,-1-7 33,0-1 0,0 0-12,0-1-21,0 0 10,0 1 23,0 2 34,0 7-23,0 8-22,0 11 0,0-4-23,3 4 57,1-11-23,1 2 0,2-2-12,2 9 12,2-1-45,0 2 90,0-4-45,0-7 0,1 2-11,4 0-12,3 3 46,3 0-23,11 11 0,3 2 0,-1-3 0,0-2 11,-9-13-11,4-1-23,0-1 69,21 1-69,6-7 23,1-1 56,-5-8-44,-21-5 10,-3-2 0,-4-6 12,4-6-45,-4 3 0,1-3 44,-4-1-33,-8 4 56,0-4-45,-5 0 68,4-13 470,-2-6-426,-1-3-45,-4 1-33,-4 10 33,-1-1-66,-1 0-12,0 2 0,0 1 22,0-4-22,0 2 11,0 3 0,0 4 12,-4 7-12,0 0 0,-5-3 0,-3-9 1,0-3-12,1 2 11,4 3-11,2 11 11,2 5-11,0 2 0,1 6 0,1-1 0,1 1 0,-1-1-11,-1 0-45,1 2-1199,0 1-2129,-1 3-1333,-2 3 4717,-1 4 0,2-3 0,0-2 0</inkml:trace>
  <inkml:trace contextRef="#ctx0" brushRef="#br0" timeOffset="1350">4917 2774 12266,'7'-11'1098,"-2"2"-840,-5 9-191,0 0-67,0-5 235,0 3 359,-2-2 224,-1 4 471,0 0 10,0 0-324,2-2-740,-1 0-123,1-1 0,-2-1 23,-1-4-34,0-1-101,0 2 34,2-2 67,2 7-23,0-2 56,-1 2 146,0-4 0,-1 0-22,0-3-224,0 0 33,1 2-34,0 1-33,1 2 45,0 1-45,0 2-78,-1 0 44,0 5 45,0 3-11,1 12-44,0 7 88,2 17-44,1-5-33,2 7 33,1-8 0,0 4 0,1 3-6,-3-9 1,0 2 5,1 2 0,-1 1 0,0 2 0,-1-1-168,0 0 1,0-2 167,0 22 101,-1 3-79,-1-31 0,0 1-5,-1 0 0,1 0 11,0-1 0,0 1 0,0 8 1,0 0-7,2-7 1,0-1 21,1 1 1,0-3 157,2 2-113,-1-19 548,-2-11-491,-2-3-1442,-1 0 0,0-1 0</inkml:trace>
  <inkml:trace contextRef="#ctx0" brushRef="#br0" timeOffset="15017">6107 2465 17263,'8'-18'639,"-2"3"-583,-6 15-2510,0 0 2454,0 6 0,0-5 0,0 5 0</inkml:trace>
  <inkml:trace contextRef="#ctx0" brushRef="#br0" timeOffset="21799">3463 4837 18933,'-14'-30'2050,"-23"2"-1876,3 18 0,-3 3-158,4 0 1,0 2-5,-33-2-12,28 6-45,2 1 22,12 6-55,5 2 22,12 4 78,4 7-10,3 2-1,-1 15-22,4 17 11,1-12 0,0 4 5,-2-3 1,1 3-363,1 11 0,-1 2 357,-3-7 0,0 2 3,1-1 1,-2 5 0,1-1-19,0-2 0,0 0 0,0 0 4,0-2 0,0 0 0,1-3-1,2 10 1,1-7 11,6-1 0,17-3 34,11-23-12,24-17-622,-23-18 1,-1-6-253,-5 2 1,-1-1-1480,-1-3 1,-3 1 2330,-1 4 0,-12 6 0,-8 5 0</inkml:trace>
  <inkml:trace contextRef="#ctx0" brushRef="#br0" timeOffset="22785">4048 5402 14171,'0'-6'4482,"0"2"-4101,0 4-505,-3-6 102,2 44 27,1-4 1,1 4 11,0 20 0,1 3 33,1 0 1,0-2-326,-1-16 1,0-6 296,2 6 157,-1-32 1513,-2-6-1030,0-15-46,-7-36-442,-3 0 0,0-6-135,-2-2 0,1-4-465,0 11 1,0-3 0,1 3 414,-3-10 0,3-1 7,3 11 0,1-2 0,1 2 241,3-9 1,5 3-272,6-2 1,8 6 10,23 3-163,-10 33 0,3 7-82,30 6 27,-30 6 0,0 3 17,-2 1 0,-2 5-158,13 29 80,-20 9 206,-31-9 1,-13 3 95,-13 2 0,-6-1 38,0 0 1,-3-2-353,-4-6 0,1-6-694,-1-2-4662,12-14 5670,19-12 0,7-6 0,9-2 0</inkml:trace>
  <inkml:trace contextRef="#ctx0" brushRef="#br0" timeOffset="23632">4539 5392 19561,'-37'-2'48,"1"0"1,0 1-1,4 5-48,-11 22-45,-2 9 57,19 1 32,27 3-10,24-10-68,29-5 68,3-6-57,-18-5 1,1 4-29,-9-1 1,-3 2 16,2 4 1,-9 4 67,-28 20-12,-15-13-22,-24-8-448,13-17-1267,3-5-716,6-8 2431,7-13 0,8 8 0,5-7 0</inkml:trace>
  <inkml:trace contextRef="#ctx0" brushRef="#br0" timeOffset="23821">4759 5638 15941,'4'0'370,"-1"0"-1782,-3 0-1647,18 31 3059,-12-20 0,13 20 0,-18-28 0</inkml:trace>
  <inkml:trace contextRef="#ctx0" brushRef="#br0" timeOffset="23985">4718 5275 14989,'0'0'0</inkml:trace>
  <inkml:trace contextRef="#ctx0" brushRef="#br0" timeOffset="24685">4964 4949 18272,'24'-28'347,"0"0"0,24-19-347,-16 34 12,-4 4-12,-13 6-12,-2 2-10,-3 1 0,0 0-102,3 6 124,0 8 23,4 14 33,0 16 0,-1 3 0,2 8 145,-4-7 1,1 2 0,0 1-634,1 1 0,0 1 1,0 0 494,2 4 1,-1 1-1,1-1-22,2-2 0,0-1 0,0-3-35,1 5 0,0-2-6,-4-11 0,0 0 0,-2-4-156,4 20-136,-9-16-481,-15-12-2880,-44-9 3653,7-15 0,-2-4 0,-20 4 0,-2-7 0</inkml:trace>
  <inkml:trace contextRef="#ctx0" brushRef="#br0" timeOffset="30131">6232 2275 15269,'6'-6'3317,"-2"1"-2264,-4 5 728,0 0-1086,-5-14-348,-1 8-280,-2-9-67,0 12-22,-2 5-12,-28 36 39,7 1 1,-1 7-6,-2 4 0,1 4-238,8-9 0,1 3 0,3 3 223,3 10 0,5 4 0,2-2-617,2-14 0,1-2 0,3 3 620,0 12 1,2 4 0,5-7-84,5-2 0,9-4-349,3-14 1,7-1 0,4-4-271,4-5 1,4-5-1,3-1-2563,9 1 0,3-2 0,-2-4 3048,15-3 0,-5-6 0,-16-5 0,-8-3 1,-8-1-1</inkml:trace>
  <inkml:trace contextRef="#ctx0" brushRef="#br0" timeOffset="30699">6601 2879 20065,'-7'41'59,"0"1"1,0-3 0,3-1-16,6 2 1,3-3-22,7 13 78,26 4 33,16-46-95,-14-19 0,1-7-28,-5-1 1,-3-4-192,2-11 0,-5-3 213,-11 6 1,-4-1 5,-3 0 0,-2 0 85,0-29 491,-16 0-447,-13 20-134,-1 9-34,-4 19-23,12 10-167,5 1-651,4 1-3582,5 1 4423,24-1 0,-17 1 0,17 0 0</inkml:trace>
  <inkml:trace contextRef="#ctx0" brushRef="#br0" timeOffset="31015">7153 2324 22518,'21'49'0,"-7"-17"0,1 4-17,6 11 0,1 7-719,-8-9 0,0 4 0,-1 4 0,-3 0 49,-3 3 1,-1 3 0,-4 0 0,-1 2 686,-2-5 0,-3 1 0,-1 1 0,-1-1 0,1-6 0,-1 11 0,0-5 0,-4-5 0,-12 0 0,0 0 0</inkml:trace>
  <inkml:trace contextRef="#ctx0" brushRef="#br0" timeOffset="34048">7944 2954 17767,'52'-14'171,"-1"1"0,5-1 0,5 1 0,3-1-208,-9 4 1,1 0 0,1 0 0,0 1-1513,1-2 0,0 1 0,1-1 0,-1 0-261,2 1 1,2-1 0,-3 0-1,-4 0 1810,-5 0 0,-4 0 0,-5 1 0,-1 2 0,-6-1 0,15-6 0</inkml:trace>
  <inkml:trace contextRef="#ctx0" brushRef="#br0" timeOffset="34248">9240 2550 19101,'17'39'26,"0"1"0,-1 4 0,-9-2-283,-32 11-1379,3-6-2510,-14-15 4146,16-23 0,8-6 0,5-2 0</inkml:trace>
  <inkml:trace contextRef="#ctx0" brushRef="#br0" timeOffset="36823">11616 2708 17420,'6'65'153,"-1"1"0,1-1 0,0-1-120,1-9 1,1-2-786,-2 0 1,-1 0 768,-1-5 0,-1-2 285,1-2 0,-2-4 1199,1 2 324,-1-51-1534,-7-35-78,1-3 0,-2-4-544,-1 2 1,-3-5 382,1-6 0,-1-6 1,0-4-640,3 12 1,0-1-1,0-2 1,1 0 588,-1 0 1,0 0 0,1-1 0,1 2-3,0 0 0,1 0 0,1 2 0,0 5-187,1 4 0,2 5 0,-1 0 193,1-13 0,0 3-176,2 9 0,3 4 170,9-22 443,18 18-471,8 25 0,9 10-348,7 17 1,1 13 87,-14 3 1,-1 7-1,-4 3 886,-6 0 1,-3 3 0,-8 4-599,-10 6 0,-7 4 0,-9-2 5,-12 7 1,-13 0 2,2-17 1,-7 3-1,-2-1 1,2-3-80,-1 1 0,1-2 0,-2 1-143,-1 3 0,-4 4 1,2-2-1,7-8 0,5-7 1,5-3-1,2 4 0,0 0 1</inkml:trace>
  <inkml:trace contextRef="#ctx0" brushRef="#br0" timeOffset="37299">11972 3175 20837,'16'-51'146,"-1"-1"0,-2 10 0,-6 2 134,-16-25 56,-13 24 22,-25 2-302,2 20-123,4 16 33,19 24-22,18 19 45,19 9-78,12 4-298,13-20 1,9-4-57,10-8 0,5-7 200,-15-6 0,3-3 0,-2-5 259,14-12 1,-7-8 347,-18 1 0,-9-4 208,-6-24-146,-29 17 246,-11 2-639,-6 14-55,-2 13-34,6 20-78,11 14-78,5 6-628,18 1-1687,10-16 1,7-3 2526,14-7 0,1-4 0,-12 3 0,-2-3 0,32-7 0</inkml:trace>
  <inkml:trace contextRef="#ctx0" brushRef="#br0" timeOffset="37565">12902 2881 21465,'-27'28'-34,"0"0"1,-15 22-23,44-18-359,28-5 258,13-20 157,6-13 56,-6-22 45,-23-11 90,-10-6 33,-5 0-34,-15 2-201,-24 29-202,-6 18-263,11 11 0,1 5-858,-12 25-2184,11-1 3518,14-10 0,10-15 0,5-10 0</inkml:trace>
  <inkml:trace contextRef="#ctx0" brushRef="#br0" timeOffset="37984">13155 2267 21723,'-8'52'9,"1"-1"0,0 0 0,3 6 0,2 2 0,3-1-13,2-1 0,3 0 0,1-1-648,3-2 1,1-1-1,2-6 495,6-5 1,3-5 83,1-5 0,4-5 297,0-7 1,4-5-304,16-6 1,3-11-34,-3-13 0,-2-9 169,2-6 1,-11-7-30,-23-7 0,-15 0 5,-10 9 1,-10 6-142,-17 7 1,-6 8 107,6 7 0,-2 7-342,-17 11 1,0 6-1295,14 1 0,2 3-252,-1 0 0,9 3 2118,18 14 0,20-27 0,12-6 1</inkml:trace>
  <inkml:trace contextRef="#ctx0" brushRef="#br0" timeOffset="38734">14163 2782 19919,'-63'-21'1748,"8"5"-1748,25 13-11,3 10-23,2 13-45,9 7 1,3 7-169,4 5 1,4 2-286,7 5 0,9-3 364,9-10 0,6-6 168,31 0 0,6-36 11,-23-15 459,-16-6 1,-1-5 106,-4 0 0,-2-1-308,-1 1 0,-2 1 90,0-14-124,-12 33-112,-2 8-123,0 5-33,-7 13-1,1 24 0,3 15-145,47-3-12,8-16-157,-6-31 1,4-9 212,-6-1 1,0-6 44,-2-6 1,3-5-1,-2-3 11,-5-1 1,-2-3 0,-1-1 78,-1 2 0,0-2 0,-6 0 0,3-14 0,-12 0 0,-18-13 119,-15 8 150,-5 6 482,-13-5-113,7 15-593,4 6-101,12 28 533,7 29-477,6 27-12,-1-15 1,1 2-328,1 7 1,0 4 143,1-3 1,0 4 0,3-1 18,1-1 1,2-2-1,0 0 45,0-1 1,1-1-1,2-4 108,11 8 1,4-11 22,25-14-113,-7-25 1,4-11 129,3-12 0,0-8-3,-17 7 1,0-3 0,-4-1 52,7-10 1,-11 0 122,-15-26-167,-42 37-12,-23 9-17,16 12 1,-3 3 10,-3 2 1,-2 0-12,0 1 1,0 1-236,-7 3 0,2 1-3131,-7 7-965,9 3 4337,53 1 0,-1-9 0,8-2 0</inkml:trace>
  <inkml:trace contextRef="#ctx0" brushRef="#br0" timeOffset="38949">15532 2819 18149,'22'43'-1659,"-6"-14"1,-12-17-1,-4-11 1</inkml:trace>
  <inkml:trace contextRef="#ctx0" brushRef="#br0" timeOffset="39099">15566 2462 11593,'0'0'0</inkml:trace>
  <inkml:trace contextRef="#ctx0" brushRef="#br0" timeOffset="39349">15877 2114 18966,'0'65'325,"0"0"0,-2-15 0,-1 0 0,1 2-643,1 8 1,1 1 0,-1-2-1101,0-9 1,-1-3 0,3 0 1417,5 16 0,1-8 0,1-14 0,5-16 0</inkml:trace>
  <inkml:trace contextRef="#ctx0" brushRef="#br0" timeOffset="39516">16168 2722 15515,'-6'-9'0,"1"3"0</inkml:trace>
  <inkml:trace contextRef="#ctx0" brushRef="#br0" timeOffset="39666">16124 2321 13521,'0'0'0</inkml:trace>
  <inkml:trace contextRef="#ctx0" brushRef="#br0" timeOffset="39882">16571 2114 20468,'-5'-1'33,"1"0"12,6 42 45,6 2-90,-2-2 0,-1 5-342,2 15 1,-1 3-1234,-3-19 1,0 0 0,-2 1-387,-1 21 0,-2-2 1961,-1-7 0,-2-8 0,-2-13 0,2-14 0</inkml:trace>
  <inkml:trace contextRef="#ctx0" brushRef="#br0" timeOffset="40050">16414 2630 20636,'45'-22'-716,"0"1"1,2-1 0,-4 4 0,5 4-1,-9 3 1</inkml:trace>
  <inkml:trace contextRef="#ctx0" brushRef="#br0" timeOffset="40549">16885 2398 19583,'53'30'-1562,"0"0"1,-2-4 0,-4-1 1510,-17-6 1,-2-1-185,30 2-236,-8-15-162,-16-9 0,0-7 3020,19-27-466,-28 14 1,-3-3 476,-3-26-1984,-17 22-302,-2 19-112,-4 12 23,-4 36 10,3 4 1,2 5-34,-1 6 0,2 4-548,4-8 0,2 3 1,1-1 547,4 17 0,2-1-27,0-18 1,1 0 0,0 1-90,1 0 1,0 0-1,0-1-71,0 0 1,0-1-1,0-1-318,5 18 1,0-2 373,-5-16 0,0 1 0,-2-4 607,1 4 0,-5-3 146,-2-5 0,-8-6-309,-27-10-290,-27-38-23,22 3 0,-2-1-234,-3-6 1,0-4-479,-10-7 1,4-4-247,16 2 0,4-1 537,3-1 1,10 0-1462,20 3 0,13 1 1882,12 3 0,3 5 0,8-7 0,4 5 0</inkml:trace>
  <inkml:trace contextRef="#ctx0" brushRef="#br0" timeOffset="41282">19884 2387 18989,'-49'-13'194,"1"0"0,-4 5 1,-3 7-188,4 10 1,-3 8-1,1 2-881,3-1 1,0 2 0,1 1 873,0 0 0,1 0 0,5 0-39,-3 4 0,12-3 831,18-8-770,54-12-33,1-17 0,5-5 5,4 3 0,3-4-169,-11 0 1,2-3 0,-3-1 174,5-7 0,-3-1 5,-2-2 1,-1-1-14,-5 0 0,-2-2 148,-2-4 0,-3 3 2080,3-9-2220,-9 9-56,-26 51 34,-7 27 22,5-5 0,0 5-191,1 11 1,2 5 195,1 10 1,1 3-10,3-18 1,0 2-1,2 4 4,1 1 0,2 3 0,1 2 0,1-1 0,0-5 0,1 0 0,1 0 0,0-1-9,0-1 1,1 1 0,0-3-1,2-3 5,1 2 1,2-3-1,1-9-11,21 9 15,6-25 34,4-26-1,4-26-16,-25 6 0,-2-8 1,-4-8 1,-3-7 0,-4-3-225,-6-2 0,-5-3 0,-6 0 228,-10-5 0,-8 0 1,-5 5 4,1 11 1,-3 4 0,-6 7-32,-8 8 0,-6 8 0,2 6-97,-5 7 1,-1 8-1021,-7 1 1,3 3-3424,21-2 1,4 1 4543,-16 7 0,41-9 0,19-6 0</inkml:trace>
  <inkml:trace contextRef="#ctx0" brushRef="#br0" timeOffset="42049">21529 2890 18451,'41'-5'1210,"1"0"0,21-8-1076,-36-15 1,-6-6-374,3-22 295,-10-5-51,-9 29 1,-4-3-12,-7-15 1,-7-2 5,-6 6 0,-5 2 5,0-1 1,-5 7-1,-3 11 1,-2 9 16,-18 10-22,5 24-50,20 7 0,4 5-197,-2 25-396,28-6 1,14-1-328,21-16 1,9-8 27,3 3 1,3-5-226,11-9 1,0-8 1166,-18-8 0,-2-3 286,-3 0 0,-2-2 207,-6-3 0,-5-3 2308,12-24-1137,-35 8-970,-29 4-525,-10 16-125,-7 19 941,16 10-1041,7 11 56,8 7 11,9 30-611,13-31 1,5-1-90,-2 1 0,4-3-1138,8-4 1,3-7 1826,22-6 0,-23-8 0,-5-6 0</inkml:trace>
  <inkml:trace contextRef="#ctx0" brushRef="#br0" timeOffset="42432">22512 2435 20893,'-10'49'-67,"0"-1"0,11-7 0,9-4-51,13-10 1,7-6 105,29 1 12,-2-22 12,-22-13 44,-6-10-34,-8-9 292,-5-21 403,-8 7-392,-4 5-56,-6 19-258,0 19-11,-4 2-34,1 8-22,-4 16-336,6 16-952,21 9-595,6-12-3215,25-14 5154,-1-17 0,-20-4 0,-5-1 0</inkml:trace>
  <inkml:trace contextRef="#ctx0" brushRef="#br0" timeOffset="42632">23139 2545 16490,'28'40'-1009,"-6"-11"1,-22-24 0</inkml:trace>
  <inkml:trace contextRef="#ctx0" brushRef="#br0" timeOffset="44015">21632 2727 18642,'-44'-8'1042,"0"0"0,6 2 0,5-1-628,4 1-414,16 2 0,20-2 34,31-2 27,-1 2 1,7-1-876,-2 1 1,5 0 0,2 0 828,12-1 0,3 1 0,3-1-452,-9 1 0,2 0 1,0 1-1,1-1 439,3 0 1,0 0 0,1 0 0,2 0-118,-3 1 1,4-1 0,-1 0 0,-1 0 0,-6 1-440,11-2 1,-7 1 0,-2 0 553,4 0 0,-3 0 0,-34 1 117,-56 0 157,-25 4 0,-12 2-54,10 1 1,-3 0-1,-2 0-10,10 0 0,0 0 1,-2 0-1,-2 1-31,-1 1 0,-3 0 1,-1 1-1,2 0 0,2 0-56,-14 1 0,4-1 1,4 2 511,1-1 1,4 1 0,30-1-614,52 0 1,22-1-38,-5-2 0,5-1 0,4 0-339,1 0 0,4 0 0,1 1 0,-3-1 260,6 1 1,-2 0 0,0 0-266,8 2 1,0 2-1,-6 0-64,-6 5 1,-7 1 422,-6-3 0,-18 2 275,-55 8-2258,-29-14-3776,4-10 5759,13-17 0,19 10 0,14-8 0</inkml:trace>
  <inkml:trace contextRef="#ctx0" brushRef="#br0" timeOffset="44548">24168 2114 15818,'0'-5'3350,"0"2"-2599,0 3-202,-37 88-460,28-38-245,-6 11 1,7-1 189,33-5-18,15-28 1,11-8 1,-9-11 1,4-4 0,0-2-64,1-1 1,0-2-1,0-3-296,2-4 0,1-4 0,-6-2 229,1-6 0,-5-3 72,-5-1 1,-3-2 17,-7 1 0,-4-2-12,-7-9 0,-9-1-78,-28-25 6,2 32 0,-4 4-198,-28-3-1031,8 23-2284,31 12-1812,14 3 5431,23 3 0,-12-4 0,10-3 0</inkml:trace>
  <inkml:trace contextRef="#ctx0" brushRef="#br0" timeOffset="44899">25176 1523 18485,'0'-6'2835,"0"2"-8339,0 4 5560,0 64-39,0-31 0,1 5 152,0 7 0,1 9 0,-1 3 0,1-2-326,0-3 0,0 0 0,0 0 0,1 0-210,0 1 0,1 0 0,0-1 0,0-1-597,1 8 1,1-1 0,2-8 963,5-7 0,-1-8 0,3 7 0,0-19 0</inkml:trace>
  <inkml:trace contextRef="#ctx0" brushRef="#br0" timeOffset="45248">25602 1785 17319,'0'-4'1748,"2"53"-1434,2-4-833,0 2 0,0 3 542,1-10 0,1-1-23,-1 2 0,-1 1-1552,1 9 0,-1 1 1552,-1-10 0,-1-3 0,1 26 0,-2-35 0</inkml:trace>
  <inkml:trace contextRef="#ctx0" brushRef="#br0" timeOffset="45399">25480 2208 20793,'45'-18'-686,"1"1"0,-1-1 0,2 3 1,1 1-1,-1 5-2591,0 6 0,0 4 0,-3 2 2950,5 2 1,-7 3 0,3 4 0,-40 0 0</inkml:trace>
  <inkml:trace contextRef="#ctx0" brushRef="#br0" timeOffset="45465">25958 2246 13184,'0'0'0</inkml:trace>
  <inkml:trace contextRef="#ctx0" brushRef="#br0" timeOffset="45583">26095 1800 7818,'0'0'0</inkml:trace>
  <inkml:trace contextRef="#ctx0" brushRef="#br0" timeOffset="46049">26372 2059 20647,'-7'-31'2017,"4"1"-1927,16-19 11,3 7-68,3 2-21,3 6-3460,11 6 3425,-6 14 12,10 4-481,6 40-180,-10-1 414,-12 0 1,-3 3-741,2 22 303,-7 2 628,-6-7 67,-3-7 415,0-20-280,1-15 3599,6-24-3342,3-15-168,6-14-55,3-6 56,-5 16 1,2 2-81,11-10-324,4 13-56,-13 56-986,-10 11-673,2 19-2846,5-18 4740,12-7 0,-13-14 0,3-8 0</inkml:trace>
  <inkml:trace contextRef="#ctx0" brushRef="#br0" timeOffset="46454">27491 1879 22642,'-21'-23'-1693,"11"9"1525,32 27 12,12-2 27,1-6 0,5-2 112,7 0 0,4-2 35,-8-3 1,2-3 0,0-2-2,18-5 0,-5-7-180,-13-11 1,-9-6-201,-12 4 0,-10-2 329,-15-6 0,-8 0 34,-3 6 0,-4 0 481,-9-13 1,-3 1-62,5 7 1,0 2-208,1 1 0,2 5-213,-2 0-124,17 30 80,3 21 32,4 19-167,7 12 0,5 9-393,-4-15 1,1 1 0,0 1 502,3 11 0,0 2 1,-1-6-1,2 0 0,-2-6 1,-1 17-1</inkml:trace>
  <inkml:trace contextRef="#ctx0" brushRef="#br0" timeOffset="46798">27813 1854 21577,'-3'-6'851,"1"2"-834,41-5 0,25-1-353,-5-2 0,5-1-927,-8 1 1,3-1 0,-2 0 1038,-5 2 0,-1-1 0,-5-1-62,-1-2 1,-5-3 661,-1-7 1,-7-5 71,-14-1 0,-7-2 314,-3-30 316,-33 12-619,-8 30-145,1 10-179,0 8 1540,-6 40-1641,24-4 0,5 7-51,1 17 0,6 4-168,7-8 0,6-2-439,6-1 0,5-6-357,3-17 1,4-5-981,4-1 0,3-2 1961,6-2 0,-2-3 0,8 3 0,-6-7 0</inkml:trace>
  <inkml:trace contextRef="#ctx0" brushRef="#br0" timeOffset="47750">24817 4731 17857,'42'-16'1023,"0"0"0,-4-9 1,-5-9-923,-9-19 0,-8-6-415,-2 6 0,-6-3 325,-9 4 0,-5-3 1,-3 3 144,-6-5 1,-5 4 76,-6-3 0,-6 8-228,1 21 1,-2 11 38,-12 24-100,15 25 45,21 13-202,19-10 1,11-1-248,15-4 1,7-4 235,2 1 0,5-6-297,13-6 1,1-9 223,-15-11 1,-2-5-18,-1 1 0,-1-4 314,-5-4 0,-4-5 302,-3-9 1,-6-3 963,2-26-78,-25 3-896,-26 29-292,-6 34 0,-1 19 900,12 17-968,10-5 1,4 2-667,9 0 1,5 0 234,-1-1 0,4-4-711,9-6 0,5-8-3272,25-7 4482,7-8 0,-25-6 0,-7 0 0</inkml:trace>
  <inkml:trace contextRef="#ctx0" brushRef="#br0" timeOffset="48115">25767 4182 22025,'-29'42'-437,"6"-2"-67,32 1-639,38-8 179,-4-24 1,5-7 767,2-2 0,1-4-259,8-6 1,-1-8 347,-6-9 1,-6-4 80,-14 8 1,-3-1 255,4-6 0,-7 0 991,-13-3 784,-15 7-906,-13 12-931,0 5 25,-3 9-205,9 11 521,1 9-520,5 13-1199,8 23-2532,33-8 3742,-8-23 0,3-4 0,15 1 0,0-18 0</inkml:trace>
  <inkml:trace contextRef="#ctx0" brushRef="#br0" timeOffset="48249">26614 4207 19493,'0'0'0</inkml:trace>
  <inkml:trace contextRef="#ctx0" brushRef="#br0" timeOffset="48399">26521 3749 13218,'0'0'0</inkml:trace>
  <inkml:trace contextRef="#ctx0" brushRef="#br0" timeOffset="48665">27007 4213 20961,'4'5'2006,"0"-46"-1738,3 8 1,1-4-202,-1-7 1,3-3-347,4-2 0,4 3 346,-3 13 0,1 3-22,16-22 163,-2 14-399,6 16-122,5 58 178,-3 13-553,-17 2 1,-4 6 193,-4-3 1,-4 2-1065,-1 5 1,-3 1 1557,-1 3 0,-1-4 0,-2-24 0,0-3 0,-1 20 0</inkml:trace>
  <inkml:trace contextRef="#ctx0" brushRef="#br0" timeOffset="89497">6521 5424 14439,'6'55'650,"1"1"0,-2 2 0,1 0-577,-2-4 0,0 1-1621,-1 3 0,0 0 1548,1 1 0,-1-1-17,0-3 0,2 0-3759,4 12 0,2-3 3776,-4-18 0,1-3 0,1-2 0,-1-6 0,-2-8 0</inkml:trace>
  <inkml:trace contextRef="#ctx0" brushRef="#br0" timeOffset="89815">6508 6532 20009,'31'42'145,"-6"-12"-111,7-7 22,-9-16 0,10-16-101,5-27 22,-13 10 1,-1-1 11,14-23 22,-9 12-33,-19 26-225,-6 8-2308,-4 9 2555,0 0 0,0 3 0,0-4 0</inkml:trace>
  <inkml:trace contextRef="#ctx0" brushRef="#br0" timeOffset="91464">5107 8086 17151,'0'-5'583,"0"1"-247,4 60-280,5-11-45,-2 4 1,1 3-128,2-13 1,0 0 143,4 18 0,-2 2 151,-3-8 0,0-1 45,0 0 0,-1-3 829,-3 2 408,-3-35-1192,-2-29 324,-14-49-548,6 24 0,-1-5 0,-1-4-375,-1-2 1,-1-4 0,1-2 0,0 0 323,1-4 1,1-2-1,1 1 1,0 2 1,-1-8 0,0 3 0,5 4 0,5 11 1,2 2-1,4 8 4,21-14 0,5 26 0,7 4-207,9 6 0,6 6-376,8 2 0,-1 8 339,-11 8 1,-6 7 192,-11 8 1,-11 7 39,-26 37-1,-12-26 1,-8 5 0,-3 0-68,-4 5 1,-5 0 0,-1 2-1623,5-9 0,-1 1 0,0 0 0,1-4 1701,-3 2 0,1-3 0,4-4 0,0-1 0,7-9 0,10-16 0</inkml:trace>
  <inkml:trace contextRef="#ctx0" brushRef="#br0" timeOffset="91949">5715 8506 17958,'5'-36'1456,"-1"-1"1,3-29-919,-7 26 33,-7 4-190,-3 7-167,-14 8-237,-5 27 0,-4 32-100,12 6-191,12 15-358,26-23-303,12-9-33,16-11 806,-4-16 1,3-9 329,5-13 1,0-7 18,-10 6 0,-1-2 1,-2-1 87,6-11 1,-7 0 357,-10 4 1,-7 4-246,-9 11-348,-7 10-11,-4 33 0,1 4-79,-2 22-381,7-7-952,7 1-1288,10-4 2711,10-7 0,-12-15 0,-1-9 0</inkml:trace>
  <inkml:trace contextRef="#ctx0" brushRef="#br0" timeOffset="92232">6543 8246 21398,'-49'44'112,"11"-4"-179,57-9-427,29-16-83,-9-18 1,2-5 492,-4-2 0,-1-4 67,-2-9 0,-6-2 17,-7-9 314,-27-6-34,-42 18-280,11 16 0,-3 5-62,1 4 1,2 5-438,1 3 0,5 3-2661,2 5 3160,16-6 0,8-6 0,5-4 0</inkml:trace>
  <inkml:trace contextRef="#ctx0" brushRef="#br0" timeOffset="92631">6965 7490 20714,'11'45'150,"0"-1"0,0 1 1,-1 0-1,0 0 0,-1 3-105,-2 9 0,-1 3 0,0 0-972,1-2 1,1-1 0,0 0 922,0-1 0,-1-1 1,3-5-14,4 8 0,5-13 201,18-18-228,7-21 44,7-30 11,-24 6 0,-2-5 6,1-8 0,-3-5 5,3-20 0,-7-5 277,-10 10 1,-9 1-306,-12 5 0,-10 8-27,-34 16-7,14 34 1,0 13-811,9 1 1,5 3-19,1 0 0,3 1-2353,-8 24 3221,15-8 0,12-23 0,5-8 0</inkml:trace>
  <inkml:trace contextRef="#ctx0" brushRef="#br0" timeOffset="93398">7868 8031 21096,'-67'-3'0,"8"12"11,31 28-22,1 22-23,14-9-101,13-4-100,15-22 44,14-20 23,6-15 168,1-7 67,-12-5 1,-2-5 795,8-26-292,-4 2-112,-18 16-212,-8 27-202,0 5-45,-2 6-11,-2 9 0,-2 8 11,1 22-56,7 1-46,11-5-155,14-14-57,15-21-246,15-18 324,-25 5 1,1-5-45,12-18 0,-4-8 224,-11-4 0,-7-5 138,-9 9 0,-2-4 0,-6 1-307,-8-11 1,-8 1 404,-6 1 0,-5 3 88,4 14 1,-1 2-51,2 1 1,1 2 140,-10-22 391,8 14-806,14 36 45,13 27 5,1 6 1,1 6-1,3 8 1,1 4-538,-1 7 1,0 2 363,-2 2 0,1 4-42,-3-10 1,1 2-1,4-2-126,9 8 1,7-6 334,12-1 1,5-14 0,-6-26 0,1-14-259,7-15 1,-4-11 313,-12-5 1,-4-5 101,0 0 0,-3-2 33,-6 2 1,-4-2 200,-5-3 1,-11 2-202,-42-10-167,-9 9 337,7 33 1,-1 8-361,-20 9-247,9 5-481,13 6-2481,13 10 3220,22-2 0,1-5 0,12-9 0</inkml:trace>
  <inkml:trace contextRef="#ctx0" brushRef="#br0" timeOffset="93598">8874 7870 17465,'2'-6'1513,"-1"1"-1491,-1 5-313,18 23-886,-11-10-2901,13 17 4078,-17-22 0,-1-3 0,-1-4 0</inkml:trace>
  <inkml:trace contextRef="#ctx0" brushRef="#br0" timeOffset="93748">8876 7525 9151,'0'0'0</inkml:trace>
  <inkml:trace contextRef="#ctx0" brushRef="#br0" timeOffset="93964">9213 7390 22978,'8'63'-348,"0"0"1,1 0 0,1-1 0,1 0-1,3-1-2850,3-5 1,2-1 0,0-4 3000,4 6 1,0-7 0,8 7 0,-19-47 0</inkml:trace>
  <inkml:trace contextRef="#ctx0" brushRef="#br0" timeOffset="94114">9545 7666 19000,'-7'-8'1165,"2"2"-1109,5 6-56,-6 39-7417,12-15 7417,-4 19 0,7-29 0,-3-14 0</inkml:trace>
  <inkml:trace contextRef="#ctx0" brushRef="#br0" timeOffset="94265">9522 7327 16625,'-12'19'0,"2"-3"0</inkml:trace>
  <inkml:trace contextRef="#ctx0" brushRef="#br0" timeOffset="94464">9655 7355 20333,'-6'-8'1143,"1"1"-1098,14 60-230,0-18 1,1 5-858,-2 2 0,0 5 0,-1 0 1042,0-1 0,0 0 0,-1-3 0,0 0 0,-2-5 0,-3 18 0</inkml:trace>
  <inkml:trace contextRef="#ctx0" brushRef="#br0" timeOffset="94648">9679 7663 22484,'52'-30'-702,"0"1"1,1 0 0,-4 3 0,1 0 0,-3 5-605,6 1 1,-3 4-387,-9 3 0,-6 2 1692,-7 1 0,-13 4 0,-10 3 0</inkml:trace>
  <inkml:trace contextRef="#ctx0" brushRef="#br0" timeOffset="94981">10202 7412 13723,'-10'-1'5042,"2"0"-4280,8 1-628,0 0 146,-2 35-112,35-18-100,17 20-46,14-29 23,1-16-23,-29-4-22,-8-10 79,-12-4 739,-8-8 55,-11 12-660,-2 34-34,-1 24-134,5 19 0,6 10-34,6-19 0,5 1 1,2 2-420,0-3 0,2 2 0,1 0 0,1-3 400,5 5 0,1-3 0,1-2-37,0-5 1,1-2-1,-7-4-493,0 19 236,-40-27 190,-42-18-219,12-15 1,-7-5-974,9 4 1,-5-2 0,-4 2-1,0 1 1304,-10 3 0,-3 2 0,0 1 0,4-2 0,-2-3 0,5-1 0,0 3 0,5 9 0,-1-1 0,1 0 0</inkml:trace>
  <inkml:trace contextRef="#ctx0" brushRef="#br0" timeOffset="95448">4550 9923 17319,'0'-4'1737,"1"70"-1423,9-8-311,-3-7 1,3 8 0,-1-3-922,4-5 1,0-1 267,-1-6 0,1 1 1,-1-4-1738,1-1 0,-1-4 2387,9 23 0,-8-28 0,-6-13 0</inkml:trace>
  <inkml:trace contextRef="#ctx0" brushRef="#br0" timeOffset="95664">4418 10447 22529,'32'-43'-31,"0"0"0,9 3 1,8 0-1,3 2-356,-5 10 1,2 2-1,3 1 1,1-2-943,-3 1 1,2-2 0,1 1-1,0-1 1,-3 1 1328,5-3 0,-2 0 0,-2 1 0,-4 2 0,-1 4 0,-4 1 0,-7 2 0,8-14 0</inkml:trace>
  <inkml:trace contextRef="#ctx0" brushRef="#br0" timeOffset="95930">5337 9699 17386,'-43'-22'1038,"0"-1"1,4 4-1,1 4-96,-27 5-886,9 37-101,6 10-338,32 0 1,5 4 382,6 0 0,4 3-26,0 4 0,2 5 0,-1 0 7,0 0 0,0 1 1,1 0 3,0 9 0,0 0 0,0-4-13,-1 5 0,0-8 65,2-18 0,3-8-37,6-14 67,6-22 0,6-15 236,13-34-169,-1 5-145,2 2 500,-8 25-914,-7 19-416,3 9-1164,3 5-3363,5 2 5368,2 0 0,-15-6 0,-2-4 0</inkml:trace>
  <inkml:trace contextRef="#ctx0" brushRef="#br0" timeOffset="96514">5659 10221 22115,'-15'-17'-1210,"0"3"1154,7 25 67,-1-1-34,-3 11-21,5-3-57,3 10-34,13-2-223,6-2 156,18-11 180,8-12 22,6-13 11,4-6 78,-20 0 1,-2-2 526,12-8 23,-6 2-549,-25 16-90,-10 9 0,-2 2 0,0 4-168,0 2-650,4 5 269,28-5 493,3-9 45,30-15-548,-5-15 559,-27 13 0,-1-3-6,-1-1 1,-3-1-6,16-27-87,-20-2 204,-22 14 0,-6-1 449,-9 1 0,-2 1-163,1 1 0,-1 3 56,-18-15-112,22 36-313,7 7-23,4 12 521,7 39-628,7-9 0,2 2-140,-1 4 1,0 1-446,8 4 1,1-3-93,-6-13 0,-1-2-3294,13 25 4058,-7-6 1,-10-23-1,-5-9 1</inkml:trace>
  <inkml:trace contextRef="#ctx0" brushRef="#br0" timeOffset="96665">6192 10030 22642,'45'-25'-1229,"0"-1"0,0 1 0,14-9 0,-4 4 1,-8 13-1,-4 4 0,5-3 0</inkml:trace>
  <inkml:trace contextRef="#ctx0" brushRef="#br0" timeOffset="97214">8158 9351 18854,'-16'-63'2757,"3"15"-2735,11 59-22,1 24 84,1-1 0,0 6-58,0 13 0,0 7 1,-1 3-889,-1-14 0,0 1 0,0 0 0,0 1 862,1-1 0,-1 1 0,2-1 0,0-1-4,-1 5 0,2-1 0,4-8 467,17 14-989,19-30 470,7-18-91,3-29 103,-2-16 44,-22-9 0,-6-8 118,-10-1 0,-11-1-51,-11-2 0,-11 4-291,-3 13 0,-6 10 100,-11 16 1,-2 12-717,-17 22-3225,29 3 0,3 5 4065,-2 15 0,4-1 0,27-27 0</inkml:trace>
  <inkml:trace contextRef="#ctx0" brushRef="#br0" timeOffset="97597">8666 9836 21868,'6'45'-329,"0"-1"1,0-3-1,5-5-914,36 3 10,13-26 1031,-19-21 1,0-9 307,0-14 1,-4-6-225,-8 1 1,-5-2 476,-4-2 0,-6 2 1024,-6-3 219,-6 14-1321,-9 14-247,0 18-12,-8 14-22,6 13 666,0 9-925,5 4-3617,17 10 3876,32-24 0,-20-1 0,15-27 0</inkml:trace>
  <inkml:trace contextRef="#ctx0" brushRef="#br0" timeOffset="97847">9519 9706 20905,'-37'-1'997,"0"1"1,-29 5-1010,20 11-234,28 15-1525,46 11 976,21-7 442,8-14 0,3-3 341,-25-6 1,-2-1 11,10 1 0,-9 5 1009,-29 27-752,-25-18 1,-7-1-258,1 0 0,-2-2-51,-11-2 1,1-5-1910,-2-7 1960,14-18 0,14 6 0,9-9 0</inkml:trace>
  <inkml:trace contextRef="#ctx0" brushRef="#br0" timeOffset="98030">9900 9762 21073,'-49'24'34,"12"-2"-1827,36-12 1793,20-4 0,-14-1 0,14-5 0</inkml:trace>
  <inkml:trace contextRef="#ctx0" brushRef="#br0" timeOffset="98181">9878 9320 20692,'-5'3'0,"0"0"0</inkml:trace>
  <inkml:trace contextRef="#ctx0" brushRef="#br0" timeOffset="98414">10267 9749 21084,'-7'0'1659,"-5"-49"-1502,17 10-113,-1-2 1,3-1-34,21-16-11,9 4-22,1 13-381,4 14 234,-15 29-279,2 20-112,-16 25-359,-2 10 113,-3 7-2646,-3-23 1,1 0 3451,5 12 0,-2-3 0,-2-38 0</inkml:trace>
  <inkml:trace contextRef="#ctx0" brushRef="#br0" timeOffset="98713">10913 9563 21992,'25'-36'-639,"1"1"0,-7-8 1,-2 0 638,1 3 0,-3 1 11,-10-1 0,-7 4 460,-13-1 291,-28 23-370,16 29 0,-2 11-191,-6 11 1,1 6-191,7 3 0,5 3-114,3 0 0,6-2 103,15 13-471,23-11-1187,22-16 1658,14-24 0,3-7 0,-7 3 0,-11-7 0,1-1 0</inkml:trace>
  <inkml:trace contextRef="#ctx0" brushRef="#br0" timeOffset="98931">11458 9315 22249,'-40'-5'1154,"0"0"1,-15-2-1155,28 5-79,24 7-492,42 20-17,-11-5 0,1 2 414,2 3 0,-1 1 84,-1 2 0,-7 1-122,-10 18-136,-27 1-10,-7-4-3609,-16-11 3967,17-23 0,3-3 0,18-15 0</inkml:trace>
  <inkml:trace contextRef="#ctx0" brushRef="#br0" timeOffset="99148">11805 9141 21353,'-41'0'777,"1"0"0,-9 6 0,4 6-677,-2 24-21,29 28-225,40-27 1,12 1-343,6 7 1,2 0-858,-4-7 1,-4 0-388,-11-1 1,-10-2 1792,-32 16 1,11-22 0,-14-8 0</inkml:trace>
  <inkml:trace contextRef="#ctx0" brushRef="#br0" timeOffset="100247">13434 9392 17330,'-1'39'844,"1"0"1,0-2-1,0-1-676,-1 18-45,1-8-112,9-12 79,7-15 33,16-10-89,12-24-34,9-10-410,-24 4 1,0-3 387,-1-2 0,0 0 22,-4 2 0,0 0 157,18-18-135,-19 25 57,-6 15-34,-12 22-1,1 19-44,1-9 605,13 5-896,14-32-17,-4-18 0,0-8-152,3-11 1,-3-6-85,-5 1 1,-5-1 140,-4 1 0,-9 4 391,-20 3 12,-26 21-1378,-11 37-3037,4 2 4415,16 18 0,24-28 0,6-6 0</inkml:trace>
  <inkml:trace contextRef="#ctx0" brushRef="#br0" timeOffset="100398">14227 9453 14227,'-3'31'0,"1"-7"0</inkml:trace>
  <inkml:trace contextRef="#ctx0" brushRef="#br0" timeOffset="100531">14260 9152 12266,'0'0'0</inkml:trace>
  <inkml:trace contextRef="#ctx0" brushRef="#br0" timeOffset="100981">14603 9082 20367,'-5'48'187,"-1"0"1,1 0 0,-2 19 0,7-3-446,15-10 0,8-5 23,-3-15 0,6-4-150,8-4 0,8-3 1,1-10 395,14-16 0,2-15 0,-13 2 0,0-5 1,-4-4-1493,6-14 1,-9-7 1648,-12-4 0,-10-2 78,-10 10 1,-6 1 328,-6 0 1,-4 1-352,2 3 0,-3 0 823,-7 2 1,-3 2-454,-8-5-493,1 9-90,13 23 1598,8 8-1609,2 6 246,2 5-246,5 18-313,13 0 33,8 4 133,3-9 69,-2-1 44,-9 4 34,-5 7-56,-4 6-1109,-4 14-8023,4-13 9188,2-8 0,-3-19 0,2-16 0</inkml:trace>
  <inkml:trace contextRef="#ctx0" brushRef="#br0" timeOffset="102797">15147 9329 15235,'10'4'2196,"-2"-1"-1770,-8-3-269,0 0-101,32 36-874,7-19-521,-12 4 0,0-3-4185,20-9 5524,-15-10 0,-16 1 0,-3-2 0</inkml:trace>
  <inkml:trace contextRef="#ctx0" brushRef="#br0" timeOffset="103331">16595 8545 20882,'4'47'20,"1"0"0,0 0 0,0 4 1,0 0-1,2 1-35,3 0 0,1 0 0,0-1-366,-1-5 0,1-2 1,1-5 156,2-5 0,4-6-113,9-3 1,5-8 218,1-14 1,2-8 105,0-2 1,-2-6-125,-1-12 0,-4-6 130,-11 1 0,-3-2 6,-2-1 0,-2-1 84,-2-1 0,-4 0 336,-8-8 1,-9 3-292,-13 12 0,-9 8-141,-12 8 1,-3 10-107,2 10 1,2 8-315,2 11 1,8 4-2751,7 15 3283,16-7 1,10-17 0,3-9 0</inkml:trace>
  <inkml:trace contextRef="#ctx0" brushRef="#br0" timeOffset="103664">17339 8890 19650,'45'-24'-79,"0"0"1,-4-3-1,-3-2 45,-10 5 1,-4-2 33,7-24 123,-37 17 225,-13 6 179,-13 9 347,-26 17-538,25 19 0,1 6-269,0-3 0,3 4-45,1 10 1,8 4-12,12-1 0,10-1-212,18 13-231,1-21 1,7-6 123,5-12 0,6-6-3118,25-2 1,3-5 3425,-15-3 0,-1-1 0,1 1 0,-5 0 0,-6-4 0</inkml:trace>
  <inkml:trace contextRef="#ctx0" brushRef="#br0" timeOffset="104797">5044 12667 19538,'29'-27'295,"0"0"0,-1 0 0,-6-2 52,-3-26-55,-7-7-2008,-5-3 1828,-8 31 0,-4 1 33,-2-1 1,-3 0 140,-3 1 0,-4 1-213,-2 3 0,-3 3 261,-8 2 1,-3 6-357,-23 15-12,28 21 1,5 8 22,-5 31-348,34-8 1,14-2-399,8-19 1,8-6-56,15 1 0,4-10 837,2-16 0,-3-11 64,-8-7 1,-7-6 179,-13 2 1,-7-3 603,-2-22 268,-16 25-223,-4 9-918,0 33 11,-1 11 1,1 28-68,7-14 0,1 1-717,7 21-550,3-15 1,6-6 1322,31-8 0,-18-2 0,2-30 0</inkml:trace>
  <inkml:trace contextRef="#ctx0" brushRef="#br0" timeOffset="105147">5753 12184 21532,'17'34'-1193,"1"-1"0,14 9 705,8-45 1,4-12 111,-11 0 1,-2-4 151,8-8 0,-3-2 1244,8-17-113,-8 5-21,-38 21-80,-8 17-268,-5 1-269,2 4-67,-1 17-146,8 18-348,17 23-649,7-8-1042,19-6 123,-1-25-5871,5-9 7731,4-7 0,-20-5 0,-4 0 0</inkml:trace>
  <inkml:trace contextRef="#ctx0" brushRef="#br0" timeOffset="105283">6391 12188 18541,'-5'0'-763,"2"0"-675,3 0 1,0 0-1</inkml:trace>
  <inkml:trace contextRef="#ctx0" brushRef="#br0" timeOffset="105431">6289 11894 9442,'0'0'0</inkml:trace>
  <inkml:trace contextRef="#ctx0" brushRef="#br0" timeOffset="105698">6665 12139 19325,'0'9'2319,"0"-2"-1826,4-56-325,1 16-84,-1-3 0,1-3-28,7-8-21,11-11-47,3 18-78,0 7 12,-2 33-34,-8 19-45,0 15-482,1 10-353,-5-11 1,2 0-4454,24 22 5445,1-8 0,-9-23 0,-15-22 0</inkml:trace>
  <inkml:trace contextRef="#ctx0" brushRef="#br0" timeOffset="105998">7201 11946 18675,'-1'-8'2432,"-1"2"-2309,2 6-650,66-60-56,-36 35 1,2-2 391,0-3 1,3-5-1,-5 5 169,-1 2 0,-7 4 22,-4-11 302,-30 23 1065,-22 6-101,-13 19-986,-2 6-112,5 20-101,18 4-44,6 4-46,9 5-693,21 12-2125,17-38 1,7-4 2840,1 1 0,2-5 0,-2-7 0,-2-5 0,9-6 0</inkml:trace>
  <inkml:trace contextRef="#ctx0" brushRef="#br0" timeOffset="106364">8266 11654 21040,'-41'17'459,"0"0"0,3 1 0,3 1-459,-11 23 0,12 12 11,33-19-201,49-17-236,13-36 219,-16-4 0,-1-7-261,-9-2 1,-4-8 418,-3-4 0,0-7 1,-2-2-31,-7 6 1,-2-2-1,-1-2 1,0 1-365,-1-1 0,1 0 1,-2 0-1,-2-1 465,-2 0 1,-1-2-1,-2 2 1,-3 3 77,-1-19 1,-5 5-147,-2 7 0,-4 4 365,1 11 0,-5 6 230,-37-7-403,15 52 0,-1 16-31,5 4 1,0 8 0,4 5-313,7 1 1,2 4 0,3 3 0,2-2 196,0 12 0,4-2 0,6 1-172,5-1 1,6 0-1,5-5-545,11 1 0,8-3 807,3-6 0,4 0 0,-4-5 0,-10-8 0,0-4 0,12 8 0,0 0 0</inkml:trace>
  <inkml:trace contextRef="#ctx0" brushRef="#br0" timeOffset="108447">10916 11352 15493,'6'0'3003,"-1"0"-1367,-5 0-1065,0-40-280,-11 22-122,-9-32 167,-16 35-174,5 8 1,-4 7-141,-1 15 0,0 8-33,-1-3 0,2 4-364,3 15 0,7 5 358,10-9 1,7 1-225,3 6 0,10-1 73,13-11 0,9-4 33,8-2 1,4-10 100,10-19 1,0-11 61,-11 0 0,-4-6 61,-7-8 1,-7-3 168,-7-18 414,-8-9-336,-9 24 425,2 10-761,-1 38 0,2 19 11,2 14-45,10 3-61,6-17 0,7-2-292,7-6 1,5-7 167,9-3 1,1-8 111,-8-9 1,-2-8 67,-3-8 0,-6-6 39,0-30 33,-9-4-11,-12 27 1,-3-1 106,-4-16 0,-4-2 134,-2 3 1,-3 0-40,2 3 0,-1 2 134,-11-16-89,11 43-124,2 10-257,4 23 112,10 42-90,4-14 1,4 3-819,5 10 1,2-1-405,-1-10 0,1-4-1187,-2-9 0,0-6 2499,1 1 0,-9-15 0,-5-5 0</inkml:trace>
  <inkml:trace contextRef="#ctx0" brushRef="#br0" timeOffset="108615">11236 11452 19549,'-5'0'1344,"2"0"-1344,40-45-134,3 14-2526,-2-4 0,5-2 940,-4 13 0,0 2 1720,4-2 0,-3 1 0,8-2 0,-11 4 0</inkml:trace>
  <inkml:trace contextRef="#ctx0" brushRef="#br0" timeOffset="109047">12761 11029 21980,'-41'-13'82,"0"0"0,-2 6 1,1 8-89,6 15 1,1 8-35,-7 8 1,6 5-202,14-4 1,7 1 77,3 0 1,8-1-118,36 21-124,21-19-235,-22-18 1,1 1 83,1-3 0,2 1-149,4 3 1,-2 0 614,2 11 1180,-40 5-1091,-33-17-62,1-9 1,-2-2-1429,-15-3-6410,8-2 7998,12-11 1,15 6-1,8-5 1</inkml:trace>
  <inkml:trace contextRef="#ctx0" brushRef="#br0" timeOffset="109347">12968 11234 21005,'-55'29'550,"10"2"-965,37 14-1255,33-6 662,3-7 560,30-16 291,-8-22 145,-13-5 1,-1-4 79,11-18 403,-13-15-370,-42 15-662,-44 7-1131,10 17-1759,-9 3 3451,28 10 0,11-3 0,7 3 0</inkml:trace>
  <inkml:trace contextRef="#ctx0" brushRef="#br0" timeOffset="109897">13380 11237 18843,'-5'0'718,"1"0"-809,4 0-43,20 28 89,-11-15 34,13 20 22,-17-24 348,-4-4 582,0-13-639,-4-6-99,0-15 189,-1-22-180,6 11-21,10-12-180,9 22-33,26 4-191,9 17-213,-1 13-448,-6 17 392,-23 13-123,-7 0 325,-8-1 157,-2-2 302,-5-16 67,6-27-43,-2-16-24,5-28 280,1 3 101,5-5-33,4 5 145,13 8-638,-3 32-23,-1 16-11,-9 31-45,-10 4 45,-4 2-258,0-1-1972,2 6 2230,6-13 0,-7-5 0,2-16 0</inkml:trace>
  <inkml:trace contextRef="#ctx0" brushRef="#br0" timeOffset="110231">14356 11104 20076,'43'-44'-71,"0"0"0,-4-3 0,-5-1 71,-11 10 0,-4 0 0,-5 1 0,-6 1 370,-8-8 1064,-24 7-628,-16 33-615,-9 17-113,21 8 1,4 5-18,4 1 1,5 3-28,0 13 0,5 3-96,6-7 0,7 0-263,8 2 0,9-4-672,12-13 0,6-8-17,1-9 0,3-7-2440,10-6 0,0-6 3454,-1-6 0,-3 0 0,10-5 0,-8-2 0</inkml:trace>
  <inkml:trace contextRef="#ctx0" brushRef="#br0" timeOffset="110665">16430 10480 20109,'7'50'82,"1"-1"0,-1 0 1,2 2-291,3 9 1,1 1-1099,-4-1 1,-2-1-1811,1 0 1,-2-4 3115,-4-11 0,-1-6 0,-1-10 0,0-12 0</inkml:trace>
  <inkml:trace contextRef="#ctx0" brushRef="#br0" timeOffset="110831">16275 10946 20961,'62'-16'-664,"0"-1"1,0 1 0,-7 3-1,-2 2 1,-4 6-1561,1 8 0,-7 6 2224,7 11 0,-41-9 0,-9-3 0</inkml:trace>
  <inkml:trace contextRef="#ctx0" brushRef="#br0" timeOffset="110997">16675 10612 12972,'30'50'0,"-6"-9"0</inkml:trace>
  <inkml:trace contextRef="#ctx0" brushRef="#br0" timeOffset="111430">17073 11009 20076,'-8'0'2061,"2"0"-2027,-2-37-23,6 11-6,0-14 1,3-5-12,8 7 1,3 1-6,-1-1 0,2 1 5,3 3 0,2 4-27,8 2 22,-2 13-68,0 12-324,12 37-79,-16-9 0,-1 4 107,3 10 0,0 3 150,-4-6 1,-1-3 168,4 8 56,-5-26 0,-3-30 818,15-42-241,-10 9 1,0-4-298,2-1 0,1 0-374,0-3 0,-1 3 364,7-5-203,1 22-67,-9 52-180,1 38-263,-11-10 1,-2 3-343,2-6 1,0-3-1244,0-3 0,3-6 2028,12 1 0,-10-15 0,0-8 0</inkml:trace>
  <inkml:trace contextRef="#ctx0" brushRef="#br0" timeOffset="111747">18170 10709 21712,'21'-38'-101,"0"1"0,0-1 0,0 0-78,7-10 0,-2-3 145,-5-3 0,-2-1-359,1 3 1,-4 1 487,-7 10 1,-8 6 539,-17 15-98,-14 27 25,-17 22-316,7 12 1,3 9-29,9 2 1,7 4-236,2 8 0,11-1-545,15-16 1,10-6 326,12-13 0,7-8-119,2-11 1,2-5-701,2-1 1,2-2-1547,2 0 0,2-1 2600,0 0 0,-3 0 0,9 0 0,-13 0 0</inkml:trace>
  <inkml:trace contextRef="#ctx0" brushRef="#br0" timeOffset="141279">12255 13211 17196,'6'-5'1670,"-1"1"-1323,-5 4-258,0 47-33,-1-21-56,1 35-11,-1-36-862,1-9-1436,3-6-5714,2-12 8023,4-16 0,-3 9 0,-2-7 0</inkml:trace>
  <inkml:trace contextRef="#ctx0" brushRef="#br0" timeOffset="141413">12273 12887 14563,'-9'45'0,"1"-9"0</inkml:trace>
  <inkml:trace contextRef="#ctx0" brushRef="#br0" timeOffset="141664">12502 13243 20725,'-4'-43'183,"-1"-1"0,7-4 1,8 6-184,23 7-112,9 5-191,1 38-302,-15 16-89,-5 13-147,-3 3-907,-4 2-2320,-3-3 4068,-2-2 0,-4-16 0,-3-7 0</inkml:trace>
  <inkml:trace contextRef="#ctx0" brushRef="#br0" timeOffset="142196">13697 12479 20434,'26'45'224,"-1"0"0,1 3 1,0 6-207,-3 2 1,-1 7 0,-2 2-771,-6-9 0,-1 1 0,-1 2 0,-1 3 704,-1-5 1,0 3 0,-1 0 0,-1 0 0,-1-3-15,-2 2 0,-1-1 1,-2-3-1,-1-1-65,-2 6 0,-1-2 0,-2-7 163,0-11 0,-2-6-316,-4 11 852,-2-22-561,-6-19 57,-9-22-18,0-12 0,0-9-39,-1-15 1,2-6 245,-1 0 1,3-1-191,6-5 0,7 3-56,6 20 1,6 2-37,7-7 0,5 2-2872,1 11 1,3 2 2896,4 2 0,0 5 0,8 2 0,-15 19 0</inkml:trace>
  <inkml:trace contextRef="#ctx0" brushRef="#br0" timeOffset="144796">14219 12998 19358,'-20'64'236,"6"-7"-180,20-22-45,6-5 1,20-7-271,15-14 80,2-14 11,1-17 168,-19-11 34,-8-4-34,-8 1 201,-9 5 91,-4 8 459,-6 8-483,-5 8-200,1 7 32,-3 2-88,7 3-1,3 3 34,3 3-34,10 9-952,8 9-874,2-2-3721,2 0 5536,-6-15 0,-8-6 0,-1-3 0</inkml:trace>
  <inkml:trace contextRef="#ctx0" brushRef="#br0" timeOffset="145147">14740 12649 18832,'7'30'673,"2"4"-595,3 7-78,0 9 0,-1 10-449,-5-14 1,-1 2-2191,0-5 1,0-1 2638,-1 0 0,0-3 0,1 3 0,-4-29 0</inkml:trace>
  <inkml:trace contextRef="#ctx0" brushRef="#br0" timeOffset="145313">14686 13095 19707,'44'-24'-535,"-1"-1"0,0 1 0,6-6 0,-4 4 0,-9 11 0,-7 5 0,-6 0 0</inkml:trace>
  <inkml:trace contextRef="#ctx0" brushRef="#br0" timeOffset="146580">15176 12987 20625,'-5'-32'437,"2"15"-437,3 41 11,5 27-123,11 0-751,16 1 639,3-23-22,8-20-24,-6-21 226,2-5 44,-4-13 22,-4-2-22,-10-1 594,-10-5 381,-13 6-594,-3 5 11,-5 10 0,4 11 191,1 1-448,3 2-113,1 2 0,7 5 1,-2-2-46,5 4 35,-4-5-12,-1 2 33,-2-2 46,0 1-91,-2-1-32,0 0 32,0 1-10,0 2 22,0 1 0,0 4-56,0 2-78,0 19 33,0 11-46,6 3-121,8 2 32,16-19 118,9-14 1,10-6 66,12-8 1,5-8-37,-15 0 0,2-4 1,-3-4 97,-7-4 0,-2-4 0,-5-1-405,2-8 0,-11-3 478,-22 2 0,-9 1 61,-16-15 56,-2 17 1,-5 3 73,3 5 0,-2 2-130,-4 2 1,1 2-146,-10 3-33,13 22 10,16 10 116,8 32-956,35 6-56,-8-27 0,4-2 386,2-6 1,1-6-50,29-6 1315,-30-16-733,-11-5 90,-11-6 694,-6-3-101,-4 2 740,-1-6-302,0 6-751,0 2-258,2 10-112,0 7-34,10 23-459,13 15-471,1-9 1,3 0 10,2-4 1,2-3-1663,8-3 0,3-6 2615,-2-6 0,-1-4 0,7 1 0,-5-3 0</inkml:trace>
  <inkml:trace contextRef="#ctx0" brushRef="#br0" timeOffset="146880">16720 12793 18832,'-10'0'2151,"3"0"-1814,7 0-326,0 0-11,55-18-157,-23 3 72,5-1 1,0-1-28,-6-8 68,-12-15 414,-23 0 671,-31 6-525,-9 17 33,-17 31-45,15 16-330,18 3 0,6 6-174,9 4 0,11 2-745,23 10 0,12-3-805,4-8 1,8-5 585,0-15 1,5-4 0,0-2-3643,14 2 1,-2-3 4605,2 1 0,-5-1 0,-22-7 0,-4-1 0,18 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3:32:46.38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6245 1963 17442,'42'-40'68,"5"9"-68,2 27-124,2 3 124,-6 10-56,-9 8 12,-17 15 72,-19 0 0,-8 4 184,-18 22-490,3-17 1,-3-3 518,2-11 0,0-4-35,-21 17-82,22-20-80,27-2-21,42-4-23,3 3 0,13 7-11,-31-3 11,-13-1 573,-12 2-629,-53 17-645,5-17 1,-5-1-650,-3 2 0,-4-1-1177,-8-2 0,1-4 2527,17-5 0,5-2 0,-7 0 0,11-2 0</inkml:trace>
  <inkml:trace contextRef="#ctx0" brushRef="#br0" timeOffset="251">4958 3102 18563,'58'-25'49,"1"0"1,-1 0 0,1 0 0,-8 7 0,2 1 0,2 1-1,1 1 1,2 0 0,1 2-68,1 2 0,3 2 1,1 1-1,1 0 1,0 1-1,-1 1 1,-2-1-1203,4-1 0,-2 1 0,0 0 1,-1 1-1,-1 1 0,-1 1 350,7 1 1,0 0-1,-1 2 1,-5 1 0,-6 1 869,0 1 0,-6 1 0,-5 0 0,-3 1 0,-6-1 0,7 5 0</inkml:trace>
  <inkml:trace contextRef="#ctx0" brushRef="#br0" timeOffset="668">4931 3575 17577,'15'-63'1031,"12"10"-1031,28 35-11,11 8-1,-30 12 1,0 5-73,-2 3 0,-3 6-123,-3 4 0,-5 7-23,-4 21 0,-12 6 247,-16 2 0,-8 0-17,4 1 0,-4-3-192,-12-6 0,-2-8 270,0-4 402,9-14-379,12-12 78,6-6-549,27-18-134,8-2-275,-2 1 1,3 0-943,1 1 1,2 1 1720,4 0 0,-2 1 0,8-1 0,-8 2 0</inkml:trace>
  <inkml:trace contextRef="#ctx0" brushRef="#br0" timeOffset="902">5923 3258 16692,'-28'22'509,"0"-1"1,-14 27-319,5-2 0,0 7-469,15-9 0,2 4 0,3 0 35,5-2 0,3 1 0,2-1-649,1 0 0,2 0 0,5-3-1747,11 9 0,10-10 2639,7-21 0,1-6 0,5 3 0,-4-12 0</inkml:trace>
  <inkml:trace contextRef="#ctx0" brushRef="#br0" timeOffset="1268">6140 3453 18563,'23'-28'-49,"1"1"1,12 1 0,3 11-496,-7 24 0,-1 10 387,1 5 1,-8 7 256,-20 11 1,-12 3-45,-1-8 0,-7-3 90,-8-3 0,-1-6 122,-1-4-188,11-12 468,8-5-480,8-4-169,24 2-90,-2 5 23,18 6 79,-17 5-24,-8 16 46,-37 9-1110,0-17 1,-4-3-6163,-29 10 7339,-2-13 0,37-19 0,7-1 0</inkml:trace>
  <inkml:trace contextRef="#ctx0" brushRef="#br0" timeOffset="1418">6634 3870 17297,'35'-25'0,"-1"0"0,-6 5 0,0 0 0</inkml:trace>
  <inkml:trace contextRef="#ctx0" brushRef="#br0" timeOffset="1835">7339 3749 17050,'9'4'1211,"-2"0"-1166,7-44-45,-5 13-157,11-36-90,-13 23-11,-2-1-67,-29-9 370,4 19-45,-21 2 302,13 23-279,4 5 111,8 5-134,7 10 79,26 5-68,6-2-22,24-5-12,0-10 23,0-6 0,-5-2-22,-10-3-57,-10 4-33,-10 9 191,-6 24-34,-3 2-45,0 17-56,0-9-1020,15 12 1076,12-14 0,-9-4 0,2-21 0</inkml:trace>
  <inkml:trace contextRef="#ctx0" brushRef="#br0" timeOffset="2002">7839 3290 18328,'24'60'-1509,"0"1"0,2-1 0,-2-3 1509,-3-8 0,-1-4 0,7 14 0,-17-41 0</inkml:trace>
  <inkml:trace contextRef="#ctx0" brushRef="#br0" timeOffset="2352">10381 1996 16961,'8'41'358,"-1"0"1,1 0 0,2 1-359,8 11 0,0-1-1109,-5-13 1,1 0 245,3 11 1,0-2-4013,-1 5 4875,-6-12 0,-5-20 0,-4-9 0</inkml:trace>
  <inkml:trace contextRef="#ctx0" brushRef="#br0" timeOffset="2485">10353 2338 15000,'43'-17'-370,"0"1"0,10-2 0,-3 3 1,5 3-1,2 1 0</inkml:trace>
  <inkml:trace contextRef="#ctx0" brushRef="#br0" timeOffset="2884">13373 1509 18194,'55'-3'47,"0"1"0,0-1 0,-3 1 0,-1 0 0,-1 0-176,18 1 0,-5 1-995,-19 1 0,-3 1 782,6 0 1,-6 5 285,-16 11-22,-14 37 94,-13-18 1,-2 1-17,3 2 0,-2-1-23,-1 1 1,-1-2-459,4 12-370,1-3-1110,0-1 1961,1 20 0,-1-35 0,0 10 0</inkml:trace>
  <inkml:trace contextRef="#ctx0" brushRef="#br0" timeOffset="3120">12338 2874 18496,'54'-35'173,"1"-1"1,-9 11 0,2 0-1,4 3-148,-5 4 0,3 2 1,2 1-1,2-1-998,-4 2 0,2 0 1,1 0-1,1 1 1,1-1 965,4 0 0,0 0 0,2 1 1,2-1-1,3 1-140,-12 4 0,3-1 0,2 0 0,1 1 0,1 0 0,0 0 0,-1 1 0,-2-1 147,4 1 0,-1 1 0,1-1 0,-2 1 0,0 0 0,-1 1 0,-1-1 0,1 0 0,0 0 0,0 1 0,-3-1 0,-2 1 0,-4 1 0,16 0 0,0 1 0,0-1 0</inkml:trace>
  <inkml:trace contextRef="#ctx0" brushRef="#br0" timeOffset="3469">12364 3103 15370,'-21'48'407,"0"0"0,3 0 0,3 2-217,6 15 1,6 0-1104,5-16 0,3 0 913,2 14 0,7-3 0,3-24 0,7-5-1512,19 0 0,6-5 1512,-10-10 0,1-3 0,0 0 0,-3-4 0,0-9 0</inkml:trace>
  <inkml:trace contextRef="#ctx0" brushRef="#br0" timeOffset="4284">11287 3542 15706,'-9'-8'2644,"1"2"-2453,8 6-146,0-44-45,16 26 0,9-32-23,7 44 1,4 11-332,-3 16 1,-2 7 353,-1-1 0,-4 3-358,-6 19 1,-11 3 357,-12-10 0,-8 0 50,-5 10 1,-3-2-23,3-14 0,-1-1-84,-2-3 0,7-5-1961,22-9-22,15-26 67,26-10 224,7-9 1748,-22 11 0,-1 1 0,6-3 0,-5 3 0</inkml:trace>
  <inkml:trace contextRef="#ctx0" brushRef="#br0" timeOffset="4735">12736 3296 19123,'56'-35'22,"-12"15"1,3 5-163,-2 8 0,0 3-269,0-2 0,-3 1 61,19 3 136,-42 5 156,-10 16 67,-12 24 28,0-8 0,-1 2-90,0-1 1,0 0-659,0 4 1,1-1-1881,1 18-3629,4-3 6218,7-9 0,-4-21 0,4-9 0</inkml:trace>
  <inkml:trace contextRef="#ctx0" brushRef="#br0" timeOffset="4902">13725 3429 16770,'-1'-8'549,"-1"1"-1613,2 7-1861,50-39 2925,-6 16 0,-15 1 0,-1 2 0,3 6 0</inkml:trace>
  <inkml:trace contextRef="#ctx0" brushRef="#br0" timeOffset="5401">14290 3167 14865,'30'-17'359,"-1"0"0,14-10-158,-28 22 561,-12 2 515,-2-7-526,-11-9-135,-16-17-526,-2 1 89,-12-2-156,12 15 67,3 5-12,6 8-78,6 4-112,6 4-45,4 20 90,26 9-101,5 5 145,27-3-548,2-17 565,-16-9 1,0-3 33,-6-5 0,-2-2 28,2-1 0,-4-3 470,0-15-391,-22 7 11,-8 9-146,-1 7-57,0 18 68,0 29-263,1-8 0,3 2 50,1-1 1,2 0-572,2 1 0,3-3-2387,20 5 3160,5-10 0,-16-15 0,-2-9 0</inkml:trace>
  <inkml:trace contextRef="#ctx0" brushRef="#br0" timeOffset="5618">14848 2647 18608,'32'54'-189,"0"-1"1,0 1 0,-4 3 0,-3 3-1,-3-2-700,-7-7 1,-3 0-1,-2-1 794,-2 0 1,-3-1 0,-2-7-1,-3 11 1,0-17 0</inkml:trace>
  <inkml:trace contextRef="#ctx0" brushRef="#br0" timeOffset="6569">17347 1708 13745,'0'-8'963,"0"53"-341,1-8 0,-1 4-583,0 8 1,1 2-332,0 4 1,0-4 291,0-15 0,0-1-994,1 7 0,0-1 994,-1 15 0,1-8 0,-2-33 0</inkml:trace>
  <inkml:trace contextRef="#ctx0" brushRef="#br0" timeOffset="6750">17162 2048 17118,'66'-4'-459,"0"1"1,-1-1 0,3 0-1,0 1 1,-9 1 0,-15 1 0,-5 1-1,-3-1 1,0 1 0</inkml:trace>
  <inkml:trace contextRef="#ctx0" brushRef="#br0" timeOffset="7667">17233 1894 15202,'53'-19'466,"0"-1"1,-1 4 0,-3 3-534,-9 7 0,-6 7 369,2 17 482,-45 1-145,-23 6 0,-12 0-230,2-4 0,0-2-331,-2 1 1,4-1-101,-3 9 22,51-15 0,29-2 112,18-1-68,7 0-44,0 1 0,0 13-56,-29 12-224,-7 1-213,-24 2-1658,-2-16 2151,23-8 0,-18-8 0,17-5 0</inkml:trace>
  <inkml:trace contextRef="#ctx0" brushRef="#br0" timeOffset="7852">18843 1709 17935,'49'13'-803,"1"0"1,-9-7 0,-9 2 0,-21 6 0</inkml:trace>
  <inkml:trace contextRef="#ctx0" brushRef="#br0" timeOffset="7986">18837 2024 18642,'49'-10'-688,"1"-1"0,0 1 0,13-4 1,-2 2-1,-9 5 0,-6 1 0,6 0 1</inkml:trace>
  <inkml:trace contextRef="#ctx0" brushRef="#br0" timeOffset="8219">21510 1560 14260,'-4'55'47,"0"0"1,2-5 0,-1 3 0,3 0-48,2-4 0,1-1 0,0-2 0,-2 11 0,0-3 0,4-14 0,-1-1 0</inkml:trace>
  <inkml:trace contextRef="#ctx0" brushRef="#br0" timeOffset="8437">23442 1410 16053,'-1'38'108,"0"1"0,1 0 1,0 3-658,3 16 0,2 3 341,1 0 0,2-2 0,-2-10 1,0-4-1,6 19 0</inkml:trace>
  <inkml:trace contextRef="#ctx0" brushRef="#br0" timeOffset="8601">23203 1828 18194,'52'-36'-260,"0"0"1,0-1-1,-4 14 1,4 0 0,3 1-1,-2 2 1,-4 3 0,7-3-1,-3 3 1,2 2 0,10 2-1,0-1 1,0 0 0</inkml:trace>
  <inkml:trace contextRef="#ctx0" brushRef="#br0" timeOffset="8968">25798 1118 14899,'42'-13'489,"1"1"0,1 0 1,1 1-457,-3 4 1,2 1-19,-1 1 0,2-1 0,0 2-267,10-2 0,-3 4 5,2 6 1,-13 9 772,-32 36-330,-20-18 0,-6-1-307,-13 7 0,-2-1 122,9-8 0,1 0-627,-6 12 0,0 3 616,0 3 0,3 0 0,6-13 0,2-1 0,-10 22 0</inkml:trace>
  <inkml:trace contextRef="#ctx0" brushRef="#br0" timeOffset="9137">25704 2269 19246,'53'-34'-533,"-1"0"1,1 0 0,-7 11 0,2 1 0,1 2 0,0 2-1541,12-2 0,0 2 0,0 3 1905,-1 4 0,0 2 0,-10 3 0,7 4 0,-22 2 0</inkml:trace>
  <inkml:trace contextRef="#ctx0" brushRef="#br0" timeOffset="9619">26217 2255 17532,'-36'28'84,"0"0"0,0-1 0,-10 11 0,4-2-17,-7 10-67,23-14 68,20-19 22,13-5-34,38-7-45,-6-5 0,4-1-11,1 2 0,1 1-331,6-4 1,-4 3 252,12 10-125,-13 7 100,-14 10-9,-14 6 112,-10 3-67,-34 13 257,-22-5-190,19-21 0,-1-4-213,-3-4 1,2-4-1279,-11-7 1631,-7-29 0,25 20 0,-3-20 0</inkml:trace>
  <inkml:trace contextRef="#ctx0" brushRef="#br0" timeOffset="9887">27233 1255 16748,'33'30'-5,"0"1"1,-1 0-1,8-1 1,3-1 0,-1-3-1599,18 6 1,-1-5 1501,4-3 1,-8-5-1,-11-7 1,-15-5 0</inkml:trace>
  <inkml:trace contextRef="#ctx0" brushRef="#br0" timeOffset="10052">27573 1313 15941,'-29'36'-59,"-1"0"0,1 0 0,-11 15 1,7-4-3774,9 5 3832,12-8 0,7-21 0,5-10 0</inkml:trace>
  <inkml:trace contextRef="#ctx0" brushRef="#br0" timeOffset="10685">28741 1054 13667,'2'-11'2947,"-1"3"-2410,-1 8 113,0 0-437,-17 0-112,3 2 224,-17 1-291,6 2 78,-15 3-34,1 1-78,1 5 0,6 3-67,12 2 134,-11 20-33,5 1-113,0 2 46,13-15 44,21-16 157,16-12-168,21-6 45,17-4-29,-27 6 1,4 0-215,21 0 1,3 5 135,-2 10 1,-1 3 38,-2-3 1,-5 3-241,-13 8 0,-10 5-208,-18 14-168,-30-8 0,-13 1-3053,-9 5 1,-6-2 3526,-5 2 0,-1-3 0,10-9 1,6-4-1,-1-4 0</inkml:trace>
  <inkml:trace contextRef="#ctx0" brushRef="#br0" timeOffset="10869">27968 1874 18138,'52'-22'-466,"0"-1"0,-1 1 1,1 0-1,0 0 0,0 3 1,1 2-1,0 0 0,-1 3 1,-3 2 134,20-2 1,-4 5-1,-4 2 1,9 2-1,-10 4 1,-14 1-1</inkml:trace>
  <inkml:trace contextRef="#ctx0" brushRef="#br0" timeOffset="11202">28473 2095 14686,'-4'0'2857,"0"0"-1691,4 0-1166,17-8 134,4 2-201,35-4-751,-11 31 246,-4 5 382,-29 27 123,-33-4 279,-4-17 1,-4-1 286,2-7 0,-1-1 117,-25 17-571,28-23-90,32-14 34,16-9-460,22-4-593,15-6-1424,-9 4 1,2-1 2487,-13 3 0,-2 1 0,2 0 0,-6 2 0,-4 0 0</inkml:trace>
  <inkml:trace contextRef="#ctx0" brushRef="#br0" timeOffset="11386">29000 2092 16726,'3'-2'504,"0"1"-504,-4 48-112,1-18-796,-1 5 1,4 0 907,19 3 0,-14-16 0,14-5 0</inkml:trace>
  <inkml:trace contextRef="#ctx0" brushRef="#br0" timeOffset="11602">29934 1244 11672,'0'0'0</inkml:trace>
  <inkml:trace contextRef="#ctx0" brushRef="#br0" timeOffset="12051">30325 1565 16903,'38'-26'100,"-1"-1"1,1 1 0,13-18 0,-6-1-129,-14 7 0,-7-2 0,-6 0 0,-5 0 28,-6-17 229,-15 23 1,-5 2 487,-15-12-489,-13 7-228,12 26 31,13 17-132,13 5 136,15 7-304,9 2 78,11-8 1,6-2 184,3-4 1,2-1-63,5 1 1,-3 1-90,18 1 157,-37 8-56,-21 9 191,-17 37-270,7-17 1,1 5-871,2 0 0,1 4 1,3-1-791,1-6 0,2-1 0,2 1 1795,5 7 0,1 0 0,1-8 0,10 15 0,-2-13 0</inkml:trace>
  <inkml:trace contextRef="#ctx0" brushRef="#br0" timeOffset="14969">6237 5903 18205,'42'-12'22,"-1"-1"0,0 5 1,-3 6-45,18 22-23,-6 19-314,-14 11 286,-25-8 0,-9 3 140,-13-4 0,-7-1 45,-1 1 1,-3-3 268,-24 5-303,19-29-10,22-15 21,19-8-526,32 3 257,-8 6 1,2 3-269,5 10 0,-1 5 353,-10-2 0,-5 4 95,6 31 134,-43-12-39,-9-12 1,-6-1-870,-4-4 1,-3-2 773,-7-1 0,1-3 0,-7 1 0,16-16 0</inkml:trace>
  <inkml:trace contextRef="#ctx0" brushRef="#br0" timeOffset="15468">7546 5565 17252,'-17'52'248,"0"0"1,-1 0 0,4 9 0,2 3 0,5-1-249,4-2 0,4 0 0,3 0-929,1 0 1,3 0 0,3-5 289,8-2 1,4-6-617,2-5 0,2-3-2757,1-6 1,2-5 4011,0-6 0,-2-5 0,5 3 0,-8-12 0</inkml:trace>
  <inkml:trace contextRef="#ctx0" brushRef="#br0" timeOffset="15767">7875 6066 19325,'45'-21'-508,"-1"0"0,1 2 0,2 4-422,15 8 0,-1 5-151,-18-1 1,-2 1 984,10 3 1,-7 4 444,-10 8 324,-19 26 1223,-25 12-1633,2-14 1,-1 2-264,-2-6 0,0-1-45,-2 33-1512,10-22 1557,27 5 0,-18-25 0,18 1 0</inkml:trace>
  <inkml:trace contextRef="#ctx0" brushRef="#br0" timeOffset="15951">8829 6228 16804,'0'-5'-101,"0"1"-3490,23-13 0,10-3 3591,12-3 0,-12 2 0,-2 2 0,0 4 0</inkml:trace>
  <inkml:trace contextRef="#ctx0" brushRef="#br0" timeOffset="16403">9835 6093 15795,'26'-40'411,"-1"-1"0,-1-9 0,-10 1 93,-18 12 1,-7 1-499,4 0 0,-3 1 352,-7 4 1,-2 6 285,-10 3-375,-11 11-143,9 22-238,12 15 0,28 5-392,32 1-191,21-19 330,-25-9 0,2-2 168,1-3 1,2-3 6,12-4 0,0-4 167,-12 2 1,-3-2 307,-2 0 1,-4 0 219,-4 0-360,-31 12 158,-7 11-102,-9 30-168,10-7 1,1 2-364,0 1 0,2 1-113,5 2 0,5-2-2493,11 11 3021,11-11 0,-9-17 0,-2-10 0</inkml:trace>
  <inkml:trace contextRef="#ctx0" brushRef="#br0" timeOffset="16619">10511 5312 19233,'28'46'-142,"-1"0"0,1 0 0,-6 2 0,0 4 0,-3 2 0,-4 0-1595,-5-2 0,-4 0 1,-2 1-1,0 0 1424,-1-1 1,1 2 0,-2-2 0,-2-3 0,0 2 0,-2-4-1,-3-7 1,-8 10 0</inkml:trace>
  <inkml:trace contextRef="#ctx0" brushRef="#br0" timeOffset="17084">12532 5475 15639,'0'-9'840,"2"56"-705,7-6-141,4 16 0,5 7-2448,4-16 0,2-1 2380,0 1 1,-2-4 0,-4-12 0,-2-6 0,-5-7 0</inkml:trace>
  <inkml:trace contextRef="#ctx0" brushRef="#br0" timeOffset="17252">12471 5646 18003,'49'-12'-607,"-1"0"0,7-1 0,-4 2 0,2 4 0,-2 0 0</inkml:trace>
  <inkml:trace contextRef="#ctx0" brushRef="#br0" timeOffset="17801">14269 5212 14036,'-9'-5'1860,"1"1"-1714,8 4-68,89-18-52,-48 12 0,3-1 1,4 0-615,3-1 1,5-2 0,0 1 0,-2 1 520,5 0 0,-1 1 0,-4 0 50,17-1 0,-9 2 458,-8 3-351,-21 8 1076,-19 14-461,-10 3-122,-12 15-168,-5 0-359,-8 13 1070,-6 11-1126,13-26 0,-1 2-68,1-1 1,1 3-2318,1 8 0,4-2 2385,4 13 0,2-6 0,9-39 0</inkml:trace>
  <inkml:trace contextRef="#ctx0" brushRef="#br0" timeOffset="18203">16011 4652 15952,'-6'-4'1345,"-25"31"0,-6 19-1256,18-12 1,0 3-1394,-10 8 1,-3 6 0,4-1 1319,4 13 1,6 0-13,7-21 0,1 1 0,3 2-146,3 12 0,5 3 0,3-4-475,5 5 1,7-3-149,-1-11 1,4 1-1,5-9-2428,11-6 0,7-10 3193,6-4 0,0-5 0,7 0 0,-5-11 0</inkml:trace>
  <inkml:trace contextRef="#ctx0" brushRef="#br0" timeOffset="19184">16411 5116 13454,'-6'-4'3596,"1"1"-3002,5 3-482,0 0-101,38-29 56,-5 22-67,0-8 0,1 1-112,16 16-291,1 17 325,-25 20 100,-30 20 169,-15-8-35,-19-11 102,19-25-236,8-8 80,25 2-80,24 12-162,-10 0 0,1 3 16,-3-1 1,-2 2 78,-4 4 1,-4 1 21,-7 14 135,-18 7-201,-17-16-4371,-9-7 4460,1-30 0,15-2 0,12-7 0</inkml:trace>
  <inkml:trace contextRef="#ctx0" brushRef="#br0" timeOffset="19451">17250 5286 13532,'6'-7'650,"53"-10"-2040,-14 6 1390,-4 1 0,9-1 0,-8 0 0,6-1 0,-12 3 0,-1-1 0</inkml:trace>
  <inkml:trace contextRef="#ctx0" brushRef="#br0" timeOffset="19917">18014 5250 17319,'35'-29'15,"0"0"0,-4 1 0,-8 0-15,-14-10 123,-14-21 595,-17 6-169,-16 4-381,-9 25-124,11 27-44,14 9 0,16 6-280,36 9-773,31-10 761,-15-7 1,2-4 112,-6-5 0,0-4 168,-7 0 0,-3-3 11,-3-7 1030,-13-3-223,-8 7-695,-5 6-11,-10 29-45,3 2-56,-4 18-134,5-6-1715,21 11 1849,23-11 0,-14-7 0,10-19 0</inkml:trace>
  <inkml:trace contextRef="#ctx0" brushRef="#br0" timeOffset="20185">18636 4499 18048,'21'40'204,"-1"1"1,1 0-1,8 20 1,-5 0-222,-13-9 0,-3 1-1131,-1 1 1,0 0-1212,-3-2 1,0 0 2358,-2-1 0,-1-4 0,0 6 0,-1-13 0</inkml:trace>
  <inkml:trace contextRef="#ctx0" brushRef="#br0" timeOffset="20853">7728 7448 15426,'42'-23'452,"1"1"0,8-1 0,11 3-352,-11 9 1,8 1 0,6 2 0,4-1 0,3-1-684,-15 1 0,2 1 0,4-2 0,1 1 0,2-1 0,1 0 0,1 0 1,-1 1-1,0-1 584,-9 2 0,1-1 0,-1 1 0,1 0 0,0-1 0,0 1 0,2-1 0,-1 1 0,2-1 0,0 1 0,2-1-81,-2 1 1,1-1-1,2 0 1,0 0-1,2 0 1,-1 0 0,1 0-1,1 0 1,-2 0-1,1 1 1,-1-1 0,-2 1-1,0 0 80,-1 0 1,0 0 0,-2 1 0,1-1 0,-1 1 0,-1 0 0,1 0 0,-1 0 0,1 0 0,1 0 0,0 0 0,0 0-28,0 0 0,-1 1 0,1-1 0,1 0 0,-1 0 0,1 1 1,0-1-1,0 0 0,0 1 0,1-1 0,-1 1 0,1-1 1,0 1 19,-3 0 1,0 0-1,0 0 1,1 0 0,-1 0-1,1 0 1,0 0-1,0 1 1,0-1 0,0 0-1,1 0 1,-1 1-1,0-1 1,1 1-68,1-1 1,0 1 0,0-1 0,1 1-1,-1-1 1,1 1 0,0 0 0,0 0-1,-1-1 1,1 1 0,0 0 0,0 0 0,0 0-1,0 1 74,0-1 0,-1 0 0,0 0 0,0 1 0,-1-1 0,1 1 0,0-1 0,0 1 0,1 0 0,1-1 0,1 1 0,0 0 0,2 0 0,2 1-2,-12-1 0,2 1 1,1 0-1,0 0 0,2 0 1,0 0-1,0 1 0,1-1 1,1 0-1,0 0 0,0 1 1,1-1-1,-1 1 1,1-1-1,-1 1 0,1 0 1,-1-1-1,0 1 0,-1 0 1,0 0-20,0 0 1,0 0 0,1 0 0,-1 0 0,0 1 0,0-1-1,0 1 1,0-1 0,0 1 0,1-1 0,-1 1 0,0 0 0,0-1-1,0 1 1,0 0 0,0-1 0,0 1 0,-1 0 0,1 0 0,-1-1-5,3 1 0,0 0 0,0-1 0,0 1 1,0 0-1,1 0 0,-1-1 0,0 1 1,0 0-1,-1 0 0,1-1 0,-1 1 1,0 0-1,0 0 0,-1 0 0,0 1 1,-1-1-1,0 0 0,-1 0-25,5 1 1,0-1 0,1 1 0,-1-1 0,0 1 0,0 0 0,-1 0 0,-1 0 0,0 0 0,-1 0 0,-1 0 0,-1 0 0,-2 0 0,-1 0 0,-1 0 0,-3 0-149,18 1 0,-3-1 0,-3 1 0,-2 0 0,-1-1 0,-1 1 1,-1 0-1,0 0 0,0-1-328,4 1 1,-1-1 0,0 1 0,-1 0 0,0-1-1,-2 1 1,0-1 0,-1 1 525,3 0 0,0 0 0,0 0 0,-2 0 0,-2 0 0,-3 0 0,-4-1 0,11 1 0,-6 0 0,-3-1 0,-3 0 0,-2 0 0,0 0 0,0 0 0</inkml:trace>
  <inkml:trace contextRef="#ctx0" brushRef="#br0" timeOffset="23837">9931 7892 17442,'10'-65'482,"5"31"0,8 6-448,41 12-56,0 12 22,-31 14 0,-5 8 0,-7 35 50,-26-4 0,-11 5 129,-10-2 1,-7-1-98,7-11 0,-2-1 0,-2-3-77,-9 3 1,0-6 6,-7 2 21,30-22-66,22-11-102,36-2-324,-5-4 0,6-3-1340,19-5 0,3-1-2528,-6-1 1,-2-1 4326,4-3 0,-7 0 0,-10 4 0,-9 2 0</inkml:trace>
  <inkml:trace contextRef="#ctx0" brushRef="#br0" timeOffset="24101">11270 7545 14383,'0'-6'2746,"0"1"-2141,-31 43-460,13 1-134,-3 0 1,0 5-606,10-5 1,4 2 593,1 2 0,1 2-364,1-2 0,3 1-1699,10 10 1,5-2 2062,-4-17 0,1-1 0,16 26 0,-11-42 0</inkml:trace>
  <inkml:trace contextRef="#ctx0" brushRef="#br0" timeOffset="24551">11899 7802 17308,'53'-21'-3,"1"0"0,-1 0 1,10-6-1,-6 6-48,-14 12 1,-6 5-252,-2 0 246,-13 5 235,-15 23 246,-19 27-330,5-11 1,-1 3-80,-1-4 1,1-1-17,2 1 0,2-2-604,4 10 604,5 12 0,-3-30 0,3 3 0</inkml:trace>
  <inkml:trace contextRef="#ctx0" brushRef="#br0" timeOffset="24801">12706 8084 15079,'0'-7'1332,"0"2"-1265,31-14 1,16-2-1211,-12 7 0,3 0 1143,6-6 0,5-2 0,-5 3 0,-9 7 0,-5 2 0,17-7 0</inkml:trace>
  <inkml:trace contextRef="#ctx0" brushRef="#br0" timeOffset="25419">13586 7997 14775,'-6'0'2376,"1"0"-2264,36-44-89,-6 18 16,5-13 0,0-4 118,-3-18-1,-19 24 1,-7 1 292,-17-18-214,-21 17 1,1 24-24,-1 8-212,3 10 135,0 22-180,25 15-515,40 13-102,17-14 264,-8-27 1,3-5 49,-9-5 1,0-4 156,9-7 1,-1-5 218,-9 1 0,-2-3 1631,25-21-886,-34 11-403,-17 12-370,-5 11 67,0 32-11,0 28-247,-1-13 1,3 3-1480,8 4 1,3-2-1665,-4-13 1,3-5 3333,30 12 0,-24-34 0,-3-8 0</inkml:trace>
  <inkml:trace contextRef="#ctx0" brushRef="#br0" timeOffset="25618">14246 7424 19370,'3'43'59,"-1"0"1,1 4 0,-1 1-71,0 0 0,0 3-1180,0 1 0,-2 4 0,0 0 1191,-1-2 0,-2 1 0,1-3 0,2 13 0,-2-5 0,-1-18 0,-1 0 0</inkml:trace>
  <inkml:trace contextRef="#ctx0" brushRef="#br0" timeOffset="26002">15698 7214 17274,'-34'46'340,"0"-1"0,3 3 0,6 1-329,14-1 1,5 2-1444,1 4 0,2 1 1309,1 3 0,3-1-729,3-1 0,4-2-1227,2-3 0,3-3 2079,4-5 0,1-5 0,5 5 0,-4-17 0</inkml:trace>
  <inkml:trace contextRef="#ctx0" brushRef="#br0" timeOffset="26384">16066 7473 18350,'43'-16'11,"-1"1"0,8 4 1,-4 9-562,4 27 539,-11 17 22,-39-3 371,-27-3-180,-7-15-12,6-6-190,7-5 101,12-2-68,24 5-66,4 2 78,19 9-45,-7 2 0,-1 6 22,-7 5-22,-14 26-11,-20-32 0,-6-1-1877,-3 3 0,-4-4 1888,-28 7 0,17-24 0,24-12 0</inkml:trace>
  <inkml:trace contextRef="#ctx0" brushRef="#br0" timeOffset="26635">16994 7747 17039,'42'-15'-792,"0"1"0,0-1 0,0 2-1600,-7 4 0,0 2 2251,5-2 0,-3 1 0,7-1 1,-9 2-1</inkml:trace>
  <inkml:trace contextRef="#ctx0" brushRef="#br0" timeOffset="27051">17827 7680 17386,'12'-34'516,"0"1"0,10-30-505,-2 8 112,-14 6-101,-13 7 113,-15 19-12,-10 18-22,-5 10-101,14 9-67,10 1-281,28 3-246,17-7-112,14-7 359,5-1 347,2-5-22,-1-5 22,10-10 1053,-19 3-672,-6 0 45,-25 20-213,-11 10-34,-2 13-157,-1 8-22,1 3-795,1 22-7811,30-12 8606,-2-4 0,6-24 0,-16-20 0</inkml:trace>
  <inkml:trace contextRef="#ctx0" brushRef="#br0" timeOffset="27252">18493 7192 19022,'0'-8'897,"0"2"-673,6 66-146,0-6-1413,-1 0 1,-1 5 1250,-1-10 0,0-1-157,-1 5 0,-2 1-64,1 1 1,-2 2-2165,-5-7 0,-2 2 1,-1-4 2468,-2 2 0,-2-3 0,1 3 0,-2-9 0,-3-17 0</inkml:trace>
  <inkml:trace contextRef="#ctx0" brushRef="#br0" timeOffset="27704">23354 6034 17118,'60'24'-1024,"-12"-8"1,-46-8 0</inkml:trace>
  <inkml:trace contextRef="#ctx0" brushRef="#br0" timeOffset="27835">23481 6263 16199,'31'-16'-1334,"1"0"1,26-10 0,-45 24-1,0 0 1</inkml:trace>
  <inkml:trace contextRef="#ctx0" brushRef="#br0" timeOffset="28318">25530 5759 16647,'0'53'-40,"0"1"1,0-8 0,-1 2 0,1-2 39,1 11 0,-1-3 0,0-8 0,0-3 0,2 15 0</inkml:trace>
  <inkml:trace contextRef="#ctx0" brushRef="#br0" timeOffset="28736">27067 5776 16726,'0'48'89,"1"0"1,0 0-1,1 7 1,1-3-779,1-4 0,2-5-4084,9 5 4773,1-12 0,-5-17 0,-5-10 0</inkml:trace>
  <inkml:trace contextRef="#ctx0" brushRef="#br0" timeOffset="28885">26918 6007 17017,'43'-14'-776,"1"0"0,-1 1 0,4-3 0,1 1 0,-6 2 0,23-4 0,-5 0 0</inkml:trace>
  <inkml:trace contextRef="#ctx0" brushRef="#br0" timeOffset="30117">28536 5306 15247,'2'49'-1453,"1"-1"0,3 13 0,3-2 1453,-2-23 0,0-3 0,8 31 0,-8-39 0</inkml:trace>
  <inkml:trace contextRef="#ctx0" brushRef="#br0" timeOffset="30369">28401 6175 15527,'59'-22'-124,"1"1"1,-1 0 0,0 2 0,0 1 0,-2 4-681,-11 6 1,-1 3 0,0 1 701,1 0 1,0 2-1,-4 0 1,-2 1-1,-3 1 1,17 0 0</inkml:trace>
  <inkml:trace contextRef="#ctx0" brushRef="#br0" timeOffset="30768">28644 6435 14563,'-8'-4'1591,"2"2"-1210,32-36-336,6 17-12,12-6 1,7 2-34,-3 16 0,-1 6-354,0 2 0,-2 5 84,17 20 434,-46 16-148,-27-9 1,-11 2 140,-4-1 0,-3-2 11,-2-1 0,-2-2 84,-22 8-17,40-28-212,19-4 10,16-3 328,16 0-378,-3 11 0,1 6-39,-6 3 0,-2 4 45,1 9 0,-6 2-45,-13 20-134,-30-15-897,-13-25 1087,-8-18 0,21 3 0,-1-11 0</inkml:trace>
  <inkml:trace contextRef="#ctx0" brushRef="#br0" timeOffset="31203">29608 5806 16109,'0'-7'1569,"29"-35"-1547,-13 18 62,3-4 0,-2-2 51,-5-8 504,-13-19-169,-33 14-280,4 22 1,-3 4-135,-31 6-56,-1 21-33,37 9-147,31 13-682,56-9 492,-25-11 0,2-2 151,16-4 1,4-6 206,5-9 1,-2-5-369,-16 6 0,-1-2 503,10-6 0,-5-1 628,-5 0-79,-17 7-369,-14 16-281,-11 33-111,-1 7-443,-1-8 0,0 2-1692,3-2 1,2-1 2223,3 7 0,1-2 0,0 8 0,5-7 0</inkml:trace>
  <inkml:trace contextRef="#ctx0" brushRef="#br0" timeOffset="35250">6861 11476 18238,'-7'-39'93,"-1"0"1,6 3-1,7 4-59,26 1-34,10 14 0,6 5 5,0 8 1,0 6-6,-1 2 0,-4 7 0,-9 10 0,-10 7 34,-25 37-541,-9-27 1,-4 0 506,-5 2 0,-4 0 50,-12 15 1,-2 0 117,8-9 1,2-2-214,0 2 0,5-3-212,11 1-215,29-27-357,23-15-1171,4-11 0,7-3 2000,12-4 0,0-1 0,-16 3 0,-2 1 0,-5-1 0,1 1 0</inkml:trace>
  <inkml:trace contextRef="#ctx0" brushRef="#br0" timeOffset="35419">7664 11493 16703,'-8'62'-1442,"0"0"1,6 0-1,3-3 1442,2-11 0,3-4 0,7 16 0,-7-40 0</inkml:trace>
  <inkml:trace contextRef="#ctx0" brushRef="#br0" timeOffset="35652">8349 11578 13162,'46'-22'-356,"1"0"0,10-8 1,-27 22-1</inkml:trace>
  <inkml:trace contextRef="#ctx0" brushRef="#br0" timeOffset="36118">9295 11283 16333,'8'-36'566,"0"1"0,13-25-499,13 42-112,3 7 45,2 5-112,9 22 135,-18 28 33,-21-7 0,-5 3-17,-8-2 0,-5-1-39,-4 1 0,-4-4 0,-9 5 78,10-7-78,19-10-33,32-1 33,3-6 0,18 0-34,-20 3 34,-9 5 0,-13 7 23,-27 27 27,-8-27 0,-6-2-364,-8 4 1,-4-3-236,2-8 0,-1-5-1014,2-7 0,2-3 1563,-6-5 0,17-1 0,8-1 0</inkml:trace>
  <inkml:trace contextRef="#ctx0" brushRef="#br0" timeOffset="36569">10093 11617 16411,'7'-5'1267,"0"0"-1223,10-35 1,-3 0-118,-3 8 1,-2-1-7,1-17 68,-14 16 11,-3 4 67,-3 9-33,-4 6 246,2 9 23,-5 3-57,4 10-246,1 0 12,7 5-12,12 1-180,7-3-380,11-2-605,32-3 957,-23-8 1,2-2 207,7 0 0,-1 0 22,20-6 79,-23 3 213,-28 10 280,-7 6-79,-4 6 359,0 24-762,-4 10-369,2 16-954,-3-14-1388,12-10-4740,9-23 7339,14-7 0,-11-7 0,-1-3 0</inkml:trace>
  <inkml:trace contextRef="#ctx0" brushRef="#br0" timeOffset="36921">11770 11192 14865,'2'-10'2040,"-1"1"-1144,-1 9-78,0 0-807,17 44 157,0 3-258,-1-7 1,2 3-1105,-5-8 1,-1-3-2146,5 14 3339,-8-15 0,-9-20 0,0-6 0</inkml:trace>
  <inkml:trace contextRef="#ctx0" brushRef="#br0" timeOffset="37070">11678 11474 16075,'0'-3'639,"0"0"-1535,37-13 0,18-3-662,-22 10 0,1 0 1404,17-6 0,6-4 0,-8 4 1,8 3-1,-4 1 0</inkml:trace>
  <inkml:trace contextRef="#ctx0" brushRef="#br0" timeOffset="37768">14142 10949 16288,'23'-32'86,"-1"0"0,3 3 0,2 6-86,34 9-56,-18 12 0,-1 10-353,-12 15 0,-8 9 286,-11 12 0,-10 4 111,-10 1 1,-9 0-462,-16 0 0,-3-5 484,11-17 0,2-4 292,-17 15 20,15-11-167,14-6-100,11-12-112,16-1-660,40-14-685,1-4-521,-14 2 0,1-1 1922,-9-1 0,-2 0 0,6 0 0,-10 1 0</inkml:trace>
  <inkml:trace contextRef="#ctx0" brushRef="#br0" timeOffset="37968">14977 10968 16367,'1'42'-755,"1"1"1,4 0-1,4-1 755,6-2 0,1-3 0,6 9 0,-1-19 0</inkml:trace>
  <inkml:trace contextRef="#ctx0" brushRef="#br0" timeOffset="39452">16301 10958 10249,'2'-10'908,"0"2"-852,-2 8-224,0 0-684,0 2 381,0 0 471,0 3 0,0-3 11,0 1 101,0-2 6163,0 0-6241,0-4 89,0 2-45,0-4-78,6 5 45,1-2-22,7-1-23,-1 0 45,0-2-34,-5 2-33,-3-2 78,-10 3-56,-4-1 0,-4 3 22,-2 0-55,1 0 33,-4 3 11,8 0-11,1 0 33,7-1 404,2-2-426,0 3-11,-2 3-33,0 0 33,1 0-90,0-5 146,1 0-56,-2-1-11,1 0 56,-4 0-45,2 0-34,-1 0 124,2-1-135,0 1 45,2-3 0,3-3-11,17-5 22,11-5-89,6 2 78,1 0 0,-14 7-23,-5 0 57,-5 3-68,-5 2-55,-9 1 89,-27 8-23,-2 1 57,-22 7-34,14-2 45,2 0-23,15-7-78,6-2 112,12-4-34,5 0-22,7-1 12,8-3 77,9 0-89,5-3 0,3 1-22,2 1 44,-4 1-78,-7 2 23,-6 1-404,-9 0 100,-6 1-66,-3 0-1300,-9 0-3440,-5 0 5143,0 0 0,1 0 0,9 0 0</inkml:trace>
  <inkml:trace contextRef="#ctx0" brushRef="#br0" timeOffset="40568">17311 10706 16490,'13'-64'818,"7"9"-672,15 31-135,6 6 34,3 5-45,-1 7 44,-3 11-88,-8 13 44,-9 17-28,-17 2 0,-8 6 33,-12 3 1,-4 0 16,3 1 1,-4-2-7,-7-4 1,-2-6 218,-2 0-111,7-5 33,14-13-101,28-5-56,7-9-56,26-3-180,-3-1-301,5-2-169,5 1-2600,-13 0 1,0 1 3305,-10-1 0,-2 1 0,31-1 0,-38 0 0</inkml:trace>
  <inkml:trace contextRef="#ctx0" brushRef="#br0" timeOffset="40917">18159 10604 17050,'0'55'-286,"0"-20"1,0 2-634,0 5 0,1 1-1563,1-1 0,2-4 2482,4 5 0,-1-20 0,0-9 0</inkml:trace>
  <inkml:trace contextRef="#ctx0" brushRef="#br0" timeOffset="41369">18744 10993 16367,'7'-44'769,"0"-1"1,-2 4-1,-2 1-769,5-22-22,-15 25 123,-17 19-68,-4 28-33,5 6-33,13 4-12,25-1-179,16-10-242,5-5 1,6-3 303,5-7 0,2-2 139,0 1 1,-2-2 22,-2-5 0,-6-2 112,4-7 448,-17 6 157,-12 7-437,-9 5-268,-4 3 424,-12 20-402,-2 20-79,-1 25-560,11-2-1109,20-2-1995,14-18 3709,13-5 0,-19-16 0,-1-6 0</inkml:trace>
  <inkml:trace contextRef="#ctx0" brushRef="#br0" timeOffset="42236">7797 12862 14137,'63'-14'392,"-1"1"0,-10 2 0,2 1 1,2-1-1311,-6 2 0,1 0 1,3-1-1,7 0 974,-9 2 0,4-1 0,4-1 0,3 0 0,3 0 0,1 0 1,1 0-1,0 0-209,-8 2 1,2-1-1,2 1 1,0-1 0,2 1-1,0-1 1,1 1-1,0-1 1,0 1 0,0 0-1,0-1 157,-4 2 1,1-1 0,-1 0-1,1 0 1,0 0 0,0 0 0,0 0-1,1 1 1,0-1 0,0 1 0,0-1-1,1 1-62,-2 0 0,1 1 0,1-1 0,0 0 0,1 1 0,-1-1 1,1 1-1,-1 0 0,0 0 0,-2 0 0,0 0 0,-1 1 1,-2 0 51,6 0 0,-3 0 1,-2 1-1,0-1 1,-2 2-1,1-1 0,1 0 1,1 1-1,2-1 1,3 0-137,-7 1 1,1 0 0,2 0-1,0 0 1,2 0 0,1 0-1,0 0 1,1 0 0,0 0 0,0 1-1,0-1 1,0 0 0,0 1-1,-1-1 70,-2 0 0,-1 1 1,1 0-1,0-1 0,0 1 1,0 0-1,0-1 0,0 1 1,1 0-1,-1 0 0,0 0 1,1-1-1,-1 1 0,0 0 1,0 0 40,-1 0 0,1 0 0,0 0 0,0 0 1,-1-1-1,1 1 0,0 0 0,0 0 1,-1 0-1,1 0 0,-1 0 0,0 0 0,-1 0 1,0 0-1,0 0 31,5 0 0,1 0 0,0 0 0,-1 0 0,1 0 0,-1 0 0,-1-1 0,0 1 0,-1 0 0,-2 0 0,0 0 0,-3 0 0,-1 0 1,7 0 0,-2 0 0,-2 0 1,-2 0-1,-1 1 0,0-1 1,-1 0-1,1 0 0,0 0 0,0 0 0,0 0 0,0 0 1,0 0-1,-1-1 0,1 1 1,-1 0-1,0 0 0,0 0-1,4 0 0,1 0 0,-1 0 0,0 0 0,0 0 0,0 0 0,-1 0 0,0 0 0,-2 0 0,0 0 0,0 0 0,-1 0 0,0 0 0,0 0 0,0 1 0,-1-1 3,5 0 0,0 0 0,-1 0 1,0-1-1,0 1 0,1 1 1,2-1 0,-1 0 0,2 0 0,0 1 0,2-1 1,-1 1-1,-1 0 0,0-1 0,-2 1-329,0 0 0,-1 0 0,-1 0 0,0 0 0,-2-1 0,1 1 0,-1 0 325,9-1 0,0-1 0,0 1 0,-3-1 0,-3 1 0,-5 0 0,17 1 0,-8 1 0,-12-2 0,6-7 0</inkml:trace>
  <inkml:trace contextRef="#ctx0" brushRef="#br0" timeOffset="48150">13015 13207 14439,'22'-31'437,"0"0"0,1 3 1,1 4-114,26 8-324,3 7 0,-1 6 56,-8 16 0,-13 12-67,-15 21 11,-21 14-469,-4-25 1,-5 0 501,-5 0 1,-2-1-12,-2-1 1,-2-1 90,0 0 0,1 0-124,-3 12 11,24-7-34,28-22-291,28-10-168,-21-6 1,4-2-889,8-1 0,6-1 1,2 0 1380,-1 0 0,3-1 0,0 0 0,-3 1 0,-1-1 0,-3 0 0,0 1 0,1 0 0,0 0 0,-1 0 0</inkml:trace>
  <inkml:trace contextRef="#ctx0" brushRef="#br0" timeOffset="48751">22180 11065 13532,'0'-6'829,"1"1"-885,-1 5-1983,44-3 2039,-29 22 0,30-18 0,-41 20 0</inkml:trace>
  <inkml:trace contextRef="#ctx0" brushRef="#br0" timeOffset="48885">22305 11281 14260,'38'-17'-30,"0"-1"0,4 1 0,-6 4 1,-14 8-1,4 2 0</inkml:trace>
  <inkml:trace contextRef="#ctx0" brushRef="#br0" timeOffset="61234">29006 7141 13244,'63'-22'185,"-1"0"0,-15 7 0,1 0 0,1 1-29,8-1 1,2 1 0,1 1-1076,-12 3 1,2 1 0,-1 1 0,1 1 918,0 0 0,0 2 0,1 0 0,1 1-1006,8 1 1,3 2 0,-1 0-1,-5 1 1006,-4 0 0,-5 1 0,0 1 0,25 0 0,-13 1 0,-30 1 0</inkml:trace>
  <inkml:trace contextRef="#ctx0" brushRef="#br0" timeOffset="61453">29243 7246 13349,'64'-11'319,"1"1"0,-3-3 0,4-1 1,1-1-558,-17 4 0,0-1 0,0 1 0,1-1-1224,0 1 0,0-1 0,1 1 0,-2 1 1462,16-1 0,-1 1 0,-10 3 0,-18 3 0,-7 2 0,16-1 0</inkml:trace>
  <inkml:trace contextRef="#ctx0" brushRef="#br0" timeOffset="70067">24210 10935 9778,'7'-11'2723,"-2"1"-2129,-5 10 1894,0 0-1648,0-23-291,0 12 123,0-18-55,0 22-595,0 5-55,0 46 49,0-3 1,0 6-720,0-3 1,0 2 0,0 1 616,2 2 0,1-1 0,-1-3 0,-2 1 1,1-7-1,6 11 0</inkml:trace>
  <inkml:trace contextRef="#ctx0" brushRef="#br0" timeOffset="70469">25232 10676 16614,'8'63'33,"0"1"1,-2-15-1,-1-1-162,-1 6 1,0-3-2306,-2 15-1039,-1-12 3513,-1-9 0,0-22 0,0-8 1</inkml:trace>
  <inkml:trace contextRef="#ctx0" brushRef="#br0" timeOffset="70634">25173 11029 16344,'0'-12'426,"46"-34"-1608,-11 36 0,7 2 1182,19-12 0,0 1 0,-19 12 0,-4 4 0,22 2 0</inkml:trace>
  <inkml:trace contextRef="#ctx0" brushRef="#br0" timeOffset="71052">26118 11043 17062,'21'-55'519,"0"0"0,-5 0 0,-4 1-172,-7 5 1,-4 2-697,-4 11 1,-4 4 706,-19-11-60,-4 32-343,-17 18 56,11 26-11,3 3-218,33 13 5,26-16-425,22-7-57,13-11 454,-10-10 0,3-6 269,-2-9 0,0-4-213,-2 4 0,-2-3 426,-9-6 0,-7-1 162,-7-2 543,-12 8-419,-9 7-494,-4 5 13,-5 8-46,-4 6 56,-4 12 175,1 24-1082,5-7-505,7 14-3283,10-23 4639,6-8 0,-4-12 0,-1-8 0</inkml:trace>
  <inkml:trace contextRef="#ctx0" brushRef="#br0" timeOffset="71268">26819 10347 20300,'-12'58'-252,"0"1"1,0-1-1,0 0 1,0 1-1,0-2 1,1 1 0,1-1-1,0 0 1,2-1 251,1 10 0,2 1 0,1-3 0,0-6 0,0-4 0,0-4 0,1-5 0,1-1 0,0 0 0</inkml:trace>
  <inkml:trace contextRef="#ctx0" brushRef="#br0" timeOffset="71634">27089 10692 19168,'35'1'-934,"-1"0"0,-1 11 1,-6 8 283,-13 38 740,-12-1 33,-11-14 1065,-5-27 604,5-7-1243,5-5-492,24-3-1,3 6-101,23 5 45,-7 9-45,-2 5 45,-13 1 0,-11-2 0,-25 0-504,-42 4-3928,13-16 0,-3-2 4432,-4 3 0,2-2 0,-19 0 0,35-4 0</inkml:trace>
  <inkml:trace contextRef="#ctx0" brushRef="#br0" timeOffset="72617">23647 10670 18104,'-35'14'168,"1"1"0,-2 10 0,6 9-151,6 23 0,6 9-1452,4-18 0,1 2 0,2 1 1435,1 1 0,1 2 0,3-1-41,0 1 0,2-1 0,4 0 12,3-3 0,5-1 1,7-1-740,6-4 1,6 0-1,6-3 1,4-4 767,12-6 0,8-5 0,2-3 0,-6 2 0,-2 7 0,-4 1 0,3-8 0,4-17 0,1 1 0,-1-1 0</inkml:trace>
  <inkml:trace contextRef="#ctx0" brushRef="#br0" timeOffset="73035">27733 9935 17420,'36'-7'564,"0"0"0,16 27 0,-2 18-531,-15 8 1,-3 12 0,-2 2-1450,-6-15 1,0 2 0,-1 0 0,-2 4 1415,0 8 0,-1 3 0,-4 1 0,-3-3-45,-2 3 0,-5-3 1,-7 4-230,-8-3 0,-7 3 1,-5 0-1,-1-3-1194,0-7 0,-2-2 0,-2-2 0,0 0 1468,-2 0 0,-1-1 0,0-3 0,0-4 0,-14 11 0,6-14 0,13-18 0</inkml:trace>
  <inkml:trace contextRef="#ctx0" brushRef="#br0" timeOffset="73451">28777 10041 15415,'-7'-8'3686,"-51"-8"-3473,22 51-197,1-16 1,2 5-1149,12 25 1,8 11 1142,1 0 1,3 7 2,3-15 0,0 5 0,1 2 0,1-1-98,2-2 0,0-1 0,2 0 0,4 1-395,3 7 0,3 3 0,2-2 0,2-6-209,1-1 1,3-4 0,5-7-1448,21 7 1,6-13 2134,-9-22 0,-3-7 0,7 4 0,-7-11 0</inkml:trace>
  <inkml:trace contextRef="#ctx0" brushRef="#br0" timeOffset="73901">29279 10527 19493,'53'-22'-227,"1"0"1,-1 0 0,-6 3 0,-1 1 0,-3 7-60,3 8 0,-6 8 274,5 17 24,-33 30 88,-22 6 383,-6 7-349,5-32 1,-2 1 16,-2 11 0,0 2-151,3-3 0,2 0-493,1-2 0,1-2-1916,2 20 2409,10-35 0,-3-13 0,3-7 0</inkml:trace>
  <inkml:trace contextRef="#ctx0" brushRef="#br0" timeOffset="74085">30155 10866 17734,'-2'6'1176,"0"-1"-1153,2-5-23,39-24-2437,-3 9 0,2 0 2437,6-7 0,-1 1 0,-5 6 0,-4 3 0,-4-1 0</inkml:trace>
  <inkml:trace contextRef="#ctx0" brushRef="#br0" timeOffset="74486">30916 10786 19280,'6'-48'277,"1"-1"1,0 1 0,-2 1 0,-1 1 0,0 3-244,-3-1 0,-2 5 33,-10-24 34,-8 45-79,-10 10 91,-4 15-136,-6 23-291,26 17 0,15 4-122,38-5-215,20-22 361,-25-17 1,1-1 70,1-1 1,2-3 179,10-6 0,1-4 78,-11 1 0,-2 0 146,-2-2 0,-3 0-107,-2-2 34,-26 9 11,-4 11-33,-2 7 90,-1 14-147,-2 5 76,1 21-3426,19-7-5636,2-8 8953,16-18 0,-18-22 0,-1-1 0</inkml:trace>
  <inkml:trace contextRef="#ctx0" brushRef="#br0" timeOffset="74685">31588 9978 20703,'19'60'-15,"-1"0"0,-1 3 0,-1 2-176,-7-22 1,-1 0 0,-1 4-790,-1 2 0,-1 3 0,-1 2 1,-2-1 979,-4-1 0,-2 1 0,-1-2 0,2-1 0,2 5 0,2-3 0,-4-2 0,-8 4 0,-1 0 0</inkml:trace>
  <inkml:trace contextRef="#ctx0" brushRef="#br0" timeOffset="75168">26441 12498 17241,'-35'56'400,"1"0"1,10-2-1,4 6 1,5 0-375,8-2 0,5 1 1,4 1-1066,3-7 1,2 2 0,2 0 0,1-3 250,3 4 0,1-2 0,6-5-1539,4-9 0,3-3 0,3-7 2427,9-6 0,-2-6 0,7 4 0,-6-14 0</inkml:trace>
  <inkml:trace contextRef="#ctx0" brushRef="#br0" timeOffset="75552">27029 12656 17778,'38'-51'180,"5"12"-135,9 33-45,3 12 0,-2 9-225,-11 29 203,-22-4 22,-25 17 123,-19-17 169,-23 4-247,18-18 56,5-4-101,35-15 11,16 1-11,19 8 0,7 7 0,-1 8-224,-12 7 213,-18 1 33,-31 18-11,-30-12-258,-1-3-1814,-9-22-6175,27-27 8236,8-9 0,7 4 0,5-3 0</inkml:trace>
  <inkml:trace contextRef="#ctx0" brushRef="#br0" timeOffset="75718">28119 12978 18630,'2'-4'1468,"0"2"-1994,-2 2-3990,58-30 4516,-12 17 0,-13-3 0,-1 2 0,0 8 0</inkml:trace>
  <inkml:trace contextRef="#ctx0" brushRef="#br0" timeOffset="76152">28928 12914 17084,'43'-45'444,"1"0"1,-2-4 0,-1 0-373,-10 10 1,-4 1-34,-3-1 1,-6 0 139,-6-11 56,-12 11 23,-16 11 291,-37 15-420,18 16 0,-1 4-129,0-2 0,2 4 0,-22 19-101,40-3-157,34 6-73,12-19 1,9-4 262,18-1 1,7-4-389,-12-7 1,2-2-1,-2-2 473,12-1 0,-4-1-57,-8-1 1,-8 1-106,-10 5 145,-18 8 134,-12 9-134,-20 28 34,1 18-527,-4 5-426,9-1-2487,18-21 3406,6-7 0,-3-15 0,1-8 0</inkml:trace>
  <inkml:trace contextRef="#ctx0" brushRef="#br0" timeOffset="76369">29779 11930 19995,'27'58'16,"0"-1"1,0 1 0,-10-11 0,-1 1 0,-2 2-1,-4 2-557,-3 11 0,-3 4 1,-4 0-1,-2-3-1675,-1-10 0,-3-1 0,-2-2 0,-3 0 2216,-5 1 0,-4 1 0,-1-4 0,2-8 0,-3 0 0,1-8 0,-17 22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3:34:10.46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6209 2059 18317,'7'58'31,"0"0"0,1 0 1,2-8-1,2-3 1,7-8-122,16-8 0,6-13 17,4-16 1,2-10 4,-8-2 1,-3-6 56,-1-9 0,-6-4 33,4-21 12,-19 18 0,-2 1 145,0-9-134,-3 7-45,-9 47 201,0 21-190,-1 26 39,0-26 1,1 3-169,-1 17 1,1 3-2368,1-1 1,3 0 2484,2-3 0,1-4 0,3 15 0,1-44 0</inkml:trace>
  <inkml:trace contextRef="#ctx0" brushRef="#br0" timeOffset="334">7200 2352 18373,'9'-35'117,"-1"0"1,22-19-532,25 49-376,-11 19 0,-1 11-740,-12 12 1,-5 5 1529,3 4 0,-9 2-151,-19 9 0,-12-1 750,-4-18 1,-4-3-147,-3-2 1,0-2 225,-17 19-186,11-11-347,16-20-258,40-13-986,13-18 140,-4 2 0,3-2-985,-3-2 1,0-1 1942,5 0 0,-2 1 0,6-3 0,-8 4 0</inkml:trace>
  <inkml:trace contextRef="#ctx0" brushRef="#br0" timeOffset="502">8197 2515 16614,'3'-4'537,"0"0"-582,-3 4-3125,68-15 77,-15 6 2769,6-3 0,-1 0 0,-12 5 0,-5 0 0</inkml:trace>
  <inkml:trace contextRef="#ctx0" brushRef="#br0" timeOffset="701">9283 2205 17308,'0'-7'235,"0"1"-134,-7 45 78,0 27-207,2-26 0,0 1-517,2 6 0,1-3-2245,2 16 2790,8-10 0,-6-22 0,7-12 0</inkml:trace>
  <inkml:trace contextRef="#ctx0" brushRef="#br0" timeOffset="1035">9774 2169 18317,'-35'31'268,"0"0"1,2-1 0,4 3-241,8 7 0,5 0-28,-4 16 0,14 3-112,27-37-145,16-12-1,14-15-44,6-14 134,-2-17 151,-26-1 0,-5-6 118,-8-1 0,-5-2-90,0 2 0,-5 2-11,-9 5 0,-6 7-157,-13 8 112,-8 12-583,-1 10-5433,3 26 6061,12-3 0,6 5 0,10-14 0</inkml:trace>
  <inkml:trace contextRef="#ctx0" brushRef="#br0" timeOffset="1501">10232 2473 19762,'31'-22'26,"0"-1"0,-3 2 1,-3 0-27,1-20 0,-17-1 0,-13 2 22,-19 10 45,-8 18-22,-13 6-157,17 6-56,18 6-213,55-2 369,9-1-33,-16-6 1,1-3 44,15-8-45,-7-6 101,-12 3 594,-14 4-538,-12 9-101,-10 15 79,-15 42-90,5-1-45,1-13 0,4 2-1025,11 0 0,6 0 1070,4-3 0,1-2 0,11 21 0,-1-22 0</inkml:trace>
  <inkml:trace contextRef="#ctx0" brushRef="#br0" timeOffset="1751">6361 3798 17694,'53'-11'188,"1"-1"1,-1 1 0,1 0 0,6-1 0,1 1 0,4 0 0,6 0-883,-15 3 1,4 1-1,3 0 1,2 0-1,3 0 1,0 0-1,1 1 1,0-1 686,-7 1 0,1 0 0,2 1 1,0-1-1,1 0 0,0 1 0,1-1 1,-1 1-1,0 0 0,0-1-208,0 1 0,1-1 0,-1 1 0,1-1 0,0 1 0,-1-1 0,1 1 1,-1 0-1,-1 0 0,0 1-124,-2-1 1,0 1-1,0 0 1,0 0-1,0 1 1,-1-1 0,-2 1-1,-2 0 1,-3 0-1,-3 1 353,19-1 1,-4 0 0,-5 1 0,-3 0 0,-4 1 0,6-1 0,-5 1 0,-6 0-1,-1 1 1,0 0 0</inkml:trace>
  <inkml:trace contextRef="#ctx0" brushRef="#br0" timeOffset="2085">8465 4205 15235,'43'-26'308,"1"-1"0,1 7 1,5 0-1,1 5-331,0 4 1,2 4-1,-1 2-982,-1-2 0,-1 2 0,-1 4 865,13 6 0,-11 11 140,-19 27 1463,-37 16-1082,-7-26 0,-8 2 453,-17 9 1,-4-2-572,8-9 1,0-4-264,0 0 0,4-4 488,5-7-521,35-18-461,19-10 1,10-7-1483,5 0 0,6-2 1,1-2 1803,4-1 1,1-1 0,-3 0 0,-5 3 0,-3 1 0,-4 2 0,-7 2 0,1 0 0</inkml:trace>
  <inkml:trace contextRef="#ctx0" brushRef="#br0" timeOffset="3016">13644 2590 17252,'50'-3'-882,"1"0"1,-14 1 0,-4 0-1,8 0 1,-31 2 0</inkml:trace>
  <inkml:trace contextRef="#ctx0" brushRef="#br0" timeOffset="3150">13758 2848 14708,'45'-3'-1087,"0"1"0,-8 0 0,-2 0 1,14-2-1,-24 2 0</inkml:trace>
  <inkml:trace contextRef="#ctx0" brushRef="#br0" timeOffset="3667">16432 2315 14305,'-9'-6'2197,"2"2"-1929,7 4-66,0 0-45,61-13-135,-5 28-50,-12-14 0,-1 5-28,-13 12 0,-8 6 56,-4 20 45,-19 5 123,-20 1 247,-4-19 0,-5-3 402,-19 10-436,0-6-168,28-24-213,20-9 33,8-4 24,9 2-102,30 5-157,8 35 17,-27-7 0,-4 3 168,-5 3 1,-8 1-12,-12 3 0,-8-1 28,-20 13-784,-16-6-998,-1-11 1782,-5-15 0,26-9 0,2-9 0</inkml:trace>
  <inkml:trace contextRef="#ctx0" brushRef="#br0" timeOffset="4201">17735 2398 15840,'0'-7'874,"0"1"-526,0 6-304,4 53 180,3-12-437,2 14 1,2 4 212,-4-13 0,1-3 0,0-8 0,-1-4 0,-1 17 0</inkml:trace>
  <inkml:trace contextRef="#ctx0" brushRef="#br0" timeOffset="4350">17579 2685 15941,'59'-16'-137,"0"1"0,-1-1 0,1 1 0,-12-3 0,-4 0 0,-2 5 0,11 12 0,-1 0 0</inkml:trace>
  <inkml:trace contextRef="#ctx0" brushRef="#br0" timeOffset="4737">18749 2819 18272,'0'-51'385,"0"-1"1,0 0-1,-3 6 1,-1 0-1,-2 5-352,-3-3 1,-4 7-34,-19-7 0,-7 34-33,5 22 21,-3 22-716,27 13 336,19-1-247,38-9 214,18-24 137,-29-9 1,1-2 281,1-3 1,0-5 27,9-8 1,-1-4 475,-6-1 0,-4-2-33,0-1 1,-5 1-455,1-6-11,-24 19-11,-8 16 505,0 10-482,0 16-202,1 1 0,1 4-1200,5 5 1,1 2-1407,-4 2 1,0 0 2795,4 0 0,-1-6 0,-6-6 0,-1-9 0</inkml:trace>
  <inkml:trace contextRef="#ctx0" brushRef="#br0" timeOffset="5001">16273 3591 18597,'61'-9'100,"0"1"1,-1-1 0,1 0 0,0 1 0,-2 1 0,2 0 0,1 0 0,3 1-1,1 0 1,1 0 0,2 0-683,-9 1 0,2 1 1,2 0-1,0 0 0,2 0 1,0 0-1,0 1 0,-1-1 1,0 1-1,-3-1 437,1 1 1,0 0-1,-1-1 1,0 1 0,-1 0-1,0 1 1,-1-1 0,0 1-1,-1 0-449,4 0 1,0 1-1,0 0 1,-1 0-1,-1 1 1,-2 0-1,-4 0 1,-3 0 593,15 2 0,-6 0 0,-4 1 0,-5-1 0,15 1 0,-9 1 0,-23 0 0,1 0 0</inkml:trace>
  <inkml:trace contextRef="#ctx0" brushRef="#br0" timeOffset="5401">17738 3911 15381,'61'-19'773,"1"-1"0,-4 3 0,-2 6-756,-6 12 0,-5 9-85,-9 7 1,-7 7 190,-7 11 1,-10 4-51,-14-2 0,-11-1-60,-14 4 0,-5-6 491,-19 6-280,12-14 236,17-12-269,12-9-147,11-3 124,36-2-168,24 12-145,2 1-147,-7 13 101,-45-2-21,-37 0-124,-27 1-707,10-16 1,-9-4 0,-1-1 945,-7-2 1,-1-4 0,2 1-1,12 3 1,1-1 0,3-2-1,-13-5 1,1 1 0</inkml:trace>
  <inkml:trace contextRef="#ctx0" brushRef="#br0" timeOffset="5718">16146 1965 16782,'-56'3'235,"0"1"0,-1-1 0,-6 14 0,1 7-115,5 4 0,-1 6 0,8 7-1318,15 6 0,7 6 0,4 4 1259,7-9 1,2 2 0,3 4 0,3 5-319,4-9 1,2 5-1,2 3 1,2 1-1,2 2 1,1 0-1,2-2 245,2 4 1,1 0 0,3 0 0,1 1 0,2 0 0,1 2 0,2 0-251,-2-7 1,2 1-1,0 2 1,2 1-1,1-1 1,1 0-1,0-2 1,0-2 0,1-2-626,2 4 1,1-2-1,1-2 1,0-1-1,1-2 1,2-2 0,0-2 886,6 2 0,2-1 0,1-3 0,0-2 0,-3-5 0,-4-5 0,16 13 0,-5-10 0,-6-13 0,0-1 0</inkml:trace>
  <inkml:trace contextRef="#ctx0" brushRef="#br0" timeOffset="6001">19222 1725 18608,'0'-36'50,"-1"-1"1,12-8 83,16 66-120,-4 11 0,4 16 0,1 5 0,-1-1-1410,0-4 1,-1 1-1,1 2 1,1 3 1380,-2-2 0,1 3 0,2 3 0,0 0 0,-1 0 1,-1-2-215,1 3 0,0-1 0,-1 0 0,-1-1 0,0 2 99,0 1 0,-1 0 0,0 1 0,-2 0 0,0 1-24,-3-3 0,1 1 0,-3 0 0,-1 1 0,-2 3-511,-3-1 0,-1 3 1,-2 1-1,-2 1 0,-2 0 1,-3-3 664,-5-5 0,-2 0 0,-3-1 0,-1 0 0,1-2 0,1-2 0,4 2 0,1 0 0,0-3 0,-2-2 0,-3-4 0,-14 6 0,1-1 0,-1 1 0</inkml:trace>
  <inkml:trace contextRef="#ctx0" brushRef="#br0" timeOffset="8016">21422 2084 17542,'-22'56'64,"-1"1"1,0-1-1,1 0 1,5-1-1,1 3 1,2 1-1,1 1 1,2-1-1008,1-1 0,2 1 0,1 0 1,1 0-1,2 0 911,0 2 1,2 1 0,0 0-1,3-3 1,2-4-350,2 9 0,4-6 0,7 0 425,4-12 0,7 1 0,0-3 0,-3-4 0,-1 5 0,1-5 0,16 0 0,0 0 1</inkml:trace>
  <inkml:trace contextRef="#ctx0" brushRef="#br0" timeOffset="8367">22002 2815 18709,'47'-16'3,"0"1"1,13-1 0,5 5-98,-12 7 1,3 4 0,-2-1-1063,12-1 1,-4 1 1009,-14-1 1,-8 3 706,-10 5-696,-17 3 487,-8 6-218,-15 21 57,-11 14-191,-2 5 0,-3 6-1378,13-17 1378,7 15 0,3-31 0,3 5 0</inkml:trace>
  <inkml:trace contextRef="#ctx0" brushRef="#br0" timeOffset="8567">23354 2885 17297,'57'-13'-734,"0"1"0,1-1 0,1-2 0,-7 2 0,-4 7 0</inkml:trace>
  <inkml:trace contextRef="#ctx0" brushRef="#br0" timeOffset="8937">24302 2841 18541,'0'-39'298,"0"0"1,0 1 0,0 2-254,1-1 0,-2 3 22,-6-12-56,-3-3-11,-8 36-33,-18 14 22,2 25-203,5 0-200,12 13 100,32-14-235,42-6 481,-12-16 1,5-4 67,11-6 0,0-3-45,-7 2 1,-5-1 44,11-8 11,-37 29 449,-20 20-371,-8 21-44,-3 12-107,1-14 1,1 2-746,3-7 0,2-1-1434,2-3 0,4-3 2241,16 4 0,-7-37 0,0-6 0</inkml:trace>
  <inkml:trace contextRef="#ctx0" brushRef="#br0" timeOffset="9150">24928 2057 18798,'24'47'82,"0"0"0,0 4 1,-1 4-98,-3 4 0,0 5 0,-4 4-1175,-6-10 1,-1 1-1,-2 2 1,-2 2 1189,-3-4 0,-3 2 0,0 0 0,-1-1 0,1-5 0,0 11 0,1-5 0,-5-4 0,-13 5 0,1 0 0</inkml:trace>
  <inkml:trace contextRef="#ctx0" brushRef="#br0" timeOffset="9451">26320 1814 17364,'-11'55'241,"-1"0"1,1 0 0,-1 0 0,1-2-1,-1 1 1,0-2 0,1-2-190,-2 4 0,0-3 1,0-1-908,1 3 1,0 0 0,2 0 854,1-3 0,1 1 0,3 1-295,1 12 0,4 2 0,7-2-1924,8-11 0,5-2 1,2-2 2218,-3-2 0,1-1 0,3-7 0,9-1 0,0-13 0,1-15 0</inkml:trace>
  <inkml:trace contextRef="#ctx0" brushRef="#br0" timeOffset="9618">26662 2556 11101,'0'-6'-714,"0"1"1,0 5 0</inkml:trace>
  <inkml:trace contextRef="#ctx0" brushRef="#br0" timeOffset="9917">26744 2410 14025,'22'-26'3720,"2"5"-3541,-2 14-89,8 3 112,25 27-180,-28-1 1,-4 6-46,0 13 1,-7 4 22,-9-4 0,-10-1 50,-17 8 1,-9-5 5,-10-4-56,-7-4 101,34-27-23,40-11-112,3 2 1,30 1-146,-11 16 95,-22 5 0,-5 8-163,-9 7 0,-9 3 140,-11 9 1,-12 0-4141,-9-6 1,-6-5 4246,1-12 0,-1-5 0,-11-1 0,33-19 0</inkml:trace>
  <inkml:trace contextRef="#ctx0" brushRef="#br0" timeOffset="10085">27799 2838 19583,'40'-24'-535,"-1"1"1,1 1 0,-4 5 0,-5 10 0,-5 3 0</inkml:trace>
  <inkml:trace contextRef="#ctx0" brushRef="#br0" timeOffset="10501">28357 2837 19067,'27'-44'280,"0"0"0,-2 2 1,-1 2-281,7-10 0,-16 13 0,-5-1-112,-10-25 112,-13 5 0,-24 29 67,-2 27-67,-1 12-34,9 4-33,8 19-112,30 2-236,17-15 1,9-4 150,18-2 1,4-7 190,-1-4 1,0-5 49,8-4 1,-5-4 22,-5-3 235,-11 4 67,-30 18 23,-11 13-246,-2 9 100,1 6-179,-1 2-1547,21 18 1547,19-18 0,-11-1 0,7-26 0</inkml:trace>
  <inkml:trace contextRef="#ctx0" brushRef="#br0" timeOffset="10701">29252 1799 19841,'18'54'2,"-1"0"0,-5-8 0,0 4 1,-1 3-1,-3 1-95,-1 8 1,-3 3-1,-2 1 1,-1 0-939,1-12 0,0 0 0,-1 1 0,-3 0 0,-3 2 1031,-5 0 0,-3 4 0,-3 0 0,-1-1 0,0-5 0,3-7 0,-6 17 0,-3-6 0,-2-9 0,0 0 0,-1 0 0</inkml:trace>
  <inkml:trace contextRef="#ctx0" brushRef="#br0" timeOffset="12367">6554 7854 16670,'19'-49'806,"4"12"-828,27 49-113,-8 20-797,-14-3 0,-3 5 522,-10 7 1,-7 3 409,-4 5 0,-5 1 5,-9 1 1,-5 1 499,-1-11 1,-3 1 0,0-3-170,-6 7 1,0-4-127,0-3 1,4-4-32,5-7-179,29-29-359,16-13-290,23-12-102,-18 8 0,3-1 755,5 0 1,5-1-1,-6 2 1,-10 3-1,-1 2 1,14-5-1,-1 1 1</inkml:trace>
  <inkml:trace contextRef="#ctx0" brushRef="#br0" timeOffset="12568">7433 7895 17286,'4'49'-127,"0"0"0,-1 12 0,-1-1-4333,0-15 1,-1-2 4459,0-1 0,0-4 0,-1 7 0,1-35 0</inkml:trace>
  <inkml:trace contextRef="#ctx0" brushRef="#br0" timeOffset="13417">8181 8091 13790,'-3'0'2364,"0"0"-1333,3 0-953,-4 0-67,11 0-11,8-1-22,9-2-1838,29-9-1524,-21 1 0,2-1 3384,2 0 0,-1 0 0,19-8 0,-26 10 0</inkml:trace>
  <inkml:trace contextRef="#ctx0" brushRef="#br0" timeOffset="14151">9757 7542 17890,'-37'-2'52,"-1"-1"1,4 1 0,1 3 149,-17 15-79,17-5 101,-3 1-202,23-7 191,3-1-157,6 1-56,1 3 0,2 8-22,1 8 89,0 32-39,-2-19 0,-2 2-34,-2 9 1,-1 0-1,0-7 0,0-5-16,-6 11 22,8-30 0,6-21 67,9-10-145,9-12 78,5-1 0,6-1-34,7 3 1,3 2 21,0 0 1,1 2-215,2 7 0,-2 7 2,13 15 123,-7 11 101,-13 17 5,-21-1 1,-9 4 61,-16 1 1,-7-1-68,4 2 0,-5-3-218,-11-5 0,-4-6 218,-12 0 0,7-11-302,8-8-785,7-7-2529,6-10 3616,6-5 0,7 2 0,3 1 0</inkml:trace>
  <inkml:trace contextRef="#ctx0" brushRef="#br0" timeOffset="14567">10415 8006 19325,'-11'-42'343,"0"1"1,-4 2 0,-2 4-367,-18-3 23,1 11 0,20 17-89,6 6 78,5 2-68,9 2-279,30 0 134,4-6 100,-8 2 1,2-1 67,23-12-392,0-2 448,-4 0-101,-6 1 213,-11 4-134,-11 5 145,-12 4-56,-5 3 90,-6 9 89,2 5-167,-1 10 11,1 6-90,2 29-129,0-22 0,3 2-2000,5 7 0,3-1 2129,0-10 0,0-3 0,11 7 0,-13-28 0</inkml:trace>
  <inkml:trace contextRef="#ctx0" brushRef="#br0" timeOffset="15250">6141 7263 13588,'-41'34'264,"-1"0"1,0 0-1,8 0 1,2 1 0,2 5-145,4 4 0,2 3 1,2 5-1,3 3-878,5 1 0,1 5 1,4 1-1,2 2 1,3-1 759,3-2 0,3 2 0,2-1 1,2 0-1,1-1-289,-1 1 1,1 1-1,1-1 1,4-2-1,5-4-117,7 4 1,5-2 0,4-5 0,4-9-991,9-8 1,4-10 0,3-3 1418,5-3 1,3-3 0,-5-3 0,-3 0 0,-4-4 0,-4-6-1,-1 0 1</inkml:trace>
  <inkml:trace contextRef="#ctx0" brushRef="#br0" timeOffset="15634">11193 6861 16479,'56'25'272,"-1"0"1,1 0 0,-13 7 0,-1 4-1,-4 6 1,-5 6-273,-7 5 0,-6 8 0,-4 4 0,-2 1 0,-1-3-1186,-2-5 0,-1 0 0,-3 0 0,-1 1 0,-4-1 852,-3 5 0,-2 1 0,-3 0 1,-3-3-1,-2-3-751,-2-4 1,-4-3 0,-1-3 0,0 0 1125,-5 12 0,-2-1 0,2-7 0,1-3 0,3-6 0,-11 15 0</inkml:trace>
  <inkml:trace contextRef="#ctx0" brushRef="#br0" timeOffset="16334">4221 7760 15224,'-3'-7'1994,"1"1"-1770,2 6-224,0 0 112,43-16-145,-6 12 33,0-1 0,3 4 0,18 18-17,-24 9 0,-5 7 45,-11 9 0,-7 5 84,-6 8 0,-6 0-112,-6-8 0,-4-5-33,-16 10 55,24-38-22,20-13 0,17 1 67,19 7-90,-6 7 1,0 9-23,-6 8 1,-4 6-263,2-1 0,-8 4 307,-15 4 0,-14 0 0,-14-11 0,-8-4 61,-5 1 1,-5-2-149,-3-3 1,-4-2-2329,-10-1 1,0-4 2414,-15 2 0,6-8 0,39-14 0</inkml:trace>
  <inkml:trace contextRef="#ctx0" brushRef="#br0" timeOffset="16852">13051 7623 17308,'44'-3'-870,"-1"-1"1,-5-5-1,-10 6 1,-21 13-1</inkml:trace>
  <inkml:trace contextRef="#ctx0" brushRef="#br0" timeOffset="16968">13046 8014 16367,'41'-22'-642,"-1"-1"1,10-7-1,-25 20 1</inkml:trace>
  <inkml:trace contextRef="#ctx0" brushRef="#br0" timeOffset="17917">16137 7056 14764,'40'-23'161,"0"0"0,4 13 0,-2 11-167,-10 10 0,-4 9-212,2 9 0,-7 5 168,-11-2 0,-7 1 44,-3 3 0,-6-1 6,-6 2 0,-6 0 207,-17 10 1,-5-3 259,3-10 0,0-3-198,0-1 0,3-4 26,-2-5-228,37-19 0,12-2-22,37 4 96,-19 6 0,1 4-141,3 5 0,-3 6 118,-9 7 0,-10 4-96,-14 24 12,-31-6-34,-9-23-3104,-9-9 3104,20-12 0,2-6 0,22-6 0</inkml:trace>
  <inkml:trace contextRef="#ctx0" brushRef="#br0" timeOffset="18120">17117 7383 16636,'-10'0'649,"-10"32"1,1 12-537,11 3-801,-9 9 0,2 1 151,16 9-1323,9-4-2835,3-8 4695,8-13 0,-10-20 0,-2-10 0</inkml:trace>
  <inkml:trace contextRef="#ctx0" brushRef="#br0" timeOffset="18268">17037 7548 16614,'0'-10'-1300,"57"-20"-1737,-3 17 2713,2-2 1,-1 1 0,-4 5-1,-8 3 1</inkml:trace>
  <inkml:trace contextRef="#ctx0" brushRef="#br0" timeOffset="18603">17966 7537 18395,'-19'-41'482,"-1"1"0,1 0 0,1 3-471,-7-18 45,4 10-101,2 11-527,9 21 348,24 25-145,10 5 301,26 10-312,2-14 245,9-7 68,0-3 112,-25-6 0,0 0 526,11-4-392,-6 0-134,-28 3-45,-10 16 45,-1 11 78,1 15-275,3-3 1,3 3-1703,7-1 0,3-1-460,-1 0 0,3-3 2314,27 13 0,-27-35 0,-6-8 0</inkml:trace>
  <inkml:trace contextRef="#ctx0" brushRef="#br0" timeOffset="18988">15637 6730 16860,'-26'53'451,"1"1"0,8-12 0,-1 2 0,3 2-336,0 8 1,1 2 0,2 6-665,3-11 0,0 6 0,1 1 0,3 0 0,4-1 417,5-4 0,2 0 0,4-1 0,4 1 0,2-2-758,7 6 0,3 2 1,4-2-1,4-4 0,2-5 100,7-2 0,3-5 0,4-6 0,3-5 790,9-6 0,6-6 0,-1-4 0,-9-4 0,0-3 0,-5-4 0,-6-3 0,0 0 0</inkml:trace>
  <inkml:trace contextRef="#ctx0" brushRef="#br0" timeOffset="19218">18437 6338 18653,'30'50'-3,"-1"1"0,1 0 0,0-1 0,-7 2 1,0 1-1,-2 2 0,-1 3 0,-3 2-268,-4-7 1,-1 3-1,-2 2 1,-1 0 0,-1 1-1,-1-1 1,0-2-1200,0 1 0,-2 0 1,0-1-1,-1-1 1,-2-1-1,-2 0 1470,-1 7 0,-3 1 0,-1-2 0,-2-5 0,1-8 0,-4 9 0,-1-10 0,2-13 0,1 1 0</inkml:trace>
  <inkml:trace contextRef="#ctx0" brushRef="#br0" timeOffset="19484">19773 6358 17252,'-35'42'242,"1"0"1,0 0 0,-1 0 0,-1 6 0,2-1 0,2 4-227,5 0 1,2 5 0,1 0 0,5-2-1467,1 4 0,5-1 1,2-1 1449,1-4 0,3 0 0,4 0-262,4-5 1,3-1 0,7-1-1386,11 3 1,6 0-1,3-6 1647,10 1 0,1-5 0,1 0 0,-2-8 0,1-16 0</inkml:trace>
  <inkml:trace contextRef="#ctx0" brushRef="#br0" timeOffset="19801">20111 7070 20412,'51'-27'-273,"-1"1"1,-1 2-1,-1 6-13,-10 14 0,1 5-207,8 2 1,-1 6 318,-9 6 0,-5 6 174,-1 8 0,-8 4 561,-11 31-461,-18-29 1,-5-3-290,-15 13 189,1-4 57,7-3-2712,6 11 2655,29-9 0,-12-7 0,17-16 0</inkml:trace>
  <inkml:trace contextRef="#ctx0" brushRef="#br0" timeOffset="19967">21022 7427 18586,'30'-32'41,"-1"0"0,1 1 0,4 3-1481,14 1 0,4 3 1440,1-1 0,0 1 0,-10 5 0,-3 2 0,19-9 0</inkml:trace>
  <inkml:trace contextRef="#ctx0" brushRef="#br0" timeOffset="20452">22063 7141 15247,'4'-37'1372,"-1"1"1,0-29-1216,-12 30 201,-7 6-67,-22 10-201,7 9-90,-9 12 0,17 10 34,8 9 22,7 5-168,27 12-706,40-13 498,-14-12 1,2-4 268,-1-7 1,-2-5 55,-2-2 1,-5-3-6,1-11 303,-13 0 145,-11 3 594,-7 5-885,-5 14-12,-4 34-145,-5 5-39,3-8 0,-1 1-163,-2 20-1854,9-19 1,4-1 2055,17 7 0,-6 0 0,3-34 0</inkml:trace>
  <inkml:trace contextRef="#ctx0" brushRef="#br0" timeOffset="20684">22584 6393 20065,'2'-10'481,"42"25"-291,-24 16 1,-3 12-191,5 2 0,1 7 0,-3 0-1219,-7-1 0,-4 2 0,-1 1 1137,-1 9 0,-2 2 0,-4-3-98,-4-13 1,-3-3 0,-2 1-158,-1 0 1,0 0 0,-3-1-527,-3-2 1,-2 0-1,-3 1 827,-5 5 0,-2 0 1,3-5-1,3-8 0,2-3 1,-3 2-1,-1 0 0</inkml:trace>
  <inkml:trace contextRef="#ctx0" brushRef="#br0" timeOffset="21018">23329 6258 16972,'-24'52'161,"1"0"1,-1 1 0,1-1 0,-1 0 0,4 0 0,1 1 0,1 0 0,2-1 0,3 1-866,2 10 1,3 0 0,3-1 0,3-3-2574,2 3 0,4-4 0,5-4 3113,12 10 1,5-13-1,2-19 1,-1-16-1</inkml:trace>
  <inkml:trace contextRef="#ctx0" brushRef="#br0" timeOffset="21384">23716 6609 18070,'54'9'-206,"1"-1"1,-9 7 0,-6 7 9,-11 15 0,-10 5 117,-10 22 158,-29-16 10,-14-25 158,-1-8-236,6-5 146,10 0-146,16 7 22,11 1-33,16 28-100,-7-9 10,0 20 11,-24-24 1,-9-1-68,-9 0 1,-5-1-2208,-5 1 0,-1-4 2353,5-8 0,2-6 0,-4-2 0,30-12 0</inkml:trace>
  <inkml:trace contextRef="#ctx0" brushRef="#br0" timeOffset="21584">24730 7128 16860,'5'1'-280,"-2"0"134,48-1-2263,-15 0 2409,17 0 0,0 0 0,-18 0 0,15 0 0</inkml:trace>
  <inkml:trace contextRef="#ctx0" brushRef="#br0" timeOffset="21968">25467 7122 18205,'12'-41'224,"-1"1"0,2-11 0,-2-2-247,-5 10 1,-2 0-267,0 1 1,-3 1 243,-5 5 0,-5 6 316,-13 7-260,-20 13 14,12 31-215,12 20-57,29 6-403,27 2 370,12-23 235,7-7-246,-4-10 572,5-5 661,-23-8-718,-5 3-90,-22 4-78,-7 14 90,-1 14-258,-2 31-2107,6-29 1,2 0 2218,11 26 0,-2-22 0,1-30 0</inkml:trace>
  <inkml:trace contextRef="#ctx0" brushRef="#br0" timeOffset="22201">26005 6113 17745,'-2'-11'1625,"34"47"-1300,3 19-1701,-12-16 0,3 8 0,1 4 0,-3-3 1376,-2 2 0,-2-1 0,0 4-62,0 1 1,0 3-1,-2 3 1,-8-1-719,-8 4 1,-7 1 0,-5 0 0,-1-4-525,-5 5 1,-4-4 0,-5 2 1353,-1-4 1,-6 4-1,0-4 1,2-9 0,-5-4-1,2-8 1,2-8-1,1 0 1</inkml:trace>
  <inkml:trace contextRef="#ctx0" brushRef="#br0" timeOffset="26233">7501 10325 18418,'-31'41'115,"0"0"1,0 7 0,3 3-77,7 10 0,3 3-1001,5-18 0,1 0 0,0 1 980,1-1 1,1 1 0,3 0-38,0 8 1,3 1-1,6-3-61,15 6 1,7-5-235,-2-3 1,7-9 184,13-20 0,4-15 84,-10-13 0,-1-8 303,-2-1 0,-2-3-225,-4-4 1,-3-4-29,-3-7 1,-10-1-118,-30-18 112,-6 26 0,-6 6-107,-4 8 1,-3 7-230,-4 8 0,2 5-2039,-7 13 2740,11 16 0,17-18 0,10 1 0</inkml:trace>
  <inkml:trace contextRef="#ctx0" brushRef="#br0" timeOffset="26418">7875 10764 17543,'-1'45'-466,"0"0"0,-1 1 0,7 1 0,2 0 0,0-1-2061,3 17 0,3-3 2407,8-7 0,0-8 0,-2-13 1,-5-14-1</inkml:trace>
  <inkml:trace contextRef="#ctx0" brushRef="#br0" timeOffset="26667">8768 10863 17151,'-7'-6'280,"1"2"-817,6 4-1671,0 0-5255,36-7 7463,-1-6 0,7 3 0,-15 0 0</inkml:trace>
  <inkml:trace contextRef="#ctx0" brushRef="#br0" timeOffset="27084">10405 10417 15549,'0'-10'1098,"0"2"-616,0 60-426,5-8-17,-3 0 0,2 3-553,2-13 0,1-1-1100,11 31 1663,-1-33 1,0-3-1,0 4 1,7-7-1</inkml:trace>
  <inkml:trace contextRef="#ctx0" brushRef="#br0" timeOffset="27551">11290 10176 14843,'4'-9'2958,"-1"2"-2588,-3 7-325,0 0-23,-42-13 12,-2 18-34,11-7 0,-1 3 56,-18 20 123,9 14-89,16-6-57,-3 11 79,18-10-112,0 13-44,7-12 144,10-3-44,11-27 90,15-20-146,9-13 0,-9 7 0,4 0-6,2 9 1,1 1 5,-1-2 0,0 6-23,27 25-145,-25 22 101,-21-8 0,-4 4-325,-2 4 0,-3 1 319,-2 2 1,-3 1-12,-2-3 0,-5 0 50,-9 8 0,-7 0-762,-2-8 1,-4-4-4074,-4-1 1,-2-5 4868,-14-4 0,22-20 0,17-9 0</inkml:trace>
  <inkml:trace contextRef="#ctx0" brushRef="#br0" timeOffset="27967">11940 10665 16378,'0'-52'1165,"1"-1"1,-3 10-1,-2 2-936,-1-2 1,-2 4-95,-16-14-79,-21 10-112,-6 30-67,-4 40 78,19 12-470,25 21-1,30-20-335,16-9-125,21-12 186,-9-14 1,4-6 873,0-10 0,0-7 66,10-6 1,-4-4 140,-17 1 0,-5-3-11,-8 0 1,-7 1 402,-3-2 136,-8 5-842,-5 18 34,-2 46-11,-3-1 0,0 5-247,0 2 1,0 1-466,4 4 1,3-4-1731,14 7 2442,12-30 0,3-4 0,-4 3 0,22-10 0</inkml:trace>
  <inkml:trace contextRef="#ctx0" brushRef="#br0" timeOffset="28136">13418 10251 18037,'31'13'-942,"0"-1"1,15 1 0,-39-1-1</inkml:trace>
  <inkml:trace contextRef="#ctx0" brushRef="#br0" timeOffset="28302">13404 10631 19796,'45'-16'-370,"1"1"0,0 0 0,-2-2 0,-5 4 1,8 1-1</inkml:trace>
  <inkml:trace contextRef="#ctx0" brushRef="#br0" timeOffset="30267">17049 9820 17610,'-17'-32'444,"-1"0"1,-6 6 0,-3 6-445,-30 13 0,-3 22-22,23 14 55,17 0 1,3 4-359,0 30-280,35-1 123,15-26 241,-1-30 0,3-7-566,18-12 499,-21-3 0,-1-5 325,-7-3 0,-3-3 212,0-3 1,-3-1 801,-3-14-213,-11 17-515,-4 20-258,0 8-23,0 16 213,0 48-230,4-15 1,3 7-436,-2-8 1,1 4 0,0-3-1022,6 15 1,1-2-1060,0-7 0,1-6 2510,9 2 0,-10-24 0,-2-13 0</inkml:trace>
  <inkml:trace contextRef="#ctx0" brushRef="#br0" timeOffset="30451">17872 10176 17297,'-4'-3'179,"1"1"-3787,49-5 3608,1-3 0,8 0 0,-18 3 0</inkml:trace>
  <inkml:trace contextRef="#ctx0" brushRef="#br0" timeOffset="30901">19078 10220 15851,'23'-40'508,"-1"0"0,-2 2 0,-4 1-340,-5-13 263,-9 16 1,-3-2 330,-22-25-409,7 30 0,-4 3-274,-22-3-79,1 23 22,16 18-89,7 19-325,31 8-505,38 1 718,-21-24 0,3-5-168,8-3 0,0-6 325,17-9 22,-4-5 0,-8-6 11,-6 2 415,-21 13-247,-5 14 57,-18 19-236,-3 16-23,-4 8-44,2 4-646,7-22 1,4-1 712,23 11 0,-14-5 0,14-29 0</inkml:trace>
  <inkml:trace contextRef="#ctx0" brushRef="#br0" timeOffset="31185">19613 9500 19639,'47'-38'-183,"0"0"0,6 6 0,2 10-19,-1 18 0,-1 10 23,-9 1 0,-10 8 179,-17 23 369,-30-7 1,-8 3 45,-13 22-415,11-28 0,2-3-112,4 1-482,32-23-504,19-12-1356,6-2 0,3-2 2454,-7 2 0,-2 0 0,2 0 0,-3 1 0,-2 1 0</inkml:trace>
  <inkml:trace contextRef="#ctx0" brushRef="#br0" timeOffset="31684">16303 9232 14922,'-38'-2'679,"-1"1"1,4 12 0,6 14-549,16 15 1,8 14 0,4 8-1,2-1-1008,0-4 0,2 2 0,2 2 0,2 2 0,1 1 837,1-9 0,0 2 0,2 1 0,1 1 0,1 0 0,1-2 0,0-2-420,4 11 1,1-1-1,1-2 1,2-3 0,4-2-75,1-6 1,2-1 0,2-3 0,2-3-1,0-7 534,15 4 0,1-8 0,-4-4 0,-3 0 0,-2-6 0,-3-9 0,0 0 0</inkml:trace>
  <inkml:trace contextRef="#ctx0" brushRef="#br0" timeOffset="32051">20543 8862 14719,'23'-29'1001,"1"-1"0,11 9 0,3 14-732,2 43 1,-2 18-2132,2-4 1,-2 7 1886,-17-14 0,-3 5 0,-1 1 1,-3 0-511,-1 10 0,-4 1 0,-1 0 485,-1 4 0,-2 0 0,-2 2-17,-3-16 0,-2 0 1,-1 1-1,-2 2-145,-2 1 0,-2 2 0,-1 1 0,0 0 0,0-2-707,-2 7 1,-1-1 0,1-1 0,-1 0 803,0-2 1,0 1-1,1-2 1,1-6-1,-4 15 1,4-14-1,11-20 1</inkml:trace>
  <inkml:trace contextRef="#ctx0" brushRef="#br0" timeOffset="32351">21891 8890 16916,'-22'49'240,"0"-1"0,1 0 0,-1 1 0,1-1 0,0 1 1,2 0-1,2-2-237,2 5 1,3-1 0,1 3-394,2-2 0,0 4 0,2 0 0,4-2 16,2 10 1,5-2 0,4-1-968,6 4 0,5-1 0,4-9 1341,12-2 0,3-13 0,-5-16 0,-2-10 0,1-14 0</inkml:trace>
  <inkml:trace contextRef="#ctx0" brushRef="#br0" timeOffset="32666">22181 9499 20557,'58'-14'-238,"0"0"1,-1 1-1,-6 1 1,-1 1 0,-4 5 197,8 8 1,-6 6 39,5 11 11,-46 20 57,-19 4 133,-2-10 1,-2 3-118,1 1 0,1 0-252,-1 6 0,2-1-1243,1 16-1952,22-19 3363,11-25 0,-5-7 0,0-6 0</inkml:trace>
  <inkml:trace contextRef="#ctx0" brushRef="#br0" timeOffset="32852">23460 9944 17756,'45'-21'-853,"-1"0"0,0 0 0,12-6 0,-3 6 0,-14 11 0,-4 3 0,2 2 1</inkml:trace>
  <inkml:trace contextRef="#ctx0" brushRef="#br0" timeOffset="33284">24727 9803 17633,'0'-35'392,"-1"0"0,1-1 1,-1 0-349,0-30-218,-2 30 1,0-1 173,0 1 0,-4 0 200,-6-4 1,-4 3 281,-24-8-213,-10 13-303,13 39 34,15 15 0,17 4 48,43 8-340,26-12 180,-14-11 0,1-3-68,-6-8 1,-3-4 179,-5-1 0,-4-2-22,1-10 22,-11 4 0,-9 6 336,-7 24 90,-1 38-393,-2-11 1,1 2-34,1-1 0,1 0-269,1-1 0,2-4-1019,14 5 1288,31-16 0,-30-15 0,17-8 0</inkml:trace>
  <inkml:trace contextRef="#ctx0" brushRef="#br0" timeOffset="33468">25422 8754 19650,'1'46'104,"0"0"1,0-1-1,3 4 1,1 4 0,1 1-1,-2 0-253,0 3 1,0 1 0,-1 0 0,0 1-1409,0 1 0,-1 2 1,-1-1-1,-4 1 548,-2 2 1,-2 0 0,-3-1-1,-4-3 1009,-10 5 0,-4-4 0,0-6 0,3-2 0,-1-6 0,-1-7 0,0 0 0</inkml:trace>
  <inkml:trace contextRef="#ctx0" brushRef="#br0" timeOffset="37101">7706 10704 18619,'19'-53'235,"5"12"-235,5 37-33,4 11 66,-1 10-89,-6 16 56,-11 18-17,-14-4 1,-7 5 27,-6 2 0,-4-1-272,3 1 1,-1-3 310,-3-8 1,1-6-29,2-5-22,6-13 0,5-10 180,3-6-158,0-3 90,17-2 11,20-1-95,-3 4 0,4 3-34,-3 1 1,-1 2 173,6 5 0,-2 3-224,9 18 56,-25-7 0,-10 5 174,-19 5 0,-12 2-174,-14 8 0,-10-3-348,6-17 1,-5-3 0,0-3-966,-12 4 1,2-6-1114,10-9 0,5-5 2426,5-3 0,16-1 0,6 1 0</inkml:trace>
  <inkml:trace contextRef="#ctx0" brushRef="#br0" timeOffset="38133">8454 12718 18227,'-33'23'142,"1"0"1,6 9 0,1 7 0,2 4-129,5 2 0,1 5 0,2 2 0,1-2-983,-4 11 0,3-2 1,3 0 986,3-7 1,3 0 0,5-7-42,8-8 1,8-7 431,15-3 1,10-10-640,8-11 0,5-11 51,10-9 0,-2-9 128,-12 1 0,-7-6 34,-10-3 0,-11-1-308,-20-4-67,-60 6 308,14 21 0,-5 7-488,-16 7 1,0 5 279,12-1 0,5 3-1355,10 4 0,8 2 1647,10-1 0,13-8 0,8-4 0</inkml:trace>
  <inkml:trace contextRef="#ctx0" brushRef="#br0" timeOffset="38651">8964 12951 17342,'34'-13'162,"0"0"0,29-4-195,-26 30 22,-3 31 11,-24-11 0,-6 5 22,-9 9 0,-4 0 152,-1-6 0,-4-4-168,-4-4 0,-1-5 50,2-3 67,9-7 0,29-3-123,2-2-56,23 1 67,-9 2-11,-4 5 0,-6 8-145,-13 4 66,-7 5 79,-28 18 23,-15-9-668,10-23 1,-1-4-2628,-18 3 3272,11-24 0,23-1 0,4-4 0</inkml:trace>
  <inkml:trace contextRef="#ctx0" brushRef="#br0" timeOffset="38867">9994 13246 16849,'42'-12'-1250,"0"1"1,12-6 0,-29 13 0</inkml:trace>
  <inkml:trace contextRef="#ctx0" brushRef="#br0" timeOffset="40017">11050 13004 13387,'0'-7'2408,"0"0"-1690,0 7-685,0 0 1,0 14 369,3 36-319,-2-9 0,-1 5-84,1 14 0,1 1-316,-2-10 1,0-2-738,0-6 0,0-4-4169,1 0 5222,6-15 0,-4-12 0,3-8 0</inkml:trace>
  <inkml:trace contextRef="#ctx0" brushRef="#br0" timeOffset="40550">11902 12816 14887,'0'-6'2533,"0"1"-1983,0 5-506,-39-12 169,16 9-213,-31-8 235,23 21-223,4 12 189,2 5-156,4 12 78,5-1-50,4-7 0,-1 3-1,0 1 1,0 0-73,0-1 0,1-1 0,-6 18 79,11-29-68,4-8-11,8-8 157,9-8-157,33-17 78,-15 9 1,2 1-113,1-2 0,0 2 34,0 2 0,-3 3-246,7 11 156,-6 7 23,-10 11 0,-12 30 72,-21-24 1,-5 1-6,2-1 0,-3-2 22,-10-1 1,-2-5-157,-12-2 22,3-7-864,6-7-1656,5-7 2632,5-11 0,10 7 0,4-8 0</inkml:trace>
  <inkml:trace contextRef="#ctx0" brushRef="#br0" timeOffset="41068">12468 13384 14439,'0'6'2488,"0"-1"-1547,0-5-503,42-52-2,-24 0-229,5 13 1,-2 0-85,-14-16 214,-10 26-102,-3 10-179,-4 9-34,-5 8-67,4 18-123,6 6-146,18 3-223,18-6-23,16-13 111,-5-6 1,2-4 296,1-3 1,-1-2 10,1 1 1,-3 0 229,-8-3 1,-5 0 156,-3 2 192,-12 3-382,-7 4 201,-6 9 370,-1 8-313,-7 30 114,3 12-568,4-20 0,5-1-600,19 18 152,1-31 0,5-6-2008,8-5 0,3-5 2596,9-2 0,-2-1 0,10 0 0,-7-4 0</inkml:trace>
  <inkml:trace contextRef="#ctx0" brushRef="#br0" timeOffset="41254">14655 13111 17633,'3'-5'190,"-1"1"-2856,40-5 2666,-28 30 0,28-24 0,-38 25 0</inkml:trace>
  <inkml:trace contextRef="#ctx0" brushRef="#br0" timeOffset="41384">14672 13359 16389,'-1'12'1210,"1"-2"-3008,32-15 0,17-9 1798,-6-1 0,1 0 0,5 3 0,-1-1 0,-14 1 0,-1-1 0</inkml:trace>
  <inkml:trace contextRef="#ctx0" brushRef="#br0" timeOffset="42617">17074 11915 12165,'7'-3'4134,"-1"1"-3517,-6 2 44,0 0-594,-38 18 371,8 21-371,-3-3 0,-1 5-251,8 9 0,3 8 251,2 0 0,0 7 0,4-1-310,4-4 0,3 0 0,7 1 280,8 4 1,6 0-1,7-7-481,9 2 0,12-14 444,21-17 0,6-16-17,-12-16 0,2-10-93,-8-1 1,2-5 0,-4-3-48,5-12 0,-8-6-73,-5-6 0,-15-2 163,-23 13 0,-11 4-6,-17 3 0,-8 7-78,4 7 0,-2 5 7,-11 1 0,1 2-2546,-21 1 2858,16 5 0,29 1 1,26 0-1</inkml:trace>
  <inkml:trace contextRef="#ctx0" brushRef="#br0" timeOffset="43001">17851 12026 16927,'37'-5'-39,"0"1"0,27 9-1093,-35 55 1081,-27-21 1,-5 2 167,0 1 1,-5-1-62,-8-3 0,-2-4 34,-9 0 112,8-13 201,10-10 213,10-7-324,31-9-292,4 4 0,29-1-28,-23 14 0,-1 6-40,16 10 6,-23-2 1,-6 3 61,-13 16-23,-29-12 1,-10-2-45,-5-4 0,-5-4-2236,-10 1 1,-2-4 2302,11-8 0,2-6 0,-4-4 0,27-4 0</inkml:trace>
  <inkml:trace contextRef="#ctx0" brushRef="#br0" timeOffset="43285">19042 12346 17017,'54'-6'-299,"0"0"0,8 0 0,-5 1 1,9 3-1,-6-1 0</inkml:trace>
  <inkml:trace contextRef="#ctx0" brushRef="#br0" timeOffset="43718">20254 12025 15863,'9'2'1983,"-2"0"-1815,-7-2 135,67-13-298,-26 9 1,4 0-40,13-4 1,3 1-393,-5 4 0,-5 1-67,12 2-616,-17 2 692,-19 2 170,-15 9 662,-25 13 481,-9 23-728,-9 1-28,15-19 0,2 0-140,-7 24-22,3 4-605,7 2-2494,10-20 1,3 1 3120,12 14 0,-3-3 0,2-36 0</inkml:trace>
  <inkml:trace contextRef="#ctx0" brushRef="#br0" timeOffset="44135">21231 12520 18014,'12'-62'298,"0"-1"1,-4 13 0,-2 4-338,-2 6 0,-7 6 39,-24-2 34,-11 8-113,0 28 79,13 15-459,25 7 66,18 0-223,14-4 146,19-6 403,12-5 111,-13-12 1,3-6 11,-5-3 0,-1-3 87,0 1 1,-3-3-4,-13 1 0,-6-1 409,-8 4-425,-11 7 77,-4 6-111,-12 31 11,-11 24-101,2 10-90,8-28 0,2-2-862,5 11-1065,14-9-1770,7-6 3838,14-9 1,-13-10 0,1-6-1</inkml:trace>
  <inkml:trace contextRef="#ctx0" brushRef="#br0" timeOffset="44418">22012 11797 17633,'0'-59'874,"12"13"-896,14 40-202,27 31-718,-21 30 942,-22-12 0,-7 3 185,-8-5 0,-6-1 67,-9-3 1,-2-4-164,-5 3 113,9-10-639,27-11-2981,44-7 3418,2-6 0,2-1 0,-20-1 0,-2 0 0,6 0 0,-1 0 0</inkml:trace>
  <inkml:trace contextRef="#ctx0" brushRef="#br0" timeOffset="45600">23233 12246 15885,'42'-3'-19,"-1"0"0,-3-1 1,-5 2-116,-4 2-348,-11-1 504,-43 2 583,-35 9-471,24-6 1,0 1 100,-6 2 1,3 1 156,-2-1 101,14-3-493,31-2 0,19-1 56,26-3-112,11-3-101,-16 0 0,2-1-1300,-8 2 1,-2 1 1456,30 0 0,-35 3 0,-28 4 0</inkml:trace>
  <inkml:trace contextRef="#ctx0" brushRef="#br0" timeOffset="46234">24473 11849 15370,'-33'-32'851,"0"-1"1,7 7-1,0 7-772,-32 17-45,18 20 33,13 6 0,4 7-174,6 3 1,6 3-326,9 7 1,9-2-68,5-9 1,6-5 21,12-7 1,5-6-207,25-6 683,-1-10 0,-4-10 594,4-19 818,-22-3-427,-5 0-592,-22 15-303,-9 19 44,-6 17-33,-6 15 27,-2 11 1,-2 7-140,1 9 0,1 3-497,0 1 1,2 1 204,3-2 1,5-5-202,9-20 0,3-3-2285,16 24 2789,18-16 0,-17-20 0,-2-11 0</inkml:trace>
  <inkml:trace contextRef="#ctx0" brushRef="#br0" timeOffset="46619">25063 12427 19011,'0'-38'478,"0"-1"0,-1 3 0,0 3-377,-2 3-123,-2 5 22,-2 7-403,-1 7-304,4 11 472,2 7-381,7 9 191,8-1 290,10-3 135,11-7-51,-1-4 1,3-3 95,4-6 0,1-3 123,7-2 0,-3-1 0,-11 0 0,-4 0 168,6-7-101,-29 15-224,-4 4-11,-3 7 337,-5 25-236,-1 20-600,5-11 0,2 0-835,4-6 1,5-1-858,6-2 1,6-5 2190,9-8 0,1-5 0,5 3 0,1-6 0</inkml:trace>
  <inkml:trace contextRef="#ctx0" brushRef="#br0" timeOffset="46835">26576 12031 16826,'0'66'-217,"0"-1"1,0 1-1,2-3-864,1-12 0,2-4 1081,0-4 0,1-7 0,4-7 0,-3-12 0</inkml:trace>
  <inkml:trace contextRef="#ctx0" brushRef="#br0" timeOffset="47001">26474 12305 17857,'54'-16'-2958,"0"0"0,4 2 0,0 4 2958,3 7 0,-4 3 0,-22 0 0,-1 0 0,27 0 0</inkml:trace>
  <inkml:trace contextRef="#ctx0" brushRef="#br0" timeOffset="47401">27623 12484 18552,'31'-49'272,"0"1"1,-1 0 0,-3 4-273,-8 14 0,-3-1-23,1-14 1,-6-2-12,-9 3 1,-10 1 10,-11-3 1,-8 5 55,0 13 1,-4 7-40,-13 8 1,2 13-152,4 27-1109,41 15-6,33-15 1,15-5 1114,-3-2 0,4-6-316,2-7 1,4-6-1,-7-2 635,-8-4 1,-4-3 201,7 0 0,-6-5 2000,-9-12-1714,-17 11-594,-9 21 78,-7 16-134,-1 21-134,3 0-577,27 16 711,-2-36 0,1-3 0,12 18 0,5-24 0</inkml:trace>
  <inkml:trace contextRef="#ctx0" brushRef="#br0" timeOffset="47701">28500 11473 19470,'49'25'-620,"1"0"0,-11 5 0,-8 4 514,-15 1 0,-8 2 55,-10-3 1,-7-2 151,-16 1 941,-21-8-325,18-12-583,10-3-67,37-6 113,27 5-152,7 5 0,6 5-331,-2 5 1,-3 5-3726,-8 3 0,-14 3 4028,-29 20 0,-35-25 0,-19-20 0</inkml:trace>
  <inkml:trace contextRef="#ctx0" brushRef="#br0" timeOffset="51267">12117 16236 17252,'14'-39'396,"0"1"0,1-1 0,0 1-363,-2 6 1,-2 0 33,1-1 1,-1 0-68,2-27 0,-5 7 11,-19 13 34,-9 13 123,-14 14-168,-5 9 11,0 19-22,-3 35 11,29-17 0,7 3-45,3 0 0,8-1-101,10-2 1,9-7-203,6-10 1,6-6-96,22 1 1,4-8 341,1-8 0,1-6 112,-16 1 0,1-2 1,-3-3 100,7-10 0,-8-2 448,5-15 157,-34 19-414,-16 19-258,0 14 44,0 31-447,0 23-864,3 1-3338,5-6 4560,7-35 0,-5-12 0,-1-7 0</inkml:trace>
  <inkml:trace contextRef="#ctx0" brushRef="#br0" timeOffset="51619">12930 15428 16636,'20'-51'470,"4"13"-425,26 36-202,1 25 157,-4 1 12,-18 17 66,-24-8 146,-10-1-112,-6-2 67,-9 2-89,8-13-34,12-1-45,14-9-11,11 0-168,-3 6-224,-7 21-168,-24 12-818,-6-17 0,-3-2-3474,-21 16 4852,-4-15 0,28-23 0,6-3 0</inkml:trace>
  <inkml:trace contextRef="#ctx0" brushRef="#br0" timeOffset="52151">13992 15857 16670,'51'-7'-774,"0"1"1,-13 3 0,-7-1 0,-8 0 0</inkml:trace>
  <inkml:trace contextRef="#ctx0" brushRef="#br0" timeOffset="52851">15127 15352 11280,'-1'-9'3709,"1"2"-2813,0 7 527,-21-38-112,-1 12-1098,-12-21 134,3 30-280,7 12 169,-25 41-186,19 0 1,2 5-51,-1 0 0,3 3-160,3 8 1,6-2 80,8 7-291,23-14-521,8-15-240,15-12-393,1-9 437,8-21 2006,-8-26 139,-18 9 1,-3-2-207,3-26 71,-12 10-766,-5 35-117,-3 26 128,3 44-168,3 8-319,-1-17 1,1 1 240,2-9 0,1-1-270,1 2 1,1-1-633,2-1 0,0-1-1738,1-3 1,0-2 2717,15 24 0,-13-26 0,-4-11 0</inkml:trace>
  <inkml:trace contextRef="#ctx0" brushRef="#br0" timeOffset="53234">15430 15897 18496,'4'-46'328,"1"1"1,0 1 0,0 2-306,6-16-808,-4 6 785,-8 11 171,-19 12-193,-6 26 111,-4 14-89,10 21-68,14 0-380,22 6-249,22-15 663,-5-15 1,3-5 38,-3-8 1,0-4 72,3-4 1,-2-4 33,9-13 45,-9 3-34,-13 13 236,-10 14 167,-8 39-391,-4 25-147,1-29 1,0 0-118,-2 1 1,2-2-1329,5 8 1457,17-5 0,-12-17 0,11-6 0</inkml:trace>
  <inkml:trace contextRef="#ctx0" brushRef="#br0" timeOffset="53534">15967 15184 19505,'34'-27'-221,"-1"-1"1,9 7-1,2 10-608,6 22 0,-1 10 476,-11-5 0,-7 4 353,-6 42 258,-42-17 128,-1-17 1,-2-1-175,-13 7-480,7-2-763,31-27-919,25-11 426,16-4 1524,8 0 0,1 0 0,-6 0 0,-8 4 0,-1-1 0</inkml:trace>
  <inkml:trace contextRef="#ctx0" brushRef="#br0" timeOffset="53868">17422 15190 15907,'0'-10'1625,"0"1"-1267,0 9-211,0 55-114,0-10-33,2 16 0,-1 4-320,1-26 1,0-2-755,1 13 1,0-2-2613,1 10 3686,-2-7 0,-2-23 0,0-10 0</inkml:trace>
  <inkml:trace contextRef="#ctx0" brushRef="#br0" timeOffset="54035">17223 15464 18698,'49'-19'-889,"1"-1"0,3 1 0,-3 5 0,1 9 0,-4 1 0</inkml:trace>
  <inkml:trace contextRef="#ctx0" brushRef="#br0" timeOffset="54418">18390 14789 14451,'0'-11'3059,"-42"50"-2594,15 3 0,0 8-1260,4-13 1,-1 0 0,1 3 812,1 5 1,2 3 0,3-2 76,4 4 0,6 1 251,7 13 0,11-2-542,11-12 0,9-5-493,7 0 0,6-8 359,-4-16 1,0-11 267,-4-11 1,-4-8 16,-1-17 45,-15-14 168,-13-5 580,-17 13 0,-10 2-704,-7 7 1,-6 5 0,-13-3 0,-3 6-124,10 12 1,3 5-1771,-23 10-3446,45 6 5295,17-2 0,2-7 0,5-3 0</inkml:trace>
  <inkml:trace contextRef="#ctx0" brushRef="#br0" timeOffset="54951">18957 15397 13857,'3'-53'1382,"0"0"0,-1 11 0,-2 2-822,-7-22-201,-5 28 280,-15 5-494,-2 15-145,1 13-11,11 15-168,18 12-303,20 1-470,15-2-225,19-5 297,-12-12 1,3-3 290,-5-1 1,0-3 1322,2-7 0,-3-2 263,4-5-168,-26-8-10,-16 10-181,-4 7-324,-4 14-169,1 5-145,-1 16-11,4 3-291,8 6-976,6 2-67,14 1-1646,16-4 2991,13-8 0,-22-15 0,-1-6 0</inkml:trace>
  <inkml:trace contextRef="#ctx0" brushRef="#br0" timeOffset="55185">20441 15094 14462,'3'-8'1725,"0"1"-1725,-3 7-3417,0 0 3417,29-4 0,-22 3 0,21-2 0</inkml:trace>
  <inkml:trace contextRef="#ctx0" brushRef="#br0" timeOffset="55367">20434 15243 18518,'46'-1'-716,"0"-1"1,0 0 0,-6 1 0,-3 0 0,23-4 0</inkml:trace>
  <inkml:trace contextRef="#ctx0" brushRef="#br0" timeOffset="55818">21515 14839 18507,'-41'33'340,"1"0"0,8 4 0,8 4-323,14 7 0,10 2 16,5-11 1,7-4-34,25 15-56,6-31-303,17-9-44,-5-28 470,-27 0 0,-3-5-33,3-30-18,-19 20 1,-6-1 28,-9-19-34,-4 18 0,-5 1-44,-20-18-595,11 27 1,-3 7-2073,-14 12 2700,4 31 0,22-7 0,4 4 0</inkml:trace>
  <inkml:trace contextRef="#ctx0" brushRef="#br0" timeOffset="62620">16893 17705 13633,'32'-18'945,"1"1"0,-2-7 0,-4-5-604,-9-14 1,-5-2-230,-2 5 0,-4-2 134,-3-14 1,-10 1-118,-13 17 0,-6 4-107,-6-1 1,-4 7-23,0 12 0,0 9 0,-28 21 34,33 16-68,12 11 90,9 3-56,35 12-303,0-35 1,8-3-539,16 0 1,4-7 414,-2-9 0,-1-7 415,3-4 0,-2-5 5,-14-1 1,-1-1-12,6-3 0,-2 2-61,10 1 1109,-6 25-583,-38 15-191,-9 22-111,-1-11 672,1 0-840,1-3-2611,14 5 2633,-2-17 0,4-1 0,-7-17 0</inkml:trace>
  <inkml:trace contextRef="#ctx0" brushRef="#br0" timeOffset="62934">17650 16829 17062,'9'-40'397,"0"0"1,15-15-376,32 43-44,-3 28-550,-21 7 1,-4 8 179,-9 7 0,-7 5 795,-8 9 1,-6 0-231,-5-12 1,-5-3 61,-23 17-123,19-36-78,8-9-68,5-6-1803,24-4 1837,21-7 0,-11 5 0,5-5 0</inkml:trace>
  <inkml:trace contextRef="#ctx0" brushRef="#br0" timeOffset="63151">18790 17247 15997,'-10'0'1569,"2"0"-1760,8 0-3081,72-10 3272,-30 6 0,1-1 0,2-1 0,-2 1 0,-9 1 0,-1 1 0</inkml:trace>
  <inkml:trace contextRef="#ctx0" brushRef="#br0" timeOffset="63601">20231 16747 15157,'-26'-36'1057,"-1"-1"0,3 4 0,-2 7-575,-32 12-365,25 20 1,-1 7-85,-7 8 1,3 6-23,8 1 0,5 2-11,5 3 0,6 0 0,7 9-470,35-2-763,25-17 633,-10-16 1,1-5 582,-5-6 1,-1-5 16,-3-3 0,-4-3 145,0-11-10,-8 5 548,-11 7-145,-6 16 236,-14 43-657,-1-5 1,0 5-113,-1 2 1,1 2-255,-1 6 0,1-2 126,5-16 0,3 0-1166,3 5 0,8-2 1289,9-11 0,1-3 0,3 20 0,14-32 0</inkml:trace>
  <inkml:trace contextRef="#ctx0" brushRef="#br0" timeOffset="63987">20673 17136 19717,'-15'-39'239,"1"1"0,-3-3 0,-1 5-261,-6 3-45,-1 5-191,6 14 34,12 14 190,3 8-448,12 12-257,23 3 190,24-3 392,3-9 56,6-20 78,-18-8 113,-15-1 0,-1-3 829,18-13-179,-6 2-326,-24 17-190,-16 13-213,-2 2-11,0 7 123,-3 8-123,0 13-616,-1 31-1138,10-27 1,8 0 1753,20 3 0,3-3 0,2 9 0,-7-33 0,1 1 0</inkml:trace>
  <inkml:trace contextRef="#ctx0" brushRef="#br0" timeOffset="64184">21822 16592 17946,'1'41'243,"1"1"0,0 0 0,1 0-882,2-5 1,2 0-2869,3 14 0,1-1 3507,-2-16 0,-1-2 0,8 30 0,-10-43 0</inkml:trace>
  <inkml:trace contextRef="#ctx0" brushRef="#br0" timeOffset="64334">21739 16898 18003,'30'-31'-1421,"1"1"1,9 7 0,7 3 0,-1 4 1420,15 3 0,0 4 0,0 0 0,-4 1 0,-24 3 0,0 1 0</inkml:trace>
  <inkml:trace contextRef="#ctx0" brushRef="#br0" timeOffset="64668">23112 16187 18708,'-44'12'302,"0"0"1,6 11 0,-1 6 0,5 6-277,7 10 0,6 6 0,1 1-984,-2-1 0,1 0 0,3 2 958,5 0 0,3 2 0,7-5-6,10-2 1,6-4 334,2-4 0,3-3-525,4-5 0,4-4 97,9-3 0,2-6-651,27-4 573,-7-38 154,-29-14 1560,-38-18-1537,-18 17 95,-10 19 1,-8 5-242,-2 4 0,-3 3-2487,-1-1 0,2 3 2633,13 4 0,6 1 0,8 0 0,23 0 0</inkml:trace>
  <inkml:trace contextRef="#ctx0" brushRef="#br0" timeOffset="64867">24011 16413 18597,'52'-7'-292,"0"0"1,2-10 0,-1 28-1</inkml:trace>
  <inkml:trace contextRef="#ctx0" brushRef="#br0" timeOffset="65001">24075 16695 17846,'-7'0'460,"2"0"-1458,5 0-3462,52-6 4460,1-3 0,10 1 0,-23 2 0</inkml:trace>
  <inkml:trace contextRef="#ctx0" brushRef="#br0" timeOffset="65285">24973 16347 17230,'-44'50'743,"-1"-1"0,12 11 0,21-2-743,39-16 0,18-7-810,-7-8 0,5-4 1,1-2 657,19 3 1,0-9 44,-1-14 1,-7-10 749,-1-19-638,-33-9 1,-10-8 61,-15 0 0,-9 0-101,-1-1 1,-6 3-115,-15 6 0,-7 9-323,3 16 0,-1 6-515,0 1 1,0 4-1705,3 7 1,3 5 2689,-17 21 0,25-9 0,15 2 0</inkml:trace>
  <inkml:trace contextRef="#ctx0" brushRef="#br0" timeOffset="66151">18500 18287 12087,'-4'5'1557,"38"-1"1,25-5-1080,-3-7 0,7-5 0,3 1-1801,-5 3 0,2 2 1,3-1-1,1-2 1364,-12 0 0,1-1 0,2-1 0,0 0 0,0 0 1,-1 1-209,-2 0 1,-2 1-1,0 0 1,2-1-1,2 1 1,5-1 191,-9 2 1,3-1 0,2 0 0,2 0-1,2 0 1,0-1 0,2 1 0,0 0 0,1 1-1,-1 0-62,-5 1 0,0 1 1,0-1-1,1 1 1,1 1-1,0-1 1,1 0-1,0 1 0,1 0 1,1 0-1,1 0 1,1 0 13,-5 0 1,2 1-1,2-1 1,0 1 0,2 0-1,0-1 1,0 1-1,1 0 1,0 0 0,-1 1-1,0-1 1,-1 1 0,-1 0-1,-1 1 1,-2 0-92,7-1 1,-2 1-1,0 0 1,-1 1-1,0-1 1,-1 1-1,-1 1 1,1-1-1,-2 1 1,1 0 0,-1 1-1,0 0 48,2 0 1,0 1 0,0 0 0,0 0 0,0 1-1,-2 0 1,0 0 0,-2 1 0,-1-1 0,-2 1 0,-3 0-29,8 1 0,-3 0 0,-2 1 1,-2 0-1,-1 0 0,1 0 1,1 0-207,5 1 1,1 1-1,0 0 1,0 0 0,-1-1-1,-2 0 1,-3 0-750,4-1 0,-3 0 0,-2-1 0,-2 0 1,0 0 1048,8 0 0,0 1 0,-4-2 0,-10-1 0,0 0 0,-19-5 0,-29-5 0</inkml:trace>
  <inkml:trace contextRef="#ctx0" brushRef="#br0" timeOffset="66485">19572 18354 11685,'62'-21'44,"0"0"1,0 0 0,0 0 0,1 0 0,-8 3 0,2 0 0,-1 0 0,2-1 0,0 1 0,1 1-532,-5 1 0,-1 0 0,2 0 1,0 1-1,2-1 0,2 0 1,3 0 493,-9 3 0,4-1 0,1 0 0,3-1 0,0 1 0,2 0 0,-1 0 1,0 0-1,-1 1 0,-1 0 0,-2 1-93,2-1 0,-1 1 1,-1 1-1,-1 0 0,-1 0 1,2 1-1,0-1 0,1 0 1,3 0 23,-2 1 1,3-1 0,1 0 0,1-1 0,1 1 0,0 0 0,0 1-1,-1-1 1,-2 2 0,-1 0 0,-3 1-185,6 0 1,-2 1 0,-2 1 0,-1 0 0,-1 1 0,0 0 0,-1 1 0,2-1-55,6 0 1,1 1 0,-1 0 0,0 0-1,-1 1 1,1 0 0,-2 0 247,0 1 1,0-1 0,0 1 0,-1 1 0,-1-1 0,-4 1 0,-3 0 0,9-1 0,-4 1 0,-4 1 0,-1-1 0,2 1 0,1 0 0,-1 0 0</inkml:trace>
  <inkml:trace contextRef="#ctx0" brushRef="#br0" timeOffset="93717">14624 15482 12703,'-5'-3'2846,"2"1"-1098,3 2-1356,60-25-297,-21 19 0,4 0-69,1-4 0,4-1 1,-1 1-27,16 5 0,-4 2 17,-16 1 0,-6 0-6,-1 1 0,-50 8 68,-24 2-63,-8 1 1,-5 0-6,1-1 1,-2-1-12,-8 1 0,3-1 0,17-4 0,6 0 0,-8 0 67,30-2-67,7-1 0,19-1 0,32-7 45,9-5-327,-16 3 0,1-1 287,-5-2 1,-2 1-6,2 0 0,-1 0 0,29-6-11,-14 5 11,-44 21 11,-52 17-11,16-10 0,-4 0 0,-11 3 0,0-1 0,-15 3 0,27-9 0,1-1 11,-14 5-11,9-2 23,23-8 485,22-5-464,11-3-44,15-6 12,15-5 10,-8-4 0,2-2-16,-2 2 0,-1 0 10,1-1 1,-4 2-39,6-3 22,-30 14 0,-17 5-23,-16 8 57,-24 11-34,6-2 0,-3 1 0,3 0 0,-1 0-262,-5 2 1,1 0 278,10-6 0,2-2-17,-28 12 0,9-7-12,9-4 1,21-7-34,20-9 45,24-9 0,21-10 12,12-8-52,-25 15 1,3-1 39,13-5 0,2 1 28,-6 7 0,-1 1-45,4-1 1,-4 2 16,5 5 545,-23 6-612,-16 0 33,-4 0-22,-1 0-56,-2 0-34,1 0 146,-9 0 0,-2 0-67,-21 0 78,-5 0-11,-7 0 0,9 1 11,8 0 23,4 2-34,1-1 22,-2 1-56,1-1 79,1 0-22,1 0 78,10-1-123,1-1 22,11 0 0,12-3 22,12-4-28,6-3 1,5-1 5,6-1 0,3 0 5,9-3 1,0 2-6,-14 2 0,-4 3 0,15-2 56,-42 8-56,-7 2 157,-10 3 33,-15 7-178,-9 4 21,-1 0 46,5-2-79,15-5 0,4-1 44,4 1-55,1 9 190,3 14 34,7 24-112,-1 1-284,5 11 306,-4-14-112,0 2-11,-2-2 214,6 6-125,-1-12 68,3-8-45,-6-20 441,-2-14-251,-3-9-190,3-19-67,-4-14-67,1-21 22,-8 9-34,-1-1 34,-2 11-67,0-2 11,4-2-45,1-14 79,3 19-79,0 14 101,0 36 0,0 30 0,1 13-62,0-11 1,-1 4-746,1 0 0,2 1-2527,4 9 1,2-2 3333,0-15 0,2-4 0,8 9 0,-6-31 0</inkml:trace>
  <inkml:trace contextRef="#ctx0" brushRef="#br0" timeOffset="95684">19636 16899 9117,'-11'2'2802,"2"-1"-1593,9-1 1100,0 0-528,-15-5-1097,11 1-640,-3-3 181,27 0-113,22-1 11,18-3-95,-23 4 0,4 0 34,21-4 0,2-1-62,-7 2 0,-2 0 0,-1 1 0,-4 0-12,3 1 12,-59 6 0,-24 2 34,-12 0 0,-7 0-34,-3 0 0,-3 0 11,-10 0 0,0 2-11,13 1 0,5 0 11,-8 4 34,31 5-45,21-3 34,10 3-1,9-2 34,40-1 6,-14-8 0,2-2-62,1-2 0,-1-1-11,4-2 0,-5-2 34,5-6 0,-16 2-124,-48 5 68,-45 3 22,24 3 0,-1 1-136,-9 1 0,3 0 103,-14 3 33,10 0 0,10 0 33,9-1-66,14 1 10,12-1 1,18 1 22,15-3 271,15 0-237,13-5-34,-15-1 0,3-2 5,-7 0 1,-1 0-85,-1 0 1,-3-1 33,1 1 45,-37 6 12,-16 1-12,-13 0 0,-10 0 0,-3 2 11,-1 0 112,7 1-33,9 0-34,9-1-56,10-1-12,8 0 12,16-1 0,42-10 6,-12 2 0,3-2-12,14-2 0,0-1-187,-12 2 0,-3 1 193,-10 3 0,-5 1 33,-12 2-44,-10 3 11,-7 0 11,-13 1 56,-17-3-11,-17 1 12,3-1 318,6 3-386,19 2 12,7 5-46,5 2 101,17 1-67,2-3 34,15-4-68,-3-3 45,-2 0-11,-6 0 34,-7 0-68,-6 2 102,-16 8-68,3-3 0,-10 5-12,12-7 12,2 5 0,6 12 56,10 21-56,-1 3-11,8 15 22,-9-7 34,-3 6-45,-2 2 0,-4-4 23,0-6-23,2 5 0,0-22 45,1-1-11,0-24 10,0-6-21,-1-6 145,0-26-90,-4-23-61,-4 12 0,-2-3-6,2 6 0,-1 0-11,-2 0 0,1 2 0,0-11 23,4 1-23,1 5 22,5-2-112,3 19-22,6 24 124,-1 24-12,0 31 11,-6 5 0,-5-12 0,-3 3-11,-3 1 0,-1 0-577,1 11 0,0-1 319,-1-16 1,1-3-382,4-9 0,0-4-4358,2 3 4997,0-14 0,0-10 0,0-8 0</inkml:trace>
  <inkml:trace contextRef="#ctx0" brushRef="#br0" timeOffset="106335">13090 16932 9039,'-54'31'2073,"9"-6"-236,28-24-380,4-1-1233,1 0-90,5 0-55,10 0 213,46 0-197,8-5 0,11-2-95,-14 2 0,5 0 0,3-1 0,2-1-654,-1 0 0,3-1 1,2-1-1,0 1 0,-2-1 654,-5 1 0,-1 0 0,0 0 0,0-1 0,0 1 0,1-1 0,0 0 0,1 0 0,-3 0 0,-2 0-313,0 0 1,-4 1 0,0-1 0,4 0 314,4-1 0,3-2 1,2 1-1,1-1 1,-1 1-9,-11 2 0,0 0 1,1 0-1,-1 0 1,2-1-1,2 1-145,-1 0 0,2 0 1,1 0-1,0-1 1,1 1-1,-1 0 1,-1 0 150,-2 1 0,1 1 0,-1-1 0,-1 0 0,0 1 0,-2 0 0,-1 1 33,8-2 1,-3 1-1,-2 1 1,2-1 0,1 0-23,-4 0 0,1 1 0,1-2 0,0 1 1,-1 0-1,-1-1 47,1-1 0,-3 0 0,0 0 1,1 0-1,3-2-15,0 1 0,2-1 0,2-1 0,0 0 0,-1 1 0,-3 0-303,1-1 1,-2 1 0,-1 0-1,-1 0 1,1 0 288,-2 0 0,0 0 1,0 1-1,-2 0 0,-3 1-29,10 0 0,-4 2 0,-1 1 330,0 0 0,-2 2 0,0 1-338,-3 0 1,-1 1 0,2 1 206,11 1 0,2 1 1,0 0-167,-1 0 1,1 1 0,-1-1-46,-1 0 1,0 1 0,-2-1 194,-4 1 0,-2-1 0,-3-2-183,5-2 0,-3-3 34,0 0 0,1-3 1000,-2-2 0,3-4-1016,-4 1 1,5-2 0,1 1 55,7 0 1,2 0 0,1 0-285,-16 4 0,-1 0 0,1 0 0,1 1 210,-1 1 0,1 1 0,0 1 0,0 1 19,2 2 1,0 0 0,-1 1 0,-2 0-13,3 0 1,-2 0-1,2 1-7,13-2 0,3 0 0,-5 0-46,-18 2 1,-3-1-1,3-1 61,15-2 0,4-1 0,0-1 38,-15 1 0,1 0 1,-1-1-1,1 1-48,-1-1 1,-1 0 0,1 0-1,-2 0-18,13-3 0,-1-1 1,-5 1 12,4-1 0,-4-1 33,-1 1 1,0 0 4,-3 1 1,2-1-39,-10 3 0,1-1 0,0 1 61,18-3 1,0 0-6,-14 3 0,2 0 1,-4 1-13,5-1 1,-4 2 56,-5 0 0,-3 1-79,5-1 1753,-5 1-1674,-4 0 893,-1 2-983,-12 2 1539,-4 0-1550,-13 2 391,-4 0-436,-1 0 12,-5 0-898,-24 11-166,-4-1-1044,-22 11-1444,10-5 3585,4-2 0,19-7 0,7-2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3:35:51.61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8525 3204 16154,'15'-49'254,"1"1"0,-2-1 0,-4 1-114,-9 10 0,-3 1-283,-2-3 1,-1 0 400,-2 0 0,-2 2-266,-2 1 1,-2 3 377,-14-24 207,-9 13-521,10 22-67,-6 26 11,14 25 0,4 24-45,5 13-140,19-14 0,12-1-454,12-5 0,11-5 111,-5-12 1,6-2-1,1-7 528,17-3 0,-1-11-17,2-12 1,-6-10 44,-20-4 0,-6-5 28,-1 1 0,-3-2 848,17-21 318,-15 7-852,-15 22-169,-10 41-122,-11 16-79,2-1 0,0 2 16,0-4 1,1 1-280,-2 13 0,5 2-3620,8-8 1,3-1 3882,-1-3 0,2-4 0,14 3 0,-9-32 0</inkml:trace>
  <inkml:trace contextRef="#ctx0" brushRef="#br0" timeOffset="200">9749 2877 19000,'59'-6'-811,"0"1"1,0-3-1,-6 1 1,-6 0-1,-9 0 1</inkml:trace>
  <inkml:trace contextRef="#ctx0" brushRef="#br0" timeOffset="11267">11116 2184 14753,'0'-7'1412,"0"0"-1154,-41 31 22,9 14-129,-1-3 1,0 4-682,11 4 0,3 4 653,3 2 1,2 1-24,4-1 1,3 0-79,2-4 1,5-2-12,6-3 1,5-4 47,3-3 1,3-4-32,6-4 0,3-4-17,31 7 11,-1-13-22,-6-24 0,-12-14 0,-15-16 0,-11-7 0,-22-1-481,-17 4-998,-23 8 257,18 23 0,-2 4-543,-4 2 1,-2 5 1764,-5 9 0,2 2 0,-6-2 0,6 10 0</inkml:trace>
  <inkml:trace contextRef="#ctx0" brushRef="#br0" timeOffset="11736">8407 2278 14899,'-63'-5'616,"0"-1"1,15 3-1,4 3-560,6 5 0,6 4-34,3 23 79,14 23-952,10-16 1,3 8 967,3 0 1,1 7-1,2 4 1,0 2-699,0-4 1,1 2-1,1 2 1,0 0-1,0 0 581,0 0 0,1 1 0,0 0 0,1-1 0,1 0-52,1 0 1,1 2-1,1-2 1,1-3 0,2-6-581,6 7 1,2-7 0,4-4-243,2-4 0,3-2 1,2-5-1342,3-5 1,3-4 0,1-4 2214,5-6 0,1-3 0,-3-3 0,-3 1 0,-4-5 0,-3-6 0,0 1 0</inkml:trace>
  <inkml:trace contextRef="#ctx0" brushRef="#br0" timeOffset="12084">11543 1609 15527,'38'47'191,"0"0"1,0 0 0,0 0 0,0 0 0,1 2 0,-2-1 0,-1 0 0,-4 3-1088,-1 6 1,-4 4-1,-2 1 1,-4-3 898,-2 6 1,-4-2 0,-3 1-4,-3-15 0,-2 1 0,-1 0 0,-3 0-4,-3 14 0,-4-1 1,-4 2-118,-2-8 0,-4 1 0,-1-1 0,0-3 121,-1-2 0,-1-4 0,-1-1 0,0-1 0,-1-2 0,3-8 0,-3 2 0</inkml:trace>
  <inkml:trace contextRef="#ctx0" brushRef="#br0" timeOffset="12385">12854 1683 16389,'-17'53'372,"0"1"0,0-1 0,0 4 0,1-1 1,2 1-351,1-3 0,2 1 1,1 0-819,0 3 1,0 1-1,2 0 807,0-2 0,2-1 1,2 2-116,2-6 0,1 2 1,2 0-1,4-2-1252,7 6 0,4-1 1,1-3 1355,-2-1 0,1-2 0,1-6 0,8-2 0,0-11 0,-1-16 0</inkml:trace>
  <inkml:trace contextRef="#ctx0" brushRef="#br0" timeOffset="12852">13346 2763 13779,'5'6'2364,"-1"-1"-1827,16-28 1,2-17-106,-14 6 0,-2-3-257,7-6 0,2-4 1,-6 3 53,-10-4 1,-5 4-51,-2 2 1,-4 6 55,-12 2-67,-2 16-156,-3 9 44,-10 27-202,13 15-22,6 7-191,35 1-190,22-18 184,5-15 1,6-4 95,1-7 1,2-4 284,8-3 1,-2-2 5,-16 0 1,-6 0 123,10-8-101,-35 15 381,-6 9 56,-4 10-202,-3 13-34,-3 11-196,1-6 1,2 3-113,5 0 1,3-1-640,2 1 1,5-3-1451,31 17-6522,13-32 8673,9-9 0,-27-7 0,-5-1 0</inkml:trace>
  <inkml:trace contextRef="#ctx0" brushRef="#br0" timeOffset="13019">14462 2567 18328,'45'-10'-242,"1"0"0,-1 0 1,-8 2-1,-2 1 0,-2-2 1,1 0-1</inkml:trace>
  <inkml:trace contextRef="#ctx0" brushRef="#br0" timeOffset="13202">15502 2332 17454,'0'8'952,"0"-1"-728,-1 51-212,1 8-2489,1-9 1,1 0 2476,0-18 0,1-4 0,2 10 0,0-33 0</inkml:trace>
  <inkml:trace contextRef="#ctx0" brushRef="#br0" timeOffset="13419">15873 1918 19673,'17'53'-18,"-1"-1"0,1 1 1,-1 0-1,-1-1 1,-1 0-1,-1-1 0,-2-1-132,-2 6 1,-4-2 0,-2 3-2309,-3 2 0,-2 3 1,-2 1-1,0-4 2261,-2 1 1,0-3 0,-1-1 0,0 2 0,0-1 0,-1-9 0,-6 8-1</inkml:trace>
  <inkml:trace contextRef="#ctx0" brushRef="#br0" timeOffset="13735">17819 2551 16491,'34'-14'-213,"1"0"0,24-7-2326,-32 17 2539,-9 2 0,-9 2 0,-6 0 0</inkml:trace>
  <inkml:trace contextRef="#ctx0" brushRef="#br0" timeOffset="13870">17871 2763 16457,'0'3'952,"0"0"-952,0-3-515,46-17-2959,-14 7 3474,6-3 0,-1 0 0,-10 5 0,-3 0 0</inkml:trace>
  <inkml:trace contextRef="#ctx0" brushRef="#br0" timeOffset="14318">19459 2241 17151,'-34'15'687,"-1"0"0,-9 16 1,5 7-560,15 4 1,4 3-407,-4 0 0,7-1 328,18-4 1,9-5 117,26-3-90,10-20 1,8-9-90,3-14 0,2-9 3,-14 1 1,1-3-1,-5-3-320,6-13 1,-8-4 327,-12-2 0,-11 0-33,-20-13-102,-22 9-314,-22 13 147,13 24 0,-3 4-333,-4 1 0,-2 4 635,-18 12 0,3 2 0,-2-5 0,27 4 0,-1 0 0</inkml:trace>
  <inkml:trace contextRef="#ctx0" brushRef="#br0" timeOffset="15671">10384 6369 18216,'34'-8'297,"0"-1"0,24-20-303,-44 0 0,-5-7-72,1-25 0,-2-5-101,-4 20 0,-1-1 0,-1 0 137,-4-1 1,-1 0 0,-2 3 41,-1-5 0,-5 10 34,-21 17 120,1 44-154,3 13 73,6 12-95,20 16-180,49-16 34,5-7-134,-9-29 0,2-8 285,-10-6 0,0-6 23,12-10 0,-1-5 84,-1-4 1,-1-1 32,2-2 0,-4 2 0,12-4 23,-31 41-101,-20 30 22,-3 20-67,-2 9-39,1-32 0,2 0-1032,3 11 1,5-2-2148,14 11 3218,-2-23 0,2-5 0,3-12 0,-3-9 0</inkml:trace>
  <inkml:trace contextRef="#ctx0" brushRef="#br0" timeOffset="15836">11877 5971 17196,'2'-6'818,"1"1"-2645,-3 5-3528,36-4 5355,-15 4 0,19-4 0,-28 4 0</inkml:trace>
  <inkml:trace contextRef="#ctx0" brushRef="#br0" timeOffset="15985">11875 6256 17185,'62'-12'-1031,"0"0"0,-17 5 0,-8 0 1,-6-2-1</inkml:trace>
  <inkml:trace contextRef="#ctx0" brushRef="#br0" timeOffset="16319">13550 5268 19000,'-47'22'333,"1"-1"0,4 10 1,-1 9-1,4 4-322,4 10 1,5 5-1,1 3-870,5-7 1,1 3 0,2 0 0,4-1 858,2 4 0,5-1 0,7-3-90,10 13 0,14-12-99,7-29 1,6-10 20,3-4 0,2-6 180,0-5 1,0-6-176,-2-6 1,-1-4-146,-4-3 0,-5-5 67,-4-13 0,-14-3 106,-24 7 1,-11 2 61,1 0 0,-5 4 583,-23 9 0,-3 10-561,14 8 1,3 5-2441,2 2 0,6 3 2491,1 6 0,12-1 0,25-16 0</inkml:trace>
  <inkml:trace contextRef="#ctx0" brushRef="#br0" timeOffset="17019">15541 5477 16770,'-3'-3'1984,"1"1"-1772,-23 39-88,8 2-113,-2-4 0,1 5 6,8 5 0,5 0-62,3 16-45,8-24 1,6-6-315,26-7-403,2-20 1,5-11 206,4-12 1,-2-10 412,-11 3 0,0-5 1,-5-4 216,-5-5 0,-5-4 0,-4 0 519,-3-10 0,-9 2-17,-9 7 1,-7 6 288,-18 2-316,-8 17-147,-3 10-123,-13 17-212,18 26-23,4 4-101,39 16-134,25-16-40,15-20 0,10-6 87,-11-7 0,2-3 0,2-3 169,9-3 1,2-3-1,-3-2 34,-12 1 0,-1 0 0,-5-3 18,8-7 1,-12-3 300,-18-1 46,-12 5 181,-12 4-191,-2 3-102,-3 5-178,2 1 181,8 0-640,11-1 111,13-4 123,13-5 118,-3-2 1,2-3 184,21-13 101,-2 2 11,-30 27-78,-25 26-113,-4 19-89,-1 11-22,1 7-493,13 4-528,13-2-3873,19-23 1,11-6 4627,-4-10 0,1-3 1,-2 2-1,-2-4 0,13-12 1</inkml:trace>
  <inkml:trace contextRef="#ctx0" brushRef="#br0" timeOffset="17519">19726 5678 15594,'-6'5'465,"11"-32"0,5-17-392,-6 0 0,-2-5 100,7-15 1,-3-1-269,-11 5 0,-5 6 342,-2 19 0,-4 5 77,-24-17 188,-6 22-423,11 22 1,-1 10-73,7 14 0,3 7-17,-2-3 0,6 4-56,14 9 0,12 1-291,31 15-191,17-25 0,14-9-66,-14-12 0,4-4 1,3-4 538,-4-2 0,3-4 1,0-3-1,-3 0-383,8-4 1,-4-3 0,-2-3 462,-5-3 0,-3-3 0,-6 0 147,-8-1 1,-6 1 686,10-20 115,-20 10-46,-13 15-570,-10 9 902,-17 28-1127,-5 34-156,1 11 594,14-20 0,4 0-819,9-8 0,7-1-1406,13 8 1,6-3 1663,-1-14 0,2-3 0,-1 3 0,-1-6 0,6-11 0</inkml:trace>
  <inkml:trace contextRef="#ctx0" brushRef="#br0" timeOffset="17686">21273 5193 20165,'40'-3'-364,"0"0"0,5-9 0,-10 25 0</inkml:trace>
  <inkml:trace contextRef="#ctx0" brushRef="#br0" timeOffset="17818">21347 5450 17521,'-8'3'1154,"2"-1"-1176,6-2-1121,65-32-1378,-2 10 2334,-19 6 1,10-3 0,2 0-1,-10 4 1,-6 3 0,-2 2 0,24-7-1,0 0 1</inkml:trace>
  <inkml:trace contextRef="#ctx0" brushRef="#br0" timeOffset="17986">22810 4911 20613,'-13'41'-325,"0"0"0,6 6 0,2 5 1,3 3-657,5-7 1,3 2 0,2 1-1,-2 0 611,-2 3 0,0 2 0,-1-1 1,2-3-1,2 4 0,2-3 0,-2-6 1,-5-9-1,0-1 0</inkml:trace>
  <inkml:trace contextRef="#ctx0" brushRef="#br0" timeOffset="19566">14293 17515 9969,'-31'-41'78,"0"0"0,3 2 1,3 4-158,3-5-178,2 2-774,3-1 247,0 3 784,-7-13 0,13 26 0,-5-5 0</inkml:trace>
  <inkml:trace contextRef="#ctx0" brushRef="#br0" timeOffset="31470">19086 6457 9745,'-49'-5'1311,"8"1"-1311,35 2 0,1 0 190,0 2-190,2 0 370,-2 0 90,0 0 716,-5 0-89,4 0-707,-2 0-188,6 0-58,17 5 392,38 4-397,3-4 0,12-2-96,-15-2 1,6-1 0,4-1-1,2 0-567,-7-2 1,3-1-1,1 0 1,2-1-1,0 0 1,-1 0 549,-3 1 1,0-1 0,0 0 0,1 0 0,-1 0 0,2-1-340,-3 1 1,2-1-1,0 0 1,0-1-1,0 1 1,-1 0-1,-3 1 330,0-1 1,-2 1-1,-2 0 1,1 0 0,3 0-1,3-1-169,-6 1 1,3 0 0,2 0 0,2 0 0,1-1 0,0 1 0,1-1 0,0 1 0,0 0 162,-5 0 0,1 0 0,0 0 0,1 0 1,-1 0-1,2 0 0,0 0 0,1 0 0,0 0 1,2 0-86,-1 0 0,1 0 1,2-1-1,1 1 1,0 0-1,1-1 0,0 1 1,-1-1-1,0 1 1,-1 0-1,-2 0 0,-2 0 81,2 0 1,-1 0 0,-1 0 0,-1 1 0,-1-1 0,0 1-1,-1-1 1,0 1 0,0-1 0,0 1 2,3-1 0,0 0 0,0 1 0,0-1 0,-1 0 0,-1 1 0,-1 0 0,-3-1 0,-2 1 0,6 0 0,-3 0 0,-3 0 0,-1 0 0,2 0 0,2 0 44,1-1 1,3 1 0,0-1 0,1 0 0,0 0 0,0 0 0,-2 0-28,4-1 0,0 0 0,-1 0 0,0 0 0,0 0 0,-1 0-1,-2 0 0,0 0 0,1 0 1,-2 0-1,-2 0 0,-2 0-16,13-3 0,-2 0 0,-4 0 0,-7 0 0,8-3 0,-8-1 609,-11 1 0,-3 0-598,12-10 2119,-28 4-1917,-14 1 1715,-28-5-1726,-6 3 2953,-10-3-3133,8 9 403,10 2-414,9 4 23,0-8-68,-3-11 57,-9-24-23,0 0-227,6 15 1,-1 0 209,0 3 0,1 0 17,-4-6 0,0 0 0,-1-3 0,-2-3 0,-1 2 0,-2-4 0,-1 0 0,-4-4 0,-1-1 0,-3-2-552,1 3 0,-4-3 0,0 0 0,1 3 552,3 6 0,1 2 0,0 1 0,-1 0 0,-3-1 0,-1 0 0,1 0 0,0 3-308,-2-3 1,1 3 0,-3-3 307,0-1 0,-3-3 0,-1 0 0,-1 0 11,0 1 0,-2 0 1,0 0-1,-2-2-371,4 4 0,-3-3 1,0 1-1,0 1 0,2 2 360,0 0 0,0 2 0,2 2 0,0 0-15,-11-8 0,2 2 1,3 3-290,-4-2 1,4 4 303,-1 0 0,1 2 483,2 1 1,-2 1-432,9 7 0,-3-1 0,1 2-30,3 1 1,0 2 0,0-1 14,-5-1 0,-1-1 1,4 2-16,-4 0 0,4 2-22,7 7 0,3 3 743,-4 2-776,-18 5 5,17 8 0,-4 4-12,-22 7 1,-3 4 507,2 0 1,-2 2-529,11-2 0,-2 3 1,0-1-304,1-2 0,1 0 0,-1 0 318,-9 3 0,-1-1 0,-2 1 31,12-4 0,0 0 0,-2 1 0,-4 1-29,4-2 0,-4 2 0,-3 1 0,-2 0 0,0 0 1,0 0 22,3-1 1,0 0 0,-1 0 0,0 1 0,-2-1-1,-1 2 1,-2-1 9,12-3 0,-3 1 0,0 1 0,-2-1 0,0 1-1,0-1 1,0 1 0,1-1 0,1 0 0,2 0-205,-5 1 0,1-1 0,1 0 0,0 0 0,2 0 0,-1-1 0,1 1 0,0-1 215,-6 2 0,0 0 0,-1 0 0,2 0 0,1 0 0,3-2 0,2 0-143,0 0 1,3-1 0,3 0 0,-2-1 0,-1 2 142,-9 1 0,-1 2 0,-2 0 0,1-1 0,3-1 36,-5 1 0,2-2 0,1 0 0,-1-1 78,0 1 1,-2-1 0,3-1 0,6-1-29,8-4 0,4 0 0,6-4 149,-23-2 1276,50-3-1499,7 0 2307,5 0-2475,1 6 1737,3 1-1581,-1 1 1216,1 0-1160,-2-4-112,0 3 101,0 0-45,1 0 0,0-1 0,-1 0 0,3 3 11,2 6-11,2 10 0,4 13 22,-1 6 1,-2 7-345,-2-8 0,-1 3 0,0 3 322,0-2 0,-1 4 0,1 0 0,-2-1-456,1 8 0,0-1 0,-2-1 456,0 1 0,-1-1 0,0-4 28,0 4 0,-1 0-113,0-8 1,1 3 0,0 0 95,0-6 0,0 0 1,1 0-16,1 4 0,1 0 1,0-5 3,1 1 0,0-6 89,8 5-78,-7-33 68,-3-6 728,-2-7-729,-2-8 1320,-14 3-1622,1-3-190,-13 8-998,4 6-1367,2 2 2779,6 1 0,6-1 0,4-4 0</inkml:trace>
  <inkml:trace contextRef="#ctx0" brushRef="#br0" timeOffset="206491">18914 5455 15303,'0'-51'2274,"0"10"-2274,0 40 0,0 3-11,0 16 16,1 14 1,3 9 22,5 18 0,2 6-486,-5-21 1,0 1-1,1 1 465,2 4 1,2 0 0,-2-3 3,1 4 0,0-3-183,-1-4 0,0-1 217,-1-5 0,1-1 101,1 3 0,0-1 112,6 21-191,0-2 34,-4-21 1227,-4-16-1328,0-4 601,-2-5-613,3 4-21,-2-2-146,0-1-146,-4-6-438,-2-5-1444,-1-2 2207,-6-2 0,4 2 0,-4-2 0</inkml:trace>
  <inkml:trace contextRef="#ctx0" brushRef="#br0" timeOffset="210341">12794 9002 12770,'0'-9'3765,"0"2"-3014,0 7-247,0 0-370,-36-24-134,7 18 90,-1-6 0,-3 1-79,-14 16-11,-3 3 101,1 5-79,4 2 46,-9 5-12,19-5-101,-1 6 45,26-5 0,6 8 33,13 13 1,10 10 0,4 10-27,-5-6 0,1 6 1,-1 0-655,1 1 0,0 1 0,-2 1 647,-5-10 0,-1 1 0,-2 0 0,-3-3 0,-1-1 0,-3-3 0,-2 2-60,1 8 0,-3 1 1,1-2 59,1 11 0,-1-3-28,-1-2 0,4-5-263,13-3-416,20-52-144,6-13-471,13-18-1166,-9 10 2488,-7 6 0,-1 1 0,-3 1 0,14-4 0</inkml:trace>
  <inkml:trace contextRef="#ctx0" brushRef="#br0" timeOffset="211025">13835 10036 11649,'7'0'4718,"-1"0"-3940,13-26 1,1-12-476,-7-6-680,8-5 1,-2-4 376,-16 19 0,-5 1 45,-2-2 0,-3-1-45,-1 2 0,-2 0 0,-17-26 383,-3 14-360,-13 20 161,-3 51-207,3 8 23,24 0 0,6 4 0,2 15-33,16-5-68,15-11-67,17-11-101,14-12 95,-8-12 0,2-8 129,4-14 1,0-6 88,1 2 1,-3-3-163,-1-13 0,-6-4 174,-14 12 0,-1 0 62,0-4 0,-1 2-129,4 0 112,-5 41-79,-17 33-5,-3-3 0,1 2-17,0-4 0,2 0-23,5 11 1,4 1-376,4-5 0,7-2-1300,10-1 1,6-5-1418,-5-10 0,3-8 3196,8-14 0,-3-5 0,-5 0 0,-5-9 0</inkml:trace>
  <inkml:trace contextRef="#ctx0" brushRef="#br0" timeOffset="211425">15972 9232 17375,'-10'7'729,"-10"7"-628,-13 17-1,2-5 1,-3 3-79,1-2 1,-1 2 55,-2 4 1,2-1-1,-8 17-10,24-19 21,18-7-66,11-6-12,20 17-11,11 9-578,-14-13 1,0 0-1182,18 18-2756,-3-7 4515,-7-23 0,-15-9 0,-2-5 0</inkml:trace>
  <inkml:trace contextRef="#ctx0" brushRef="#br0" timeOffset="212025">17059 9071 16972,'9'-34'151,"1"0"0,34-15-201,-11 46 0,2 10-40,24 20-84,-34-1 1,-7 6 128,-10 1 0,-8 2 34,-15 16 0,-6 2 5,0-7 1,-3-1-235,-2-1 0,-1-4 252,-14 6 204,28-35-171,6-8 131,5-6 26,19-11-68,33 5-89,8-2-197,-18 14 1,1 5 162,19 14 135,-11 13-135,-17 10 251,-27-9 1,-10 3-319,-13 0 0,-9-2-594,-9 4 0,-4-6-461,0-9 1,-1-7-1092,2-8 1,1-6 2201,-12-18 0,22 10 0,6-9 0</inkml:trace>
  <inkml:trace contextRef="#ctx0" brushRef="#br0" timeOffset="212461">17785 8835 14652,'-20'-61'3059,"5"5"-2924,20 24 123,21-19-101,19 6-113,-11 22 1,2 5-11,-3 9 0,1 6-199,1 11 1,-2 6 225,-5 7 1,-3 7-10,-1 6 0,-1 6 1,-2 3-20,-2 7 1,-2 4-1,0 4-266,-3-4 0,1 3 0,-2 2 1,-1 0 232,-2 1 0,-2 1 0,-1-1 0,-1-2-672,1 5 0,-2-2 1,0-2 686,0-8 0,-1-2 0,-1-5-38,-1-5 1,0-4-124,1 1 1,-4-2-1189,-18 10-2162,-8-23 0,-6-4 3496,0-6 0,-1-3 0,-29-1 0,30 0 0</inkml:trace>
  <inkml:trace contextRef="#ctx0" brushRef="#br0" timeOffset="213357">17336 8172 12313,'35'-32'49,"0"1"0,0-1 1,3-1-1,0-1 0,2 2-49,1 0 0,2 1 0,1 0-1247,4-2 1,2-1-1,1 2 1224,3-1 1,0 1 0,2 1-184,-1 0 1,0 2 0,3-1 176,-7 5 0,3-2 0,-2 1 0,-6 4 0,7-3 0,-5 2 1,6-4-1,0 1 0</inkml:trace>
  <inkml:trace contextRef="#ctx0" brushRef="#br0" timeOffset="213558">18575 7208 13936,'31'-34'631,"0"0"0,11 3 0,2 15-598,-11 30 1,-2 11-34,-1-4 0,-3 4-478,-7 18 1,-11 5 494,-14-10 0,-10 2-230,-6-2 0,-6 2 0,-4 0-2357,-9 5 1,-4 0-1,-1 1 2454,10-10 0,-1 1 0,1 0 0,1-4 0,-2 1 1,1-3-1,5-3 0,6-3 0,1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4:02:00.00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4920 2970 16277,'-1'56'239,"-1"0"0,1 3 0,0-1-177,1-1 0,0-1-1614,2 2 1,1 0 1551,2-3 0,3-1 11,2-7 1,4-2 439,2-7 1,6-5-441,13-5 0,6-8 90,20-1-101,-19-20 0,-2-7 168,9-25-62,-25-6 1,-4-8 16,-6-9 1,-5-5-360,0 0 0,-4-1 236,-8-3 0,-5 2 16,0 19 1,-2 4-154,-2 3 0,0 3 13,-10-17 1441,-5 20-3424,7 40-3204,4 32 5311,17 11 0,1-8 0,7-25 0</inkml:trace>
  <inkml:trace contextRef="#ctx0" brushRef="#br0" timeOffset="334">5583 3702 17454,'-10'-19'212,"5"-5"35,23-20-225,4 11-44,14 6-169,5 40-492,-7 9-863,4 20-1099,-9-14-873,1-4 3518,1-8 0,-13-8 0,-3-5 0</inkml:trace>
  <inkml:trace contextRef="#ctx0" brushRef="#br0" timeOffset="602">6041 3566 15415,'-3'-3'649,"1"1"-559,2 2-101,38-17-57,-17 8-156,26-20 1043,-44 11-338,-10 3-22,-18 5-167,0 8 33,1 7-291,2 9-12,1 28-134,12 12-2712,32 9-1075,9-22 3899,30-19 0,-35-19 0,-2-3 0</inkml:trace>
  <inkml:trace contextRef="#ctx0" brushRef="#br0" timeOffset="785">6441 3359 16411,'-4'-6'1951,"0"2"-1951,5 45-34,7-7-269,-2 0 0,1 0-1075,15 15-2454,0-9 3832,-2-4 0,-9-18 0,-5-6 0</inkml:trace>
  <inkml:trace contextRef="#ctx0" brushRef="#br0" timeOffset="918">6386 3583 17801,'40'-21'-662,"-1"0"1,1 0 0,6-1 0,1 0 0,-5 4 0,-6 6 0,-3 2 0,2 0 0,-1-1 0</inkml:trace>
  <inkml:trace contextRef="#ctx0" brushRef="#br0" timeOffset="1218">9879 2855 17386,'42'3'-630,"-1"-1"0,17 7 1,-30-2-1,-21 1 1</inkml:trace>
  <inkml:trace contextRef="#ctx0" brushRef="#br0" timeOffset="1351">9994 3100 16614,'-3'2'403,"1"-1"-6667,47-6 6264,-20 4 0,23-4 0,-34 5 0</inkml:trace>
  <inkml:trace contextRef="#ctx0" brushRef="#br0" timeOffset="2150">7465 2823 15571,'-22'60'389,"-1"1"1,8 1-1,2 5 1,3 0-387,6-2 1,3 1 0,2-1-1052,0 3 1,3-1-1,2-3 835,3-7 1,2-2-1,4-7-516,6-6 1,7-8-2720,13-4 1,2-6 3447,-10-9 0,-1-3 0,29 3 0,-36-15 0</inkml:trace>
  <inkml:trace contextRef="#ctx0" brushRef="#br0" timeOffset="2403">7802 3509 19437,'-1'-56'180,"0"-1"-214,3 28-11,-1 1-90,-3 5 46,-1 11-191,-1 8 212,4 43-481,9-2 0,3 4-258,-3 3 1,1 2-1033,6 5 0,1-3 1839,5 9 0,-10-27 0,-5-12 0</inkml:trace>
  <inkml:trace contextRef="#ctx0" brushRef="#br0" timeOffset="2569">7730 3603 17151,'48'-34'-2536,"0"1"0,-2 1 0,-3 4 2536,15 0 0,-25 13 0,-8 2 0</inkml:trace>
  <inkml:trace contextRef="#ctx0" brushRef="#br0" timeOffset="2735">8101 3064 18462,'23'55'-195,"0"0"0,0 0 0,-1-1 0,0-1 0,-3-3-360,2 5 1,-2-2-2308,-2 2 0,-1 0 2862,-5-1 0,-1-4 0,2 9 0,-8-17 0</inkml:trace>
  <inkml:trace contextRef="#ctx0" brushRef="#br0" timeOffset="3884">12228 2633 14092,'0'-8'1479,"0"2"-969,-2 32 0,1 18-365,5 0 1,2 4-146,-1 13 0,4 3-614,5-5 1,5-4 646,0-19 1,4-4 193,12-1 0,6-7-177,2-9 1,3-9 33,11-13 0,-1-13 0,-3-18 0,-6-8-567,-11-1 1,-6-3 543,-7-6 1,-7 0-45,-8 15 0,-5 0 50,-5-12 0,-4 0 146,-5 10 1,-1 2-91,1 2 0,-1 3-112,-16-3 842,14 31-887,4 4-549,3 13-2857,3 26 3709,18 22 0,-10-14 0,11-3 0</inkml:trace>
  <inkml:trace contextRef="#ctx0" brushRef="#br0" timeOffset="4401">13995 2396 12479,'2'-4'2824,"-1"0"-2522,-1 4-257,0-6 67,0 4-90,0-4 124,0 6 2006,0 0-2197,2 5 11,9 37 34,2 4 0,-3-6 0,1 3-401,-1-7 1,-1-1 103,1 0 0,0 0-1294,9 29 1581,-8-26 0,1-2 0,-1-2 0,1 5 0</inkml:trace>
  <inkml:trace contextRef="#ctx0" brushRef="#br0" timeOffset="4569">13892 2772 17633,'46'-22'-373,"1"0"0,-1 0 1,0 1-1,0-9 1,-3 5-1,12 11 1,0-1-1</inkml:trace>
  <inkml:trace contextRef="#ctx0" brushRef="#br0" timeOffset="5035">16718 2184 17286,'-49'20'429,"-1"1"1,2 1-1,6 8-345,10 25 0,9 5-1207,6-14 0,3 0 1145,-3 14 1,7 0-23,12-24 0,8-1 219,8 6 1,10-3-932,13-11 1,5-4-337,0 1 1,3-5-2648,6-10 1,-1-8 3694,-13-4 0,-4-2 0,8 0 0,-12-2 0</inkml:trace>
  <inkml:trace contextRef="#ctx0" brushRef="#br0" timeOffset="5317">17023 2909 17935,'-7'-15'998,"3"-16"-987,6-16 56,13 2-145,3 19 67,9 14-68,-3 14 23,2 9-481,5 8-601,-6 2 1,1 3-2640,3 2 1,-1 1 3776,1 0 0,-1-2 0,9 9 0,-23-21 0</inkml:trace>
  <inkml:trace contextRef="#ctx0" brushRef="#br0" timeOffset="5604">17477 2838 17375,'39'-33'82,"0"0"0,-9 7 1,-3 2-83,9-8 0,-24 15 291,-8 2 57,-10 4 537,-15 4-504,-12 18-258,-10 28-89,15 5-34,10 17-67,18-15-438,14-2-694,10-7-913,7-20 0,8-6 2112,10-12 0,0-3 0,-13 6 0,-2-2 0,0-9 0,-1 0 0</inkml:trace>
  <inkml:trace contextRef="#ctx0" brushRef="#br0" timeOffset="5901">18104 2638 15056,'-5'-56'2521,"-1"5"-1412,-5 21-605,2 10-526,0 9-34,6 23 56,4 19-34,8 11-391,5 10-808,8 0-1434,-3-16 1,0-1 2666,7 14 0,0-4 0,-18-29 0</inkml:trace>
  <inkml:trace contextRef="#ctx0" brushRef="#br0" timeOffset="6051">18072 2691 17454,'61'-24'-980,"0"0"1,-21 5 0,-4 4-1,2 9 1</inkml:trace>
  <inkml:trace contextRef="#ctx0" brushRef="#br0" timeOffset="6185">19077 2495 17174,'10'0'369,"-2"0"-4817,-8 0 4448,0 0 0,0 0 0</inkml:trace>
  <inkml:trace contextRef="#ctx0" brushRef="#br0" timeOffset="6534">20575 2399 18317,'-2'-40'283,"0"0"1,-1-15 0,-1-1-183,-1 8 0,-2 0 67,-1-4 0,-3 3-33,-8-15-113,1 39-44,9 45 10,1 17 12,4 29-67,6-8 0,6 4-1711,10-1 1,5-1 1189,-3 0 0,3-3-589,7-10 1,2-8-2169,9-2 3345,-8-13 0,-15-13 0,-7-7 0</inkml:trace>
  <inkml:trace contextRef="#ctx0" brushRef="#br0" timeOffset="6668">20508 2358 18250,'57'-24'-975,"0"-1"0,-23 6 0,-2 3 0,12 8 0</inkml:trace>
  <inkml:trace contextRef="#ctx0" brushRef="#br0" timeOffset="8118">23018 1897 16311,'0'-11'-45,"0"2"381,0 9 1737,0 0-2129,-4-1 112,-7 1 23,-6 1 77,1 1-100,5 0-44,7 0 77,2-1 90,1-1-179,12 1 45,17-11 0,29-8 33,4-7-362,-23 10 1,1-1 283,-7 3 0,0 1 0,0-1 0,0 1-34,24-10-89,-15 9-213,-17 5-67,-21 10 436,-38 18-10,-3-1-7,8-3 1,0 0 28,-12 4-45,8-3 56,9-5 489,11-6-589,10-3-628,28-3-393,5 0-1927,26 0 2992,3-7 0,-26 5 0,-1-4 0</inkml:trace>
  <inkml:trace contextRef="#ctx0" brushRef="#br0" timeOffset="8600">25052 1350 15370,'8'-33'1820,"0"-1"1,-2-22-1765,-26 40 157,-12 8-213,-10 4 5,2 16 1,0 9-45,3 5 0,3 5-29,-1 4 1,6 3-181,11 4 0,12 1 141,16-9 1,9 0-68,4 3 1,4-1 55,7 2 1,5 1 117,-3-3 0,2 1 0,-1 1-105,-6-4 0,-2 0 1,-2 2 119,0 4 0,-2 2 0,-6-2 69,-8 2 0,-10-4-62,-13-6 1,-9-6-234,-29-3 122,-5-10-1200,-1-17 1289,19-13 0,3-1 0,0 2 0,-7-18 0</inkml:trace>
  <inkml:trace contextRef="#ctx0" brushRef="#br0" timeOffset="8785">25726 1966 6294,'-9'-4'0,"2"1"0</inkml:trace>
  <inkml:trace contextRef="#ctx0" brushRef="#br0" timeOffset="9121">25710 1959 15952,'50'-24'-1272,"-1"1"0,-5 1 1,-6 7-1,-10 14 0,-12 1 1</inkml:trace>
  <inkml:trace contextRef="#ctx0" brushRef="#br0" timeOffset="9234">25787 2024 14148,'-3'7'325,"0"-3"-325,18 38-2353,0-15 2353,10 34 0,-12-40 0,-6-5 0</inkml:trace>
  <inkml:trace contextRef="#ctx0" brushRef="#br0" timeOffset="9385">25726 2432 15975,'45'-17'-980,"0"0"1,0 0 0,0 0 0,-1-1 0,-8 3 0,3 0 0,-5-1 0</inkml:trace>
  <inkml:trace contextRef="#ctx0" brushRef="#br0" timeOffset="9635">26882 1407 17935,'-10'52'51,"0"0"1,1 0 0,0-3 0,0-2 0,7-1-394,17 15 0,7-5-1383,-4-14 0,2-1 134,12 8 0,5-6 1591,-6-19 0,-2-5 0,4 4 0,-5-11 0</inkml:trace>
  <inkml:trace contextRef="#ctx0" brushRef="#br0" timeOffset="9884">27310 1846 18194,'-7'-64'470,"0"0"1,-2 3-1,1 2-470,2 13 0,0 2 0,-1 9 0,-1 5 0,-3 6-67,-4 17 56,-5 41 11,3 7-182,9-5 1,2 3 175,3-5 0,3-1-39,2 2 0,3 0-560,11 30-1065,2-27 1,4-2 1669,17 13 0,-5-9 0,-17-26 0</inkml:trace>
  <inkml:trace contextRef="#ctx0" brushRef="#br0" timeOffset="10018">27310 1846 17039,'-26'-42'224,"1"0"0,4 3 0,11 6-224,32 6-1075,19 1-1536,18 0 2611,-9 9 0,-2 2 0,1-1 0,13-2 0</inkml:trace>
  <inkml:trace contextRef="#ctx0" brushRef="#br0" timeOffset="10201">27572 1165 20591,'21'60'-234,"0"-1"1,0 1-1,-9-11 1,-1 1 0,-2 1-1,0 1-783,-1 6 0,-2 1 1,-1 0-1,-3-2-1815,-2 5 1,-4-3 0,-3-3 2831,-2-6 0,-3-2 0,0-9 0,-9 4 0,6-18 0</inkml:trace>
  <inkml:trace contextRef="#ctx0" brushRef="#br0" timeOffset="11702">5276 6643 17823,'-58'-23'265,"1"-1"1,2 1-1,3 9-265,-11 30-11,17 11 0,2 10-1429,16-3 1,2 6 0,0 0 1431,0 0 1,1 2 0,3 0 7,3 3 0,3 2 0,5-1 66,0 19 1,8-3-67,3-18 0,7-3 217,16 16 0,12-8-576,13-26 0,9-10-172,-6-3 1,3-4 0,1-3 460,3-6 0,-1-5 1,-4 1-1,2 0 1,-6-2-1,-14 0 1,-1-1-1</inkml:trace>
  <inkml:trace contextRef="#ctx0" brushRef="#br0" timeOffset="12100">5452 7297 10809,'0'8'3272,"3"35"-2925,1-12-291,1 20-11,2-22-11,-3-16 44,-2-7 1188,-1-3 202,-1-10-1121,-3-21-55,1-19-112,-2-6-12,11-3 33,4 20-167,9 5-1,5 12-145,19 18-347,8 41 195,-26-19 1,0 2-270,-1 10 0,-2 2-1317,6 14-1937,0-8 3787,-3-9 0,-11-15 0,-3-8 0</inkml:trace>
  <inkml:trace contextRef="#ctx0" brushRef="#br0" timeOffset="12419">6038 7383 16770,'-3'-5'1132,"1"1"-1200,2 4-604,39-29-101,-12 3 560,18-23 1188,-41 15-236,-16 13 1,-13 8-303,4 11-34,-6 19-268,6 20-123,3 6-12,12 11-438,18-19-570,9-5-729,13-8-3179,1-14 1,2-4 4697,26-7 1,-4 1 0,-29-6 0</inkml:trace>
  <inkml:trace contextRef="#ctx0" brushRef="#br0" timeOffset="13051">6491 7147 16019,'2'40'-45,"0"0"0,6 9 1,3 0-2662,3-11 0,1-3 2706,0 1 0,-1-3 0,3 7 0,-13-27 0</inkml:trace>
  <inkml:trace contextRef="#ctx0" brushRef="#br0" timeOffset="13202">6532 7405 16288,'0'-6'225,"0"0"-1391,34-14 1,17-2-2455,-18 9 1,3 0 3467,13-7 0,6-4 1,-7 5-1,14-1 1,-7 2-1</inkml:trace>
  <inkml:trace contextRef="#ctx0" brushRef="#br0" timeOffset="13435">9600 6347 16513,'35'1'-888,"0"1"1,24 5-1,-36-1 1,-9 2 0</inkml:trace>
  <inkml:trace contextRef="#ctx0" brushRef="#br0" timeOffset="13570">9674 6618 16064,'-4'2'1558,"2"0"-1558,2-2-2129,48-17 2129,-11 7 0,1 0 0,-6 0 0,0 0 0,31-6 0</inkml:trace>
  <inkml:trace contextRef="#ctx0" brushRef="#br0" timeOffset="14418">12622 6093 18261,'17'60'85,"-1"-1"0,1 1 0,-2-4 0,0-2 0,0-3-119,4 6 1,-1-5-18,-5-11 1,-2-6-28,1-9 201,-7-16 23,-8-45 55,-9-10-184,2 4 0,-1-4-933,-1 3 1,-1-2 915,-2-6 0,1-3 17,-1-4 0,2-2-40,0-2 1,2-2 27,2 1 1,4-2 40,4 12 1,3-2-1,5 2-46,5 7 0,5 1 0,1 2 0,6-19 0,6 7-6,10 19 1,3 11-73,23 15-107,-33 20 0,-3 7-39,-3 4 0,-7 8 111,-9 10 1,-6 8 0,-7 1 37,-7 3 1,-8 1-1,-2 2-375,3-7 1,-1 3 0,-1-1 0,-2-3-2102,-7 9 0,-1-3 0,1-4 2551,0 2 0,4-6 0,6 1 0,16-35 0</inkml:trace>
  <inkml:trace contextRef="#ctx0" brushRef="#br0" timeOffset="14701">13133 6430 19414,'-7'-39'97,"0"0"1,3 1-1,4 2-298,14-14 189,10 2-44,4 10-23,8 11 23,1 22 56,-3 13 0,-1 18-33,-7 6-68,5 3-45,0 1-190,-7-13 0,2 0-1188,0-1 1,1-2 1523,7 0 0,-1-2 0,3 3 0,-7-13 0</inkml:trace>
  <inkml:trace contextRef="#ctx0" brushRef="#br0" timeOffset="15001">13882 6294 18238,'40'-35'-359,"0"0"1,-5 1-1,-3 2 57,6-4 302,-18 5 112,-35 14 1121,-26 4-292,-21 14-617,0 11-211,8 17-35,28 8-78,11 25-963,37 0-1066,1-26 1,7-4 2028,16-9 0,3-5 0,11 2 0,-7-17 0</inkml:trace>
  <inkml:trace contextRef="#ctx0" brushRef="#br0" timeOffset="15418">14318 6311 17588,'-6'0'2073,"1"0"-2084,5 0-157,4-42-12,13 0 180,-9 9 0,1-1-22,20-15 22,-8 18-90,10 8 1,3 19 78,1 14-325,-1 18 56,-9 8-281,-1 2-313,-3-2 123,2 2 762,-4-20 393,9-27-79,-7-19 123,7-32-235,0 1-180,-12 27 1,2 0 195,2-1 1,5 1 128,14-2 1,6 6-326,-1 14 1,1 7-34,0 4 0,-4 8 0,-6 15 0,-8 9-84,-15 1 0,-5 4-107,-2 2 1,-2 0-505,-2 0 1,-1 0 694,0 5 0,0-2 0,0 0 0,0 0 0</inkml:trace>
  <inkml:trace contextRef="#ctx0" brushRef="#br0" timeOffset="15552">15629 6038 16502,'-6'-1'627,"1"1"-1684,5 0 0,0 0 0</inkml:trace>
  <inkml:trace contextRef="#ctx0" brushRef="#br0" timeOffset="16102">16952 6328 13801,'0'12'2454,"0"-3"-2017,0-9-202,66-9-33,-31-38-180,3 26 1,-4-4-186,-19-13 1,-10-5 251,-6 10 1,-5-1 61,-1-2 0,-3-1 180,-3 0 0,-5 1-104,-9-6 1,-7 5-155,2 13 0,-3 7-85,-3 8 1,2 9 22,-10 24-22,23 30-246,37-11-259,15-4 0,24-8-235,-4-19 1,4-5 509,3-8 0,1-4-155,0-1 0,-3-4 440,-5-5 1,-7-4 437,2-13 641,-15 5-271,-13 6-45,-9 8-740,-2 28 23,3 32-23,3 7-67,-2-19 0,0-1 0,10 10-213,4-5 133,5-7-4649,22-4 4729,-11-15 0,0-3 0,-23-10 0</inkml:trace>
  <inkml:trace contextRef="#ctx0" brushRef="#br0" timeOffset="16418">17753 6052 16176,'-5'0'1928,"1"0"-1726,4 0-202,40-6-449,-8-4 1,1 2 0,4-3-314,2-8 0,-1-1 672,15-12 40,-20 10 0,-4 0 50,-9-5 492,-18 3 383,-18 6 873,-25 8-561,-14 27-918,-1 6-297,29-1 1,4 4 127,-5 19-100,8 2-22,10-1-336,13-3-651,14-5-633,9-18 1,7-4-2438,16-4 1,5-5 4078,2 1 0,-2-3 0,-9-4 0,-4-1 0,1-4 0</inkml:trace>
  <inkml:trace contextRef="#ctx0" brushRef="#br0" timeOffset="16703">18744 5943 17364,'-34'13'653,"0"1"1,1 4 0,4 5-638,8 7 1,6 3-5,2 30-348,27-21-34,25-19-516,16-19-526,-6-10 1,6-5 1189,4-5 0,-1-1 0,-12 5 1,-3-1-1,-8-1 0,0 0 1</inkml:trace>
  <inkml:trace contextRef="#ctx0" brushRef="#br0" timeOffset="17052">19189 5943 15784,'65'-4'-269,"-6"-5"-190,-20-13 459,-4-2 0,-10-3 784,-9-11 1132,-29 6-459,-16 4-661,-26 31-550,7 17-22,1 23-224,20 1 33,14-11 1,4 2-571,6 31-35,15-4-33,19-17-549,15-25-773,9-7-2466,8-7 4393,2-4 0,-27-2 0,-9 0 0</inkml:trace>
  <inkml:trace contextRef="#ctx0" brushRef="#br0" timeOffset="17335">19771 5955 14551,'19'26'0,"-3"-5"0</inkml:trace>
  <inkml:trace contextRef="#ctx0" brushRef="#br0" timeOffset="17485">19705 5656 7818,'0'0'0</inkml:trace>
  <inkml:trace contextRef="#ctx0" brushRef="#br0" timeOffset="17968">20201 5924 19358,'43'11'-526,"8"-5"167,-17-11 1,0-4-135,21-8 157,-8-16 134,-14 4-78,14-12 224,7 12 56,-2 1 34,-1 18 78,-17 9 0,14-1 0,-11-5 313,1-6-10,-19-10 11,-13 6-34,-4 1-258,-6 11-10,-6 7-24,-9 15 124,-2 9 1,-1 7-186,0 9 0,3 2-39,-1 1 0,3 0-62,4-2 1,6-5-701,18 3-852,15-12-1545,25-13 3159,8-11 0,1-3 0,-5-1 0,-11-2 0,0-1 0</inkml:trace>
  <inkml:trace contextRef="#ctx0" brushRef="#br0" timeOffset="18351">21667 5744 19056,'-38'-3'470,"0"1"1,1 4 0,2 5-460,-18 13 79,7 16-90,13 3 78,23 15-224,54-14-324,-6-21 0,4-6 273,2-9 1,0-6 0,1-7 0,-5-6-218,2-26 285,-22-3 0,-6-9-924,-7 7 0,-3-4 0,-2 0 1090,0-1 0,-1 0 1,-3-1 141,-2-5 0,-2-1 0,-2 4 318,-3-3 0,-5 4 102,-6-3 1,-8 8-471,-5 16 0,-6 14-96,-9 17 1,3 20-12,17 15 1,6 14-1,4 2-500,5-1 0,5 2 0,6 3 429,6 10 1,8 3 0,6-4-139,1-16 0,5-3 1,1-2-154,0 0 0,1-1 0,2-1-1136,10 13 0,4-2 1476,-4-13 0,3-1 0,-5-4 0,-8-5 0,-1-3 0,8 1 0,1-1 0</inkml:trace>
  <inkml:trace contextRef="#ctx0" brushRef="#br0" timeOffset="18752">23540 5635 17454,'63'-14'-968,"-1"0"1,0 0-1,-7 1 1,-3-1 0,-1 1-1,9-1 1,-6 0 0,8-6-1</inkml:trace>
  <inkml:trace contextRef="#ctx0" brushRef="#br0" timeOffset="19518">25847 5254 14462,'4'-4'1636,"14"36"-1199,-5 8-314,0-4 1,1 4-1061,-2-2 0,-1-1 1021,-1 0 0,0 1-17,-2-3 1,-2 1 191,-1 5 0,-3-2-46,-7 9 311,-5 0-120,-8-35-124,-1-11-56,-3-17 969,0-13-1193,-3-25 18,13 15 1,-1-6 0,1-3-931,0-12 1,1-5 0,0 0 933,0 1 1,1-1-1,1 0-18,1-3 0,1 0 0,4 6-476,4 3 0,4 5 472,3 7 0,5 3 0,2 9 0,8 5-17,23 4 1,9 10 10,10 11 1,2 10-471,-1 2 1,-3 8 341,-2 10 0,-11 10-18,-27-1 1,-11 5-6,-11 3 0,-9 1 134,-10 3 1,-8-1-1,-9 2 1,-5-2 22,-4-1 0,-4-1 689,11-11 0,-2 0 0,2-3-644,-2 0 0,2-2 89,3-1 1,5-5 1436,10-11-1470,25-13-56,10 1-45,12-1 5,6 9 1,6 5 5,5 4 0,2 3 189,0 1 0,0 3-279,-2 0 1,-1 3-2611,0 4 0,-3-2 2689,9 1 0,-19-8 0,-5-4 0,-12-12 0</inkml:trace>
  <inkml:trace contextRef="#ctx0" brushRef="#br0" timeOffset="19801">26534 5675 17678,'40'-39'-23,"1"1"1,-4 1-1,-5 3 12,-2-7 0,-12-19 415,-37 13-225,-3 6 90,-29 25-101,11 32-79,13 7 1,4 6-163,5 7 1,6 5-1262,6 7 1,10 0 1333,21-8 0,7-6 0,8 7 0,15-26 0</inkml:trace>
  <inkml:trace contextRef="#ctx0" brushRef="#br0" timeOffset="19935">27071 5493 17274,'10'59'-504,"-12"-15"0,19-36 0</inkml:trace>
  <inkml:trace contextRef="#ctx0" brushRef="#br0" timeOffset="20084">27021 5195 15594,'-2'-6'-4863,"1"1"4863,1 5 0,0 0 0</inkml:trace>
  <inkml:trace contextRef="#ctx0" brushRef="#br0" timeOffset="20318">27291 5511 18810,'11'-62'672,"-1"0"0,6 9 0,5 6-700,8 12 0,5 7-17,22 5-89,-4 38-68,-15 20-112,-14 3 1,-1 5-1037,-2 2 0,-2 0 1350,3 6 0,-2-3 0,-2 11 0,-6-30 0</inkml:trace>
  <inkml:trace contextRef="#ctx0" brushRef="#br0" timeOffset="20501">27871 5207 19224,'-54'1'351,"0"0"0,13 8 0,9 9-1415,16 45-34,37-2 95,3-32 1,5-4-1553,21 2 785,-7-10 1813,-10-9 1,-15-4 0,-11-3 0</inkml:trace>
  <inkml:trace contextRef="#ctx0" brushRef="#br0" timeOffset="20685">27920 5439 12322,'0'0'0</inkml:trace>
  <inkml:trace contextRef="#ctx0" brushRef="#br0" timeOffset="21518">28738 5355 14316,'16'61'694,"0"0"1,-4-17 0,-1 2 0,1 0-680,1 7 0,0 0 0,-1-1-627,2 10 1,-1-3 616,-3-8 1,-3-6-6,-3-2 519,-2-17 288,-2-14 193,-7-28-911,-5-44-89,6 25 0,0-4-538,1-14 1,0-3 458,4 5 1,1 0-79,0-6 0,0 0 56,1-5 1,3-2 82,0 6 1,2-3-1,2 1 14,0 10 0,1 2 1,1 1-136,-1 1 1,2 0 0,0 8-97,15-15 78,-6 70-246,-3 26-186,-7-12 1,1 2-174,-1 3 0,1 4-723,0 20 1,-2 5 300,-4-21 0,-1 1 0,-2 0 1184,0 23 0,-2-4 0,0-18 0,-1-8 0,-5-6 0</inkml:trace>
  <inkml:trace contextRef="#ctx0" brushRef="#br0" timeOffset="21852">29323 5350 20098,'4'-59'-941,"10"7"-841,43 20 891,-28 13 1,0-1 839,3-1 1,-2 1 61,6-6-11,-21 13 303,-13 19 77,-2 9-43,0 9-1,0 22-291,0 7-68,0-1-21,5-3-741,2-19-1254,6-6 2039,3-9 0,-6-6 0,-2-7 0</inkml:trace>
  <inkml:trace contextRef="#ctx0" brushRef="#br0" timeOffset="22168">29969 5251 16299,'0'5'2309,"0"-2"-2175,0-3-604,52-24-225,-12 8-426,14-8 1,5-5-163,-21 6 0,-3-1 806,0 1 1,-3-1 476,2-21 1054,-29 23 1624,-27 9-885,-29 34-1429,10 1 0,-1 5-269,4 2 1,3 3-96,1 2 0,7 0 0,9 12-583,13-6-728,19-5-3720,27-3 5031,3-16 0,-2-3 0,-21-13 0</inkml:trace>
  <inkml:trace contextRef="#ctx0" brushRef="#br0" timeOffset="22552">30370 5210 17846,'2'-61'280,"15"16"-313,17 36-259,3 16 45,0 8-167,-13 8 56,-4 2-125,-5-3 259,-3 3 684,-6-11 246,-3-2-359,-3-17 169,0-9 10,0-13-145,4-9 269,16-23-34,13 12-627,19 7 0,9 55-157,-15 16-67,-23-3 0,-4 4-606,0 19-2560,-10-12 1,-2-1 3400,1 17 0,-2-2 0,-4-35 0</inkml:trace>
  <inkml:trace contextRef="#ctx0" brushRef="#br0" timeOffset="22735">31196 5239 19852,'0'-8'2431,"0"2"-2678,0 6-1220,0 0-382,-2-4-4146,1 7 5995,-2-2 0,2 4 0,-1-3 0</inkml:trace>
  <inkml:trace contextRef="#ctx0" brushRef="#br0" timeOffset="23304">27206 6938 18048,'-28'36'126,"1"0"0,-1 0 0,-4 5 0,6 2-165,14 14 0,10 1-369,6-21 0,5-2-40,14 24 33,19-15-1378,-3-26 1,6-6 1792,7-11 0,0-2 0,-12 3 0,-3-3 0,28-13 0</inkml:trace>
  <inkml:trace contextRef="#ctx0" brushRef="#br0" timeOffset="23584">27692 7188 19090,'26'-32'-318,"0"0"1,-5 2 0,-8 2 417,-14 0 371,-33 5 89,-22 22-488,20 14 1,1 5 18,-17 19-91,31-8 0,8 3-203,9 12-446,22-2-1200,14-6 1849,16-20 0,3-5 0,-8 3 0,-5-11 0,0 1 0</inkml:trace>
  <inkml:trace contextRef="#ctx0" brushRef="#br0" timeOffset="23952">28504 6995 18451,'-37'-10'612,"0"1"1,-1-1 0,2 5-557,-23 14-56,-1 12 0,5 17-73,29-3 0,5 5-146,9-4 1,6 1 22,3-1 0,6-2 106,24 6-112,11-30 146,0-21 56,-2-15 0,-16-12 0,-4-10 0,-8 3 0,-2-5 0,-2-3-740,1 1 1,-2-3 0,0-1 0,-1 1 776,-2-9 0,-3 2 1,0 0 70,1 3 1,-2 1-1,-1 8 116,-1 8 0,-2 7 213,-10-10-459,10 58-68,10 27 0,7 12-224,2 2 1,3 4-288,0-7 1,3 3 0,1-3-112,7 7 1,3-2-2566,-1-12 0,4 2 0,-2-4 3264,6 1 1,-2-2 0,0-1 0,-3-7 0,-3-12-1</inkml:trace>
  <inkml:trace contextRef="#ctx0" brushRef="#br0" timeOffset="24252">28953 6960 16826,'0'-8'460,"0"2"-460,0 6-1647,51-28 1221,-8-1 471,-10 5 0,-2 0 403,-2-3 504,-40 12-179,-16 14 57,-17 12-304,-4 7-302,14 4 0,2 6-219,10 1 1,2 2-197,-2-1 1,6 0-930,23 26-695,24-26-1032,31-6 365,-21-16 1,4-3 2481,11-1 0,-1-1 0,9-2 0,-4-1 0</inkml:trace>
  <inkml:trace contextRef="#ctx0" brushRef="#br0" timeOffset="24618">30068 6650 16983,'-22'-37'922,"0"1"1,1 3 0,-3 7-878,-15 10-45,-12 21 39,20 8 0,0 7-360,-3 9 1,-1 7 0,4 3 110,5-1 1,4 3 0,5 1-26,2 4 0,6 1 0,7-3 11,11 2 0,12-8 89,20-14 0,6-11 107,-8-12 0,1-8 250,10-11 0,-3-11 411,-7-13 0,-7-9-361,-8 1 1,-4-6 0,-4 1-673,-4 5 1,-5 0 0,-2-1 473,-3-4 1,-4-2 0,0 4 20,-2-7 0,-2 3-11,-1 3 0,-2 2 67,0 6 1,-3 4 83,-4 4 0,-4 14-347,-20 49-45,23 30 1,11 16-252,5-19 1,3 3 0,5 1-415,4-2 1,2 2 0,4 0 0,3-3-1361,9 4 1,4-3-1,3-2 2182,2 1 0,2-2 0,-3-4 0,-2-2 0,-3-6 0,-5-9 0,1 0 0</inkml:trace>
  <inkml:trace contextRef="#ctx0" brushRef="#br0" timeOffset="28684">5017 8274 12557,'46'-22'321,"-1"0"1,5 0-1,1 1-170,1 6 1,3 1-1248,-11 3 1,3 0 0,1 0 1113,7 0 1,3-1 0,0 1-371,-9 2 0,0 0 0,2 0 1,-1 1 351,3-1 0,0 1 0,1 0 0,-1 0-26,0 1 1,0 0 0,0 0 0,-1 1-65,14-1 1,-2 0-1,-1 1-269,-6 1 0,-2 2 1,-2 0-797,15 0 1,-5 1 1154,-11 1 0,-5 1 0,3 0 0,-21 0 0</inkml:trace>
  <inkml:trace contextRef="#ctx0" brushRef="#br0" timeOffset="36667">25588 2017 13240,'7'0'2007,"-1"0"-1447,-6 0-34,0 0-638,51-19-4952,2 5 5064,-12 1 0,-2 1 0,7 0 0,-27 8 0</inkml:trace>
  <inkml:trace contextRef="#ctx0" brushRef="#br0" timeOffset="37068">25704 2385 13544,'-8'-3'1579,"2"0"-1511,6 3-68,43-16-1423,-17 10-2029,38-11 3452,-25 11 0,-17 4 0,-4-1 0</inkml:trace>
  <inkml:trace contextRef="#ctx0" brushRef="#br0" timeOffset="38251">6425 11277 15863,'8'-58'2566,"-2"8"-2085,-12 33 170,-18-2-528,-32 12-107,12 17 1,-2 8-11,4-1 0,2 4-259,-4 13 0,7 5 253,15-8 0,8 2-90,7 12 1,12 3-41,21 3 1,12 1 65,-2-7 1,5 1 0,3-1-409,-8-11 0,2 1 0,0-2 0,-2-1 405,5 4 0,-3-1 0,-4 0 67,4 12 0,-12-1-167,-23 15 357,-25 0-157,5-30 1,-4-3-12,-5-1 1,-2-2-46,0-4 1,-3-2-420,-7-5 0,1-4-1172,-13 2-219,-5-16-1137,35-5 2974,9-5 1,7 6 0,4 3 0</inkml:trace>
  <inkml:trace contextRef="#ctx0" brushRef="#br0" timeOffset="38485">6751 12109 18149,'58'-19'-979,"-1"0"0,-7 2 1,-8 5-1,-19 10 1,-11 2-1</inkml:trace>
  <inkml:trace contextRef="#ctx0" brushRef="#br0" timeOffset="38635">6933 12070 15291,'-2'34'-185,"0"1"1,0 31-2494,6-19 2678,4-1 0,-3-20 0,0-7 0</inkml:trace>
  <inkml:trace contextRef="#ctx0" brushRef="#br0" timeOffset="38818">6886 12523 17162,'-8'-2'661,"2"-1"-694,6 3-662,0 0-4403,57-25 5098,-21 10 0,-4 0 0,-1 2 0,-10 5 0</inkml:trace>
  <inkml:trace contextRef="#ctx0" brushRef="#br0" timeOffset="39368">7692 11284 18138,'-12'47'100,"0"0"1,4 1 0,1 5 0,5 0-109,6-2 1,4 1-1,2 1-1148,4 8 0,3 1 0,2-4 648,-1-14 0,2-2 0,3-6-1475,13 5 0,3-10 2119,20-9 1,-26-11 0,-5-9-1</inkml:trace>
  <inkml:trace contextRef="#ctx0" brushRef="#br0" timeOffset="39651">8244 11956 16546,'-1'-45'750,"0"0"1,1-4 0,1 1-751,-1 10 0,0 2-45,0-4 1,-2 3-1,-10-15 22,-3 20 1,-4 2-157,-16-7 179,0 35 0,16 36 0,18 2 0,5 4 11,2-3 0,3 2-129,10 17 1,5 1-707,2-6 1,4-1-4093,3 3 1,0-4 4730,-9-19 0,-3-5 1,5-3-1,-21-19 0</inkml:trace>
  <inkml:trace contextRef="#ctx0" brushRef="#br0" timeOffset="39802">8153 11819 17106,'43'-36'-496,"1"0"0,-1 1 0,8-12 1,-3 8-1,-13 20 0,-5 4 0,-3-1 1</inkml:trace>
  <inkml:trace contextRef="#ctx0" brushRef="#br0" timeOffset="39986">8522 11256 18821,'35'48'-34,"1"0"0,-1-1 1,-8-4-1,-2 2 1,-2 1-1,-1 0-366,2 10 1,-3 0-1,-2 1-1309,-2 4 0,-4 2 0,-2-5-2101,-5 4 1,-3-5 3809,-1-3 0,-2-6 0,0 6 0,0-21 0</inkml:trace>
  <inkml:trace contextRef="#ctx0" brushRef="#br0" timeOffset="40284">9801 11521 18059,'48'-25'-146,"-4"5"-4504,-13 18 4650,-8 2 0,-1 0 0,-14 0 0</inkml:trace>
  <inkml:trace contextRef="#ctx0" brushRef="#br0" timeOffset="40786">9835 11642 17375,'41'-15'-798,"0"0"1,-4 1 0,-5 2-1,-8 2 1,-9 4 0</inkml:trace>
  <inkml:trace contextRef="#ctx0" brushRef="#br0" timeOffset="41468">13349 11377 16703,'-5'53'291,"0"0"0,0 0 1,1-1-287,4-10 1,0 0 33,0 16 0,0 0-5,0-12 0,0-2 112,0-2 0,0-6-34,0-10-12,0-43-88,0-20 223,-5-19-196,2 21 0,-3-3-184,-1-5 0,-2-4 1,0-1 170,1-3 0,0-1 0,0-2 41,1-6 0,0-1 1,3 3-24,2-6 1,6 7-45,5 18 0,6 10 0,28 15-34,3 22 1,5 11 22,-14 1 0,1 4 0,-1 4-871,8 9 1,-1 6 0,-3-1 305,-7-3 1,-4 0 0,-3 0-1156,3 20 0,-9-3-397,-12-19 0,-3-3 2128,1 28 0,-4-28 0,-3-12 0</inkml:trace>
  <inkml:trace contextRef="#ctx0" brushRef="#br0" timeOffset="41635">13507 11767 15907,'39'-33'-1378,"-1"0"0,1 1 0,1 5-1076,-4 13 0,0 3 2454,4-3 0,-3 2 0,7-3 0,-10 4 0</inkml:trace>
  <inkml:trace contextRef="#ctx0" brushRef="#br0" timeOffset="42034">14208 11330 18261,'-45'8'239,"1"1"0,3-1 0,7 4-206,13 19-33,9-1-45,7-1-313,15-5-326,8-7-638,29-7 1412,4-24-68,1-2 102,-13-13 122,-20 10-78,-3 11 606,-2 48-584,-6 3 0,-2 6-162,0 4 0,-2 2-462,1 11 1,0-1 455,-1-18 1,0-3-18,0-4 1,0-1-6,4 25-45,-4-7 90,-23-27 0,-25-22-225,-6-25-347,-5-19-324,28 0-3888,13-22 4739,26 19 0,3 1 0,-6-13 0,24 1 0</inkml:trace>
  <inkml:trace contextRef="#ctx0" brushRef="#br0" timeOffset="42385">14815 11269 14978,'-33'-7'1608,"-1"1"0,-27-5-1396,26 15-189,2 5-393,20 7-549,33 2 449,12-6 133,27-5 57,-13-5 157,-4 5-101,-7 11 274,-16 12 1,-4 9 188,-4 0 0,-3 6 0,0 2-997,2 15 1,-1 4 0,-1-1 850,-1-6 0,-2-2 1,0 0-35,-1-2 1,0-1 0,0-6 35,-1-6 0,0-4 236,0-2 0,-2-4 845,-2 1-1086,-29-39-292,2-18 0,-2-9-302,-2-1 0,0-2-673,-3-2 1,3 0-4595,-1-8 5771,16 9 0,10 18 0,7 7 0</inkml:trace>
  <inkml:trace contextRef="#ctx0" brushRef="#br0" timeOffset="42535">15659 11548 11101,'0'0'0</inkml:trace>
  <inkml:trace contextRef="#ctx0" brushRef="#br0" timeOffset="43120">16883 11192 14473,'-50'-3'3530,"4"16"-3373,8-1 0,-1 4-580,4 9 0,2 3 462,-2 4 0,2 5 6,0 15 0,9 3 135,14-8 1,10-1-691,15 2 0,11-7-6,5-14 1,6-11-799,12-10 0,1-11-782,-9-4 1,-2-5 2095,3-5 0,-2-2 0,7-4 0,-13 3 0</inkml:trace>
  <inkml:trace contextRef="#ctx0" brushRef="#br0" timeOffset="43319">17107 10966 18149,'5'46'-193,"-1"-1"0,0 1 0,5 11 1,1 2-1,3-3-1245,3-9 0,1-2 0,1 0 1312,0 0 0,0-1 1,0-4-1,1 1 1,-1-9-1,-1-9 1</inkml:trace>
  <inkml:trace contextRef="#ctx0" brushRef="#br0" timeOffset="43601">17811 11349 17857,'-24'-31'650,"-1"1"0,-20-18-583,7 49-101,12 13 90,-3 14-56,18 8-11,8 18-213,24-9-246,17-5-438,27-29 359,-10-20-146,-2-14-1165,-26 3 1860,-10 1 0,-8 11 0,-6 1 0</inkml:trace>
  <inkml:trace contextRef="#ctx0" brushRef="#br0" timeOffset="43768">18136 11302 14271,'0'0'0</inkml:trace>
  <inkml:trace contextRef="#ctx0" brushRef="#br0" timeOffset="43918">18035 10916 15437,'13'61'0,"-4"-12"0</inkml:trace>
  <inkml:trace contextRef="#ctx0" brushRef="#br0" timeOffset="44284">18468 11247 18317,'-2'-49'481,"0"0"1,9 4 0,7 6-471,22-2 23,18 14-34,-12 19-280,17 10-202,0 16 286,-27-8 0,-1 1 95,13 10 202,-19-9-79,-12-16 68,-2-12-79,3-12 11,6-10 79,-1 9 0,3 2-79,27-6-178,0 13 133,-8 40-503,-20 25-1228,-8-5 0,-1 3 1754,2-4 0,-1-1 0,6 25 0,-3-27 0</inkml:trace>
  <inkml:trace contextRef="#ctx0" brushRef="#br0" timeOffset="44935">20941 10740 16098,'0'-3'1848,"-4"57"-1523,12-3 1,4 9-1710,-4-12 0,1 6 0,1 1 0,0-2 1400,0-3 1,2-1 0,-1 0 0,1 0 2,1 4 1,1 1 0,-1-1-1,-1-3 335,-2-2 0,0-3 0,-2 0-354,1 5 0,0 0 0,-1-4 501,0-2 1,-2-6 216,4 3-550,-18-73-79,0-6 1,-2-6-90,-3-4 0,-2-3 1128,-2-7 1,0-1-1137,4 16 1,0 0 0,-1-5 7,1-4 0,-1-5 0,0-1 0,2 0 11,3 3 0,0 0 0,2 0 0,1-1-14,0-3 0,1-2 1,2 2-1,2 4 3,3 2 0,2 4 0,6 7-45,9 5 1,6 11 469,27 13-834,-1 19 0,4 9-885,-1 11 0,-3 8-348,-14-3 0,-3 4 0,-4 1 1597,5 13 1,-12 2 27,-19-1 0,-10-1-586,-18 13-1683,-14-9 2494,2-14 1,14-18-1,9-11 1</inkml:trace>
  <inkml:trace contextRef="#ctx0" brushRef="#br0" timeOffset="45301">21971 10602 17465,'-59'-2'440,"0"1"1,-3 12 0,8 11-402,27 9 1,7 7-57,-2 8 0,6 1-62,10-8 1,7-4-90,19 17-123,16-34 55,-3-13 1,3-7 195,1-10 1,0-4 78,5-2 1,-4-2 319,14-19 100,-27 12-347,-21 22-78,-2 3 100,-2 5 57,0 7-191,0 7-12,6 18-1612,12-2-1066,6-4-3741,11-13 6431,-2-24 0,-13 5 0,-4-7 0</inkml:trace>
  <inkml:trace contextRef="#ctx0" brushRef="#br0" timeOffset="45435">22322 10700 7212,'12'9'0,"-3"-1"0</inkml:trace>
  <inkml:trace contextRef="#ctx0" brushRef="#br0" timeOffset="45585">22305 10414 6249,'64'17'0,"-12"-4"0</inkml:trace>
  <inkml:trace contextRef="#ctx0" brushRef="#br0" timeOffset="45968">23039 10364 17689,'-50'16'605,"-1"0"0,3 2 1,3 5-601,11 4 1,5 6 10,-5 20 1,6 2-841,10-13 0,4 0 689,2 13 1,10-2-325,29 6-221,6-31 0,8-5-1500,1-9 1,1-9 2134,9-12 0,-3-10 667,-13-2 0,-6-8-72,-5-14 1,-7-6-47,-7 5 0,-4-2-196,-2-6 1,-1-2-102,0-2 1,-4-3 49,-3 4 1,-3-3-1,-2 2 105,0 3 1,0 2-1,-3 0 15,-1 0 1,-2 1-1,0 6-332,-2-3 0,-2 16-34,-6 30 224,15 42-224,6 14 1,7 11-199,6-16 0,3 3 0,3 2-276,-1-4 1,0 1 0,3 1 0,0-3-696,6 7 1,2-3-1,1-3-456,1-4 1,1-2 0,-1-6 1613,5 0 0,-2-7 0,5 6 0,-6-13 0</inkml:trace>
  <inkml:trace contextRef="#ctx0" brushRef="#br0" timeOffset="46384">24351 9991 14439,'2'-60'3183,"3"14"-2971,4 51 208,3 25 1,-1 14-332,-4 1 1,-1 6 0,0 4-788,0-2 0,0 4 0,0 1 1,0-2 659,0 12 1,0-2 0,1-2 29,-2-4 1,1-3-1,3-7-36,4-10 0,2-6-259,19 12-198,2-24 165,0-21 325,-3-24 5,-15-8 0,-4-6-33,-7-5 0,-5-2 5,-1 1 1,-7 3 27,-8 8 1,-7 7 1835,-28 9-3506,9 28 1,0 9 1675,7 0 0,2 1 0,1 0 0,4 0 0,0 12 0</inkml:trace>
  <inkml:trace contextRef="#ctx0" brushRef="#br0" timeOffset="46801">24925 10598 16602,'-8'-8'1972,"2"2"-2005,6 6-415,0 0-415,12 1-426,8-1-616,16-4 247,6-13 1624,-1-11 34,-5-13 538,-10-3 717,-10-2 1479,-10-7-683,-7 18-1805,1 5-78,-2 27 337,5 25-321,3 13 1,2 7-168,-1 16 0,1 6-333,-1-7 0,1 4 0,-1 1-99,-1 3 0,0 0 1,-1-2-376,-2-11 1,0-3 0,-1-2 458,1 16 1,-1-7-152,-2-2 415,-19-21 414,-19-42-431,3-8 0,-1-6-538,4-3 0,1-1-600,-1-4 1,4 1 1221,2-11 0,14 19 0,8 4 0</inkml:trace>
  <inkml:trace contextRef="#ctx0" brushRef="#br0" timeOffset="47134">26712 9898 14865,'-1'65'612,"1"-1"1,-1 0 0,1 1-666,2-11 1,1 1 0,0 1-1942,-1-1 0,1 0 0,-1-1 1994,1 1 0,1-1 0,-1-4 0,0 2 0,-1-10 0,-1-15 0</inkml:trace>
  <inkml:trace contextRef="#ctx0" brushRef="#br0" timeOffset="47601">26443 10457 17711,'54'-26'-309,"0"1"0,1 0 1,-1 0-1,0 0 0,1-1 1,0 0-1,-1-1 1,1 1-1,-2-1-288,-1 1 1,-1-1 0,0 1 0,-1-1 0,-4 1 65,3-1 1,-3 1-1,-2-2 1,-4-3 530,10-17 0,-6-5 0,-13 0 672,-15-8 1,-12 1-152,-3 2 0,-8 3-147,-11 12 0,-8 10 455,-21 13-120,-4 33-463,24 3 1,0 7-23,-2 14 0,0 10 0,0 2-466,5-6 0,0 3 0,-1 1 0,1 2 275,-4 9 1,0 3 0,1 0-1,1-3-174,5-9 1,2-2 0,1-1-1,2-1 141,-1 4 0,3-2 0,3-5-22,3 19 487,7-20-431,11-17 225,5-13 22,12-10 1096,26-19-1271,-18 8 1,1-1-107,2-2 0,1 1 649,3 2 1,-2 4-706,21 2-174,-23 7 1,-1 3-724,-3 4 1,0 3-3542,5 0 1,-2 2 4493,11 11 0,-18-10 0,-19-14 0</inkml:trace>
  <inkml:trace contextRef="#ctx0" brushRef="#br0" timeOffset="47902">27865 10453 15885,'38'-47'74,"0"0"1,-4 4 0,-6 3-64,-7 0 101,-11 6 572,-15 9 840,-28 10-381,-23 34-930,19 3 0,1 4-174,8 2 0,5 3-39,2 5 0,10-1-157,20 11-370,15-17 1,10-4-813,20-5 0,11-7 1193,-18-5 1,5-2 0,0-2-1,-4 0 1,15 0 0,-3-3-1,1-5 1,-1 0 0</inkml:trace>
  <inkml:trace contextRef="#ctx0" brushRef="#br0" timeOffset="48486">16123 13207 14305,'-3'-2'1737,"47"-15"-1368,8 7-1234,-1-2 1,6-1 887,-1 3 0,4 2-35,-13 1 1,6 1-1,1-1 1,0 2-1510,-1 1 0,1 0 0,-1 1 1,1 0 1361,-2-1 0,1 0 0,-1 1 0,-4 0 0,21 2 0,-12 1 0,-22 0 0</inkml:trace>
  <inkml:trace contextRef="#ctx0" brushRef="#br0" timeOffset="48653">16880 13255 14484,'-5'45'157,"1"0"0,-1 16 0,3 2-1037,10-3 1,2-1-1727,-4 1 0,2-1 2606,7-2 0,0-8 0,-4-9 0,-2-10 0</inkml:trace>
  <inkml:trace contextRef="#ctx0" brushRef="#br0" timeOffset="48851">16795 13945 17823,'12'-56'-817,"18"10"430,4 39 0,6 7-809,1-2 0,1-1 339,2 2 0,-1-1-163,-2 1 1,0 1 1019,-2-1 0,-4 1 0,6 0 0,-13 0 0</inkml:trace>
  <inkml:trace contextRef="#ctx0" brushRef="#br0" timeOffset="49021">17358 13763 15885,'1'-53'631,"0"0"0,11 7 0,8 9-631,34 9-6,-17 20 1,-1 7 5,17 14-157,-6 8-313,-6 12-965,-19-8 1,1 0 1434,4-4 0,-1-1 0,6 15 0,0-19 0</inkml:trace>
  <inkml:trace contextRef="#ctx0" brushRef="#br0" timeOffset="49269">18130 13458 16165,'-33'-29'848,"1"0"0,2 4 0,1 7-624,-20 20-213,19 24-78,22 22-370,31 10-341,1-25 0,4-1 408,0-5 1,1-1-533,5 7 1,-4 2 570,-9-5 1,-7 1 330,-11 33-179,-23-27-2802,-23-17 2981,19-20 0,11-1 0,7-3 0</inkml:trace>
  <inkml:trace contextRef="#ctx0" brushRef="#br0" timeOffset="49802">18410 13522 15437,'-9'-7'2196,"1"1"-2151,8 6 55,0 0-189,-11 42-460,33-6 431,-7-4 1,3-1-152,39-1 263,-24-21 1,1-4 5,17-5-28,-15-8 0,0-4 39,-5-3 0,-1-3 140,-1-8 1,-3-2 363,3-17 68,-23 10-113,-6 20-156,-1 8-247,0 4-56,-3 8 23,2 11-415,8 6-33,8 0-169,15-8 448,12-11 40,-4-9 0,3-4 55,1-3 1,-1-4 84,2-4 0,-4-3 89,9-14 539,-32 10-180,-14 21-415,-1 3 23,0 7 11,0 6-101,0 8 12,0 20-1480,15 0-1221,1-2 381,17-11-1356,4-17 3653,10-3 0,-19-4 0,-2 0 0</inkml:trace>
  <inkml:trace contextRef="#ctx0" brushRef="#br0" timeOffset="50100">19718 13478 18059,'26'-22'-325,"1"0"0,6-8 0,-2-2 336,2-24 359,-12-6-34,-30 20 1,-19 21 133,-1 21-246,1 14 246,2 10-223,5 34-202,15 8-572,17-26 1,7-2-320,1-9 0,4-4-604,13-4 1,4-6 1449,-3-8 0,-2-2 0,9 0 0,-8-4 0</inkml:trace>
  <inkml:trace contextRef="#ctx0" brushRef="#br0" timeOffset="50418">20312 13506 17644,'-3'0'1950,"0"0"-1950,3 0-78,29-44-124,-1 21 56,8-14 0,4-3 96,-11 15 0,-2-1 94,1-4 1,-3-1 112,1-12 145,-23 15-99,-3 21-159,-2 4 124,0 3-156,-2 15 66,8 13-168,18 27-414,2-1 364,-6-23 0,1-1-1250,6 17-3232,-10-17 0,0 0 4622,9 10 0,-6-3 0,-9-26 0</inkml:trace>
  <inkml:trace contextRef="#ctx0" brushRef="#br0" timeOffset="50585">21338 13567 18597,'-6'5'0,"2"-2"0</inkml:trace>
  <inkml:trace contextRef="#ctx0" brushRef="#br0" timeOffset="74784">8981 16294 11964,'1'-4'1490,"-1"0"-561,0 4-660,-3 50-67,-8-1-578,2 0 0,-2 4 437,-3-7 1,-2 1-36,1-3 0,-2 3 1,1-3-27,0 4 0,0-1-337,-4 10 1,4-3 401,7 8 1,6-32 0,3-3 0</inkml:trace>
  <inkml:trace contextRef="#ctx0" brushRef="#br0" timeOffset="75051">8758 16223 17241,'33'-22'212,"0"1"1,2 7 0,-1 9-191,-1 18 1,-1 11 7,-1 4 0,2 7 0,-2 2-400,0 3 1,-2 3 0,0 2 17,5 10 1,-1 3 0,-2-2-814,-9-11 0,-1-2 0,-3-1-668,5 12 1,-3-5 1832,3 0 0,-11-23 0,-4-11 0</inkml:trace>
  <inkml:trace contextRef="#ctx0" brushRef="#br0" timeOffset="75784">9931 16601 9039,'0'0'0</inkml:trace>
  <inkml:trace contextRef="#ctx0" brushRef="#br0" timeOffset="76335">10575 16372 13880,'-8'0'403,"0"41"-303,8-12-88,1 37 44,1-24-34,1 8 796,0-21 740,-1-17-1077,-1-32-100,-1-26-134,-3-13-392,1 24 1,0-1 223,-1-2 0,-1-1 150,1-15 1,2 0 16,3 10 1,5 4-230,3-1 0,6 7-17,17 10-23,12 41 23,-11 18-90,-15 0 1,-2 4-180,-4-2 0,-1-1 95,-1 0 1,-2-3-155,2 10 316,-3-32-44,2-16 56,1-15 224,-2-11 0,-1-7-128,2-13 0,2-4 113,0 11 0,3-2 0,-1 2-585,4-10 1,3 5 414,3 10 1,4 9 27,15 13-45,1 23 45,0 22-67,-14 10 0,-1 10 22,-4 8 1,-3 3-738,2 1 1,-3 2 181,-6-2 1,-3-3-617,-4-18 1,0-3-2853,2-1 0,2-2 4001,17 21 0,-13-24 0,0-14 0</inkml:trace>
  <inkml:trace contextRef="#ctx0" brushRef="#br0" timeOffset="76535">11648 16226 18373,'30'36'-3277,"0"0"0,1-4 0,1-5 3149,20 4 0,-16-15 0,-26-13 0</inkml:trace>
  <inkml:trace contextRef="#ctx0" brushRef="#br0" timeOffset="76668">11780 16256 15493,'-33'46'-368,"0"-1"0,8-9 0,4-3 0,8 9 0,12-24 0</inkml:trace>
  <inkml:trace contextRef="#ctx0" brushRef="#br0" timeOffset="76968">12498 15731 15146,'-4'-6'1098,"-13"30"0,-3 19-992,8 0 0,2 5-725,-3-7 1,-1 3 0,2-1 612,4 18 1,7-4-119,6-17 1,5-2-715,10 9 1,6-3-2951,7-8 1,3-4 3787,0-2 0,-1-4 0,15-1 0,-29-23 0</inkml:trace>
  <inkml:trace contextRef="#ctx0" brushRef="#br0" timeOffset="77868">12799 16273 16580,'33'-23'623,"0"-1"1,3-8 0,-5-4-540,-13 2 0,-5-1-289,1-1 1,-1-1 237,-5 0 1,-2 2 45,-4-11 734,-13 2-577,-12 23-142,-16 32-82,7 15 21,7 26-66,18-14-344,29 6-183,21-18 381,-9-14 0,3-6 184,4-14 1,-1-6-6,21-10 0,-12-14 291,-27 17-67,-5 8 12,-6 18-158,-3 12-22,-1 19-45,-5 8-22,0 6-403,0 4-517,4-3-1186,3-5 2117,15-7 0,-13-19 0,7-7 0</inkml:trace>
  <inkml:trace contextRef="#ctx0" brushRef="#br0" timeOffset="78068">13507 15584 19426,'14'61'51,"1"-1"1,-1 1-1,-3-12 1,-1-2 0,0-1-165,0 2 1,-1 0 0,-1-3-568,-1 3 1,-1-1-4237,-2 12 1,-1 0 4902,-1-18 1,-1-2-1,0-1 1,0-4 0,-1-11-1</inkml:trace>
  <inkml:trace contextRef="#ctx0" brushRef="#br0" timeOffset="78269">14373 15914 16994,'0'-7'1580,"0"0"-1960,0 7-7834,33-1 8214,-15 8 0,18-7 0,-27 7 0</inkml:trace>
  <inkml:trace contextRef="#ctx0" brushRef="#br0" timeOffset="78419">14514 16115 18238,'46'-8'-2981,"0"-1"1,2 2 0,-1 0 2980,-6 3 0,-3 1 0,9-1 0,-6 1 0</inkml:trace>
  <inkml:trace contextRef="#ctx0" brushRef="#br0" timeOffset="78819">17198 15806 15056,'-20'43'706,"-1"-1"0,1 0 0,0 0-639,3-4 0,1 0-62,-1-1 1,1 1-90,-2 11 0,2-1-801,-3 15-6,10-28 0,2-3-3658,5-10 4549,2-12 0,0-7 0,0-3 0</inkml:trace>
  <inkml:trace contextRef="#ctx0" brushRef="#br0" timeOffset="79035">16994 15596 18597,'40'51'81,"-1"-1"0,-12-12 0,0 0 1,-1 2-658,2 10 1,0 2 0,-1-3-2361,6 10 1,2-5-443,1-8 0,2-8 3378,-10-16 0,-1-4 0,5 3 0,-6-10 0</inkml:trace>
  <inkml:trace contextRef="#ctx0" brushRef="#br0" timeOffset="79252">18537 15706 17330,'6'55'11,"0"0"1,4 4-1,0-1-2650,4 3 1,1-2 2638,-3-13 0,-1-3 0,4 12 0,-12-36 0</inkml:trace>
  <inkml:trace contextRef="#ctx0" brushRef="#br0" timeOffset="79402">18489 15963 15818,'43'-17'-1037,"-1"0"1,6 0-1,-4 3 1,-1 6-1,-1 1 1</inkml:trace>
  <inkml:trace contextRef="#ctx0" brushRef="#br0" timeOffset="79888">20406 15667 16299,'-38'10'669,"0"-1"0,0 3 0,3 3-524,5 6 1,3 4-96,-4 10 1,5 5-23,9-2 0,6 2-45,3-2 0,8-1 17,26 19-302,20-31-640,-3-16 1,6-5-880,10-5 0,4-6 1618,-7-2 1,2-3-1,-4 1 1,-2 0-1,-5-1 1,-5-2-1,-1 0 1</inkml:trace>
  <inkml:trace contextRef="#ctx0" brushRef="#br0" timeOffset="80935">21073 15905 14641,'40'-42'1038,"1"0"1,-4-5-1,-3 0-949,-7 7 1,-4-3 5,-4-14 1,-6-2 173,-8 13 0,-4 0 89,-3-3 1,-3 2-101,-4-11-213,-6 33-12,6 26-33,0 12 45,0 7-45,0 23-11,4-5 11,1 2 0,4-19 0,2-11 45,-1-8-112,0-1-57,0 0-67,-1 2 102,0-2 66,-3 0 35,-2-1-12,-1 0 22,-1 1-44,2 1-1,-6 8 23,-1 7 23,1 8-1,4-2-11,14-4 12,8-10-23,38-4 28,-14-9 0,4-4-56,16-4 0,2-3-386,-9-1 1,-2-1 424,-1-2 1,-4 0-12,5-6 0,-13 6 0,-13 6 202,-11 7-56,-8 13 66,-7 26-212,-1 3 838,-2 21-894,3-10-168,4 5-370,12 3-1210,10-14 0,7 0 1683,-1-10 1,1-3 0,-1 2 0,-1-4 0,6-4-1</inkml:trace>
  <inkml:trace contextRef="#ctx0" brushRef="#br0" timeOffset="83302">5102 15835 9812,'-8'1'818,"2"1"145,6-2 259,0 0-1110,9 7 0,19-6 134,27 4-888,-10-9 0,6-3 668,-10 2 0,3-2 1,6-1-452,4-1 0,7-2 0,4-2 1,3 0-1,1 0 444,-14 3 1,1 0-1,3 0 1,0-1 0,2 0-1,0 0 1,0 0 0,0 0-293,2-1 1,1 0 0,-1 1 0,2-1 0,-1 0 0,2 0-1,0 0 1,1 0 274,-8 2 0,2 0 0,0 0 1,1-1-1,1 1 0,-1 0 1,0 0-1,0 0 0,-2 0 1,-1 1-186,5-1 0,-2 0 0,-1 0 0,-1 1 0,0 0 0,3 0 0,2 0 0,4 0 189,-11 1 0,1 1 0,2 0 0,2 0 0,1-1 0,2 1 0,0 0 0,1 0 0,1 0 0,0 0 0,0 0 0,0 1 0,0-1-51,-5 1 1,1 0-1,0 0 1,0 0-1,0 0 1,1 1 0,0-1-1,1 0 1,0 1-1,1-1 1,0 1-1,1-1 1,1 1 0,1-1-1,1 1 67,-11 0 0,0 1 1,1-1-1,1 1 1,1-1-1,0 0 1,0 1-1,1-1 0,1 1 1,0-1-1,0 1 1,0-1-1,1 1 1,-1 0-1,1 0 0,0-1 1,0 1-1,-1 0 1,1 0-1,0 1 1,-1-1-27,-1 0 0,1 1 0,0-1 0,0 1 1,1 0-1,0-1 0,0 1 0,0 0 1,0 0-1,1 0 0,-1 0 0,0 0 0,0 0 1,-1 1-1,1-1 0,-1 0 0,-1 0 1,1 1-1,-2-1 0,0 1 0,0-1 1,-2 1 3,6-1 1,-1 0-1,-1 1 1,0-1 0,0 1-1,-2-1 1,1 1-1,-1 0 1,0-1 0,0 1-1,-1 0 1,0 0 0,1 0-1,-1 0 1,0 0-1,0 0 1,1 0 0,-1 0 0,3 0 1,1 0 0,-1 1 0,1-1 0,0 0 0,0 1 0,0-1 0,0 1 0,-1-1 0,0 1 0,-1-1 0,0 1 0,-1 0 0,-1-1 0,-1 1 0,-1 0 0,-1 0 2,9-1 1,-2 1 0,-3 0-1,-1-1 1,0 1 0,-2 0 0,1 0-1,1 0 1,0 0 0,2 0 0,2-1-1,2 1-4,-8 0 0,2-1 0,1 1 0,1 0 0,0-1 0,2 1 0,0 0 0,1-1 0,0 1 0,1-1 0,0 1 0,0-1 0,0 1 0,1 0 0,-1-1 0,0 1 0,-1 0-3,-5-1 1,1 1 0,0 0-1,0 0 1,0 0 0,1-1-1,-1 1 1,1 0 0,-1 0-1,1 0 1,0-1 0,0 1-1,0 0 1,0 0 0,-1 0-1,1 0 1,0 0 0,0 0 0,-1 0-8,1-1 1,0 1-1,-1 0 1,1 0-1,0 0 1,0 0-1,0 0 1,0 0 0,0 0-1,0 0 1,0 0-1,0 0 1,-1 0-1,1 0 1,-1 0 0,0 0-1,0 0 1,0 1-1,-1-1-10,4 0 0,1 0 0,1 0 1,-1 0-1,0 0 0,0 1 0,0-1 1,0 0-1,-1 0 0,-1 1 1,1-1-1,-2 0 0,0 1 0,-2-1 1,0 1-1,-2 0 0,0-1-7,7 1 0,-1 0 0,-2 0 0,0 0 0,-2 1 0,-1-1 0,0 0 0,-1 1 0,1-1 0,-1 1 0,1-1 0,1 1 20,4 0 1,0-1 0,0 1 0,0 0 0,0 0 0,-1 0 0,1 0 0,-1 0 0,1 0-1,-1 0 1,0 1 5,-1-1 0,-2 0 0,1 1 0,-1-1 0,0 0 0,0 1 0,1-1 0,1 1 0,0 0 0,2-1 0,1 1-1,-5 0 0,2 0 1,0 0-1,2 0 1,0 0-1,1 0 1,0 0-1,1 1 1,-1-1-1,1 0 0,0 0 1,-1 0-1,-1 0 1,1 0 0,-3 0 0,0-1 0,-1 1 0,1 0 1,-1-1-1,0 1 0,1-1 0,-1 1 0,1-1 1,0 0-1,0 1 0,1-1 0,0 1 1,1-1-25,-3 0 0,1 0 1,1 1-1,1-1 1,0 0-1,1 1 1,-1-1-1,1 0 1,0 0-1,-1 0 1,-1 1-1,0-1 0,-1 0 1,-2 0-1,-1 0 1,-1-1-49,10 1 1,-1 0 0,-2 0-1,0 0 1,-2 0 0,0-1 0,-2 1-1,0 0 1,-1-1 0,-1 0 0,0 0-55,4 0 0,0 0 0,0 0 0,-1 0 0,-2-1 0,-1 1 0,-3-1 0,-1 0 0,-3 0-179,13 0 1,-5-1 0,-2 1-1,-2-1 1,0-1 305,9 0 0,1-1 0,-4 0 0,-5 0 0,-9 1 0,-4 0 0,-3-1 0,3 0 0,1-1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4:03:34.64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5691 2144 13588,'0'50'538,"-1"0"0,-3 3 0,-4 0-454,-2-5 0,-6 3-606,-6 2 1,-6 4-1,-1 0 230,0 0 1,-1 0 0,0 1 291,0 1 0,0 1 0,2-5 0,-4 1 0,6-9 0,13-4 0</inkml:trace>
  <inkml:trace contextRef="#ctx0" brushRef="#br0" timeOffset="285">5406 2111 14887,'-4'-53'1102,"-1"0"0,0 5 1,7 8-947,25 11-189,39 38 48,-28 12 0,3 9 0,-1 2-804,-2-1 1,0 2 0,-2 4 784,6 11 0,-1 5 1,-4-2 3,-11-10 0,-3-2 0,-1 1-286,9 18 0,-2-1-114,-5-4 0,0 1-594,-4-10 1,0 0-1,2-1 994,13 13 0,-1-4 0,-10-8 0,-1-4 0,21 7 0</inkml:trace>
  <inkml:trace contextRef="#ctx0" brushRef="#br0" timeOffset="602">6563 2705 11078,'-1'-21'0,"1"4"0</inkml:trace>
  <inkml:trace contextRef="#ctx0" brushRef="#br0" timeOffset="1835">8021 2202 12490,'4'34'986,"1"1"0,-2 13 0,0 0-303,-1 15-504,-3-22 1,-2 1 123,-4 21 458,1-27 842,-1-11-1402,4-34-145,-1-21 12,-2-15-46,2-3 1,1-6-23,0-10 0,2-2 3,2 16 1,1-1 0,2 3-10,4-10 1,4 6-6,17-4-23,9 51-22,1 28 22,-9 10 0,-1 8-145,-1 7 0,-1 4-257,-7-12 1,0 1-1,-2-2 386,1 6 0,-3-4-118,4 11 89,-10-40 202,4-26-33,7-47-17,-3 7 0,0-4-423,-2 2 1,2 0 438,0-4 1,2 5 33,11-3 23,0 23-146,1 19 826,17 37-708,-22 6 0,0 6-118,5 15 0,-1 4-343,-7-4 1,-2 0 319,-5 0 1,-3-2-841,2 14-1433,-2-25 1,1-1 2295,10 7 0,-1-4 0,-12-29 0</inkml:trace>
  <inkml:trace contextRef="#ctx0" brushRef="#br0" timeOffset="3684">9246 2394 12714,'0'-3'3014,"0"0"-1972,0 3-1019,35 38-696,-17-13-229,5 2 0,1 1-3949,-6 1 4851,0-7 0,-8-10 0,-2-6 0</inkml:trace>
  <inkml:trace contextRef="#ctx0" brushRef="#br0" timeOffset="3903">9577 2325 13947,'0'-5'1759,"0"1"-1524,0 4 393,-16 57-617,6-19 0,-1 5-635,-2 5 0,-1 4 0,1-2-2912,-4 13 1,1-3 3535,-1 3 0,0-7 0,4-11 0,2-12 0</inkml:trace>
  <inkml:trace contextRef="#ctx0" brushRef="#br0" timeOffset="4468">10289 1966 13128,'0'-6'3227,"0"1"-2885,-7 42 0,-3 21-185,4 6-948,1-18 1,-1 5 0,1-3 762,3-3 0,2-3-23,0-2 1,3-1-125,1-4 0,3-1-3960,9 1 1,3-4 4134,13 6 0,0-6 0,-18-26 0</inkml:trace>
  <inkml:trace contextRef="#ctx0" brushRef="#br0" timeOffset="4967">10638 2410 15157,'1'-50'926,"0"-1"0,-7 2 0,-6 2-478,-3 9 1,-3 3-57,-19-12-235,3 22-124,15 21-33,-2 24-44,10 18-192,10 7-21,23 5-225,19-24 57,14-10 99,6-8 135,-18-12 1,0-5 218,-7-4 0,-1-2 78,-2-1 1,-3-2 364,6-20 44,-29 15 68,-4 6-247,-3 7-336,0 6-90,0 2 157,0 27-123,7 25-605,4-15 1,3 2-114,-1-4 1,3-3-3585,29 14 4358,-7-32 0,-16-7 0,-6-5 0</inkml:trace>
  <inkml:trace contextRef="#ctx0" brushRef="#br0" timeOffset="5184">11141 1668 18597,'15'61'184,"0"0"1,-6-14 0,0 1 0,-1 3-491,2 11 0,0 3 0,-2-2-1329,-3-10 0,-1-1 1,-2-2-843,-3-2 1,-3-1 0,-2-4 2476,-2 1 0,-2-6 0,-3 7 0,1-15 0</inkml:trace>
  <inkml:trace contextRef="#ctx0" brushRef="#br0" timeOffset="5967">13399 2184 17241,'50'-8'-267,"0"0"1,10-5 0,-25 13 0</inkml:trace>
  <inkml:trace contextRef="#ctx0" brushRef="#br0" timeOffset="6084">13512 2330 16187,'46'1'-793,"-1"0"0,9 0 1,-20-1-1</inkml:trace>
  <inkml:trace contextRef="#ctx0" brushRef="#br0" timeOffset="14301">15742 1897 15291,'-4'53'205,"0"0"1,-3 0-1,-1 0-205,-4-6 0,-2-1-769,-2 2 0,-2 0 282,-1-2 0,0-2-1200,1-4 1,2-3 1807,-10 22 0,12-29 1,8-14-1</inkml:trace>
  <inkml:trace contextRef="#ctx0" brushRef="#br0" timeOffset="14517">15464 1747 18115,'36'-14'482,"7"24"-482,-12 14 0,2 11 0,0 1-770,-3-2 1,0 0 0,0 3 99,0 2 1,2 2-1,-1 2 1,-3-1-1797,5 11 1,-4 0 0,0-1 2465,1 0 0,-2 0 0,-3-5 0,-5 1 0,-6-8 0,-7-11 0</inkml:trace>
  <inkml:trace contextRef="#ctx0" brushRef="#br0" timeOffset="14968">17745 1786 16075,'10'44'-183,"-1"1"0,2 10 1,0 0 182,-4-10 0,-1-4 0,6 25 0,-9-19 0</inkml:trace>
  <inkml:trace contextRef="#ctx0" brushRef="#br0" timeOffset="15135">17571 2117 15213,'47'-21'-424,"-1"1"0,1-1 0,4-4 0,-9 5 0,-10 11 0</inkml:trace>
  <inkml:trace contextRef="#ctx0" brushRef="#br0" timeOffset="17101">19707 1636 17330,'-62'-19'527,"3"22"-499,30 26 0,4 11-23,6-7 1,1 3-6,-5 14 0,5 3 0,10-4 0,9 0-23,8-6 1,8-1-846,5 2 0,7-5-29,0-14 1,3-6-942,1-7 1,0-5 1837,16-8 0,-22 0 0,-6-1 0</inkml:trace>
  <inkml:trace contextRef="#ctx0" brushRef="#br0" timeOffset="17668">20006 2111 15975,'0'39'201,"0"1"1,0 20 168,0-37 638,1-14-369,1-13-516,2-7 68,2-8-23,2-12-168,5-6 89,9-19-89,-4 19 0,6-2-100,-9 28 77,2 11-33,2 12 23,2 9-158,0 12-1714,10 21-5300,6-4 7205,0-4 0,-10-21 0,-14-18 0</inkml:trace>
  <inkml:trace contextRef="#ctx0" brushRef="#br0" timeOffset="17985">20472 2159 19022,'31'-29'-62,"0"0"1,12-18 50,-24 22 11,-14 6 11,-6 1 146,-6 1 381,-9 4-359,-9 17-156,0 10-12,1 18-11,12 4-34,5 2 34,4-1-1333,26 4-594,22-16-1194,-5-13 0,4-4 3121,-5-9 0,-2-2 0,21-1 0,-33-5 0</inkml:trace>
  <inkml:trace contextRef="#ctx0" brushRef="#br0" timeOffset="18234">20880 1955 17017,'-9'-48'224,"2"9"-191,7 35-33,1 10 348,4 38-292,-3-9 0,1 2-56,1 3 0,0 1-34,-1 0 0,1-2-414,3 10-1120,4-11-326,1-10 1894,3-9 0,-8-11 0,0-4 0</inkml:trace>
  <inkml:trace contextRef="#ctx0" brushRef="#br0" timeOffset="18401">20844 2090 17902,'32'-27'-1524,"0"-1"0,6 2 0,7 3 1524,15 8 0,8 5 0,-7 2 0,-17 0 0,-2 0 0,5 1 0,0 0 0,0 0 0</inkml:trace>
  <inkml:trace contextRef="#ctx0" brushRef="#br0" timeOffset="18867">22291 1905 15000,'-3'9'1468,"1"-2"-1468,2-7-3216,0 0 3216,20-4 0,-16 4 0,16-4 0</inkml:trace>
  <inkml:trace contextRef="#ctx0" brushRef="#br0" timeOffset="19351">22821 2076 17689,'29'-47'78,"0"-1"1,-4-2-1,-8-3 1,-13-4 0,-7 1-385,-2 10 0,-3 1 653,-2 1 0,-3 3 147,-11-3 174,1 14-410,2 13-94,-5 10-254,3 32 57,5 2-113,8 26 194,20-11-642,9-5-145,15-8-595,27-9 617,1-15 717,-3-11 89,-15-15 449,-27-7 146,-4-4 268,-5 2-112,-3 7-447,0 7-281,-2 13-45,11 46-67,0 7-768,-1-4 0,3 3-168,-2-5 1,2 0-1183,4 4 1,1 1 2117,3 4 0,-1-3 0,4 9 0,-3-9 0</inkml:trace>
  <inkml:trace contextRef="#ctx0" brushRef="#br0" timeOffset="22151">3659 5711 12557,'10'61'318,"0"0"0,0 0 1,-2-4-1,-2-1 0,-1-4-49,-2 6 0,-4-5 106,-1-10 1,-2-7 262,-6-8 1503,1-12-1704,-1-31-381,-4-44-68,9 23 1,1-3-543,0-16 0,0-1 554,3 8 0,2 1 101,6-10 0,3 3-90,-1 19 0,4 6-112,31 0 45,-17 50 0,-2 13-22,-3 0 0,-2 2-299,3 7 0,-3-1-105,5 8-391,8-16 884,1-34 319,-10-21 1,-2-10-236,-4-1 0,-3-5 181,2-15 0,-3-2-58,-5 8 1,0 2-62,2-1 0,1 2 44,-2 4 1,4 7-303,29 7 101,-20 49 0,-2 16 26,-3 1 0,-3 6 1,-1 1-472,-1 3 0,-2 1 0,-2 0 307,-1 2 0,-2 0 0,1-4-445,-1 0 0,1-2 535,10 8 0,0-4 0,-1 0 0,9 3 0</inkml:trace>
  <inkml:trace contextRef="#ctx0" brushRef="#br0" timeOffset="22351">4614 6109 19090,'33'16'-2637,"0"0"0,0-2 0,-2-3 2637,12-2 0,-17-5 0,-8-4 0</inkml:trace>
  <inkml:trace contextRef="#ctx0" brushRef="#br0" timeOffset="22501">4848 6106 16838,'-30'35'-292,"-1"0"1,1 0 0,-11 13-1,7-2-5277,8 11 5569,12-12 0,11-22 0,3-10 0</inkml:trace>
  <inkml:trace contextRef="#ctx0" brushRef="#br0" timeOffset="23117">5542 5751 17252,'-7'52'114,"-1"0"0,1 0 1,1-4-1,0 0 0,1-5-125,1-2 0,2-3-493,5-4 0,4-1-1939,12 19 2443,7-29 0,2-4 0,-1 2 0,12-6 0</inkml:trace>
  <inkml:trace contextRef="#ctx0" brushRef="#br0" timeOffset="23435">5740 6038 18720,'-12'-43'534,"-1"-1"0,0 6 0,-2 3-511,-9 1-46,-4 16-89,0 13-369,7 35-1414,30 15 528,11-15 1,8-2 491,10-4 1,3-6 874,-2-9 0,-1-5 158,22-16 1388,-34-9 1288,-10-21-1321,-6 5-1502,-4 4-11,-3 16-56,-3 20 45,2 11-34,3 13-1703,12 34-7787,15-6 9535,4-4 0,-8-26 0,-13-23 0</inkml:trace>
  <inkml:trace contextRef="#ctx0" brushRef="#br0" timeOffset="23618">6264 5513 19067,'6'63'-202,"0"0"0,0-9 1,1 3-1,0-1-1412,-1-4 1,-1-1 0,0 0 1421,1-1 1,0 1-1,-2-4 1,-1 7-1,-3-9 1,0-10 0</inkml:trace>
  <inkml:trace contextRef="#ctx0" brushRef="#br0" timeOffset="23918">8013 5860 16889,'62'-2'35,"0"0"1,0 1-1,-12-2 1,0 0-1,1-1 1,0 0-597,-1-1 0,0 0 0,2-1 0,4-1 252,-3 1 1,3-2 0,4 1 0,1-1 0,0-1 0,-1 2-1322,3-1 1,0 0 0,1 1-1,0-1 1,-1 1 0,1-1 1629,-1 1 0,2-1 0,0 0 0,-2 1 0,-2 0 0,-3 0 0,8 0 0,-2 0 0,-6 0 0,-7 2 0,-5 0 0,0 1 0</inkml:trace>
  <inkml:trace contextRef="#ctx0" brushRef="#br0" timeOffset="24101">10999 5358 19975,'-4'48'-403,"17"-14"-516,12 18-191,19-24-5848,7 10 6958,-23-12 0,-3-2 0,-25-12 0</inkml:trace>
  <inkml:trace contextRef="#ctx0" brushRef="#br0" timeOffset="24751">13324 5312 13409,'2'-5'1625,"-1"50"-1491,-1-8 1,0 3-119,0 7 1,0 1-211,-1 2 0,-1-4 239,-3 6 235,-1-16-179,1-18 538,2-33-337,1-17 1,0-9-202,1-2 0,-1-5 0,0 1-520,1 0 1,-1-1 0,1 0 616,-1-4 0,0-1 1,2 5-3,2 0 0,1 5 269,6-21-409,4 30-179,15 41 84,0 19 0,1 9-68,0-2 1,0 3-597,9 13 0,0 0 417,-10-13 1,-1-2-1,-4-3 1,-1-2 1431,16 12-1527,-9-18 381,-3-23 886,9-48-360,-15 5 1,-1-5-273,1 5 0,1-2 0,-1 0-433,4-10 0,-1 3 184,2 8 1,0 10-6,6 16 730,-6 65-714,-16-3 1,-4 6-39,1 7 0,-1 2-894,-3 8 0,2-1 104,2-18 0,2-2-1681,2-2 0,3-2 2463,2-5 1,1-3 0,3 5 0,-3-15 0</inkml:trace>
  <inkml:trace contextRef="#ctx0" brushRef="#br0" timeOffset="25171">14597 5262 16983,'-18'63'86,"0"0"0,2-7 0,7-6-456,21-8-1355,27-12-2836,16-19 662,0-13 3899,-7-15 0,-32 5 0,-6 3 0</inkml:trace>
  <inkml:trace contextRef="#ctx0" brushRef="#br0" timeOffset="25403">14823 5403 14854,'-17'44'98,"1"0"1,-1-1 0,-2 5 0,0 1-1,-2 0-98,-3 5 0,-1 1 0,1-4 0,0 0 0,3-5 0,7-13 0,-1-1 0</inkml:trace>
  <inkml:trace contextRef="#ctx0" brushRef="#br0" timeOffset="25904">15612 4898 17879,'-16'50'69,"1"-1"0,0 1 0,0-1 1,-3 14-1,2-1 0,5-4-198,4 0 1,9-3-717,7-9 1,5 1 0,4-5 844,17 4 0,3-5 0,-11 0 0,2-8 0,32-10 0</inkml:trace>
  <inkml:trace contextRef="#ctx0" brushRef="#br0" timeOffset="26221">15909 5273 18406,'-16'-37'590,"0"-1"0,0 3 1,-2 4-547,-12-3-77,-9 12-460,16 15 22,6 13-78,28 12-123,14 2-34,11-4 392,7-7 124,-1-6 190,-4-9 325,-4-12 795,-10-10-604,-3-1-516,-13 10-12,-3 15-21,-2 17 10,8 29-1019,9 10-1053,8 0 2095,9-16 0,-19-25 0,0-7 0</inkml:trace>
  <inkml:trace contextRef="#ctx0" brushRef="#br0" timeOffset="26417">16406 4726 20412,'7'55'-83,"0"0"0,0 0 0,-1-1 0,0 0 0,-1-3-343,0 8 1,-2 0 16,-5 0 1,-1 5-1,1-9 1,1-10 0,-1-4-1,-3 14 1,0 1 0</inkml:trace>
  <inkml:trace contextRef="#ctx0" brushRef="#br0" timeOffset="27150">5425 7812 17700,'-41'24'187,"1"0"1,0 0 0,-7 5 0,5 6-158,15 0 0,4 7 0,5-2-30,3 4 0,7 2-34,8 11 1,13-1-354,16-10 0,8-4-927,2 0 0,5-7 642,16-11 0,4-11-657,-5-9 0,1-6-42,-15-1 0,2-3 0,0 0 1371,4-3 0,2 0 0,-5 0 0,-2-1 0,-4 0 0,-5 1 0,0 0 0</inkml:trace>
  <inkml:trace contextRef="#ctx0" brushRef="#br0" timeOffset="27554">7534 7892 17487,'57'-4'-80,"1"0"0,-1 0 0,1 0 1,-1 0-1,4-1 0,-2 0 1,0 0-1,2-2-983,-7 0 0,1-2 0,0 0 0,0-1 0,-3 1 799,3-1 1,-2 0 0,-1 0 0,4-1-293,2 1 0,3-1 1,1 0-1,0 0 0,-1 0 34,-3 0 0,-1 1 1,-1 0-1,1-1 1,-1 1 601,-1 0 1,0 1 0,0-1-1,-2 0 1,-2 1 285,19-4 0,-4 1 0,-7 0 650,-7 1 1,-6-1-569,-6 2 0,-2 0 281,22-9 1052,-6-2 958,-26 8-2571,-5 2 3162,-20 8-3330,-10 5 662,-3 10-606,-8 8-56,0 10-202,6 1-2487,6 6 2689,14-10 0,-5-6 0,6-12 0</inkml:trace>
  <inkml:trace contextRef="#ctx0" brushRef="#br0" timeOffset="28383">10450 5530 16614,'-29'-24'896,"-1"0"0,0 0 0,2 4-705,7 6-225,18 14 91,38 19-24,2 0 1,6 3-588,10 3 1,5 4 533,-15-9 1,3 3-1,1 1 1,-4 1-41,3 6 0,-3 1 0,-3 4 37,0 5 1,-4 3 0,-11-1-62,-14 5 0,-15-3 28,-20-1 0,-9-5-286,-1-13 1,-3-2-1370,-15 6 0,-1 0 1711,11-1 0,3-1 0,1-7 0,5-1 0,2 9 0</inkml:trace>
  <inkml:trace contextRef="#ctx0" brushRef="#br0" timeOffset="28918">10019 7489 17622,'-18'-30'975,"0"1"0,-11-19-964,41 47 6,18 17 0,8 12-47,-5-1 0,1 5 0,-1 1-709,1 0 1,0 1 0,-3 2 697,-3 3 0,-3 2 0,-7-1-183,-6 3 0,-10 0-625,-15 13 0,-9-1 849,-4-12 0,-3-3 0,7-1 0,-2-6 0,-20-3 0</inkml:trace>
  <inkml:trace contextRef="#ctx0" brushRef="#br0" timeOffset="29335">12781 7349 17879,'-43'5'168,"0"0"0,1 6 1,4 7-68,7 12 0,5 7-625,-1 2 0,2 5 546,6-4 0,3 5 1,5-1-292,7 18 0,13-1-419,10-17 1,7-1 0,4-6-506,16 2 0,8-10-398,-8-15 1,4-6 0,-2-5 1590,9-8 0,-5-4 0,9 4 0,-14-8 0</inkml:trace>
  <inkml:trace contextRef="#ctx0" brushRef="#br0" timeOffset="29636">13180 7785 16591,'-2'60'146,"0"-10"571,3-42-527,0-14 45,-1-15 192,0-16-427,5-7 134,5-3 68,16-9-191,4 22-101,12 25-223,-1 48-707,-5 14 146,-18-20 0,0-1-2577,13 13 3451,4-8 0,-13-15 0,-3-9 0</inkml:trace>
  <inkml:trace contextRef="#ctx0" brushRef="#br0" timeOffset="29917">13754 7779 16154,'-3'-8'1580,"1"2"-1513,2 6-67,26-36 0,-3 16-28,4-10 0,0-3 28,-3-8 56,-6 0 180,-31 7 380,-9 16-347,-4 9-90,0 7-134,0 18 33,1 14-39,10 7 0,6 5-565,5 3 0,8 1-2097,17 5 1,9-3 2578,0-14 1,4-7 0,0-9-1,-2-8 1,5-9 0</inkml:trace>
  <inkml:trace contextRef="#ctx0" brushRef="#br0" timeOffset="30102">14349 7329 19269,'-24'42'22,"0"0"0,6-10 1,7 1-264,16 9 0,8-2-723,22 13-1630,-5-21 1,2-3 2593,12 9 0,-1-4 0,-30-25 0</inkml:trace>
  <inkml:trace contextRef="#ctx0" brushRef="#br0" timeOffset="30235">14175 7653 17375,'56'-25'-1028,"-1"-1"0,-14 9 0,0 1 0,2 1 1028,3 2 0,1 1 0,-3 2 0,-2 0 0,-3 1 0,-2 0 0,1 0 0</inkml:trace>
  <inkml:trace contextRef="#ctx0" brushRef="#br0" timeOffset="44650">6085 11305 13667,'0'-8'2722,"-37"-4"-1949,6 11-588,-2 4 0,-3 3 73,-23 22-1096,24-4 0,0 5 855,-3 6 0,-1 5 9,4 5 0,-2 6 1,4 1-20,6 0 1,4 2-1,0-1-7,-2 0 0,1 0 0,7-1-45,8 13 0,12-8 0,23-5-301,11-30 0,9-9-1459,9-13 1,6-10 1804,-8-2 0,3-4 0,-4-1 0,-1-1 0,-4-2 0,-8-3 0,1 0 0</inkml:trace>
  <inkml:trace contextRef="#ctx0" brushRef="#br0" timeOffset="44985">6301 11872 13745,'-5'1'1726,"1"0"-1312,4-1-380,-5 42 55,4-19-89,-4 31 67,5-33 45,0-8 1412,0-6-907,-3-18-460,0-8-12,-1-19-133,2-4 156,1-4-146,5 1 56,14-2-212,13 26-146,15 32-101,-8 21-392,-6 25-852,-15-9-2734,-1-6 4359,-3-6 0,-4-17 0,-4-8 0</inkml:trace>
  <inkml:trace contextRef="#ctx0" brushRef="#br0" timeOffset="45301">6740 11802 17666,'-2'-4'740,"0"0"-762,2 4-931,63-23-884,-29 5 1439,2 2 0,-5-3 420,-24 1 505,-24 4-45,-9 7 235,-3 2 135,0 3-168,-8 25-516,8 26-135,4 7-33,17-20 0,6-2-45,15 13-482,10-9-918,19-9-1570,-5-18 1,1-4 3014,23-7 0,-5 0 0,-32-7 0</inkml:trace>
  <inkml:trace contextRef="#ctx0" brushRef="#br0" timeOffset="45470">7170 11534 15482,'-6'-4'1546,"1"2"-1445,5 2 0,-2 46-101,9-8-28,-4 1 0,3 3-970,9 0 1,3-3-2779,6 19 3776,-7-22 0,-1-5 0,-5-9 0,-4-8 0</inkml:trace>
  <inkml:trace contextRef="#ctx0" brushRef="#br0" timeOffset="45635">7120 11805 16882,'-4'-12'1110,"2"2"-1251,23-14 1,13-2-510,-4 11 0,4 0-930,6-8 1,5-4-1,0 4-542,-1 8 1,0 3 0,1 0 2121,5-2 0,0 1 0,-4 1 0,-2 1 0,-4 1 0,-7 2 0,0 0 0</inkml:trace>
  <inkml:trace contextRef="#ctx0" brushRef="#br0" timeOffset="45834">8777 11353 17992,'37'10'-454,"0"-1"0,14-7 0,-36 21 0</inkml:trace>
  <inkml:trace contextRef="#ctx0" brushRef="#br0" timeOffset="45951">8879 11600 14944,'-3'3'3104,"1"0"-3855,2-3-1367,37-13-5221,-8 4 7339,31-11 0,-35 12 0,-6 1 0</inkml:trace>
  <inkml:trace contextRef="#ctx0" brushRef="#br0" timeOffset="47034">11722 11146 11425,'4'0'2701,"-1"0"-1849,0 37-337,4 1-274,-1 0 0,0 2-453,1-2 0,0 1 335,0 2 1,0 3 150,0 21 1,0 0-191,-3-19 0,0 0 22,0 10 1,0-4-51,-2-8 483,-1-21 403,0-13-707,-2-44-84,-2-1 0,-1-7-129,0-2 1,-1-5 0,-1-3-441,1 4 1,-1-2 0,-1-1 0,2 1 428,-2-7 0,1 1 1,0 0 25,0-1 0,1 1 1,1 5 214,0 1 1,4 4-236,8-1 0,7 7-118,10 13 0,5 7-17,1 6 0,2 8-258,7 13 1,-1 11 162,-12 7 1,-6 5-197,-4 7 1,-5 2-30,-1 4 1,-7 4-254,-9 0 0,-6 4 1,-2-1 690,2-4 0,-2 0 0,-1-3 0,-5 15 0,0-5 0,4-20 0,0-1 0</inkml:trace>
  <inkml:trace contextRef="#ctx0" brushRef="#br0" timeOffset="47285">12208 11206 19516,'-8'-40'601,"1"-1"0,-1-2 1,4 3-692,11 7-191,12 6-144,19 35-382,11 17 258,-16 1 0,0 4-28,-5 1 0,-2 3 190,1 3 1,-4 0-399,0 17-839,-14-18-2242,-6-23 3866,-1-6 0,-1-5 0,-1-2 0</inkml:trace>
  <inkml:trace contextRef="#ctx0" brushRef="#br0" timeOffset="47584">12807 11092 16031,'2'-4'4022,"0"1"-3966,-2 3-56,9-18-89,0 9-124,7-15-448,-5 6 414,-8-7 247,-19-7 79,-2 8 212,-14 6-179,8 23 90,-2 16-146,0 16-56,11 1 0,4 4-505,7 0 1,3 0-751,3 0 0,6-2-2521,7-6 0,6-7 3776,28-4 0,-20-10 0,-4-8 0</inkml:trace>
  <inkml:trace contextRef="#ctx0" brushRef="#br0" timeOffset="47968">13235 11107 19056,'-52'-37'572,"23"-2"-1211,61 5 594,6 3 6,-5 10 0,1 3-6,9 3 22,3 19-55,-20 13 56,-5 18-370,-3-9-113,2-5-290,3-6 459,9-7 436,6-23 740,5-19-492,-11-8-157,-11-6-57,-15 17 12,-2 5-146,0 13-45,8 16-561,4 38-278,2 1-2142,-2 21 3026,-8-20 0,-4-19 0,-2-7 0</inkml:trace>
  <inkml:trace contextRef="#ctx0" brushRef="#br0" timeOffset="48118">14180 11005 14048,'-2'-3'-3463,"1"0"3463,38 3 0,-28 0 0,28 0 0</inkml:trace>
  <inkml:trace contextRef="#ctx0" brushRef="#br0" timeOffset="48534">15720 10678 12490,'9'38'705,"0"0"1,-1-3 0,-1-2-33,-3 7 268,-2-7 303,-2-5 134,-3-21-997,1-41-381,-1-15 78,1-11 1,3-6 16,6 10 1,2 1-85,0-2 0,3 5-22,1 16 0,3 12-23,13 30 1,-4 32-41,-11-8 1,-1 3-179,2 2 0,0 3-1188,6 13 1,2 2 1439,1-6 0,0-2 0,-7-8 0,-1-3 0,11 8 0</inkml:trace>
  <inkml:trace contextRef="#ctx0" brushRef="#br0" timeOffset="48835">16253 10675 17554,'42'-16'-4,"0"1"1,-3 0-1,-2-2-86,-9-3 1,-3-1 89,2-13 246,-2-7 181,-38 20 872,-21 10-503,-16 41-640,22-3 1,4 5-157,5 3 0,5 2-56,8 2 0,7-2-347,21 5-505,16-9-21,18-14-377,-10-15 1,5-8-3189,6-13 1,1-7 4411,0 0 1,-3-2 0,-14 2-1,-6-1 1,-5-4 0</inkml:trace>
  <inkml:trace contextRef="#ctx0" brushRef="#br0" timeOffset="48990">16960 10248 20154,'-5'49'-97,"0"-1"0,2 1 0,4-3-480,6-11 0,3-1-678,-1 0 0,0 1 1255,-1 6 0,-2-2 0,2 0 0,-4 3 0</inkml:trace>
  <inkml:trace contextRef="#ctx0" brushRef="#br0" timeOffset="49101">16893 10529 12412,'45'-20'-583,"1"0"0,8 0 1,-3 2-1,2 1 0,2 2 1</inkml:trace>
  <inkml:trace contextRef="#ctx0" brushRef="#br0" timeOffset="49552">19353 10011 15280,'-65'-2'1038,"0"-1"1,-1 6-1,1 2-1005,-3 1 1,4 1-152,19 0 1,9 0-253,15 3-101,45-14 247,19-11 140,-14 4 0,3-4-144,16-20 1,3-7 264,-17 11 1,0-2-1,0 0-225,-2 0 1,0 1 0,-1 1 389,7-12 0,-4 7 56,-5 11-56,-12 36 246,-10 31-331,-5-2 1,-2 6-738,0 10 1,-3 9 624,-1-10 1,-2 6 0,-1 3-1,1-1-17,2-10 1,0 0 0,0 0 0,1 2 0,1-1-361,0 7 0,0 1 0,2 1 1,0-2-1,2-4 366,0-2 0,0-2 1,3-4-1,4-4 6,13 15 0,7-16 709,17-25-552,-20-39 0,-5-14-6,-9-14 0,-10-8-701,-9 3 1,-7-4 0,-2 1 89,1 8 1,-1 1 0,-4 2-311,-5 2 1,-3 3-1,3 4-1986,-11-19 3001,22 22 1,11 17 0,8 12-1</inkml:trace>
  <inkml:trace contextRef="#ctx0" brushRef="#br0" timeOffset="50001">21004 10348 17095,'6'-50'354,"0"0"0,1 0 0,-8 3 0,-2 1 1,-3 4-288,-2-2 0,-7 7 0,-16 5 0,-6 11-33,-30 27-57,32 7 1,3 5-11,-13 25 10,36 4-335,34-21-1,19-7-280,20-8 297,-27-8 1,1-2-6,3-5 1,1-4 290,16-8 0,-1-5 437,-11-4 0,-4-2 226,0 0 0,-6-1-126,-4-7-234,-43 27-236,-6 42-78,1 24-863,20-18 0,7 1 129,2-6 0,5-5-639,11-4 0,5-6 1440,26-7 0,-24-7 0,-6-6 0</inkml:trace>
  <inkml:trace contextRef="#ctx0" brushRef="#br0" timeOffset="50285">21750 9975 18138,'38'-39'-1132,"-5"2"1132,-15 13 582,-28 9 516,-24 16-717,-12 17-134,-4 23-247,22 3 123,9 5-123,9 0-1120,31 8-2646,32-17 2741,-22-22 0,3-4-129,8-6 1,1-6 1153,-7-6 0,-4-1 0,7 1 0,-8-5 0</inkml:trace>
  <inkml:trace contextRef="#ctx0" brushRef="#br0" timeOffset="50402">22156 10087 13846,'2'-7'3249,"-1"3"-3282,-1 4-7206,-3 17 7239,2-13 0,-3 14 0,4-18 0</inkml:trace>
  <inkml:trace contextRef="#ctx0" brushRef="#br0" timeOffset="50551">22059 9704 14171,'-8'-4'-325,"2"0"325,41 49 0,-26-33 0,27 33 0</inkml:trace>
  <inkml:trace contextRef="#ctx0" brushRef="#br0" timeOffset="50768">22344 9983 17846,'1'-44'855,"0"0"0,7-6 1,8 3-840,2 17 1,7 5-67,12-2 0,5 9 10,-7 12 1,1 7-327,4 7 1,-2 7 175,-10 4 0,-3 4-315,17 25-705,-12 3-1546,-13-1-1939,-9-7 4695,-2-10 0,-4-15 0,1-9 0</inkml:trace>
  <inkml:trace contextRef="#ctx0" brushRef="#br0" timeOffset="50985">22990 9695 19134,'-48'-11'426,"0"0"0,7 3 0,9 8-471,20 18-369,36 36-354,-2-18 1,2 2-23,9 12 0,-1 2 148,-5-10 1,-3 0 159,-6-5 1,-7-2-1211,-18 7 1692,-30-11 0,17-14 0,-14-8 0</inkml:trace>
  <inkml:trace contextRef="#ctx0" brushRef="#br0" timeOffset="51386">23150 9797 16591,'0'-7'1558,"0"3"-1502,0 4-975,1 37-370,21-5 673,11 24 560,10-30 112,3-13-56,-12-11 22,1-7 23,-1-3 582,7-16 225,-15-4-213,-3-2-67,-16 4-46,-7 10 157,0 1-694,3 6-90,14 2 12,0 8-124,13 6-11,-4 5 168,2 6-56,0 2-561,11 7-1758,4-5 2431,-8-11 0,-2-3 0,1 1 0,5-9 0</inkml:trace>
  <inkml:trace contextRef="#ctx0" brushRef="#br0" timeOffset="51785">24095 9688 17465,'-2'8'470,"-6"13"-402,-3 29-57,0 1-11,4-14 0,6-13 0,9-16 0,4-5 0,7-2 0,2-6 34,-2-1 190,-1-7 291,-9 4-336,-2 1-179,-5 6 23,0 2-90,6 0-34,13 7-459,22 1-382,2 4-626,8-2-1469,-16-4 3037,-6-4 0,-13 0 0,-7-2 0</inkml:trace>
  <inkml:trace contextRef="#ctx0" brushRef="#br0" timeOffset="51968">24538 9739 18597,'47'-26'134,"1"0"0,-3 9 1,-2 9-522,-11 18 1,-3 7-746,20 16-2678,-16-12 1,1-2 3809,13-2 0,-3-2 0,-20-12 0</inkml:trace>
  <inkml:trace contextRef="#ctx0" brushRef="#br0" timeOffset="52334">25420 9461 20882,'-59'-17'151,"24"25"1,5 11-113,14 17 1,6 9-40,1 10 0,5 0-180,9-9 1,6-4 145,8-7 0,6-8-100,35-6-40,-11-13 1,4-8-12,5-10 0,0-8-331,-11 0 1,0-3 0,-4-3 509,8-11 1,-7-5 10,-8-5 1,-9-1-31,-9-17 708,-10 11-178,-12 18-315,-11 17 12,-9 17-112,-13 42-292,25-6 0,5 4-90,3 4 1,5 2-86,11 6 1,6-1-269,6-11 1,5-1 644,2 0 0,5 2 0,-5-5 0,-7-8 0,-1-1 0,10 9 0,1 0 0</inkml:trace>
  <inkml:trace contextRef="#ctx0" brushRef="#br0" timeOffset="52951">9475 13020 16255,'56'19'-1352,"-10"-12"0,-46 8 0</inkml:trace>
  <inkml:trace contextRef="#ctx0" brushRef="#br0" timeOffset="53084">9575 13280 12972,'53'-25'0,"0"0"0,-21 7 0,-3 3 0,14 3 0</inkml:trace>
  <inkml:trace contextRef="#ctx0" brushRef="#br0" timeOffset="53902">12419 13069 15224,'2'57'422,"0"1"0,0-3 0,2-1-377,4-2 0,2-2 16,-4-7 1,0-2-29,1-1 1,-2-5 1019,-1 1-986,-3-41 13,-1-17 166,0-21-235,0-18 50,-1 3 1,-1-8-370,-1 11 0,-2-3 0,1-2 305,2 3 0,0-4 1,0 0-1,-1 3-477,-1-7 1,-1 2-1,2 2 480,2 4 0,2 1 0,2 8-17,1 10 1,7 7-1,13 4 0,8 11-140,10 17 0,2 15-734,5 18 0,-5 11-275,-6 4 0,-8 7 923,-17-11 1,-6 3 0,-5-2-515,-9 9 1,-6-1 100,-2 0 1,-2-2-432,-3-4 0,-1-3 1087,3-3 0,0-5 0,-3 5 0,8-16 0</inkml:trace>
  <inkml:trace contextRef="#ctx0" brushRef="#br0" timeOffset="54167">12937 13262 17756,'31'-27'-297,"1"0"0,17-8-577,-1 50 236,-20 11-293,-8 19 842,-10-1-3429,1 2 3518,-4-19 0,-1-15 0,-1-10 0</inkml:trace>
  <inkml:trace contextRef="#ctx0" brushRef="#br0" timeOffset="54501">13542 13288 16120,'14'-30'-67,"0"-1"0,7-6 0,1 0 302,10-20 107,-15 26 0,-5 0 150,-12-9-133,-18 20 190,-9 29-179,-18 32-314,26-10 0,3 5-207,1 10 0,5 2-354,10-9 1,6-2-292,7-4 1,6-5-1850,25 3-2946,8-9 5591,5-9 0,-24-8 0,-5-3 0</inkml:trace>
  <inkml:trace contextRef="#ctx0" brushRef="#br0" timeOffset="54851">13909 13251 17689,'-15'-48'624,"0"1"0,11 5 0,8 5-624,23 7-247,26 13-101,1 26 51,-17 7 1,-1 5-69,-7 3 1,-3 2 330,0 5 1,-4 1 22,-3 10 22,-17-20 370,-1-16-168,7-20-90,8-26 45,-3 10 0,0-2 112,12-24 157,-1 7-437,-11 35 34,-4 6-68,-2 16 34,-1 28-773,8 17-2006,2-18 0,4-2 2779,18 15 0,-2-23 0,-16-19 0</inkml:trace>
  <inkml:trace contextRef="#ctx0" brushRef="#br0" timeOffset="54986">14904 13158 16569,'0'0'0</inkml:trace>
  <inkml:trace contextRef="#ctx0" brushRef="#br0" timeOffset="55568">15847 13051 11067,'27'-14'2488,"-3"-1"-1738,-3-1-515,-1-2-44,10-7-35,0-2 159,2-5 122,0-7 986,-5-20-403,-17 2-640,-14 4-66,-20 19-124,-10 25 270,-22 30-365,28 4 1,4 7-96,-2 11 0,5 4-372,8-3 0,6-1 64,10-2 0,7-4-767,20 4-438,18-11-1656,12-10 3169,-5-14 0,0-2 0,-5 0 0,-12-4 0,0 0 0</inkml:trace>
  <inkml:trace contextRef="#ctx0" brushRef="#br0" timeOffset="56002">16607 12799 15751,'-47'-11'1053,"0"0"0,6 8 0,3 6-1053,-8 13-235,21 17-213,21-6-729,36 4 202,22-14 729,9-3 246,-28-15 0,-2-5 22,6-6 1133,0-11-169,-13 4-605,2 2-292,-11 10-77,1 6 133,6 1-145,8 0 34,11 0-57,-7 0 1,3 0-57,-2 0 1,0 0-275,2 0 0,-3 0 140,8 0 0,-29-4 180,-14-1 178,-1-4 427,0 3-460,0 1-179,0 4 56,1 1-1222,-1 3-3115,1 3 4348,-1 2 0,0-1 0,0-3 0</inkml:trace>
  <inkml:trace contextRef="#ctx0" brushRef="#br0" timeOffset="56268">17419 12791 18798,'37'-19'-235,"9"4"-67,-1 12-102,3 3 57,-15 2-1267,8 9-2644,-1-1 4258,14 1 0,-27-6 0,1-5 0</inkml:trace>
  <inkml:trace contextRef="#ctx0" brushRef="#br0" timeOffset="56552">18225 12627 18238,'31'-58'-359,"-9"9"359,-7 32 147,-10 6-2,-4 7-55,-5 2 22,-13 18-56,0 3-56,-9 17 0,8-2-964,7 15-4078,42-2 5042,12-4 0,3-18 0,-12-17 0</inkml:trace>
  <inkml:trace contextRef="#ctx0" brushRef="#br0" timeOffset="56934">18920 12479 17129,'-33'-8'1081,"1"1"0,-27-3-688,16 39-304,21 16-89,17 6 79,33-2-175,9-34 1,5-6-196,21 4 16,-11-15 1,-3-12 134,-20-10 0,-5-10-197,2-22 1,-7-7 28,-7 3 0,-4-2-26,-6 14 1,-2-1 0,0 2 355,1-5 1,-2 0 397,-6-8 1,-2 2 324,1 16 0,-2 5-342,-20-13 157,8 111-549,14-19 1,4 4-292,2 2 1,2 3 0,2-1 189,4 10 1,3-2-264,3 1 1,4-2-74,2-5 0,5 1-2208,3-11 1,5 0 0,0-4 2633,12 4 0,-1-3 0,-3-1 0,-2-5 0,9-11 0</inkml:trace>
  <inkml:trace contextRef="#ctx0" brushRef="#br0" timeOffset="57102">21292 12493 18754,'54'-30'-292,"1"0"1,-1-1 0,-6 9-1,2 1 1,1 1 0,-2 2-1917,9-1 1,0 2 0,0 2 2207,6 0 0,1 2 0,-9 2 0,-17 4 0,-5 2 0,21-4 0</inkml:trace>
  <inkml:trace contextRef="#ctx0" brushRef="#br0" timeOffset="57652">23602 11706 14753,'-13'44'496,"0"1"1,1-2 0,2 0-480,6-8 0,1 0 61,1 13 1,0 1-79,1-10 0,1-2 426,3 0 0,2-6 156,1-11 46,8-39-247,-4-23-79,-3-16-269,-4 23 1,-1-5-300,0-4 1,-1-6 0,1-2 265,2-8 0,-1-2 0,2-2 2,0 10 1,1-2 0,0 0 0,0 3 34,1-6 1,0 4-1,1 3-26,4-6 0,0 10 12,0 12-180,15 23 56,-2 30 0,1 14-695,5 18 1,-4 10-610,-9-5 0,-3 6 1,-4-2 866,-3-5 0,-4-1 0,-4-2-579,-3-2 1,-3-1-1,-2-5 1117,-3-2 0,0-7 0,-1 4 0,5-12 0</inkml:trace>
  <inkml:trace contextRef="#ctx0" brushRef="#br0" timeOffset="57819">24025 11912 17823,'39'-20'231,"-1"1"1,-2 1 0,-3 6-344,-3 21-201,0 5-808,-4 10-4896,-3 15 6017,-12-11 0,-3-1 0,-8-18 0</inkml:trace>
  <inkml:trace contextRef="#ctx0" brushRef="#br0" timeOffset="58051">24633 11926 16994,'7'-58'1491,"-1"8"-1346,-6 30 1,-18 8-146,-13 28 22,-5 6-55,1 22-370,22-4-2152,16 14-3440,35-7 5995,3-3 0,0-21 0,-17-15 0</inkml:trace>
  <inkml:trace contextRef="#ctx0" brushRef="#br0" timeOffset="58518">24955 12014 18082,'-9'-4'-56,"2"1"78,10 3 135,4-8-124,18-17 1,12-13 11,10-9 11,-11 14-56,-8 15 0,-13 15-11,11 17 11,2 14 0,9 11 22,-11-6-11,-5-12 0,-5-16 45,3-8-22,13-9 50,1-5 0,4-4 157,3-3 0,2-2-28,5-1 0,-2 0-113,-12 8 1,-5 2-101,0 1 0,-24 14 23,-4 20-595,0 13-5994,10 14 6566,6-7 0,-3-15 0,0-16 0</inkml:trace>
  <inkml:trace contextRef="#ctx0" brushRef="#br0" timeOffset="58636">26049 11894 12109,'0'0'0</inkml:trace>
  <inkml:trace contextRef="#ctx0" brushRef="#br0" timeOffset="59035">26835 11811 18373,'-8'44'112,"0"0"0,0 0 0,0 2 0,2 1 0,2 0-131,4 0 0,2 1 1,1-3-631,-2 8 1,1-4 648,5 15 409,-6-46-341,-1-22 323,0-49-369,0 4 0,0-5 12,0-3 0,0-2-393,0 13 0,0-2 1,0 2 358,0-10 0,0-2 93,1 7 1,0-4 0,2 2 575,2-11 0,3 2-518,-2 0 0,2 7-185,12 6-10,-4 58-12,2 30 11,-7-8 0,-1 4-374,0 6 0,0 2-674,1 22 0,1 2-2790,1-10 1,2-2 3882,0-1 0,1-5 0,6 3 0,-6-41 0</inkml:trace>
  <inkml:trace contextRef="#ctx0" brushRef="#br0" timeOffset="59684">27473 11879 17722,'0'-62'1760,"-21"11"-1737,-20 45-125,-14 21-211,11 5 111,18 15-78,21-13-224,7 3 482,16-10 66,16-2 35,6-13-68,9-6 34,-13-5 168,-1-1-202,-5-1 358,-1-4-44,-11-2-224,-4-5-34,-10 7-44,-4 4 44,0 7-67,0 4-67,0 1 55,0 7 1,0-4 11,0 4 0,0-5 123,0 0-179,-3-1 23,0 0 33,-3 0-67,2 0 33,1 0 56,1 0-167,1 0 134,1 10-45,8 11-336,13 12-90,4-2-1109,11-6-1255,-4-15 2846,16-4 0,-25-4 0,7-2 0</inkml:trace>
  <inkml:trace contextRef="#ctx0" brushRef="#br0" timeOffset="59852">27913 11689 15280,'-6'0'258,"1"0"-482,5 0 224,7 37 0,-6-28 0,5 28 0</inkml:trace>
  <inkml:trace contextRef="#ctx0" brushRef="#br0" timeOffset="59985">27885 11385 11997,'0'0'0</inkml:trace>
  <inkml:trace contextRef="#ctx0" brushRef="#br0" timeOffset="60334">28531 11560 16636,'-45'7'769,"-1"-1"0,5 0 1,4 6-658,-8 35-34,39 12-196,23-25 1,10-2-62,2-8 0,5-5-625,13-3 1,0-9 338,-12-11 0,-3-6-219,28-15 314,-34 2 1,-4-5 240,-2-5 0,-5-3 11,-2-5 0,-5-5 166,-2-3 1,-2-6 0,-2-1-502,-2-4 1,-1-2 0,-2 1 668,0 0 1,-2 1 0,-2 2 81,-1 5 1,-1 1 0,-5 9 160,-4 7 1,-5 10-158,-10 10 1,0 15-191,5 30 0,8 17-120,6 5 1,5 8 0,4 2-976,6 3 1,4 2 0,5 2 88,0-9 0,4 1 1,1 0-1,1-3 894,5 6 0,2-3 0,-1-6 0,-1-2 0,-2-5 0,-4-9 0,1 0 0</inkml:trace>
  <inkml:trace contextRef="#ctx0" brushRef="#br0" timeOffset="61200">10066 14983 13285,'6'11'3126,"-1"-2"-2162,-5-9-953,0 0-11,15-10-44,3 4-2051,34-7 2095,-14 16 0,-1-2 0,-22 6 0</inkml:trace>
  <inkml:trace contextRef="#ctx0" brushRef="#br0" timeOffset="61350">10209 15165 15056,'57'-12'0,"-11"2"0</inkml:trace>
  <inkml:trace contextRef="#ctx0" brushRef="#br0" timeOffset="62134">12786 14698 11627,'0'-12'3272,"0"3"-2107,0 9-772,-4-16-382,3 13 0,-3 0 314,10 28-163,2 11 1,1 7-141,1 8 1,-1 4-233,-2-7 1,0 2 0,0 0-2098,0-1 0,-1 0 0,0-3 2307,0 8 0,0-6 0,4 12 0,-3-41 0</inkml:trace>
  <inkml:trace contextRef="#ctx0" brushRef="#br0" timeOffset="62651">13631 14601 14607,'0'-6'1502,"0"2"-1042,0 4-225,17 50-145,-4-13-85,1 1 1,0 5-365,-3-3 0,-1 0-1585,-3 2 1,-2 0 1943,0-1 0,-2-3 0,-3 13 0,-3-33 0</inkml:trace>
  <inkml:trace contextRef="#ctx0" brushRef="#br0" timeOffset="62818">13561 14905 16972,'53'-27'-2783,"0"1"0,2 1 1,-1 7 2782,-6 15 0,-4 5 0,10-3 0,-6 0 0</inkml:trace>
  <inkml:trace contextRef="#ctx0" brushRef="#br0" timeOffset="63185">14823 14547 17924,'-38'9'228,"0"-1"0,-3 18 0,4 11-161,8 20 0,10 8-67,9-21 0,3 1 0,4-2-764,5 7 1,9-6 774,9-12 0,6-8 478,29-8-557,-11-16 1,3-9 0,-1-9 0,0-9 56,4-11 0,-5-5-187,-14 1 0,-7-2 153,-7-3 0,-10 0 0,-10 14 1,-7 1-170,-10-6 1,-9 5-235,-8 10 0,-5 7-348,-6 4 1,1 8-253,9 8 0,5 8-2402,-6 27 3450,32-3 0,7-15 0,0-4 0</inkml:trace>
  <inkml:trace contextRef="#ctx0" brushRef="#br0" timeOffset="63335">14721 14873 16703,'-5'0'1390,"1"0"-1368,40-25-2308,15 9-17,-19 0 1,1 0 2302,29 2 0,-39 9 0,-8 2 0</inkml:trace>
  <inkml:trace contextRef="#ctx0" brushRef="#br0" timeOffset="64617">12153 14414 16232,'-26'55'340,"0"-1"0,0 4 0,5 5-228,10 0 0,4 5 0,2-2-607,-1-16 0,0-2 0,5 4 503,3 4 1,5 6-1,3 0 1,3-6-9,8-4 0,4-5 0,5-1-456,10 6 0,7-3 1,1-5-57,-8-12 0,1-4 1,2-5-1854,21 1 1,-2-10 2364,-18-8 0,-4-3 0,7 0 0,-13-3 0</inkml:trace>
  <inkml:trace contextRef="#ctx0" brushRef="#br0" timeOffset="65735">15317 14105 16826,'37'36'448,"1"0"1,-7-5-1,-2 5-430,1 14 1,0 8 0,-6 3-738,-9-1 0,-6 1 0,-4 3 402,-4-6 0,-4 3 1,-2 0-1,-1-4-505,-3 7 1,-3-4 0,-3-3-408,-5-7 0,-4-3 1,3-7 1228,-9 16 0,16-29 0,7-13 0</inkml:trace>
  <inkml:trace contextRef="#ctx0" brushRef="#br0" timeOffset="66004">16419 14351 13689,'7'37'2252,"-7"2"-2039,-4-2 0,-6 4-168,-10 10 0,-7 1-875,-2-3 1,-2-1 829,-6 1 0,1-4 0,-6 6 0,19-34 0</inkml:trace>
  <inkml:trace contextRef="#ctx0" brushRef="#br0" timeOffset="66253">16236 14122 16882,'36'12'597,"0"-1"1,1 5 0,-5 5-593,-8 10 1,-4 5-422,3 3 0,-1 3 421,-2 4 1,-1 1-6,-2 1 0,-2 0-107,-2-1 1,-2 1-583,0 9 0,0-2-886,-2-12 1,0-3-1065,-2-3 0,1-4 2706,6-4 1,-9-24-1,-1-5 1</inkml:trace>
  <inkml:trace contextRef="#ctx0" brushRef="#br0" timeOffset="67135">17145 14604 10630,'0'-12'2039,"0"2"-1647,0 10 494,0 0-595,0 14-45,3-2 192,0 14-57,3 4 22,-3-1 246,-1 1-424,-2-11 436,0-11-168,-3-7-257,1-3 10,-4-8-168,1-22-55,2-26 10,5 18 1,2-1-23,0 7 0,1 2 45,12-22 34,0 33-101,13 9 33,11 26-28,-11 7 1,-1 4-23,-4 0 0,-2 3 5,0 6 1,-4 2-23,2 12-11,-8-7-11,-6-8 56,-3-9 45,-1-15 10,7-31-44,1-11 0,8-26-56,-2 4 90,-4 20 0,1 2 313,10-13-370,7 12 23,-10 39-44,-4 23 44,-3 11-157,-4 6-370,-1 1-2308,1 16 2835,-1-12 0,-2-10 0,-3-19 0</inkml:trace>
  <inkml:trace contextRef="#ctx0" brushRef="#br0" timeOffset="67636">18007 14735 12658,'4'-5'4594,"-1"1"-3697,-3 4-617,13 15-280,-8 3-123,11 17-1267,-11 2 1390,-2 24 0,-1-33 0,-1 12 0</inkml:trace>
  <inkml:trace contextRef="#ctx0" brushRef="#br0" timeOffset="73120">19371 14623 17610,'54'-7'325,"3"-2"-325,-3-8-683,8-5-303,-32 9 952,-39 3 57,-25 15 10,-31 3 68,21 4 135,11-2-730,30-5-1769,19-11 2263,30-9 0,-17 3 0,-2-1 0</inkml:trace>
  <inkml:trace contextRef="#ctx0" brushRef="#br0" timeOffset="74317">21874 13892 18048,'-22'-8'762,"-9"65"-736,15-10 0,2 10 0,1 3-1059,2-4 1,2 2-1,0 2 1,1-2 1026,1-5 0,0-1 1,1-1-1,2 0-13,2 12 1,3 0-1,3-8 333,3-3 1,8-5-1279,15 8 1,10-6-2079,8-12 0,4-5 3042,0-1 0,-1-6 0,-11-11 0,-5-7 0,-4-7 0</inkml:trace>
  <inkml:trace contextRef="#ctx0" brushRef="#br0" timeOffset="74884">22590 14227 16232,'11'50'216,"0"-1"1,-1 7 0,0-1-1259,-1-7 0,0 1 1042,1 10 0,0-6 0,-4-14 0,4 5 0</inkml:trace>
  <inkml:trace contextRef="#ctx0" brushRef="#br0" timeOffset="75287">23500 13958 15605,'12'51'246,"0"1"1,1-2-1,-1-1-246,-1-8 0,0-1-28,1-1 0,0-2 0,-1-2 0,1-1-1171,4 7 1,0-1-2085,4 11 3283,1 3 0,-14-38 0,-5-8 0</inkml:trace>
  <inkml:trace contextRef="#ctx0" brushRef="#br0" timeOffset="75521">23384 14376 17946,'57'-29'-880,"1"0"1,-13 9 0,3 0-1,1 3 880,11 1 0,2 4 0,-4 0 0,-1-1 0,-4 2 0,-8 2 0,-1 0 0</inkml:trace>
  <inkml:trace contextRef="#ctx0" brushRef="#br0" timeOffset="78873">15115 15051 10047,'0'-4'2297,"0"1"-280,0 3-1625,0-2-122,0 1 178,2-2-191,3 3-33,2 4-78,3 7-135,-1 10-11,-2 10-179,-3 7-3093,-1 2 3272,-3-2 0,0-16 0,0-7 0</inkml:trace>
  <inkml:trace contextRef="#ctx0" brushRef="#br0" timeOffset="80067">24997 13893 14551,'-34'14'284,"0"-1"0,2 6 0,4 10-86,10 13 0,7 11 0,2 0-2392,-2 11 1,3 2 2226,0-7 1,0 4 0,5-6-23,7 2 1,8-4 558,12 0 0,10-7-469,12-14 0,8-10 89,-10-10 1,4-5 0,-2-5 9,12-9 0,-3-11-133,-4-7 0,-9-7-50,-16 0 0,-8-5 5,1-22 1,-9-5-20,-11 16 1,-5 0 0,-3-1-4,-6-5 0,-4-1 0,-2 4 0,-11-8 0,-6 10-51,-3 14 1,-2 12-84,-12 15-606,6 21-335,11 9-1234,12 16-3237,14 8 5546,11 2 0,2-20 0,1-7 0</inkml:trace>
  <inkml:trace contextRef="#ctx0" brushRef="#br0" timeOffset="80252">24969 14497 16411,'54'-22'-2458,"0"0"0,-1-1 1,8-4-1,-4 5 2329,1 12 0,-7 5 0,-14 2 0,-14 1 0</inkml:trace>
  <inkml:trace contextRef="#ctx0" brushRef="#br0" timeOffset="80568">25688 14348 15594,'58'-11'0,"0"0"0,-12 6 0,-7 10 145,3 40 135,-45 6-28,-13-17 1,-7-3 329,-17 10-346,7-7-236,23-18-998,41-9-234,14-18-29,-7 2 1,3-1-1344,-2-2 0,1 0 2604,8-2 0,-2 2 0,9-3 0,-5 3 0</inkml:trace>
  <inkml:trace contextRef="#ctx0" brushRef="#br0" timeOffset="81401">26388 13418 15045,'37'32'472,"0"0"1,1 0 0,1 14 0,-2 5 0,-3 5-440,-7-1 1,-3 4 0,-2 3-1,-2 0-1026,-3 2 0,-2 3 1,-3-2-1,-3-2 896,-2 6 0,-4-3 0,-5-3-217,-2-8 0,-4-3 0,-2-5-1428,-5-4 0,-1-5 1964,0-5 1,0-3 0,-2 4 0,5-15 0</inkml:trace>
  <inkml:trace contextRef="#ctx0" brushRef="#br0" timeOffset="96834">28050 1004 15885,'-28'40'388,"1"0"1,2 0-1,4-1-315,11-5 0,4 1-153,1-1 0,2 0 86,0 1 0,2-1-6,12 25 0,5-9 0,16-13 144,5-14 69,5-12 174,22-30-387,-34-4 0,-2-5 39,0-2 1,-4-2-1,-6-9 0,-7 0-17,-7-23-22,-16 21 0,-7 2-152,-3 6 1,-5 5-252,-9-2 0,-4 7-852,-22 3-280,12 31-280,25 11 1870,4 23 1,11-21-1,3 6 1</inkml:trace>
  <inkml:trace contextRef="#ctx0" brushRef="#br0" timeOffset="97021">27910 1338 14361,'-6'0'1490,"1"0"-1243,5 0-3452,75-16-2565,-26 7 5770,8-3 0,-1 1 0,-18 4 0,-7 1 0</inkml:trace>
  <inkml:trace contextRef="#ctx0" brushRef="#br0" timeOffset="97435">28832 1253 11381,'-11'-2'3428,"2"1"-3024,9 1-180,30-3-78,28-7-668,-13 2 1,3-1-230,-8 1 1,-2 0 179,24-9 571,-41 8 537,-12 2 864,-6 0-213,-6 2-325,-2 1-337,-5 2-537,3 21 0,0 0-180,7 21-1344,4-4-6768,0 17 8303,0-17 0,-3-2 0,-1-24 0</inkml:trace>
  <inkml:trace contextRef="#ctx0" brushRef="#br0" timeOffset="97918">29782 1346 13913,'3'38'511,"-1"1"1,0-3 0,1 1-372,-2 7 0,1 0-84,0 16-45,-1-22 1,0-3 10,0-6 662,-1-13 201,-3-39-246,-6-39-505,4 24 1,1-2-465,-4-12 0,1-1 330,2 8 0,1 0 129,1-2 0,1-1-79,-1 2 1,2-1 89,5-5 0,5 3-152,3 14 1,6 5 11,12-1 0,7 9-89,29 19-225,-26 11 1,-1 6-146,11 28-253,-29-3 1,-8 7-281,-10 1 0,-7 3-2062,-4 7 1,-5-3 3053,-2-13 0,-2-5 0,-7 3 0,16-29 0</inkml:trace>
  <inkml:trace contextRef="#ctx0" brushRef="#br0" timeOffset="98201">30155 1311 18104,'4'-10'1770,"-1"3"-1736,-3 7-146,40-30 0,-16 16-152,4-5 1,1 1-454,0 5-213,-4 5-281,-3 2 1066,-7 10 178,-4 14 158,-5 4-158,-3 10 46,1-5-258,9 6-6163,20-9 6342,3-4 0,-4-12 0,-14-8 0</inkml:trace>
  <inkml:trace contextRef="#ctx0" brushRef="#br0" timeOffset="98486">30723 1171 18149,'39'-29'-632,"0"0"1,-4 2 0,-8 3 967,-11 7 437,-10 2-392,-17 6 392,-24 3-571,-13 24-314,-4 19-11,19 8-1188,24 7-1065,28-16 2376,17-15 0,3-3 0,-5 2 0,-1-11 0,0 0 0</inkml:trace>
  <inkml:trace contextRef="#ctx0" brushRef="#br0" timeOffset="98818">31250 1140 18776,'35'2'-2757,"-1"10"2639,-8 10 1,-3 4 969,4 9-1,-28-17 236,-2-12-1008,0-14 246,12-24-57,19-13-178,1-2 90,13 9-180,-14 27 11,-1 5-68,-1 15-66,2 29-2106,-8 21 2229,-10-22 0,-3 0 0,-2 10 0,-4-18 0</inkml:trace>
  <inkml:trace contextRef="#ctx0" brushRef="#br0" timeOffset="98952">31922 1173 14495,'-15'-3'0,"2"1"0</inkml:trace>
  <inkml:trace contextRef="#ctx0" brushRef="#br0" timeOffset="99284">29566 2388 15583,'-2'-7'728,"1"2"-392,1 5-112,-1 97-471,2-47 1,1 3-758,-1-2 1,0 3 0,2-2-1300,1 12 0,3-6 2303,1-18 0,1-6 0,1 5 0,1-14 0</inkml:trace>
  <inkml:trace contextRef="#ctx0" brushRef="#br0" timeOffset="99552">29942 2696 18608,'-35'25'276,"-1"1"0,5-2 1,9 3-860,30 34 102,19-18-265,12-16 1,7-6 207,-1-15 1,0-7 604,0-6 0,-4-5 516,11-12-258,-56-9-258,-23 16-62,-7 10 1,-4 4-3221,-25 2 3215,4 7 0,32-1 0,27 1 0</inkml:trace>
  <inkml:trace contextRef="#ctx0" brushRef="#br0" timeOffset="99851">30588 2776 18126,'-33'-7'392,"-1"0"0,-4 3 0,4 6-683,-3 25-504,5 0 189,29 11 58,17-16 548,8-7 22,9-7 135,10-9 796,-9-10-472,-4 2-481,-15-1 0,-11 7-168,-2 7-2510,8 14 2678,31 4 0,-22-1 0,21-7 0</inkml:trace>
  <inkml:trace contextRef="#ctx0" brushRef="#br0" timeOffset="100201">31181 2707 18653,'-46'-12'224,"0"0"0,3 2 0,3 7-292,7 15 1,5 8-582,-7 31-248,27-16 1,9 0-583,25 15-325,33-19 571,-3-30 1155,-20-15 0,-2-8 1349,-4-7 1,-5-7-101,3-20 0,-6-7-1359,-9 8 0,-4 0 479,-4-6 1,-3 2-63,-2 17 1,-3 2 347,-3-2 0,-3 4-554,-8-6-135,-10 47-56,11 36-303,9 3 0,3 4-857,4-4 0,4 1-655,2 2 0,4-1 1983,2 0 0,2-4 0,5 7 0,-3-14 0</inkml:trace>
  <inkml:trace contextRef="#ctx0" brushRef="#br0" timeOffset="100335">31421 2772 17666,'0'-8'1636,"0"2"-4392,0 6-7075,0 0 9723,3-9 0,-3 7 0,3-7 0</inkml:trace>
  <inkml:trace contextRef="#ctx0" brushRef="#br0" timeOffset="100486">31541 2586 16714,'0'-5'-212,"0"2"-6747,58 8 6959,-22 1 0,28 0 0,-43-1 0</inkml:trace>
  <inkml:trace contextRef="#ctx0" brushRef="#br0" timeOffset="100688">31888 2583 20311,'-2'39'-258,"0"1"1,0-6-1,1 1 207,3 20 1,2 1-1104,-1-11 0,0-1 1126,0-1 0,0-1 22,0-4 1,-1-2 553,-10 22-839,-8-19-1642,-25-20 1933,-18-40 0,20 13 0,1-22 0</inkml:trace>
  <inkml:trace contextRef="#ctx0" brushRef="#br0" timeOffset="101019">27813 3721 17599,'52'0'273,"1"-1"0,-1 1 0,2 0 1,5-1-1,5 0 0,4 1 0,3 0 1,0 0-814,-15 0 1,0 1 0,2 0 0,2 0 0,1 0 0,1 1-1,2-1 1,1 1 0,0 0 0,2 0 535,-8 1 1,3-1 0,0 1 0,2-1 0,1 1 0,1 0-1,1 1 1,-1-1 0,1 0 0,0 1 0,-1-1 0,-1 1-1,-1-1 1,-1 1-126,5 0 0,-1-1 0,-1 1 0,0 0 0,0 0 0,0 0 0,-1 0 0,-1 0 0,1 0 0,-1 1 0,0 0 0,0 0 27,3 1 0,1 0 0,0 0 0,0 0 1,-1 1-1,0 0 0,-2 0 0,-1-1 0,-2 1 1,-3-1-1,-2 0-969,14 2 1,-3 0-1,-4 0 1,-2-1-1,-2 0 1,-1 0 1070,2-1 0,-2-1 0,-2 0 0,-3 0 0,-4 0 0,4 0 0,-6 0 0,-5-1 0,-7-4 0,0 0 0</inkml:trace>
  <inkml:trace contextRef="#ctx0" brushRef="#br0" timeOffset="101218">29381 3621 16604,'58'4'-13,"1"0"0,0 0 1,-1 0-1,1 1 0,-1-1 1,1 0-1,-3-2 0,2 0 1,0-1-1,2 0 0,0 0 1,1-1-1,1 1 0,1-2 1,1 1-187,-4-1 1,3 0 0,1 0 0,1-1 0,1 0 0,0 0 0,-1 0-1,0-1 1,-3 1 0,-1 0 0,-4-1 0,13 1 0,-3-2 0,-3 1 0,-1 0-1,-1 0 1,-2 0 0,0 0 0,-4 1 0,0 0 0,-1-1 0,1 1 0,0 0-1,0 0 1</inkml:trace>
  <inkml:trace contextRef="#ctx0" brushRef="#br0" timeOffset="-205261.73">27829 13842 13790,'3'0'728,"1"40"-302,3-4-230,-2 0 0,3 5-79,6 5 1,1 0 22,0-5 0,-1 0-78,0-1 0,-1-2 94,2 6 943,-11-33 346,-4-11-1064,0-15 292,-8-45-601,1 9 1,-1-6-66,1 7 1,-1-4 0,1 1-384,1 6 0,0 1 1,1 1 375,-1-21 0,2 6 0,2 25 0,3 2-40,5-1 1,4 3-95,24-7-471,11 8-11,17 30-1065,-6 18-1916,-4 13 3597,-15 11 0,-17-16 0,-13-5 0</inkml:trace>
  <inkml:trace contextRef="#ctx0" brushRef="#br0" timeOffset="-205092.73">28009 13975 17924,'36'-13'-1143,"0"-1"1,23-8-1043,-36 31-4830,-21 25 7015,-20 5 0,4-1 0,-5-15 0</inkml:trace>
  <inkml:trace contextRef="#ctx0" brushRef="#br0" timeOffset="-204976.73">27952 14284 16176,'28'23'-161,"-1"1"1,8-2 0,3-7 160,14-14 0,0-6 0,14 3 0,-22-2 0</inkml:trace>
  <inkml:trace contextRef="#ctx0" brushRef="#br0" timeOffset="-204693.73">29027 13536 16983,'-36'29'287,"1"0"0,0 0 0,4 6 0,4 2 0,5 3-287,6 9 0,6 4 0,4-1-377,0 12 0,8 0-120,2-16 0,5 0 0,4-5-1352,9-3 0,7-5 1849,11 0 0,1-6 0,9-2 0,-4-24 0</inkml:trace>
  <inkml:trace contextRef="#ctx0" brushRef="#br0" timeOffset="-204376.73">29251 13942 16826,'-8'-5'1715,"2"1"-1782,62-19-152,-15 19 1,3 1-35,7-9 1,0 1-73,-2 8 0,-6 5-482,-10 5 785,-21 6 44,-29 12 499,-11-2 1,-7 1-29,-4 3 0,-1 1-370,0 0 0,2 0-112,7-4 1,6-2 66,12 2-78,22-3-1154,40-10-1127,-13-8 1,2-2-1149,1-4 1,0-3 3428,-2-3 0,-4-1 0,-8-2 0,-8 1 0</inkml:trace>
  <inkml:trace contextRef="#ctx0" brushRef="#br0" timeOffset="-204176.73">29878 13558 19381,'26'61'-202,"-1"0"0,-1-1 1,-3-3-90,-6-11 0,-4 0-468,-2 1 0,-3 1 143,-2-2 0,-4 1-1597,-7 10 0,-3-1 2213,5-20 0,-2-2 0,-11 30 0,12-48 0</inkml:trace>
  <inkml:trace contextRef="#ctx0" brushRef="#br0" timeOffset="-204008.73">30265 14053 16838,'0'-3'537,"0"0"-5198,0 3 4661,-26 15 0,20-12 0,-20 12 0</inkml:trace>
  <inkml:trace contextRef="#ctx0" brushRef="#br0" timeOffset="-203260.73">31186 13654 16311,'-7'53'459,"1"0"0,-1-1 1,-1-2-455,-2-10 1,-1 0-387,-1 1 1,-2 0 161,-1 1 1,-1 0-1692,-5 8 0,-2-1 1953,5-14 0,1-4 0,-11 27 1,15-41-1</inkml:trace>
  <inkml:trace contextRef="#ctx0" brushRef="#br0" timeOffset="-203043.73">31098 13522 20874,'33'44'6,"1"1"1,0-1 0,-2-1 0,1 0 0,-1 2-620,3 6 0,0 2 1,-1 0 373,-3 1 0,0 1 1,-1-3-1,-4-9 0,-1-2 1,-3-2-1,-1 4 0,0 1 1</inkml:trace>
  <inkml:trace contextRef="#ctx0" brushRef="#br0" timeOffset="126210.27">5955 12700 12624,'49'-6'321,"1"1"1,3-3-1,5-2-257,-13-1 1,4-2-1,3-1 1,3-1-990,2 1 1,3-1-1,2 0 1,3-1 0,2 1 829,-6 1 1,3 0-1,1 0 1,2 0-1,0 0 1,-1 0-1,-2 1-441,-6 1 1,-1 1 0,-1 0 0,0 0 0,0 0 0,0 1-1,-1 1 536,8-1 0,3 0 0,-1 1 0,-3 1 0,-5 0 0,-7 2 0,1 0 0,-9 2 0,-1 1 0,3 1 0,1-1 0</inkml:trace>
  <inkml:trace contextRef="#ctx0" brushRef="#br0" timeOffset="138358.27">25025 14928 11784,'0'0'0</inkml:trace>
  <inkml:trace contextRef="#ctx0" brushRef="#br0" timeOffset="139208.27">14309 14983 9319,'2'6'-3417,"0"-1"3417,-2-5 0,0 0 0</inkml:trace>
  <inkml:trace contextRef="#ctx0" brushRef="#br0" timeOffset="151458.27">17407 15167 12736,'1'-7'1625,"-1"1"-1064,0 6-91,0 0-459,4 52 113,-3-14-124,1 4 0,-1 2-56,-1 17-1267,0-20 1,0 0 1322,1 25 0,-1-13 0,1-27 0</inkml:trace>
  <inkml:trace contextRef="#ctx0" brushRef="#br0" timeOffset="151642.27">17352 15584 13117,'-5'-1'3261,"1"0"-2936,4 1-123,29 39-1,9-26-246,-4 5 1,1-4-1334,25-36-370,-19-2-662,-19-10 2410,-17 17 0,-5 8 0,0 4 0</inkml:trace>
  <inkml:trace contextRef="#ctx0" brushRef="#br0" timeOffset="152059.27">16410 16921 14518,'6'37'644,"0"-1"1,4 21-612,-4-30 584,-2-16-528,-3-23 135,0-37-101,-1 3 1,0-7-42,3 5 0,0-3 0,2 0-426,3-15 0,2 1 400,4 4 0,5 6 90,19 1-146,1 20-79,1 14-615,12 16-4012,-12 32 4706,-6 3 0,-19 4 0,-15-15 0</inkml:trace>
  <inkml:trace contextRef="#ctx0" brushRef="#br0" timeOffset="152211.27">16552 16852 17118,'28'-29'-856,"1"0"1,5 5-1,-2 13 856,1 52 0,-1-21 0,-25 21 0</inkml:trace>
  <inkml:trace contextRef="#ctx0" brushRef="#br0" timeOffset="152359.27">16499 17225 15818,'-4'1'2185,"0"0"-2264,4-1-1198,67-50-4471,-6 26 5748,-11-5 0,-1 2 0,0 14 0,-27 10 0</inkml:trace>
  <inkml:trace contextRef="#ctx0" brushRef="#br0" timeOffset="152810.27">17302 16383 16389,'-43'25'575,"0"1"1,2 2-1,4 8-519,16 4 0,4 7 0,2-1-1506,-2 7 0,3 1 1450,3-7 0,0 3 0,5-5 0,5-1 0,6-2-376,9 4 0,10-3-2605,11-14 1,6-4 2980,2 0 0,0-5 0,-6-12 0,-4-4 0,2-4 0</inkml:trace>
  <inkml:trace contextRef="#ctx0" brushRef="#br0" timeOffset="154976.27">17637 16639 10417,'-2'-3'1020,"-2"-3"-68,2 4-593,-1-3-46,0 3-89,2 0 337,-2-1 44,0-2 45,-1 1 201,1 1-616,1 2 449,1-1-281,25 23-111,23 7-186,-20-10 0,3 0-224,5 0 1,-1-2 38,15 6-1041,4 13-4169,-23 3 5289,-4-3 0,-22-12 0,-4-16 0</inkml:trace>
  <inkml:trace contextRef="#ctx0" brushRef="#br0" timeOffset="155176.27">17747 16573 14294,'-39'42'52,"-1"0"0,4-2 1,4-1-126,10-9 0,4 0-1596,-7 25-4236,12-9 5905,10-9 0,3-17 0,1-9 0</inkml:trace>
  <inkml:trace contextRef="#ctx0" brushRef="#br0" timeOffset="155442.27">17934 16203 18686,'39'52'33,"0"0"1,-7 1 0,-2 5 0,-4 2-419,-9 1 0,-4 3 0,-2 2-1927,-2-9 0,0 3 0,-2-1 0,-3-3 2312,-2 6 0,-3-3 0,-2-6 0,-2 2 0,-2-11 0,1-16 0</inkml:trace>
  <inkml:trace contextRef="#ctx0" brushRef="#br0" timeOffset="156908.27">28961 14721 16255,'-12'53'-419,"0"-1"1,1-1 0,2-2-647,7-11 1,1-2 1064,-4 4 0,-1-6 0,1-8 0,-4 1 0</inkml:trace>
  <inkml:trace contextRef="#ctx0" brushRef="#br0" timeOffset="157159.27">28729 15120 15392,'-1'-10'1390,"0"2"-954,1 8-436,30 50 56,-7-23-28,7 11 0,6-1 62,20-10-45,-20-15 0,1-6-40,-2-13 1,-1-5-6,15-13-325,-13-14-89,-21 17-2108,-8 8-4301,-4 12 6823,-2 10 0,-1-1 0,0 1 0</inkml:trace>
  <inkml:trace contextRef="#ctx0" brushRef="#br0" timeOffset="157842.27">27211 16430 16109,'1'59'-171,"0"1"0,-1-1 1,4-8-1,1-1 1,1-6-1,-1-6 1,2-7-1,9 5 1</inkml:trace>
  <inkml:trace contextRef="#ctx0" brushRef="#br0" timeOffset="158025.27">27491 16603 16367,'43'-17'-1113,"0"0"0,0 1 0,0 2 1113,-5 7 0,-3 2 0,7-3 0,-7 4 0</inkml:trace>
  <inkml:trace contextRef="#ctx0" brushRef="#br0" timeOffset="158343.27">28269 16250 17062,'-21'46'-202,"0"0"0,0-3 0,-1 3 1,1-1-1071,-6 15 1,1-1 14,6-17 0,0 0 0,1-4 1257,0 2 0,2-8 1527,-1-13-149,12-42 1470,1-43-1884,4 28 0,2-1-724,0 1 1,2 1-117,9-15-24,5 38-167,6 8 706,8 17-997,9 8-427,8 12-2016,-10-4 0,1 1 2801,13 13 0,0-3 0,-37-23 0</inkml:trace>
  <inkml:trace contextRef="#ctx0" brushRef="#br0" timeOffset="158759.27">26919 16295 12624,'-7'-5'2207,"-24"43"-1713,18 5-408,2-3 0,-1 8 0,5 1-1105,10 0 0,7 1 0,0 0 888,-1 1 0,1 1 1,4-2-513,6-1 1,5-2-1,2-5-1934,9 0 0,4-8 2577,3-4 0,-2-6 0,8 5 0,-8-14 0</inkml:trace>
  <inkml:trace contextRef="#ctx0" brushRef="#br0" timeOffset="159008.27">28526 16018 17319,'45'48'-38,"-1"1"0,0-1 0,-11-9 0,-2-1 0,-3 2-213,1 7 1,-3 3 0,-6-2-1114,-5 6 1,-8-1 1363,-6-5 0,-4 1 0,0-5 0,2-8 0,-1-4 0,-4 8 0,-1 0 0</inkml:trace>
  <inkml:trace contextRef="#ctx0" brushRef="#br0" timeOffset="159659.27">29241 16269 14820,'0'-4'606,"-7"54"-483,3-7-34,-1 1 1,1 5-85,1 3 1,1 1 39,1-6 0,1-1-28,-1-2 0,0-4 50,1 6 78,3-42 382,0-24 45,1-14-124,-1-23-274,-2 25 0,-1-3-85,-3-21 1,-1-3-79,0-3 0,1-2-369,0 15 0,0-2 0,1 3 419,-1-7 1,3 5 16,2 10 1,2 6 292,4 2-382,19 8-112,14 12-1681,15 28-796,-12 8-3652,-15 22 6252,-24-6 0,-5-18 0,0-3 0</inkml:trace>
  <inkml:trace contextRef="#ctx0" brushRef="#br0" timeOffset="159809.27">29295 16347 15191,'1'8'1949,"38"-24"-2083,11 5-1850,-12 0 1,1 4 1983,10 17 0,-20-1 0,-27 4 0</inkml:trace>
  <inkml:trace contextRef="#ctx0" brushRef="#br0" timeOffset="159943.27">29302 16673 15941,'48'-6'-1316,"0"-1"0,0 1 0,21-5 1,-10 2-1,-19 0 0,-10 1 1</inkml:trace>
  <inkml:trace contextRef="#ctx0" brushRef="#br0" timeOffset="160209.27">30245 16045 16389,'-61'-2'1244,"5"16"-1172,29 16 1,5 9-73,0 9 0,3 5-123,6-8 0,1 2 0,4-2-805,3 12 0,7-3 496,6-4 1,7-6-1485,26 5 1958,-4-26 0,-1-4 0,-2 1 0,14-6 1</inkml:trace>
  <inkml:trace contextRef="#ctx0" brushRef="#br0" timeOffset="160392.27">30406 16234 16692,'-2'-3'851,"1"0"-784,1 3 12,35 49-404,-5-30 0,4 1-2902,18 16 0,3-1 3227,-8-16 0,-2-5 0,18 3 0,-41-14 0</inkml:trace>
  <inkml:trace contextRef="#ctx0" brushRef="#br0" timeOffset="160527.27">30590 16336 13544,'-32'32'-828,"-1"0"0,1-1 1,-7 6-1,9-5 1,15 2-1,15-23 0</inkml:trace>
  <inkml:trace contextRef="#ctx0" brushRef="#br0" timeOffset="160742.27">30917 15761 18350,'30'55'276,"0"0"1,-2 3-1,-5 2-287,-8-3 0,-5 4-1780,-6-13 0,-2 5 0,-2 1 1,-1-3 1790,-2 4 0,-3-3 0,1 1 0,1 1 0,1-1 0,-3-7 0,-3-13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4:08:29.41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5599 2322 13432,'2'42'477,"1"-1"1,-1 1 0,1-2-271,0-4 1,1-1-476,-1-1 1,-2-1 446,1 24 597,-2-17-170,0-18 916,0-12-1354,-3-21-67,-2-15-56,-5-23-45,5 16 0,-1-3-176,0-7 1,0-2 147,0-6 0,1-3 28,0-3 0,2-4-38,2 9 1,1-3 0,2 4-25,4-1 1,1 3-96,3-7 0,4 10-852,17 22-3921,18 48 4930,-15 8 0,0 4 0,-23-11 0</inkml:trace>
  <inkml:trace contextRef="#ctx0" brushRef="#br0" timeOffset="151">5563 2506 14495,'-7'0'931,"1"0"-987,57-43-1031,-12 26 84,0-8 0,3 6 1003,14 32 0,-26-8 0,-6 13 0</inkml:trace>
  <inkml:trace contextRef="#ctx0" brushRef="#br0" timeOffset="253">5644 2710 14473,'-38'31'399,"-1"0"1,4-4 0,9-3-915,19-1-1973,60-13 2488,-4-9 0,3-3 0,-13 1 0,-2 0 0,2-2 0,-1-1 0</inkml:trace>
  <inkml:trace contextRef="#ctx0" brushRef="#br0" timeOffset="484">6430 2109 18429,'-20'41'0,"1"1"0,-1-1 0,1 14 0,3 2 0,6-1-374,11-10 1,5 0-1,2-2-1232,3 24 1,8-7-9,13-17 1,6-11 1613,-1-20 0,-1-6 0,6 1 0,-7-8 0</inkml:trace>
  <inkml:trace contextRef="#ctx0" brushRef="#br0" timeOffset="634">7024 2278 16355,'-4'-8'1345,"0"1"-1345,-16 55-437,60-3-179,-29-11 0,3-3-1404,28-9 1,7-8 2019,-8-8 0,-4-4 0,9-2 0,-13 0 0</inkml:trace>
  <inkml:trace contextRef="#ctx0" brushRef="#br0" timeOffset="767">7128 2235 15515,'-52'31'396,"0"1"0,3 0 0,4 1-396,5 0 0,5 1-762,10-3 0,9 0 762,25 29 0,-2-30 0,24-4 0</inkml:trace>
  <inkml:trace contextRef="#ctx0" brushRef="#br0" timeOffset="918">7559 1962 18171,'-14'47'13,"0"0"1,1 0-1,0-1 1,2 0-1,2 1-1145,3 7 0,2 1 1,2-3 952,3 7 1,1-4 0,-2 2-1,1-8 1,7-13 0</inkml:trace>
  <inkml:trace contextRef="#ctx0" brushRef="#br0" timeOffset="1100">9155 1891 17241,'48'-11'-2324,"0"0"1,-4 4 0,-4 7 2323,1 19 0,-17-4 0,-12 2 0</inkml:trace>
  <inkml:trace contextRef="#ctx0" brushRef="#br0" timeOffset="1185">9221 2285 11870,'43'-22'0,"1"-1"0,-9 6 0,0-1 0</inkml:trace>
  <inkml:trace contextRef="#ctx0" brushRef="#br0" timeOffset="1384">10898 1634 15788,'-21'58'0,"0"0"0,7-11 0,2 3 0,8-3-3390,19 8 0,8-4 3390,-4-2 0,4-6 0,3-13 0,1-9 0,3-14 0</inkml:trace>
  <inkml:trace contextRef="#ctx0" brushRef="#br0" timeOffset="1634">11236 1578 16085,'-29'35'44,"0"0"1,1 1 0,0 6 0,3 4 0,12-3-1031,23 6 0,11-3-319,0-2 1,7-6 138,24-10 1,8-14 231,-9-15 1,0-9 933,-1-1 0,-2-5 341,-3-6 1,-6-8 1421,-3-20 0,-7-7-1007,-11 3 1,-7-2-550,-10 2 0,-8 4-319,-20-3-911,-20 64-1913,12 28 2936,9 7 0,11-19 0,10-8 0</inkml:trace>
  <inkml:trace contextRef="#ctx0" brushRef="#br0" timeOffset="1984">11951 1574 13678,'-2'-4'3619,"0"1"-3395,2 3 269,-34 53-425,13-8-24,-3-2 1,2 4-68,12-6 1,10-4 213,46 7-163,-2-36 0,6-9 22,6-11 1,0-9-354,-14 0 0,0-6 1,-5 0 335,2-8 1,-6-4-34,-2-9 0,-12-2-738,-22-15-607,-23 10 39,-8 52 1,-5 12 1305,1 8 0,2 5 0,-8 7 0,9 2 0</inkml:trace>
  <inkml:trace contextRef="#ctx0" brushRef="#br0" timeOffset="4116">5401 5911 17722,'31'-57'68,"16"11"-91,6 35 1,6 13-438,-5 14 1,-2 6-244,-1-3 1,-7 8 702,-14 14 0,-16 6 95,-21-7 1,-13 1 525,-15 11 0,-8-1-442,0-10 1,-3-5-282,0 2 1,8-8-2165,21-20 13,53-33 68,6-1 1,7-3 2075,6-4 1,-3 1-1,-18 11 1,-3 2-1,26-15 1</inkml:trace>
  <inkml:trace contextRef="#ctx0" brushRef="#br0" timeOffset="4368">6400 5814 17689,'-48'13'201,"0"-1"1,0 1 0,6 6 0,2 2 0,3 3-438,-8 12 1,8 4-393,11 1 1,12-1-1042,32 6-225,19-16 673,25-15 217,-14-21 1,0-10 2622,-13-4 1,-5-6 195,-1-10 0,-10-4-1098,-27-25-628,-11 35 1,-6 6-90,-25 1-683,-17 21-5334,27 25 6017,8-3 0,27 5 0,12-22 0</inkml:trace>
  <inkml:trace contextRef="#ctx0" brushRef="#br0" timeOffset="4535">7148 5446 14038,'-28'44'248,"1"1"0,-1 0 1,2-1-1,-3 3 1,1 0-1,1 0-1025,-3 8 1,1 0-1,1 0-1381,-1-2 0,0 0 0,3-3 2158,-5 12 0,6-10 0,10-18 0,6-17 0</inkml:trace>
  <inkml:trace contextRef="#ctx0" brushRef="#br0" timeOffset="4668">6654 5913 6014,'35'5'0,"1"0"0,20 4 0</inkml:trace>
  <inkml:trace contextRef="#ctx0" brushRef="#br0" timeOffset="4767">7266 5916 10373,'0'0'0</inkml:trace>
  <inkml:trace contextRef="#ctx0" brushRef="#br0" timeOffset="5150">8206 5929 19370,'-5'-53'33,"-1"0"1,-1 2-1,-3 5-33,-14-8-67,-1 28 0,-7 8 39,-2 13 0,-1 7-6,-1 2 1,3 5 5,4 12 0,6 5-230,6 20-313,22-3-908,24-9-381,27-11 717,-18-15 0,6-5 661,1-8 0,5-5 0,-1-3 1281,-1-3 1,0-3-1,-1-2 344,4-4 0,-1-2 0,-5-1-544,2-5 1,-9 0 16,-5-9-571,-30 32-12,-7 31 23,0 28-515,-1 5-359,14 11-1221,11-26-3048,15-6 5087,5-11 0,-16-10 0,-5-7 0</inkml:trace>
  <inkml:trace contextRef="#ctx0" brushRef="#br0" timeOffset="5417">9026 5772 16266,'-4'0'605,"1"0"-952,39-15-225,-6-6 157,0 3 1,1-2-665,7-25 1079,-11 0 447,-13 2 1447,-35 4-594,-25 26-992,9 22 0,0 9-224,4 1 0,3 5-62,4 11 1,6 3-68,6 18-650,20-18 1,10-2-2147,12-7 1,7-4 2840,0 1 0,1-5 0,28-1 0,-34-20 0</inkml:trace>
  <inkml:trace contextRef="#ctx0" brushRef="#br0" timeOffset="5534">9426 5671 15336,'-29'19'0,"6"-5"0</inkml:trace>
  <inkml:trace contextRef="#ctx0" brushRef="#br0" timeOffset="5666">9354 5306 9957,'0'0'0</inkml:trace>
  <inkml:trace contextRef="#ctx0" brushRef="#br0" timeOffset="5851">9748 5706 18395,'24'-54'-236,"0"0"1,-7 11 0,6 9 83,14 17 1,4 10-1070,15 8-902,-19 8 0,-1 3 2123,15 8 0,-5 3 0,-29-12 0</inkml:trace>
  <inkml:trace contextRef="#ctx0" brushRef="#br0" timeOffset="6084">10411 5284 17801,'-43'-1'564,"1"-1"0,4 1 0,5 7-552,-4 27-573,45 26 225,16 3-32,3-27 0,5-3 111,20 10-24,-12-6 260,-18 0-69,-21 2 34,-26 2-2353,-5-16 0,-4-2 2409,-17 2 0,-2-1 0,37-23 0</inkml:trace>
  <inkml:trace contextRef="#ctx0" brushRef="#br0" timeOffset="6418">10591 5450 17095,'3'-8'1759,"-1"1"-1725,-2 7-34,12 46-370,17-11 84,-1-4 0,3-3 275,29-3-84,-24-21 0,0-5 95,19-11 5,-20-3 1,-1-4 84,18-21 526,-6-2-616,-23 18 0,-13 15 56,1 8-67,2 6-22,12 12-427,13 4-1434,-7-8 1,2-2 1893,28 3 0,-16-9 0,-21-5 0</inkml:trace>
  <inkml:trace contextRef="#ctx0" brushRef="#br0" timeOffset="6683">11632 5408 17375,'43'-32'36,"0"0"1,0-1-1,6-5 1,-3 2 2,-6 8 0,-6 2 308,-6-4 461,-26 5-92,-40 19-419,8 17 1,-1 6-293,-1 2 1,2 3-239,1 12 0,6 3 233,2 26-718,12 2-682,25-4 1400,20-30 0,5-4 0,-3 2 0,-2-18 0,1 0 0</inkml:trace>
  <inkml:trace contextRef="#ctx0" brushRef="#br0" timeOffset="7018">12780 5182 19617,'-1'-17'-505,"-3"6"483,14 15-23,-9 3 45,-1-1 381,0-3-34,0-1-257,0-8-90,0 2 0,0-4-11,0 2-112,0 5-427,6-1-1993,1 15-2836,2-4 5379,-3 12 0,-4-14 0,-2 0 0</inkml:trace>
  <inkml:trace contextRef="#ctx0" brushRef="#br0" timeOffset="7501">11616 5684 11381,'35'11'1598,"0"1"1,14-1-1,4-5-573,-3-7 1,2-7-825,-10-4 1,1-5 0,-2-2-1052,9-8 1,-7-5 921,-7-11 1,-10-4 50,-13 10 1,-7-3 203,-6-17 0,-11-2-243,-12 5 0,-10 3-47,4 15 0,-5 1 1,-1 5-126,-14-1 0,-2 8 93,1 10 1,3 8-6,0 10-22,19 19-247,66 10-56,16 1 496,-1-19 0,8-5-242,-6-7 0,4-3 0,-2-2-780,8-2 1,0-1 831,-9 0 1,1 1-1,-7-1-43,-7-3 1,-6 2 519,13 1 170,-49 34-304,-31 24-324,11-23 0,-1 1-28,0 2 0,5-1-39,8 7-3597,51-2 3664,5-19 0,6-3 0,-20-16 0</inkml:trace>
  <inkml:trace contextRef="#ctx0" brushRef="#br0" timeOffset="7784">13051 5300 17409,'-9'0'1255,"1"0"-1255,8 0-34,0 0-447,40-46 323,-15 24 1,1-2 185,9-16 0,-3-2 746,4-10-337,-40 22 34,-33 29-314,-12 24-6,12 9 0,4 9-151,7 6 0,8 6-729,9 10 0,12-1 387,13-12 1,12-7-432,21-5 0,10-11-1075,-16-17 0,2-5 0,2-1 1848,11 1 0,1-2 0,-4-1 0,-3-1 0,-4-1 0,-2 0 0,0 0 0</inkml:trace>
  <inkml:trace contextRef="#ctx0" brushRef="#br0" timeOffset="8201">20881 5010 16064,'-8'0'460,"2"0"-314,6 0-90,45 10-56,9-7-528,-4 2 0,10-2-820,-2-9 0,5-5 0,-2 0 1173,-12 3 1,-1 0 0,-1-1 0,3-1 0,-1-1 0,-6 1 0,15-7-1</inkml:trace>
  <inkml:trace contextRef="#ctx0" brushRef="#br0" timeOffset="8317">21867 4749 18642,'-18'64'-1939,"11"1"-1680,30-6 3619,-2-5 0,-8-25 0,-8-9 0</inkml:trace>
  <inkml:trace contextRef="#ctx0" brushRef="#br0" timeOffset="8884">24647 4666 16053,'41'-35'134,"-1"-1"1,-1 4 0,3 7-135,5 11 0,0 12 0,-13 14 0,-2 6 5,2-2 1,-7 5 162,-22 16 0,-12 4 73,-7-7 0,-7 0 101,-18 13 0,-2-1-360,13-7 1,1-1-650,-3-3 1,11-4-2303,31 2 2969,37-31 0,-15-3 0,3-4 0</inkml:trace>
  <inkml:trace contextRef="#ctx0" brushRef="#br0" timeOffset="9134">25496 4732 16313,'-56'17'377,"0"1"0,1 2 1,12 4-817,23 13-546,26-5 10,51-11 313,-20-19 1,3-4 389,1-4 0,2-3 272,-2-1 0,0-4 454,2-8 0,-6-5 723,-1-17-1681,-40 4-259,-28 19-1523,-24 19 2286,28 7 0,12-2 0,10 1 0</inkml:trace>
  <inkml:trace contextRef="#ctx0" brushRef="#br0" timeOffset="9351">26046 4618 17857,'-42'18'455,"1"1"1,4-3 0,12 1-523,30 10-113,27-16 1,11-8-39,15-2 0,3-5-719,-2 0 1,-1-3 263,-7-5 1,-9-2-2622,-17-3 3345,-36 2 1,6 7 0,-14 3-1</inkml:trace>
  <inkml:trace contextRef="#ctx0" brushRef="#br0" timeOffset="9984">24751 4815 17319,'54'0'190,"-1"0"1,1 0-1,0 0 1,1 0 0,0 1-1,1-1 1,3-1-115,0 0 0,3-1 0,2 0 0,-1 0 1,-4 1-1484,1 0 1,-3 0 0,0 0-1,3 0 1407,-3-1 0,4 0 0,-1-1 0,-2 1 0,-8 0-90,24 0 1,-20 2 1305,-37 1-1127,-42 5 1,-34 3-1,-5 1 101,12-2 1,-4 1 0,-4 1-1,-1-1 1,2 1-317,1 0 1,-1 0-1,1 0 1,0 1-1,0-1 173,2 1 0,-3 1 0,2-1 0,5 1 1,5-2-26,-20 5 0,25 3 3,41 7-89,37-15 1,26-9-1,3-1 44,-16 1 1,1-1-1,2 0 1,4-1 66,1-1 1,5 0 0,2 0-1,-2-1 1,-3 0-144,2 0 1,-2-1 0,-3 1 0,0 0-66,13 0 0,-2 0 1,-3 1-268,-12 0 1,-3 1 0,-4 1-548,0 0 1,-9 1 8,-12 2 966,-51-1 0,-13-1 0,11 3 0,-6-3 0,1-1 0</inkml:trace>
  <inkml:trace contextRef="#ctx0" brushRef="#br0" timeOffset="10368">25643 6302 17588,'56'-20'65,"0"1"0,0 0 0,-4 0 0,-1 0 0,-6 13-648,1 19 1,-12 13 335,-20 6 1,-13 6 610,-14 16 0,-12 2-865,-6-7 1,-6-4 657,-7-4 0,2-5-157,6-1-474,28-13 474,66-36 0,-31 12 0,5-11 0,-1 1 0</inkml:trace>
  <inkml:trace contextRef="#ctx0" brushRef="#br0" timeOffset="10586">26422 6339 17297,'-37'31'575,"0"-1"0,1-3 0,17-3-586,66 1-650,4-24 0,7-8 616,3-1 0,1-4-299,-15-1 0,1-2 0,-6-3 428,-5-4 0,-7-1 163,5-20 158,-27 9-349,-33 9-56,-19 13-863,-2 14 0,-5 8 863,1 13 0,1 2 0,7-11 0,4 1 0,12 6 0,0 1 0</inkml:trace>
  <inkml:trace contextRef="#ctx0" brushRef="#br0" timeOffset="12016">14023 1225 11728,'6'46'48,"-1"0"1,0-4 0,2 0-1192,3 1 0,0-1 1143,0 18 0,3-6 0,-11-34 0</inkml:trace>
  <inkml:trace contextRef="#ctx0" brushRef="#br0" timeOffset="12183">13826 1538 15549,'51'-33'-69,"1"0"0,-1 0 0,0 6 0,3 2 0,0 2 0,-3 2 0,-3 4 0,-2 2 0,0 2 0,2 1 0,-1 0 0,1 0 0</inkml:trace>
  <inkml:trace contextRef="#ctx0" brushRef="#br0" timeOffset="12517">15177 1104 17510,'37'-38'-139,"1"-1"1,-12 7 0,3 7-243,11 20 0,-1 10-515,-2 15 795,-18 15 101,-24 14 28,-14-11 0,-6 2-151,3-6 0,-1 0-1440,2-1 0,7-2 812,15 0 683,45-25 68,18-12 112,-18 3 0,-1 2 1446,12 13-191,-22 8-627,-59 22-684,-4-20 0,-6-1-321,-1 2 1,-1 0 23,2-2 0,2-2-4813,-19 9 5054,25-13 0,14-10 0,12-5 0</inkml:trace>
  <inkml:trace contextRef="#ctx0" brushRef="#br0" timeOffset="12783">16068 1128 15885,'-41'22'616,"-1"1"0,4 1 1,3 1-567,3 0 0,5 1-50,-7 26-168,20-6-409,36-23 1,13-7 273,16-9 0,8-10 277,-9-5 0,2-5 0,-2-2-148,15-7 1,-7-5 532,-14-5 0,-12-3 257,-19-3-482,-53-1-700,5 26 1,-4 5-2175,-9 1 0,1 2 2740,9 4 0,5 3 0,-4 5 0,37-6 0</inkml:trace>
  <inkml:trace contextRef="#ctx0" brushRef="#br0" timeOffset="12950">17117 842 16378,'-51'42'549,"1"-1"0,5 4 1,4 1-948,8-5 0,4 1-1808,7-3 1,5-2 2205,0 10 0,9-23 0,-1-8 0</inkml:trace>
  <inkml:trace contextRef="#ctx0" brushRef="#br0" timeOffset="13071">16490 1198 15963,'61'-8'0,"-13"2"0</inkml:trace>
  <inkml:trace contextRef="#ctx0" brushRef="#br0" timeOffset="13184">17038 1270 11078,'0'0'0</inkml:trace>
  <inkml:trace contextRef="#ctx0" brushRef="#br0" timeOffset="13351">18664 997 15549,'33'-11'-1205,"0"0"1,13-7-1,-34 18 1</inkml:trace>
  <inkml:trace contextRef="#ctx0" brushRef="#br0" timeOffset="13467">18730 1178 15605,'56'-2'-423,"-5"-7"0,15 1 0,-29-1 0</inkml:trace>
  <inkml:trace contextRef="#ctx0" brushRef="#br0" timeOffset="13684">21015 588 16333,'-15'62'-836,"1"0"0,0 0 0,2-3 1,2 0-1,1-5 836,2 1 0,3-6 0,1 16 0,3-45 0</inkml:trace>
  <inkml:trace contextRef="#ctx0" brushRef="#br0" timeOffset="14017">21256 595 17420,'50'-19'-370,"1"1"0,-5 4 1,-5 9-236,-4 26-326,-15 15 864,-16 14 274,-28-9 1,-11 1 363,-2-1 1,-3-2-454,-5 2 0,0-3-118,9-12 0,9-4 0,17-4 145,33-12-117,11-3 0,5 1-17,2 5 1,-1 5 16,0 8 0,-7 4 84,-7 28-103,-37-20 1,-11 0-10,-7-7 0,-5-4-78,2 1 0,0-3-2601,-18 8 2679,22-14 0,14-10 0,12-6 0</inkml:trace>
  <inkml:trace contextRef="#ctx0" brushRef="#br0" timeOffset="14267">22147 722 16165,'-47'15'646,"1"1"0,3 0 1,5 4-457,-6 22-190,15 4-22,15-1-427,43 3-33,4-32 1,7-7 442,11-9 0,1-6-120,-5-1 0,-5-7 159,-10-8 0,-9-3 90,-15-8-1267,-58-3-3507,10 25 1,-4 6 4683,-5 1 0,1 4 0,7 1 0,6 3 0,4 8 0</inkml:trace>
  <inkml:trace contextRef="#ctx0" brushRef="#br0" timeOffset="14501">20285 1910 17342,'48'-3'78,"0"0"0,-1 0 1,12-2-1,2-1 1,4-1-74,-7-1 1,4 0-1,1-1 1,2-1-1141,-5 2 1,2 0 0,2-1 0,0 1-1,1-1 1135,-7 2 0,0 1 0,1-1 0,1 0 0,2 0 0,2 1-1180,-4 0 1,2 0 0,3 1 0,1-1 0,-1 1-1,0-1 1,-4 1 0,-2 0 1096,11-2 0,-4 0 0,-2 0 0,0 1 0,-1 0 0,3 1 1,3 0-1,-2 0 0,-6 1 0,-12-1 0,-10-1 0,1 0 1</inkml:trace>
  <inkml:trace contextRef="#ctx0" brushRef="#br0" timeOffset="14633">21015 1763 17734,'63'1'-166,"0"0"1,0 0 0,1 0-1,-10 0 1,1-1 0,0 1 0,3-1-1,5 1-149,-8 1 1,5-1-1,4 1 1,1 0-1,-1 0 1,-1 0 0,-5 0-1,-5-1 1,9 0-1,-7 0 1,-2 0 0,6 0-1,6 2 1,1-1-1,0 1 1,-1 0-1,1 0 1</inkml:trace>
  <inkml:trace contextRef="#ctx0" brushRef="#br0" timeOffset="18201">26958 9969 12938,'-1'-8'3171,"-1"2"-2566,2 6-459,15-40-124,9 23 79,20-30-101,9 37 0,1 5 0,-4 17 11,-17 12 34,-15 18-34,-27 11-11,-18 4-181,5-28 0,-3-1 287,-1-2 0,-1-2 107,-22 16-90,11-13-89,18-14-34,22-6 0,24-9-28,14 0 0,8 4-17,6 6 0,1 6-162,6 4 0,-8 10 207,-16 11 0,-14 6-11,-18-8 0,-11 0-331,-11 2 0,-8-6-3076,-19 1 3536,8-15 1,17-12 0,9-7 0</inkml:trace>
  <inkml:trace contextRef="#ctx0" brushRef="#br0" timeOffset="18484">27731 10105 17745,'-43'26'422,"0"0"0,4-3 0,11 1-422,25 16-78,53-18-6,-12-22 0,4-7 56,0-2 0,-1-5 44,-4-8 1,-7-5-17,-11-14 34,-16 3-34,-21 4-90,-40 11-498,16 24 0,-2 6-421,0 1 1,0 4-1417,0 8 0,6 5 2425,-4 17 0,20-19 0,11-5 0</inkml:trace>
  <inkml:trace contextRef="#ctx0" brushRef="#br0" timeOffset="19068">27910 9375 14115,'-41'-27'721,"-1"1"1,1 0-1,-3 0 1,0 1-1,-6 4-603,-3 5 0,-6 3 0,-2 4 0,-2 5-1219,6 4 0,-3 6 0,0 2 1,-1 2-1,1 0 1101,-2 0 0,0 0 0,0 1 0,1 4 0,1 3-161,-2 6 0,1 5 0,1 2 0,3 3 0,6 0 161,1 6 0,5 1 0,4 3 0,2 1 0,0 2 0,3 0 0,3 3 0,2 1 0,2-1 0,3 1 0,3 2 0,5 4-12,7 2 1,4 4 0,4 2 0,5 0 0,6-1-18,3-11 0,6 0 0,3-1 0,4 0 0,3 0 0,3-2 35,1 0 0,3 0 1,3 0-1,3-1 1,2-3-1,4-2 1,2-5-21,2-5 0,3-4 0,4-1 0,2-4 0,1-1 0,0-3 0,0-2 0,-2-1-160,2-1 1,-1-3 0,0-2 0,1-3 0,-1-1 0,1-3 0,1-2 160,2-2 0,2-2 0,0-3 1,0-2-1,-1-1 0,-2-2 1,-3-2 60,7-3 0,-4-3 0,-2-2 0,0-3 0,1-4-29,-9 1 0,1-2 1,1-3-1,0-2 0,-3-2 1,-2-2-1,-4-2 5,1-6 0,-5-5 0,-2-1 0,-2-3 0,-2 0 0,-1 1-9,2-1 0,0 1 0,-2-2 0,-2 0 0,-7-1 0,-6-1 9,-9 1 0,-5-3 0,-4 0 1,-6 0-1,-3 2 0,-3 3 12,-5 1 0,-6 2 0,-3 2 0,-4 1 0,-1 2-36,-4-2 0,-3 1 0,-3 1 0,-2 2 0,-1 2-58,-2 2 0,-3 0 0,-1 3 0,-3 2 0,0 4 40,-2 2 0,-1 2 0,-2 3 1,0 4-1,-2 2-31,0 3 0,-1 3 0,0 3 0,-3 5 0,-3 5-185,13 5 0,-3 4 0,-2 4 0,-1 2 0,-1 3 0,1 2 1,1 1-1,2 2-587,-1 2 0,1 3 0,1 3 0,0 1 1,1 2-1,0 1 0,1 0 0,0 0 809,-1 2 1,0 0-1,-1 2 1,2 0 0,0 1-1,3-1 1,2 0-1,2-1 1,0 2 0,1 0-1,2 1 1,4-3-1,4 0 1,5-4 0,6 5-1,0 0 1,0 1-1</inkml:trace>
  <inkml:trace contextRef="#ctx0" brushRef="#br0" timeOffset="21883">26004 7333 16692,'2'62'28,"0"0"0,1-17 0,0 1 0,1-1-28,1-1 0,1 1 0,0 0-464,1 1 0,0 2 0,0 2-750,3 13 0,1 3 0,-2-1 1214,-3-6 0,-1-1 0,1-3 0,3 14 0,-1-6 0,-7-23 0,1 1 0</inkml:trace>
  <inkml:trace contextRef="#ctx0" brushRef="#br0" timeOffset="22134">25966 8528 16502,'30'55'974,"2"-9"-851,19-27-78,10-28-168,-25-10 0,-3-6-1,-7 0 1,-5-3-34,-6-6 1,-5 0-158,-7-2-1905,-17 17-4795,0 41 7014,-3 4 0,6 8 0,9-16 0</inkml:trace>
  <inkml:trace contextRef="#ctx0" brushRef="#br0" timeOffset="23017">21624 8360 15840,'-20'40'452,"0"-1"0,1 2 0,4 2-435,4-2 0,5 2 27,2 16 1,9 0-12,10-8 1,6-4-425,-2-1 1,5-7 395,10-13 1,4-10 83,24-22-44,-20-16 0,-2-10-45,-9-10 0,-7-9 0,-9 7 0,-4-5 0,-8 0-45,-11-1 0,-9-1 1,-2 3-502,-8-9 1,-6 7 282,-7 9 0,-1 10-1228,-11 12-6528,-6 49 8019,25 2 0,2 9 0,26-18 0</inkml:trace>
  <inkml:trace contextRef="#ctx0" brushRef="#br0" timeOffset="23200">21612 8763 15280,'-11'-7'1188,"2"2"-2152,9 5-929,0 0-1884,60-24 3777,-8 14 0,-17-3 0,-1 1 0,2 8 0</inkml:trace>
  <inkml:trace contextRef="#ctx0" brushRef="#br0" timeOffset="23451">22206 8691 18171,'39'-12'-869,"-1"-1"1,26 17 947,-49 36 279,-20 19-246,-5-7-213,-4-21-347,27-17-3160,18-20 3608,22-12 0,-21 7 0,-1-5 0</inkml:trace>
  <inkml:trace contextRef="#ctx0" brushRef="#br0" timeOffset="23618">23316 8365 16513,'-4'-6'1513,"0"1"-2108,4 5-211,0 0-1592,28-1 2398,12 17 0,-4-12 0,-2 12 0</inkml:trace>
  <inkml:trace contextRef="#ctx0" brushRef="#br0" timeOffset="23734">23335 8569 16826,'58'-16'-917,"-1"-1"0,1 1 0,3 0 0,-9 1 0,-6 1 1</inkml:trace>
  <inkml:trace contextRef="#ctx0" brushRef="#br0" timeOffset="24201">24373 8058 17106,'-28'-6'157,"-2"1"-157,-1 7 168,1 2-145,4 5-23,-11 21 11,12-3 0,-1 5-11,-9 12 0,-1 3-366,6-5 1,1 0 370,1-2 1,5-2-6,6 0 0,18-14-22,41-23 22,6-12-188,-10-1 1,2-1 159,-7 2 0,-1 1-163,33-3-290,-6 10-91,-9 35 762,-43 22-11,-19-14 1,-9 1-135,-2-7 0,-5-3 297,-4-4 1,1-6-1105,0-7-4157,12-8 4919,10-19 0,5 10 0,4-10 0</inkml:trace>
  <inkml:trace contextRef="#ctx0" brushRef="#br0" timeOffset="24468">24561 8316 17050,'-35'46'344,"1"0"0,0-6 0,15-5-412,36-10-526,47-13 17,-15-22 0,2-8 493,9-7 0,-2-4-225,-14-3 1,-6-3 504,-11 2 0,-11 1 190,-26-3-375,-16 10-22,-20 11-902,6 13 0,-1 6 913,-19 15 0,3-5 0,37 2 0</inkml:trace>
  <inkml:trace contextRef="#ctx0" brushRef="#br0" timeOffset="24634">25408 7973 18070,'-37'37'165,"0"1"1,1-1 0,2 3 0,2 2 0,2 1-1914,2 2 0,1 2 1,4-2 1747,-2 9 0,5-5 0,5 12 0,11-42 0</inkml:trace>
  <inkml:trace contextRef="#ctx0" brushRef="#br0" timeOffset="24751">24920 8302 14944,'0'0'0</inkml:trace>
  <inkml:trace contextRef="#ctx0" brushRef="#br0" timeOffset="24885">25398 8277 18552,'-54'-6'-8303,"12"12"8303,40 10 0,2-2 0,0 0 0</inkml:trace>
  <inkml:trace contextRef="#ctx0" brushRef="#br0" timeOffset="25267">21501 10118 17442,'53'-25'101,"1"1"0,0-1 0,-7 4 0,0 1 0,4-2 0,6 0-87,-4 1 0,6 0 1,4-2-1,2 1 1,1-1-1,-1 0 1,-3 2-824,-6 2 0,-1 0 1,-1 1-1,0 0 1,1 0-1,2 0 0,2-2 799,0 2 0,2-2 0,3-1 0,1 1 0,0-1 0,0 1 0,-1 0 1,-2 1-1,-3 2-293,3 0 0,-2 1 0,-2 0 0,0 1 1,-1 1-1,-1 1 0,0 0-205,3-1 0,1 1 0,-2 1 0,0 1 0,-3 0 0,-1 1-13,14-5 1,2-1-1,-11 7 1,-22 14-2304,-31 44 3981,-40-26 0,-28-2 0,-12 0 0,0 0-883,24-3 0,-3 0 0,-2 1 0,-2 0 0,0 0 0,0-1 0,1-2-157,-9 2 1,-2 0 0,-1-2-1,2 0 1,3-2 0,5 0-118,-7 1 0,4 1 0,5-4 0,12-5-325,-11-12 326,116-20-1,-15 12 0,10-3 0,2 1 0,-8 1 0,-1 0 0,-2 1 0,9 0 0,1 1 0,-1-1 0</inkml:trace>
  <inkml:trace contextRef="#ctx0" brushRef="#br0" timeOffset="32453">21708 10359 14741,'-11'-43'257,"0"0"1,1-1 0,-2-5-1,-1-4 1,-1-1 0,1 3-1155,-1-3 1,0 2 0,-1-3 896,-2-2 0,-1-4 0,-1 0 0,-1 2 33,1 10 1,-1 3 0,-1-1 0,-3-2-30,-4-3 1,-3-3-1,-1 0 1,-2-1-1,0 1 0,-1 2 1,0 1-1,-1 0 1,0-1 0,-1-1-5,3 3 0,0 0 0,-1-1 0,0-1 0,2 1 0,2 2 13,-1-5 0,2 1 1,2 1-1,1 0 1,4 3-48,-6-14 1,5 3-1,8 1 34,10 5 0,8 0 0,6 6-219,13-6 1,9 6 127,-2 14 0,5 2 0,3 0-14,5-1 1,4 2-1,7-2 76,-2 5 0,7-2 0,3 0 0,4 0 0,1 0-170,-10 6 1,3 0 0,2 1 0,2-1 0,0 0 0,0 1 0,-1 0 193,-6 2 1,0 0 0,1 1 0,0-1 0,0 1 0,0 0 0,1 0 0,0 1-166,4 0 1,2-1-1,0 1 1,0 0 0,0 0-1,0 2 1,-3 0 0,-1 2 148,4 0 0,-3 1 1,-2 1-1,1 1 1,1 0-1,3 0-25,-6 2 0,3 1 0,0-1 0,2 1 0,0 1 0,-1-1 1,0 1-1,-2 0 68,3 0 0,-2 1 1,0 1-1,-1-1 1,1 0-1,0 1 1,1-2-24,3 0 0,3 0 0,0 0 0,-1-1 0,0 1 0,-3-1 0,-3 0-8,7-2 0,-3 0 0,-2 0 0,-3 0 0,-5-1 24,11-4 0,-6 0 0,-6-2-15,7-8 0,-10 2 0,1-4 1300,-7 9-1379,-3 9 1973,23 26-1945,-30 10 1,-2 5 50,2-2 0,-4 4 1189,-2 9 1,-5 2-1179,1 16 872,-11-22 1,3 4-772,6 7 0,2 6-38,0 1 1,1 6 0,1-1-755,-3-4 0,-1-1 0,1 3 680,-5-6 0,1 2 0,-2 1 0,-3-3 134,0 8 1,-4-1 0,-1-1-109,-2 3 0,-2 1 1,-1-1 62,-2 1 1,-2 0-1,-1-1 56,-1-3 1,-2-1 0,0 0-146,0-6 0,-1 0 0,1 0-32,-1 5 0,0 0 0,3-3 65,5 9 1,2-3-34,-1-4 0,4-6 0,13 6 252,-7-37-218,-7-7 242,-4-1 38,-8 2 1939,-4 4-2174,-12 8-79,-4-1-214,-14 11 214,-12 6-411,12-13 1,-6 4-1,-4 1-1398,-2-2 0,-5 1 0,-2 1 0,0 0 805,10-5 0,-1-1 0,0 1 0,-1 0 0,-2-1 893,1-1 0,-3 1 0,-1-1 0,2 0 0,3-2 0,5-3 0,-4 1 0,6-3 1,1-1-1,-17 6 0,0 1 0</inkml:trace>
  <inkml:trace contextRef="#ctx0" brushRef="#br0" timeOffset="34134">14812 2463 15784,'51'-9'94,"0"0"0,0 0 0,7-2 0,2 0 1,1-1-1287,-10 2 0,1 0 0,1-2 0,1 1 1192,8-3 0,3 0 0,0-2 0,2 1-269,-10 1 1,1-1 0,0 0 0,1 0 0,1-1 297,1 0 0,1-1 0,1 0 0,-1 0 1,1 0-135,0 0 1,-1 0 0,1-1-1,0 1 1,-1-1 104,-2 1 0,-1 1 0,0-1 0,2 0 0,1-1 13,-2 0 0,3 0 0,0-2 0,1 1 0,-3 0 0,-4 1-201,7-2 1,-4 2 0,-1-1 0,1-1 187,-6 3 0,2-2 0,0 0 0,-3 1 0,-8 2 499,13-5 1,-8 1-316,-8 3 1,-5 0 2632,6-10-2056,-9-15-526,-19-16-167,-7 0 1163,-4 23 0,-2 0-1231,-10-22 0,-8-5 0,3 29 0,-4-1 22,-14-16 0,-3-2-30,10 15 1,-2 0 0,1 0 52,-13-18 0,1 1 839,2 3 1,4 3-885,11 17 0,1 0 5,-9-15 1,-3-2-6,5 13 0,-2 1 0,-3-2 3,-10-8 1,-5-2 0,-2 2-7,7 12 0,0 0 0,-3 1 1,-1 3-411,-5 0 0,-2 1 0,-1 3 1,2 2 393,-7-2 0,1 4 1,-1 2-1,-2 4 0,0 3 0,2 2 0,10 4 0,1 2 1,-4 4-56,4 4 0,-5 2 0,-2 3 0,-2 1 0,1 2 25,3 0 1,-1 1-1,0 2 1,-2 1 0,1 0-1,1 0-387,-1 1 1,-1 0-1,1 0 1,0 1 0,1 1-1,0 1 436,-9 5 0,-1 2 0,1 1 0,4 0 0,4-2 0,-5 6 0,5-1 0,2 1-33,-1 0 1,0 1-1,6-2-18,0 0 1,5-1 173,2-2 1,12-1-90,28 8-34,15-4 56,15 19-56,-4 8 369,-13-18 0,-1 2-369,2 9 0,0 7 362,-2-5 1,0 7 0,1 4-1,2 1-358,0-4 1,2 1-1,0 2 1,1 0 0,0 0-374,-3-10 1,-1 0-1,1 0 1,-1-1-1,2 1 1,0-1 259,1 1 1,1 0 0,1 0 0,0-1 0,0-3-1,-1-3-424,2 2 1,1-5 0,-1 0 0,1 1 411,2 7 0,2 3 0,-1-2 0,-2-7 0,2 4 0,-2-4 0,2 8 1,0 0-1</inkml:trace>
  <inkml:trace contextRef="#ctx0" brushRef="#br0" timeOffset="75484">15383 2117 10193,'0'0'0</inkml:trace>
  <inkml:trace contextRef="#ctx0" brushRef="#br0" timeOffset="76284">20240 13643 16759,'8'-45'369,"1"1"1,0 9 0,7 4-370,28-6 0,9 14-219,-8 19 1,0 14 50,3 16 0,-10 12 201,-17 21 1,-14 8-1461,-11-4 0,-9-2 1561,-9 2 1,-5-6 39,5-20 0,-1-4 302,2 2 1,1-1-814,-2 5-752,34-14-1684,17-34 0,8-11 2773,2 4 0,0-2 0,-3-1 0,-4 1 0,3-1 0</inkml:trace>
  <inkml:trace contextRef="#ctx0" brushRef="#br0" timeOffset="76568">21254 13276 17375,'-33'29'221,"-1"0"1,0 1-1,-13 15 1,8 4-222,17-4 0,6 5 15,5-6 0,2 3 0,4-2-43,5 13 0,9-3-40,11-1 1,9-8 123,-1-17 0,6-11 28,7-17 0,-1-10-50,15-15 33,-11-12 79,-16-2-270,-28-4-1108,-43 16-1766,8 20 1,-2 6 2997,-2 6 0,1 4 0,-15 10 0,32-2 0</inkml:trace>
  <inkml:trace contextRef="#ctx0" brushRef="#br0" timeOffset="77101">19814 13895 16221,'-34'35'304,"0"0"1,0 0 0,3 1 0,1 1 0,3-2-171,-4 6 1,6-1-135,6-1 0,5-3-11,6 7-22,40-1-533,0-29 0,5-4-426,5 2 0,3-4-912,11-5 1,0-4 1903,-11-1 0,-5-1 0,9-1 0,-13 0 0</inkml:trace>
  <inkml:trace contextRef="#ctx0" brushRef="#br0" timeOffset="77668">18685 15554 13891,'55'-29'380,"1"0"1,-1-1 0,-10 8 0,1-1 0,2 0 0,5 0-303,3 2 1,4 0-1,5-1 1,1 1 0,0 0-1,-3 1-1018,-7 2 0,-1 0 1,0 2-1,0-1 1,3 0-1,2-1 940,-1 1 0,4-1 0,2-1 0,1 1 0,0 0 0,0 0 0,-2 1 0,-2 0-154,-2 2 0,-2 0 0,-1 1 0,0 1 0,-1-1 1,1 1-1,0-1 152,2 1 0,-1-1 1,1 1-1,-1-1 1,1 1-1,-1 0 1,0 0-54,-2 0 1,-1 1-1,0-1 1,1 1-1,-1-1 1,2 1-1,0-1-434,7-1 1,2 0 0,1 0 0,0-1-1,-1 1 1,-3 1 0,-3 0 434,2-2 1,-3 1 0,-2 1 0,-2 0 0,1 0 0,12-1 0,1 0 0,-6 0 0,-11 3 0,-19 1 0,1 0 0</inkml:trace>
  <inkml:trace contextRef="#ctx0" brushRef="#br0" timeOffset="77784">21079 14823 12449,'-55'15'263,"1"-1"0,-1 1 1,7 3-1,22-5-1840,58-17 0,38-10 0,3-1 1069,-15 5 1,2 0 0,3-1 0,5-2-183,-10 2 0,5-3 0,3 0 1,2-1-1,0 0 0,-1 0 1,-2 1 689,-3 1 0,0 1 0,1-1 0,-2 1 0,-2 0 0,-2 0 0,-3 1 0,12-2 0,-4 1 0,-3 1 0,-1-1 0,-7 2 0,0 0 0,0 0 0,0 0 0</inkml:trace>
  <inkml:trace contextRef="#ctx0" brushRef="#br0" timeOffset="111938">29287 5003 12109,'50'-16'26,"1"0"0,0-1 1,0-2-291,-4 0 1,-1 0-2128,0-2 1,-2 0 2390,0 0 0,-5 2 0,6-3 0,-15 5 0</inkml:trace>
  <inkml:trace contextRef="#ctx0" brushRef="#br0" timeOffset="112134">29884 4591 12378,'-3'-2'2420,"0"1"-1927,3 1-358,33 14-158,-14 18 57,11 22-1681,-47 9-1658,-5-18 3305,-12-16 0,24-24 0,5-4 0</inkml:trace>
  <inkml:trace contextRef="#ctx0" brushRef="#br0" timeOffset="112520">30552 4350 16355,'20'-32'142,"0"1"0,12 5 1,5 7-183,12 14 1,0 8 11,-7 5 0,-4 7 5,-8 7 1,-9 6 67,-20 32 89,-25-11 1,-12 1-206,-2-3 0,-3-1-64,-1 3 1,2-3-393,10-16 1,14-5-1563,35-4-2752,36-26 4841,-16-4 0,0 0 0,7-3 0,-2-4 0</inkml:trace>
  <inkml:trace contextRef="#ctx0" brushRef="#br0" timeOffset="113117">31463 4207 16187,'11'-38'1558,"-2"7"-1132,-9 26-247,-7 2-111,-11 1-12,-16 8-56,-2 5 0,-6 12-12,6 7 29,8-4 0,-1 4-17,1-1 0,1 1-17,0 2 0,2 0 17,-5 8-33,21-21 78,9-15 291,14-8-168,21-17-168,-5 8 0,6 1-40,10 1 1,3 5 28,-6 5 0,-1 8-159,2 9 0,-3 7-32,-12 4 1,-6 4 16,1 15 0,-9 4 145,-14-3 1,-9 1-437,-12 5 0,-9-5-208,-2-12 1,-5-8-981,-5-9 0,-2-6 1664,-15-7 0,26-4 0,7-2 0</inkml:trace>
  <inkml:trace contextRef="#ctx0" brushRef="#br0" timeOffset="113351">30149 5342 15269,'60'-21'113,"0"0"0,-1 0 0,1 0 0,0 0 0,0 1 0,-1 0 0,1 0 0,0 1 1,0 1-1,-2 1 0,-1 3-1245,0 1 0,-2 4 0,-1 0 0,0 2 0,1-1 793,0 1 0,0 1 1,0 1-1,-1 0 1,-1 0-758,7 0 1,-1 1 0,-2 1 0,-2 2 1172,3 2 1,-2 1 0,-6 1 0,-3-3 0,-9 2 0,-3 6 0</inkml:trace>
  <inkml:trace contextRef="#ctx0" brushRef="#br0" timeOffset="113468">30968 5397 17487,'37'-5'-904,"0"0"0,8-2 0,10-2 494,-2 1 0,12-1 0,5-1 0,1 0 0,-4 1 79,-10 2 1,-1 1 0,-1 0 0,0 0 0,0 0-1,13-3 1,2 1 0,-4 0 0,-6 2 0,-14 2 0,0 1-1,0 0 1</inkml:trace>
  <inkml:trace contextRef="#ctx0" brushRef="#br0" timeOffset="116917">27481 5695 14462,'1'7'1647,"1"-2"-1086,28-41-46,10-2-1865,0-2 1,7-3 1367,-13 15 1,2 1 0,2-1-374,8-4 1,2-1-1,2 0 371,-8 6 1,1 1 0,1-1 0,2 1-226,3-2 1,1 1 0,1 0-1,1 0 214,1 0 1,1 0 0,1 1 0,-1 0 13,0 1 1,1 1 0,-1 0-1,-1 1-33,-2 1 0,-2 2 0,1 0 0,-3 1-216,9-4 1,-1 2-1,-4 1-17,11-2 1,-5 2 72,-18 6 1,-4 3 550,4-1-567,-23 8 1449,-12 3-1494,-10 1 2490,-4 3-2277,0 0 1292,2 4-1270,6-3-291,18 0-2051,15-2-2790,10-2 5132,-9 0 0,-13 0 0,-18 0 0</inkml:trace>
  <inkml:trace contextRef="#ctx0" brushRef="#br0" timeOffset="117153">29317 4804 9017,'-7'3'3988,"3"-1"-1399,4-2-1828,83-45-582,-42 30 1,4 1-135,6-4 0,5-2 0,-4 4-325,1 4 0,-5 5 263,-8 4 1,-5 4 103,-7 10-266,-12 22 179,-10 2 100,-14 15-100,-25 7-1406,11-30 0,-2-1-2337,-23 21 3836,7-18 0,27-22 0,3-6 0</inkml:trace>
  <inkml:trace contextRef="#ctx0" brushRef="#br0" timeOffset="119583">27719 4506 13936,'33'-26'141,"0"-1"1,-3 4 0,-1 5-142,1 11-101,-5 15 12,-9 15 145,-9 19-56,-13 15 134,-10 6-190,-9-2 572,-1-7-416,5-11 102,11-6-34,30-20-168,9-9-930,31-23 370,-29 3 0,2-2-1754,19-10 0,1-3 2268,-13 7 0,-2 0 0,1 1 0,-4 1 0,-7 2 0</inkml:trace>
  <inkml:trace contextRef="#ctx0" brushRef="#br0" timeOffset="119869">28490 4221 18306,'-32'40'-23,"-1"0"1,6-8-1,10-2 23,34 9 79,17-17-102,15-4 23,4-3-717,9 5-1065,-33 7-683,-18 0-3754,-42 0 6219,-19-16 0,19-5 0,5-6 0</inkml:trace>
  <inkml:trace contextRef="#ctx0" brushRef="#br0" timeOffset="120003">28489 4127 16670,'43'-26'384,"-1"-1"1,-1 4-1,1 3-933,1 9 1,-1 4-2837,19-2 3385,5 5 0,-45 4 0,-7 0 0</inkml:trace>
  <inkml:trace contextRef="#ctx0" brushRef="#br0" timeOffset="120184">29218 3920 16344,'-13'54'564,"0"0"0,3-11 1,-1 0-565,-5 9 0,1-1-292,5-16 1,0 0 291,0 4 0,0-2 0,1 1 0,1 0 0</inkml:trace>
  <inkml:trace contextRef="#ctx0" brushRef="#br0" timeOffset="120317">28989 4256 13274,'41'-26'0,"0"1"0,-9 5 0,1 0 0</inkml:trace>
  <inkml:trace contextRef="#ctx0" brushRef="#br0" timeOffset="120468">29632 4147 19045,'-64'6'-4180,"14"4"617,29 10 3563,2 5 0,8-9 0,0-3 0</inkml:trace>
  <inkml:trace contextRef="#ctx0" brushRef="#br0" timeOffset="120935">29917 4039 14305,'4'-64'862,"0"0"1,-13 16 0,-7-1 0,-6-1-712,-3 6 1,-7 0-1,-3 1 1,-1 1-1490,1 4 1,-1 2 0,-2 2 0,-3 0 1359,-5-2 0,-4 0 1,-1 3-1,1 5-22,-7 0 0,0 5 0,-6 5-94,5 5 0,-4 3 0,-5 4 0,-1 2 0,0 6 108,11 3 1,0 5-1,-2 2 1,0 2-1,-1 2 1,0 0-1,1-1-124,-1 0 0,-1 0 0,0 0 0,0 1 0,1 2 1,-1 2-1,2 2 110,4 2 0,0 3 0,0 1 0,0 2 0,2 1 0,1 1 0,2 0 0,2-1-94,-2 5 0,2 0 1,2 0-1,2 1 1,1 4-1,1 2 121,1 3 0,-1 3 0,1 3 1,2 1-1,3 2 0,4-1 0,6 0-25,4 2 0,3 1 0,5 1 0,4-1 0,6 1 0,6-1 26,6 5 0,6 3 0,6-1 0,6-2 0,7-4 0,7-8 7,1-15 0,7-3 0,6-4 0,4-3 0,3-4 0,1-1 0,-1-2 0,-1-2-36,-3-2 1,0-2 0,1-2-1,1-3 1,0-1 0,0-2-1,1-2 1,-1-1 2,3-2 1,2-2 0,1-1 0,-1-3 0,0-1 0,-3-2 0,-2 0 0,-3-2-71,8-5 0,-3-2 0,-4-2 0,-2-2 0,-2-2 68,6-4 0,-2-3 0,-4-1 0,-5-4 148,-9 3 1,-3-1 0,-4-4-1,-9-5-476,-6-16 0,-8-7 1,-10-3-1,-10 5-72,-6 14 0,-9 1 1,-6 2-1,-2 1 1,1 0 342,0 0 1,1-1 0,-3 2 0,-3 4 0,-4 5 0,-7 4 0,-6 3 0,-3 6 0,0 5 0,2 8-152,0 8 0,1 8 1,0 7-1,-4 3-745,5 3 1,-3 4 0,-2 4 0,1 2 0,0 1-1,4-1 953,0 1 0,2 2 0,2 1 0,0 0 0,0-1 0,1 0 0,-2 1 0,2-1 0,3-1 0,6-2 0,-9 13 0,-1 0 0</inkml:trace>
  <inkml:trace contextRef="#ctx0" brushRef="#br0" timeOffset="151667">26924 11292 11257,'0'4'2634,"0"-1"-1895,45 1-369,-8-3-225,0 0 1,5-2-90,3-4 0,1-3-56,-2-1 0,-1 0-134,-1-1 0,-3 0-595,14-7-156,-40 9 773,-8 1 67,-14 1 437,-18 2 1345,-10 1-572,-5 1-806,14 2-180,16 0 157,11 0-11,29 0-258,25-3-73,-7-1 1,3-1-85,-5 1 1,0 0-225,0-2 0,-3 1-1221,10-1-896,-11 1-3093,-14-4 5524,-10-5 0,-10 7 0,-3-2 0</inkml:trace>
  <inkml:trace contextRef="#ctx0" brushRef="#br0" timeOffset="152534">30737 5270 14899,'-10'1'695,"1"0"-544,34-1 0,19 0-134,0 0 0,5 0-6,14 0 0,3 0-601,-1 0 0,-4 0 590,-17 0 0,-3 0-6,-5 0 1,-2 0 253,16 0-13,-29 0 1401,-49 0-571,-33 7-662,-5-3-347,8 6-56,41-6-526,63-2-987,9-2 0,9 1 1513,0 1 0,5 0 0,-4 0 0,-17-1 0,-4-1 0,0 1 0,15 2 0,0 0 0</inkml:trace>
  <inkml:trace contextRef="#ctx0" brushRef="#br0" timeOffset="156184">31076 5247 10462,'49'-10'239,"1"1"0,-1 1 0,-1 2-234,-2 1 1,-2 1 22,-6 2 0,-2 1 398,9 0 750,-23 1-55,-41 1 313,-26 1-980,9 0 0,-6-1-275,-2 1 0,-5 1 1,2 0-472,-10 1 0,1 0 252,-1-1 1,10 0 13,24 2-748,66-5 333,1-1 0,10-1 1,3 1-673,-5 0 1,4 0 0,1 0 0,0 1 972,2-2 0,1 1 0,0 0 0,-4 0 1,6 0-1,-4 0 0,-7 1 0,-14 0 1,-1 0-1</inkml:trace>
  <inkml:trace contextRef="#ctx0" brushRef="#br0" timeOffset="163720">29588 5787 13880,'57'6'96,"0"-1"0,0 0 0,7 0 1,0 0-1,2-3 18,-13-2 1,1-1 0,0-1 0,3 0-1483,6-2 1,3 1 0,1-2 0,1 1 1380,-9-1 1,2 0-1,0 0 1,1-1-1,0 1-197,3-1 0,1 0 0,0-1 0,0 1 0,1 0 206,-11 1 0,1 0 1,0 0-1,0 0 1,-1 1-1,1-1-79,8-1 1,1 1-1,0 0 1,-1-1-1,-2 1 77,-3 0 0,0 0 0,-1 0 1,-2 0-1,-1 0-185,7-1 0,-2 0 1,-2-1-1,-3 1 210,7-2 0,-4 0 0,-6-3 651,12-5 0,-25-7-595,-60-20-101,-3 21 0,-8 3 321,-10 4 1,-9 3 0,1 3-306,-13-2 1,0 2-6,1 1 1,0 1 1004,5 1 0,-1 0-954,-4 1 0,2 0-34,7 2 0,2 1 78,2-1 1,3 1-102,7 2 1,4 0 162,-9 2 1620,7 1-1821,12 1 21,29 4 12,24-3 0,15-2-38,1-1 1,7 0 0,2 0-150,-3-3 1,2 0-1,1 0 1,-2-1 215,8 1 1,-3-1 0,-3-2-19,14-1 1,-19-4 362,-38-4-178,-59-1 0,-32 4 5,29 3 1,-3 0 0,-3 0 0,0 0-750,-2 1 0,0-1 1,-1 0-1,1 1 623,-1 0 1,-2 1 0,4 0-1,7 0-47,-4 1 0,10 1 51,-4-5-79,49 1 0,45-2 0,28 4-23,-23 1 1,4 2-1,4-1 1,-2 1 15,1-1 0,1 0 1,0 0-1,1 1-69,4 0 0,1 1 1,-2 0-1,-6 1-356,10 0 1,-10 1-152,-18 1 1,-7 2-841,-10 5 900,-56 7 523,0-5 0,-2-1 0,-11 2 0,-5 1 0</inkml:trace>
  <inkml:trace contextRef="#ctx0" brushRef="#br0" timeOffset="165234">31538 6098 16266,'-2'46'186,"0"0"0,-1-1 0,2 18 0,0 3 0,3 5-177,0-15 0,2 3 0,0 2 0,1-1 0,-1 0-812,0-5 0,-1-1 1,1 0-1,0 2 1,0 4 802,0-4 0,1 2 0,0 3 0,1 1 0,-1 1 0,-1-2 0,0 0-208,-1 4 0,-1-2 0,1 1 0,-2 0 1,0 1-1,-1 4 208,0-7 0,-1 2 0,-1 1 0,0 2 0,0 1 0,-1 0 0,-1 0 0,0-1-85,0-4 1,-1 0 0,-1 1 0,0 0 0,0 0 0,-1 0 0,0-2 0,0 0 0,0-2 124,-2 8 0,0-2 0,-1-2 0,0 0 0,0 0 0,-1-1 0,0 1-184,-1-2 0,0 1 0,0 0 1,-1-1-1,1-1 0,-1-2 0,0-3 179,-1 5 1,0-5 0,-1-1 0,0 1 0,-1 3 17,1-6 0,-1 2 0,0 1 0,-2 0 0,1 1 1,0 0-1,0-1-33,-2 7 1,-1-1-1,1 0 1,0 1-1,0 0 1,0 2-12,2-2 1,-1 2-1,0 1 1,0 0 0,1-1-1,1-1 1,1-4-24,-2 6 0,1-3 1,1-1-1,2-2 1,1-1 24,1 7 0,2 0 0,2-4 1,2-5-31,2-8 0,2-4 1,2 0 412,3 7 0,2 1 0,0-3-674,2 8 0,1-4-550,2-3 1,0-6-594,1-1 915,-14-42-2819,-4-14 3747,-3-10 0,3 9 0,3 0 0</inkml:trace>
  <inkml:trace contextRef="#ctx0" brushRef="#br0" timeOffset="165518">30770 12040 15381,'-20'43'407,"0"0"0,3-2 0,3-3-283,2 16-12,16-22-34,11-21 56,13-22-324,21-18-2130,-6-6 2320,6-3 0,-27 17 0,-11 12 0</inkml:trace>
  <inkml:trace contextRef="#ctx0" brushRef="#br0" timeOffset="166170">26886 13865 12904,'8'-3'157,"1"28"0,0 15-28,2 8 0,1 4-1109,0 12 1,-1 2 1097,3 0 0,-2-4 257,-7-21 0,-1-4 186,-2 0 1,-1-5 1768,-2-4-1817,-2-25-255,0-52-157,2 10 0,0-5-681,-1-10 0,2-5 595,1 15 0,0-3 0,3-2 32,3-2 1,1-5-1,2 1 1,3 2 240,6-9 0,3 4 0,5 2-273,3-3 0,4 2 0,5 18-26,23 23 0,1 22 11,-13 16 0,-5 13-252,-13 1 1,-3 8 0,-5-1 89,1 11 0,-6 2-1138,-7-4 0,-4 4 0,-1-1 1300,-4-6 0,-3 0 0,1-3 0,1 15 0,-3-6 0,-4-21 0,1 0 0</inkml:trace>
  <inkml:trace contextRef="#ctx0" brushRef="#br0" timeOffset="166335">27216 14096 16714,'21'-28'4,"1"0"0,2 3 0,6 8-3299,20 15 1,2 10 3294,-14 2 0,-2 1 0,4-3 0,-6 2 0,-11 10 0</inkml:trace>
  <inkml:trace contextRef="#ctx0" brushRef="#br0" timeOffset="166637">27802 14317 17879,'-1'-50'451,"1"0"0,-1 1 0,-1-19 1,-6 5-436,-8 19 1,-5 6-34,-3 10 1,-2 3-18,-23-19-213,12 31 23,27 20-67,14 4-123,13 8 55,44 5 320,-20-16 0,3-2 72,-1 1 1,-1-1-51,-2-4 0,-5 0 17,-3 3 0,-13 6 34,-7 4-23,-6 10-11,-2 5-11,7 21-1401,13-4-2006,4-3 3418,12-19 0,-21-21 0,-3-4 0</inkml:trace>
  <inkml:trace contextRef="#ctx0" brushRef="#br0" timeOffset="166968">28533 13404 17409,'-7'46'254,"0"0"0,0 4 0,0 1-221,-1 3 1,1 4-526,1-4 1,2 4 0,1 0 479,1-7 1,2 0 0,3 0-105,4 0 0,4 0 0,3-5 93,3-1 1,5-12-45,39-13 203,-13-39-136,-6-14 190,-12-15-263,-21 13 0,-9 0-5,-38-16-292,-5 5 73,9 35 0,-2 8-1731,-13 13-2196,10 4 4224,16 8 0,11-9 0,9-3 0</inkml:trace>
  <inkml:trace contextRef="#ctx0" brushRef="#br0" timeOffset="167218">29094 14038 14663,'26'23'50,"1"0"1,14 16-1597,-39-27 1546,-4-5 0,2-3 0,-3-4 0</inkml:trace>
  <inkml:trace contextRef="#ctx0" brushRef="#br0" timeOffset="167351">29183 13752 13768,'32'56'-2260,"-12"-17"0,-11-30 0</inkml:trace>
  <inkml:trace contextRef="#ctx0" brushRef="#br0" timeOffset="167618">29503 13484 15851,'0'51'228,"0"-1"0,0-2 0,1 2-251,4 7 1,0 2-1681,-1 2 0,-1 0 1421,3-1 1,0-4-1,-4-15 1,-1-7 0,-1-8-1</inkml:trace>
  <inkml:trace contextRef="#ctx0" brushRef="#br0" timeOffset="167752">29392 13986 15191,'45'-18'-501,"0"1"1,0-1 0,9-5 0,-3 7 0,-7 14 0,-5 5 0,-2 0 0</inkml:trace>
  <inkml:trace contextRef="#ctx0" brushRef="#br0" timeOffset="168051">29771 13934 16546,'48'-41'448,"1"-1"0,1 3 0,2 3-347,-4 7 1,-1 4-468,-12 7 1,-3 3 354,6-1 241,-31 17-264,-13 13 152,-6 9-118,-14 29 33,10-1-33,2-1 23,25-15-90,13-22 95,7-8 1,5-3-1133,3-4 1,2-2 1103,5-2 0,-2-1 0,12-4 0,-29 0 0</inkml:trace>
  <inkml:trace contextRef="#ctx0" brushRef="#br0" timeOffset="168268">30798 13779 15213,'0'-11'818,"0"2"-818,-46-7-112,16 27 100,-24-14 12,36 34-44,23-13-662,11 4 706,33-14 0,-25-2 0,13-5 0</inkml:trace>
  <inkml:trace contextRef="#ctx0" brushRef="#br0" timeOffset="168567">31124 13559 18608,'-20'-17'-45,"20"30"79,36 42-34,-15-17 0,-3 1 0,-7-4 0,-4 3-6,0 25 1,-4 6-202,-4-23 1,-2 0 0,-1 0 221,-1 6 0,0-1 0,-1-2-343,-3 3 1,-2-6 372,-6 4 265,9-39-310,2-10-638,3-15 638,1-46 0,1 33 0,1-26 0</inkml:trace>
  <inkml:trace contextRef="#ctx0" brushRef="#br0" timeOffset="168871">31487 13807 14630,'38'-11'515,"1"0"1,13-5-1,-2-1-487,-18 6 0,0-2 0,8-5 0,-2-2 28,0-14 460,-14-5 178,-12-3 718,-41-12-986,0 35 0,-7 7-208,-14 4 1,-3 8-174,7 7 0,2 8-45,5 8 0,8 7 33,11 26-100,19 8 33,11-30 1,8 0-765,6 0 0,8 0 1,1 1 797,8 4 0,4-1 0,-3-2 0,7 6 0,-2-3 0,-5-6 0,0 0 0</inkml:trace>
  <inkml:trace contextRef="#ctx0" brushRef="#br0" timeOffset="169318">29136 15273 18026,'-17'42'36,"0"0"0,0-1 1,-7 16-1,9-5-69,22-3 33,15-12-12,18-13-268,4-21 0,6-10 252,4-14 0,-2-10 9,-15 4 0,-1-3 1,-6-3-175,1-20 0,-14-2 159,-14 12 1,-12 5-1054,-38-7-756,0 36 1843,-4 19 0,25-7 0,3 7 0</inkml:trace>
  <inkml:trace contextRef="#ctx0" brushRef="#br0" timeOffset="169651">29743 15344 16502,'-29'46'1647,"17"-3"-1636,-3 3 0,1 8-310,10-10 0,3 3 0,1 1 287,-1 1 1,2 0 0,-1 1-302,0-1 1,0-1 0,0-1 295,0 11 1,0-9 16,0-9 471,1-21-35,0-22 629,3-53-908,-3 1 0,-1-9-631,1 17 0,-1-6 0,1-1 1,-1 2 473,0-12 0,0 1 0,-1 0-12,1-3 1,0-1 0,0 7 11,1 2 0,2 8 57,3 10 1,3 4-181,19-9 59,10 30 1,8 11-979,8 15 0,1 7 179,-1-3 0,-3 6-1344,-3 13 0,-11 5 2207,-22-6 0,-6-1 0,-2 5 0,-7-6 0</inkml:trace>
  <inkml:trace contextRef="#ctx0" brushRef="#br0" timeOffset="170068">30217 15179 18418,'12'65'3,"0"0"1,0 0 0,-4-13-1,-1 1 1,-1 0 0,-4 0-18,-3 3 0,-4 1 0,-2-1 0,1-2-533,-1 10 1,-2-2-1,0-5 564,-3 3 0,-2-9-17,-1 0 753,14-57-624,5-22 0,3-13 5,-4-3 1,-2-5-1,0-1-646,3-5 1,0 0 0,-1-3 511,-2 8 0,-2-3 0,0 0 0,0 3 18,1-3 1,-1 2 0,2-1-57,0-7 1,1-1 0,5 4-161,9-6 1,7 6 12,8-1 1,7 18-337,6 34 0,0 16 369,-8 2 1,-5 9-23,-5 15 1,-9 6 16,-11-6 0,-7 0 129,-6 2 0,-5 0-129,-2 1 0,-3-1-3238,-10 7 0,-2-4 3395,-7 8 0,1-6 0,29-39 0</inkml:trace>
  <inkml:trace contextRef="#ctx0" brushRef="#br0" timeOffset="170502">30820 15168 16355,'-35'4'751,"0"0"0,-25 13-751,29 11-11,11 30-986,43-3 201,9-2 113,0-35 1,5-6 367,26-12 555,-21-15 1,-2-7 515,-10-2 1,-3-5-192,1-7 1,-7-2-106,-13-17-416,-22 18 46,-9 23 89,-2 7-145,5 4-34,8 1 236,28 2-404,11 0-101,27 0 55,1-4 152,-14 1 1,0-1-6,20 0 0,-10 15 78,-53 18-11,-15 15-885,-7-6-1614,23-11-2218,21-18 4717,17-6 0,-12-3 0,-1 0 0</inkml:trace>
  <inkml:trace contextRef="#ctx0" brushRef="#br0" timeOffset="170701">31772 14946 17689,'-12'40'-277,"0"1"1,1 4 0,1 3-2985,5 11 1,1 0 3260,-1-13 0,-1-4 0,-5 13 0,4-37 0</inkml:trace>
  <inkml:trace contextRef="#ctx0" brushRef="#br0" timeOffset="170834">31585 15198 15509,'45'-22'-217,"-1"0"1,22 2 0,-5 6 0,-12 12 0,-13 2 0,0 0 0</inkml:trace>
  <inkml:trace contextRef="#ctx0" brushRef="#br0" timeOffset="171034">32046 15181 16165,'-5'0'1468,"1"0"-1491,4 0-458,64 14-1940,-26-3 1497,0-1 0,-3-1 464,-11 0 460,-20-7-392,-3-1 392,-1-7 0,0 4 0,0-4 0</inkml:trace>
  <inkml:trace contextRef="#ctx0" brushRef="#br0" timeOffset="171351">32462 15151 18720,'39'-24'-1378,"7"11"-549,-16 34 459,3 0 11,1 7 1087,-3-13 191,5-6-213,10-5 201,5-2-941,2-10 2354,0-19 2521,-21-19-2668,-8-2-212,-18-3 45,-6 20-516,0 5-213,1 5-504,15 6-3373,18 14 3698,8 9 0,-8 0 0,-15 3 0</inkml:trace>
  <inkml:trace contextRef="#ctx0" brushRef="#br0" timeOffset="171601">27888 16325 15455,'60'-2'22,"-1"-1"0,1 1 1,0-1-1,-1 1 1,1-1-1,-1 1 1,5-1-1,-2 0 1,1 0-1,0-1 1,2 1-1,3-1 1,3 0-413,-16 1 1,3-1 0,1 0-1,1 0 1,2 0 0,0-1 0,2 1-1,0-1 1,0 0 0,1 1 0,-1-1-1,0 1 233,1-1 0,-1 1 0,2 0 0,-1-1 1,2 1-1,-1-1 0,1 1 0,0 0 0,0-1 1,0 1-1,0-1 0,-1 1 0,0-1 11,0 1 0,0-1 1,0 1-1,0 0 1,1-1-1,-1 1 0,0-1 1,0 1-1,-1-1 1,0 1-1,-1-1 1,-1 1-1,0 0-143,4-1 1,1 0 0,1 1 0,-1-1-1,-1 1 1,-1-1 0,-1 1 0,-3-1-1,-3 0 1,-3 1 0,-4-1 327,16-1 0,-6-1 0,-4 0 1,-5 0-1,-3 2 0,6-1 0,-6 0 1,-8 0-1,18-9 0</inkml:trace>
  <inkml:trace contextRef="#ctx0" brushRef="#br0" timeOffset="171720">30696 16007 15970,'-59'12'495,"-1"0"1,1 0 0,15 0 0,21 0-384,82 16-112,-16-22 0,11-4 0,9-2 0,4 0-1004,-15 1 0,5 0 1,3 0-1,4-1 1,2 0-1,2 1 0,1-1 1,0 0-1,-1 0 1004,-9 0 0,2 0 0,1 0 0,1 0 0,0 0 0,1 0 0,0-1 0,0 1 0,-2 0 0,0 0 0,-2-1 0,-2 1 0,7 0 0,-1 0 0,-2 0 0,-1 0 0,0 0 0,-1 0 0,-1 0 0,0 0 0,0 0 0,1-1 0,0 1 0,-1 0 0,1 0 0,0-1 0,-1 1 0,1 0 0,0 0 0</inkml:trace>
  <inkml:trace contextRef="#ctx0" brushRef="#br0" timeOffset="176922">30577 5602 15919,'52'14'153,"-1"-1"0,4-3 0,5-6-150,0-10 1,5-6 0,2-2-677,-13 4 0,0-2 0,2 1 0,1-2 670,-3 1 1,3-1 0,0 0 0,-1 0 0,-2 0-253,1 0 1,-2 0 0,-1 0 0,-2 0 242,11-4 1,-3 0 0,-5 1 11,2-2 0,-6-1 259,-5 0 1,-2-2-109,-7 1 0,-1-2 22,-6 0 1,-3-2 297,14-24-168,-19 10 1,-4-5-114,-4-7 1,-4-4-191,2 0 0,-3-2 219,-4-5 0,-4 0-208,-1 11 1,-1-2-12,1-1 0,1-5 0,0 0 22,-1-1 1,1-1-1,-1-2-22,0 9 0,1-1 0,-1 0 0,-2 1 0,-4-10 0,-3 2 0,-1 4 0,-4-4 0,-6 6-11,-8 7 0,-5 7 27,3 13 1,-4 5-34,-4-2 1,-4 3 16,-5-1 0,-8 2-14,11 6 0,-4 0 0,-4 0 0,-2 1-252,5 3 1,-3 1-1,-1 0 1,0 1 0,0 0 260,-1-1 1,1 1-1,-1 0 1,1 2-1,-1 1 9,-1 1 1,-1 2-1,1 0 1,2 3 0,3 3-230,-10 4 1,4 3 0,0 9 221,13 2 1,-2 4 0,1 4 0,0 4 0,3 4-62,3 3 1,3 3-1,0 5 1,2 2 0,0 2-1,1 2-555,4-5 1,1 3-1,0 2 1,0 1 0,2 2-1,0-1 1,3-1 0,0-1-461,1 2 0,1 0 0,2-1 0,0 0 0,3 0 0,2 0 0,3 0 1059,2 8 0,3 2 1,2 0-1,2-3 1,2-6-1,1-7 1,2 17-1,6-12 1,9-13-1,1 0 1</inkml:trace>
  <inkml:trace contextRef="#ctx0" brushRef="#br0" timeOffset="179436">11025 2570 15482,'50'-10'2,"0"0"0,-1 1 0,2-2 1,0 1-1,-1-1-2,-3 2 0,0-1 0,-1 1-906,2-1 0,1 0 0,-2 0 895,-2 2 0,-1-1 0,-2 2 11,25-4 0,-27 5 1404,-56 11-1128,-19 5 1,-17 4 0,-5 1-147,8-3 0,-6 1 0,-1-1 0,-2 1 0,4 0-426,-10 2 1,1 1-1,1-1 1,3 0 295,-12 2 0,3 0 0,15-2-23,10-2-609,80-16 0,31-6 119,-13 2 0,7 0 1,5-2-1,5 2 513,-16 1 0,6 1 0,2 0 0,2 0 0,-1 0 0,-3 0 0,-4 0 0,2-1 0,-3 0 0,-2 0 0,-1 0 0,0 1 0,11 2 0,-1 0 0,1 0 0,0 1 0</inkml:trace>
  <inkml:trace contextRef="#ctx0" brushRef="#br0" timeOffset="180684">21058 1625 15975,'56'-18'71,"0"1"0,-1 0 1,1 0-1,-1-1 0,0 5 1,2 1-1,3 0 0,1 1 1,0 1-1,0-1 0,0 1-900,0 1 0,-1-1 1,0 1-1,1 1 1,1 0-1,1 1 1,3 0 119,-8 2 1,3 0 0,2 0 0,2 1 0,0 0 0,-1 1 0,0 0-1,-4 0 1,-2 1 0,-5 0 708,16 1 0,-7 1 0,-2 0 0,-2 1 0,2-1 0,1 0 0,3 0 0,-2 0 0,-7 1 0,-9 0 0,-8 1 0,-1 1 0</inkml:trace>
  <inkml:trace contextRef="#ctx0" brushRef="#br0" timeOffset="182368">23909 2680 8613,'-30'-17'1759,"1"0"1,-18-9-1167,35 18-593,8 5 381,12 14 236,11 17-405,-1 1 1,2 5-1079,8 14 1,2 6 936,-6-8 0,1 4 0,1 1-302,-4-7 0,0 0 0,1 3 0,2 3 236,-3-3 1,2 2 0,1 4-1,1 0 1,-1 1 0,-2-1-522,0-1 1,-1 1-1,0-1 1,0 2 0,-1 0-1,0 1 380,2 5 1,0 3 0,0 0 0,0 0 0,-3-4 0,-1-4 0,1 1 0,-2-3 0,-2-4 0,-3-3 0,-2 15 0,1 0 0</inkml:trace>
  <inkml:trace contextRef="#ctx0" brushRef="#br0" timeOffset="182651">24291 4676 17342,'58'19'-185,"-1"0"0,-12-7 0,2-2 0,-4-9 118,3-16 0,-5-11 95,2-13 0,-7-8-799,-12-2 1,-10-4 776,-9-6 0,-8 1-12,-1 17 0,-2 3-1785,-9-26-4607,11 47 6464,16 17 0,-1 20 0,7-4 0</inkml:trace>
  <inkml:trace contextRef="#ctx0" brushRef="#br0" timeOffset="183367">29086 798 14495,'-3'46'-23,"1"0"1,-1 1 0,2 4 0,1 2-1,0 0-855,2-4 1,1 0-1,1-1 878,3 22 0,2-9 0,2-16 0,-2-17 0</inkml:trace>
  <inkml:trace contextRef="#ctx0" brushRef="#br0" timeOffset="184667">29735 1027 15538,'40'-5'-217,"0"-1"0,3 15 0,-7 10 155,-18 17 1,-11 7 246,-6 10 1,-8 2 105,-7-3 0,-5-4-258,0-13 1,0-4-34,-1 1-78,31-23-8696,33-22 8774,2-7 0,2 1 0,-24 2 0</inkml:trace>
  <inkml:trace contextRef="#ctx0" brushRef="#br0" timeOffset="184885">30306 1008 17263,'-63'-19'1871,"13"4"-1994,41 14 0,26 37-180,13-4 1,8 3-64,-7-3 0,2 2 0,1 0-603,13 11 1,-3-3-24,-7-7 1,-10-3-832,-20-4-3097,-66-12 4920,3-19 0,-8 1 0,29-7 0</inkml:trace>
  <inkml:trace contextRef="#ctx0" brushRef="#br0" timeOffset="185001">30271 1012 14887,'44'-29'639,"-1"0"0,1 4 0,3 4-639,-3 12 0,3 5 0,2 1-2145,6 1 0,1 2 1,-1 1 2144,-2 1 0,-2 0 0,-2 0 0,12 2 0,-12 1 0,-24 2 0</inkml:trace>
  <inkml:trace contextRef="#ctx0" brushRef="#br0" timeOffset="185268">29041 1970 16277,'47'-9'209,"0"0"0,10-1 1,8-1-166,-15 2 1,6 0 0,5-1 0,0 0 0,-3 2-1463,7-1 0,-1 1 0,1 0 0,4 0 1412,-8 1 1,4-1-1,2 1 1,1 0-1,-2 1 1,-4 0-385,-1 2 0,-4 1 0,0 1 0,-1 0 0,1-1 400,2 1 0,2 0 0,-1-1 0,-3 2 0,-5-1 0,2 1 0,-5 1 0,-2-1 1,15-1-1,0 0 0</inkml:trace>
  <inkml:trace contextRef="#ctx0" brushRef="#br0" timeOffset="185385">29672 1843 18384,'57'-3'-298,"0"0"0,-1 1 1,1-1-1,-2 3 1,2 0-1,3 1 1,1 1-1,0-1 1,0 1-1342,1 0 1,1-1-1,1 1 1,-1 0 0,2 1-1,0 1 1283,-2 0 0,3 0 0,1 1 0,-1 1 0,-2-1 0,-5 1 0,-7-1 0,15 3 0,-9 0 0,-4 0 0,-9-1 0,0 0 0,-1 0 0</inkml:trace>
  <inkml:trace contextRef="#ctx0" brushRef="#br0" timeOffset="186384">26026 1280 17610,'54'-9'104,"0"0"1,9 1 0,5 1-117,-15 5 1,2 1 0,2-1-1143,-8 1 1,1 0 0,0 0 0,2 1 848,4 0 0,1 2 0,0-1 0,1 2-284,2-1 1,0 0 0,1 2-1,3-1 589,-9 1 0,4 1 0,2 0 0,-1 0 0,-4 0 0,-6-1 0,9 1 0,-7 0 0,1 0 0,-2 0 0,-1 0 0,1 0 0,-1 0 0</inkml:trace>
  <inkml:trace contextRef="#ctx0" brushRef="#br0" timeOffset="186802">25953 1093 15303,'0'-5'1624,"-47"-3"-1008,-2 11-899,3 0 0,-3 3 339,7 4 0,2 3-389,3 3 0,3 3 389,-16 23-71,40-10 1,13 2-1504,36 2 0,15-4-1793,1 1 0,6-5 3193,2-10 0,7-5 0,-9-4 0,-12-3 1,-6-2-1,-3-4 0,-1 1 0</inkml:trace>
  <inkml:trace contextRef="#ctx0" brushRef="#br0" timeOffset="186984">27739 1206 18126,'4'52'-52,"-1"-1"0,-1-1 0,0-4-604,2-12 0,-5 0 656,-28 14 0,-3-2 0,16 0 0,-14-17 0,-1-1 0</inkml:trace>
  <inkml:trace contextRef="#ctx0" brushRef="#br0" timeOffset="200685">26817 11418 13443,'49'-7'496,"-1"1"1,4-3 0,0-2-374,0-4 0,1-2-661,6-1 0,4-1 646,-6 2 0,3 0 1,-4 1 148,0 0 1,-5 2 165,-2-3 0,-22 5 204,-71 16-577,-11 5 0,-10 4-528,13-1 1,-4 2-1,0 1 642,-2 1 1,-2 2-1,-1 2-89,9-2 1,-3 2 0,2 0 0,7 0-195,-11 4 1,11 1 247,11-1 0,18-5-101,48-20 0,23-10-10,-6 2 1,5-4 0,5-1-169,-1 0 1,5-3-1,4-1 1,1 1-1,-2 0 203,-2 2 1,1 1 0,0 1 0,0-1 0,-1 1-54,1-2 0,1 0 0,-1 1 0,-5 1 0,-6 4 5,27-1 1,-35 11-28,-67 17 22,-29 3 0,-12-1 378,12-3 0,2-2-401,7-1 1,3-1-86,-6 2 108,52-11 134,46-20-67,3 4-78,3-7 1762,-40 14-1572,-38 11-179,-35 13-851,-3 2 115,5 1-1102,49-9-1837,31-6 3675,21-2 0,-18-2 0,-4-2 0</inkml:trace>
  <inkml:trace contextRef="#ctx0" brushRef="#br0" timeOffset="202000">4810 9859 17386,'-35'-4'336,"-1"0"1,0 23-1,4 11-331,10 5 1,6 7-271,3 10 0,3 9 1,6-2 279,9-8 0,5-1 0,3 0 14,4 7 1,4 1 0,6-7-19,7-12 0,6-6 1,2-8-12,10-4 0,1-15 56,1-15 0,-6-13-51,-15-8 1,-6-6 11,-3-2 0,-4-3 16,-5 0 1,-6-4-34,-9-18 0,-12-2-49,-7 24 1,-6 2-1,-1 0 45,2 0 0,-1 1 1,-3 4-558,-25-8 1,-3 12 0,17 16 0,0 8-1345,-10 12 0,2 9 1942,15 8 0,2 3 0,0-7 0,4 1 0,10 22 1</inkml:trace>
  <inkml:trace contextRef="#ctx0" brushRef="#br0" timeOffset="202185">4606 10352 16703,'-9'0'1502,"1"1"-2158,42-24 1,23-9-489,-22 15 1,3-1-997,9-7 1,8-3-1,-4 3 2140,5 4 0,-5 4 0,10-4 0,-17 8 0</inkml:trace>
  <inkml:trace contextRef="#ctx0" brushRef="#br0" timeOffset="202535">5403 10196 18126,'49'-27'0,"-12"9"-44,23 20-237,-30 17 169,-16 42 302,-21-25 1,-6 2 50,1 4 0,-3-2 39,-19 14-280,16-30 78,15-20-78,3-4-481,26-10-4640,32-6 5121,-22 5 0,-1 0 0,24-5 0,-27 8 0</inkml:trace>
  <inkml:trace contextRef="#ctx0" brushRef="#br0" timeOffset="203236">6845 9665 19224,'-47'6'1714,"10"-1"-1703,37-4 45,34-1 23,7 0 0,9 0-76,1-1 1,6-1 0,3 0-681,-7 1 1,3 0 0,0 1 0,-2-1 676,8-1 0,-1-1 0,-3 2-4,-5 2 0,-2 1 1,-6 2 156,-8 1 1,-5 3-188,13 15 23,-20 4 67,-15 15 291,-23 5-111,-6 1-203,-19 1 57,-3-8-85,4-6 1,-3 4-141,-3 2 1,-1 2-402,12-11 1,0 0-1,2-1 9,-4 3 1,6-4 733,-1 4-207,54-46 0,-17 7 0,22-13 0</inkml:trace>
  <inkml:trace contextRef="#ctx0" brushRef="#br0" timeOffset="203737">9249 9176 17756,'-47'23'291,"-1"1"1,3 5-1,7 7-207,13 10 0,6 6-712,2 4 1,4 1 627,1-1 0,6 1 41,10-12 0,4 1 0,7-4-52,21 2 0,9-7 11,1 2 0,5-11-403,14-25 0,2-15 436,-14-7 1,-2-10-16,-5-4 1,-1-9 0,-4-2-75,-5-4 0,-5-3 1,-4-3 55,-6 7 0,-3-2 0,-4-2 0,-8 3-42,-14-10 1,-10 1 0,-6 7-116,-13-7 1,-10 12 6,6 22 1,-5 6 0,2 8-143,-8 12 1,3 8 39,0 2 0,2 5-135,2 6 1,4 7-1670,0 14 0,7 5 2056,15-5 0,4 0 0,-1-7 0,5-4 0,16 11 0</inkml:trace>
  <inkml:trace contextRef="#ctx0" brushRef="#br0" timeOffset="203902">9204 9640 18283,'5'-3'751,"-1"1"-751,-4 2-661,54-35-2729,-12 15 0,4 0 3390,7-10 0,0 1 0,-9 10 0,-5 3 0,-5 0 0</inkml:trace>
  <inkml:trace contextRef="#ctx0" brushRef="#br0" timeOffset="204037">10000 9224 17106,'-6'43'1737,"-1"-3"-1788,1 12 1,1 6 50,6 3 0,0-3 0,-2-15 0,1-3 0,4-2 0,1 0 0</inkml:trace>
  <inkml:trace contextRef="#ctx0" brushRef="#br0" timeOffset="206801">3774 12463 13296,'10'36'601,"1"0"1,0 2 0,-1-1-440,-1-2 1,-1 1-617,1 3 0,-1 1 572,0 2 0,-2 1-118,0-2 0,0 0 95,-2-4 0,0-1 84,1 21 222,-1-20-19,-2-15 973,0-14-257,-1-11-762,-1-15-280,-3-18 33,-5-22-204,2 21 1,-1-2 119,-1-7 1,-1 0-45,-1-6 0,1-3 31,2 0 1,1-4-1,3 1-30,4 3 1,2 1 0,2 1 29,0 1 1,1 0 0,5 6-195,11-4 1,7 13-393,29 23-84,-17 37 0,-4 15-78,-9 13 0,-9 10 496,-8-7 1,-5 5 0,-6 1 333,-9-1 1,-6 1 0,-3-4-269,0-12 0,-1-4 1,-2-3 282,-10 6 1,1-9 951,1-10-380,10-13-348,10-8-111,5-11 179,33 5-527,3-2-246,33 15 134,-3 10-947,-14 1 1,2 2 1204,-4-3 0,-2 0 0,-6-2 0,-3-3 0,8 4 0</inkml:trace>
  <inkml:trace contextRef="#ctx0" brushRef="#br0" timeOffset="207101">4407 12881 14978,'-1'-6'1086,"1"2"-996,44-18-1,0-8-162,-9 5 1,-3-4-107,-1-21 896,-47 12-258,-12 16 68,-19 16-247,16 21-129,8 8 1,3 6-119,4 9 1,3 4-34,-3 0 0,4 0-101,9 0 0,7-3-907,20 6-853,11-25 1,9-9 1860,11-18 0,0-4 0,-13 11 0,-3-2 0,-2-15 0,1 0 0</inkml:trace>
  <inkml:trace contextRef="#ctx0" brushRef="#br0" timeOffset="207219">4976 12788 14899,'0'49'-1136,"-2"-11"1,4-37 0</inkml:trace>
  <inkml:trace contextRef="#ctx0" brushRef="#br0" timeOffset="207370">4887 12603 10260,'0'0'0</inkml:trace>
  <inkml:trace contextRef="#ctx0" brushRef="#br0" timeOffset="207570">5262 12918 17017,'-4'5'2913,"-8"-66"-2756,14 25-157,-3-9 0,5 1 0,14 7-392,23 11-605,1 31-1267,7 33-638,-16 8 2902,-8 10 0,-18-34 0,-1-9 0</inkml:trace>
  <inkml:trace contextRef="#ctx0" brushRef="#br0" timeOffset="207818">5884 12399 18093,'-45'3'459,"0"0"0,-1 0 1,-17 11-1,4 7-470,10 8 0,10 7-694,16-2 0,13 1 559,19-1 0,12-3-308,8-7 1,8-3 131,1-2 1,5 0 0,-2 0 46,12 5 1,-2 2 112,-3 5 0,-8 2 106,-15 10-2320,-54-6 2376,-12-24 0,16-7 0,8-6 0</inkml:trace>
  <inkml:trace contextRef="#ctx0" brushRef="#br0" timeOffset="208318">6101 12581 16994,'0'-9'1457,"0"1"-1446,0 8-11,0 0-89,6 44-685,19-2 410,-2-8 0,5-3 358,-1-11 1,3-5-23,4-7 0,0-6 28,18-15 45,-4-8 134,-9-10 739,-11-15 405,-14 6-628,-16 0-527,-3 19-168,-4 13-45,6 7-392,2 1-247,14 5-256,16-2 435,5 3 505,11-12 0,-13-4 56,-7-9 157,-8 2 23,-9 1 178,-6 3 583,-2 3-896,-1 4-169,1 4 35,-2 13 33,2 6-784,12 27-3463,17 4 4247,-2-23 0,0-2 0,8 6 0,2-19 0</inkml:trace>
  <inkml:trace contextRef="#ctx0" brushRef="#br0" timeOffset="208768">7062 12558 16826,'3'-6'1569,"0"2"-1670,47-38-123,-17 17 0,2-3 130,-2 0 1,2-3 0,-3 1-281,5-2 1,-5 2 418,5-17 535,-43 30-256,-10 8-133,-11 4 425,-15 19-437,5 23-45,5 6-190,14 14 56,23-15-492,32 8 122,-3-33 0,8-4 157,19-3 0,4-6 72,-7-8 1,-2-7 140,1-3 0,-5-6 67,-23 1 0,-4-2 516,7-18-202,-16 1 134,-16 3 80,-7 3 312,-4 2-716,3 13-203,2 4 685,6 16-819,11 10-604,15 32-1,-11-15 0,2 2-2700,3 7 0,-1 0 3451,5 16 0,-10-23 0,-10-24 0</inkml:trace>
  <inkml:trace contextRef="#ctx0" brushRef="#br0" timeOffset="209101">9420 11262 17756,'-1'54'107,"0"-1"0,0 1 1,0-1-1,4 4 0,2 1 1,1 0-1,3 1-1536,1 3 0,3 1 1,2-2-1,1-3 1073,4 5 0,2-4 0,1-7 0,4 3 0,0-13 1,0-19-1</inkml:trace>
  <inkml:trace contextRef="#ctx0" brushRef="#br0" timeOffset="209368">10149 11791 18373,'-46'10'459,"0"-1"1,5 0-1,7 6-459,5 40-314,26-13-123,23 10 34,23-31 111,-1-19 1,4-9 229,-2-9 0,-1-5 163,0 3 1,-4-3 77,-10-3 0,-8-2 180,-11 0-281,-41 9-324,-26 21-1794,21 5 1,0 4 2039,-20 10 0,30 1 0,26-18 0</inkml:trace>
  <inkml:trace contextRef="#ctx0" brushRef="#br0" timeOffset="209667">10709 11636 18306,'-65'5'474,"1"0"0,12 4 1,12 6-711,20 22-123,36-7 315,47-13 32,-26-24 1,1-4 11,4 2 0,-2 0-11,16-14 45,-30 12-57,-20 14 23,-5 17-493,-1 5-4863,21 1 5356,7-12 0,-2-11 0,-3-7 0</inkml:trace>
  <inkml:trace contextRef="#ctx0" brushRef="#br0" timeOffset="210038">11585 11372 18373,'-45'-8'534,"1"0"0,-12 0 0,1 6-517,11 14 0,3 7-40,-3 6 1,5 4 16,12 2 1,8 2-130,12 31-224,32-31 90,21-14-425,15-10-247,-13-21 0,2-9 778,-4-8 0,-3-5-282,1-5 0,-5-4 573,-9-8 1,-9-2 123,-11 8 0,-6-2-121,-3-3 0,-2-6 0,-4 1 287,-1 2 0,-2 1 1,-2 0-68,-3-1 0,-1 2 0,-2 4-295,-5-3 0,-4 16-78,-25 40 22,11 43 0,21-9 0,3 4-708,4 6 0,3 3 652,2 4 0,5 0-230,7 0 1,7 1-605,3-11 1,5 2 0,5-5 889,5-6 0,6-4 0,-3-1 0,2 12 0,0-6 0,0-20 0,-1 0 0</inkml:trace>
  <inkml:trace contextRef="#ctx0" brushRef="#br0" timeOffset="210184">12112 11350 18496,'-38'4'-286,"0"0"0,-20 4-2055,59 4 2341,27-6 0,-17-2 0,16-4 0</inkml:trace>
  <inkml:trace contextRef="#ctx0" brushRef="#br0" timeOffset="210518">12112 11350 18059,'31'-37'601,"0"0"1,1 2-1,-3 6-668,-3 10-90,16 0-213,14-2-303,-14 8 1,3 0 207,-7 1 0,-1 1 465,-1-1 0,-4 1 269,2-5 527,-29 9 414,-16 4-896,1 28-297,2 9 0,4 7 20,9 1 0,7 5 1,-1-1-760,0 0 1,0 0 0,3 0 687,6 4 1,3 0 0,0-3-113,3 3 0,-4-1-8,-4 7 0,-13-1 148,-24-13 0,-14-5-39,-6-11 1,-9-4-1,-3-5-1206,-3-4 0,-3-4 0,-2-3 158,6-2 1,-2-2 0,0 0-1,2 2 1093,-12 3 0,3 2 0,5-1 0,2-1 0,6 0 0,4 2 0,0 1 0</inkml:trace>
  <inkml:trace contextRef="#ctx0" brushRef="#br0" timeOffset="211101">6124 14575 16502,'25'41'197,"1"0"1,1-9 0,2-11-198,13-21-33,4-29-46,-9-15 90,-4-2-22,-6 8-661,-4 15 616,-4 46-303,-1 5-223,4 30-740,5-18 576,3-22 1,5-7-1474,9-13 1,3-12 1758,8-13 1,-3-8 1621,-11-3 1,-6-5-3,-8-8 0,-12-1-286,-14 16 0,-7 2 79,-11-28-337,-12 14 11,-14 18-716,14 35-4024,15 30 4113,26 7 0,4-4 0,1-24 0</inkml:trace>
  <inkml:trace contextRef="#ctx0" brushRef="#br0" timeOffset="211252">7146 14353 13510,'0'9'-314,"0"-3"-3518,0-6 3832,0 0 0,0 0 0</inkml:trace>
  <inkml:trace contextRef="#ctx0" brushRef="#br0" timeOffset="211385">7068 14064 10641,'0'0'0</inkml:trace>
  <inkml:trace contextRef="#ctx0" brushRef="#br0" timeOffset="211768">7512 13763 17230,'-15'48'137,"-1"0"0,11-2 0,4 2 1,4-3-144,6 2 0,5 0-242,7 16 0,4-3 74,-3-22 1,4-6-130,13-2 1,6-11 5,6-22 0,3-15 304,-7-4 1,2-7-1,-3-3 4,-6-3 0,-4-3 1,-1-3-210,-1-4 1,-1-3 0,-7 1 258,-4-6 1,-7 2 17,-3 2 0,-5 0 55,-8 5 0,-7 0 579,-6 2 1,-7 4-198,-24-4-393,-8 41-123,26 36 0,17 0 0,6 4 155,7-3 0,7 3-553,7 18 0,7 3-1065,5-1 1,5-1 1462,-7-16 0,2 0 0,-3-4 0,0-1 0,-3-6 0,11 4 0</inkml:trace>
  <inkml:trace contextRef="#ctx0" brushRef="#br0" timeOffset="212285">9611 13497 15627,'12'44'609,"1"0"0,4 17 0,2 1-486,-3-8 0,0-1-50,1 5 0,0-4-280,-5-18 0,-2-5 1115,0-2-343,-7-38-420,-3-15 337,-6-24-370,-5-8 0,-2-10-1143,1 5 0,-2-5 0,2-1 1031,3 16 0,0-1 0,1 0 0,0 0 2,0-6 1,-1-2 0,2 2 0,4 3-76,2 2 1,4 3-1,4 2 192,4 2 1,3 1 0,7 10-20,12 8 1,5 16-17,20 33 0,0 20-84,-24-9 0,-3 5 0,-1 4-150,-4-1 1,0 3 0,-1 2 0,-1-1 118,0 2 0,-1 0 1,-1 0-1,-2-3 194,1 2 1,-1-2-1,-1 2-369,4 8 1,0 2 0,-4-5-484,-5-3 0,-2-4 741,-2 5 1,-3-3 0,1-1 0,-4-1 0</inkml:trace>
  <inkml:trace contextRef="#ctx0" brushRef="#br0" timeOffset="212418">9950 13724 18227,'56'-25'-932,"0"1"0,1-1 0,-4-1 0,-5 4 0,13 1 1</inkml:trace>
  <inkml:trace contextRef="#ctx0" brushRef="#br0" timeOffset="212668">10804 13056 20530,'8'63'-7,"-1"0"0,1-1 0,-1 1 0,0-1 0,1-1 0,-2-2 0,2-3 0,0-1 7,2 6 0,1-3 0,1-7-2,0-8 1,4-6-44,6-6 0,7-6-706,4-14 1,4-10-2864,16-15 0,2-9 3496,-6-4 0,-3-3 1,-9 1-1,-6 1 1,3-2-1</inkml:trace>
  <inkml:trace contextRef="#ctx0" brushRef="#br0" timeOffset="213135">11706 13089 18014,'-1'53'134,"0"-1"1,0 1-1,5-7 1,2-1-1,3-3-134,2 1 0,5-7-145,34 6-46,-1-44-257,-11-18 0,0-10 380,-1-8 1,-1-8-335,-9 7 0,0-4 1,-3 1 535,1-8 0,-4 2-50,-6 7 1,-2 7 372,-1 12-479,1 16 22,4 19 11,21 17-6,-6-16 1,4-5 55,17-6 1,3-7-12,-6-7 1,-1-7 149,4-11 1,-5-5-78,-18 3 1,-6-4 122,-1-11 0,-10-3-192,-15 3 0,-10 0-189,-11-3 1,-8 6-348,-2 13 1,-3 7-584,-4 8 1,2 9-4539,-4 16 5603,14 1 0,15 1 0,8-5 0</inkml:trace>
  <inkml:trace contextRef="#ctx0" brushRef="#br0" timeOffset="213535">13062 12402 19964,'-2'65'33,"-1"-1"1,3-3 0,6-6-68,10-24 0,4-2-140,4 7 1,0-2 140,6 12 66,-1-7-33,-21-41 0,-6-23 134,-2-12 1,0-10-107,-3-14 0,-1-7-677,2 10 0,0-4 0,1 2 697,-2 8 1,0 1-1,1 2 2,4-17 1,3 7 302,11 4-320,13 27-33,6 21 0,6 34 56,-17-6 0,1 4-64,1 8 1,2 6 0,-1 1-647,-2 1 0,0 1 1,-1 0 600,0 1 1,0 0 0,-4 1-206,2 14 1,-7-2 320,-10-19 1,-4-1-64,-5 9 0,-2-3 0,4 0 0,-8 4 0</inkml:trace>
  <inkml:trace contextRef="#ctx0" brushRef="#br0" timeOffset="213686">13227 12702 19516,'57'-29'-898,"0"-1"0,1 1 1,-13 5-1,-2 0 0,0 3 1,16 1-1,-6 3 0,-4 1 1</inkml:trace>
  <inkml:trace contextRef="#ctx0" brushRef="#br0" timeOffset="213868">13583 12158 18944,'-3'-9'78,"40"9"-257,1 11 0,8 4-1543,1-4 0,6 1 1,0 0 1528,-5-1 1,0 1-1,-2-1 1,11 2 0,-7-3-1,-6-5 1</inkml:trace>
  <inkml:trace contextRef="#ctx0" brushRef="#br0" timeOffset="214051">14273 12006 18037,'-12'-4'1097,"-23"40"-878,21 6 0,2 11-219,-2 0 0,-2 4 0,2 4-1313,5-7 0,3 3 0,1 1 0,0-3 349,1 8 0,2-2 1,3-1-1480,1-6 0,3-1 1,4-7 2442,5-8 0,2-7 0,4 5 0,-2-20 0</inkml:trace>
  <inkml:trace contextRef="#ctx0" brushRef="#br0" timeOffset="214318">14842 11934 18664,'-50'-24'564,"0"0"0,2 2 0,1 7-564,-18 19-34,11 11 34,23 13 11,36 5 1,14 5-39,9-6 1,9 1 0,0-1-708,-1 2 1,-1 0 0,3 0 733,9 2 0,2-1 0,-6-1-17,-2 0 0,-10 2 59,-10 10 0,-16 2-883,-26 0 1,-17-3-2167,-2-7 1,-6-1-1,-3-3 2881,-3-6 1,-1-3 0,1-3 0,-10 3 0,7-6-1,-3-4 1</inkml:trace>
  <inkml:trace contextRef="#ctx0" brushRef="#br0" timeOffset="-214594.73">6212 15921 16569,'1'64'114,"0"1"0,0 0 0,0-16 1,0-1-1,3-1-114,5 2 0,3 1 0,1-6-847,2-2 1,1-6 947,17 20 144,2-20-156,-1-18 260,2-18-293,12-43-56,-32 13 0,-3-3-28,1-2 0,-5 0 6,-22-29 11,-19 33-1872,-31 13-5781,5 29 7664,6 3 0,24 10 0,25-13 0</inkml:trace>
  <inkml:trace contextRef="#ctx0" brushRef="#br0" timeOffset="-214312.73">6838 16258 17409,'-7'-4'997,"1"2"-1513,29-60 516,-3 24-367,-1-6 1,-1-1 366,4-1 56,-11 8 257,-7 12-167,-15 13 292,-8 15 44,-30 42-466,26-10 1,3 4-17,-1 2 0,3 1-95,7 2 0,10-4-1205,24 9 1300,17-23 0,3-4 0,-3 1 0,-4-12 0,0 0 0</inkml:trace>
  <inkml:trace contextRef="#ctx0" brushRef="#br0" timeOffset="-213878.73">7968 16148 18686,'10'-61'22,"0"0"1,1 5 0,1 5 33,-4 16 0,3 4-56,31-12-124,12 37-83,-15 14 0,2 5 44,-6-2 1,-2 3 72,0 4 0,-2 1 90,5 0-45,-6-8 461,-8-27 76,0-36-413,-8-9-122,-5 21 0,0 2 267,9-13-79,3 11-145,1 17-56,-3 11 56,-1 23-56,7 34-269,-4-12 1,3 1-646,1 1 1,2-2-1106,8-2 0,4-6 2075,-1-12 0,-2-5 0,8 2 0,-5-8 0</inkml:trace>
  <inkml:trace contextRef="#ctx0" brushRef="#br0" timeOffset="-213412.73">9254 15436 16520,'-41'28'451,"-1"-1"1,4 11 0,8 1-452,10 15 34,18-19 0,8-2 667,24 3-931,10-20 1,8-7-91,4-6 1,4-8-94,-12-4 0,2-3 0,-3-3 413,6-5 0,-5-6 84,-9-3 0,-12-5 377,-19-26-225,-18 22 465,-41 2-421,-7 40-380,1 7-91,23 5 102,43-8-707,24-13-577,13-9 1,9-6 1024,-9 1 1,2-2 0,3-1 102,11-6 1,4 0-1,-3 0 379,-10 4 1,-3 1 0,-2 2 10,14-4 1,-9 5 347,-13 10 729,-20 10-337,-14 14 56,-11 9-470,-4 14-331,3-6 0,0 2-140,2 30-247,12-3-1030,23-22 627,20-26 650,3-13 0,0-3 0,-3 2 0,-11-4 0,1 1 0</inkml:trace>
  <inkml:trace contextRef="#ctx0" brushRef="#br0" timeOffset="-213111.73">10464 15333 19179,'45'-31'-211,"0"1"1,0-1-1,-4 0 1,-2 0-1,-3-1 211,6-11 0,-8 1 62,-13 10 0,-9 1 139,-27-15 292,-20 33-11,-11 13-303,-5 18 45,20 4 0,4 8-207,5 6 0,9 4-51,10 12 1,10-1-203,10-8 1,8-4-806,18-1 1,9-8 289,1-10 1,6-6 750,-9-7 0,6-2 0,-1 0 0,-6-1 0,1 2 0,-2-1 0,0-4 0,0 0 0,0 0 0</inkml:trace>
  <inkml:trace contextRef="#ctx0" brushRef="#br0" timeOffset="-212828.73">12813 14997 12770,'16'45'444,"1"0"1,-3-10-1,-2-3-4735,-1 10 4291,-5-28 0,-3-9 0,-1-5 0</inkml:trace>
  <inkml:trace contextRef="#ctx0" brushRef="#br0" timeOffset="-212695.73">12772 14615 12860,'25'22'0,"1"0"0,14 14 0</inkml:trace>
  <inkml:trace contextRef="#ctx0" brushRef="#br0" timeOffset="-212479.73">13109 14978 17543,'-6'-33'812,"-1"-1"1,3-28-813,22 19 0,5 19 0,4 4 0,19-2-78,17 9 10,-26 31-476,-15 6 1,-2 5-1423,-2 5 0,-1 2 1966,11 3 0,-2-2 0,-3 11 0,6-25 0</inkml:trace>
  <inkml:trace contextRef="#ctx0" brushRef="#br0" timeOffset="-212259.73">13740 14590 16882,'-38'-10'743,"1"0"0,2 2 1,4 5-744,-6 17 45,13 30-185,35-12 0,8 1-101,-2 2 0,4-2-517,17 2 1,4-4 393,-10-10 0,-1-1-323,-3 3 1,-3 1 686,3 9-44,-28 4-1312,-51-19 1356,4-10 0,-3-5 0,32-4 0</inkml:trace>
  <inkml:trace contextRef="#ctx0" brushRef="#br0" timeOffset="-211827.73">14172 14648 18227,'-44'18'347,"8"5"-436,46 7-292,10 4-258,16-1-174,1-13 1,4-4-140,3-4 0,1-4 884,6-2 1,-1-6 1165,-11-10 0,-7-5 135,4-18-662,-25-15-234,-14 6 27,-1 10 0,0-2 128,1-32-335,11 26 1,4 1-158,14-12 0,27 14-34,-6 24 28,-12 11 1,-1 6-40,19 34 73,-27-7 0,-5 5-39,-11 8 0,-6 2 11,-3-9 0,-3-3-292,-1 17-593,16-34-1177,8-9-1860,19-8 3922,11-12 0,-20 8 0,-4-8 0</inkml:trace>
  <inkml:trace contextRef="#ctx0" brushRef="#br0" timeOffset="-211295.73">15254 14359 19090,'6'-15'-56,"12"-3"-56,15 3 0,4-3 78,-8-6 0,-2-2 45,1 0 1,-4-2-12,-8-29 201,-34 19 1,-35 11-118,19 24 0,0 10 0,-4 15 1,4 9-85,8-1 0,8 5-201,8 11 0,11 1 206,7-13 1,5-3-17,5-1 0,3-2-40,5-3 1,5-3-101,18 4 0,8-8-212,-1-17 1,4-7 0,-3 0 401,-4 5 1,-2-4 27,-4-8 0,1-5 0,-19-5 560,-42-37-358,1 27 0,-2-2-219,-3-7 1,0 0-51,4 9 0,2 2-135,-1-23-21,29 20-192,14 0 208,-4 17 0,4 1 73,5-1 0,2 2-75,3 1 0,2 1 30,11 0 0,-2 5 44,-17 10 1,-2 4 67,27 15-17,-52 12 1,-8 8-606,-3 2 0,0 0-4294,6 9 1,3-2 4866,1-11 1,4-4 0,9 6-1,-3-29 1</inkml:trace>
  <inkml:trace contextRef="#ctx0" brushRef="#br0" timeOffset="-210675.73">14335 14671 12378,'5'-6'3059,"-2"1"-2768,-3 5-89,0 0-337,18 69 135,-4-22 0,-4-8 0,0-2 0,-1-8 0</inkml:trace>
  <inkml:trace contextRef="#ctx0" brushRef="#br0" timeOffset="-210144.73">16819 13411 12960,'-11'43'-560,"0"1"0,1-1 0,2-2 560,2 6 0,3-14 0,3-21 0</inkml:trace>
  <inkml:trace contextRef="#ctx0" brushRef="#br0" timeOffset="-209877.73">17048 13773 19527,'29'54'-124,"0"1"1,-6-7 0,-8-3 33,-12-10 1,-8-3 10,-25 11-128,0-25 0,-5-3-1253,0-3 0,-1-1 642,-3 2 0,1 2-449,0 0 1,0 4 1266,-19 17 0,4 0 0,3-3 0,17-8 0,-1 1 0</inkml:trace>
  <inkml:trace contextRef="#ctx0" brushRef="#br0" timeOffset="-208429.73">9691 16581 15930,'-2'49'100,"0"0"1,7 3 0,4 3 0,4 1-101,9-1 0,4 0 0,-1-2 0,-8-8 0,-1-1 0,1-3 0,9 7 0,0-1 0</inkml:trace>
  <inkml:trace contextRef="#ctx0" brushRef="#br0" timeOffset="-208111.73">10394 16901 15997,'-55'31'269,"0"0"0,13-9 0,10 3-269,19 9 0,15-1-45,43-4-39,-9-22 0,2-7 5,1-6 1,-1-6 27,-1-7 1,-3-5 50,1-17-22,-14-17-46,-38 12-1164,-28 6-303,-9 27-818,-3 24 2353,32 5 0,11-4 0,10-4 0</inkml:trace>
  <inkml:trace contextRef="#ctx0" brushRef="#br0" timeOffset="-207743.73">11014 16612 14439,'-48'17'638,"0"1"1,3-1 0,6 2-594,-6 20-45,13 2-134,15-3 55,24 1-245,35-20 301,5-8 45,-13-15 1,0-6-23,14-15 95,-20 3 0,-3-3 869,9-14 11,-7 3-919,-19 19-56,-8 17 0,-1 18-22,0-3-382,12 21-750,21-17-2532,26-2 414,3-22 3272,-24-3 0,-5-1 0,-3-4 0,-5 0 0</inkml:trace>
  <inkml:trace contextRef="#ctx0" brushRef="#br0" timeOffset="-207195.73">11772 16506 12770,'0'-8'3866,"0"2"-3104,0 6 190,-64-32-706,32 38 1,-4 3-174,-15-15 0,0 5-221,8 21 0,6 8 148,-6 20 34,24-12 1,10 2-69,16-5 1,9-3-477,13 0 1,8-7 4,3-13 1,2-9-364,7-9 0,-3-9 694,-15-5 1,-4-3 173,-1 0 0,-4-2 22,-3-1 0,-3-4 386,-2-14 0,-7-4-229,-9-5 1,-6-3 92,0 14 1,-2-1 0,-1 2 57,-7-7 0,-2 4-50,1 11 0,0 7 157,-1 11-437,-1 25 78,8 54-78,15-10 0,8 5-928,5-9 0,5 2 0,1-2 296,-1-5 1,2-3 0,2-2-2182,19 13 1,1-7 2812,-14-19 0,-3-5 0,5 4 0,-9-11 0</inkml:trace>
  <inkml:trace contextRef="#ctx0" brushRef="#br0" timeOffset="-207061.73">12063 16501 8378,'-3'22'0,"0"-5"0</inkml:trace>
  <inkml:trace contextRef="#ctx0" brushRef="#br0" timeOffset="-206928.73">12081 16319 10630,'0'0'0</inkml:trace>
  <inkml:trace contextRef="#ctx0" brushRef="#br0" timeOffset="-206594.73">12480 16394 15034,'-8'2'2532,"1"-1"-2185,7-1-178,0 0-24,46-19-106,-7 5 1,2 0 16,7-4 0,2 0-278,3-1 0,-3 1 233,7-4 0,-18 3 12,-19 2 145,-12 3-157,-10 0 336,-15-1-134,-1 7-213,-2 8 477,9 22-477,19 17 22,8 6 1,7 6-79,9 5 0,2 3-415,-8-9 0,1 3 0,-2-2 376,5 9 0,-5-3-56,-11-5 0,-11-4-892,-31 9-3075,-16-28 1,-10-5 4117,2-5 0,-2-4 0,5-1 0,2-3 0,-14-4 0</inkml:trace>
  <inkml:trace contextRef="#ctx0" brushRef="#br0" timeOffset="-206394.73">9324 17995 16098,'59'-11'229,"0"0"1,1 1 0,-8-2 0,1-1-1,4-2 1,7-2-833,-15 3 0,4-1 0,3-2 1,4-1-1,1-1 0,2-1 0,2 1 1,0-1-1,1 1 601,-12 4 0,1-1 0,2 1 1,0-1-1,1 0 0,1 0 1,0 0-1,2-1 0,0 1 1,1 0-1,0-1 0,2 0 0,0 0-211,-6 2 1,2-1 0,1 0-1,1 0 1,1 0 0,0-1 0,1 1-1,1-1 1,0 1 0,-1-1 0,1 1-1,-1-1 1,0 1 0,-1 0 0,-1 1-1,-1 0 1,-1 0-378,5-1 1,-1 0 0,-1 1 0,0-1 0,0 1 0,-1 1 0,0-1 0,-1 0 0,0 1 0,-1 0 0,0 0 0,-1 0 0,0 0 0,0 0 579,8-2 0,2 0 1,0 0-1,0 0 1,0 0-1,-3 1 1,-1 0-1,-3 1 1,-4 1-1,-4 1 0,-6 1 1,19-4-1,-8 3 1,-7 0-1,-3 2 1,14-5-1,-1 0 1</inkml:trace>
  <inkml:trace contextRef="#ctx0" brushRef="#br0" timeOffset="-206245.73">11403 17471 17168,'57'-14'-29,"0"0"1,1 0 0,-1 0 0,0 0 0,0-1 0,-2 1 0,0 0 0,1 0 0,0-1 0,3 0 0,4-2 0,4 0-675,-16 4 1,3-1 0,4 0 0,1-1 0,2-1 0,2 0-1,1 0 1,0 0 0,0 0 0,1 0 0,-2 0 0,0 1 0,-2 0-1,-1 1 668,2-1 0,0 1 0,-1 0 1,-1 0-1,1 1 0,-1-1 1,-1 1-1,1 0 0,0 0 0,-1 0 1,1 0-1,-1-1 0,6 0 1,2-2-1,0 1 0,0-1 1,0 1-1,0 0 0,-3 0 0,0 1 1,-4 1-1,-2 0 0,-4 2 1,2 1-1,0 1 0,0-1 1,0 0-1,0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4:13:49.7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5659 2186 13162,'0'-4'3362,"0"0"-2970,0 4-11,0 55-202,0 0-507,-5-5 0,-3 10 0,-3 0 328,-3-2 0,-3 0 0,0 0-340,1 1 0,-1 0 0,-1-1 138,-1-5 1,-2 0-1,3-7-560,5-5 0,3-5 762,-4 18 0,10-27 0,3-14 0</inkml:trace>
  <inkml:trace contextRef="#ctx0" brushRef="#br0" timeOffset="250">5436 2037 15392,'0'-55'3082,"0"11"-2836,-1 31-246,4 12 22,13 20 1,17 19-23,-6-8 0,2 4-621,7 7 1,2 2 620,3 4 0,2 4-31,-14-14 0,3 2 0,0 2 1,-1 0-281,-2 0 0,-1 1 0,0 0 0,0 2-1275,3 6 1,1 2-1,-1 0 1,-4-3 1585,0 2 0,-3-3 0,-3-3 0,-1 2 0,-5-8 0,-5-11 0</inkml:trace>
  <inkml:trace contextRef="#ctx0" brushRef="#br0" timeOffset="484">6295 2774 17846,'-4'-5'-1939,"3"2"1,-2 1 0</inkml:trace>
  <inkml:trace contextRef="#ctx0" brushRef="#br0" timeOffset="1503">6966 2137 15303,'8'55'255,"1"0"1,-1 0-1,1 5 1,0 2-1,-1-7-132,0-4 0,-1-4-17,1 2 1,-1-4 744,1 1 69,-4-33-853,-3-26 22,-1-17-50,-3-13 1,-1-8-52,-2 7 1,0-3 0,0 0-415,0 0 0,1-1 1,-1 0 417,-1-1 1,0 0-1,2 5 36,1 4 0,2 4 17,0-15-45,4 27-157,24 29 157,1 17 0,4 9-28,16 11 0,1 2-731,-5 2 0,-1 0 759,-2-1 0,-6-3-202,-1 10 1211,-12-10-1009,-8-14 67,-3-11 78,-3-31-145,-2-13 23,-1-32-23,-3 25 0,0 0 704,-1-2 1,2-1-605,0 2 1,0 1 56,7-29-246,7 35 178,18 50-89,0 25 0,-11-6 0,-1 3-351,-3-9 1,0-1 350,-1 0 0,-1-1-140,-1-3 0,2-1-835,3 8 1,2-2 974,1-6 0,0-3 0,9 18 0,-5-22 0</inkml:trace>
  <inkml:trace contextRef="#ctx0" brushRef="#br0" timeOffset="1701">7944 2438 17868,'53'26'-4605,"-2"-7"4605,-15-15 0,-15-2 0,-4-2 0</inkml:trace>
  <inkml:trace contextRef="#ctx0" brushRef="#br0" timeOffset="1852">8252 2424 15930,'-26'54'433,"-1"0"0,3-1 1,1-2-776,8-13 0,3-1-1305,-1 1 0,3 0-1177,1-1 0,2-1 2887,-2 25 1,7-28 0,2-14 0</inkml:trace>
  <inkml:trace contextRef="#ctx0" brushRef="#br0" timeOffset="2300">9092 1924 15818,'1'-9'818,"-13"49"-538,4 12-488,-1-2 1,1 7 207,5-9 0,1 3 0,1-2-595,-2 7 1,2 1 220,1-10 1,2 2 0,1-5-770,1-3 0,4-4-4608,14 24 5751,6-18 0,-10-21 0,-4-11 0</inkml:trace>
  <inkml:trace contextRef="#ctx0" brushRef="#br0" timeOffset="2701">9508 2561 17577,'2'-38'567,"0"0"1,-1 0 0,0 2-512,1-24 124,-9 1-1133,-7 3 1032,-11 10 315,-9 17-383,-26 22 53,29 20 1,1 6-121,0 4 0,4 4-404,-9 27 124,42-8-55,17-23 381,7-13 0,5-5-142,2-4 1,2-4 162,8-9 1,-2-5 150,-10 3 1,-5-3 229,17-26-22,-26 20-157,-6 8-112,-3 19-101,-1 12 56,2 14-236,9 22-357,-2-15-674,10 8-1030,-7-24 2241,10-10 0,-18-5 0,3-6 0</inkml:trace>
  <inkml:trace contextRef="#ctx0" brushRef="#br0" timeOffset="2901">9785 1865 19785,'25'42'17,"-1"0"1,0 1 0,-3 3 0,-2 3 0,-2 2-459,1 9 0,-3 4 1,-3-3-1014,-3-12 0,-2-2 0,-2-2-1465,-4 15 0,-2-7 2919,1-2 0,0-24 0,0-15 0</inkml:trace>
  <inkml:trace contextRef="#ctx0" brushRef="#br0" timeOffset="3201">11014 2134 17062,'40'-19'-157,"0"-1"0,-3 2 0,-1 4-2319,7 3-4247,-4 5 6723,-9 5 0,-14 1 0,-8 0 0</inkml:trace>
  <inkml:trace contextRef="#ctx0" brushRef="#br0" timeOffset="3350">11240 2261 18395,'65'-14'-7619,"0"-1"7619,-13-1 0,-22 7 0,-3 0 0</inkml:trace>
  <inkml:trace contextRef="#ctx0" brushRef="#br0" timeOffset="7333">13225 1737 15291,'4'-10'303,"-3"40"-90,-6 12-163,1-1 0,-2 4-39,-1-4 1,-2 2-208,-8 19 0,-1 0-1298,5-17 0,0-1-254,-5 8 1,1-4 1747,2-6 0,7-21 0,4-12 0</inkml:trace>
  <inkml:trace contextRef="#ctx0" brushRef="#br0" timeOffset="7567">13007 1460 18328,'46'26'70,"-1"-1"0,-2 9 0,1 6 0,-3 3-130,-3 5 0,-3 4 1,0 1-1181,1 0 1,1 1-1,-3 0 683,-5-5 1,-2 0 0,-4-4-901,-5-4 1,-1-4 1595,3 0 1,-2-5 0,-1 2 0,3-7-1</inkml:trace>
  <inkml:trace contextRef="#ctx0" brushRef="#br0" timeOffset="7835">14099 1589 12479,'3'-7'1837,"0"1"-1119,-3 6-237,21 54-240,-10-16 0,0 5-223,1 1 1,2 5 0,-1-1-838,-1 11 0,-1-2-117,-1-2 1,-1-4-3222,-2 9 4217,-1-13 1,-4-21 0,0-13 0</inkml:trace>
  <inkml:trace contextRef="#ctx0" brushRef="#br0" timeOffset="8017">14075 1899 15583,'-2'-9'1008,"1"2"-1008,1 7-549,36-34-930,2 19 801,0-6 0,7 0 549,-1 12 0,5 4 1,-6 1-1,20-5 1,-14 4-1,-1 0 1</inkml:trace>
  <inkml:trace contextRef="#ctx0" brushRef="#br0" timeOffset="11351">16093 1549 13263,'0'-7'3216,"0"2"-2734,-50-4-157,16 11-146,-4-1 0,-1 5-1032,-10 27 909,24-7 0,2 4-34,-1 5 1,3 4 10,1 4 1,3 2-40,3 1 1,2 1 5,4 0 0,3-1 0,3-3 0,4-2-17,5-3 0,4-3-184,21 23-729,16-15-1317,-5-27 1,3-6-152,-10-4 0,-1-3 2398,14-6 0,-4-3 0,-9-2 0,-11-4 0</inkml:trace>
  <inkml:trace contextRef="#ctx0" brushRef="#br0" timeOffset="11834">16287 2093 10047,'0'49'3149,"0"-24"-3127,0 18 1311,0-34-133,0-8-169,0-18-147,0-21-749,1-8-90,3-11 168,3 15-202,5 8-11,3 8-124,10 13 68,7 33-817,8 29 329,-19-10 1,-1 3-538,-5-8 0,0 0-2920,11 24 4001,-9-34 0,-7-11 0,-3-7 0</inkml:trace>
  <inkml:trace contextRef="#ctx0" brushRef="#br0" timeOffset="12150">16653 2184 15885,'0'-11'1692,"0"2"-1692,0 9 89,0 0-89,39-15-257,-2-5 16,-7 2 0,-1-4 196,1-20 404,-19 7 190,-18 4-56,-4 17-112,-9 6-179,-4 31-158,3 4 68,0 28-112,16-19 0,2 0-22,-2 18-219,6-20 0,3-1-644,9 3-4504,33-5 5389,-2-16 0,-1-3 0,-20-12 0</inkml:trace>
  <inkml:trace contextRef="#ctx0" brushRef="#br0" timeOffset="12301">17085 2282 8310,'-3'0'0,"0"1"0,3-1 0</inkml:trace>
  <inkml:trace contextRef="#ctx0" brushRef="#br0" timeOffset="12718">17079 2283 18026,'0'-55'276,"0"0"0,0 5 0,-2 2 487,-9-15-315,2 22-448,0 6-112,5 30 44,3 20 91,1 12-23,0 15-51,5-6 1,3 2-522,1-1 1,2-1 218,2 0 0,1-1-633,12 15-706,-9-28-1132,-4-9-1098,-4-6 3922,-4-5 0,-3-2 0,-2 0 0</inkml:trace>
  <inkml:trace contextRef="#ctx0" brushRef="#br0" timeOffset="12869">17049 2139 16266,'55'-13'-830,"-1"0"1,-17 5 0,-5 1 0,0-2 0</inkml:trace>
  <inkml:trace contextRef="#ctx0" brushRef="#br0" timeOffset="13068">17835 1977 14641,'2'4'673,"-1"-1"-1372,-1-3 1,0 0-1</inkml:trace>
  <inkml:trace contextRef="#ctx0" brushRef="#br0" timeOffset="13701">18865 2117 12972,'17'-48'1385,"1"0"1,-2 0 0,-3 3-1207,-7 12 0,-2-2 174,0-22 1,-5-4-35,-8-1 0,-5 1-39,3 16 0,-1 0 1,-2 3-662,-7-4 0,-3 7 515,-17 1 391,19 30-525,5 5 151,4 13-184,4 23-135,18 17-168,10 1-124,22-7 135,8-27-56,-12-12 0,2-6 280,-1-8 1,1-3 428,3 0 1,-3-1 85,12-16-313,-27 13-101,-19 14 34,-4 9 156,-1 7-145,2 29-45,3 18 0,2 2-252,0-29 0,2-2-1149,13 10-1546,9-8 2947,10-6 0,-18-14 0,-1-5 0</inkml:trace>
  <inkml:trace contextRef="#ctx0" brushRef="#br0" timeOffset="14816">5428 4364 11526,'37'0'284,"0"0"0,6 0 0,5-1-214,-3-2 0,6-3 0,5-1 0,3 0-939,-4 0 0,3-2 1,2 0-1,3 0 0,3-1 1,3-1 891,-12 3 1,3-1-1,2-1 1,3 0-1,0 0 1,2 0-1,-1 0 1,1 0-1,-2 0 1,0 0-132,-3 0 0,-1 0 0,0 1 1,-1-1-1,0 1 0,2-1 1,0 1-1,2-1 0,3 0 0,2-1 110,-12 3 0,2-1 0,1 1 0,2-1 0,1-1 0,1 1 1,1 0-1,1 0 0,0-1 0,1 1 0,0 0 0,-1 0 1,1-1-1,-1 2 0,0-1 0,-1 0 6,0 1 0,-1-1 0,0 1 1,0 0-1,0 0 0,0 0 1,0 0-1,0 0 0,1 1 1,0-1-1,1 0 0,0 0 0,2 0 1,0 0-1,1 0 0,2 0 23,-12 1 1,1 0 0,0 0-1,1 0 1,1 0 0,1 0-1,-1-1 1,2 1 0,0 0-1,0 0 1,1-1 0,0 1-1,0 0 1,0 0 0,1-1 0,0 1-1,0 0 1,0 0 0,0 0-1,1 0 1,-1 0 0,0 0-1,0 0-61,-3 0 0,2 0 0,-1 1 0,0-1 1,1 1-1,0-1 0,0 1 0,0-1 1,0 1-1,1-1 0,-1 1 0,1-1 1,0 1-1,0-1 0,0 1 0,0 0 1,0 0-1,0-1 0,1 1 0,-1 0 0,1 0 1,-1 0-1,1 0 0,-1 0 0,1 0 33,-3 0 1,0 1 0,0-1 0,1 1-1,0-1 1,0 1 0,0-1 0,1 1-1,0-1 1,-1 1 0,1 0 0,0-1-1,0 1 1,-1 0 0,1 0 0,-1 0 0,0-1-1,0 1 1,0 0 0,-1 0 0,0 0-1,0 1 1,-1-1 0,-1 0 0,0 0-1,0 1 1,-1-1 2,8 0 1,-1 0 0,-1-1 0,-1 1 0,0 1 0,-1-1 0,0 0 0,-1 0 0,0 0 0,0 1 0,0-1 0,0 1 0,0-1 0,0 1 0,0-1 0,0 1 0,1-1 0,1 1 0,0 0 0,0-1 0,2 1-7,-4 0 0,1 0 0,1 0 0,1 0 0,0-1 0,0 1 0,1 0 0,0 0 0,0 0 0,1 0 0,-1 1 0,1-1 0,-1 0 0,0 0 0,0 0 0,-1 1 0,0-1 0,0 1 0,-1-1 0,-1 1 0,-1 0 0,0-1 0,-1 1 0,-2 0-15,8 0 0,-2 0 0,0 0 0,-2 0 0,-1 0 0,0 1 0,-1-1 0,0 1 0,-1-1 0,1 1 0,-1-1 1,0 1-1,1 0 0,0 0 0,0-1 0,2 1 0,0-1 0,1 1-76,-4 0 1,0-1 0,2 1 0,-1 0 0,2-1-1,-1 1 1,1 0 0,0 0 0,0-1 0,1 1 0,-1 0-1,0-1 1,0 1 0,0 0 0,0 0 0,-1 0 0,0 0-1,-1 0 1,-1 0 0,0 0 0,0 0-181,6 0 0,0 0 0,0 0 0,0 0 0,-1 0 0,0 0 0,0 0 1,0 0-1,-2 0 0,1 1 0,-2-1 0,0 0 0,-1 0 0,-1 1 0,-1-1 1,-1 0-1,-1 1 271,9-1 0,-2 0 0,0 0 0,-1 0 0,-1 0 0,-1 0 0,-2 1 0,-1-1 0,-1 0 0,-2 0 0,-1 1 0,-2-1 0,14 0 0,-1 0 0,-2 0 0,-4 1 0,-3-1 0,-4 0 0,-6 0 0,2-1 0,0 0 0,0 0 0</inkml:trace>
  <inkml:trace contextRef="#ctx0" brushRef="#br0" timeOffset="15384">8914 4056 12210,'-46'-5'933,"1"-1"1,0 0 0,4-25-934,55-11 15,22 20 0,17 4 0,4 0-1259,-9 3 0,2 2 0,4-1 0,7-1 1246,-9 3 1,4-1 0,4-1 0,3 0 0,3 0-1,1 0 1,2 0 0,-1-1-117,-12 4 0,0 0 0,2 0 1,0-1-1,1 1 0,1-1 1,1 1-1,2-1 0,0 0 1,2 0-1,0 0 0,2 0 114,-11 2 0,2-1 0,1 1 0,2-1 0,0 0 0,1 0 0,2 0 0,-1-1 0,1 1 0,1 0 0,-1 0 0,0 0 0,1-1 0,-1 1 0,-1 1 0,0-1 0,-1 0 0,-1 1-38,3-1 1,-1 0 0,0 1 0,0-1 0,-1 1 0,1-1 0,-1 1 0,-1 0 0,1 0 0,0 0 0,0 0 0,0-1 0,0 1 0,1 0 0,0 0 0,0 1 37,-1-1 1,0 0 0,1 0-1,0 1 1,0-1 0,1 0-1,-1 1 1,1-1 0,-1 0 0,1 1-1,-2 0 1,1-1 0,-2 1-1,1 0 1,-2 1 0,-1-1 0,0 1-86,5-2 0,0 1 1,-1 1-1,-1-1 1,-1 1-1,-1 0 1,0 0-1,0 0 1,0 0-1,0 0 1,0 0-1,1 0 1,0 0 84,1 0 0,0 0 0,0 0 0,0 0 0,0 0 0,0 0 0,1 0 0,-1 0 0,0 0 0,0 1 0,1-1 0,-1 1 0,0-1-12,1 1 1,-2-1 0,1 1-1,-1 0 1,0 0 0,1 0-1,-1 0 1,1 0 0,1 0-1,1 0 1,0 0 0,2 0-1,1 0 12,-6 1 0,1-1 0,1 1 0,1-1 0,1 0 0,1 1 0,0-1 0,1 1 0,0-1 0,0 0 0,0 1 0,0-1 0,0 1 0,0 0 0,0-1 0,-1 1 0,-1 0 0,-1 0 0,0 0 0,-1 0 0,0 1 0,0-1 0,0 0 0,0 1 0,0-1 0,0 1 0,0-1 0,0 1 0,1-1 0,0 1 0,0-1 0,0 1 0,1-1 0,1 1 1,-3 0 0,1-1 0,1 1 0,1 0 1,0-1-1,1 1 0,-1 0 0,1-1 0,0 1 1,0 0-1,0 0 0,-1 0 0,-1 0 1,0 0-1,-1 0 0,-1 0 0,-1 0 0,-1 1 1,-2-1-2,10 0 0,0 0 0,-1 0 0,-2 0 0,0 1 0,-2-1 0,0 1 0,-1-1 0,-1 1 0,-1 0 0,0 0 0,-1 0 0,-1 0-11,7 0 1,-1 0 0,0 0 0,-2 1 0,0-1 0,-2 1 0,-2-1 0,-1 1 0,-3 1 0,-3-1 103,17 0 0,-6 0 1,-3 1-1,-1 0 0,2 0-573,1 0 1,1 0-1,-1 1 1,-2-1-1,-4 0 480,11-1 0,-6 0 0,-1 0 0,-5 2 0,-2 0 0,-10 0 0,-1-4 0</inkml:trace>
  <inkml:trace contextRef="#ctx0" brushRef="#br0" timeOffset="18941">12016 4491 13768,'2'42'74,"1"0"1,-1 0 0,2-1-120,8 24-2027,1-1-1536,0-5 3608,-3-8 0,-5-23 0,-3-9 0</inkml:trace>
  <inkml:trace contextRef="#ctx0" brushRef="#br0" timeOffset="19168">11972 5018 12076,'29'37'728,"0"1"0,-1-4 0,-1-4-705,14-3 55,-9-16 0,2-5-1333,31-17 723,-30-6 0,-3-7-376,-9-7 1,-6-2-953,0-23 1860,-15 18 0,-2 28 0,0 9 0</inkml:trace>
  <inkml:trace contextRef="#ctx0" brushRef="#br0" timeOffset="19701">9522 6739 15291,'-7'46'186,"0"-1"1,4 2 0,5-1-165,6-2 1,5-2-679,4 0 0,2-2 667,1-2 0,5-4 232,13 0 1,5-8-216,0-8 0,2-9 39,7-12 0,-1-11-28,-12-2 0,-6-7-257,-6-12 0,-7-6 229,-10 7 1,-4-2 5,-1-3 0,-2-1-44,-1-1 1,-4-1 9,-7-7 0,-3 1 608,-11-9-1632,-7 22-1197,13 50-3533,13 26 5961,15-1 0,-6-17 0,5-6 0</inkml:trace>
  <inkml:trace contextRef="#ctx0" brushRef="#br0" timeOffset="19934">10289 6927 16109,'6'-34'543,"1"0"1,10-25-555,24 30-79,5 29-694,4 37-213,-15 8-796,-15 18-1670,-10-26 3463,0-9 0,-4-13 0,0-8 0</inkml:trace>
  <inkml:trace contextRef="#ctx0" brushRef="#br0" timeOffset="20084">10701 6786 13521,'3'5'1502,"-1"0"-4405,-16 34 2903,11-29 0,-10 29 0,13-38 0</inkml:trace>
  <inkml:trace contextRef="#ctx0" brushRef="#br0" timeOffset="20202">10604 6584 11638,'-8'0'-252,"2"0"0,6 0 0,0 0 0</inkml:trace>
  <inkml:trace contextRef="#ctx0" brushRef="#br0" timeOffset="20634">11171 6557 18810,'-34'-6'106,"1"0"0,-32 22-206,47 27-214,5 3-179,25-10-236,13-24 169,10-7 314,4-12 313,11-20 661,-7-12 247,-3-1-874,-17 30 0,-14 39 5,-7 5 1,-1 6-405,-1 8 0,0 4 309,0-1 1,0 5-1,0-1 4,2-5 0,1 0 0,0-1-15,0-1 0,0-1 0,3-3 0,2 3 0,4-10-45,13-12 11,4-15-246,7-24-712,-3-6 1,3-5 991,3-9 0,-2 0 0,-6 7 0,-2 2 0,16-18 0</inkml:trace>
  <inkml:trace contextRef="#ctx0" brushRef="#br0" timeOffset="20951">11623 6574 18384,'18'49'-228,"0"-1"0,6-9 0,4-11-254,30-16 460,-1-28 0,-27-12 111,-12-19 538,-12 8-256,-7 3-405,-2 23 34,-1 23 0,4 12-426,11 27-2196,23-2 2622,-2-25 0,1-2 0,9 4 0,4-20 0</inkml:trace>
  <inkml:trace contextRef="#ctx0" brushRef="#br0" timeOffset="21221">12327 6560 17924,'26'-23'-263,"0"-1"0,14-17 263,-30 20 44,-8 4-44,-13 5 550,-23 14 55,-16 33-504,-1 3-96,27-8 1,4 3-6,4 14-56,8-3-504,18-5-4281,49-9 4841,-17-27 0,6-6 0,-3 1 0,-3 5 0,-1-2 0,14-10 0,0-1 0</inkml:trace>
  <inkml:trace contextRef="#ctx0" brushRef="#br0" timeOffset="21468">14185 6005 14563,'-2'42'276,"-1"-1"1,5 1-1,2-1-276,2-6 0,2 1-2286,9 15 1,3 0 2285,-7-12 0,-1-2 0,2-1 0,-2-4 0,-4-5 0</inkml:trace>
  <inkml:trace contextRef="#ctx0" brushRef="#br0" timeOffset="21618">14041 6385 17970,'41'-25'-694,"0"1"1,-5 2 0,2 5 0,1 13 0,-2 5-1,8-3 1</inkml:trace>
  <inkml:trace contextRef="#ctx0" brushRef="#br0" timeOffset="22117">14627 6278 18451,'24'-33'-505,"5"9"181,34 29 301,-1-2 12,-25-2 0,-2-2 33,11-8-22,-12-6 0,-15-1 23,0-2-12,-1 0-34,8-2-133,11 9-136,3 1-122,10 8 89,-3 0 157,5-3-157,2-2-6,-19-1 1,0-2 666,18-15 1401,-9-13-236,-47 0-1042,-15 13-111,-22 9-348,8 25 56,-13 35-84,27-10 0,4 4-34,-3 1 1,4 2-259,7-1 1,6-1-599,15 8-1133,11-9-1053,17-9 3104,3-18 0,0-4 0,-5 2 0,-7-8 0,-1 0 0</inkml:trace>
  <inkml:trace contextRef="#ctx0" brushRef="#br0" timeOffset="22618">16718 6211 15594,'30'-33'522,"0"0"1,-6-5 0,-8-2-260,-14 3 1,-7 0 33,-1 2 0,-5 4 185,-15 0-79,-15 13-280,4 21-123,3 20-280,31 16-224,23-5-437,29-11 33,14-16 378,-5-15 0,6-8 526,-18 2 1,2-3-1,-1 0-354,0-1 1,0 0 0,-2-1 357,17-12 0,-8 2 0,-3 0 134,-22 13-33,-16 9 67,-11 15 57,-9 10 295,-8 36-520,4-7-264,3-14 1,3 0-2269,11 9-5468,12-7 8285,16-9 0,-12-13 1,2-6-1</inkml:trace>
  <inkml:trace contextRef="#ctx0" brushRef="#br0" timeOffset="22868">17949 5792 18026,'-61'26'485,"0"-1"0,15-1 1,8 2-845,4 17-212,46-12 302,19-21-174,3-10 1,3-5 229,-5-7 0,-1-2 157,28-11 56,-30-10-78,-32 19-629,-13 7-1589,-13 4-3049,-8 13 5345,0 2 0,16-1 0,8-1 0</inkml:trace>
  <inkml:trace contextRef="#ctx0" brushRef="#br0" timeOffset="23117">18382 5711 18070,'-43'22'306,"1"1"0,4-1 1,6 0-318,4 12-572,31 8-773,51-18 605,-13-16 1,2-6 716,0-6 1,-2-4-35,-4-5 1,-7-3 56,-11-11-1233,-20-6 1244,-22 6 0,9 5 0,-9 12 0</inkml:trace>
  <inkml:trace contextRef="#ctx0" brushRef="#br0" timeOffset="23351">19075 5395 19168,'-10'56'-520,"-1"-1"1,7 1 0,7 2-1311,9-15 0,5 1 0,0-2 1645,1 7 1,-2-5 0,4 14 0,-16-37 0</inkml:trace>
  <inkml:trace contextRef="#ctx0" brushRef="#br0" timeOffset="23484">19031 5754 16927,'34'-55'-3087,"11"24"0,8 7 3087,-2 13 0,2 4 0,-3-2 0,-3 2 0,14-1 0</inkml:trace>
  <inkml:trace contextRef="#ctx0" brushRef="#br0" timeOffset="24001">21220 5121 15213,'-40'-11'306,"-1"1"0,1 1 0,0 2-250,-26 5-50,25 6 0,0 2-286,-9 3-23,5 3 68,52-6-67,21-15-147,19-8 202,8-16 202,-15 2 1,1-6 200,-3 0 1,-1-1 745,-1-2 0,-1 5-50,3 10-381,-36 51-303,-11 11 0,-5 7-716,-5 8 1,-3 8 589,6-13 0,-3 6 0,2 2 0,2 0-40,4 3 1,2 1 0,2 0 0,0 0-443,0-1 1,1 1-1,1-2 1,6-2 412,4 12 1,7-3 0,9-9-154,9-18 1,7-8 0,0-4 134,5 3 0,3-9 37,1-14 1,4-7 0,-8-10 29,-4-23 1,-11-11-23,-7-15 0,-16-3-245,-18 22 0,-9 0 0,-4 4 245,-12-7 0,-6 10-135,-5 12 1,1 10-62,0 8 196,18 10 0,17-3 0,9 3 0</inkml:trace>
  <inkml:trace contextRef="#ctx0" brushRef="#br0" timeOffset="24251">22706 4735 14048,'-1'-3'783,"-1"66"-468,6-4-887,0 0 1,3 8 585,3-15 1,2 3 0,0-3-856,3 10 1,0 0-23,-2-9 0,1 3 1,-2-4 862,-2-1 0,-2-7 0,2 9 0,-5-16 0</inkml:trace>
  <inkml:trace contextRef="#ctx0" brushRef="#br0" timeOffset="24701">22449 5226 18474,'31'-41'235,"-1"0"0,7 11 0,7 2 0,5 3-263,4 3 0,6 4 0,2 0 0,-2 1-1269,-4 1 1,0 0 0,0 0 0,0 0 1055,2 0 0,1-1 0,-2 1 1,-4-1-171,-5 2 0,-4 0 1,-3-4 710,18-18 0,-14-7-250,-28-4 0,-16-5 491,-8 11 1,-9-2 0,-4 3-286,-18-10 1,-9 7-84,-8 7 1,-1 12 11,16 16 0,0 12-341,2 16 1,-2 11 0,4 5 192,1 8 0,3 5 1,4 5-44,4-5 0,1 4 1,4 2-1,6 0 280,9-2 0,5 1 0,5-1 1,2-4-268,3 2 1,3-3-1,7-5-7,22 10 0,5-12-24,-13-18 1,2-5 34,6-2 1,1-6 4,-8-12 1,-2-4 50,28-4 779,-27-18-913,-21 17 656,-4 6-645,-1 13 767,9 24-3143,14 9-2123,-6-19 1,3-2 4554,22 7 0,-12-20 0,-20-6 0</inkml:trace>
  <inkml:trace contextRef="#ctx0" brushRef="#br0" timeOffset="24818">23846 5165 12232,'0'0'0</inkml:trace>
  <inkml:trace contextRef="#ctx0" brushRef="#br0" timeOffset="24968">23826 4980 14092,'55'17'0,"-11"-4"0</inkml:trace>
  <inkml:trace contextRef="#ctx0" brushRef="#br0" timeOffset="25117">24179 4975 18283,'-7'47'41,"0"0"0,2-4 0,6-5-590,17-3-706,1-5-784,-3-6 2039,-7-9 0,-5-7 0,-4-6 0</inkml:trace>
  <inkml:trace contextRef="#ctx0" brushRef="#br0" timeOffset="25568">25787 4912 14081,'35'-16'575,"-1"0"0,0 0 1,-1-2-504,4-10 1,-2-2-669,11-18 842,-21 15 1,-6-1 952,-14-9-448,-47 2-510,8 36 0,-4 8-157,-5 3 0,1 6-405,-7 15 1,6 7 331,12 0 1,7 5-113,2 15 0,16 1-2493,28-7 0,14-4 2594,-1 0 0,5-6 0,4-12 0,0-10 0,9-9 0</inkml:trace>
  <inkml:trace contextRef="#ctx0" brushRef="#br0" timeOffset="25934">26620 4641 18485,'-53'-9'541,"1"0"1,4-1-1,1 5-547,10 10 1,4 4-286,-8 11-886,31 12-1042,71-9 1973,-25-15 0,3-3 218,9-6 0,-2-3 16,10-3 46,-9 1 941,-25 53-169,-12 12-1152,-15-3 1,-5 5 547,-1-3 0,-2 1-68,-3 5 0,1 1-123,1-2 1,3 3-89,7-16 1,2 3 0,6-4 109,14 7 1,10-6 5,10-7 1,8-14-40,0-23 0,1-15-431,2-17 0,-5-10-1,-13-4 1,-5-5-1127,-1-2 1,-4-1 1557,-4-3 0,-4 4 0,2-9 0,-9 13 0</inkml:trace>
  <inkml:trace contextRef="#ctx0" brushRef="#br0" timeOffset="26151">26844 4069 18328,'5'-63'526,"4"12"-570,10 31-304,18 22-1837,1 51 1070,-19-24 1,-3 3-576,-3 16 1,-5 2 238,-5-11 0,-4 0 1484,-2-1 1,-2-2-1,2 5 1,-5-11 0</inkml:trace>
  <inkml:trace contextRef="#ctx0" brushRef="#br0" timeOffset="26301">26966 4472 15448,'33'-16'709,"-1"0"1,15-4 0,-1 3-688,-13 7 1,-1 2-563,15-4 0,2 2 434,-9 4 0,0 2-528,2 0 1,0 1-1020,1 1 1,0 1 1718,2 0 1,-3 1-1,6 0 1,-8 0 0</inkml:trace>
  <inkml:trace contextRef="#ctx0" brushRef="#br0" timeOffset="26651">28624 4553 16647,'5'0'347,"-9"52"-986,2-8-4213,2-9 1,2-1 4851,5 0 0,5-24 0,-7-10 0</inkml:trace>
  <inkml:trace contextRef="#ctx0" brushRef="#br0" timeOffset="26784">28456 4259 14193,'-11'0'-211,"3"0"1,8 0 0,0 0 0</inkml:trace>
  <inkml:trace contextRef="#ctx0" brushRef="#br0" timeOffset="27001">28735 4356 16232,'11'34'41,"0"0"0,2 0 0,3 0-411,15 7 1,1-2-337,-12-8 0,-4 0 588,6 6 0,-8 0-169,-26 4 287,-34-10 0,20-14 0,-17-8 0</inkml:trace>
  <inkml:trace contextRef="#ctx0" brushRef="#br0" timeOffset="27435">29917 4629 16546,'10'-3'1715,"3"-43"-1379,-12 13-280,-6-16 0,-8-3-17,-11 11 0,-7 4-351,1-1 0,-5 3 312,-8 8 0,-3 9 0,-3 12 0,1 9 42,-15 9-59,26-2 1,7 3-197,17 15-796,66 9 96,-2-23 0,8-3 678,4 2 0,3-3-140,-14-7 0,0-3 1,-2-2 418,7-4 1,-4-3 84,-2-2 0,-1-3 519,-5-2 0,-3-3 304,0-4 1,-4 0 4,5-7-957,-13 14-45,-33 32-582,-5 26-841,0 16 44,10-23 1,5 2-1029,6 4 1,6 1 2451,10 4 0,2-3 0,7 8 0,3-9 0</inkml:trace>
  <inkml:trace contextRef="#ctx0" brushRef="#br0" timeOffset="28035">9174 10660 8691,'58'-22'-378,"0"0"0,-14 4 0,2 0 0,1-1-996,9-3 0,2 0 0,2-2 1466,-9 3 1,1-1-1,2 0 1,1 0-181,-5 2 0,1 0 0,1-1 0,0 1 0,2-1 269,-5 2 0,0 0 0,1 0 0,2-1 1,3 0-1,4-2-139,-6 3 1,2 0-1,4-2 1,1 0-1,2 0 1,2-1 0,1 0-1,1-1 1,1 0-1,0 0 59,-10 4 1,2-1 0,0-1-1,2 1 1,0-1 0,1-1-1,1 1 1,0 0 0,0-1 0,1 0-1,0 1 1,0-1 0,0 1-1,-1 0-125,-5 2 1,1-1 0,-1 1 0,0 0 0,1 0 0,0 0 0,0-1 0,0 1 0,1 0 0,-1 0 0,1-1 0,0 1 0,1 0 0,0-1 0,0 0 0,0 1 46,-2 0 0,0 0 0,1-1 0,0 1 0,1-1 0,0 1 0,1-1 0,-1 0 1,1 0-1,-1 1 0,1-1 0,-1 1 0,0 0 0,0 0 0,-1 0 0,0 0 0,-1 1 1,-1 1-24,6-2 0,-2 0 0,0 1 1,0 0-1,-1 0 0,0 1 0,-1 0 1,1 0-1,-1 0 0,1 0 0,-1 0 1,1 0-1,1 0 0,0 0 0,1 0 0,-1-1 1,0 1 0,1 0 0,0 0-1,0 0 1,0 0 0,1 0 0,-1 0-1,1 0 1,0 0 0,1 0 0,-1 1-1,1-1 1,0 0 0,0 0 0,0 0-5,-5 2 0,0-1 0,0 1 0,-1 0 0,0 0 0,1 0 0,-1-1 0,1 1 0,0 0 0,1 0 0,0 0 0,1 0 0,1-1 0,1 1 0,1-1 0,1 1 0,2-1 0,1 0 7,-12 3 0,1 0 0,1-1 0,1 1 1,1-1-1,0 1 0,1-1 0,1 0 0,0 0 1,1 0-1,1 0 0,0 0 0,0 0 0,1 0 1,1 0-1,-1 0 0,1-1 0,0 1 0,0 1 1,1-1-1,0 0 0,-1 0 0,1 0 1,0 1-1,-1-1 0,1 1 0,-1 0 0,1 0-3,-5 1 0,0-1 0,0 1 0,0 1 0,1-1 0,-1 0 0,0 0 0,1 0 0,0 1 0,0-1 0,-1 1 0,2-1 0,-1 1 0,0-1 0,1 1 0,0 0 0,0-1 0,1 1 0,-1 0 0,1 0 0,0-1 0,1 1 0,-1 0 0,2 0 0,-1 0 0,1 0 0,0-1 0,0 1 0,1 0 0,1 0 0,-1 0 0,2-1-1,-11 3 0,1-1 1,0 0-1,1 1 1,0-1-1,0 0 1,1 0-1,0 0 1,0 0-1,1 1 1,0-1-1,0 0 1,0 0-1,1 0 1,0 0-1,0 0 1,0 0-1,0 0 1,1 1-1,0-1 1,0 0-1,0 0 1,0 1-1,0-1 1,0 0-1,1 1 1,-1-1-1,1 1 1,-1 0-1,1-1 1,-1 1-1,1 0 1,0 0-1,-1 0 1,1 0-1,-1 0 1,0 1-1,1-1 1,-1 1-1,0-1 1,0 1-1,0 0 1,-1 0-14,0 0 1,1 0 0,-1 0 0,1 1-1,0-1 1,0 0 0,0 1 0,0 0-1,0-1 1,1 1 0,0 0 0,-1 0 0,1 0-1,0 0 1,0 0 0,-1 0 0,1 0-1,0 0 1,0 1 0,0-1 0,0 1 0,-1-1-1,1 1 1,-1-1 0,1 1 0,-1 0-1,0 0 1,0 0 0,0 0 0,0 0-1,-1 0 1,0 0 0,0 0 0,0 0 0,0 0-1,-1 1 1,0-1 0,-1 1 0,1-1-1,-1 1 1,0-1 0,-1 1 0,0 0 0,-1-1-15,9 0 1,-1 1-1,0-1 1,0 0 0,-1 1-1,0-1 1,0 1 0,-1-1-1,0 1 1,0 0 0,-1 0-1,1 0 1,-1 0-1,-1 0 1,1 0 0,-1 0-1,1 0 1,-1 1 0,0-1-1,-1 1 1,1-1 0,0 1-1,-1 0 1,0 0 0,0 0-1,0 0 1,1 0-1,-1 0 1,0 0 0,-1 0-1,1 0 1,0 1 0,0-1-1,0 1-34,3-1 0,0 1 0,0-1 0,0 1 1,1 0-1,0 0 0,-1 0 0,1 0 1,0 0-1,0 1 0,-1-1 0,1 1 0,-1-1 1,0 1-1,0-1 0,0 1 0,-1 0 1,0 0-1,-1 0 0,0 0 0,-1 0 0,0 0 1,-1 0-1,-1 0 0,0 0 0,-1 0 1,-1 0-1,-1 1 0,-1-1 0,0 0 0,-2 0 62,17 0 0,-1 0 0,-2 0 0,0 0 0,-1 0 0,-1 1 0,-1-1 0,-1 0 0,-1 1 0,-2-1 0,0 1 0,-1-1 0,-1 1 0,-1 0 0,-1 0 0,-1 0 0,0 0 0,-2 0 0,18 0 0,-1 0 0,-2 1 0,-2-1 0,-1 1 0,-3 0 0,-1-1 0,-2 1 0,-1-1 0,-2 0 0,-1-1 0,0 0 0,-1 0 0,1 0 0,0 0 0,0 0 0,0-1 0</inkml:trace>
  <inkml:trace contextRef="#ctx0" brushRef="#br0" timeOffset="138386">6419 12644 8691,'0'-5'2757,"0"2"706,0 3-3318,-10-21-22,4 16 146,-9-5-146,5 33 12,1 23 27,4-14 1,2 2-284,0 7 1,0 2 192,1 4 1,1 3-32,4-6 1,2 3-1,5-3 32,12 12 0,9-5-17,-1-15 0,5-3 0,2-6-56,15-2 0,2-11-459,9-15 1,-3-9 458,-15-3 0,-1-7 67,-5-5 0,2-7 0,-3-2-254,-4-2 1,-2-3 0,-2-3 201,1-8 0,-3-3 0,-5 2 18,-4-12 1,-11 4-34,-12 5 0,-8 6-22,-5 17 0,-2 4 22,-15-23-314,1 11-1188,-3 9-2328,11 14 1230,5 7 2838,11 16 1,9-4-1,0 4 1</inkml:trace>
  <inkml:trace contextRef="#ctx0" brushRef="#br0" timeOffset="138703">6642 12943 15739,'12'59'-184,"-1"1"0,1-1 0,0 0 0,-1-3 0,0 1 0,-1-3 0,1-2-970,0-1 0,1-4 0,0-1 1154,4 14 0,-2-10 0,-2-13 0,-1-15 0</inkml:trace>
  <inkml:trace contextRef="#ctx0" brushRef="#br0" timeOffset="139070">7759 12230 15303,'-25'59'548,"12"-24"1,1 2-487,1 8 0,3 5-454,1 2 0,2 5 0,2 1 399,3 3 1,2 2-1,2 0-1026,0-1 0,1 0 1,2-2 188,4-5 1,2-1 0,2-6-2303,4-3 1,3-6 3252,0-6 0,-1-4 1,4 4-1,-5-15 1</inkml:trace>
  <inkml:trace contextRef="#ctx0" brushRef="#br0" timeOffset="139419">8122 12754 15056,'3'35'227,"0"1"1,10-4 0,8-5-99,12-7 0,6-7-34,-4-3 0,-1-6-95,32-13 34,-28-9 235,1-32 56,-25 16 0,-3-2-236,1 2 1,-2-1-12,-5-1 1,-3 3-79,-3-1-134,-4 13 111,-3 12-391,-8 9-337,-1 12-5008,-5 15 5759,11-3 0,1-1 0,10-16 0</inkml:trace>
  <inkml:trace contextRef="#ctx0" brushRef="#br0" timeOffset="139685">8645 12184 15829,'-3'-37'1445,"0"0"1,-2-19-1345,33 62-1,1 22 1,3 12-94,0-1 1,1 4 0,-2 3-912,-1 0 1,-3 2-1,-2 3 586,-2 6 1,-2 3 0,-7-2-423,-9-10 1,-5-1 0,-3 0 739,-4 3 0,-4 0 0,1-4 0,2-1 0,0-4 0,-5-8 0,1-1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04:18:47.99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5955 1427 13196,'3'-1'392,"16"62"-190,-7-13 0,0 7-12,-1 0 0,-1 6 1,0-2-845,-1-9 1,-2 0-1,0-2 884,-1 21 0,-2-7 16,-5-26 1,-1-4 1686,-8 16-1014,-8-43-880,1-29 1,3-12-12,-1-5 0,1-6-375,3 2 1,1-3-1,1-1 354,2 5 1,1 1 0,1-4-14,2-2 0,0-3 1,2 0-1,4 1-85,5-8 1,5 1-1,4 3 42,2-3 1,4 2-1,8 15-550,25 19 0,4 22 178,-11 14 1,-6 14 286,-1 22 1,-10 8-165,-17-12 1,-8 3 259,-9-5 1,-5 3 0,-4-1 328,-11 15 1,-5-2-57,0-1 1,-3-5-1,0-15 0,1-8 146,1-10-67,11-11 1119,10-6-1770,26 0-353,37 13-263,-9-3 1,5 1 952,13 1 0,-1-1 0,-23-2 0,-3-2 0,24-1 0</inkml:trace>
  <inkml:trace contextRef="#ctx0" brushRef="#br0" timeOffset="266">6615 1899 14258,'27'-43'254,"0"0"0,9-7 0,-1 3 76,-15 18 1,-1 1-96,4 1 1,-6 0 260,-20-5-328,-14 20 148,-22 5-361,3 33 45,3 7-78,14 30-101,14-4-662,19-4-436,10-8-3138,9-23 1,5-6 4414,23 3 0,-2-4 0,-33-16 0</inkml:trace>
  <inkml:trace contextRef="#ctx0" brushRef="#br0" timeOffset="401">7123 1670 15605,'3'44'-1151,"-2"-9"1,3-34 0</inkml:trace>
  <inkml:trace contextRef="#ctx0" brushRef="#br0" timeOffset="533">7054 1360 14686,'-6'-8'348,"1"2"-4886,5 6 4538,17 36 0,-12-27 0,12 27 0</inkml:trace>
  <inkml:trace contextRef="#ctx0" brushRef="#br0" timeOffset="733">7430 1879 16782,'-10'-50'511,"1"1"1,7 1 0,6 2-552,3 8 1,5 4 39,28-16-235,3 38-561,-10 18 0,1 8-1254,1 9 0,-2 5 2050,0 0 0,-2 1 0,7 21 0,-26-28 0</inkml:trace>
  <inkml:trace contextRef="#ctx0" brushRef="#br0" timeOffset="967">7891 1447 18686,'-47'19'-459,"10"5"-1424,73 30 309,-10-23 0,2-1 1310,2 0 1,1 0 263,-3-3 0,-5-2 549,-9 5 471,-52 9-2746,-18-12 1726,21-14 0,1-1 0,-16-3 0,32-9 0</inkml:trace>
  <inkml:trace contextRef="#ctx0" brushRef="#br0" timeOffset="1350">8305 1502 16255,'4'-1'840,"-2"1"-1008,-3 40-112,13-18-23,9 32 236,19-31-79,12-7 146,7-7 22,-17-8 1,0-4 184,-8-4 1,-2-3 481,0-3 1,-4-3-377,-3-17 57,-21-1-90,-4 10-168,0-3-168,13 10 11,4 2-11,18 12 0,5 11-22,6 6-158,2 8-279,10 10-1312,-12-4-6744,11-4 8571,-20-13 0,-12-10 0,-11-2 0</inkml:trace>
  <inkml:trace contextRef="#ctx0" brushRef="#br0" timeOffset="1817">9434 1471 17062,'26'-29'756,"-1"0"0,14-20-330,-47 37-325,-25 5-34,-17 31-67,-2 4-51,25-1 1,4 2-95,3 17-651,9-4-112,18-6-391,36-8 991,-8-20 0,4-5-550,17-5 1,2-4 229,-10 0 1,-3-2-511,-1-3 1,-5 1-50,0 2 1187,-15 4 1647,-13 3 2364,-7 1-1758,-7 2-2332,10-2-55,19 0-68,27-2-358,3 0-146,6 0-213,-20 2-807,-4 2-2464,-2 0 4190,-3 0 0,-14-1 0,-6-1 0</inkml:trace>
  <inkml:trace contextRef="#ctx0" brushRef="#br0" timeOffset="2016">10466 1494 14978,'1'-2'761,"1"0"-1758,-2 2-628,29-2-1187,-22 17 2812,13-1 0,-23 5 0,-6-6 0</inkml:trace>
  <inkml:trace contextRef="#ctx0" brushRef="#br0" timeOffset="2550">10527 1549 12120,'-11'59'863,"2"-11"-494,9-30 293,-1-7 403,1-5 1780,-2-3-2542,1-19 324,-1-24-627,4-22 0,7 2-67,7 10 45,6 31-202,3 11-45,3 12-919,18 32-1081,-21-10 0,0 3 2269,12 6 0,-3 0 0,4 11 0,-6-20 0</inkml:trace>
  <inkml:trace contextRef="#ctx0" brushRef="#br0" timeOffset="2783">11223 1308 16737,'-13'38'141,"-1"1"1,1-4 0,4-4-130,12-4 256,30 2-677,1-19 1,6-4-410,3 3 0,3-3-949,12-7 0,0-4 1767,-11 1 0,-4-2 0,8-4 0,-11 2 0</inkml:trace>
  <inkml:trace contextRef="#ctx0" brushRef="#br0" timeOffset="3000">11929 1306 17420,'-30'-46'986,"-1"11"-694,8 58-136,-1 2-44,-5 21-112,14-10-67,25 5-376,23-24 1,15-7-1276,3-1 0,7-2 0,1-3 1525,2-4 1,1-2 0,-2-1 0,-7 2-1,-2 0 1,-5-2 0,-11-2 0,1-1 0</inkml:trace>
  <inkml:trace contextRef="#ctx0" brushRef="#br0" timeOffset="3332">6980 2642 13409,'55'1'336,"0"0"0,-6-1 0,3 0 0,3-2-112,0-2 0,4-1 0,3-2 1,2 0-1012,-12 2 1,0-2-1,3 1 1,2-2-1,3 0 1,5-1 851,-13 1 0,3-1 1,2-1-1,3 0 0,2-1 1,1-1-1,2 1 0,1-1 1,1 0-1,0 1 1,0-1-1,1 1-123,-8 2 0,1-1 1,1 0-1,1 1 1,1-1-1,1 0 1,0 1-1,0-1 1,1 0-1,1 0 1,-1 1-1,1-1 1,-1 0-1,0 1 1,0-1-1,0 0 54,-3 1 0,0 0 0,0-1 0,0 1 0,0-1 0,1 1 0,-1-1 0,0 1 0,1-1 0,0 1 1,-1 0-1,1 0 0,0 0 0,0 0 0,0 0 0,0 0 0,0 1-34,1 0 0,1-1 0,1 1 1,1 0-1,0-1 0,0 1 1,-1 0-1,1 0 0,0 1 1,-1-1-1,-1 1 0,0 0 1,-2 0-1,0 0 0,-2 1 1,-2 0-1,-1 0 26,12-1 1,-3 1 0,-1 0 0,-1 1 0,-2 0 0,-1 0-1,-1 0 1,0 1 0,-1-1 0,1 1 0,-1-1-142,7 0 0,0 1 1,0-1-1,-1 1 1,-1-1-1,0 1 1,-2 0-1,-1-1 1,-2 1-156,6-1 1,-1 0-1,-2 0 1,-1 0 0,-2 0-1,-2 0 1,-2-1-981,4-1 0,-1 1 1,-4-1-1,-3-2 1,-6 0 1287,3-5 0,-7-2 0,-6 1 0,13-12 0,-52 3 0</inkml:trace>
  <inkml:trace contextRef="#ctx0" brushRef="#br0" timeOffset="3701">5768 4387 14406,'9'46'-90,"-1"-1"1,0-3-1,0-5-2431,4-3 2521,4-14 0,-6-9 0,-1-11 0</inkml:trace>
  <inkml:trace contextRef="#ctx0" brushRef="#br0" timeOffset="3984">5698 3889 16243,'-50'22'252,"1"-1"0,4 20 1,1 11-1,5 1-211,9-4 0,4 1 0,2 4-1021,1 2 0,1 5 0,2 1 0,6-2 976,5 2 0,6-2 1,11 0-154,8-8 0,8 2 0,6-3 0,7-7-175,8-8 1,7-6 0,5-6-1,4-5 309,-10-6 1,4-4 0,2-2-1,2-4 1,-1-4 0,-1-5 203,4-5 0,0-6 0,1-5 0,-2-3 1,-2-2-1,-3 0-112,2-3 1,-2-1-1,-3-2 1,-4-4-1,-6-5 2,-5-7 1,-3-7 0,-6-2 0,-8 0 0,-10 3-75,-15 0 0,-11 3 0,-8 0 0,-3 2-158,-6-4 1,-4 0 0,-7 4 0,-4 8-549,3 15 1,-6 4 0,-2 5 0,0 3 0,2 4-49,-1 3 1,0 5 0,1 4 0,2 4 756,-12 10 0,3 7 0,10 0 0,16-5 0,6 1 0,-8 12 0</inkml:trace>
  <inkml:trace contextRef="#ctx0" brushRef="#br0" timeOffset="4801">8873 3997 14420,'-18'50'230,"1"0"1,0 0 0,4-5 0,2 0 0,8-2-181,18 13 1,11-7-7,-3-15 1,6-10 39,11-13 0,3-12-79,-8-7 1,0-6 84,1-5 0,1-3 5,-2-5 0,2-4-56,11-12 0,2 1-173,-2 13 0,0 4-180,-3-2 0,2 9-134,6 28 0,-2 12 173,-18-5 1,0 2 173,12 11 0,5-3 78,10-10 1,3-10 537,-3-12 1,0-6-247,-1 1 0,-6-6 212,-14-11 1,-10-6 34,-14-21-68,-24-4-280,-15-3-168,-10 12 0,-9 1-521,-6 7 0,-2 4-961,0-2 1,0 6-1007,3 16 1,4 12 2487,0 28 0,20-7 0,12 4 0</inkml:trace>
  <inkml:trace contextRef="#ctx0" brushRef="#br0" timeOffset="5250">10612 4038 17487,'-62'13'295,"1"1"0,11 3 1,7 5-543,11 0 0,8 4-985,11 29 974,58-32 252,-7-19 1,4-4 21,1-5 1,0-2-141,3-5 0,-3-1 124,10 0-18,-13 8-676,-9 11-2085,0 20 639,1 5 963,10-1 2320,-5-24 289,-11-21 114,-12-19-111,-11-7 1040,-3-24-1163,5 3-887,2 2-391,8 19-34,2 25-56,7 7-45,7 9-112,9 13-571,9 7 72,-5 4 1,4 1-1340,3-4 1,2 0-641,-3 0 1,-2-3 2690,-5-6 0,-8-5 0,-13-5 0,-11-2 0</inkml:trace>
  <inkml:trace contextRef="#ctx0" brushRef="#br0" timeOffset="5418">11425 3639 17521,'8'56'-991,"-1"-1"1,0 1-1,2-3 1,-1-1-1,3-4 991,5 6 0,1-6 0,7 14 0,-19-41 0</inkml:trace>
  <inkml:trace contextRef="#ctx0" brushRef="#br0" timeOffset="5534">11322 3936 15090,'61'-17'-558,"0"-1"1,0 1 0,-5-4 0,-5 4 0,-14 14 0,-1 0 0</inkml:trace>
  <inkml:trace contextRef="#ctx0" brushRef="#br0" timeOffset="5767">13167 3393 15527,'-1'65'250,"0"0"0,2-13 0,2 0-250,0-8 0,1 2 0,2 0-1142,4-2 0,3-1 0,-2-1 1142,3 15 0,-1-4 0,1-8 0,-2-4 0,-2 7 0</inkml:trace>
  <inkml:trace contextRef="#ctx0" brushRef="#br0" timeOffset="5883">12904 3862 16064,'11'-34'-2514,"0"1"1,9 1-1,7 5 2514,20 11 0,3 7 0,8-5 0,0 5 0</inkml:trace>
  <inkml:trace contextRef="#ctx0" brushRef="#br0" timeOffset="6101">13741 3851 18810,'-29'57'212,"19"-15"-368,61-41-348,8-17 436,1-11 24,-12-8-68,-22-12 67,-61 18-286,-1 17 0,-6 5-218,-1 7 0,-2 6-1054,1 2 1,6 3-3428,10 10 5030,24-8 0,6-6 0,6-5 0</inkml:trace>
  <inkml:trace contextRef="#ctx0" brushRef="#br0" timeOffset="6866">13407 936 13387,'20'-55'597,"0"-1"1,4 9-1,8 14-631,14 31 1,4 16-68,-8 5 1,-3 10-1327,5 18 0,-7 9 99,-15 1 0,-8 3 1328,-5 5 0,-3-4 0,-4-22 0,-1-4 0,-4 23 0</inkml:trace>
  <inkml:trace contextRef="#ctx0" brushRef="#br0" timeOffset="6966">13758 1717 9599,'0'0'0</inkml:trace>
  <inkml:trace contextRef="#ctx0" brushRef="#br0" timeOffset="7732">15252 3305 14955,'0'-5'751,"0"1"-706,12 42 67,1 4 0,3 5-280,-1 2 0,0 2-815,-1-8 1,0 1 0,-2-2-1416,-2 1 0,-1-2 2398,-3-3 0,-1-3 0,-1 3 0,-4-10 0</inkml:trace>
  <inkml:trace contextRef="#ctx0" brushRef="#br0" timeOffset="7866">15163 3832 15179,'42'-19'-596,"0"-1"1,1 0 0,11-3 0,-2 3 0,-4 7 0,-5 5-1,6 1 1</inkml:trace>
  <inkml:trace contextRef="#ctx0" brushRef="#br0" timeOffset="8086">15745 3638 18238,'-51'17'-22,"11"2"-595,47 6-111,27-8 370,0-1 347,18-11 22,-19-10 11,-9 1-22,-9-3-236,-6 4-2452,8 1 2688,22 1 0,-18 0 0,12 0 0</inkml:trace>
  <inkml:trace contextRef="#ctx0" brushRef="#br0" timeOffset="8267">16040 3230 18093,'12'43'-947,"1"0"0,0-1 0,7 18 0,3-6-896,2-19 0,0-5 1843,0-2 0,-2-4 0,4 4 0,-9-12 0</inkml:trace>
  <inkml:trace contextRef="#ctx0" brushRef="#br0" timeOffset="8483">16242 3409 17140,'-46'34'115,"1"1"1,4-4 0,8-1-183,15 5-650,10 4-1267,30-11-693,8-6-3631,33-13 6209,-26-12 0,-3-1 0,8 2 1,-4-6-1</inkml:trace>
  <inkml:trace contextRef="#ctx0" brushRef="#br0" timeOffset="8749">16667 3541 16894,'-9'2'145,"2"0"-773,64-27 416,-22 4 212,4 0 0,-3-3 549,-8-9 89,-15 4 35,-24 6 458,-34 9-985,11 18 0,-3 5-146,1-2 0,2 5 0,0 6 0,6 5-325,3 16-605,13 2-953,17 0-3033,23-17 1,10-4 4844,2-7 1,1-3 0,-2 2 0,-1-4 0,17-8 0</inkml:trace>
  <inkml:trace contextRef="#ctx0" brushRef="#br0" timeOffset="9200">18012 3472 15571,'-6'29'942,"1"-8"245,5-18-425,-6-4-370,-7-21-414,2-15-101,9-22 123,16 12-67,17 12 67,4 24-45,7 11-112,1 16 73,-14 3 0,-1 5-56,-4 3 0,-2 0 106,1-1 0,-4 0 102,3 11-12,-16-25 370,-2-8-158,-1-7-200,4-13-68,3-13 0,5-16 33,4-5 191,5-9-459,-5 26 179,0 14-146,-7 37-1053,4 20-1815,9-6 0,6 0 3070,-1-9 0,1-2 0,-2 3 0,-1-5 0,9-6 0</inkml:trace>
  <inkml:trace contextRef="#ctx0" brushRef="#br0" timeOffset="9650">18998 3302 16098,'-38'-4'582,"0"0"1,3 5 0,4 5-561,-6 18-22,12 15-168,13 20-202,44-11 124,3-5 78,-3-30 0,2-6 168,17-9 78,-9-10 90,-9-10 1312,-13-33-1122,-18 21 0,-5-1-240,-5-4 0,-2 2-141,-11-18-10,1 27-774,20 26 370,32 11 145,29-3 292,-16-3 0,2-2 22,-7-4 1,-2-1-23,-3-2 0,-4-2 438,-4-6 648,-11-5-805,-9 8-539,-5 4 134,-2 18 1,0 16-347,1 11-180,7 6-381,7 0-891,8-15 0,5-2 1922,19 11 0,-1-4 0,-22-24 0</inkml:trace>
  <inkml:trace contextRef="#ctx0" brushRef="#br0" timeOffset="9966">19777 3403 17465,'49'-30'-26,"-1"1"1,0-1 0,7-11 0,-8 0 361,-18 12 1,-11 1 268,-21-17-180,-16 20-78,-34 6-268,-4 20-124,24 14 0,3 6-33,-7 21 66,25-10 1,5 0-381,16 12 146,33-1-639,0-30 0,10-7 885,2-9 0,6-6 0,-5 1 0,-2 4 0,-3-3 0,6-11 0,-1 0 0</inkml:trace>
  <inkml:trace contextRef="#ctx0" brushRef="#br0" timeOffset="10600">21369 3398 13106,'44'-22'1834,"1"0"0,-10 4 0,-5-4-1700,-8-10 1,-5-3 346,-5-21-279,-11 15 0,-6-2-191,-10 5 1,-5 2-29,-3-1 0,-4 4 28,-25-5-78,11 31-348,27 19-391,6 6 222,17 6-838,47 3 1248,-6-18 0,5-4-191,-8-4 0,3-2 1,-2 0 369,14-2 1,-4-3 22,-12-2 0,-8-1 39,-12 3 124,-15 4 324,-8 22-447,-3 20-68,3 8-560,9 9-863,12-17-2388,13-7 3811,7-9 0,-17-11 0,-5-8 0</inkml:trace>
  <inkml:trace contextRef="#ctx0" brushRef="#br0" timeOffset="10716">22125 3051 10955,'0'0'0</inkml:trace>
  <inkml:trace contextRef="#ctx0" brushRef="#br0" timeOffset="10833">22147 2885 11213,'0'0'0</inkml:trace>
  <inkml:trace contextRef="#ctx0" brushRef="#br0" timeOffset="11085">22658 2838 17431,'-57'-6'347,"8"32"-649,55 34-163,17-15 0,7 2 465,-1-4 0,4-4-394,11 0 1,2-5 393,-15-12 0,-3-1-33,14 16 220,-18-8-86,-28-3-1636,-31-13 1535,-8-29 0,5 10 0,17-20 0</inkml:trace>
  <inkml:trace contextRef="#ctx0" brushRef="#br0" timeOffset="11317">23108 2605 18698,'-53'32'-336,"13"19"240,33-11 1,9 5-604,11 19 0,9 0-1503,8-7 0,8-4 2119,-4-16 1,3-1-1,-2-5 1,3-1-1,-2-8 1,20-6 0</inkml:trace>
  <inkml:trace contextRef="#ctx0" brushRef="#br0" timeOffset="11484">23359 2730 16580,'-45'43'407,"0"-1"0,5-2 0,10 1-335,18 3 1,15-1-471,33-1 1,14-5-1093,-15-10 1,3-1-1,5-4 1221,3-5 0,6-2 1,2-3-1,-2-1-1509,14 0 1,-1-3 0,0 0 1777,-11-1 0,0 0 0,-1 0 0,-4-1 0,14 1 0,-6 0 0,-11-2 0,1 1 0</inkml:trace>
  <inkml:trace contextRef="#ctx0" brushRef="#br0" timeOffset="15965">5818 6244 11672,'34'-33'321,"0"0"0,0 2 1,1 5-205,-4 11 1,1 4-74,2 0 1,3 2 5,15 2 1,-1 8-51,-11 12 0,-6 9 683,-4 10 1,-9 6-275,-18 3 1,-11 0-400,-12 5 0,-7-5 186,2-13 0,0-3-57,0 0 0,3-2-172,0 7-214,40-9-493,14-28 1,7-9 61,3 4 0,1-3-359,9-11 0,-2-3 202,-14 7 1,-2-2 834,6-9 0,-3 1 0,1 1 0,0-8 0</inkml:trace>
  <inkml:trace contextRef="#ctx0" brushRef="#br0" timeOffset="16266">6648 6023 11369,'-20'-40'753,"0"-1"0,0 1 0,-9-10 0,-4-1 1,-5 6-489,-3 12 0,-4 6 0,-5 7-846,-1 6 1,-4 5-1,-2 6 1,0 9 591,4 9 0,-1 8 0,0 7 0,1 2 1,3 1-578,3-1 0,2 2 1,2 3-1,1 1 1,2 3 558,-1 7 0,1 4 1,2 2-1,4 0 0,4-2 15,5-1 1,4-2-1,5 1 1,5 2 53,3 11 0,6 4 1,7-2-1,10-5-68,11-12 1,8-3-1,7-4 1,4-4 9,-1-6 1,6-2-1,2-3 1,2-5-1,0-6-318,9-6 1,3-7 0,-1-7-1,-2-6 325,0-4 0,1-8 1,-4-3-1,-8-4 15,-5-6 0,-8-4 1,-4-6 35,-7-1 0,-2-5 1,-5-3-1,-4-1 103,-5-4 0,-4-2 0,-6-1 1,-5 0-189,-6 9 1,-5-3-1,-4 1 1,-2 2 0,-3 5 206,-4-4 0,-2 4 1,-5 4-1,-5 7-204,-7 5 1,-7 5-1,-2 8 1,2 7-457,-9 10 1,2 11-1,-1 3-155,0 0 0,-1 4 0,2 3-408,1 4 1,2 3 0,-1 6 997,9 3 1,-2 6 0,3 1 0,5-6 0,-5-1 0,4 1 0,12 0 0,0 0 0,0 0 0</inkml:trace>
  <inkml:trace contextRef="#ctx0" brushRef="#br0" timeOffset="75349">8896 6234 12255,'-1'38'582,"1"-1"1,1 0 0,2 2-247,5 9 0,1 1 84,-1 2 0,-1 0-297,0-1 1,0-3 128,-4-8 0,-1-7 376,-2-9 1243,0-21-1625,-12-46-229,4 2 0,-2-4 5,-1-6 1,-2-3-455,4 12 0,0-2 0,0 1 432,-3-15 0,1-2-15,2 4 0,1-5 0,1 3-62,1 10 0,2 2 0,3 1-2,4-25 1,12 12-628,10 31 0,6 13-123,1 17 0,2 11-1183,4 4 1,-3 7 2011,-11 1 0,-5 1 0,6 5 0,-12-5 0</inkml:trace>
  <inkml:trace contextRef="#ctx0" brushRef="#br0" timeOffset="75534">8967 6297 16423,'32'-31'18,"0"0"1,0 4 0,2 7-1493,3 16 1,-2 11 1473,10 35 0,-2-22 0,-35 21 0</inkml:trace>
  <inkml:trace contextRef="#ctx0" brushRef="#br0" timeOffset="75683">8954 6778 17185,'51'-25'-682,"-1"-1"0,-3 5 1,-3 7-1,5 12 0,-17 7 1</inkml:trace>
  <inkml:trace contextRef="#ctx0" brushRef="#br0" timeOffset="76101">9494 6626 10776,'-8'-8'2969,"2"1"-1961,6 7-604,-15-43 458,11 24-828,-11-26-23,14 36-11,1 9 0,5 7 11,7 5 45,9 11-44,10 4 10,22 9-11,1-7 101,6-6-101,-20-19 225,-13-18 235,-15-13 223,1-28-616,-7-3-66,-1 2-12,-5 19-191,2 27-671,5 7-203,9 12-1277,9 4-2308,10 8 4650,7 0 0,-17-10 0,-3-3 0</inkml:trace>
  <inkml:trace contextRef="#ctx0" brushRef="#br0" timeOffset="76483">10124 6443 18216,'-40'2'-1973,"25"8"1548,62 4 464,-8-6 0,4-3-34,-3-5 1,1-2 16,1-1 1,-3-3-23,11-10 67,5-16-67,-18-15 56,-20 13 0,-5-3 12,-11-28-92,-6 29 1,-4 2 303,-11-17 258,0 7-12,6 9-21,2 12-471,6 28-202,18 49-169,-4-22 1,2 1-531,7 17 1,2 0-518,0-12 1,3-1 1383,11 9 0,1-3 0,-2 1 0,12 2 0</inkml:trace>
  <inkml:trace contextRef="#ctx0" brushRef="#br0" timeOffset="76784">10817 6311 18093,'51'28'-1173,"1"-1"0,5-4 0,0-9 1173,-5-13 0,-3-7 28,-3-1 0,-7-3 398,-8-12 683,-16 0-380,-9 1 414,-18 1-1087,0 10-303,-5 3-179,7 12-639,11 4-705,13 1-2207,40-2 3977,4-4 0,-2-2 0,-24-2 0</inkml:trace>
  <inkml:trace contextRef="#ctx0" brushRef="#br0" timeOffset="77301">11767 6228 16614,'-3'-6'2352,"0"1"-2396,3 5-113,0 0-650,22-12-414,32 9 615,7-9-137,-21 12 0,-1 0-52,11 0-1,-10-1 796,-12-4 101,-13-5 1401,-7-7 1310,-15-21-1456,-16-8-363,-8-3-903,1 16-90,8 20-11,16 12-213,3 12-483,28 3 147,5 2 404,31-4-416,3-11 18,-29-5 1,0-2 166,-1-1 1,-1-3-1082,26-17 1378,-16-7 253,-27 5 0,-6-6 458,-7-8 1,-6-5 22,-5-15 1,-4-1-668,0 11 1,-2 3 369,0 3 1,0 8 122,3 8-470,4 29-34,3 63 17,7-27 1,2 3-184,1 20 1,4 3 76,3-11 0,3-2-40,1 1 1,2-1-755,1-2 0,0-1-19,0-3 1,0-1-2174,-3-5 0,0-1 3258,6 21 0,-11-25 0,-8-13 0</inkml:trace>
  <inkml:trace contextRef="#ctx0" brushRef="#br0" timeOffset="77468">12322 5925 19134,'48'-15'-684,"1"0"1,3-1 0,7 2-427,-12 7 1,5 0 0,1 1 0,-2 0 844,7-2 0,-3-1 0,1 1 0,0 0 1,0 1-1,-7 0 0,-13 1 0,1 0 0</inkml:trace>
  <inkml:trace contextRef="#ctx0" brushRef="#br0" timeOffset="78083">12792 6121 14809,'41'-26'334,"-1"-1"0,0 1 0,-1 0 0,-1 1 0,-3 1-323,2-1 1,-3 0 32,-1-4 1,-6-3 269,-11-21 291,-44-3-348,-21 27-224,15 18 1,-1 8-34,-12 24 45,3 19-68,26-10 1,5 5-572,2 19 1,13 3-3940,22-6 1,10-2 4307,1 1 1,3-5 0,0-17 0,1-8 0,8-7 0</inkml:trace>
  <inkml:trace contextRef="#ctx0" brushRef="#br0" timeOffset="78536">14464 5905 16333,'-2'0'1749,"1"-29"-1705,1-37-5,-1 29 1,2 4 49,7-6-33,16 15-100,20 26 10,-11 12 0,0 6 34,-3-1 0,-2 3-34,1 5 1,-4 0 56,6 6-23,-10-10 100,-7-10 640,-1-8-684,7-33-56,3-3 5,-7 3 1,2-1-17,15-18-247,5 7 202,0 13-11,-1 14-101,-5 14-280,7 31-1995,0 19 723,-20-22 0,0-1 1720,16 26 0,-21-33 0,-4-9 0</inkml:trace>
  <inkml:trace contextRef="#ctx0" brushRef="#br0" timeOffset="78883">15321 5585 17834,'6'58'30,"-1"-1"0,1-12 0,3-5-254,7-6 0,5-7-11,19-2-40,-4-16 1,3-7 173,1-13 0,0-5 179,0 1 1,-3-3 78,-5-10 0,-7-3 313,-4-17 113,-12 4-168,-6 8 324,-3 13-571,0 11-101,-2 16-67,-1 30-694,3 15-125,11 5-323,12-8-382,15-27 1524,-3-17 0,0-3 0,-2 1 0,14-9 0</inkml:trace>
  <inkml:trace contextRef="#ctx0" brushRef="#br0" timeOffset="79053">15993 5062 18810,'0'57'-140,"0"0"0,5-5 0,3 3 0,3-1-891,4-5 0,4-3 0,0 1-879,0 0 1,0-1 0,2-3 1909,12 12 0,-2-11 0,-4-16 0,-7-12 0</inkml:trace>
  <inkml:trace contextRef="#ctx0" brushRef="#br0" timeOffset="79249">16465 5162 19168,'3'47'-429,"0"1"1,0 0-1,7 19 1,3-3-878,2-14 1,3-4-2443,1-10 0,1-6 3748,7-7 0,-12-13 0,-5-6 0</inkml:trace>
  <inkml:trace contextRef="#ctx0" brushRef="#br0" timeOffset="79584">16758 5168 12882,'-1'-4'3081,"0"0"-1792,1 4-1233,13 48-45,0-11 39,-2 2 1,2 3-17,8 18-68,-1 1-392,-9-20 1,-2 0-1744,-3-7 1,0-2 2168,3 27 0,-8-30 0,-1-23 0</inkml:trace>
  <inkml:trace contextRef="#ctx0" brushRef="#br0" timeOffset="79817">16529 5569 15056,'-9'-7'3171,"2"0"-2936,7 7-201,0 0-101,22-40-1127,8 24 1,8 2 1193,17-20 0,1 1 0,-15 18 0,-1 4 0,-3 0 0,0 0 0</inkml:trace>
  <inkml:trace contextRef="#ctx0" brushRef="#br0" timeOffset="80154">16792 5336 10697,'4'-11'2813,"-2"2"-2712,-2 9 212,0 0 370,21 40-403,-8-14 147,16 33-427,-17-28 56,-4-6-112,-4-8-1110,-3-7-884,-1-6 2050,-3-7 0,2 2 0,-3-2 0</inkml:trace>
  <inkml:trace contextRef="#ctx0" brushRef="#br0" timeOffset="80317">16689 4960 15146,'-5'-10'1288,"2"2"-1333,3 8-1737,0 0-1534,23 18 3316,1-7 0,4 9 0,-9-14 0</inkml:trace>
  <inkml:trace contextRef="#ctx0" brushRef="#br0" timeOffset="80734">16897 5253 14551,'13'45'614,"0"0"0,0 1 0,6 9 0,1 3 1,1-4-526,-2-9 1,0-3-1,0 1-1000,0-1 1,0 1-1,-1-2 973,4 12 0,-4-5-17,-4 1 813,-9-15-556,-3-15 1140,-8-17-1250,-15-44-136,0-10-417,5 9 1,1-5 348,3 2 1,1-2 130,1-8 0,1-1-204,1-7 1,2-1 84,3 20 0,0-1 0,2 0-28,1-18 0,5 0-9,2 17 1,4 0 0,5 5 41,8-2 1,9 9-45,18 8 0,5 15 16,-10 19 1,-1 10-271,7 14 1,-7 7 141,-16-3 0,-9 5 123,-6 15 0,-11 2 28,-18-3 0,-7-3-12,2 0 1,-5-6-34,-10-10 1,-2-9-818,-7-11-4157,9-16 5303,11-21 0,13 10 0,5-9 1</inkml:trace>
  <inkml:trace contextRef="#ctx0" brushRef="#br0" timeOffset="80950">17623 4851 17848,'3'64'11,"-1"0"0,4-12 1,3 1-1,3-3-375,11 10 0,6-3-1201,-6-16 0,1 0 0,1-5 1565,5 0 0,0-8 0,9 0 0,-23-28 0</inkml:trace>
  <inkml:trace contextRef="#ctx0" brushRef="#br0" timeOffset="81217">17979 5243 15235,'-3'-1'1591,"0"-1"-1434,3 2 146,19-33 133,-15 13-121,15-24-80,-36 28-235,-9 29-22,-5 9 89,2 25-134,19-1-90,6 2-706,17 0-146,10-3 483,26-3-1222,10-17 0,7-5 1612,-8-6 1,0-3 0,0 2 0,-4-2 0,6-8 0</inkml:trace>
  <inkml:trace contextRef="#ctx0" brushRef="#br0" timeOffset="81617">19238 5102 18026,'-26'-50'918,"-8"13"-940,4 51-68,3 27 12,9 10 44,19-17 0,5 1-44,14 20 22,4-14 0,4 0-225,-6-3 1,-1 0-387,1 1 1,-5-1-1978,-10 4 2644,-22-23 0,1-19 0,2 0 0</inkml:trace>
  <inkml:trace contextRef="#ctx0" brushRef="#br0" timeOffset="81950">19629 5231 17722,'30'-26'-183,"1"1"0,-3 2 1,-6-1-423,-11-13 694,-24-1 270,-21 2 156,-7 14-269,-8 26-32,17 13 32,-3 35-235,24-18 1,4 1-80,-1 1 1,5 0-101,8 0 0,6-3-325,22 7 56,19-7-303,-20-21 0,3-3-78,6-2 0,2-3-1188,5-2 1,1-3 2005,4-5 0,-3-2 0,10 2 0,-13-7 0</inkml:trace>
  <inkml:trace contextRef="#ctx0" brushRef="#br0" timeOffset="82550">19890 5063 14955,'-60'-22'2219,"4"33"-2063,34 20 1,5 8-56,0-1 0,2 2-500,-3 8 1,3 0 426,4-12 0,3 0 0,-2 10 0,6 0-28,11-7 0,5-3-96,0-1 1,6-5-45,13-10 0,6-7-213,-1-7 1,5-6-1419,24-6 1,1-4-639,-16 3 0,-2-2 2409,15-7 0,-6 0 0,-17 2 0,-14 2 0</inkml:trace>
  <inkml:trace contextRef="#ctx0" brushRef="#br0" timeOffset="83050">19937 5025 12434,'-8'-1'3003,"1"-1"-2432,-30 6 505,8 24-690,-1-4 1,2 3-197,11 3 1,4 3-300,1 4 0,3 1 310,3 23-145,3 2-22,6-2 117,8-7-151,8-5-34,9-23 1,8-4-1166,12-5 0,7-5 1199,-7-5 0,3-1 0,-4-2 0,2-1 0,-3-3 0,-8-3 0,1-1 0</inkml:trace>
  <inkml:trace contextRef="#ctx0" brushRef="#br0" timeOffset="83353">20503 5403 15347,'-7'1'1636,"2"0"-1389,5-1-203,0 0-21,25-20-23,-12 4 168,19-36 101,-27 3 191,-10 1-236,-11 7-101,-9 26-11,-1 7-101,-3 10 79,1 13-90,0 12-28,13 5 0,5 6-858,4 3 1,8 1-1558,17 9 1,9-3 598,0-10 1,7-6 1843,19-6 0,0-8 0,-3-6 0,-7-6 0</inkml:trace>
  <inkml:trace contextRef="#ctx0" brushRef="#br0" timeOffset="83569">20892 5328 16882,'-4'-63'1782,"0"7"-1536,11 13-335,14 11 78,5 6 11,12 15 0,-4 23-325,7 29-253,-26-9 1,-3 2 67,2 1 1,-2 0-578,-5 1 0,-2-3-1927,7 4 3014,7-11 0,-8-13 0,2-8 0</inkml:trace>
  <inkml:trace contextRef="#ctx0" brushRef="#br0" timeOffset="84103">21656 5101 17890,'-38'-23'202,"0"1"0,3 0 0,3 10-202,-11 39 45,13-1-45,-4 25-34,23-10-425,21 18 223,13-33 1,7-3 173,-2 1 1,2-3-177,13-6 1,2-6 231,-11-6 0,0-2-72,29-2 22,-7-8 101,2-13 168,-19-4 661,-6 0-594,-20 11-280,-9 12 419,3 2-441,4 1 22,7-1-34,28-1 112,7-3-66,6-6 77,-19-1-89,-21-5 0,-15-4 11,1-20-11,3 0 23,0 0 134,2 14-101,-5 17-45,-1 5-22,0 2-1,-1 9 1,4 9 11,8 27-123,10 10-701,-4-21 1,2-1-2079,18 12 2902,9-20 0,-29-17 0,-3-5 0</inkml:trace>
  <inkml:trace contextRef="#ctx0" brushRef="#br0" timeOffset="84253">22617 5080 14585,'-4'0'1670,"0"0"-1558,4 0-1288,-2 31-1693,8-21 2869,-1 22 0,2-29 0,-1-3 0</inkml:trace>
  <inkml:trace contextRef="#ctx0" brushRef="#br0" timeOffset="84386">22642 4843 15000,'-3'-3'-516,"0"0"516,3 3 0,0 0 0</inkml:trace>
  <inkml:trace contextRef="#ctx0" brushRef="#br0" timeOffset="84668">23040 4924 16961,'-32'29'285,"0"1"1,-12 15-443,58 9-44,16-22-40,2-18 0,5-3-174,0-2 1,0-5 391,1-8 1,-1-5 223,9-10-89,-29-22-89,-23 6-393,-20-19-4481,-7 13 4851,-4 2 0,15 22 0,16 15 0</inkml:trace>
  <inkml:trace contextRef="#ctx0" brushRef="#br0" timeOffset="85084">23735 4889 15739,'-4'-49'2399,"-6"9"-1750,-22 34-391,-3 9-258,2 6-11,12 12 78,17 4-78,11 6 11,10 5-129,5-7 0,5 2-471,0 1 1,0 1 447,-1-1 1,-2-1-1865,7 19-5648,-55-30 7664,-1-14 0,-8-3 0,14-7 0</inkml:trace>
  <inkml:trace contextRef="#ctx0" brushRef="#br0" timeOffset="85634">25624 5010 13745,'-3'12'2532,"-57"-16"-2296,16-14-1382,-3 1 1,-2-3 1313,14 0 0,2-2-51,-1 0 1,2-6 193,-5-16 0,6-9-315,14 10 0,6-5 0,3-3-49,5 0 0,4-5 0,2-1 0,3 3-416,2-10 0,4 2 0,4 1 330,6-4 1,5 2 0,2 7 87,4 2 1,7 9-4,-5 16 0,4 4 0,2 8 25,21 9 1,-1 12-107,-2 9 1,-5 12-160,-8 21 0,-13 11 70,-21-15 0,-7 3 0,-4 1 11,-6 3 0,-4 1 0,-3 0-279,-3 1 0,-3 0 0,-3-2 477,-5-2 0,-3 0 1,-3-3 14,2-3 0,-3-3 0,-2 0 507,-9 4 0,-2-1 0,1-2-347,9-7 1,0-2 0,2 0-172,-16 15 0,9-2-404,15 4 291,53-23-783,30-17-2214,4-4 1,4-3 3196,-7 0 1,-3 0 0,1 0 0,-6 0 0,4-1 0</inkml:trace>
  <inkml:trace contextRef="#ctx0" brushRef="#br0" timeOffset="86067">27296 4629 15000,'0'-11'677,"-29"-3"1,-12 6-611,0 16 1,-2 4-51,-14-8 0,-1 3-275,8 14 1,7 5 268,-1 16 229,24 10-228,47-11 32,11-8-76,-3-22 0,3-7 32,24-8 0,-2-8 67,-6-5-67,-11-4 0,-12 3 244,-10 5-390,-10 6-1333,5 14-67,0 1-790,13 8-656,2-4 2992,4-4 0,-15-4 0,-3-2 0</inkml:trace>
  <inkml:trace contextRef="#ctx0" brushRef="#br0" timeOffset="86236">27526 4745 12815,'0'-34'1770,"0"1"0,1-25-839,9 19-707,4 17-258,4 5 12,2 26 22,-1 12-146,7 15-459,6 7-1748,1-11 0,4-2 2353,-7-9 0,-1-1 0,1 1 0,-2-3 0,1-7 0</inkml:trace>
  <inkml:trace contextRef="#ctx0" brushRef="#br0" timeOffset="86467">28323 4666 15907,'-36'-5'829,"0"-1"1,-23-3-752,29 9-168,12 11 57,12 7 201,31 10-168,5-6-11,23-5-90,-6-10-1148,-9-4 0,3 0 1249,6-2 0,-1 1 0,20 0 0,-8-2 0</inkml:trace>
  <inkml:trace contextRef="#ctx0" brushRef="#br0" timeOffset="86683">28829 4168 14383,'-17'-45'1057,"-1"1"0,3 4 0,2 8-866,5 20-180,-2 14-45,-8 55 28,9-5 1,2 6-828,-2 4 1,2 2 473,5-16 1,2 2 0,3-4-1082,4 3 0,5-1 1432,15 8 1,1-5-1,0 1 1,-7-25 0,0-1-1</inkml:trace>
  <inkml:trace contextRef="#ctx0" brushRef="#br0" timeOffset="87084">29160 4532 16154,'37'-1'-1026,"-1"1"1,22 4 1025,-28 8 12,-16 8 156,-16 3 190,-9 21 326,-4 8-471,6-18 0,1 0 201,-3 18-246,8-5 281,3-17 155,12 18-424,11 9-180,0-3 156,-1-4-133,-17-25 280,-15-5 44,-11-8-336,-18-4 34,-10-5-432,11-4 1,0-4-5407,-24-14 5793,6-3 0,32 2 0,20 10 0</inkml:trace>
  <inkml:trace contextRef="#ctx0" brushRef="#br0" timeOffset="87822">29179 4309 16411,'-23'47'161,"0"1"0,0-4 0,11-1-33,23-6 1,12-3-112,5-5 0,6-4-169,13 0 1,4-5-374,-7-11 0,-2-6 435,-3-8 1,-5-5 413,4-19-274,-21 0 1,-3-5 641,3-22-345,-12 7-336,-22 43 135,-16 44-45,11-6 0,-2 5-318,1 4 1,-1 6-1,2 2 221,1 4 0,2 4 0,1 2-13,3-7 1,0 4-1,1 0 1,0-2-11,-3 12 0,1-2 0,2-4 64,-1 7 1,-2-8-46,-2-20 0,-4-10 22,-13-15-22,-13-59-169,27 4 1,3-5 84,0-4 0,4-2-173,2-5 0,6 1 223,9 21 1,3 4-68,14-21-435,17 14 525,16 10-309,-19 18 1,3 2-1044,5 2 0,4 1 0,2 1 1363,8-2 0,2 1 0,-3 1 0,8 0 0,-4 0 0,-6 0 0,0 0 0</inkml:trace>
  <inkml:trace contextRef="#ctx0" brushRef="#br0" timeOffset="88218">30014 4448 16042,'18'44'44,"0"-1"1,-13-2 0,-11-2 33,-17-8 1,-7-5-46,3-5 1,-2-3-123,-28 6 44,40-12-224,22 6 303,37 13-51,-13-7 0,1 1-6,0-1 1,-1 0 22,-3 1 0,-5 1 0,-8 10 538,-27 7-409,-12-26 0,-7-3-129,-25 13-449,19-19 1,3-5-6084,3-6 6532,17-12 0,11 8 0,5-6 0</inkml:trace>
  <inkml:trace contextRef="#ctx0" brushRef="#br0" timeOffset="88503">30460 4712 17286,'31'-27'63,"0"-1"1,-3 1-1,-7-1-7,-10-16 157,-6-9-45,-4-1 281,-17-5-136,-19 32-122,-29 44-102,34 2 1,3 6-228,-2 15 0,6 3 138,9-7 0,10 2-129,14 18 0,16 3-577,7-16 0,11-2 1,4 0 537,-1-3 1,6 0 0,1-2-1,-4-3 1,1-1 0,-3-4-1,0-3 1,-4-7 0,0 0-1,0 0 1</inkml:trace>
  <inkml:trace contextRef="#ctx0" brushRef="#br0" timeOffset="89616">5696 8727 11302,'41'0'67,"-1"0"0,1 0 1,-2 0-46,21 0 6,-19 0 0,-1 0 129,14 9 1042,-18 17-953,-41 5-66,-24 15-180,7-10 135,14 12-135,32 5 11,-11-14 0,0 1-11,4-7 0,-4 1-239,-10 6 0,-7-1 306,-8-9 0,-6-1-140,-6 2 0,-4-1-515,-3 0 0,-1-1 552,-10 3 1,2-2 0,0 2-1,-4-3 1</inkml:trace>
  <inkml:trace contextRef="#ctx0" brushRef="#br0" timeOffset="89934">6315 8501 12904,'-52'-29'289,"0"-1"0,-1 0 0,0 3 1,-1 2-1,-4 14-186,3 16 1,-5 11 0,0 8-1,2 4-784,9 1 1,1 5 0,0 5 0,2 3 0,0 4 704,9-4 0,-1 4 0,1 3 0,1 2 0,1 1 0,3 0 0,3-1-326,0 2 0,1 0 0,3 1 1,3-1-1,3 1 0,5 1 302,1 10 0,5 2 0,4 0 0,6-4 0,7-7 0,12 8 0,11-9 0,13-7-32,2-18 1,11-4-1,8-5 1,2-5 0,0-6 35,-14-6 1,2-4 0,1-4 0,2-3 0,0 0-1,-1-2 1,1 2-156,0 0 0,1 0 1,0 0-1,-1-1 1,1-2-1,-2-3 1,-1-2 154,-1-4 1,1-3 0,-1-2 0,-2-2 0,-1-1-1,-4 0 1,-5-1 59,10-11 1,-6-1-1,-4-2 1,-4-2 2,-3 0 0,-3-1 1,-4-1-1,-3-2-45,-5 1 1,-3-2-1,-5-1 1,-3 0-12,-4-16 0,-6-1 0,-9 1-11,-2 16 0,-5 0 0,-5 2 0,-9 3-229,-10 1 1,-9 1-1,-7 3 1,-5 6-1,-2 7-288,6 11 0,-4 7 0,-3 4 0,-3 3 0,-1 3 0,0 0 0,1-1 517,6-1 0,-2 1 0,-1 1 0,0 0 0,0 2 0,2 0 0,1 3 0,2 1 0,-9 3 0,1 4 0,2 1 0,2 1 0,3 1 0,6 0 0,5 3 0,0 1 0,1-1 0,-1 1 0</inkml:trace>
  <inkml:trace contextRef="#ctx0" brushRef="#br0" timeOffset="-203858.73">9299 8624 14922,'1'38'298,"-1"0"1,3 1 0,2 0-199,0-3 1,1-1-357,1 3 1,-1-1 255,0-1 0,-2-1 90,1 25-90,-1-14 214,-1-17 10,-1-15 692,1-12-771,1-19 135,0-18-78,2-21-23,-3 20 1,-1-1-251,1-6 1,-1-1 131,0-3 1,1 0 39,-1-2 0,2 1-51,0 3 1,2 2 5,-1 7 0,2 4-146,17-4 68,11 66-135,3 14-244,-14 0 1,-1 2 321,-5-10 1,1-1-186,7 10 1,1-2 151,-3-11 0,3-4 388,5 0 0,3-12-131,-3-25 1,-1-11 112,-4-2 0,-3-5-219,1-13 0,-1-1 73,-6 9 0,2 2 315,2 0 1,2 6-495,13 15-168,3 46-202,-17 23-12,-12-18 0,0 0-381,9 18-4086,-3-26 1,4-2 4680,13 6 1,-3-4 0,-13-29 0</inkml:trace>
  <inkml:trace contextRef="#ctx0" brushRef="#br0" timeOffset="-203610.73">10535 8734 17879,'-41'20'381,"0"1"0,4-3 0,7 3-381,9 20-851,16-6-57,29-6 729,7-13 145,19-23 34,-9-4 0,-2-4-179,-6 4-3429,-5 7 3608,-11 21 0,-7-11 0,-6 12 0</inkml:trace>
  <inkml:trace contextRef="#ctx0" brushRef="#br0" timeOffset="-203409.73">10911 8906 18821,'41'-21'-613,"-1"0"1,-1 1-1,-2 7-989,17 18-1575,-21 4 1,-2 1 3176,15 8 0,-9 1 0,-22-11 0</inkml:trace>
  <inkml:trace contextRef="#ctx0" brushRef="#br0" timeOffset="-202708.73">11598 8768 17644,'-24'11'45,"6"-4"-12,17-4 91,1-2-136,11-1-55,7 8-11,4 3-269,4 12 179,-10 4-258,0 16-56,-7-1-1165,2 3 740,-6-19 503,1-13-78,0-11 348,-1-2 134,3-4 1479,2-5 213,0-3-415,-1-1-773,-4 4-392,-4 3 45,0 0-124,-1-4 35,-6-5 123,-9-7-113,-2 2 225,-8 1-303,2 11 33,-5 4-22,-5 5 12,-22 22-23,8 11-12,23-9 1,4 2 11,0 12 0,28-10 0,10-19-11,14-5 11,4-7-11,21-20 11,-6-5 0,-4-5-90,-18 13 79,-21 14-11,-4 6-381,0 6-2007,7 7-380,32-2 2790,3-17 0,2-3 0,9 3 0,-20-8 0,0 1 0</inkml:trace>
  <inkml:trace contextRef="#ctx0" brushRef="#br0" timeOffset="-202376.73">12527 8652 14708,'-26'-61'4808,"1"17"-4651,-28 40-157,6 15 22,15 2 0,2 4-134,-16 23-515,16 16 257,39-8-67,32 3 209,-14-29 0,3 1 65,14 16 1,-1 8 180,-19-11 1,-3 4 0,-3 2 216,1 10 1,-4 3-1,-8 0-8,-10-1 1,-7 0 0,-3-3-497,-8 9 0,-5-6 353,-6-13 0,-2-8-61,-6-6 111,-13-14-436,5-35-718,21-4 0,4-8-151,6-3 0,6-4-853,2-9 1,7-2 12,9 10 0,6 1 2058,3-1 1,3 3-1,7-6 1,1 11-1</inkml:trace>
  <inkml:trace contextRef="#ctx0" brushRef="#br0" timeOffset="-202107.73">12731 8881 16468,'33'9'466,"0"1"1,4-7 0,-3-6-445,5-16-44,12-21 44,-9-5 57,-20 11 0,-4-2 761,-7-18-370,-30 15-279,-15 40-168,-17 36 44,21 13-67,8 6-90,11-1-482,17-20 1,10-2-561,15-4 1,9-6 1131,19 2 0,2-6 0,-18-7 0,-2-4 0,-2-7 0,1-1 0</inkml:trace>
  <inkml:trace contextRef="#ctx0" brushRef="#br0" timeOffset="-201726.73">13359 8890 19325,'2'-44'-45,"1"0"0,12 8 0,8 7-11,11 12 0,6 8-323,5 9 1,-1 7-20,-10 1 1,-3 5 134,1 15 1,-4 5 245,-11-2 1,-4 0 259,8 32 284,-22-26-236,-1-30-67,2-22 187,2-14-310,6-15 61,3 4 1,4-2 38,4 1 1,3 0-185,4 2 0,1 3-17,16-9 0,-10 50 0,-13 20 5,-2 8 1,3 5-208,3 1 0,3 1-840,9 9 0,2-3-1852,-6-12 0,2-5 2894,3-8 0,-2-6 0,-5-7 0,-2-7 0</inkml:trace>
  <inkml:trace contextRef="#ctx0" brushRef="#br0" timeOffset="-201193.73">14549 8774 17734,'31'-32'59,"0"1"1,-4-4 0,-9 1 165,-13-16 155,-18 2 68,-9 24 102,-20 13-315,2 37-134,1 27-129,28-12 0,8 2 11,5-6 0,7-3-128,23 22-46,21-30-341,-7-16 0,5-6 55,0-7 1,1-6 352,3-7 1,-4-6 1,-16 0 1,-6-5 194,-13-3 0,-7-2 307,-7-18 136,-2 2-45,0 6 560,0 8-975,4 18-23,16 25-55,4 11 0,19 20-90,1-4-270,-3-12 1,6-1-605,4-4 0,3-3-1470,-7-4 1,2-2-1,-2-3 2456,11-6 0,-5-2 0,-14 0 0,-7-2 0,-3-9 0</inkml:trace>
  <inkml:trace contextRef="#ctx0" brushRef="#br0" timeOffset="-201042.73">15742 8282 14092,'-19'-31'2213,"0"0"0,-10-15-2168,16 42 291,9 19-112,1 14-196,4 8 0,4 6-51,7 4 1,3 3-701,2 12 1,3-1-910,-2-13 1,1-4 1631,-5-6 0,-2-6 0,-6-8 0,-5-9 0</inkml:trace>
  <inkml:trace contextRef="#ctx0" brushRef="#br0" timeOffset="-200891.73">15588 8577 17319,'-10'-8'504,"1"2"-779,40-9 1,23-2-727,-5 3 0,6 2 0,1-3-1186,-8 2 1,2-3 0,1 1 0,1 0 2186,8 0 0,4-1 0,-2 2 0,-9 2 0,1-1 0,-7 1 0,-7 2 0,0 0 0</inkml:trace>
  <inkml:trace contextRef="#ctx0" brushRef="#br0" timeOffset="-200611.73">17791 8189 16367,'-33'41'306,"-1"-1"0,1 1 1,0-1-1,-8 11 0,1-1 1,8-3-279,8-1 0,7-3-28,2-2 0,6-1-673,20 26-1232,25-37 1,14-8 1904,0-14 0,6-8 0,-2 1 0,2 7 0,-1-3 0,5-14 0,0 0 0</inkml:trace>
  <inkml:trace contextRef="#ctx0" brushRef="#br0" timeOffset="-200393.73">18415 8459 17442,'-43'2'717,"0"1"1,-6 9-1,5 5-694,2 12-12,1 19 0,48-6-191,48-17-173,-17-16 1,2-5 223,0-6 0,-3-4 118,18-17-45,-42 4-897,-29-2-5120,-15 9 6073,0 1 0,4 9 0,21 1 0</inkml:trace>
  <inkml:trace contextRef="#ctx0" brushRef="#br0" timeOffset="-200027.73">18603 8561 19269,'18'-40'95,"0"0"0,11-18-173,29 26-113,-15 22-805,10 18-506,-9 16 1323,-3 8 201,-20-3 639,-13-13 202,-6-12-6,19-40 0,6-9-913,-9 39-101,10-28 0,-3 10-974,-15 64-1939,-1-7 0,0 1 3070,7 16 0,-1-2 0,-6-32 0</inkml:trace>
  <inkml:trace contextRef="#ctx0" brushRef="#br0" timeOffset="-199627.73">19370 8459 18866,'-12'43'448,"-1"-1"0,1 2 0,7 0-448,18 14 0,10 2-495,-6-19 0,2-1 0,1 1 211,3 3 0,1 1 0,-1-4 442,5 2 0,-3-7-35,-2 3 443,-22-53-112,-9-16 0,-3-10-230,0-2 0,-1-6 0,0-3-664,-1-3 0,0-4 1,0-1-1,0 2 473,2 6 1,0 0 0,1 1-1,1 0-31,1-1 1,0-2 0,2 3 0,1 5-9,1-12 1,2 6 66,2 8 1,2 5-29,8-16-89,30 25 0,-4 38 0,2 14-488,5 14 1,-2 9-45,-4 4 0,-7 4 420,-7 8 0,-11-2 145,-12-17 1,-8-3 915,-8 8 1,-8-3-1735,-1-13 1,-4-4-1264,-2-3 0,0-9 2104,-8-20 0,23-9 0,16-4 0</inkml:trace>
  <inkml:trace contextRef="#ctx0" brushRef="#br0" timeOffset="-199144.73">20193 8353 18384,'35'-16'74,"1"1"1,-4 0 0,-4-2 71,-4-26 78,-20-6-124,-22 6-88,-6 14 32,-10 37 91,15 20-124,9 7 0,5 6-6,3-1 1,7 1-112,13 4 0,10-4-29,-1-12 1,6-8-738,17-7 0,5-11 132,-4-10 1,-1-6-337,4-2 0,0-4-179,-3-4 1,-2-8 633,-15 2 0,-3-4 0,-4-4 639,-6-2 1,-6-3 0,-4-2 1239,-3-8 1,-6-2-1,-4 2-1109,-8-11 0,-7 5 422,-8 8 1,-3 10 795,-13 11-504,1 21-729,19 50-134,22 0 0,7 6-6,2 3 1,4 1-235,8 11 0,3-2-158,-4-16 1,-1-3-438,-2 0 0,-1-1-1631,-1-3 1,-2-1 2465,-3-2 0,-3-4 0,2 6 0,-6-13 0</inkml:trace>
  <inkml:trace contextRef="#ctx0" brushRef="#br0" timeOffset="-198678.73">20772 8299 19112,'44'-17'26,"1"0"1,0 0 0,0 0 0,0 0 0,-1 1-133,12-3 0,2 0-567,-5 0 0,4 0 0,-2-2 512,-10 4 1,-1-1-1,-2-2 161,15-12 0,-13-3 458,-23-7-21,-69 12 31,-15 19-211,23 12 1,0 6-124,7 10 1,4 8-124,-2 11 0,8 8 11,14 12 1,10 3-29,6-8 1,8-3 70,8 0 1,6-6-94,2-16 0,5-6 28,16 0 0,3-6 0,-7-8 0,-1-7 123,2-12 0,-5-7 91,5-24-74,-37 11 0,-5-1 285,-1-11 124,1 4-493,4 22-146,14 19-234,3 17 167,14 16-235,1-1-44,9 1-449,6-1-2275,-18-13 1,0-3 3159,18 4 0,-6-3 0,-33-15 0</inkml:trace>
  <inkml:trace contextRef="#ctx0" brushRef="#br0" timeOffset="-198394.73">22480 8084 18149,'-42'-22'1916,"7"14"-1592,0 37 180,9 9-269,11-7 1,4 3-158,4-1 1,8 1-51,14 5 0,13-4-437,21-8 0,10-8-258,2-4 1,3-6-647,-14-7 0,0-2 0,-2-3 1313,7-2 0,-6-1 0,9-2 0,-17-2 0</inkml:trace>
  <inkml:trace contextRef="#ctx0" brushRef="#br0" timeOffset="-198094.73">22989 8200 20714,'33'-7'-82,"1"0"0,-1 0 0,-1-5-260,2-10 1,-3-5 324,-5-5 0,-4-4 258,-3-7 0,-8 0 162,-20-17 157,-31 20 336,-9 52-330,14 15 0,5 12-303,6 12 1,10 8-397,7-10 0,7 4 0,9-1-229,18 1 0,11-1 0,4-5-1131,0-6 0,2-5 0,5-4 773,-4-8 0,4-3 0,2-3 1,-4-2 719,7-1 0,-2-4 0,-5-1 0,-1 0 0,-4-1 0,23 1 0</inkml:trace>
  <inkml:trace contextRef="#ctx0" brushRef="#br0" timeOffset="-197794.73">24152 8337 17599,'-4'3'-1367,"0"0"1367,4-3 0,0 0 0</inkml:trace>
  <inkml:trace contextRef="#ctx0" brushRef="#br0" timeOffset="-175813.73">4512 4229 14585,'-14'-31'1137,"0"1"1,-10-21-656,13 36-258,1 6-168,4 4-236,3 7 113,1 19 67,2 21-26,3-4 0,3 7 0,1 5-471,0-1 1,1 2 0,0 5 0,1 2 490,-1-5 1,1 2-1,0 3 1,-1 1-1,1 2 1,-1 0-366,-1-1 0,0 1 0,0 2 0,-1 0 0,0 1 0,-2 1 1,0-1 393,-3-2 1,0 0 0,-1 1 0,-1 1 0,-1-1-1,0 0 1,-1-1 0,0-3-285,0 2 1,-1-2 0,-1-1-1,0-1 1,-1 0 0,-1-1 0,-2 0 273,-2 8 0,-3 0 0,0 0 0,-2-2 0,0-2 0,-1-4-13,-4 6 0,-2-4 0,0-2 0,-4 3-74,0-2 0,-2 2 0,-2 1 0,-1-1 1,0-3 106,1-3 1,-1-3 0,0 0 0,-1 0-1,1-2-6,1-1 1,-1 1 0,1-2 0,-1-1 0,1-4-28,-13 14 0,0-4 0,4-9 67,5-10 1,1-7 701,0-3 0,1-9-781,-16-21 2071,11-30-2048,50-15-11,23 11 16,0 35 1,5 10-79,-1 11 1,-1 10 358,4 9 1,-1 8-298,-13-9 0,0 4 0,-2 5 199,-2 7 1,-1 7 0,-1 2 0,-2 1-178,-2 4 1,-2 1-1,-1 0 1,0 1-442,-1 0 0,1 1 0,-2-1 0,-2-1 480,-2-6 1,-2 1-1,-2-3 1,1-5-62,0 14 0,0-4-59,1-15 1,1 1-1,0-2-143,5 12 1,3-1-998,4 0 0,3-5-73,-4-18 0,2-9-3822,22-9 5094,-7-41 0,-16 12 0,-3-9 0</inkml:trace>
  <inkml:trace contextRef="#ctx0" brushRef="#br0" timeOffset="-157465.73">1275 5969 12042,'-43'4'142,"1"0"0,-1 2 0,3 1-64,7 4 0,1 2-56,-9 5 1,0 2-23,10-1 0,2 1 17,1 3 0,4 0-17,3 11 22,17-5 101,14-6 314,26 18-358,-7-17 0,3 2-63,4 7 1,-1 0 22,-6-7 1,-6 2 184,-6 35-202,-50-15-123,9-24 1,-3-2-1245,-28 7-1378,7-19 2723,22-10 0,11 0 0,6-1 0</inkml:trace>
  <inkml:trace contextRef="#ctx0" brushRef="#br0" timeOffset="-156744.73">1193 6418 12120,'28'33'67,"1"1"1,-3-4-1,-1-7-33,1-17 470,12-7 191,-4-19 391,0-12-111,-16-9-639,-10 10-157,-7 12-179,-1 16-156,0 2 122,2 13 34,6 9 0,2 3 0,7 2 0,0-13 56,15-2-134,4-16-46,8-26 124,-12-8 0,-10-23-11,-15 9 78,-3-4 1,-3 1 44,-3 5 56,-3 11 291,-4 8-447,0 16-136,1 9 91,6 18 33,2 12 0,4 18 0,0 11 16,0-8 1,1 4 0,1-2 0,2 1-90,3 7 0,3-4-67,-4-14 0,4-6 84,17 5-45,-6-27 101,3-13-22,0-10 66,3-28-88,-17-9-24,-13 3 46,-26 13 22,-14 26-459,-19 13-3609,12 19 4068,4 7 0,25-5 0,14-8 0</inkml:trace>
  <inkml:trace contextRef="#ctx0" brushRef="#br0" timeOffset="-156447.73">1980 6394 14820,'10'54'-54,"1"0"1,-1-1 0,3 10 0,1-2 45,-3-16 1,0 0 0,0-3-10,3-1 0,-2-2 28,0 7 1,-3-1-7,-4-9 1,-3-2 162,-8 28-168,-14-27-123,-7-25-3227,-15-26 3350,20-10 0,3-2 0,-13-3 0,11-18 0</inkml:trace>
  <inkml:trace contextRef="#ctx0" brushRef="#br0" timeOffset="-156247.73">2077 6128 14719,'0'-6'864,"0"1"-1918,0 5-3417,2 4 4471,4 4 0,-3-2 0,4 1 0</inkml:trace>
  <inkml:trace contextRef="#ctx0" brushRef="#br0" timeOffset="-155930.73">2222 6358 13330,'-2'4'1165,"1"-2"-525,1-2-372,36-2 35,0-13-102,20-9 23,-26-6 270,-18-2-281,-15 10 671,-13-1-895,-7 13 0,-19 34-40,19 3 1,5 7-628,0 14 0,6 2-140,4-6 0,7-2-476,8-3 1,7-5-1744,27 3 3037,13-11 0,-21-12 0,-5-8 0</inkml:trace>
  <inkml:trace contextRef="#ctx0" brushRef="#br0" timeOffset="-155697.73">2650 6342 13857,'-6'-8'2106,"2"1"-2072,4 7 11,0 0-45,-30 30-11,22 5-437,-8 21-505,52-21-201,5-21 16,-5-23 1,0-9-241,-10-5 0,-3-3 1378,0-4 0,-2 0 0,0-13 0,-18 20 0</inkml:trace>
  <inkml:trace contextRef="#ctx0" brushRef="#br0" timeOffset="-155564.73">2841 6054 14003,'-22'-61'2779,"1"13"-2847,13 58-21,2 19-472,5 31-229,3-22 0,2 5 790,3 23 0,2-2 0,1 1 0,-3-24 0,1 0 0</inkml:trace>
  <inkml:trace contextRef="#ctx0" brushRef="#br0" timeOffset="-155380.73">2755 6379 13835,'52'34'-751,"1"0"0,-11-6 0,-9-6 0,-16-13 1</inkml:trace>
  <inkml:trace contextRef="#ctx0" brushRef="#br0" timeOffset="-155213.73">2890 6151 13969,'15'32'0,"1"1"0,9 18 0</inkml:trace>
  <inkml:trace contextRef="#ctx0" brushRef="#br0" timeOffset="-154746.73">3142 6242 16344,'2'28'56,"5"-2"23,28 3-68,7-12 90,1-1-45,-2-21-56,-12-7-236,19-22 90,-20 15 1,3 1 139,7-2 1,1 1-40,-3 5 0,-2 3 45,15 0 23,-18 4 134,-20 1-124,-4-5 68,-4-4 1087,-2-16 224,-9-6-829,-1 1-124,-7 9-459,0 19-112,-13 30 0,15 7 0,6 8-477,10 16 1,15 4-282,13-9 0,11 1 0,4-3 560,-1-5 0,3-2 0,5-3-167,-4-8 1,5-1 0,1-3 0,-2-1-1299,3 0 1,-2-2 0,0 0 1774,1-1 0,-1 0 0,-5-1 0,-3-2 0,-5-1 0,22 7 0</inkml:trace>
  <inkml:trace contextRef="#ctx0" brushRef="#br0" timeOffset="-154148.73">2335 6140 11549,'5'0'145,"-1"0"-962,50-19-2455,-14 5 3272,6-3 0,-1 0 0,-11 5 0,-4 0 0</inkml:trace>
  <inkml:trace contextRef="#ctx0" brushRef="#br0" timeOffset="-153680.73">3009 6148 12580,'4'28'-667,"1"-5"0,-1-12 0,-2-6 1</inkml:trace>
  <inkml:trace contextRef="#ctx0" brushRef="#br0" timeOffset="-153447.73">2985 5927 9890,'-5'0'-546,"1"0"0,4 0 0,0 0 0</inkml:trace>
  <inkml:trace contextRef="#ctx0" brushRef="#br0" timeOffset="-142764.73">5608 12341 15415,'0'-50'1389,"0"11"-1143,0 36-246,0 1 0,0 17 79,0 33-79,-1-10 0,0 4 33,-3 11 1,1 0-34,0-10 0,0-2 0,-2-1 0,1-6 56,2-4 627,-1-7-144,2-16-360,0-7-146,1 0-77,2-2 21,20-5-10,26-2 10,12 0-289,-20 4 0,1 0 273,-3 0 0,0 0 50,4-2 0,1 0-22,2-2 0,0 0-195,12-6 1,-1-2 177,-14 0 0,-4-2 44,-1-5 1,-7-2 106,-10-16-111,-30-1 100,-5 9 145,-14-9-201,-1 4 731,-4-4-764,11 17 90,9 9-57,7 10-78,3 3 22,0 2-67,2 3 33,1 34 67,3-1 1,1 6-45,2 3 0,0 3-301,3 12 1,2-1 311,0-13 0,2 1-196,5 16 0,3 2-516,-1-7 1,1 0-1816,4 4 0,1-5 2527,-7-20 0,-1-6 0,5 0 0,-15-27 0</inkml:trace>
  <inkml:trace contextRef="#ctx0" brushRef="#br0" timeOffset="-142164.73">6441 11959 9677,'-18'-47'1311,"0"0"0,1 3 1,-2 2-466,-5 2 0,-4 2-320,-5 4 0,-6 3-218,-16-1 1,-5 6-1214,8 8 0,-1 8 933,-8 12 0,2 9 84,9 6 0,2 7-107,-4 12 1,0 7 24,16-9 0,1 3 0,0 7-364,7-4 0,-1 5 0,0 4 1,2 2-1,2 1 354,-1 6 0,3 1 0,1 3 1,1 2-1,1 2-19,4-10 1,1 3-1,0 1 1,1 1 0,1 0-1,2-1 1,2-3-261,0 12 0,2-2 0,2-2 0,3 0 1,3-2 258,2-5 0,2 1 0,2-2 0,3-4 0,4-5 0,6 4 0,5-6 0,7-5-127,12 1 1,8-6 0,4-7 126,5-10 0,4-7 0,4-9 9,-18-6 0,3-4 0,1-5 0,0-2 0,-4-1-202,6-5 0,-2-3 1,-2-3-1,-2-5 238,2-6 0,-2-6 0,-3-2 0,-5-1-4,-2-6 0,-5-1 0,-4-3 45,-2-3 0,-3-1 0,-4-2-72,-8 15 0,-1 0 0,-4-2 0,-2-3 20,-4-2 1,-3-3 0,-3-3 0,-2 1 0,-3 1-29,-2 1 1,-4 1 0,-1 0 0,-3 0 0,-1 1-54,-3-6 1,-3 0-1,-1 0 1,-2 3-1,-1 5 27,-2 1 1,-1 3-1,-3 5 1,-1 5-30,-10 1 1,-2 7-1,0 7 36,-6 7 1,-3 8-149,6 5 1,-5 3-1,2 5-564,7 4 1,1 5 0,2 4-1204,0 6 1,1 5 0,7 3 1927,-1 13 0,11 2 0,17-8 0,5-3 0,3 0 0</inkml:trace>
  <inkml:trace contextRef="#ctx0" brushRef="#br0" timeOffset="-141696.73">7465 12368 15896,'3'1'852,"0"-1"-5973,-3 0 5121,3 8 0,-3-6 0,3 6 0</inkml:trace>
  <inkml:trace contextRef="#ctx0" brushRef="#br0" timeOffset="-140714.73">9868 11816 15728,'-38'-7'351,"1"0"0,-1 5 1,1 6-252,-21 28-1309,28-7 1,2 4 1353,1 6 1,2 2-74,1 5 1,4 6-39,6 0 1,3 5-1,3 1-34,2-1 0,4 0 0,5 1-355,7 8 1,6 1-1,3-5-190,-1-14 0,2-4 0,6-5-1221,23 7 1,7-12 1765,-7-18 0,-2-6 0,8 3 0,-9-9 0</inkml:trace>
  <inkml:trace contextRef="#ctx0" brushRef="#br0" timeOffset="-140447.73">10218 12470 15650,'-39'1'375,"-1"0"0,-18 3-375,34 25 0,18-7-56,3 1-22,20-10-68,9-11 90,7-10-11,2-9-90,-14 4-56,-3 5-134,-4 4-1648,3 3 1995,4 1 0,-8 0 0,0 0 0</inkml:trace>
  <inkml:trace contextRef="#ctx0" brushRef="#br0" timeOffset="-140246.73">10383 12115 13240,'-16'-63'5166,"3"19"-5199,12 90 21,9-2 1,1 5-325,-1 3 0,1 1-625,7 8 0,2-2 104,-4-21 0,3-2 857,11 5 0,1-4 0,-3 0 0,13-1 0</inkml:trace>
  <inkml:trace contextRef="#ctx0" brushRef="#br0" timeOffset="-140014.73">11002 12330 12702,'-51'32'369,"-1"-1"1,10-8 0,8 3 482,18 9 0,7 2-1356,3 10-728,17-9-102,14-10-951,25-14 856,-15-10 0,3-3 1429,8-8 0,-1-1 0,9 3 0,-5-8 0</inkml:trace>
  <inkml:trace contextRef="#ctx0" brushRef="#br0" timeOffset="-139595.73">11543 12360 16670,'-11'-6'1680,"3"1"-1680,8 5 23,0 0-258,-23 43-505,38-10 45,-1 26 415,36-34-549,12-14 526,-6-17-364,-11-4 1,2-6 369,2-4 0,-1-5 560,4-5 1,-5-6 671,-13-1 1,-8-1-62,-8-26-269,-30 1-56,-9 8-280,0 11 0,-2-2-79,2-1 1,0 1-124,0-2 0,1 3-100,-3-12-12,17 46 0,15 36 34,3 14 0,3 9-6,4 12 0,2 5-695,-1-11 0,1 4 0,0-4 409,-5-8 1,1-2-1,0-3-879,9 14 0,2-7-6190,16-2 7372,-1-17 0,-18-14 0,-7-11 0</inkml:trace>
  <inkml:trace contextRef="#ctx0" brushRef="#br0" timeOffset="-138915.73">11754 12269 12020,'-4'-3'3708,"1"0"-3629,3 3-79,-6 54-359,6-22-818,0 5 1,2-1 1176,10-4 0,-3-15 0,0-7 0</inkml:trace>
  <inkml:trace contextRef="#ctx0" brushRef="#br0" timeOffset="-138280.73">12645 12152 14339,'-9'0'2196,"2"0"-1972,-45-1-56,26 12-151,-9-5 0,1 2 72,8 20-77,3 7-169,15-7 90,32-7 33,7-19 12,26-15 22,-9-9 0,-1-3 100,-4 0-10,-7 6 22,-8 7-101,-6 5 23,-6 6 134,8 7-45,-1-2 123,13 2-167,3-4-12,-3-6 0,3-4-45,3-4 1,1-4-85,3-7 1,-4-5-71,-11 3 1,-6-3 7,-2-32 124,-31 3-11,0 23 0,-1 0 28,-4-3 0,-4-1 55,-6-11 1,-4 3-12,5 14 1,-2 8-73,-25 3 0,22 55-6,18 3 0,5 6-149,2-2 1,5 2-373,10 19 1,8 2-1743,4-3 0,3-1 2280,0-1 0,1-5 0,-4-18 0,-4-6 0,-7-9 0</inkml:trace>
  <inkml:trace contextRef="#ctx0" brushRef="#br0" timeOffset="-137931.73">12968 12108 17454,'-3'-1'-79,"67"-3"-218,-13-5 1,4-2-762,-11 4 1,3 1 0,0-3 851,2-2 1,1-1 0,-1-3-68,-1-2 1,-1-1-1,-2-1 652,2-1 0,-2-4-301,12-16 1,-14-6 750,-33 11 0,-10 1-12,-11-29 269,-37 24-593,-1 36-135,-1 24-66,3 16-231,20 3 1,5 8-34,4 6 1,8 4-410,6-11 0,4 2 0,4-2 67,5 11 1,8-5-236,8-6 0,6-7-712,-2-16 1,2-5-634,2-1 0,2-4 2104,4-3 1,-2-3-1,7 1 1,-7-7 0</inkml:trace>
  <inkml:trace contextRef="#ctx0" brushRef="#br0" timeOffset="-137228.73">15400 11926 10395,'-8'11'1019,"2"-2"539,6-9-785,33 20 325,-13-15-246,29 15 884,-6-20-716,1-19-717,2-20-225,-18-10-306,-14-15 262,-21 8-23,-7-5 34,-11 0-17,2 26 0,-4 3-84,-27-6 34,-8 23 22,20 32-303,19 23-55,19-1-670,42 8 596,-4-29 1,7-4-219,19 1 0,5-6 184,-18-11 1,1-6 0,-3 0 453,10-1 1,-5-3 11,-9-6 0,-8-1 393,-7-2 1096,-14 7-626,-18 22-291,-12 32-572,-1 6 11,9-12 0,2-1-11,3 14-1098,26 10-62,6-33 1,8-4 1159,18 1 0,2-5 0,-17-5 0,-3-4 0,1-6 0,0 0 0</inkml:trace>
  <inkml:trace contextRef="#ctx0" brushRef="#br0" timeOffset="-136914.73">16522 11760 17834,'19'39'-706,"0"1"0,0-5 1,4-8 201,31-20 122,3-6 226,0-9 178,-22-2 0,-2-4 898,6-27 973,-16-11-1287,-30 12-338,-18 13-256,8 20-24,3 30-1288,12 18-2908,16-12 1,7-1 4207,22 18 0,2-19 0,-16-22 0</inkml:trace>
  <inkml:trace contextRef="#ctx0" brushRef="#br0" timeOffset="-136764.73">17259 11739 16871,'3'59'-815,"-12"-17"1,30-32 0</inkml:trace>
  <inkml:trace contextRef="#ctx0" brushRef="#br0" timeOffset="-136631.73">17245 11433 13678,'0'0'0</inkml:trace>
  <inkml:trace contextRef="#ctx0" brushRef="#br0" timeOffset="-136414.73">17640 11749 19246,'-14'-42'441,"0"1"0,0-4 0,8 4-475,28 1-11,-1 6-56,19 32-179,-9 21-22,0 19-393,-1 14-683,-1 7 621,-16-29 1,2 1 756,4 5 0,-1-2 0,0 1 0,4 1 0</inkml:trace>
  <inkml:trace contextRef="#ctx0" brushRef="#br0" timeOffset="-135862.73">18912 11805 15347,'14'59'345,"0"0"1,-1 0-1,1 0 1,0 4-1,-1-4 1,-3-1-343,-3-10 1,-3-1 0,-1-5 18,-2-3 1,-2-3 100,-3 1 0,-3-3 651,-6 3-662,-11-40-67,5-34-23,8-3 1,1-5-673,1-2 0,0-1 650,0-10 0,0-3 0,2 16 0,1-1 0,-1-4 14,2 0 0,0-5 0,1 0 0,0 2 45,0-8 1,1 2 0,0 0-34,1-3 0,1 1 1,2 7-27,2 8 0,6 10-34,16 8-44,12 41 66,-2 12 1,0 10-196,-3 14 0,-4 9-851,-7-9 0,-2 3 0,-4-1-645,-3 14 0,-6-3 1703,-9-4 0,-5-8 0,-1-15 0,0-12 0</inkml:trace>
  <inkml:trace contextRef="#ctx0" brushRef="#br0" timeOffset="-135631.73">19216 11945 16826,'4'-42'523,"0"0"0,3-16 0,5 0-506,7 9 0,3 4-488,-1-2 0,2 6 437,5 11 1,2 9 180,11 15-416,-7 25 323,-9 13-104,-17 6 0,-3 6-426,-1 1 0,-1 1-2029,-2 8 0,2-3 2505,2-15 0,0-5 0,1 5 0,4-29 0</inkml:trace>
  <inkml:trace contextRef="#ctx0" brushRef="#br0" timeOffset="-135362.73">20057 11661 16199,'-7'-11'2487,"-39"-3"-2296,23 20-169,-31 4 1,33 33-102,8-6-78,16 8 34,13-24 0,31-11 0,4-24 212,0-18 46,-21-7-90,-29-5-90,-17 18-437,-12 4-952,-7 9 1434,-9 6 0,22 5 0,0 2 0</inkml:trace>
  <inkml:trace contextRef="#ctx0" brushRef="#br0" timeOffset="-135014.73">20369 11015 15885,'-5'-41'1053,"1"0"1,-3-22-830,7 93 157,-4 19-297,2 2 0,-1 6-483,-2-3 1,0 4 428,1-3 0,1 5 0,2-1-42,2-3 1,1-1 0,4 1-1,3 5 1,4-1 0,5-5-95,16 3 0,6-13 89,-2-17 0,2-11 2,2-17 1,-2-9-266,11-23 224,-12-20-124,-18-12 146,-25 19 1,-11-1-258,-9 10 0,-4 4-34,0-1 0,-2 5-1816,-32 5-4077,32 25 6218,10 4 0,11-2 0,5 1 0</inkml:trace>
  <inkml:trace contextRef="#ctx0" brushRef="#br0" timeOffset="-134397.73">21504 11518 15807,'-46'-24'814,"-1"-1"0,5 4 1,0 5-765,8 10 0,1 8-117,-18 23-706,7 15 481,33 5 80,25-4 189,18-21-78,12-8 101,9-5 17,-12-5 0,2-2 33,-2 0 1,0-1 33,6-5 0,-1-3-84,14-7 78,-21-14 1,-21 0-1,-2-29-67,-10 20 0,0-6 0,-1 2 1,0-4-1,0 0-485,1-15 1,-1-1 562,0 15 1,0 0 0,0 2 33,1-5 1,0 2 66,0 6 0,-1 2 158,4-20-248,-5 36-100,-9 75 0,3 8 0,0 8 4,0-19 0,-1 2 0,2 1-369,3 7 1,1 1 0,2-3 336,3 5 0,6-1-51,2-12 1,4 1 0,3-2 316,10 13 0,5-5-457,5-3 1,2-8 89,-12-18 0,-1-11-95,15-29 224,-27-20 56,-9-18 190,-16-4-11,-12 21 1,-7 3-158,-8 10 1,-4 5-102,0-2 1,-2 6-1,1 14 1,2 7-505,-2 12 355,15 9-2394,11 2 2630,43 9 1,-23-21-1,26 3 1</inkml:trace>
  <inkml:trace contextRef="#ctx0" brushRef="#br0" timeOffset="-134229.73">22504 11535 15840,'-10'-1'90,"3"-1"-157,7 2-2320,0 0 2387,13 32 0,-10-25 0,11 25 0</inkml:trace>
  <inkml:trace contextRef="#ctx0" brushRef="#br0" timeOffset="-134098.73">22466 11226 12938,'0'0'0</inkml:trace>
  <inkml:trace contextRef="#ctx0" brushRef="#br0" timeOffset="-133897.73">22716 10867 18474,'11'63'-325,"0"0"0,0 0 0,1 1 0,-1-1 0,3 0-1248,3 1 1,1-1 0,0-4 1262,-4-11 1,0-3-1,-1-3 1,4 2 0,-2-8-1,-1-8 1</inkml:trace>
  <inkml:trace contextRef="#ctx0" brushRef="#br0" timeOffset="-133764.73">23081 11382 12188,'0'0'0</inkml:trace>
  <inkml:trace contextRef="#ctx0" brushRef="#br0" timeOffset="-133631.73">23028 11032 12311,'0'0'0</inkml:trace>
  <inkml:trace contextRef="#ctx0" brushRef="#br0" timeOffset="-133446.73">23460 10828 18552,'-6'52'-344,"0"-1"0,0 1 1,-1-1-1,0 13 1,0-1-1,3-3-1830,4-13 0,1-2 1,1-3 2173,-1 3 0,0-6 0,1 5 0,-2-34 0</inkml:trace>
  <inkml:trace contextRef="#ctx0" brushRef="#br0" timeOffset="-133297.73">23235 11179 14294,'51'6'-334,"0"-1"0,1 1 1,-2-2-1,-1-1 0,-4 3 1,-4 4-1,-5-1 1,20 0-1</inkml:trace>
  <inkml:trace contextRef="#ctx0" brushRef="#br0" timeOffset="-133013.73">23683 11187 16625,'39'-8'-460,"12"-4"96,-13 5 0,1 1 62,25-8 302,-10-4 0,-23 10 940,-8 18 573,-19 54-1334,-8-7 0,-2 7-675,2-19 0,1 0 0,-1 1 496,-1 6 0,-1 0 0,3-2 0,4 4 0,0 0-7,3 9 1,-7-3-129,-16-13 0,-12-6-492,-19-1 0,-11-13-1076,16-19 0,-4-8 0,-2-4 1703,2-3 0,-4-4 0,1-2 0,8 0 0,-3-2 0,5-1 0,0-1 0,1 0 0</inkml:trace>
  <inkml:trace contextRef="#ctx0" brushRef="#br0" timeOffset="-132414.73">15132 13064 13667,'53'-23'256,"0"0"0,0-1 0,0 1 1,-5 4-1,-1 0 0,2 1 1,3 0-1,5 1-255,-7 5 0,2-1 0,3 2 1,3-1-1,1 1 0,3 0 1,1 0-1,1 0 0,1 0-438,-8 2 1,2 0 0,1 0 0,2 0-1,1 0 1,1 0 0,1 0 0,0 1 0,1-1-1,-1 1 1,1-1 0,0 0 0,-1 1 407,-2 0 0,1-1 0,0 1 0,0 0 1,0-1-1,0 1 0,1 0 0,0 0 0,0 0 1,0 0-1,1 1 0,1-1 0,0 1 0,0 0-58,-3 1 1,1 0 0,1-1 0,1 1 0,0 0-1,0 0 1,1 1 0,-1-1 0,1 1 0,-1-1 0,1 2-1,-2-1 1,0 0 0,-1 1 0,0 0 0,-2 1 53,5-1 0,-1 1 0,0 0 0,-2 0 1,1 1-1,-2 0 0,1 0 0,-1 0 0,0 1 1,0 0-1,1-1 0,0 1 0,1 0-63,-3 0 1,0 0-1,0 0 1,0 0 0,1 0-1,-1 1 1,1-1 0,0 1-1,0-1 1,-1 1 0,1 1-1,0-1 1,0 0 0,0 1 95,0 0 0,0 0 0,-1 0 0,0 0 0,0 1 0,0 0 0,0 0 0,1 0 0,0 0 0,1 0 0,1 1 0,1-1 0,1 1 0,1 1-61,-8-2 1,2 2-1,0-1 1,2 0-1,0 1 1,1 0-1,0 0 1,1 0-1,1 0 1,-1 1 0,1-1-1,0 1 1,-1-1-1,1 1 1,-1-1-1,-1 1 1,1-1-1,-2 1 1,0-1-64,-1 0 0,0 1 0,1 0 0,-2-1 0,1 1 0,0-1 0,-1 1 1,0 0-1,0 0 0,0-1 0,0 1 0,0 0 0,-1 0 0,0-1 0,1 1 1,-1 0-1,0-1 0,0 1-72,5 0 0,0 0 0,1 0 0,0 0 0,0 0 1,0 0-1,0 0 0,-1 0 0,0 0 0,-1 0 1,0-1-1,-1 1 0,-2-1 0,0 0 0,-2 0 1,-1-1 195,11 1 0,0 0 0,0-1 0,0 1 0,-2-1 0,-2 0 0,-2-1 0,-4 1 0,-4-2 0,-4 1 0,-5-2 0,12 1 0,-7-1 0,-7-1 0,-2-2 0,13-3 0,-1 0 0</inkml:trace>
  <inkml:trace contextRef="#ctx0" brushRef="#br0" timeOffset="-132114.73">25516 11270 16389,'-10'3'-2610,"1"-1"2610,9-2 0,0 0 0,0 0 0</inkml:trace>
  <inkml:trace contextRef="#ctx0" brushRef="#br0" timeOffset="-82198.73">15593 13216 13655,'-28'43'307,"1"-1"0,-1 1 0,0 1 0,-1 1 0,0-1-303,3-4 0,0 0 0,-2 4-1343,-6 6 0,-4 4 0,0 1 0,2-2 1339,-3 2 0,3-2 0,-2 3-25,2-3 0,-2 2 0,1 0 0,4-5 102,7-6 1,3-3 0,3 1-78,-1 20 0,5-4 0,-1 1 0,17-8 0</inkml:trace>
  <inkml:trace contextRef="#ctx0" brushRef="#br0" timeOffset="-81964.73">14677 14478 14551,'-22'43'325,"1"0"0,9-5 1,12-5-248,48 4-78,12-22-2359,-10-25 1,-2-7 2358,10-10 0,-3-3 0,-35 14 0</inkml:trace>
  <inkml:trace contextRef="#ctx0" brushRef="#br0" timeOffset="-81647.73">15574 13686 17118,'50'43'31,"0"0"0,0 0 1,-1-2-1,1-1 0,-1-6-37,10-4 1,3-4-628,-16-7 0,4 0 1,2 1-1,-1 1-757,-1 0 1,0 2 0,0-1-1,0 0 1390,0-1 0,1 1 0,-2-2 0,-5 0 0,19 11 0,-11-3 0,-14-5 0</inkml:trace>
  <inkml:trace contextRef="#ctx0" brushRef="#br0" timeOffset="-81363.73">16856 14171 18686,'35'37'-101,"-1"0"0,-1-2 1,0-4-214,18-1-560,-5 17 840,-31 8 45,-19-21 1,-7-1-12,-18 15-45,-15-17-941,21-22-975,8-8-1075,7-10 3036,7-7 0,1 5 0,1-2 0</inkml:trace>
  <inkml:trace contextRef="#ctx0" brushRef="#br0" timeOffset="-80579.73">16482 13527 16344,'63'13'54,"0"1"0,0-1 1,0 1-1,0-1 0,0 1 1,-7-4-1,1-1 1,2 0-1,0-1 0,1 1 1,-1-1-1,0 0 0,-1-1-729,3 2 0,-1-1 1,0 0-1,0-1 0,0 0 1,3 0-1,2 0 651,-4-1 0,4-1 1,2 0-1,1 0 1,0 0-1,0 0 1,-1-1-1,-3 1 0,-3-1-148,0 1 1,-2-1 0,-2 1 0,-1-1 0,0 0-1,0 0 1,1 1-92,2-1 1,2 0-1,0 1 1,0-1 0,-2 0-1,-3 0 1,-3 0-263,11 1 0,-2 0 1,-6 0-1,-7-2 525,9 2 0,-18-6 1693,-28-8-695,-29-6 738,-26-17-436,0 0 1645,-4-3-2788,19 17 1657,13 9-1814,10 13 11,3 7 45,8 8 11,32 21-90,-12-17 1,2 1-807,1 7 0,-3 2-1748,1 20 2577,-53 0 0,3-32 0,-8-5 0</inkml:trace>
  <inkml:trace contextRef="#ctx0" brushRef="#br0" timeOffset="-78965.73">13173 15403 10305,'-1'-10'1871,"-1"2"-1467,2 8-416,0 0-10,-11-6-45,8 5 89,-8-2 12,11 14-23,0 7 11,0 0-10,0 0 223,2-10 302,-1 4 259,3 18-314,0 22-387,-3-18 0,1-1-4,-1 24-80,1-14 123,-2-27 437,0-6 830,0-6-1267,-2-11-111,-5-3 22,-5-10-23,-1 3 12,1 1 134,4 5-168,3 5 0,3 4-34,14 13 34,-6-3-11,10 9 22,-9-6-11,-1-3 11,-2-1-11,-1-3 0,-2-3 101,-1-1-79,0-4-22,-1 4-302,1-4 302,-2 6 22,-2-3 23,-3-2-45,-7-16 56,-2-13-56,1-2 0,4-1-33,9 13 21,1 7-32,3 8 32,8 4 24,6 13-57,26 19 45,7 8 11,-16-16 0,0-3-11,15 6 56,-8-18 0,-21-18-22,-8-35 5,-7 8 0,-5-4-50,-6-11 0,-4-1-116,3 9 1,-2 5 98,-5 6 0,-1 8-39,-6 11-56,1 23-987,4 16 1110,7 39 0,4-31 0,6 14 0</inkml:trace>
  <inkml:trace contextRef="#ctx0" brushRef="#br0" timeOffset="-78697.73">13661 15472 15844,'-26'38'153,"-1"0"1,6 1-1,13-5-198,45-10 34,5-4 11,22-29 259,-20-12-253,-18-1 0,-4-5 70,2-18-917,-24 4-1076,-19 21-1893,-22 27 3834,9 10 1,14-5 0,4-1-1</inkml:trace>
  <inkml:trace contextRef="#ctx0" brushRef="#br0" timeOffset="-78164.73">14180 15527 12792,'1'57'612,"1"1"1,0-7 0,2-4-524,11 7-77,-3-23 190,2-3 907,-10-26-448,-1-39-532,-4 1 0,-1-7-118,-2-3 0,0-6 0,0 1-455,2 5 0,0 0 1,0 0 491,-2-3 1,-1-1-1,3 5 8,3 2 0,4 4 50,8 3 1,7 5-96,8 11 0,6 7-33,9 6 0,0 9 22,-7 7 0,-4 7-6,-5 7 0,-8 6 6,-16 33-121,-12-26 0,-5 0 132,-3 3 0,-3 0-28,-13 10 1,-1-1-152,9-10 0,4-2-779,-1 2 0,10-5-969,19-3-620,27-18 2536,10-13 0,-18 0 0,-3-1 0</inkml:trace>
  <inkml:trace contextRef="#ctx0" brushRef="#br0" timeOffset="-77914.73">14622 15638 14854,'0'-10'258,"49"-23"-258,-13 13 0,1 0 0,2-2 34,10-16 951,-26 11-21,-34 7-684,-17 25-168,-20 15-112,18 11-11,12 2-751,9 1 762,32 6 0,-17-20 0,19 0 0</inkml:trace>
  <inkml:trace contextRef="#ctx0" brushRef="#br0" timeOffset="-77764.73">15182 15540 11134,'-3'41'0,"1"-9"0</inkml:trace>
  <inkml:trace contextRef="#ctx0" brushRef="#br0" timeOffset="-77630.73">15141 15270 13364,'0'0'0</inkml:trace>
  <inkml:trace contextRef="#ctx0" brushRef="#br0" timeOffset="-77431.73">15326 15502 17610,'7'-48'661,"0"0"1,-1 5-1,3 7-661,10 14-56,12 14-1625,4 37-3235,-12-5 1,-2 3 4849,16 28 0,-16-13 0,-9-30 0</inkml:trace>
  <inkml:trace contextRef="#ctx0" brushRef="#br0" timeOffset="-76997.73">16698 15215 15739,'3'43'134,"0"1"1,-1-2 0,1-2-707,6 20 572,2-27 0,1-2 0,-2 2 0,9-3 0</inkml:trace>
  <inkml:trace contextRef="#ctx0" brushRef="#br0" timeOffset="-76764.73">17010 15217 16524,'36'24'-247,"-1"0"1,17 6-135,8-48 258,-33-11 67,-20-13-258,-33 16-5020,-18 13 5334,0 22 0,12 7 0,24-4 0</inkml:trace>
  <inkml:trace contextRef="#ctx0" brushRef="#br0" timeOffset="-76565.73">17954 14820 16745,'-34'44'112,"1"-1"0,2 1 0,5-1-112,9-5 0,5-1-291,3 1 0,2 1-1172,2-3 1,2 1 1462,3 6 0,1-2 0,0 0 0,0 3 0</inkml:trace>
  <inkml:trace contextRef="#ctx0" brushRef="#br0" timeOffset="-76431.73">17684 15101 10541,'0'0'0</inkml:trace>
  <inkml:trace contextRef="#ctx0" brushRef="#br0" timeOffset="-76313.73">18217 15091 17454,'-59'27'-533,"11"2"1,41-18 0,4 1 0</inkml:trace>
  <inkml:trace contextRef="#ctx0" brushRef="#br0" timeOffset="-75863.73">17029 16272 12423,'5'0'1412,"22"45"-964,-12-8-437,1 1 0,0 2 135,-3 18-130,-8-19 1,-2-1 73,0 12-34,-3 3 1031,0-39-549,-1-17-415,-3-19 337,-3-20-180,-3-18-152,1 2 1,0-5-102,5 17 0,1-1 0,0-1 122,1-4 1,0-2 0,3 4-145,1-6 1,5 7-6,17-3-67,5 48-158,-2 18 1,1 9-1233,0 5 1,-1 4 1456,6 11 0,-2 0 0,2 14 0,-13-20 0</inkml:trace>
  <inkml:trace contextRef="#ctx0" brushRef="#br0" timeOffset="-75697.73">17457 16099 16905,'24'-48'246,"20"16"-918,-13 40 0,2 9-2029,24 8 2701,-9 15 0,-32-24 0,-7-4 0</inkml:trace>
  <inkml:trace contextRef="#ctx0" brushRef="#br0" timeOffset="-75447.73">17941 15987 15695,'-11'0'1680,"2"0"-1590,-36 31-90,34-13-179,-32 25-359,55-26-45,6-7 202,13-5 191,19-29 291,-12-9 279,-7-17-380,-29 14-593,-22 16-1794,-8 15 2387,-10 15 0,20-7 0,-3 7 0</inkml:trace>
  <inkml:trace contextRef="#ctx0" brushRef="#br0" timeOffset="-74730.73">18337 15938 13577,'-4'0'79,"1"0"33,3 0 201,-2 11 381,-1-7-144,-3 10-136,2-10-145,-2 5-179,3 2-1,-1 3-55,4-4 0,0-3 111,0-5 1177,0-2-929,0-19 100,0-21-224,0-23-90,1 8 0,5 10-313,5 41 55,12 41 6,-9-6 1,-2 5 60,0 1 1,-2 1-39,-1 1 0,-1-1 16,-1 14 28,-2-13 1,0 2 5,4 7 0,1 3-17,5 8 0,1 0-129,-3-13 1,2-4 145,12 18 112,-17-44 112,-5-12 314,-3-15-224,-2-42-230,0 0 0,0-8-88,-1-1 0,-1-7 0,0 2-646,0 4 0,-1 1 0,0 0 650,1 10 0,-2 0 0,1 1 0,-1 4 0,-3-20 0,-2 6 94,0 0 0,0 7-262,-2-2 90,20 53-90,10 43 33,-2-2 0,-1 3-393,-6-3 0,-3-1 500,-1 3 0,-5 1-191,-7 1 1,-7 1 723,-12 11 1,-7 0-898,-5-9 0,-3-3-874,-3-1 0,2-6-6096,-11 1 7362,28-38 0,23 0 0,1-7 0</inkml:trace>
  <inkml:trace contextRef="#ctx0" brushRef="#br0" timeOffset="-74547.73">18804 15780 11784,'-6'0'-818,"1"0"0,5 0 0,0 0 0</inkml:trace>
  <inkml:trace contextRef="#ctx0" brushRef="#br0" timeOffset="-74196.73">19956 14635 13857,'44'33'642,"0"-1"1,-1-1-1,1-2-1023,9-3 1,0-4-2583,-14-6 1,0-2 2962,11 3 0,-4-4 0,-13-7 0,-14-3 0</inkml:trace>
  <inkml:trace contextRef="#ctx0" brushRef="#br0" timeOffset="-74047.73">20237 14637 15885,'-42'51'3,"1"1"1,4-4 0,6 0-4,15-4 0,4-4 0,-2 1 0,11 3 0</inkml:trace>
  <inkml:trace contextRef="#ctx0" brushRef="#br0" timeOffset="-73847.73">20848 14621 17745,'49'-12'0,"0"0"0,-10 3 0,0 0 0</inkml:trace>
  <inkml:trace contextRef="#ctx0" brushRef="#br0" timeOffset="-73331.73">20825 14597 16031,'-30'50'224,"0"0"0,0-1 0,-10 10 0,13-5-224,25-13 0,9-6 0,19 4-33,21-16 10,14-11-89,-11-20 0,4-10-130,-3-6 1,-1-8 302,1-10 1,-6-5-45,-11 7 0,-11 0-12,-19 4 1,-10 3 145,-23-3-947,-8 22 1,-6 6 795,2 8 0,1 3 0,6-4 0,2 3 0,-9 12 0</inkml:trace>
  <inkml:trace contextRef="#ctx0" brushRef="#br0" timeOffset="-73081.73">21482 14449 18238,'-15'47'19,"1"0"1,-1 0 0,-6 18 0,9-5-20,15-24 0,6-4 56,11 26-34,15-14 6,-6-27 0,5-4-51,3-6 1,4-6-1732,14-6 1,1-4 1707,-7 0 0,-2-3 1,-13 1-1,-3 1 0,2-1 1</inkml:trace>
  <inkml:trace contextRef="#ctx0" brushRef="#br0" timeOffset="-72913.73">22524 14433 17532,'57'-14'-1110,"0"0"1,1 0 0,-6 3 0,-5 9 0,-7-1 0</inkml:trace>
  <inkml:trace contextRef="#ctx0" brushRef="#br0" timeOffset="-72731.73">23318 14193 17263,'-4'-6'23,"2"1"77,-7 41-88,7 0-12,-3-2 0,2 5-2101,10 5 0,4-1 2101,9 19 0,3-4 0,-7-40 0</inkml:trace>
  <inkml:trace contextRef="#ctx0" brushRef="#br0" timeOffset="-72464.73">23729 14140 17062,'-34'23'392,"0"1"0,1 7 0,8 1-380,17 22-113,24-7-684,38-19 73,-17-24 1,3-5-339,3-4 1,0-4 814,2 0 0,-1-5 251,5-12 1,-6-7-253,-15 2 1,-11-3-91,-15-4 1,-11 3-819,-34-11-156,5 31 1,-2 7 1299,-9 6 0,22 2 0,11 0 0</inkml:trace>
  <inkml:trace contextRef="#ctx0" brushRef="#br0" timeOffset="-72194.73">24618 13738 19000,'-4'65'22,"1"-1"0,0 0 1,0-2-1,0 0 1,1-4 5,4 10 0,2-6-28,1-11 0,7-10 146,22-13-135,11-22 0,9-6-611,-11-4 0,2-2 1,2-1 599,12 0 0,2-2 0,-5 1 0,2-3 0,-6 1 0,-14 3 0,0 0 0</inkml:trace>
  <inkml:trace contextRef="#ctx0" brushRef="#br0" timeOffset="-70431.73">12886 16620 13936,'51'-14'123,"-1"1"0,10-4 0,5-1-108,-15 5 0,2-1 0,7-2-946,-8 3 1,5-2 0,5-1-1,1 0 1,-1 0 0,-2 1 932,4-2 0,-1 1 0,0 0 1,1 0-1,4-1-138,-14 4 0,4-1 0,1-1 0,1 0 0,0 1 0,0-1 0,-2 2 0,-2-1 74,7 0 0,-1 0 1,-2 1-1,0 0 1,-1 0-1,1 1-276,-1 0 1,0 0-1,-1 0 1,0 1-1,0 0 1,-2 1-499,7-1 0,-1 0 0,-1 2 0,-1-1 0,-2 2 836,4 0 0,0 0 0,-4 2 0,-5 0 0,12-1 0,-8 2 0,9 3 0</inkml:trace>
  <inkml:trace contextRef="#ctx0" brushRef="#br0" timeOffset="-69931.73">16375 17086 15331,'55'-10'7,"0"1"1,0-1-1,0 0 1,0 1-1,2-1 1,0 0-1,1-1 1,-1 1-1,-1 0-1421,8-2 0,0-1 0,-1 1 0,2-1 1436,-8 2 0,1 0 1,1 0-1,0 0 1,1-1-21,2 0 0,0 0 0,1 0 1,1 0-1,4 0-75,-7 1 1,2 0 0,3-1 0,0 1 0,1-1 0,-2 1 0,-1 0-134,2 0 1,-2 0-1,0 1 1,0 0-1,-2-1 1,0 1-935,-2-1 0,1 1 1,-1-1-1,-2 1 0,-4 0 1,-5 0 1139,11-1 0,-6 1 0,-16 0 0,-13-1 0,-46 7 0</inkml:trace>
  <inkml:trace contextRef="#ctx0" brushRef="#br0" timeOffset="-69480.73">21904 15022 14383,'53'-10'246,"0"-1"1,0 1-1,0-1 1,-2 2 0,3-1-1,3 0 1,0 0 0,2 0-1,-2 0-1173,3 0 1,1 0-1,0 0 1,1 0-1,0 0 1,3 0 935,-2 1 1,1 0-1,3 0 1,-1 0 0,0 0-1,-1 2 1,-2 0-181,0 1 1,-2 0 0,-2 2 0,1 0 0,2 0 0,4 0 170,-10 1 0,3 0 0,2 0 0,1 1 0,1-1 0,0 1 0,0 0 0,0-1 0,-2 1-38,0 0 1,-1 0 0,1 0-1,-1 0 1,0 0 0,0 0-1,0 0 1,0 1 0,0-1-70,5 0 0,1 0 0,0 0 0,0 0 0,-1 0 1,-1 0-1,-2 0 0,-1 0-91,7 0 0,-1-1 0,0 1 0,-4 0 0,-4-1 0,-7 0-860,9-2 1,-9 0 0,-5-2 1057,0-4 0,-8 0 0,1-2 0,-33 0 0</inkml:trace>
  <inkml:trace contextRef="#ctx0" brushRef="#br0" timeOffset="-65515.73">12808 17362 13162,'-17'35'392,"-1"1"0,3-2 1,5-2-349,12 18 158,37-3-135,1-23-28,-6-12 1,2-7 38,21-21-39,-17-5 0,-2-6-39,-8-6 0,-4-5 135,0-7 0,-9-2-29,-12 10 1,-8 3-107,-27-21 22,-12 29-89,-4 13-269,-2 6-4045,-8 35 4381,23-6 0,2 9 0,26-17 0</inkml:trace>
  <inkml:trace contextRef="#ctx0" brushRef="#br0" timeOffset="-65347.73">13398 17365 12983,'0'0'0</inkml:trace>
  <inkml:trace contextRef="#ctx0" brushRef="#br0" timeOffset="-65014.73">13846 17114 16367,'-34'37'213,"-1"1"0,4-3 0,7 3-213,11 4 0,12-1-79,14-8 1,6-4-68,18 24 11,-4-39 1,4-9-191,16-20 56,-19-3 0,-3-8 269,-8-6 0,-5-5 62,0-9 0,-9 0-62,-20 2 0,-8 5-213,0 10 0,-3 5-566,-10 6 1,-2 8-2730,-14 7 3508,5 14 0,19-7 0,9 6 0</inkml:trace>
  <inkml:trace contextRef="#ctx0" brushRef="#br0" timeOffset="-64713.73">14345 16866 15840,'-33'41'302,"1"-1"1,2 2 0,4 5-270,12-5 1,3 3 0,5 1-888,10 16 1,6-1 847,0-1 1,8-6-68,13-14 0,7-11 315,-7-16 1,3-8-232,6-7 0,-1-7 361,7-24-215,-35-9-185,-36 23 0,-12 5-482,1 9 0,-1 5-1530,-9 5 1,4 7 2039,-1 16 0,21-10 0,12-5 0</inkml:trace>
  <inkml:trace contextRef="#ctx0" brushRef="#br0" timeOffset="-63231.73">17319 17578 15000,'-65'13'1255,"8"11"-1099,31 23-38,14-4 0,4 5-73,4-1 0,4 0-29,3 0 1,5-3 0,5-10 0,5-7-17,25-10 39,-5-16 0,2-9-22,2-13 0,0-9-40,7-9 1,-5-7 5,-11-10 1,-9-3-438,-11 12 1,-8 1 486,-10 6 1,-8 6-101,-25-3-56,0 22 0,-4 7-774,0 9 0,-1 6-3629,1 6-1,3 4 4527,-11 24 0,37-9 0,14-19 0</inkml:trace>
  <inkml:trace contextRef="#ctx0" brushRef="#br0" timeOffset="-63063.73">17702 17821 13846,'0'-3'-2768,"0"0"2768,0 3 0,0 0 0</inkml:trace>
  <inkml:trace contextRef="#ctx0" brushRef="#br0" timeOffset="-62696.73">17957 17647 15034,'-29'35'582,"0"1"1,3-1 0,5 1-505,9 30-145,15-24 0,8-1-264,10-10 0,8-5-78,12-2 1,3-9 335,-2-13 0,1-9 0,0-9 0,-5-6 73,5-28 274,-25 12 1,-6-4 150,-6 5 1,-7-1-426,-10-3 0,-6 3-526,-21-6-617,-18 23-2566,17 20 3709,5 9 0,15-5 0,7 5 0</inkml:trace>
  <inkml:trace contextRef="#ctx0" brushRef="#br0" timeOffset="-62265.73">18457 17359 16983,'-14'35'115,"-1"1"1,1 11 0,11-1-122,17-9 1,11-3-40,11 1 1,7-5-728,0-10 1,4-8 771,6-11 0,0-9 0,-14-1 0,-2-4 11,-2-5 1,-2-2 55,-3 0 0,-4-4 543,-3-9 0,-5-2 488,2-23-452,-17 5-646,-10 36-45,-9 37 45,4 22-230,5 2 0,4 5-1238,4 5 1,5 1 1487,3-10 1,2 0 0,0-3-1,-1 0 1,1-5 0,19 13-1</inkml:trace>
  <inkml:trace contextRef="#ctx0" brushRef="#br0" timeOffset="-61432.73">23106 15394 14439,'-26'51'571,"-1"0"1,8 4 0,6 1-561,6-7 0,7-1 28,7-2 1,8-6-18,26 1-17,-3-24 1,6-8 50,3-11 0,1-8-56,7-11 0,-4-11 45,-11-13 0,-10-7-791,-10 5 0,-10-1 751,-12-2 1,-9 3-12,-2 15 1,-7 4 168,-15-3 0,-8 7-539,-1 11 1,-3 9-2258,-2 6 0,2 8 2633,14 4 0,6 3 0,-1 16 0,28-20 0</inkml:trace>
  <inkml:trace contextRef="#ctx0" brushRef="#br0" timeOffset="-61280.73">23652 15457 11593,'0'0'0</inkml:trace>
  <inkml:trace contextRef="#ctx0" brushRef="#br0" timeOffset="-60880.73">24259 15256 14708,'-2'-5'840,"-20"21"1,-6 15-684,10 0 0,0 3-152,-12 9 1,2 1-6,13-4 0,6-2 45,6 8-11,29 2-34,-1-18 45,23-5-101,10-25-56,-15-13 22,9-13 45,-26-9 34,-9-26-169,-25-3 34,-8 27 1,-5 3-113,-24-14 46,-16 24-438,22 19-706,3 7-1176,11 4 2532,10 3 0,8-2 0,5-2 0</inkml:trace>
  <inkml:trace contextRef="#ctx0" brushRef="#br0" timeOffset="-60563.73">24478 15322 15213,'-6'-2'1793,"1"1"-1401,5 1-303,36 4-111,-4-3 22,12-2 0,6-3 5,-7-3 1,-1-1-281,2-1 1,-2 0 252,12-5 22,-32 9 0,-27 16-213,-8 7-415,-8 16-2487,2-4 0,0 3 3115,-7 20 0,2-4 0,18-26 0</inkml:trace>
  <inkml:trace contextRef="#ctx0" brushRef="#br0" timeOffset="-55314.73">19556 17261 12322,'-17'-42'1457,"-12"-1"-1121,-5 22-135,-4-2-89,-6-1 67,7 3 12,7 5 0,-3-1-29,-4 0 1,-2 1-57,-14-3 1,-1 3-57,9 4 0,0 3-210,0 4 1,1 1 159,11 3 0,-1 2 50,-15 1 1,-5 2-46,-5 1 1,-4 1 16,10 0 1,-3 0-1,0-1-562,-5 0 1,1 0 0,1-2 539,10 1 0,3-1 0,-2-1-12,-10 0 1,-1-1 0,1 0-193,11 1 1,2 1 0,-3 1 217,-11 2 1,-3 1 0,-1 3-15,14-2 0,-1 2 0,0 1 0,2 0-11,-7 1 0,1 2 0,1-1-250,-2 3 1,0 0-1,3-2 261,-6 2 0,2 0 18,8-3 1,-3 1 0,2 0-74,4-1 1,2 0 0,-3 1 27,-7 4 1,-3 1 0,5 0 26,-7 4 0,4 1 359,1 4 1,4 1-360,12-3 0,2 1 28,0 3 0,1 0-34,2 0 1,1 3 214,-6 12 1,3 3-227,11 3 0,3 0 17,-2 0 0,6 1 106,15-4 0,7-1-101,5-12 1,5-2-6,7 1 0,4-1 0,5 1 0,7 0 7,5-2 1,6 0-1,4-2 15,-5-6 1,3-1-1,3-2 1,4 0-413,-7-4 0,3-1 0,2 0 1,2-1-1,-1-1 0,-2-1 396,5 1 1,-1-2 0,0-1 0,0-2 0,1 0-285,4-2 1,2-1 0,0-1-1,-2-1 1,-3-1 277,1 0 0,-3-2 0,-1 0 0,0-1 5,1-1 1,0-1 0,0-1 0,0 0-6,-1 0 0,-1 0 0,1-2 0,4-1-174,-9-1 0,1-1 0,3-1 0,0-2 0,0 0 0,0 0 181,0-2 1,-1-1-1,0-1 1,1 0-1,0-2 1,2-1-138,-2 0 1,3-2-1,1-1 1,0 0-1,-1-1 1,-2 0-1,-3 0 118,9-5 1,-3 0 0,-3 0 0,-1-1 0,-1-1 115,-5 0 0,-1-1 1,-2-1-1,-3-1 0,-4 2-104,7-9 0,-6 0 0,-3-3 245,-8 2 1,-1-2 0,-3-3 0,-6 0-246,-2-13 0,-7-2 0,-8-2-14,-9 8 0,-6-3 0,-5 0 0,-3 5 54,-9-7 1,-6 4 0,-7 4-41,3 11 0,-5 3 0,-2 2 0,1 4 0,-7-1 0,0 4 0,-1 3-157,-3 0 1,0 2-1,-1 3-116,0 3 0,0 3 1,-5 5-1527,1 8 1,-5 4 0,-1 4 0,4 2 1798,10 1 0,2 2 0,1 2 0,0-1 0,-14 3 0,1 0 0,9 2 0,11 3 0,1 0 0</inkml:trace>
  <inkml:trace contextRef="#ctx0" brushRef="#br0" timeOffset="-48496.73">14914 16244 15370,'-9'-25'-4762,"10"6"4762,13 17 0,-2 2 0,0-1 0</inkml:trace>
  <inkml:trace contextRef="#ctx0" brushRef="#br0" timeOffset="-48130.73">21534 15126 11773,'0'0'0</inkml:trace>
  <inkml:trace contextRef="#ctx0" brushRef="#br0" timeOffset="-31682.73">15690 15334 9543,'-2'8'1345,"1"-2"-886,1-6-190,0 0-269,52 6 0,-20-8-420,5 3 0,3-2 420,22-16 0,-32 9 0,8-5 0</inkml:trace>
  <inkml:trace contextRef="#ctx0" brushRef="#br0" timeOffset="-31482.73">16115 15207 11325,'1'-7'2207,"-1"0"-1602,0 7-504,1-5-101,5 10-90,3-3-750,4 11 840,-2 6 0,-5-10 0,-3 3 0</inkml:trace>
  <inkml:trace contextRef="#ctx0" brushRef="#br0" timeOffset="-30831.73">18859 15102 11549,'-2'7'3014,"1"-1"-2734,1-6-280,55-20 0,-19 11-275,10-4 1,1 0-2090,-4 5 257,-6-2 2107,-23 5 1322,-15 0 773,-11 4-884,-8 0-415,-9 1-427,-11 11-335,16 10-6937,1 17 6903,19-5 0,4-8 0,0-16 0</inkml:trace>
  <inkml:trace contextRef="#ctx0" brushRef="#br0" timeOffset="-30479.73">18766 15156 12277,'-7'1'2129,"2"1"-1737,5-2-167,0 0-192,12 34-66,12-22-1884,7 7 1,3-1 1916,19-14 0,-1-2 0,-33-2 0</inkml:trace>
  <inkml:trace contextRef="#ctx0" brushRef="#br0" timeOffset="-29797.73">15808 15297 13611,'-43'19'317,"0"0"0,5-2 1,9 3-218,20 24-100,19-12-846,12-8 1,7-1 845,10-6 0,2-4 0,19 7 0,-5-6 0</inkml:trace>
  <inkml:trace contextRef="#ctx0" brushRef="#br0" timeOffset="-29262.73">17498 17867 11425,'2'-7'68,"-1"3"-356,-1 4 1,0 0-1</inkml:trace>
  <inkml:trace contextRef="#ctx0" brushRef="#br0" timeOffset="-29097.73">17720 17788 5891,'0'0'0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3:19:35.10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6596 2233 8266,'4'-4'425,"0"0"9405,-4 4-8555,-2 27-1242,-6 7 1,-3 7-34,-2 2 0,-1 2-448,0-4 0,-2 2 0,-1-2 448,-7 9 0,-1-2-314,-5 10 0,2-2-3940,11-17 0,2-3 4254,0-2 0,5-5 0,9-10 0,4-19 0</inkml:trace>
  <inkml:trace contextRef="#ctx0" brushRef="#br0" timeOffset="267">6457 1915 20233,'45'13'28,"-10"19"0,-1 13-21,-12 0 1,-1 6-1,-1 0-1261,1 0 0,0 0 0,-1 0 1246,-2 1 1,-2-1 0,-2-4-492,0 2 0,-2-5 129,2-3 1,1-2-1373,0-5 0,3-2 1742,22 17 0,-16-23 0,-4-13 0</inkml:trace>
  <inkml:trace contextRef="#ctx0" brushRef="#br0" timeOffset="933">7642 2685 14227,'0'7'2151,"0"0"-1479,0-7 1502,0 0-561,-8 10-1209,3-25-180,-6-5-123,4-34-199,5 20 0,1-1 126,-1-2 0,2-2 33,3-15 1,4-1-34,5 9 0,2 2-28,0 0 0,4 5-45,30-1 23,-5 30-23,8 21-45,6 9-140,-15 5 1,-2 5 77,-9-2 1,-2 1 134,1 0 0,-5-1 17,-4 11 0,-20-25 713,-1-7-669,1-33 80,4-11-76,2-13 1,4-15-1,0 5 53,0 6 0,3 0-337,-1 6 1,2-6 0,1 2 0,0 11 235,19-13-112,9 16 89,-17 61 12,-6 11 0,-2 8-12,0 10 1,0 4-447,0 2 0,-1 0 138,-2-2 1,-2-2-718,-6-19 1,3-3 1021,11 6 0,0-4 1,-4 1-1,16-2 0</inkml:trace>
  <inkml:trace contextRef="#ctx0" brushRef="#br0" timeOffset="1150">9003 2241 17644,'-5'0'583,"2"0"-236,3 0-223,29 45-113,17-4-1350,-7-3 0,3-2-2415,-8-13 1,-1-5 3753,26 7 0,-39-19 0,-10-3 0</inkml:trace>
  <inkml:trace contextRef="#ctx0" brushRef="#br0" timeOffset="1300">9164 2354 15347,'-34'31'-1549,"-1"1"0,1-1 0,-8 13 0,5-2 1549,10-10 0,6-2 0,2 6 0,18-26 0</inkml:trace>
  <inkml:trace contextRef="#ctx0" brushRef="#br0" timeOffset="1733">9705 1711 19997,'-16'48'51,"-1"1"1,1 0 0,0 0-1,1 1 1,3 0-45,3-4 1,4 0-1,0 0-569,0 0 1,1 0 0,1 0 432,-2 19 0,4-1-701,6-14 1,3 0 0,4-3 802,12 8 1,2-4 0,-9-5 0,2-7 0,24-2 0</inkml:trace>
  <inkml:trace contextRef="#ctx0" brushRef="#br0" timeOffset="2133">10108 2454 20479,'4'-47'418,"0"-1"1,0 2-1,-2 2-127,-6 0 0,-3 3-32,-8-22-226,3 24 1,-4 4-23,-17 5-11,-3 14-11,-6 19-45,-12 33-12,22 15-178,14 6 33,39-8-34,25-27 91,13-8-354,3-8 510,-1-6 11,-5-11 95,-24-1 1,-1-5 330,14-21-101,-5-3-302,-23 16-34,-14 15-56,-2 14 487,4 29-1159,9 21 313,3 7-117,-4-29 0,2-2-1227,15 7-964,4-8 2723,3-7 0,-17-11 0,-4-5 0</inkml:trace>
  <inkml:trace contextRef="#ctx0" brushRef="#br0" timeOffset="2383">10607 1830 21936,'1'-46'560,"7"13"-560,7 54-34,3 13 0,2 10-123,0 15 1,-2 7-772,-4-11 1,0 3 0,-2-1 751,-3-9 1,-1-2-1,-2-1-267,1 13 1,-2-6-299,5 3-4222,21-11 4963,1-22 0,-4-6 0,-9-16 0</inkml:trace>
  <inkml:trace contextRef="#ctx0" brushRef="#br0" timeOffset="2600">11791 2104 17790,'-1'6'1277,"0"-2"-1725,64-19-1782,-32 12-986,8-6 0,-2 3 3216,-17 9 0,-11-2 0,-7 3 0</inkml:trace>
  <inkml:trace contextRef="#ctx0" brushRef="#br0" timeOffset="2717">11910 2283 19056,'38'-3'-844,"-1"1"0,0-1 0,-6-1 0,-12 2 0,-4-1 0</inkml:trace>
  <inkml:trace contextRef="#ctx0" brushRef="#br0" timeOffset="3153">14663 2148 16457,'-5'45'526,"1"0"1,-2 0 0,-3 1-382,-10 13 1,-4 0-723,3-4 0,0-1-1379,0-2 0,2-4 1956,-4 9 0,20-43 0,2-11 0</inkml:trace>
  <inkml:trace contextRef="#ctx0" brushRef="#br0" timeOffset="3383">14384 1808 21779,'53'37'15,"0"1"0,-3 2 0,-5 4-15,-15 6 0,-4 6-727,-2-5 0,1 3 1,0 0-1048,0-2 0,2-1 0,-1-1 1660,0 0 1,-1-2 0,0-3 0,1 1 0,-3-8 0,0-12 0</inkml:trace>
  <inkml:trace contextRef="#ctx0" brushRef="#br0" timeOffset="3684">15964 2045 15000,'0'-5'1658,"0"0"-1064,0 5-269,11 47-213,3-12-101,-1 4 0,2 2-11,15 17-1008,-9-17 0,0 1 1008,-2-3 0,-2-2 0,11 22 0,-13-25 0</inkml:trace>
  <inkml:trace contextRef="#ctx0" brushRef="#br0" timeOffset="3866">15971 2366 16513,'50'-20'-429,"1"-1"0,0 0 1,1 1-1,-1 1 0,-8 4 1,9 1-1,-6 3 1</inkml:trace>
  <inkml:trace contextRef="#ctx0" brushRef="#br0" timeOffset="5083">18442 1971 16726,'3'-7'3607,"0"2"-2856,-3 5-426,0 0-302,-36-24-12,6 28-11,-3-6 0,-1 4-146,5 17 1,1 7 145,-2 1 0,1 6 0,-6 14 0,4 3-12,10-4 1,9 1-90,14 3 1,11-3-136,7-17 1,8-6-564,17-8 1,5-8 220,-6-6 1,1-5-1556,-2-3 1,3-2-1,-2-1 2133,6-1 0,-2-1 0,0-2 0,-6 1 0,-8 0 0</inkml:trace>
  <inkml:trace contextRef="#ctx0" brushRef="#br0" timeOffset="5783">19149 2468 18821,'26'-36'803,"1"-1"1,0 1 0,5-9 0,-5 2-737,-13 8 1,-4 0 89,-3-18 45,-4 15 0,-4-1-62,-5 6 0,-2 0 50,-8-31-212,-6 32-1,4 22-44,6 17 67,2 6-11,3 11-314,8 17-225,30-4 338,25-4 200,7-17 6,-27-17 1,-2-5 5,12-7 325,3-18 292,-17 5-427,-6 3-190,-18 13 0,-7 9-11,-1 9 0,0 10 0,0 15-180,0 9-795,4-7 0,3 1-3015,9 5 1,4-1 4000,2 2 0,1-2 0,-3-11 0,0-4 0,5-1 0</inkml:trace>
  <inkml:trace contextRef="#ctx0" brushRef="#br0" timeOffset="8849">6515 5068 16737,'-7'58'220,"0"1"0,-2 1 1,-1-2-188,-2-8 1,-2-1-810,-1 2 1,-1-1 775,0-5 0,0-2-1872,0-5 0,0-4 1872,-3 1 0,5-13 0,11-24 0</inkml:trace>
  <inkml:trace contextRef="#ctx0" brushRef="#br0" timeOffset="9085">6272 4643 20132,'22'-59'1132,"28"20"-1144,-13 61 1,2 16 5,1-4 1,-1 7-1543,-7 3 0,-2 7 0,-2-1 1548,-7-5 0,-3-1 0,0 1 3,0 1 1,-1 1 0,-1 0 160,0-2 0,0 0 0,0 2-355,4 9 1,2 3 0,1-3-858,-1-7 0,2-2 0,2-1 1048,5 1 0,2-2 0,-3-4 0,-3-5 0,-1-8 0,18-5 0</inkml:trace>
  <inkml:trace contextRef="#ctx0" brushRef="#br0" timeOffset="9633">7894 5027 14025,'4'-6'515,"-1"60"-324,0-6-755,-2 3 1,0 2 697,1-12 1,1-1 106,-1 11 0,0 0-174,-1-17 0,1-2 123,0 5 1,-1-6 701,0-11 1741,0-12-2214,-1-43 186,0-10-385,-2 5 1,0-9-1,-1-1-467,0-8 1,0-2 0,-1-3 293,2 3 1,-1-3 0,0-1-1,1 3-315,-2-7 1,1 2-1,1 2 275,2 5 1,1 3-1,2 7-7,1 11 0,3 6-56,26-19-201,18 27-617,3 11-706,6 26-1323,-20 14-3046,-8 12 5949,-10 6 0,-12-20 0,-6-4 0</inkml:trace>
  <inkml:trace contextRef="#ctx0" brushRef="#br0" timeOffset="9801">8072 4967 18317,'48'0'-662,"1"0"1,-6 1 0,-8 7-2387,-21 13 3048,-8 19 0,-7-15 0,-1 1 0</inkml:trace>
  <inkml:trace contextRef="#ctx0" brushRef="#br0" timeOffset="9950">7924 5599 18574,'62'-16'-236,"1"0"1,-14 3 0,1 0 0,-5-1-1200,-6 0 1,-2 0 1434,12-4 0,-4 2 0,-14 6 0,-7 1 0</inkml:trace>
  <inkml:trace contextRef="#ctx0" brushRef="#br0" timeOffset="10233">9563 4130 19516,'-41'41'324,"0"0"1,-1 9 0,5 4-284,17-13 0,4 2 0,-1 6-642,0 4 1,0 7 0,1 2-1,2-1 604,2 0 0,1 0 0,3 2 0,2 1-738,2-6 0,2 3 0,2 1 0,1-3 0,2-2 368,1-3 0,2-2 0,2-2 0,4-3-567,8 6 0,4-3 1,2-8 1065,8-6 0,-2-7 0,7 4 0,-7-15 0</inkml:trace>
  <inkml:trace contextRef="#ctx0" brushRef="#br0" timeOffset="10717">10014 5466 18306,'10'-45'754,"-1"-1"0,0 2 1,-2 0-520,-2-9 1,-4-1-40,-3 0 0,-3 1-554,1 1 1,-3 3 379,-3 9 0,-3 7 286,-10 9-331,-14 17-33,0 34 45,6 4 163,12 22-421,29-12-101,13-4 101,19-8-67,11-9 213,8-11 123,-21-9 0,1-6 391,-3-7 0,-2-4-100,4-5 1,-5-2-45,8-23-46,-21 9-55,-18 22-68,-3 8-201,-1 17 134,0 35-11,0 4-17,0-11 1,1 2-607,2 19-61,6 1-515,6-3-2650,3-22 1,5-2 3848,14 8 0,0-3 0,-17-30 0</inkml:trace>
  <inkml:trace contextRef="#ctx0" brushRef="#br0" timeOffset="11183">10646 4480 19179,'35'37'235,"3"2"-504,-11-10 1,1 0-2819,-4-5 0,0 0 3087,22 17 0,-23-21 0,-16-17 0</inkml:trace>
  <inkml:trace contextRef="#ctx0" brushRef="#br0" timeOffset="11350">10903 4433 18574,'-36'13'332,"0"1"1,1 1 0,2 4-384,-1 16 0,4 7-1663,5-1 0,3 2-1992,-2-1 0,5-1 3706,8 23 0,13-45 0,3-7 0</inkml:trace>
  <inkml:trace contextRef="#ctx0" brushRef="#br0" timeOffset="12650">10174 4960 13196,'-8'-8'3653,"2"1"-2297,6 7-427,0 0 58,-19-36-685,53 7-207,0-7 0,6-1-61,13 12 0,7 4-505,-11 2 0,3 1 0,-2 0 471,9-1 0,0 1-8,-13 4 1,2-1 0,-4 2-167,2-1 0,-5 3 85,11 4 245,-76 24 1,-19 8 45,-3-1 0,-4 2-442,3-1 0,-4 1 0,2-1 335,-9 4 0,-1 1-13,10-4 0,-3 1 0,4 1-121,8-2 0,2 0 0,1 2 39,1 2 0,2 1 0,8 1 0,9 1 0,11-2-22,39 19-6,-3-35 0,8-4 24,5-4 0,5-2 1,1-1 274,2-1 1,0-2 0,0-1-284,2-1 1,0 0 0,-8-1 67,14-2-56,-80 8 0,-22 3 0,-9 2 28,1 3 0,-2 3 240,3 0 1,-2 2 0,1-1-258,7 0 1,1-1-1,1 2-11,-21 8 0,7 1-6,20-10 1,13 2 166,25 11-161,51-8 28,-10-9 0,3-2-22,9-2 0,-1-1 166,-11-3 1,-4 0-464,13 3-225,-39 1-952,-8 2-2410,-7-3 3878,-4-2 0,3-3 0,-2-2 0</inkml:trace>
  <inkml:trace contextRef="#ctx0" brushRef="#br0" timeOffset="15182">11861 5268 13352,'-2'5'3575,"1"-2"-449,1-3-2610,27 1-292,4-11-23,30-5-459,-31 1 1,1-2 274,3 0 0,0-1-17,0-1 0,2-1-6,10-8 0,-1-2-73,-10 0 1,-3-2 61,0-5 0,-8 0 17,-15-18 68,-31 14 66,-16 21 46,-6 9 55,-5 5-62,14 14 1,0 8-90,2 9 0,1 6-45,-2 16 1,4 4-113,9-5 0,6 1 73,7 0 0,6-2 12,18 12-63,6-24 1,8-5-163,11-8 0,7-6-661,14-1 0,1-6-448,-10-7 0,-2-5-869,-6-2 0,-4-1 2191,-2-2 0,-20 6 0,-8 1 0</inkml:trace>
  <inkml:trace contextRef="#ctx0" brushRef="#br0" timeOffset="16116">12752 4646 14753,'8'3'3239,"-2"-1"-2489,11-50-201,-9 15-168,2-14 0,-2-5-191,-7 13 1,-3 2-79,-1-1 0,-2 1 90,-12-23-135,-4 32-89,-15 13-57,-5 28 12,-2 19-695,18 19 168,29-6-111,27-11-248,22-22 471,-6-10 1,3-5 436,0-8 0,1-5 45,10 0 0,-3-3 17,-18-1 0,-5 1 61,14-10 404,-35 19-34,-7 6-336,-5 13-45,-2 6-22,0 16-45,0 4-12,0 6-256,3-1-584,5-1-1333,8-4 2185,26-11 0,-23-10 0,12-7 0</inkml:trace>
  <inkml:trace contextRef="#ctx0" brushRef="#br0" timeOffset="16316">13424 4232 17532,'35'34'-695,"-1"-1"0,0 1 1,6 7-1,0-7-3815,-3-15 1,-2-7 4509,6-2 0,-19-6 0,-9-2 0</inkml:trace>
  <inkml:trace contextRef="#ctx0" brushRef="#br0" timeOffset="16500">13688 4232 16546,'-44'16'52,"1"-1"1,-8 13-1,7 6-2226,20 1 1,4 1 2173,-2 0 0,3-1 0,8 11 0,11-32 0</inkml:trace>
  <inkml:trace contextRef="#ctx0" brushRef="#br0" timeOffset="16850">14012 4027 17577,'-8'-63'3496,"2"17"-3496,6 37 0,9 26 5,7 20 1,3 14-10,-1 3 1,0 7-1,0 1-783,-4-14 1,0 1-1,0 1 1,-1 1 690,0 8 1,0 2 0,-2 1-1,-2-4-132,-2 2 1,-2-3-1,-2 0-232,0 1 1,0-1 0,-2-1-535,-3-2 1,0-1-1,-1-1-1487,-1-4 1,0-1 0,-2-1 2480,-5 16 0,-1-6 0,-3 7 0,2-22 0</inkml:trace>
  <inkml:trace contextRef="#ctx0" brushRef="#br0" timeOffset="17116">15384 4508 18675,'2'-8'627,"-1"2"-627,-1 6-1680,48 1-1850,-23 4 3530,35 1 0,-45-1 0,-6-2 0</inkml:trace>
  <inkml:trace contextRef="#ctx0" brushRef="#br0" timeOffset="17266">15461 4635 13868,'5'9'-112,"56"2"112,-28-10 0,1-1 0,1 2 0,0 0 0,18-2 0</inkml:trace>
  <inkml:trace contextRef="#ctx0" brushRef="#br0" timeOffset="17683">17877 4241 16793,'-17'53'161,"1"-1"0,-1 0 1,0-1-1,-1 0 0,0-2-161,-8 10 0,-1 0-1926,3-8 1,-2 2 0,3-3 1925,-1 2 0,1-3 0,-2 1 0,5-7 0,9-17 0</inkml:trace>
  <inkml:trace contextRef="#ctx0" brushRef="#br0" timeOffset="17933">17636 4016 18821,'8'-43'1171,"1"0"0,26-5-1177,-3 71 1,3 19-1,-1 0 0,-2 7-849,-5 3 0,-1 5 0,-3-1 612,-5-10 1,-3-1-1,1 2-807,4 12 1,0 3 0,4-3 992,3-8 0,3-2 0,-3-2 1,-1 14-1,0-8 0,3-21 1,-1-1-1</inkml:trace>
  <inkml:trace contextRef="#ctx0" brushRef="#br0" timeOffset="18184">19395 4086 18485,'5'62'220,"1"0"0,-2-12 1,2 1-221,0-7 0,2 2 0,1-3-859,1 7 1,0-3 314,1-2 1,0-2-1048,0-3 0,0-2 1591,8 26 0,-8-30 0,-5-13 0</inkml:trace>
  <inkml:trace contextRef="#ctx0" brushRef="#br0" timeOffset="18350">19354 4607 15303,'47'-11'-2107,"1"0"1,0 0-1,1 1 2107,-2 3 0,-3 1 0,8-2 0,-4 1 0</inkml:trace>
  <inkml:trace contextRef="#ctx0" brushRef="#br0" timeOffset="18782">20800 4205 18754,'-51'40'240,"1"1"1,12-6 0,2 5 0,6-1-179,4 13 0,8 2-158,1 7 1,9-1-191,12-15 0,10-6-520,12-11 0,9-7 346,8-11 1,5-6-818,9 0 1,3-3 256,-15-1 0,2-2 1,0 0 1019,5-1 0,1-1 0,-5 1 0,-1 0 0,-5-1 0,-6 0 0,-1-1 0</inkml:trace>
  <inkml:trace contextRef="#ctx0" brushRef="#br0" timeOffset="19300">21543 4801 12120,'12'8'3955,"44"2"-2151,-13-29-1518,-10 12 0,1-5 246,-3-22 1,-7-9-304,-7-5 1,-6-5-118,-2 8 0,0-2 0,-5 1-408,-10-22 0,-7 4 318,3 16 0,-5 7-11,-9 11 1,-3 10 263,-14 8-297,2 11-12,6 11-22,9 22-952,42 13 22,16-19 0,8-4 515,3-3 1,4-6 347,15-3 1,1-6 105,-17-5 1,-1-4 161,11-5 1,-1-4 862,-13-1 1,-3-1-360,-2 0 1,-4-1 135,-3-6-371,-27 16-324,-5 5-79,0 1-11,-2 10 0,-3 5 931,-3 35-1351,6-13 0,2 1-309,2 3 1,4 0-733,3 7 1,4-2-120,4-8 0,2-1 1580,3 3 0,0-2 0,4 6 0,-3-9 0</inkml:trace>
  <inkml:trace contextRef="#ctx0" brushRef="#br0" timeOffset="23049">8137 8299 13240,'0'-4'2432,"0"0"-1311,0 4-1043,0-5 12,0 3-90,0-3 347,0 26 34,0 6-124,0 28-167,-5-7 0,-4 4-174,-8 5 0,-3 1-1898,3-14 0,0 2 0,-2-4 1982,-6 5 0,1-7 0,-8 7 0,23-38 0</inkml:trace>
  <inkml:trace contextRef="#ctx0" brushRef="#br0" timeOffset="23283">7861 8111 17017,'34'-52'1019,"-5"30"1,5 12-863,8 27 0,2 16-101,-4-3 0,1 6 0,0 5-1063,-7-2 0,-1 4 0,0 1 1,-3-1 733,5 7 1,-2 0-1,-3 0-445,-2-4 1,-3-1 0,0-4-1469,-2-4 0,0-5 2186,1-4 0,-1-4 0,2 2 0,-4-10 0</inkml:trace>
  <inkml:trace contextRef="#ctx0" brushRef="#br0" timeOffset="23517">9476 8022 19493,'11'63'-45,"0"0"0,2 1 0,3-1-414,2-9 0,0-3-994,0-4 1,-3-4-3086,1 7 4538,-8-9 0,-3-20 0,-5-7 0</inkml:trace>
  <inkml:trace contextRef="#ctx0" brushRef="#br0" timeOffset="23683">9349 8459 16019,'0'-8'1199,"36"-26"-1199,-4 19-213,0-4 1,6-1 72,18-1 0,-3 4 0,-4 1 0,-9 3 0,-1-1 0</inkml:trace>
  <inkml:trace contextRef="#ctx0" brushRef="#br0" timeOffset="23966">10909 8023 19123,'-39'33'367,"0"0"0,0 0 0,-9 7 0,5-1-328,10 0 0,6-1 51,-1 15-68,17 11-145,47-14-611,1-25 0,7-6-381,5-5 1,3-6-1277,11-4 1,1-3 2390,-10-4 0,-4 1 0,10 0 0,-11-2 0</inkml:trace>
  <inkml:trace contextRef="#ctx0" brushRef="#br0" timeOffset="24382">11538 8448 18742,'0'-54'706,"0"0"0,0 3 0,0 2-482,0-13 207,1 27 1,-2 2-152,-14-8-258,-20 18-44,-3 35 22,-8 19-146,25 6-302,10-1 0,24-2-1154,43-4 1086,-16-20 1,4-6 599,10-6 0,1-6 37,-12 0 1,-4-5 203,-6-5 1,-4-2 458,1-7 415,-5 0-908,-13 14-280,-4 10 0,-8 19-11,-2 17 406,0 9-417,-1 6 0,1-3-515,13-2-3172,30 6 3698,-4-34 0,2-2 0,13 14 0,3-22 0</inkml:trace>
  <inkml:trace contextRef="#ctx0" brushRef="#br0" timeOffset="24583">13162 7940 19695,'-4'-5'1804,"1"1"-1804,42-30-11,-12 17-62,3-5 0,2 2-2560,17 6 2633,-19 18 0,-1-5 0,-24 12 0</inkml:trace>
  <inkml:trace contextRef="#ctx0" brushRef="#br0" timeOffset="24700">13263 8171 19785,'37'8'-1967,"-1"0"1,23 4 0,-53-17 0,-3 2 0</inkml:trace>
  <inkml:trace contextRef="#ctx0" brushRef="#br0" timeOffset="25332">17319 7547 16075,'1'-7'1603,"0"1"-1480,-11 63-90,-4-6-235,2-8 1,-3 8 0,0-2-4639,-5 8 1,-2-1 4839,1-2 0,1-3 0,-5 10 0,18-47 0</inkml:trace>
  <inkml:trace contextRef="#ctx0" brushRef="#br0" timeOffset="25567">17035 7376 19011,'8'-63'1882,"5"10"-1792,11 35-45,13 8-34,6 19 1,7 10-16,-9 3 0,3 5 1,-1 1-952,1 1 0,0 2 1,-1 3 950,3 7 0,-2 3 1,-5 1-9,-2 10 1,-5 1-292,-5 1 0,-3 2-403,-5-1 0,-2 1-2088,-5-13 1,0 1-1,-1-3 2794,0 1 0,0-3 0,-1 0 0,-1-7 0,-1-16 0</inkml:trace>
  <inkml:trace contextRef="#ctx0" brushRef="#br0" timeOffset="26266">19470 6418 16670,'1'-64'3518,"-5"7"-2801,-9 19 11,-27-10-538,10 26 1,-4 2-68,-12-2 0,-3 4-313,8 5 0,-1 5 195,0 4 1,3 6-6,-16 12 22,6 10-10,6 13-12,13 10-12,10 13 12,15-4 0,6 10 7,6-8 1,5 5 0,2 4-639,-3-12 0,1 4 1,1 2-1,0 1 1,1-3 643,-1-4 1,1-1-1,1 0 1,-1 0-1,1 1-11,0 5 0,1 0 1,0 1-1,-1-1 0,-1-3-325,-1 0 1,-1-3 0,-1 0 0,0 5 323,-2-6 1,0 3 0,0 2 0,-1 1 0,-1 1 0,1 0 16,-2 2 1,1 1 0,-2 0 0,1 1 0,-1 0 0,0-1-300,0 1 1,1 0-1,-1 0 1,-1 0 0,1 0-1,-2-1 290,0-3 0,0 0 1,-1 1-1,-1-3 1,1-1-1,-1-3-6,0 7 0,0-4 0,0-1 0,0-1 2,0-1 1,-1-1-1,1-1 1,1 0-275,0 13 0,0-2 0,2-1 287,0-6 1,1-1 0,1-1 338,0-6 1,2-2 0,2 1-347,5 5 0,2 0 1,3-3 473,9 9 1,5-6-469,6-2 0,3-11-17,-10-22 0,0-11 1008,6-18 0,-2-9-1373,-9-3 1,-2-2-241,4-4 0,-1-1-762,10-15 1634,-13 6-3718,-12 6 3451,-1-5 0,-6 17 0,-3 2 0</inkml:trace>
  <inkml:trace contextRef="#ctx0" brushRef="#br0" timeOffset="28082">13620 6794 8266,'54'38'-247,"-7"-7"1,-39-28-1,-1 0 1</inkml:trace>
  <inkml:trace contextRef="#ctx0" brushRef="#br0" timeOffset="30115">20514 7656 20221,'-4'38'12,"3"10"-1430,5 1 1,3 4 1417,3-2 0,0-2 0,-3-7 0,1-3 0,6 13 0</inkml:trace>
  <inkml:trace contextRef="#ctx0" brushRef="#br0" timeOffset="30567">21753 7521 17543,'-3'-6'628,"0"0"-415,3 6-191,5 56 34,2-14-362,0 4 0,1 1 71,7 18-594,-6-33 0,1 0-2578,7 30 3407,-1-5 0,-7-26 0,-4-9 0</inkml:trace>
  <inkml:trace contextRef="#ctx0" brushRef="#br0" timeOffset="30749">21628 7826 19078,'20'-27'-523,"0"1"0,17-2 1,7 6-2593,11 10 0,5 4 2783,4-2 0,-2 0 0,-13 4 0,-5 0 0,2-1 0</inkml:trace>
  <inkml:trace contextRef="#ctx0" brushRef="#br0" timeOffset="31315">23249 7950 17465,'34'-31'694,"0"1"1,-2-2 0,-6 0-493,-11 1 0,-5-1-68,0-2 0,-2-1-28,0-17 1,-6-2-68,-11-1 1,-4 1-1053,4 2 0,-4 2 1074,-8 8 1,-4 7-17,-11 8 602,0 13-636,-2 19 292,-10 31-370,21 18-370,10 6-359,38-5 1,22-27 117,-1-16 0,5-6 599,1-5 1,2-7 257,11-6 0,0-8 404,-9-6 0,-6-4-561,-12 3 1,-6 0 627,6-21 1009,-25 28-1513,-6 10-124,-2 6-10,-1 31-12,0 25-12,1 12-310,2-26 1,2 0-755,11 15 281,11-3-561,11-8 1356,-3-22 0,0-3 0,-2 0 0,15-4 0</inkml:trace>
  <inkml:trace contextRef="#ctx0" brushRef="#br0" timeOffset="31533">24174 7391 19168,'26'36'-202,"1"0"1,-1 0-1,7 6 1,1-5-673,6-8 0,2-8-5411,17 2 6285,-6-10 0,-25-6 0,-9-6 0</inkml:trace>
  <inkml:trace contextRef="#ctx0" brushRef="#br0" timeOffset="31719">24434 7465 15050,'-44'48'-437,"0"0"0,12-8 0,0 1 0,6 0 437,3 5 0,4-2 0,0-5 0,3-4 0,6 8 0</inkml:trace>
  <inkml:trace contextRef="#ctx0" brushRef="#br0" timeOffset="32116">25778 7090 17958,'0'-5'818,"0"1"-359,-2 58-89,2-8-325,4 15 0,4 7-101,3-15 0,3-1-1140,0 1 0,2-2 288,0-8 1,0-5-2560,1 5 3467,-8-9 0,-5-17 0,-4-6 0</inkml:trace>
  <inkml:trace contextRef="#ctx0" brushRef="#br0" timeOffset="32267">25674 7474 18866,'0'-8'291,"41"-15"-2084,25 16 79,-22-2 0,2 1 1714,9 5 0,-5 2 0,-3 1 0,-7-2 0</inkml:trace>
  <inkml:trace contextRef="#ctx0" brushRef="#br0" timeOffset="32765">26703 7667 16042,'5'5'2723,"-1"-2"-2404,22-19 0,4-12-229,-2-11-894,8 0 0,-2-5 899,-19 9 0,-6-1-34,-1-3 1,-2-1-34,-1-2 0,-2 0 33,-4-1 1,-3 1 22,-2 3 0,-3 1 533,-8-3 0,-5 6-449,-30-4-156,-13 38-1,21 30-11,26-1 0,6 4 0,9 19-101,18-18 1,9-1-572,8-3 0,4-2 369,3-1 1,2-4-176,3-7 0,-1-5 254,12-5 923,-7-7-699,-8-5 33,-8-5 192,-9-1 111,-6 1 1121,-10 14-852,-11 24-43,0 3-528,-5 17-34,7-12-1098,16 13-3361,30-14 4459,5-3 0,-3-20 0,-21-10 0</inkml:trace>
  <inkml:trace contextRef="#ctx0" brushRef="#br0" timeOffset="33067">27307 6491 18675,'26'-27'370,"1"-1"0,1 3 0,2 6-359,30 11-11,1 11-977,-6 15 921,-17 16 122,-18 18-111,-28-4 0,-12 3 56,-10-2 1,-7 0 137,7-10 0,-2 0 1,1-3-252,-11 2 1,3-4 101,12-10 0,6-1-45,9-1-2107,37-1-6229,40-10 8381,-26-5 0,1-2 0,-5-4 0,-2 0 0,4 0 0</inkml:trace>
  <inkml:trace contextRef="#ctx0" brushRef="#br0" timeOffset="33282">28075 7164 19022,'0'-3'471,"0"0"-403,53 20-68,-13 5 0,4-2 0,2 2-165,-11-1 0,-2 1-172,3 1 1,0 0-1194,2-1 1,0 0-2001,-1-2 0,0-2 3530,-3-3 0,-2-2 0,6 2 0,-13-8 0</inkml:trace>
  <inkml:trace contextRef="#ctx0" brushRef="#br0" timeOffset="33449">28577 7175 18675,'-33'31'261,"0"1"1,2 0-1,3 0-222,6-3 1,3 1-40,0 1 0,3 1-2269,2 12 0,3-1 2269,1 13 0,5-2 0,9-39 0</inkml:trace>
  <inkml:trace contextRef="#ctx0" brushRef="#br0" timeOffset="33749">28857 6596 19941,'20'-34'342,"-1"0"0,15-13-342,15 26-34,-11 27-100,-7 35 134,-37 24 5,0-30 1,-5 0-190,-11 2 0,-3-5 251,-11 7 59,12-5-115,15-4-257,57 5-1222,-5-17 0,6-1 1420,-5 1 0,2 1 0,-2-2 1,5-4-1,-5-1 0,-11 2 0,0 1 1</inkml:trace>
  <inkml:trace contextRef="#ctx0" brushRef="#br0" timeOffset="34016">27274 8139 19505,'58'-9'61,"-1"0"1,1-1-1,0 1 1,0-1 0,0 1-1,0 0 1,-1 1-1,-2 0 1,1 0 0,2 1-1156,6 0 0,3 0 0,0 1 0,-1 0 0,-4 1 1038,0 2 0,-4 0 0,-1 1 0,0 1-359,-4 0 0,0 1 1,-1 1-1,-2 1-1263,6 0 1,-1 2 0,-4 1 1677,5 2 0,-8 2 0,2 3 0,-33-3 0</inkml:trace>
  <inkml:trace contextRef="#ctx0" brushRef="#br0" timeOffset="34450">27868 9066 20199,'6'-36'302,"1"0"1,2 2 0,4 4-270,27-1-33,4 5 0,-3 10-235,-3 20-157,-24 45 274,-21-5 0,-7 4 112,0 1 1,-3 0-262,-9 5 0,0-3 267,11-19 0,1-2 67,-4 20 179,10-12-89,18-6-113,43-16-268,13-13-784,-14-8 0,2-4-40,-3-3 0,0-1-1798,2-1 0,1 0 2846,-1 1 0,-3 0 0,8-2 0,-17 4 0</inkml:trace>
  <inkml:trace contextRef="#ctx0" brushRef="#br0" timeOffset="34649">28766 8763 19673,'-1'36'-535,"-1"0"1,0 8 0,1 0 534,-1-7 0,1-1 0,0 15 0,-1-7 0</inkml:trace>
  <inkml:trace contextRef="#ctx0" brushRef="#br0" timeOffset="34799">28744 9510 19684,'6'0'1187,"-1"1"-1153,-5-1-3407,16-3 3373,-12-1 0,12 0 0,-16 1 0</inkml:trace>
  <inkml:trace contextRef="#ctx0" brushRef="#br0" timeOffset="35250">29994 7188 13285,'6'55'-64,"1"1"1,-1-3-1,1-9 1,-1-13 0,-1-9-1</inkml:trace>
  <inkml:trace contextRef="#ctx0" brushRef="#br0" timeOffset="35432">29970 7445 17890,'-4'-6'830,"1"1"-1166,59-22-1255,-8 16-1370,2-6 0,4 0 2961,-11 11 0,-4 2 0,9-3 0,-9 3 0</inkml:trace>
  <inkml:trace contextRef="#ctx0" brushRef="#br0" timeOffset="35949">30941 7578 15213,'9'-37'1180,"-1"1"0,1-14 1,-6-1-761,-10 3 0,-4 1-1274,4-1 0,-3 2 1111,-5 0 1,-3 6-11,-9-4 600,-5 13-791,-2 13 324,-12 10-391,12 28 0,5 1-179,34 21-460,23-7-437,23-3 572,-19-17 0,1-3 570,3-1 0,0-3-207,-1-2 1,1-2 145,9-1 1,0-3 223,-11-5 1,-2-1 554,25 0-45,-32-6-526,-22 9-56,-9 1 78,-4 7-135,-13 20-55,8 14-146,-1 6-840,19 0-1894,9-19-5704,9-8 8550,6-9 0,-11-6 0,-4-3 0</inkml:trace>
  <inkml:trace contextRef="#ctx0" brushRef="#br0" timeOffset="36301">31300 6466 17218,'-2'-9'1681,"1"1"-1670,1 8 1,37-12-24,3 17-66,19 6 44,-25 15 34,-23 11 112,-26-10 392,-8-2 1,-8-3-91,-3-2-380,15-6-12,4 0 23,21-4-22,5 1-12,8 2-22,1 3-34,-2 5-269,-7 4-840,-7 19-1008,-29-1 2162,-7 3 0,1-21 0,8-13 0</inkml:trace>
  <inkml:trace contextRef="#ctx0" brushRef="#br0" timeOffset="36583">31761 7191 15795,'0'-5'2140,"0"2"-1848,46 31-247,-13-1-45,4 0 0,2 3-6,-10-6 1,-2 1-421,1 0 0,1 0-1735,-2-3 0,0 0 2161,19 11 0,-23-15 0,-8-9 0</inkml:trace>
  <inkml:trace contextRef="#ctx0" brushRef="#br0" timeOffset="36749">31894 7304 16647,'-35'41'-42,"-1"1"1,14-5 0,6-2 0,5 10 0,21-20 0</inkml:trace>
  <inkml:trace contextRef="#ctx0" brushRef="#br0" timeOffset="37099">32258 6667 20871,'50'11'-90,"-9"26"90,-42 25-11,-10-1 11,-13-7 0,-1-30 11,6-8-11,10-7 0,5-4 12,25-2-1,10 4-56,19 17 34,-9 2-437,-11 15-807,-19-5-3955,-20 20 5210,-14-15 0,5-3 0,-1-23 0</inkml:trace>
  <inkml:trace contextRef="#ctx0" brushRef="#br0" timeOffset="37366">30866 8039 19639,'65'-12'112,"0"0"0,0 0 0,-12 5 0,3 1 0,2 0 0,2 1 0,2 1-351,0 0 0,2 1 0,2 1 0,1 0 0,-2 0 0,-1 1-1728,3 1 1,0 1 0,-2 0 0,-2 1 0,-1 1 1923,5 1 1,0 1 0,-6 1 0,-10 0 0,-10 2 0,-8 1 0,1 0 0</inkml:trace>
  <inkml:trace contextRef="#ctx0" brushRef="#br0" timeOffset="37782">31441 8467 20143,'40'-10'246,"-1"-1"1,9 2-1,-1 3-279,12 7-113,-6 9-100,-31 10 10,-25 4 236,-31 11 79,-19-2 38,18-15 1,0 0-96,-17 9-22,19-4 34,25-3-23,5 5-11,4 6 0,7 30 0,-6-26 0,-1 1 11,3 1 1,-3 0 21,-12 29 34,-7-26-67,-9-8-11,-2-6-3395,-5-10 3406,6-31 0,8 12 0,10-20 0</inkml:trace>
  <inkml:trace contextRef="#ctx0" brushRef="#br0" timeOffset="37982">31933 8716 18362,'-24'51'-2249,"-1"1"0,1-5 1,8-4 2248,17-1 0,-1-18 0,1-5 0</inkml:trace>
  <inkml:trace contextRef="#ctx0" brushRef="#br0" timeOffset="38100">32024 9243 17935,'28'-15'0,"-6"3"0</inkml:trace>
  <inkml:trace contextRef="#ctx0" brushRef="#br0" timeOffset="38449">32995 7424 17375,'-5'0'897,"2"0"-371,3 0-201,-7 48-291,7-23-34,-3 38-11,6-37-426,-1-3-650,-2-1-3675,-11 7 4762,4-7 0,-5-1 0,8-11 0</inkml:trace>
  <inkml:trace contextRef="#ctx0" brushRef="#br0" timeOffset="38618">32673 7688 12658,'44'-8'0,"-1"1"0,-9 1 0,1 0 0</inkml:trace>
  <inkml:trace contextRef="#ctx0" brushRef="#br0" timeOffset="38768">33222 7645 18003,'-5'0'-1076,"1"0"1076,4 0 0,0 0 0</inkml:trace>
  <inkml:trace contextRef="#ctx0" brushRef="#br0" timeOffset="38933">33435 7664 18619,'-7'0'571,"2"0"-571,42 3 0,-28-2 0,28 1 0</inkml:trace>
  <inkml:trace contextRef="#ctx0" brushRef="#br0" timeOffset="39349">33134 6448 14512,'0'-51'826,"-1"1"1,1 0 0,6 1 0,4 1 0,0 2-799,5-8 0,3 4 11,8 6 1,4 8 72,13 6-70,12 19 14,-26 31 0,-1 11 56,0 1 0,-3 6-744,-6 3 1,-3 6 0,-1 2 776,-2 0 1,-2 2 0,0 2-94,1 7 0,-1 2 1,0 1-593,-3-11 1,1 1 0,-1 0 0,0 1 539,0 2 0,-1 1 0,1 0 0,-1 1 5,0-2 1,0 1 0,0 1-1,-1 3-201,1 1 0,0 4 0,-1 2 1,0 0-1,-1-1 184,-1-1 1,-1 0 0,0-1 0,-2 2 0,-1 1-53,-2-3 1,-1 1-1,-1 2 1,0-1 0,-2-2-1,0-3-268,0-2 0,0-2 0,-2-3 0,0 0 0,-4-3 161,-4 6 0,-2-1 0,-3-3 0,1-5-378,-1-4 0,-1-4 0,-3 0 592,-8 9 1,-4 1 0,4-6-1,7-8 1,2-4 0,-9 7 0,0 0-1</inkml:trace>
  <inkml:trace contextRef="#ctx0" brushRef="#br0" timeOffset="43398">8714 13196 15784,'8'47'321,"-1"0"1,0 0-1,-1-3-192,-2-7 0,1-2-641,2 31 545,-3-13 23,0-16 241,-1-17 1227,-1-10-522,-7-29-319,-15-33-577,8 4 1,0-7-74,2 3 1,2-4 0,1 2-437,1 5 1,1 2 0,2-1 424,4-3 1,2-1-1,2 6 12,3 0 0,6 7 110,11 5 0,8 10-161,7 19 0,4 13 13,-6 10 0,2 7 1,-3 3-483,12 16 1,-6 5 294,-14-10 1,-2 4 0,-5-3-326,-4 3 1,-6 0-1625,-1 11 0,-5-1 2140,-5-6 0,-2-3 0,2-7 0,-1-4 0,-7 7 0</inkml:trace>
  <inkml:trace contextRef="#ctx0" brushRef="#br0" timeOffset="43566">8896 13450 19347,'37'-30'-2461,"1"1"0,-3 1 0,-1 5 2461,16 4 0,-22 9 0,-7 1 0</inkml:trace>
  <inkml:trace contextRef="#ctx0" brushRef="#br0" timeOffset="43949">9487 13119 15669,'-53'-3'2857,"9"8"-2857,-7 25 530,19 1-586,11 6 228,33-5-194,34 2-85,-8-17 0,1-1 96,-4-4 0,-3 0-11,19 17 115,-36-4-60,-41 15 251,-16-3-3017,-9-4 2733,13-15 0,25-15 0,13-3 0</inkml:trace>
  <inkml:trace contextRef="#ctx0" brushRef="#br0" timeOffset="44251">10017 13139 20356,'-41'-15'231,"0"1"1,2 3 0,4 5-232,-5 15-23,10 12 0,24 2 23,17 1-89,21-1 33,7-1-392,0 2 269,-6 3 89,-9 3 68,-11-1 22,-23 14 56,-20-8-3048,-8-5-5322,5-20 8314,17-22 0,13 4 0,3-3 0</inkml:trace>
  <inkml:trace contextRef="#ctx0" brushRef="#br0" timeOffset="44665">10187 13216 16580,'0'-3'1243,"0"0"-917,0 3-281,2 38-1,22-5-33,-4-4 1,4-2 16,10-9 0,3-9 5,4-8 1,0-6 0,22-14 134,-10-18 840,-25 4 202,-3-8-358,-12 14-684,-3 4-168,-8 17-23,-2 6 23,0 0 11,0 15-11,10 13 23,12 19-23,7-6 0,9-3-34,-2-21-436,6-6-1054,2-6 1524,-9-8 0,-1-2 0,-2 2 0,9-6 0</inkml:trace>
  <inkml:trace contextRef="#ctx0" brushRef="#br0" timeOffset="45116">11074 13157 17958,'-3'-3'829,"1"1"-795,2 2 11,-2 8-23,4-4 673,-2 4-113,4-10-436,-1-8 56,0-10 33,10-24 90,10-8-235,3 1-90,8 9-11,-6 26 11,2 8-45,1 13-34,-1 9-224,0 10-1321,-2 20 1232,-9-4 437,-3-5-45,-8-17 22,1-26 45,3-7 583,16-31 101,12 2-572,8 1-213,-7 20 23,-12 30-56,-14 12-661,-2 12 44,-2 3-4078,7 15 4762,-3-14 0,0-3 0,-7-20 0</inkml:trace>
  <inkml:trace contextRef="#ctx0" brushRef="#br0" timeOffset="45283">11783 13098 14641,'0'0'0</inkml:trace>
  <inkml:trace contextRef="#ctx0" brushRef="#br0" timeOffset="45399">11897 12692 13667,'0'-6'-56,"0"2"-520,0 4 1,0 0 0</inkml:trace>
  <inkml:trace contextRef="#ctx0" brushRef="#br0" timeOffset="45816">12110 13058 21499,'57'-11'0,"0"1"0,-10 0 0,0 3-6,2 7 1,-2 2-23,-9-2 0,1 1-202,16 1 0,2-2 106,-4-7 1,-1-3-160,-2 4 0,-3-3 305,-11-4 1,-8-5 252,-7-18-62,-12 12 49,-13-4-262,-3 20 11,-8 44-6,10 4 1,3 7-6,3 0 0,3 4 0,0 0-279,0-2 0,1-1 0,1-1 279,3 2 0,2-1 0,-1-3-23,0 0 1,-1-3-404,0 1 0,-4-2-369,-10 7-203,-29-28 998,0-35 0,-1-9 0,-11-4 0,-3-12 0</inkml:trace>
  <inkml:trace contextRef="#ctx0" brushRef="#br0" timeOffset="46531">14701 13172 19583,'30'-44'277,"0"0"1,0-1 0,-5 1 0,-3 0 0,-6-2-262,-10-20 1,-10 1-906,-3 14 0,-6 5 889,-9 7 0,-3 5 565,-14 0-588,-7 14 219,19 28-207,23 26-11,31 7-1,1-17 1,6-3-225,2-7 1,5-5-152,19-1 1,5-4-121,-5-6 1,-1-3 500,6-4 0,-5-5 471,-20-3 0,-8-2 129,0-11 896,-28 9-1153,-8 16-270,-7 16-45,0 36-17,7-10 1,2 3-141,5 0 0,4 0-611,2 2 0,6-3-1764,22 7 2521,-1-24 0,1-3 0,-4 2 0,17-5 0</inkml:trace>
  <inkml:trace contextRef="#ctx0" brushRef="#br0" timeOffset="46716">16419 12746 16916,'20'59'18,"-10"-19"1,-1-26 0</inkml:trace>
  <inkml:trace contextRef="#ctx0" brushRef="#br0" timeOffset="46883">16505 12437 19090,'-4'-4'257,"0"2"-3439,4 2 3182,5 44 0,-4-33 0,3 34 0</inkml:trace>
  <inkml:trace contextRef="#ctx0" brushRef="#br0" timeOffset="47116">16761 12565 20109,'-34'15'403,"0"0"1,-19 17-404,44 0 0,12 3 0,13 2-482,29 11-515,3-6-213,-3 0 448,-20-19-740,-28-11-2262,-13-9 3764,-11-1 0,10-2 0,1 0 0</inkml:trace>
  <inkml:trace contextRef="#ctx0" brushRef="#br0" timeOffset="47816">18012 12376 19706,'-52'1'171,"1"1"1,5 5 0,4 5-205,-15 17 33,26 9 0,47-10 5,9-7 1,7 0 16,6 0 1,3 1-29,-1-1 1,-2 1-1,-5-4 0,-7 1 6,-9 7 0,-22 0 0,-20 1 0,-18-2 0,-9-6-3025,-12-8 3025,27-15 0,4 2 0,28-7 0</inkml:trace>
  <inkml:trace contextRef="#ctx0" brushRef="#br0" timeOffset="48249">18260 12677 14003,'0'4'1938,"0"0"-56,0-4-481,0-5-852,0-8 112,0-10-291,0-9 224,14-22-392,15-1-191,6 2-11,13 15-56,-9 26 22,1 7-212,-1 14-315,-6 8-245,-7 11 156,-5 19 560,-11-8 146,-2-4 90,-5-19-90,2-24 67,4-10 124,12-28-34,15-2-135,1 3-78,4 18-67,-15 22-336,-7 16-1335,-5 7-3494,-2 11 5232,7 0 0,-10-11 0,5-6 0</inkml:trace>
  <inkml:trace contextRef="#ctx0" brushRef="#br0" timeOffset="48666">19401 12374 21152,'-56'-23'616,"8"4"-628,39 33-256,24 5-259,28 8 269,9-7 202,13-10 22,-13-8-11,-16-4 1,3-5 38,-1-6 1,-1-2 5,0-1 0,-3-2 5,-6-7 1,-5-4 27,-5-20 1,-9-10-456,-11 26 1,-2-1 499,-2-2 1,-3-1 83,-1 1 1,-3-1 139,-6-5 1,0 2 347,-7-11-662,2 11 12,16 45 23,8 27-23,9 23-34,3-4 1,5 4-1326,6 1 0,3 0-361,-2 0 0,1-2 1720,0-10 0,-2-7 0,-5-12 0,-8-10 0</inkml:trace>
  <inkml:trace contextRef="#ctx0" brushRef="#br0" timeOffset="48882">20259 11709 20882,'7'57'239,"-1"-1"0,2 1 1,0-2-224,3-7 1,0-1-333,-1 0 0,0 0 316,0-4 0,-2 1-168,1 8 0,0-1-4510,1-11 0,0-3 4678,0-3 0,1-4 0,3 0 0,-5-27 0</inkml:trace>
  <inkml:trace contextRef="#ctx0" brushRef="#br0" timeOffset="49100">20946 12348 19314,'14'54'-398,"1"1"0,-2-14 0,-5-3 1,-19 14-1,5-34 0</inkml:trace>
  <inkml:trace contextRef="#ctx0" brushRef="#br0" timeOffset="49499">22192 11730 17992,'0'-8'672,"0"2"-504,-13 49-90,10 3-67,-4-4 1,2 6-46,11 13 1,5 2-3399,-3-2 1,2-1 3431,1 0 0,1-4 0,-4-19 0,-2-7 0,-3-9 0</inkml:trace>
  <inkml:trace contextRef="#ctx0" brushRef="#br0" timeOffset="49916">21952 12134 19090,'61'-26'31,"-1"0"1,1 0 0,-4 5-1,3 1 1,2 1 0,-2 1-32,-3 3 0,-1 1 0,0 1 0,1-1-752,5 0 1,1 0-1,-2 0 1,-4 0 527,-5 0 0,-4 0 0,-3-4 149,2-5 0,-2-5 1,-9-4 197,-7-20 0,-11-5 112,-4 1 1,-13 0 10,-22-3 1,-13 6 151,2 17 0,-3 5-168,-2 5 0,-1 4-68,0 7 0,-1 4-94,0 2 0,0 6-52,1 7 1,2 9 239,-5 17 1,7 10-241,10 19 1,12 9-14,10-11 1,5 3 0,5-2-340,2-6 0,3-2 0,5-2 339,5-3 1,4-2 0,0-5 7,3-3 1,2-3 652,6 3 0,0-2-631,-9-8 1,-1-3 234,4 0 0,-2-4-257,6-2 107,-2-12-241,-3-4 420,5 0-2033,2 0 1736,9-6 0,-23 5 0,2-5 0</inkml:trace>
  <inkml:trace contextRef="#ctx0" brushRef="#br0" timeOffset="50415">23387 12169 16826,'59'-16'1569,"-7"-2"-1244,-24-5 392,-7-15-33,-17 5 32,-22 5-401,-6 17-136,-9 22-90,10 11 1,3 26-68,9 4-56,20-19 1,6-2-280,22 13 116,-2-25 1,5-6-400,-2-6 1,2-3 242,3 0 0,0-2 117,-1 0 1,1-2-96,5-1 1,-4-3 476,9-8 302,-9 0 1,-47-5 245,-10 5-67,-7 1-223,1 0 1224,5 0-1303,6-5-280,24-9-45,3 3 0,20-2 0,-4 14-34,-2 4 12,-4 11-124,-5 31-369,-12 23 44,-7-25 0,-1 1-694,-4 1 0,-1-2-6667,1 10 7832,-1-8 0,1-17 0,0-8 0</inkml:trace>
  <inkml:trace contextRef="#ctx0" brushRef="#br0" timeOffset="51333">12769 15179 17745,'28'-35'686,"0"-1"0,-1 0 1,8-20-1,-8-3-462,-14-4 0,-10 1-764,-5 12 1,-6 3 572,-4 5 1,-6 6-11,-24-2 169,10 24 1,-3 6-199,2 11 1,0 8-29,1 8 1,3 5 10,-5 29-9,44 4-752,27-26 504,9-18 0,8-7 212,6-7 1,3-5-341,-13-2 1,1-4-1,-2 0 408,7-6 0,-6-3 84,-10-2 0,-8 0 1094,-8-1-406,-13 8-524,-7 9-226,-4 15-33,-3 30 0,6 21-1,5 3-112,3-25 0,6-5-6241,25-4 6365,-1-2 0,-12-21 0,-18-5 0</inkml:trace>
  <inkml:trace contextRef="#ctx0" brushRef="#br0" timeOffset="51683">13481 14362 19897,'0'-58'459,"20"5"-515,20 39-23,9 9-21,-13 35 100,-23 2 44,-24 18-44,-11-16-11,-5 2 11,13-13 11,24-5-22,10-15-22,23-6-23,-21 4-23,-7 17-402,-34 15-606,-2 5-1110,-15-2-2060,16-15 4257,6-6 0,8-6 0,3-5 0</inkml:trace>
  <inkml:trace contextRef="#ctx0" brushRef="#br0" timeOffset="52350">15157 14623 16826,'-13'50'209,"1"1"0,4-5 1,7-7-154,20-11-12,13-10 1,6-8-11,5-6-34,1-14 56,14-19 381,-30 9 0,-2-1 123,25-18-369,-15 9-124,-16 22 45,-5 4-44,1 3 55,15 1-56,9 0-56,2-5 12,-6-3-23,-22-9 22,-8-4 34,-4-7-45,-7-3 23,-5-4-23,-19-16-291,-2 16-493,1 2-617,11 30-2117,14 17 3507,4 6 0,1-6 0,0-3 0</inkml:trace>
  <inkml:trace contextRef="#ctx0" brushRef="#br0" timeOffset="52516">15991 14583 16479,'0'7'1154,"0"-1"-1076,0-6-806,0 0 728,-15 24 0,12-18 0,-12 19 0</inkml:trace>
  <inkml:trace contextRef="#ctx0" brushRef="#br0" timeOffset="52648">15953 14365 18014,'-3'-8'-9831,"0"1"9344,16-4 1,-10 9 0,9-9 0</inkml:trace>
  <inkml:trace contextRef="#ctx0" brushRef="#br0" timeOffset="53015">16314 14184 19841,'-9'0'436,"-19"39"136,20 0-494,-4-1 0,2 3-311,6-5 1,5-1 248,4 1 1,4-1-17,0-2 0,5-2 67,17 3 1,8-6-23,4-8 0,4-8-62,12-7 0,0-9 0,-10-5 1,-5-9-348,-2-9 1,-7-6 363,-11 2 0,-6-3 5,0-4 1,-3-3-141,-2-2 0,-3-2 140,-3-14 1,-4 0 174,-3 17 0,-3 3-101,-12-25-48,-3 67-9,-2 42-22,14-13 0,4 4 0,-1 17 0,6 4-1009,8-2 1,5 0 1008,6 6 0,2-4 0,-7-22 0,1-7 0,16 7 0</inkml:trace>
  <inkml:trace contextRef="#ctx0" brushRef="#br0" timeOffset="54364">18119 13922 15583,'0'-48'3227,"0"12"-3138,0 33 270,4 36-236,0 7 1,2 10-98,0-3 0,0 5 0,2 0-881,-1-3 1,1 0 0,1 0 854,0 0 0,1 0 0,2-5 0,3-5 0,3-5 281,-1-5 0,3-3-270,18 10-11,12-18 34,-13-41-23,-7-25 22,-29-13-27,-16 20 0,-11 3-225,-4 12 0,-4 5-377,-5-1 0,1 3 596,-15 0 0,23 17 0,27 2 0</inkml:trace>
  <inkml:trace contextRef="#ctx0" brushRef="#br0" timeOffset="54665">18703 14314 15907,'5'0'2421,"-2"0"-2175,38-21-201,-15-14-11,19-8 111,-30-2 35,-24 20-24,-10 9 35,-15 9 89,0 20 0,-3 9-101,1 5 1,2 5-158,-1 11 1,4 3-23,6-8 0,12-2-331,24-3 1,14-7-471,18-12 0,10-10 236,3-2 1,5-3 0,4-2-1476,-7-2 1,4 0 0,-1-2 0,-1-1 2039,-5 1 0,-1-1 0,-2 0 0,-2 0 0,2 0 0,-3 1 0,-7 0 0,20-2 0</inkml:trace>
  <inkml:trace contextRef="#ctx0" brushRef="#br0" timeOffset="55016">19939 14285 19639,'4'-43'246,"1"-1"1,7 0-1,7 2-218,3 5 0,6 7-73,4 10 1,1 10 44,20 21 0,-7 34-12,-12 11-304,-15-27 1,1-1-10,1-1 0,1-1-2051,13 3 1,2-4 2375,19 4 0,-4-3 0,-30-22 0</inkml:trace>
  <inkml:trace contextRef="#ctx0" brushRef="#br0" timeOffset="55366">20765 14006 20423,'38'-31'123,"-2"-4"-168,-3 8 12,-12-3 33,-17 12-34,-16-4-11,-10 11 45,-17 30 34,2 11-29,18-1 1,3 3-6,-6 23 0,9 1 0,5-2-493,34-1-471,2-34 1,8-7 257,22-3 0,5-6-448,-4-7 0,2-5-1614,-5-4 0,3-4 1,-5 0 2767,-5-2 0,-3 1 0,0 0 0,-6 2 0,-8 1 0</inkml:trace>
  <inkml:trace contextRef="#ctx0" brushRef="#br0" timeOffset="55765">21549 13948 18678,'-26'-26'508,"0"-1"0,3 2 0,-1 3 246,-21 0-564,10 4-156,-4 5-45,17 6 53,8 16-75,8 3-243,6 21-990,22-2 1011,6 2 154,11-11 90,-12-9 11,-9 0 0,-10 9 56,-4 8 0,-1 6 11,-1 18 1,0 6-68,1-4 0,2 4 0,-1-1-129,0-6 0,-1-1 1,3 1 139,3 12 0,1 1 0,0-7-28,0-10 1,-1-4 32,1 9 1,-1-6-5,-5-7 100,-9-18 616,-9-13-370,-12-14-246,-5-13 0,-2-6-112,6 4 0,0-3-62,-11-12 1,2-3-527,12 9 0,4-2-2791,4-11 1,5 0 3378,8-20 0,3 7 0,12 32 0</inkml:trace>
  <inkml:trace contextRef="#ctx0" brushRef="#br0" timeOffset="56015">21686 13622 18216,'13'61'-234,"0"0"1,0 0 0,-2 0 0,0 0 0,-2-2 233,-1-6 0,-2-1 0,-2-5 0,0 3 0,0-7 0,5 8 0</inkml:trace>
  <inkml:trace contextRef="#ctx0" brushRef="#br0" timeOffset="56382">21996 14088 15851,'6'5'224,"-1"-1"-224,-5-4 0,0 0 0,0 0 0</inkml:trace>
  <inkml:trace contextRef="#ctx0" brushRef="#br0" timeOffset="56533">22004 13850 18104,'0'0'0</inkml:trace>
  <inkml:trace contextRef="#ctx0" brushRef="#br0" timeOffset="56832">22435 13654 19852,'-9'49'362,"0"1"0,0 0 0,3-2-345,6-5 0,3-2-404,2 2 1,2-1 386,1-2 0,3 0-11,11 5 0,4-4 95,-1-14 0,1-5-67,3 0 0,0-9 114,9-21-176,-17-20 12,-16-9-292,-8-3 103,-14 0-1761,-38 4-2247,21 24 0,-2 4 4230,1 3 0,0 2 0,-11 4 0,32 5 0</inkml:trace>
  <inkml:trace contextRef="#ctx0" brushRef="#br0" timeOffset="57265">22907 13635 17140,'7'16'1490,"-2"-6"-1030,-4 2 44,0-9 381,-1-2-4493,2-2 3608,-10 3 0,7-2 0,-8 2 0</inkml:trace>
  <inkml:trace contextRef="#ctx0" brushRef="#br0" timeOffset="59048">22567 13837 16961,'-28'-20'442,"0"0"1,-20-12-331,31 42 146,-4 10-79,-3 16-89,2 10-34,4 2 0,8 0-23,7-6-33,14-6 23,4-11-12,11-10 34,14-15-45,2-29 16,-17 7 1,-1-4 11,-3-5 0,-3-2 297,6-13-302,-11 28 10,-9 40 57,-8 32-27,2-13 1,0 6-1,0 2-962,0 6 0,1 3 1,0 0 901,1 1 1,1 0 0,1-1 11,1-3 0,1 0 0,1-5-15,5-3 0,1-4 6,0 3 0,-1-3 5,-4 8 78,-27-21-55,-28-71-34,22 18 0,1-4-34,-1-13 1,4-2-416,1-19-839,11 4-2051,8 5 3339,15 5 0,-7 22 0,7 7 0</inkml:trace>
  <inkml:trace contextRef="#ctx0" brushRef="#br0" timeOffset="59232">22970 13959 17946,'3'39'-1035,"-4"-9"1,7-28 0</inkml:trace>
  <inkml:trace contextRef="#ctx0" brushRef="#br0" timeOffset="59365">22940 13682 12647,'0'0'0</inkml:trace>
  <inkml:trace contextRef="#ctx0" brushRef="#br0" timeOffset="59916">23134 13393 17062,'14'-39'716,"-3"9"-604,-11 28 326,0 1-192,0-1 46,0 0 156,0-1-269,0 2-190,0 17 78,2 10 123,3 14 1,3 8-118,3 7 0,1 4-167,-2-9 0,2 1 0,1 0 105,1-4 0,0 0 0,0-3-309,2 5 0,3-6 309,-2-11 1,2-7 10,13-5 1,6-11-23,6-6-56,-9-12 0,1-5-157,-6-4 0,-2-4 112,-1-1 0,-3-2 330,1-31-229,-37 18 593,-32-3-666,8 29 0,-5 3-1255,-12 1 1,-3 5 1327,4 8 0,3 3 0,-14 3 0,30 2 0</inkml:trace>
  <inkml:trace contextRef="#ctx0" brushRef="#br0" timeOffset="60332">23851 13197 19561,'7'47'246,"1"1"0,-1-1 1,-2 3-1,-1 2 1,1-1-221,0-2 0,0 0 0,0-1-644,-1 20 1,0-6 628,1-24 1,3-2 216,10 4 0,7-5-211,8-9 0,7-6-12,11 0 1,4-9-180,4-20 1,-1-9 78,-12 1 0,-5-6 78,-4-8 0,-8-3 17,-2-17 34,-13 8 296,-15 12-5,-39 15-168,-14 28-157,-2 7 23,15 21-23,34-3-236,21-8 0,9 1-4680,3 1 1,3-1 4694,7 2 0,-1-3 0,16 8 0,-28-21 0</inkml:trace>
  <inkml:trace contextRef="#ctx0" brushRef="#br0" timeOffset="61365">7115 17310 12479,'0'0'0</inkml:trace>
  <inkml:trace contextRef="#ctx0" brushRef="#br0" timeOffset="61531">7035 17616 16871,'0'0'0</inkml:trace>
  <inkml:trace contextRef="#ctx0" brushRef="#br0" timeOffset="61665">7402 17492 14227,'0'0'0</inkml:trace>
  <inkml:trace contextRef="#ctx0" brushRef="#br0" timeOffset="62115">9301 17258 18686,'-8'51'-38,"1"0"0,-1 1 0,0-1 0,-1-1 0,-1-2-791,-6 6 0,-2-1 683,4-9 1,-1 2-1,1-5 1,3-6-1,0-3 1,0 2-1,0 0 1</inkml:trace>
  <inkml:trace contextRef="#ctx0" brushRef="#br0" timeOffset="62416">9081 16913 20221,'42'-10'116,"0"-1"0,2 6 0,-2 8-100,-5 16 1,0 10-393,0 2 0,2 5 0,-1 3 357,-1 4 1,-2 2-1,-1 1-609,2 0 1,-1 1-1,-4 1 359,-4-2 0,-3 1 0,-2-3-622,-4 3 1,0-3 949,9 8 0,-1-4 0,-3 1 0,9 1 0</inkml:trace>
  <inkml:trace contextRef="#ctx0" brushRef="#br0" timeOffset="62699">10740 17092 16109,'9'55'164,"1"0"1,-4-10-1,0-2-327,1-2 1,-1-2-2347,-1 17 2509,-3-5 0,-1-22 0,-1-9 0</inkml:trace>
  <inkml:trace contextRef="#ctx0" brushRef="#br0" timeOffset="62882">10652 17371 18742,'41'-19'-428,"1"0"0,-1 0 1,-1-3-1,-4 4 1,6 8-1</inkml:trace>
  <inkml:trace contextRef="#ctx0" brushRef="#br0" timeOffset="63365">12045 17054 18586,'-41'9'377,"1"0"0,7 1 0,3 3-304,1 14 0,4 5 11,7-4 0,4 3-34,-1 12 1,5 3-51,5-4 0,6 1-477,12 6 1,7-4-549,0-12 0,4-6-787,11-4 1,2-6 1811,22-3 0,-25-6 0,-6-6 0</inkml:trace>
  <inkml:trace contextRef="#ctx0" brushRef="#br0" timeOffset="63848">12324 17543 18787,'10'-32'543,"0"-1"1,8-29-533,-2 21 34,-3-6 11,-4-5 45,-5 10 0,-3-2 319,-5 6 0,-3 1-179,4-1 0,-3 4-28,-13-6-157,6 31-23,-7 16 1,6 19-12,7 12 1,40 9-57,9-17-73,-8-19 1,2-4-185,24-4 22,2-10 45,1-5 22,-22-2 1,-1-2 201,-8 3 0,-2-1 0,25-11 11,-31 12 0,-20 10 67,-6 15-66,-7 18 10,4 21-537,0-18 0,2 2-1614,5 2 0,4-2-852,6 19-2330,13-10 5311,6-21 0,-14-11 0,0-4 0</inkml:trace>
  <inkml:trace contextRef="#ctx0" brushRef="#br0" timeOffset="64298">15111 16647 15179,'-3'-6'2767,"0"2"-1702,3 4-706,29-2-359,-5 0 0,25-2-247,-13 3-2386,-6-1 2633,-9 4 0,-11-1 0,-7 1 0</inkml:trace>
  <inkml:trace contextRef="#ctx0" brushRef="#br0" timeOffset="64448">15243 16868 17084,'4'2'1020,"-2"0"-1020,-2-2-628,37 0-3394,-18 0 4022,30-2 0,-36 2 0,-4-2 0</inkml:trace>
  <inkml:trace contextRef="#ctx0" brushRef="#br0" timeOffset="64749">17554 16805 14742,'-24'48'-139,"-1"0"0,0 0 0,3-4 0,0-1 1,3-5-4714,-8 18 4852,7-12 0,9-22 0,5-10 0</inkml:trace>
  <inkml:trace contextRef="#ctx0" brushRef="#br0" timeOffset="64982">17545 16234 21230,'34'30'33,"1"0"1,0 3 0,-3 3-34,-7 5 0,-1 5-608,0-4 1,1 3-1,0 0-1431,-1-3 0,-1-1 0,0 0 1945,1 0 1,-1-1 0,-2-3 0,0 1 0,-3-8 0,-4-9 0</inkml:trace>
  <inkml:trace contextRef="#ctx0" brushRef="#br0" timeOffset="65548">19884 15982 16770,'23'-40'1079,"0"0"1,0-4 0,-11 3-364,-29-7-503,-12 7-146,-30 16-1083,-4 19 1055,27 9 0,0 3-39,-2 2 0,0 2 28,-1 4 0,2 3 120,1 0 0,1 3-109,-1 4 1,5 6-29,13 2 0,6 3 6,4 0 0,6 2-385,13 6 1,8-1 389,2-3 1,3 3-1,-1 6 1,0 6-1,-1 4-3,-7-6 1,-1 2 0,-1 2 0,-1 3-518,-1-1 1,-1 3-1,-1 2 1,0-1-1,-2-3 501,0 7 0,-2-2 0,-1-1 0,-2-1 5,-1-4 0,-3 0 1,0-2-1,1-6-169,-2 14 0,0-6 189,0-8 0,1-3-104,0-9 1,3-1 86,6 18 496,6-15-440,30-18-806,21-29-96,-29-1 0,1-3-7,5-9 0,-2-3 842,-7 0 0,-2 1 0,4-3 0,-6 2 0</inkml:trace>
  <inkml:trace contextRef="#ctx0" brushRef="#br0" timeOffset="65899">21146 16424 18429,'4'56'126,"0"0"0,0-11 0,1 3 0,1-4-636,4 7 0,3-1 510,6 3 0,1-4 0,3 6 0,1-32 0</inkml:trace>
  <inkml:trace contextRef="#ctx0" brushRef="#br0" timeOffset="66115">22096 16369 18574,'-2'48'123,"0"0"0,3-1 1,2-3-662,9 19-1927,-1-23 0,0 0 2465,5 13 0,-2-6 0,-10-33 0</inkml:trace>
  <inkml:trace contextRef="#ctx0" brushRef="#br0" timeOffset="66282">22024 16709 18362,'40'-33'-1317,"-1"0"0,3 7 0,6 1 1,3 4 1316,7 3 0,3 5 0,-3 0 0,6-4 0,-3 1 0,0 5 0,1-1 0</inkml:trace>
  <inkml:trace contextRef="#ctx0" brushRef="#br0" timeOffset="66715">23304 16658 18485,'-4'2'2991,"1"0"-2677,3-2-112,26-53-197,-11 17 1,2-4-3,-1-3 1,1-3 0,-2 0-4,2-8 0,-4 0-73,-4-6 0,-12 5 62,-32 2-17,9 28 0,-4 9 17,-5 19 0,1 10 11,-13 15-11,19 20-45,37-15-12,17-3-100,20-7-73,-4-13 0,6-5 62,5-7 0,2-5-142,0 0 1,0-3 314,-1-7 1,-4-2 10,-16 2 1,-3-1 22,1-1 0,-3 0 17,4-2-1,-9 23 35,-23 21-57,-2 24 1,-1-2-46,7 2-22,12-4-839,15-2-1380,17-6 2264,-1-18 0,0-3 0,-2 1 0,-13-9 0,1 0 0</inkml:trace>
  <inkml:trace contextRef="#ctx0" brushRef="#br0" timeOffset="66898">24456 16121 19235,'-8'4'908,"2"-1"-527,19 39-269,7-21-112,19 33-185,-5-41 0,3-5-1092,23 6-421,-19-8 1,-1-2 1697,14-2 0,-24-2 0,-9 0 0</inkml:trace>
  <inkml:trace contextRef="#ctx0" brushRef="#br0" timeOffset="67031">24638 16159 16860,'-39'30'93,"-1"0"1,5-4-1,5 1-9180,-1 19 9087,20-21 0,6-1 0,9-20 0</inkml:trace>
  <inkml:trace contextRef="#ctx0" brushRef="#br0" timeOffset="67315">25826 15792 17319,'13'50'105,"-1"0"0,0 0 1,0-3-1,-1 0 1,-1-5-106,1-3 0,-2-1-1597,1 11 0,-1 0 1597,-3-15 0,-1-2 0,4 28 0,-7-42 0</inkml:trace>
  <inkml:trace contextRef="#ctx0" brushRef="#br0" timeOffset="67468">25792 16140 18709,'29'-29'-1143,"0"0"0,18 0 0,7 7 1143,6 12 0,0 6 0,-14-3 0,-3 2 0,-5 5 0,0 0 0</inkml:trace>
  <inkml:trace contextRef="#ctx0" brushRef="#br0" timeOffset="67882">26670 16226 18216,'6'-7'818,"9"-21"0,3-7-326,-2 2 1,0-3-445,0-5 1,2-6 0,-3 3-565,2-7 1,-4 2 532,-3 0 0,-5 4 39,-13-10 358,-23 13-381,-19 25 139,-11 33-216,20 31 44,31 6-23,34 0-202,22-22-379,15-10 408,-28-14 0,4-3 11,17-1 0,3-4 179,-6-5 1,-2-1-1,-1 4 1,-5-1 16,8-8 34,-41 15 503,-18 26 200,-8 16-726,9-12 1,-1 1-23,-5 21-414,18-12-897,9-22-885,14-8-2645,10-6 4841,9-5 0,-19-2 0,-4 0 0</inkml:trace>
  <inkml:trace contextRef="#ctx0" brushRef="#br0" timeOffset="68181">27355 15339 20490,'38'-18'-19,"-1"0"1,8 9-1,-4 14-776,-3 48 744,-21-23 1,-6 3 39,-14 5 0,-10-1 11,-25 12 39,11-23 0,-2 0 62,-8 10-34,9-5-67,35-19-997,22-9-1625,19-5-673,14-3 3228,-22 1 1,-3 0 0,8-2-1,-4 2 1</inkml:trace>
  <inkml:trace contextRef="#ctx0" brushRef="#br0" timeOffset="68531">28050 15598 20255,'28'-3'717,"7"9"-706,18 25-11,-21-13 0,0 2-344,4 0 0,2 2-362,13 9 1,1 2-4211,-9-6 1,-2-1 4313,-2 0 0,-4-3 0,0 1 0,-30-21 0</inkml:trace>
  <inkml:trace contextRef="#ctx0" brushRef="#br0" timeOffset="68683">28413 15671 15346,'-42'37'-635,"0"-1"0,2 8 1,6-1-8566,7 5 9447,20 3 0,11-36 0,9-9 0</inkml:trace>
  <inkml:trace contextRef="#ctx0" brushRef="#br0" timeOffset="68983">28536 14997 20210,'3'-33'947,"0"-1"0,34-19-959,-5 56 1,2 12 0,7 10 0,-3 10 5,-5 14 1,-7 5-380,-8-4 1,-5 0 384,-9-3 0,-4-3 0,0 10 203,0-10-226,3-9 23,9-7-134,10-6-1424,33 5-2756,-3 0-5517,-6 0 9859,-27-2 0,-20-15 0,-6-3 0</inkml:trace>
  <inkml:trace contextRef="#ctx0" brushRef="#br0" timeOffset="69265">27180 16549 17734,'44'-25'1512,"8"3"-1349,-3 5 0,6 0-2128,3 2 1,3 0 1990,-15 5 0,2-1 1,0 1-27,5-1 0,1 1 0,0 0 0,2 1 0,-1 1 0,1 1-292,-4 1 1,0 2 0,-1 0 359,1 1 0,0 1 0,-5 1 0,-7 1 0,-4 0 0,25 1 0</inkml:trace>
  <inkml:trace contextRef="#ctx0" brushRef="#br0" timeOffset="69584">27645 16951 19314,'57'-20'179,"0"0"0,-1 0 1,9-7-1,-6 11-857,-18 18 0,-12 11-73,-33 36 891,-17-11 1,-10 2 520,-12 4 0,-4-3-984,5-10 0,2-4 558,6-6 1,5-4 497,12-7-397,15-6-246,29-6-309,19-12 0,12-5-1730,-5 0 1,4-2 0,0 0 480,2-2 0,0-1 0,0-2 1468,-11 4 0,2-1 0,-3 0 0,-8 3 0,-1 1 0,-6 2 0,19-15 0</inkml:trace>
  <inkml:trace contextRef="#ctx0" brushRef="#br0" timeOffset="70294">29298 14710 19123,'42'-32'287,"0"1"1,-2 2 0,-2 7-288,11 14 0,1 8-11,-1 16 16,-14 13 1,-3 12-1012,-9 3 0,-4 5 1,0 3 1079,1 1 1,0 1 0,-3 4-59,-5-7 1,-1 4 0,-2-1 0,-1-1-131,-2 7 0,-2-1 0,-1 4 143,0-9 0,-1 4 0,0 3 1,-1 0-1,-1 0-18,-1 2 0,-2 0 0,0 1 1,0 1-1,0 2-191,0-10 1,1 2 0,-1 0 0,1 2 0,-1-1 0,0 0 0,0-2 179,-1 6 0,0 0 0,-1 0 0,0-2 0,1-1 0,-1-3-20,1 11 1,-1-3-1,1-2 1,-2-2-295,1-5 0,-1 0 1,-1-4-1,-1-9-924,-4-3 0,-3-6 896,-10 1 0,-1-8 1,0-15-1,-2-9 1</inkml:trace>
  <inkml:trace contextRef="#ctx0" brushRef="#br0" timeOffset="87380">18279 7975 11964,'-2'11'1568,"2"52"-806,5-28-381,-2 5 0,2 1 235,5 6 359,-1 6 650,-2-22 526,-4-4-1210,-1-29-526,-3-17 122,-11-45-470,5 15 1,-1-3-63,-3-3 1,1-2-609,-1-7 1,1 1 602,3 14 0,1 0-17,-1-13 0,2-1-28,2 16 0,3 2-106,4 0 0,7 7-1631,32 6 247,7 36-1837,13 11 3372,-18 16 0,-19-14 0,-10 1 0</inkml:trace>
  <inkml:trace contextRef="#ctx0" brushRef="#br0" timeOffset="87698">18387 7893 20412,'21'-29'0,"0"1"0,23-17-146,-6 37-470,-5 11-997,-9 16-3284,-11 42 2566,-17-19 0,-4 3 2331,1 0 0,-3 0 756,-6-1 1,-2-4 1730,-11 4 124,1-6-33,12-18-1559,4-10-851,34-31-135,2 2-33,21-11-336,-6 16-2555,1 7-6778,-3 7 9669,-5 10 0,-14-5 0,-6 4 0</inkml:trace>
  <inkml:trace contextRef="#ctx0" brushRef="#br0" timeOffset="88747">18760 16808 16053,'0'-8'1580,"0"2"-1580,0 6 168,0 0-112,5 37 146,-2-20 425,3 27-134,-3-33 1446,-2-5-1301,-15-35-391,-4-8-203,2 0 1,-2-3-218,0 1 1,-1-3 183,2-1 1,-1-5-1,2 0-8,3-1 1,2-1 0,2-2 14,-1-5 1,2-3 0,4 4-25,10-14 1,7 8-1,-1 21 1,5 8-51,22 2-1065,-9 26-828,2 16-1805,1 5 3754,-4 16 0,-13-14 0,-5-1 0</inkml:trace>
  <inkml:trace contextRef="#ctx0" brushRef="#br0" timeOffset="88914">18741 16562 19639,'26'-40'48,"0"-1"1,-2 5 0,-2 7-599,4 10-6072,-5 20 6622,-12 13 0,-3-1 0,-6 2 0</inkml:trace>
  <inkml:trace contextRef="#ctx0" brushRef="#br0" timeOffset="89066">18804 16866 17398,'-2'10'1904,"1"-3"-1041,1-7-807,41-26-67,10 6-1698,-6 4 1,5 2 1708,-4 5 0,-3 4 0,10 5 0,-14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3:20:52.81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6217 2584 18070,'0'-18'706,"0"3"-706,0 15-34,0 9 12,0 13 33,-6 17 0,-6 9 0,-6-6 0,-4 3 1,-1 1-454,2 0 0,0 1 0,-4-1 259,-5 3 0,-3-1 0,2-6-529,0-3 1,2-5 711,-11 15 0,20-25 0,13-14 0</inkml:trace>
  <inkml:trace contextRef="#ctx0" brushRef="#br0" timeOffset="584">5894 2227 16770,'-51'-41'2858,"10"13"-2925,49 40 100,13 22 17,0-3 1,3 4-607,5 5 1,6 2 566,3-1 0,5 4 1,1-1-136,0 0 1,1 0-1,0 0-526,0 0 0,0-1 1,-2 0-1107,-5-6 1,-2-1 0,-5-2 1755,-5 0 0,-5-3 0,4 6 0,-12-12 0</inkml:trace>
  <inkml:trace contextRef="#ctx0" brushRef="#br0" timeOffset="868">7640 2404 15370,'-3'-2'873,"13"45"-446,2-5-360,-1 2 0,1 3-6,-3-9 1,-1 1-23,0 1 1,0 2-248,-1 14 1,-1 2 207,-2-4 0,-1-2 0,-1-8 0,0-4 0,-2 12 0</inkml:trace>
  <inkml:trace contextRef="#ctx0" brushRef="#br0" timeOffset="1035">7557 2766 19112,'52'-29'-250,"0"0"0,-2 2 0,-2 7-726,-11 13 1,0 4-1552,2-1 0,2 1 2527,5 1 0,-3 1 0,8-1 0,-7 1 0</inkml:trace>
  <inkml:trace contextRef="#ctx0" brushRef="#br0" timeOffset="1352">9327 2550 18742,'-25'-53'1491,"-1"12"-1570,-13 66 46,2 10 33,8-2 0,1 4-290,5 1 1,1 3 278,-2 19 0,4 4-12,12-7 1,5 0-174,3-1 0,8-6-135,13-12 1,8-11-186,3-14 1,5-9-3155,27-4 1,2-6 3669,-14-2 0,-2-1 0,2 1 0,-6-1 0,-5-5 0</inkml:trace>
  <inkml:trace contextRef="#ctx0" brushRef="#br0" timeOffset="1784">9878 2895 19011,'-1'-38'780,"0"0"1,-1 2 0,-2 1-557,-6 3 0,-4 1-62,-4 2 1,-2 2-169,-4-1 1,-2 6-29,-22 9 23,18 25-56,13 15-56,17-1-124,16-5 46,15-7 38,6-8 1,7-4 162,8-8 0,2-4 16,0 2 1,-1-3-275,1-7 0,-5-3 291,-18 5 1,-4-1 11,18-13 101,-16 8 537,-13 8-739,-11 13 56,-4 14 0,-5 16 11,-2 13 0,-3 9-11,3 4 0,3-4 517,4-1-1694,19 4-1153,28-21 1035,-17-17 1,4-5-2085,12-12 0,2-9 3379,2-3 0,-3-3 0,11-7 0,-7 0 0</inkml:trace>
  <inkml:trace contextRef="#ctx0" brushRef="#br0" timeOffset="1952">11723 2271 18362,'5'-4'1949,"0"1"-1927,-5 3-22,18 2-3529,4 19 3529,1 0 0,-6 4 0,-16-11 0</inkml:trace>
  <inkml:trace contextRef="#ctx0" brushRef="#br0" timeOffset="2084">11814 2617 17700,'30'-31'-665,"0"1"0,0 1 1,-3 5-1,-5 9 0,-4 5 1</inkml:trace>
  <inkml:trace contextRef="#ctx0" brushRef="#br0" timeOffset="3186">14218 2139 13756,'1'-4'2667,"-1"1"-2308,0 3 425,0-2-717,0-1-56,4-6-11,-1 0 0,4-4 45,0 3-12,-2 1-10,-1 1 167,-2 3-212,-1 14 22,-1 14 22,0 25 13,-9 17-24,-4-7 0,-6 4-201,2-20 1,-2-1 0,-1 2-652,-1 3 1,0 1-1,0-5 841,-4 2 0,3-7 0,-2 3 0,22-38 0</inkml:trace>
  <inkml:trace contextRef="#ctx0" brushRef="#br0" timeOffset="3451">14138 1995 21163,'9'-31'-202,"9"24"179,17 52 23,-13-12 0,2 3-515,0 3 0,2 4 511,-3-4 0,2 3 1,-1-1-203,0-1 1,-1-1 0,0 0-120,11 17 0,-1-2-12,-5-11 1,-2-6-1367,5 2 1786,2-8 0,-18-16 0,1-5 0</inkml:trace>
  <inkml:trace contextRef="#ctx0" brushRef="#br0" timeOffset="3818">16311 2112 15448,'2'-6'1166,"-1"1"-349,-1 5-122,14 83-583,-10-45 0,0 3-84,5 21 0,0 2-450,-3-15 0,-1-4-385,4 13-2263,2-4 3121,-5-12 0,-1-19 0,-4-8 0</inkml:trace>
  <inkml:trace contextRef="#ctx0" brushRef="#br0" timeOffset="4001">16209 2441 17790,'0'-9'773,"0"1"-717,31-27-56,0 17-17,0-4 1,2 0-1094,27 7-1714,5 3-1014,-31 7 1,1 1 3837,0 0 0,-2 1 0,6-1 0,-8 1 0</inkml:trace>
  <inkml:trace contextRef="#ctx0" brushRef="#br0" timeOffset="4467">17996 2206 19997,'-19'54'0,"-1"-1"0,-1 1 0,-2-2 6,0-5 0,0-1-6,-1-4 0,2 1-466,4 1 1,2-1-5877,-2 8 6342,10-10 0,8-31 0,0-11 0</inkml:trace>
  <inkml:trace contextRef="#ctx0" brushRef="#br0" timeOffset="4701">17844 1915 21005,'59'25'11,"-20"9"1,-3 10-16,-16-7 0,-3 5 1,0 2-1265,4 8 1,1 4 0,-3-4 466,2 12 0,-4-5-864,-3-6 1,-2-5 1851,3 6 0,-8-25 0,-1-10 1</inkml:trace>
  <inkml:trace contextRef="#ctx0" brushRef="#br0" timeOffset="5034">18713 2520 17554,'2'5'12,"1"-1"-2526,-3-4 0,0 0 1</inkml:trace>
  <inkml:trace contextRef="#ctx0" brushRef="#br0" timeOffset="5767">19379 2675 18776,'29'-41'190,"0"-1"1,0 1-1,-5-2 1,-1-1 0,-6 2-102,-7-3 1,-7 1-1,-3-1 1,-3 3 246,-8-11 11,-17 9-369,-15 25-23,12 27 0,-1 9 0,-19 22 23,25-6 0,6 4 22,4 16-594,27 10 403,13-39 1,9-4 66,12 1 1,3-7-154,0-9 1,0-7 270,0-4 1,-4-5 5,10-17 34,-10-4-56,-8 1 269,-8 4 257,-11 5 549,-7 6-885,-6 8-313,-4 3 494,0 5-360,-2 10 45,-5 20 34,1 15-449,6 15-471,10-14-459,12-10-1266,8-19-4381,6-6 6958,8-5 0,-19-4 0,-2-2 0</inkml:trace>
  <inkml:trace contextRef="#ctx0" brushRef="#br0" timeOffset="15999">20596 2553 12490,'0'60'1636,"1"-8"-751,1-25 1692,0-10 437,-1-24-1949,-8-42-841,1-11-163,-2-2 1,0-6-343,4 23 0,0 0 1,1-2 291,0-10 0,0-2 0,1 2-11,2 6 0,2 0 0,-1 5-22,1-6 0,2 7 233,9-5-447,-3 38-2162,7 24 2398,-4 39 0,1-22 0,-9 17 0</inkml:trace>
  <inkml:trace contextRef="#ctx0" brushRef="#br0" timeOffset="16167">20575 2402 18395,'0'6'2241,"40"-18"-2241,-10 3-96,10-3 1,1 4-2605,2 17-5020,-11 31 7720,-35 10 0,-7-4 0,-6-21 0</inkml:trace>
  <inkml:trace contextRef="#ctx0" brushRef="#br0" timeOffset="16284">20663 2685 16994,'0'61'1491,"7"-14"-1435,36-40-56,5-6-4916,-6-7 1,2-1 4895,-11 0 1,0 0-1,30-8 1,-37 5 0</inkml:trace>
  <inkml:trace contextRef="#ctx0" brushRef="#br0" timeOffset="16533">21348 2028 20916,'-37'45'7,"-1"1"1,3 1-1,6 3-7,17-7 0,5 4 0,3 1-1334,3-3 1,3 0 0,2-1 554,3 21 1,5-3-1262,8-13 1,6-8 2280,23-6 0,-20-17 0,-5-12 1</inkml:trace>
  <inkml:trace contextRef="#ctx0" brushRef="#br0" timeOffset="16717">21612 2291 18933,'21'38'123,"-1"-1"0,1-2 0,2-4-1041,21 1-2555,5-8 3473,2-6 0,-22-10 0,-6-4 0</inkml:trace>
  <inkml:trace contextRef="#ctx0" brushRef="#br0" timeOffset="16851">21882 2330 17196,'-39'25'-339,"1"-1"1,0 0 0,-3 6-1,0 3 1,6-3 338,8-2 0,4 0 0,-2 0 0,5-3 0,13-7 0</inkml:trace>
  <inkml:trace contextRef="#ctx0" brushRef="#br0" timeOffset="17118">22134 1844 20298,'22'45'4,"0"-1"1,1 0 0,-3 0-1,0 0 1,-4 2-28,-4 9 1,-5 1 0,-2 2-3255,-2 3 0,-3 0 0,-1 0 3229,0 0 1,-1 0 0,-1-5 0,-3 6 0,-2-10 0,0-10 0</inkml:trace>
  <inkml:trace contextRef="#ctx0" brushRef="#br0" timeOffset="19133">23804 1951 13028,'0'-9'3440,"0"2"-3003,0 7-381,0 0 112,16 66-123,-4-11-598,1 1 1,-1 3 580,-4-16 0,-1 1-1239,-2 12 1,0-1 1210,-3-15 0,0-3 0,0-1 0,-2-4 0,0-9 0</inkml:trace>
  <inkml:trace contextRef="#ctx0" brushRef="#br0" timeOffset="19302">23714 2410 18619,'44'-21'-686,"-1"0"0,0 0 1,6 1-1,1 2 1,2 2 685,9 3 0,2 3 0,-5 2 0,-1 0 0,-5 2 0,-10-2 0,0 1 0</inkml:trace>
  <inkml:trace contextRef="#ctx0" brushRef="#br0" timeOffset="19584">25336 2101 13432,'5'-3'280,"-1"0"-112,-4 3-12,-3 53-21,-13-3-465,5-1 1,-5 5 288,-4-14 0,-3 1 0,0-3 41,-3 6 0,1-3 0,-2 1 0,4-6 0,4-10 0</inkml:trace>
  <inkml:trace contextRef="#ctx0" brushRef="#br0" timeOffset="19816">25124 1905 19112,'18'-54'594,"25"23"-605,-10 53 0,2 14 16,2-4 1,-1 3-732,-7 0 0,0 4 0,-3-1 675,1 10 1,-2 1-850,-5-5 0,0 3 0,-1-1 900,-1-3 0,-1 0 0,-1-2 0,2 10 0,-1-5 0,6 15 0</inkml:trace>
  <inkml:trace contextRef="#ctx0" brushRef="#br0" timeOffset="20270">26060 2504 19975,'12'-33'272,"1"0"1,-2 0 0,-1 1-173,1-21-77,-5-6 10,-3-3-22,-9 20 1,-3 0 22,-2 8 0,-2 3-68,-6-1 0,-2 6 23,-14 6-1,4 31-21,13 13-494,8 31-1780,43-3 1617,1-25 1,7-5 689,2-6 0,4-7-444,7-9 1,-1-7 515,-15 0 1,-2-3 44,-3-3 1,-2-2 330,23-12 1671,-15-2-1761,-19 15-425,-8 10 67,-15 18 33,0 13 889,-1 4-900,1 18-1647,19-8 1625,15-4 0,-8-18 0,5-16 0</inkml:trace>
  <inkml:trace contextRef="#ctx0" brushRef="#br0" timeOffset="20567">26762 1620 20602,'12'-56'90,"12"26"-673,0 53 158,-2 21 178,-16 11 219,-18-13 0,-6 2 28,3-6 0,-2 0-6,-3 2 1,-1-4 5,-5 3 100,29-24-21,17-14-270,10-5 1,7-1-2387,9 1 0,2 0 2577,0-1 0,-1 0 0,-9 1 0,-6 2 0,-6 2 0</inkml:trace>
  <inkml:trace contextRef="#ctx0" brushRef="#br0" timeOffset="20833">25160 3023 19414,'56'-25'65,"0"-1"1,1 0-1,0 8 1,4 2-1,2 2 1,-1 1-1228,0 0 0,0 2 0,0 1 0,1 1 698,-8 3 0,2 0 0,0 2 0,-2 1 1,-3 1 463,11 3 0,-5 2 0,-6 0 0,0-3 0,-7 2 0,15 5 0</inkml:trace>
  <inkml:trace contextRef="#ctx0" brushRef="#br0" timeOffset="21166">25681 3440 18608,'30'-35'299,"1"-1"0,-1 3 0,3 5-378,11 9 0,2 10-1137,-10 12 1,-3 6 296,2 1 1,-8 7 324,-14 14 0,-11 5 341,-11-2 1,-6 0 336,-3 2 0,-3-1 711,-2-2 1,-1 0 627,-3 2 1,1-1-372,-7 12-357,15-8-370,34-29-314,32-24-11,-13 2 0,5-3-986,7-5 0,6-3 1,0-2 985,3-3 0,1-1 0,-2 2 0,-10 5 0,-1 2 0,-2 1 0,5-7 0,1-1 0</inkml:trace>
  <inkml:trace contextRef="#ctx0" brushRef="#br0" timeOffset="21868">27786 2129 13756,'4'65'2914,"2"0"-2534,-2-39-66,0-3 1535,-3-14-594,-1-12-897,-1-11-32,-7-12-2,0-7 1,-1-7-224,-2-10 0,-1-7-83,4 5 1,1-4 0,0 1-359,2 8 0,0 1 0,2 0 344,0-2 0,1 1 0,2 4-4,4 1 0,2 5 0,7-26-79,11 19-10,20 13-707,12 20-2033,-21 20 0,-2 7 2829,12 19 0,-17 3 0,-26-16 0</inkml:trace>
  <inkml:trace contextRef="#ctx0" brushRef="#br0" timeOffset="22035">27802 2072 21544,'39'-14'-2437,"1"0"0,19 7-2785,-23 22 5222,-26 18 0,-11-14 0,-3-1 0</inkml:trace>
  <inkml:trace contextRef="#ctx0" brushRef="#br0" timeOffset="22166">27767 2385 15639,'-1'4'2745,"-1"0"-2095,2-4-471,58-6-2471,-22-4 1,2-1 2291,14 0 0,-1-1 0,-15 1 0,-5 1 0,0-2 0</inkml:trace>
  <inkml:trace contextRef="#ctx0" brushRef="#br0" timeOffset="22417">28838 1479 21073,'-43'50'2,"1"1"1,14-8 0,4 3 0,3 4-3,9-3 0,2 3 0,3 2 0,2-3-920,-1 7 1,3-2-1,4-2 332,6 16 0,7-9-566,3-23 0,5-6-2804,2-3 1,2-5 3957,30 9 0,-23-16 0,-7-10 0</inkml:trace>
  <inkml:trace contextRef="#ctx0" brushRef="#br0" timeOffset="22600">29091 1883 19650,'16'35'-396,"0"0"0,13 8 0,5-2 396,4-13 0,1-3 0,-9 0 0,-2-4 0,21 1 0</inkml:trace>
  <inkml:trace contextRef="#ctx0" brushRef="#br0" timeOffset="22767">29353 2015 18149,'-41'47'-908,"0"1"0,0-1 1,8-4-1,3 0 1,5-4 907,6-2 0,7-4 0,5 8 0,9-32 0</inkml:trace>
  <inkml:trace contextRef="#ctx0" brushRef="#br0" timeOffset="23084">29594 1524 18720,'50'-18'-325,"-19"31"325,-41 40 11,-9 8 1,-3-27 44,7-6 235,8-9-78,28-7-348,7-7-1837,26-4-3630,-2-7 5602,10-4 0,-27 2 0,-3 0 0</inkml:trace>
  <inkml:trace contextRef="#ctx0" brushRef="#br0" timeOffset="23367">30124 1214 20020,'34'49'156,"-17"-16"1,-3 3-129,-1 13 0,-4 8-575,-3-11 1,-1 6 0,-1 2 0,-1 1 442,-2 4 0,-2 2 1,-2 0-1,-2 3-1863,-3-4 1,-2 2 0,-1 0 0,-2 0 0,0-4 1739,-2 2 0,-1-2 1,-1-3-1,-1-4 1,-3 0-1,-1-5 1,1-9-1,-13 9 1</inkml:trace>
  <inkml:trace contextRef="#ctx0" brushRef="#br0" timeOffset="28133">6290 7708 11694,'0'-6'-1539,"0"1"0,0 5 1</inkml:trace>
  <inkml:trace contextRef="#ctx0" brushRef="#br0" timeOffset="31916">8434 6633 11481,'0'7'1827,"0"0"-1110,0-7 661,0 0-201,20-34 235,-15 24-281,15-25-492,-24 33-482,-12 1 33,-15 15-117,-9 12 0,-6 9-51,11-4 1,-1 4-1,0 2-709,-4 7 0,0 2 0,3-1 690,7-8 1,4 1 0,4-3 18,-1 8 1,13-6 22,31-1-40,14-22 1,10-5-316,-3-4 0,6-3 0,2-1-1290,-1-2 0,3 0 0,1-2 1,-2 1 1599,10-1 0,-2 0 0,-3-1 0,9-1 0,-9-1 0,-9 3 0</inkml:trace>
  <inkml:trace contextRef="#ctx0" brushRef="#br0" timeOffset="32466">9124 7197 18082,'6'-35'481,"1"0"1,-2 0 0,0-1-101,-1-9 0,-2-2-79,-1-5 0,-3-2 1,-4-5 0,-3 1-219,3 15 0,-4 6 5,-19-5-89,6 34-33,-10 34-46,13 22 68,11 7 0,29 4-123,24-31-214,17-12-203,-24-11 1,1-3 466,3-4 0,1-2 5,2-2 1,0-3 3,16-11 0,0-4 103,-10 0 0,-1-2-6,-2 1 1,-4 1-23,2-5 0,-34 27 33,-17 21 57,-11 42-73,9-24 0,1 1-17,-1 11 0,4-1-79,7-13 1,5-3-1424,23 16-772,20-29 544,-18-13 0,1-2 1730,9-2 0,-1-2 0,7 0 0,-5-2 0</inkml:trace>
  <inkml:trace contextRef="#ctx0" brushRef="#br0" timeOffset="32650">10953 6767 19527,'-1'-9'314,"-1"1"-314,2 8-79,37-13-4908,2 17 4987,11-5 0,-18 11 0,-27 1 0</inkml:trace>
  <inkml:trace contextRef="#ctx0" brushRef="#br0" timeOffset="32783">11035 7057 16625,'36'-12'0,"1"-1"0,22-7 0</inkml:trace>
  <inkml:trace contextRef="#ctx0" brushRef="#br0" timeOffset="33167">13100 6495 17308,'-12'61'48,"0"0"1,-1-1 0,-3 2-31,-1-13 1,-4 2 0,1-1-2541,1-3 1,1 0-1,-1-1 2522,0-2 0,1-1 0,1-4 0,1 2 0,3-10 0,6-14 0</inkml:trace>
  <inkml:trace contextRef="#ctx0" brushRef="#br0" timeOffset="33402">12935 6372 20233,'37'54'56,"0"0"0,-1 0 0,-1-2 0,-2-1 0,-5-2-45,-6 5 0,-4 1-253,-3-8 0,1 4 0,-1-1-714,-2-3 0,0-1 0,1 0 956,3 4 0,2 0 0,-3-5 0,-4-2 0,0-8 0,11 6 0</inkml:trace>
  <inkml:trace contextRef="#ctx0" brushRef="#br0" timeOffset="34133">14120 7244 15415,'5'2'3686,"-2"-1"-3204,9-25 0,0-15-253,-5 3 1,0-3-130,6-17 1,-1-1-497,-6 3 0,-4 3 463,-3 12 1,-2 1 263,-5-7 0,-5 2-40,-23-7-280,-8 16-11,-5 51-11,11 24 11,8 14-417,13 2 406,11-1 11,25-7-95,9-24 0,9-4 22,13-5 0,6-7 65,-9-7 1,2-3 0,-2-1 51,12-5 1,-3-4-28,-7-7 0,-6-1-17,-2-6 67,-15 6-123,-14 18 410,-12 37-332,-5 5-11,0-7 1,1 0-12,-1 17 0,3-3-874,6-5-6264,25-2 7292,4-18 1,1-4 0,-12-18 0</inkml:trace>
  <inkml:trace contextRef="#ctx0" brushRef="#br0" timeOffset="34301">15312 7092 19751,'-1'5'818,"1"-1"-2103,0-4 0,0 0 0</inkml:trace>
  <inkml:trace contextRef="#ctx0" brushRef="#br0" timeOffset="35118">15152 7152 15941,'4'0'2264,"-2"1"-1906,-2-1-313,-4 31 22,7-18 314,2 22 1603,8-32-1447,4-30-425,-5-8-11,-1-25 0,-3 0-383,0-5 287,-4 30 1,1-1-6,5-12 0,3 1-23,1 10 1,3 4-45,5 1 0,3 9 22,16 20 0,1 38 12,-10 18-23,-10-11 0,-1 2-241,-4-5-1,-2-1 349,0 1 1,-1-3 116,-1 2-123,-7-32-11,2-22 10,5-15-21,7-15-1,-2 5 1,3-2-18,1 3 1,1 2-51,2 1 0,0 6 12,10 9 21,-16 46 1,-11 21-17,-2-8 0,1 3-3199,4 0 0,0-1 3227,1 0 0,-1-3 0,8 10 0,-9-32 0</inkml:trace>
  <inkml:trace contextRef="#ctx0" brushRef="#br0" timeOffset="35285">16211 7076 18496,'8'0'1356,"-1"0"-998,-7 0-268,0 50-1916,0-7 1826,0-3 0,0-2 0,0-1 0,0-16 0</inkml:trace>
  <inkml:trace contextRef="#ctx0" brushRef="#br0" timeOffset="35800">17687 6554 17330,'10'56'235,"0"-1"1,-1-1 0,-1-3-220,-2-12 1,-1-2-23,2 11 1,0 1-4911,-2-9 1,-1 0 4611,0-3 0,0-3 0,-1 3 0,-3-27 0</inkml:trace>
  <inkml:trace contextRef="#ctx0" brushRef="#br0" timeOffset="35953">17538 6861 19347,'37'-29'-953,"-1"0"1,4 7 0,5 2 0,3 3 952,9 4 0,3 4 0,-3 0 0,5-2 0,-2 1 0,-1 1 0,1 1 0</inkml:trace>
  <inkml:trace contextRef="#ctx0" brushRef="#br0" timeOffset="37516">19892 6396 10159,'0'-5'2163,"0"2"930,0 3-2701,0-4 44,0 3-77,0-3-291,0 17 144,-11 45-201,1-26 1,-3 2-466,-6 18 1,-4 2 464,-3-9 1,-3 1 6,1-8 1,-2 2 0,2-1-82,-7 8 0,1-3 1,3-6-1,4-4 1,1 1-1</inkml:trace>
  <inkml:trace contextRef="#ctx0" brushRef="#br0" timeOffset="37817">19633 6267 17554,'0'-39'1162,"-1"-1"0,3 3 0,3 7-1162,5 16-12,13 7 23,3 25 1,3 11 4,10 14 1,2 8-907,-5 0 0,0 5 0,-1 0 882,-4-6 1,-2 0-1,-1 1 4,-4 0 1,-1 1-1,-3-4 223,-3 1 1,-2-2-803,1 10 0,-1 0-1770,-3-8 0,-2-1 2353,1-3 0,-1-5 0,0 9 0,-7-37 0</inkml:trace>
  <inkml:trace contextRef="#ctx0" brushRef="#br0" timeOffset="38684">20761 7072 17801,'7'-46'399,"1"0"1,-2 1 0,-1 2-310,-3-19-18,-6 15 1,-2 0-34,0 13 1,-2 2 145,-3-9 0,-4 4 162,-15 6-201,-6 14-90,-3 10 22,-1 9-78,2 13-56,3 29 56,26 13-291,24-23 0,8-3 83,2-8 1,6-4-198,14-5 0,3-7 377,-10-5 0,1-6 61,11-9 1,0-6 134,-4-6 0,-2-4-50,-1 1 0,-5-2 56,-9 0 0,-6 2 218,-7 2-90,-9 11-291,-5 8 0,-2 12-11,-3 11 45,-4 39-68,3-20 1,3 4-734,4 8 0,4 1-124,2-11 1,6-4-931,7-6 1,5-6 1809,30-7 0,-23-7 0,-3-7 0</inkml:trace>
  <inkml:trace contextRef="#ctx0" brushRef="#br0" timeOffset="38967">21513 6204 18003,'-13'-59'3193,"3"12"-3170,14 36-23,7 5-23,10 3-55,26 16-91,-6 31 85,-24-8 0,-10 6 95,-20 11 1,-11-1-12,1-6 0,-5-4 11,-9-3 0,0-6 0,2 1 12,28-7-1749,56-14 522,0-6 0,6-2-757,1-1 0,2-1 1866,8 1 1,-6 1-1,-10 2 1,-16-1 0</inkml:trace>
  <inkml:trace contextRef="#ctx0" brushRef="#br0" timeOffset="39267">20021 7575 19403,'59'-17'26,"0"0"1,0-1 0,0 1 0,-4 5-1,3 1 1,0 0 0,2 2 0,0 1-409,-5 1 1,3 2 0,0 1 0,-1 0 0,0 1 0,-3 1-2077,15-1 0,-1 2 1,-4 1-1,-2 2 2235,4 0 0,-3 2 0,-14 1 0,-1 5 0,-32-3 1</inkml:trace>
  <inkml:trace contextRef="#ctx0" brushRef="#br0" timeOffset="39619">20518 8178 19516,'19'-46'63,"-1"-1"1,1 5-1,4 7-80,8 18 1,1 6-96,8 0 67,-2 22-57,-31 19-290,-16 5 0,-8 3 414,-5 2 1,-5 0 257,-5 8 0,0-3-191,4-12 1,3-4-78,-2 10 89,26-26 0,50-7-1116,0-16 1,9-5 1014,0 1 0,4-1 0,-3-1 0,3-2 0,-5-1 0,-3 1 0,0-1 0</inkml:trace>
  <inkml:trace contextRef="#ctx0" brushRef="#br0" timeOffset="40300">22614 6833 16479,'-2'35'4437,"-6"-37"-4325,1-29 0,4-13-95,-2 3 0,1-1-6,0-18 0,4 3 23,14-6-68,1 8-10,11 44 32,1 31 6,-3 11 1,1 4-1,-5-6 1,0 2-46,6 11 1,-2 1-202,-8-10 0,-4-2 184,3 7 315,-4-17-191,-5-33-34,5-24 12,5-18 22,-1 3 0,3-3-40,3 2 1,3 0 62,4 1 0,2 4-79,-7 13 0,2 11-23,14 25 12,-16 26 11,-1 24-11,-12-20 0,-1 4-432,2 17 0,-2 4-3244,0-5 1,-1 1 3613,1-1 1,-2-3-1,3 8 1,-5-37 0</inkml:trace>
  <inkml:trace contextRef="#ctx0" brushRef="#br0" timeOffset="40584">23493 6861 21230,'47'-20'-30,"1"1"0,-12 0 0,-3 6-351,15 23 146,-37 18 481,-27 19 248,-12 7-427,-3-11-67,17-14 0,35-14-1121,21-5 124,-7-5 0,8-1-2280,13-1 0,9 0 0,-1-1 2929,-7 0 1,-1 0 0,0 0 0,0 0-1,-1-1 1,-6 1 0,-6-1 0,-1 0 0</inkml:trace>
  <inkml:trace contextRef="#ctx0" brushRef="#br0" timeOffset="47866">9966 11372 16703,'0'-7'3384,"1"2"-2544,-1 5-335,0 0-360,-49-18-22,19 28-11,-6-8 0,0 5-33,-4 44-327,20-19 1,3 2 247,2 4 0,2 1-23,4 1 1,3 0 0,0-1 0,5-1 22,7-3 0,5-3-188,18 19-114,26-20 117,-21-21 0,2-4-408,6-5 1,1-4-47,3-5 0,0-3-711,1-2 1,-1-2-2478,-2-3 1,-2-1 3826,-3 2 0,-4 1 0,5-2 0,-14 6 0</inkml:trace>
  <inkml:trace contextRef="#ctx0" brushRef="#br0" timeOffset="48083">11047 11545 19684,'46'-14'-1193,"0"0"1,-10 1 0,-7 4 0,-15 9 0</inkml:trace>
  <inkml:trace contextRef="#ctx0" brushRef="#br0" timeOffset="48233">11210 11814 17890,'-1'3'-3602,"25"-21"0,12-9 3602,-1 7 0,0-5 0,-3 2 0,-12 14 0</inkml:trace>
  <inkml:trace contextRef="#ctx0" brushRef="#br0" timeOffset="48517">13517 11013 18317,'-5'45'276,"0"-1"0,-1 3 1,-3 3-319,-1-1 1,-4 3 0,1-1-1632,-3 9 0,-2 1 896,2-9 0,-1 2 0,1-4 777,1-1 0,1-7 0,-2 7 0,7-18 0</inkml:trace>
  <inkml:trace contextRef="#ctx0" brushRef="#br0" timeOffset="48750">13260 10841 19246,'-1'-65'2387,"9"15"-2420,33 100 38,-3-1 1,3 8-6,-14-16 0,0 1 0,0 3-831,4 7 1,1 2 0,-3-2 550,0 6 0,-1-1-510,-2-2 0,0-1-550,-2-4 1,3-1 1339,-1-10 0,2 1 0,-3-6 0,11 21 0,-10-26 0,0 0 0</inkml:trace>
  <inkml:trace contextRef="#ctx0" brushRef="#br0" timeOffset="49716">14572 11636 16400,'0'56'2421,"0"-13"-1469,-4-39-44,-11-28-169,-15-26-728,13 19 1,1-3-330,-3-8 0,1 0 329,6 7 0,1 0 178,1-9 1,5 1-179,15-22-11,7 34 0,8 8-34,14 17 1,5 11-315,8 13 1,-1 8-262,-7-2 1,-4 4 389,-6 4 1,-7 0 162,-6 8 544,-11-7-342,-3-27-34,-2-17 0,3-27-45,2-13 191,4-6 145,10 0-168,-2 27 1,5 4 358,29 0-594,-22 27 0,-1 11-17,-3 15 0,-6 8-308,-6 1 0,-3 3-678,-4 2 1,-1-1-8164,4 9 9166,2-11 0,-7-18 0,-1-9 0</inkml:trace>
  <inkml:trace contextRef="#ctx0" brushRef="#br0" timeOffset="49883">15773 11460 20009,'14'61'-3525,"-4"-27"1,0-3 3524,3-5 0,0-1 0,-7-18 0</inkml:trace>
  <inkml:trace contextRef="#ctx0" brushRef="#br0" timeOffset="50300">17639 10762 19538,'9'47'14,"0"-1"0,0 0 0,4 18 0,-1-1-810,-2-2 1,0-4-1341,-5-13 1,0-1 2135,1 12 0,-1-5 0,-4-12 0,-1-10 0</inkml:trace>
  <inkml:trace contextRef="#ctx0" brushRef="#br0" timeOffset="50499">17482 11140 18776,'46'-25'-296,"1"-1"0,-1 1 0,8-3 0,1 2 1,-4 3-1,-3 4 0,-3 2 0,-1 2 1,0 0-1</inkml:trace>
  <inkml:trace contextRef="#ctx0" brushRef="#br0" timeOffset="50867">19676 10648 18059,'-13'59'310,"1"0"0,-2 1 0,-2 0-310,-2-5 0,-1-2-1176,-1 2 1,0-1-109,1-4 1,2-2 1283,2 0 0,2-5 0,-1 2 0,7-8 0</inkml:trace>
  <inkml:trace contextRef="#ctx0" brushRef="#br0" timeOffset="51100">19406 10356 20983,'33'40'101,"0"0"0,0 0 0,-1 0 0,-2-1 0,-3-1-101,-3 6 0,-2 1-492,-1-3 0,1 2 0,0 0-1816,-1-2 0,0-1 0,1 1 2308,10 18 0,-2-3 0,-10-19 0,-2-7 0,-3-8 0</inkml:trace>
  <inkml:trace contextRef="#ctx0" brushRef="#br0" timeOffset="51883">20406 11150 20009,'23'-35'369,"-1"-1"1,-1 1 0,-4 0-101,-4-22-34,-6-8-101,-11 16 1,-5 0-319,1 13 1,-3 1 250,-4-11 1,-3 5 55,-16 0-101,0 20 139,0 11-150,-1 24 93,0 11-110,15 3 1,6 6-152,8 0 0,6 0-291,11 31 106,10-39 0,7-6-319,35-6 409,-9-14 0,4-7 280,1-8 0,1-6 166,-15 3 0,1-1 1,-4-2 331,7-12 1,-7-1 44,5-13-268,-33 20-292,-13 22 11,-1 16 249,-2 13-266,0 9 1,-1 6-1,2 6 1,0 2-34,-1 0 0,3 0-391,3-3 0,3-3-331,13 7-1171,9-7-1899,4-6 3820,1-8 0,-14-12 0,-5-6 0</inkml:trace>
  <inkml:trace contextRef="#ctx0" brushRef="#br0" timeOffset="52201">19354 11872 18765,'-11'-2'1927,"2"0"-1614,54-23-205,-1 9 1,9-2 0,3 0-1688,3-3 0,3-1 0,5 0 1581,-12 5 0,3 0 0,3 1 1,0-1-1,-1 2-254,-5 2 1,-1 1 0,1 0 0,-1 1-1,1 0 252,3 0 0,0 0 0,1 1 0,0 1 0,-1 0-97,-1 1 1,-1 1 0,0 0-1,1 1 1,1 0-772,7 2 1,2 0 0,0 0 0,-2 2 0,-5 1 901,10 2 0,-5 2 1,-1 0-1,-1-2 1,-1 0-1,-13 3 1,-9 9-1</inkml:trace>
  <inkml:trace contextRef="#ctx0" brushRef="#br0" timeOffset="52566">20384 12352 18754,'14'-35'545,"-1"-1"0,4 0 0,3 2-327,3 6 1,4 2-141,2 1 1,2 3-102,12-1 1,-1 13-113,-10 22 1,-3 10 61,2-3 1,-7 6-417,-15 23 0,-13 5 489,-6-8 0,-5-2 0,-5 0 0,-3 0 78,-1-4 1,-1 0 33,-3 3 0,3-2 191,-5 11-393,37-20-268,30-45 22,2-7 0,8-9 0,-1 0-798,-8 5 1,-2 0 0,2-2 150,2-1 0,3-2 0,0-1 0,-2 2 983,5-4 0,-3 2 0,-3 2 0,-1 1 0,-4 2 0,-6 5 0,-1-1 0</inkml:trace>
  <inkml:trace contextRef="#ctx0" brushRef="#br0" timeOffset="53232">22416 10993 16266,'5'3'1827,"-2"0"-1155,-3 40-269,0-18-168,-2 34 124,-3-27-292,1-14 605,-2-3-77,1-14-483,0-12-68,-4-9 124,-5-42-140,8 17 0,0-4 0,-1-11 0,3-1-350,3 11 0,3 4 350,2 8 0,5 7-28,15 11 0,11 12-22,8 23-18,-7 9 1,0 7-157,-3 7 0,-4 4 129,3-1 0,-5 0 22,-8-4 0,-7-3 12,-6-4 901,-2-11-812,3-32 235,2-44-112,-2 9 1,1-4-68,0 3 0,1 1 0,0 1 0,2 5 11,10 2-123,3 19 0,2 12-45,18 43 50,-21-5 1,-1 3-135,1 4 1,-1 2-486,-2 4 0,-3 0-1223,4 16 1837,-8-23 0,0-2 0,-1 1 0,4 3 0</inkml:trace>
  <inkml:trace contextRef="#ctx0" brushRef="#br0" timeOffset="53566">23515 10990 22440,'40'-24'-1238,"0"-1"0,20 3 1003,-33 67 235,-29 8 151,-8-14 0,-4 0 185,-2-10 0,-1 1 190,-6 8 1,1 1-291,-3 19-214,10-8 34,35-27-56,24-23-224,20-12 56,-26 4 0,4-1-650,1-1 0,5 0 1,0 1-2250,-1 2 1,-1 2-1,1 0 3067,0 0 0,-1-1 0,-3 2 0,1 2 0,-8 2 0,-11 0 0</inkml:trace>
  <inkml:trace contextRef="#ctx0" brushRef="#br0" timeOffset="60332">11673 14513 17970,'-30'17'347,"0"-1"0,-5 17 0,7 6-297,13 6 1,5 4-557,-3 0 1,4 1 522,7-1 0,6-3-17,16 7-88,9-28 0,9-5-797,13-7 0,7-7 885,-7-7 0,4-4 0,-5 0 0,1 2 0,-4-4 0,-5-6 0,-1-1 0</inkml:trace>
  <inkml:trace contextRef="#ctx0" brushRef="#br0" timeOffset="60499">12615 14770 18866,'40'-15'-1791,"0"0"1,12-6 0,-30 15 0</inkml:trace>
  <inkml:trace contextRef="#ctx0" brushRef="#br0" timeOffset="60783">14175 14365 18877,'-10'50'-272,"-1"-1"0,0 0 0,-2 9 1,-3-1-622,0-7 1,-3 1-1,1-3-4021,-2 0 1,0-4 4913,3-6 0,1-3 0,-2 3 0,9-16 0</inkml:trace>
  <inkml:trace contextRef="#ctx0" brushRef="#br0" timeOffset="61016">14036 14193 21264,'34'10'-15,"1"1"0,10 25 0,-2 13-591,-17-5 1,-4 6 0,0 1-990,2-1 1,1 2 0,-2-2-722,-2-1 0,-1 0 1,-2-5 2315,2 3 0,-2-6 0,2 7 0,-5-14 0</inkml:trace>
  <inkml:trace contextRef="#ctx0" brushRef="#br0" timeOffset="61533">14632 14734 18686,'32'17'45,"1"1"0,17 9 89,-33 1-10,-11-17 111,-5-20 57,-1-10-169,0-34-112,7 21 0,2-1 28,-2-1 1,3 1 27,5 2 0,3 4 45,13-3-22,17 11-79,5 13-22,10 23 22,-8 10 0,-20 1-11,-13-9 78,-12-14-44,-2-8-12,2-11 46,14-31-74,-5 13 0,1 0 12,-2 1 0,1 1-6,21-17-45,-21 35 34,-6 20-1,-3 13-55,-1 41-1110,-4-25 1,2 2 1176,2 8 0,-1-3 0,1 11 0,2-21 0</inkml:trace>
  <inkml:trace contextRef="#ctx0" brushRef="#br0" timeOffset="61732">15710 14623 18854,'6'-8'1995,"-2"1"-1827,-4 7-168,11 43-258,-6-16-1199,10 34 1457,-3-23 0,-6-19 0,3-1 0</inkml:trace>
  <inkml:trace contextRef="#ctx0" brushRef="#br0" timeOffset="62049">17121 14267 17554,'12'-7'774,"33"-11"-774,-18 10-90,34-7-2173,-19 9 2263,7 4 0,-25 1 0,0 1 0</inkml:trace>
  <inkml:trace contextRef="#ctx0" brushRef="#br0" timeOffset="62201">17364 14464 17006,'0'7'2555,"0"-1"-2432,38-15-123,-13 0-516,35-9-1204,-25 6 0,0 1-4857,27-8 6497,-16 7 1,-3 1 0,-4 2 0,-8 1 0</inkml:trace>
  <inkml:trace contextRef="#ctx0" brushRef="#br0" timeOffset="62533">19506 13730 18485,'-9'53'19,"0"0"0,-1 1 0,1-1 0,-1-2 1,-1 0-1,0-1 0,-1-3-819,-4 2 1,-2-4 0,2-1 799,-6 13 0,4-9 0,8-17 0,6-13 0</inkml:trace>
  <inkml:trace contextRef="#ctx0" brushRef="#br0" timeOffset="62733">19382 13646 21420,'41'40'-191,"-1"-1"1,0 1-1,-3 3 1,-1 2 0,-5 2-1032,-5 8 1,-5 3 0,-1-2-1529,-4-11 0,-1-1 0,0-2 2750,7 17 0,-2-8 0,-3-12 0,-1-13 0</inkml:trace>
  <inkml:trace contextRef="#ctx0" brushRef="#br0" timeOffset="63450">20552 14351 21600,'-4'-52'53,"-1"-1"1,1 0 0,-2 2 0,0-1-1,0 4 53,0-6 1,-1 5-57,-2 7 1,-3 7-6,-9 8-101,-21 28-34,5 36-156,3 4-325,35 16-841,31-23 112,29-8 608,-24-17 0,4-3 440,21-4 0,5-7 569,-21-4 0,-1-4 1,2-2 444,7-1 0,0-2 0,-3-2-782,5-7 0,-6-1 328,-12 5 0,-8 3-39,-13 6-169,-9 9 192,-7 14-12,-9 32-213,3 20-67,1-28 0,2 1-44,11 29-338,13-22-565,5-17 0,7-1-3636,4-4 1,1-2 4582,-2 0 0,-2-3 0,18 0 0,-40-11 0</inkml:trace>
  <inkml:trace contextRef="#ctx0" brushRef="#br0" timeOffset="63701">19244 15027 19370,'64'-18'320,"-1"1"0,1-1 1,-4 2-1,1 0 1,4-2-1351,-8 3 0,4-3 1,2 0-1,0 0 0,-1 2 1052,-5 1 1,-1 1-1,0 1 1,2 0-1,3 0-35,-5 2 0,3 1 1,2-1-1,1 1 0,0 1 1,-1 0-1,-2 1-685,3 1 1,-2 1 0,0 0 0,-1 2-1,-1-1 1,0 1-110,9-1 0,1 0 1,-2 2-1,-3 0 0,-6 4 807,7 3 0,-7 3 0,-14 2 0,-12 8 0,-27-3 0</inkml:trace>
  <inkml:trace contextRef="#ctx0" brushRef="#br0" timeOffset="64033">20372 15342 19459,'29'-45'426,"0"0"0,6 5 0,6 8-460,9 8 0,0 14-16,-10 20 0,-6 9 50,4 33-263,-37-10 0,-8 2 341,-3-10 1,-2-1 84,-2-1 0,-1-1-18,-9 20 102,16-12-281,57-31-627,13-21-836,-4-5 1,3-6 123,-1-3 1,-1-2-36,-13 7 0,0 1 0,1-1 1408,4-1 0,2-1 0,-6 3 0,-2 1 0,-4 1 0,-4 4 0,-1 0 0</inkml:trace>
  <inkml:trace contextRef="#ctx0" brushRef="#br0" timeOffset="64633">22468 14198 17028,'-1'48'3742,"-5"-20"-3518,-2-65-190,0-6-23,5 9 1,0-1-1,2-21 123,3 2 1,6 9-34,12 8-191,13 26 79,2 14 0,8 22-79,-9 7-146,1-1 113,-3-4 123,6-9 11,1-21 12,11-37 10,-11-11-159,-19 13 1,-2-1 238,5-21 21,0 4-22,0 14-112,8 20-22,1 55 0,-2 9-517,-16-2 0,-2 2-128,-4-9 0,0 0-537,0 0 0,1 0-6371,8 27 7575,2-7 0,-8-25 0,-2-8 0</inkml:trace>
  <inkml:trace contextRef="#ctx0" brushRef="#br0" timeOffset="64899">23335 14044 21208,'28'-49'694,"-3"11"-705,-13 33-168,-2 13-79,-3 9-168,-5 37 414,-9-18 1,-2 1 39,3 8 1,-1-2 66,-2-6 0,2-4-83,9 4 10,18-24-22,16-19-717,3-5 0,6-1-3188,8-3 0,1-1 3856,3-1 1,-3 1-1,-12 4 1,-6 3 0,-5 2-1</inkml:trace>
  <inkml:trace contextRef="#ctx0" brushRef="#br0" timeOffset="65732">15274 17166 17935,'-4'22'-1326,"1"-5"0,3-14 1</inkml:trace>
  <inkml:trace contextRef="#ctx0" brushRef="#br0" timeOffset="65898">15260 17506 15627,'0'0'0</inkml:trace>
  <inkml:trace contextRef="#ctx0" brushRef="#br0" timeOffset="66050">15623 17451 18093,'0'4'952,"0"-2"-4358,0-2-2690,10-12 6096,11-6 0,-6 2 0,3 1 0</inkml:trace>
  <inkml:trace contextRef="#ctx0" brushRef="#br0" timeOffset="66733">17481 17598 20378,'31'-25'258,"1"-1"0,-2 0 0,-5-3-174,-9-10 0,-6-4-62,-2-3 0,-4-2-382,-1 1 1,-5 0 370,-5 4 1,-4 5 10,-21-6-22,-1 13 252,0 15-252,5 9 123,5 19-134,4 24 0,18 14-12,15-19 1,7-3-202,25 9-1,-9-25 1,3-6 33,-6-6 1,-1-5 123,14-7 0,-1-5 78,-7-3 0,-2-3 129,0-3 0,-4 0 466,0-10 52,-24 20-625,-9 14-33,0 11-45,-1 9 45,-1 35 0,6 12-190,7 0-1272,10-30 0,6-5-141,24-4-2482,-11-12 1,2-3 4084,-2-7 0,-4-3 0,9 0 0,-8-1 0</inkml:trace>
  <inkml:trace contextRef="#ctx0" brushRef="#br0" timeOffset="66916">18832 17208 19717,'-5'0'1401,"1"0"-1558,4 0-2375,51-20 2532,-16 18 0,22-17 0,-34 22 0</inkml:trace>
  <inkml:trace contextRef="#ctx0" brushRef="#br0" timeOffset="67049">18918 17462 17308,'0'4'695,"0"0"-695,43-29-370,-9 2-420,1 3 0,3-2 790,-1 1 0,-3 2 0,1 0 0,7-1 0</inkml:trace>
  <inkml:trace contextRef="#ctx0" brushRef="#br0" timeOffset="68365">22510 16466 13891,'6'8'4907,"-2"-2"-4021,-4-6-203,0 0-403,-22-47-146,47 5-128,-10 5 0,6 3-40,19 18 0,6 11 17,-6 7 1,-4 11-1,-3 29 0,-12 14-58,-15-14 1,-7 3-1,-3 2-128,-2 9 0,-2 2 0,-3-2 203,-2-5 0,-1-3 0,-1-3-6,-3 3 1,1-8 5,-3 2 33,24-34-134,47-28-672,-5 2 0,4-2-224,7-2 0,1 0-612,-13 5 1,1 1 0,-1 1 1608,10 0 0,-5 3 0,8-3 0,-11 5 0</inkml:trace>
  <inkml:trace contextRef="#ctx0" brushRef="#br0" timeOffset="68784">24312 15957 18910,'-29'-35'504,"0"0"1,1 3-1,-2 8-336,-15 17 0,-4 3-22,0 9 101,-8 12-113,18 6-134,6 5-22,22-1 22,11 1 33,7 7 1,3 7-46,-1 18 1,0 7-246,-3-20 1,0 4 0,0 2 0,0 0 256,-1 6 0,-1 2 0,0-1 0,-1-2-708,1 8 0,-1-2 1,0-2 707,0-6 0,0-2 0,3-7 0,1-7 0,4-6 22,13 17-22,4-18-1827,18-15 1827,3-23 0,-13 3 0,-7-12 0</inkml:trace>
  <inkml:trace contextRef="#ctx0" brushRef="#br0" timeOffset="69233">25129 16220 15605,'0'-6'3216,"0"1"-2813,-39 18 90,9 10-342,-2-3 1,-1 4 10,10 2 1,3 4-68,-5 15 0,4 3-78,7-2 0,6 0 5,13 5 0,8-4-134,4-16 0,6-7-278,15-6 1,4-11-65,-4-11 0,0-5-487,3-2 1,2-2-181,0-5 1,2-4 1120,-4 2 0,2-1 0,-5 1 0,21-9 0,-24 10 0,1 1 0</inkml:trace>
  <inkml:trace contextRef="#ctx0" brushRef="#br0" timeOffset="69432">25746 16342 17868,'-3'-5'572,"0"1"-516,3 4-975,54-5 919,7-16 0,5 11 0,-18-9 0</inkml:trace>
  <inkml:trace contextRef="#ctx0" brushRef="#br0" timeOffset="69816">27143 15966 13846,'2'-10'2442,"0"1"-1534,-2 9-348,0 0-324,5 9 55,-11 47-280,-4-11 1,-4 5-152,0 4 0,-3 1-1203,-5 4 1,-2-3-2692,8-21 1,1-3 4033,-10 17 0,13-24 0,4-13 0</inkml:trace>
  <inkml:trace contextRef="#ctx0" brushRef="#br0" timeOffset="70016">27027 15794 20053,'41'-46'1031,"0"16"-1009,-14 49 1,0 14-46,5 9 1,0 4-460,1 4 1,-1 2-1134,0 4 1,-2-2-577,-10-17 0,-1-3 2191,2-2 0,-1-3 0,2 5 0,-4-11 0</inkml:trace>
  <inkml:trace contextRef="#ctx0" brushRef="#br0" timeOffset="70483">27772 16164 18418,'-2'10'2083,"-1"-8"-1735,3-13-135,0-11-67,-1-7 178,22-19-167,13 4-168,7 5 11,2 17-11,-20 23-23,2 26-212,-4 11 167,2 14 79,-5-15 0,-4-16 34,-4-18-23,1-10 12,2-8 21,2-10-10,1-10 11,12-12-79,-2 16-190,-2 2-952,-8 29-1323,-11 15-4034,3 8 6533,3 5 0,-5-12 0,1-4 0</inkml:trace>
  <inkml:trace contextRef="#ctx0" brushRef="#br0" timeOffset="70650">28537 16093 18966,'3'58'-2095,"4"-7"-2152,9-30 4247,2-6 0,-7-6 0,-3-6 0</inkml:trace>
  <inkml:trace contextRef="#ctx0" brushRef="#br0" timeOffset="71282">28697 15215 21476,'25'-29'274,"0"0"1,14-16-275,-33 42 0,-4 3-22,-2 0 33,2 0 11,6 0 1,13 0 22,4 0-45,12 0 0,-1 0 0,5 2 11,3 2-22,17 10-45,-18 18 44,-21 1 1,-8 7 11,-9-3 0,-6 3-244,-5 11 1,-4 2 237,-1-9 0,-1 0 0,1 1 1,1-1-12,1 0 1,2 2 16,2 13 0,2 1 0,0-5 0,1 0-40,2-2 1,1-2-68,0-11 1,0-4-218,3 2-360,-2-8-695,0-7-3136,-30-2 3036,-1-12 0,-6 0 1479,-25 7 0,-1-1 0,22-7 0,1-1 0,-2 3 0,1 1 0</inkml:trace>
  <inkml:trace contextRef="#ctx0" brushRef="#br0" timeOffset="71749">24610 17762 18893,'61'-11'132,"1"0"0,0 0 0,-1 0 0,1 0 1,0 1-1,-1-1 0,-1 0 0,2 1 0,1-1 1,1 0-1,1-1 0,0 1 0,-1 0 1,0 0-1,0-1-693,-4 2 0,0-1 0,-1 0 0,-1 0 0,1 0 0,1 0 0,2 0 0,1 0 0,3 0 561,-7 1 0,3 0 0,1-1 0,2 1 0,2-1 0,0 1 0,0 0 0,1-1 0,-1 1 0,0 0 0,-1 1 0,-1 0 0,-3 0-164,3 1 1,-1-1 0,-1 2-1,-1-1 1,-1 1 0,1 0-1,-1 0 1,1 1 0,0-1 0,0 0-1,2 0 57,-2 1 1,2-1 0,1 0-1,0 0 1,0 0 0,1 1-1,-1-1 1,-1 1 0,0 0-1,-2 0 1,-2 0 0,-1 1-24,13-1 0,-2 0 0,0 1 0,-2 0 0,-3 0 0,-1 1 0,-4 0 0,-4 1-38,6-1 0,-3 1 0,-4 0 0,-6 1 0,-5 1-960,17-1 0,-29 1-3444,-49 1 4951,-26 0 0,11 0 1,-1 0-1</inkml:trace>
  <inkml:trace contextRef="#ctx0" brushRef="#br0" timeOffset="73571">26327 18016 17230,'-5'0'716,"2"1"-379,-2 48-247,2-13-74,-1 3 1,-1 3-17,-2 15-291,-3-1-695,0-3-1390,0-11-3428,2-13 5804,3-14 0,3-10 0,0-5 0</inkml:trace>
  <inkml:trace contextRef="#ctx0" brushRef="#br0" timeOffset="73765">26179 17843 19975,'26'-51'784,"5"21"-762,4 54-22,-1 10 0,4 8-532,3 5 0,1 2-717,0 2 1,1 0 32,-4-4 0,-1-3-2067,-13-17 0,-1-2 3364,24 20 1,-22-22-1,-6-7 1</inkml:trace>
  <inkml:trace contextRef="#ctx0" brushRef="#br0" timeOffset="74485">26875 18141 14182,'-3'5'1860,"0"-1"-941,3-4-561,11 41 595,-7-18 111,8 24 157,-11-33-604,-6-25-449,-6-24-123,1-24-12,4 23 1,3 0-12,6-19-22,6 20-11,7 26-11,21 23-528,10 18 231,-19-10 0,0 1 185,17 20 134,-21-18 44,-12-15 24,-9-12-35,1-9 23,2-11 146,4-32 111,0 8-54,6-14-237,0 24-22,3 14 0,2 10-11,1 18 0,1 15-331,-7 7 0,-1 5-1098,0 3 0,1 1 1440,6 8 0,-1-3 0,0 10 0,-1-23 0</inkml:trace>
  <inkml:trace contextRef="#ctx0" brushRef="#br0" timeOffset="74832">27608 18174 17734,'-7'0'2207,"3"0"-2263,4 0-11,32-21-22,-14 16-79,22-16-23,-27 35 146,-6 18 45,-16 24 11,0-2 90,-8-3 67,9-21-89,3-8 33,4-8 22,24-7-235,19-20-246,12 0-393,7-11-683,-18 9 1423,6 4 0,-26 6 0,3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4:06:26.30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3316 1540 17011,'-40'-20'250,"-1"1"1,1 0-1,1 8-216,-19 27-241,28-4 1,-1 4 206,2 7 0,2 3-6,2 2 1,6 3 110,7 14 0,12 2-128,23 2 1,14-1-38,-2-7 0,7 1 1,1-1-481,6 2 0,3-1 1,-3-2 445,-9-7 1,-3-2 0,-5 2 93,1 15 0,-16-1 33,-27-13 1,-10-3-142,-6 2 1,-5-2 202,-8-1 0,-4-2-244,-15 2 1,0-4-3354,15-12 1,1-5 3501,4-4 0,4-5 0,8-9 0,26-8 0</inkml:trace>
  <inkml:trace contextRef="#ctx0" brushRef="#br0" timeOffset="268">3620 2029 15739,'-41'31'523,"0"0"0,5-3 0,6 0-579,4 18 56,25-14 22,21-1-22,26-21-129,1-16 1,5-8 122,0-7 1,0-6-301,0-5 0,-4-4 289,-11 5 0,-13-1 17,-22-13 37,-25 26-508,-18 9-493,-5 5-1176,2 10-4213,9-1 6353,17 1 0,9-1 0,9-4 0</inkml:trace>
  <inkml:trace contextRef="#ctx0" brushRef="#br0" timeOffset="468">4313 1457 18854,'-17'53'-146,"0"0"1,0 0-1,6 3 1,3 1-1,4 0-239,6-3 1,5-1-1,3-1-1199,1-5 1,4-1 0,3-7 1583,7-4 0,0-7 0,6 5 0,-7-15 0</inkml:trace>
  <inkml:trace contextRef="#ctx0" brushRef="#br0" timeOffset="851">4694 1443 16703,'12'-14'-33,"-2"4"122,-5 21-78,-3-5 90,0 0 157,-2-5 447,1-1-424,-11-18-23,2 4-79,-6-16-33,8 6-158,15-17 12,13 17 0,7 2-11,12-2 0,5 4-615,-1 2 0,1 6 32,1 9 0,-5 7-2040,-1 21-3920,-21 19 6554,-33 14 0,7-24 0,-15-4 0</inkml:trace>
  <inkml:trace contextRef="#ctx0" brushRef="#br0" timeOffset="985">4821 1744 16972,'49'-32'668,"-1"0"1,1 2 0,2 2-722,-6 10 1,4 2 0,-2 3-1552,9-1 0,1 3 891,-7 3 0,2 0 0,-3 3-3730,4 4 0,-5 2 4443,-2 0 0,-4-1 0,8 1 0,-21 0 0</inkml:trace>
  <inkml:trace contextRef="#ctx0" brushRef="#br0" timeOffset="1351">2904 3135 16748,'-3'5'974,"46"-3"-587,-11-7 0,5-3-2017,8 0 1,6-1 0,2-1 1668,-6-1 0,2-1 0,2-1 0,1-1-19,-2 1 0,2 0 1,1-1-1,1 0 0,2 0-209,-5 1 0,2-1 1,1 0-1,1 0 1,0 0-1,0 0 189,3-1 0,0 0 0,1 0 0,1 1 0,2-1 0,3 0-212,-9 3 1,2-1-1,3 1 1,1-1 0,1 1-1,0-1 1,0 1-1,-1 0 1,-1 0-596,3 0 0,0-1 0,0 1 1,-1 0-1,0 1 0,0-1 1,0 0-1,-1 0 807,0 1 0,0-1 0,0 0 0,0 0 0,-1 1 0,-2 0 0,-2 0 0,-4 2 0,7-2 0,0 1 0,-5 1 0,-5 1 0,-9 0 0,-2-3 0,0 1 0</inkml:trace>
  <inkml:trace contextRef="#ctx0" brushRef="#br0" timeOffset="1668">7267 1457 17476,'0'38'284,"0"0"0,0-1 0,0 1-363,0 10 1,0 0-567,0-11 1,-1 2-1409,-2 12 0,-3 0 2053,-2-15 0,-1-4 0,-4 7 0,0-11 0</inkml:trace>
  <inkml:trace contextRef="#ctx0" brushRef="#br0" timeOffset="1937">3855 3632 16670,'28'-9'-23,"36"-9"348,-21 6 0,8-2 0,2-1-1556,-4 2 1,3 0 0,2 0 0,1-1 1261,-4 2 0,2-1 1,1 0-1,1 0 1,1 1-28,7-2 1,0 1-1,2 0 1,1 0-1,1 1-188,-8 1 1,1-1 0,0 2 0,1-1 0,0 0 0,0 1 173,2 1 1,-1-1 0,0 1-1,2 0 1,1 0 0,3 1-236,-12 1 1,2 1 0,2-1 0,1 1 0,0 0 0,1 0 0,-1 0-1,-1 1 1,-1 0 244,1 1 0,0-1 0,0 2 0,-2-1 0,1 1 0,-2 0 0,0 0 0,-2-1 0,11 0 0,-1 0 0,-1-1 0,-3 1 0,-2 0 0,-3 2 0,-4 1 0,1 0 0,-1 1 0,1-1 0</inkml:trace>
  <inkml:trace contextRef="#ctx0" brushRef="#br0" timeOffset="2151">5481 3340 16172,'65'-10'26,"0"1"1,0-1-1,-11 2 1,3 0 0,3-2-1,3 1 1,-1-1 0,1 0-27,-6 1 0,2 0 0,1-1 0,0 1 0,-1-1 0,-1 1 0,-2 0 0,10-2 0,-2 0 0,-1 1 0,-2 0 0,0 0 0,3 1 0,1 0 0,0 0 0,0 0 0</inkml:trace>
  <inkml:trace contextRef="#ctx0" brushRef="#br0" timeOffset="2635">7825 2013 6943,'0'0'0</inkml:trace>
  <inkml:trace contextRef="#ctx0" brushRef="#br0" timeOffset="2768">7934 2200 15527,'0'0'0</inkml:trace>
  <inkml:trace contextRef="#ctx0" brushRef="#br0" timeOffset="3850">7369 6383 16468,'8'-34'1327,"0"0"1,4-26-622,-12 35-123,-6 2-303,-8 7-135,-44 10-139,13 23 0,-3 8-6,0-4 0,1 3-259,-5 15 0,8 4 141,19-13 1,10 3-152,9 9 0,13 0-23,27 4 1,10-3 5,0 1 1,4-2-343,-3-13 0,3-3 1,-1-1 487,6 2 0,-3 1-118,-1 7 0,-9 5 470,-23 1 0,-14 3 51,-18 7 1,-15-2-388,-18-8 1,-7-8-786,4-6 1,0-8-1036,11-11 0,5-8 1944,7-16 0,16 6 0,5-4 0</inkml:trace>
  <inkml:trace contextRef="#ctx0" brushRef="#br0" timeOffset="4085">7767 6509 18541,'-2'52'-101,"0"1"0,0 0 0,0 0-723,4-7 1,1 1 670,5 14 1,0-3 0,1 0 0,5 6 0</inkml:trace>
  <inkml:trace contextRef="#ctx0" brushRef="#br0" timeOffset="5001">7913 6371 14428,'-31'-19'1821,"1"0"0,-33 22-1597,28 36-648,14-2 1,3 5 512,4-1 1,3 3-16,3 2 1,1 4 0,5 1-49,4 0 0,5 0 1,0 0-24,0 0 1,1-1 0,4-2-21,14 14 0,7-9-56,-4-23 1,4-6-730,18-2 1,5-7-1507,0-6 0,1-6 2308,-1-4 0,-4-4 0,-14 1 0,-8-2 0,-8-7 0</inkml:trace>
  <inkml:trace contextRef="#ctx0" brushRef="#br0" timeOffset="5236">8330 6603 16625,'5'46'41,"0"0"0,0-3 0,1-2-5095,13 20 5054,-5-22 0,1-5 0,-9-26 0</inkml:trace>
  <inkml:trace contextRef="#ctx0" brushRef="#br0" timeOffset="5471">8600 6280 19269,'35'50'-349,"1"0"0,-1 0 0,1 0 0,-7 2 0,-3 2 0,-3 1 0,-3 0 349,-3 1 0,-3 1 0,-3-2 0,-3-4 0,-2-2 0,-2-3 0,-3-4 0,-2 0 0,0 0 0</inkml:trace>
  <inkml:trace contextRef="#ctx0" brushRef="#br0" timeOffset="5935">9900 6407 15795,'-3'5'2555,"1"-1"-2543,2-4-348,37-14-1155,-8 7-2744,30-8 4235,-25 11 0,-16 3 0,-8 1 0</inkml:trace>
  <inkml:trace contextRef="#ctx0" brushRef="#br0" timeOffset="6085">9991 6586 17028,'-1'4'582,"0"-1"-5288,44-8 4706,-15 2 0,19-2 0,-30 3 0</inkml:trace>
  <inkml:trace contextRef="#ctx0" brushRef="#br0" timeOffset="6904">9826 6941 18440,'0'-27'437,"2"0"-314,7-6 303,-4 6-269,0 1-168,-4 15-79,-1 9-11,0 4 45,0 7 56,1 5 45,-1 9-1,2 2 1,0 7-22,-1-10 56,-1-2 33,0-14 224,0-8-146,-1-30-179,-5-31 34,4 16 0,0-3-17,-1-2 0,2 2-23,4 10 1,2 4-6,9-13 0,11 25-34,7 7 34,9 4-11,-5 8 0,4 4-6,4 9 0,0 4-39,0-3 0,-1 3-78,-3 8 0,-4 2 89,4 11 34,-4-3-45,-5-7-67,12-9 112,5-30 33,-2-7-22,-5-24-17,-29 13 1,-4 0-7,3-16-22,-5-9-78,-10 36-561,-9 15-1098,-1 29-1691,1 2 3473,10 18 0,4-24 0,3-5 0</inkml:trace>
  <inkml:trace contextRef="#ctx0" brushRef="#br0" timeOffset="7602">11929 6535 12882,'9'-6'1826,"-1"1"-963,-8 5-370,0 0-67,9 55-157,-3-18 0,0 5-172,-1 1 0,0 4 0,0-1-419,1 19 0,-2-4 344,-1-14 0,-2-5 90,-1 13 168,0-41 528,0-9-607,0-20-100,-1-13-11,-3-23-1,-1-3 1,-1-7-607,2 17 1,1-2 0,-1 0 628,0 1 0,1 1 0,0 0 56,-1-14 0,2 7 833,1 10-844,1 19-157,0 13-134,6 26 190,23 33-56,0 6-202,-5-18 1,2 0 201,-5-10 0,-1-2 1990,23 24-2270,2-10 78,1-13-22,-2-13 0,17-38 185,-35-6 0,-4-7 39,0 1 0,-4-3-126,-4-9 1,-8 1 148,-13-12 721,-16 1-677,-11 20-67,-12 4-325,12 20-358,8 6-4169,18 1-1998,9-1 6850,10-6 0,-3 6 0,2 1 0</inkml:trace>
  <inkml:trace contextRef="#ctx0" brushRef="#br0" timeOffset="8102">13543 5522 18675,'-38'-46'1188,"-20"60"-1110,34 17 1,5 15-1,0 1-1231,-2 0 0,0 2 0,2 2 1158,3-3 1,1 3 0,1 1-1,2-3-2,2 3 1,3-2 0,1 0-4,0-2 0,2 1 0,2-1-15,2-3 0,3-1 1,1 0 155,6 18 1,5-2-165,4-4 1,8-2-270,5-9 1,7 1 0,4-5-751,9-3 0,5-5 0,1-1-470,-15-8 1,2 0 0,0-2-1,2-3 1512,4-4 0,4-4 0,-3-2 0,-7-2 0,-1-2 0,-5-3 0,-3-2 0,-1 0 0</inkml:trace>
  <inkml:trace contextRef="#ctx0" brushRef="#br0" timeOffset="9303">14672 6118 10339,'-2'4'3541,"0"-1"-2612,-6-40 1,5 16-571,-2-12 0,3-2-46,25-6-189,22 2-74,-7 28 0,2 11-84,-1 19 1,-3 9 33,-8-1 0,-5 3 78,-6 14 1,-10 2-62,-12-11 0,-7-1 67,-6 8 0,-4-2-45,0-10 0,0-3 28,-21 22 23,21-32-79,19-16 23,12-7 223,36-1-212,-3 4 0,5 4-101,13 11 0,2 4-578,-10-2 0,-3 5 544,-8 8 0,-9 5 79,-13 14 0,-19 1 22,-18-4-22,-25 0-2465,-7-23-4191,1-15 6667,12-28 0,26 4 0,3 1 0</inkml:trace>
  <inkml:trace contextRef="#ctx0" brushRef="#br0" timeOffset="9484">15605 6327 17890,'-48'-3'-742,"30"-2"0,22 5 0,16-3 0</inkml:trace>
  <inkml:trace contextRef="#ctx0" brushRef="#br0" timeOffset="9971">16287 5802 19617,'-42'0'7,"0"1"1,-2 1-1,3 6-41,-15 22 12,8-4 11,27-14-56,4 6-102,7 20 169,2 5 0,3 20 34,-2-7-29,0-18 1,0 1-40,-3 22-123,-1-4 157,9-30 23,9-22 122,9-16-145,13-7 0,11-10-11,10 0 0,8 5-107,-14 14 1,3 7-259,-5 13 1,0 5 201,-1-4 1,-5 5-52,-10 11 1,-8 4 124,-9 19 116,-22-11 1,-7 2 0,-4-1 0,-4-1-1093,-10 7 1,-4-4 1075,4-13 0,3-5 0,-7 5 0,20-25 0</inkml:trace>
  <inkml:trace contextRef="#ctx0" brushRef="#br0" timeOffset="10334">16891 6556 18070,'25'-36'116,"0"1"0,-1 2 0,-3-1-100,-6-1 1,-4-3 0,-2-7 0,-3-3-6,-1 1 0,-4-1-318,-4-1 0,-4 2 386,-11-12 841,-10 5-628,3 26-284,0 52 4,13 23-7,7-2 1,3 3-632,4-5 1,2 0 625,1 2 0,4-1-17,2-1 0,3 0-380,4-2 1,3-1-75,2-3 0,6-4-4445,23 2 1,5-7 4736,-12-10 1,0-3-1,2-1 1,-5-5-1,-2-9 1</inkml:trace>
  <inkml:trace contextRef="#ctx0" brushRef="#br0" timeOffset="10619">17564 6280 18227,'-37'-3'941,"1"0"0,-23 3-941,43 10-44,7 18-147,21 4-10,6-3-2,17-10 192,0-15-358,10-15 391,-11 0-78,-3-2-112,-14 5-470,-9 13-360,6 1-324,4 2-1256,12-3-2878,10-2 5456,10-10 0,-20 5 0,-3-5 0</inkml:trace>
  <inkml:trace contextRef="#ctx0" brushRef="#br0" timeOffset="10802">18029 6143 15415,'-47'10'1337,"-1"-1"0,5-1 0,7 5-1326,7 31-11,14-8-11,17 12-45,21-18-835,12-16 0,8-6-2202,11-2 1,3-5 3092,1-3 0,-1-2 0,-12 1 0,-6-2 0,-5-5 0</inkml:trace>
  <inkml:trace contextRef="#ctx0" brushRef="#br0" timeOffset="11051">18341 6073 21084,'-47'-2'-527,"32"21"348,39 16 117,0-13 1,5 0-197,25 7-67,-18-12 0,-2 3 258,7 16 112,-35 9-12,-57-6-487,19-25 1,-1-2-1121,-2-3 0,3-4 1574,5-2 0,14-4 0,10 0 0</inkml:trace>
  <inkml:trace contextRef="#ctx0" brushRef="#br0" timeOffset="11219">19144 6355 18317,'-31'44'317,"1"1"0,1-4 1,2-2-1909,-10 6-4270,8-9 5861,9-10 0,10-14 0,5-7 0</inkml:trace>
  <inkml:trace contextRef="#ctx0" brushRef="#br0" timeOffset="11901">21018 5682 18709,'3'45'37,"1"1"0,0-1 1,0 0-262,2-4 0,2 1-1698,4 12 0,4-1 1922,4-10 0,1-3 0,-7-4 0,1-4 0,14-2 0</inkml:trace>
  <inkml:trace contextRef="#ctx0" brushRef="#br0" timeOffset="12468">21758 6255 18787,'6'-41'93,"0"0"1,0-12-1,-2 0-65,-5 7 0,-2 1 5,-3-10 1,-3 1 252,3 13 0,-2 4-62,-13-10-224,9 37 0,2 19-22,1 17 22,4 15 0,3 8-118,3 6 1,4 4-1115,5-12 0,2 2 0,3-4-158,5 9 1,7-6-1250,8-12 0,6-10 2639,-4-14 0,-2-5 0,7 1 0,-6-8 0</inkml:trace>
  <inkml:trace contextRef="#ctx0" brushRef="#br0" timeOffset="12836">22379 6013 18854,'-65'-17'1435,"2"8"-1447,38 23-55,1 13-11,17 14-527,13 24 151,11-37 0,7-3-84,8 2 0,5-7 314,10-11 0,1-10 274,-8-3 1,-4-5 218,22-22 404,-35 3 850,-9-11-716,-12 6-258,-15-2-325,-1 16-224,-3 9-22,9 8-135,4 17-415,12 18-515,24 15 68,5-2-220,-9-27 1,3-5-5294,23-3 6532,8-5 0,-26-5 0,-6-1 0</inkml:trace>
  <inkml:trace contextRef="#ctx0" brushRef="#br0" timeOffset="13101">23202 5938 18798,'-40'53'67,"21"-18"1,8 1-35,31 22-33,7-4-302,32-27 0,3-20-948,-7-14 1,4-5-1656,-16 1 1,0-2 0,0-1 2904,1-2 0,0-1 0,-3 1 0,6-4 0,-8 1 0,-6-3 0</inkml:trace>
  <inkml:trace contextRef="#ctx0" brushRef="#br0" timeOffset="13434">23660 5333 16031,'3'-42'1199,"0"1"0,7-18-1177,21 27-89,6 33-595,-3 31 539,-9 8 123,-27 24 23,-12-13 100,0-20 0,-1 0 1,-2 16-427,37-7-3042,18-28 1,10-9 3344,4-5 0,1-3 0,-6 3 0,-4-1 0,6-8 0</inkml:trace>
  <inkml:trace contextRef="#ctx0" brushRef="#br0" timeOffset="13751">24393 4782 18832,'28'44'96,"0"0"1,0 0 0,0 0-1,-5 3 1,-2 3 0,-2 1 0,1 1-1,-1 1-1242,2 1 1,-1 1 0,0 0-1,-1 1 1,-4 1 967,0 4 1,-2 2 0,-3 0 0,-3-1 0,-3-4-532,-6-1 0,-5-3 1,-2-1-1,-1 0 716,-1-1 0,-2-1 1,-1-1-1,1-5 1,-6 13-1,-1-6 1,2-13-1,0-1 1</inkml:trace>
  <inkml:trace contextRef="#ctx0" brushRef="#br0" timeOffset="17717">11298 1030 9991,'3'-3'3373,"-1"0"280,-2 3-2432,-7-33-795,-19 24-236,-38 2-145,13 34 0,-1 16-485,14-7 0,1 4 1,3 1 420,5-3 0,2 1 1,5 0-22,-5 17 1,14-3-274,32 10-477,14-31 0,10-5 102,-4-12 1,5-5 0,3-2-2085,12-1 1,5-4 0,-3-2 2771,-8-4 0,-1-3 0,-4-1 0,7-2 0,-8-2 0,-10-4 0</inkml:trace>
  <inkml:trace contextRef="#ctx0" brushRef="#br0" timeOffset="17885">11645 1192 16468,'3'44'-606,"1"0"1,-1-3 0,3-4 605,20 15 0,-14-26 0,6-2 0</inkml:trace>
  <inkml:trace contextRef="#ctx0" brushRef="#br0" timeOffset="18137">12197 1223 18608,'-40'-3'168,"1"-1"0,2 3 0,4 7-190,-6 37-359,18 10-246,35 5 379,16-24-110,32-17-124,-7-22-297,-16-4 1,2 0-449,-6 1 0,-1 1 1227,4-1 0,-3 1 0,1 3 0,-19 7 0</inkml:trace>
  <inkml:trace contextRef="#ctx0" brushRef="#br0" timeOffset="18286">12640 1382 14271,'0'-6'2331,"0"2"-3026,0 4 695,3 16 0,-2-12 0,2 12 0</inkml:trace>
  <inkml:trace contextRef="#ctx0" brushRef="#br0" timeOffset="18436">12722 1151 16658,'-11'-9'1098,"3"1"-1703,8 8-717,0 0 1322,20 25 0,-15-19 0,16 19 0</inkml:trace>
  <inkml:trace contextRef="#ctx0" brushRef="#br0" timeOffset="18784">12952 1357 16502,'-6'-3'2296,"1"1"-2262,1-43-23,5 23 0,4-11 1,6 1-169,24 12-190,6 1-45,2 17 21,-16 11-704,4 11 727,-6-2 337,0-2 426,-9-14-247,-3-14 213,0-8 44,2-9-9,0 2-125,2 4-482,-2 18-78,8 29-358,-5 9-270,9 16-2207,1-13 3104,5-17 0,0-3 0,-3 1 0,19-1 0</inkml:trace>
  <inkml:trace contextRef="#ctx0" brushRef="#br0" timeOffset="19219">13837 1062 18317,'-46'2'-30,"0"-1"0,5 0 0,9 7-889,16 34 661,23-11 46,14 8 212,15-16-12,19 5-1702,-22 5 885,0-1-370,-40 3-1479,-13-9 2678,-15-2 0,14-11 0,4-5 0</inkml:trace>
  <inkml:trace contextRef="#ctx0" brushRef="#br0" timeOffset="19667">14909 1273 16120,'20'-40'575,"-1"-1"0,-1 5 1,0 5-419,8 12-123,16 9 33,20 22-56,-16-2 0,2 2 0,-5 2 1,-1 0-338,3 0 0,-2-2 337,15-2 11,-4-4 148,-10-6-148,-8-19-212,-18-9-1615,-32-14-850,-8 13 134,-22 9 2652,15 16 1,13 3 0,6 1 0</inkml:trace>
  <inkml:trace contextRef="#ctx0" brushRef="#br0" timeOffset="20268">16893 993 13095,'6'2'1961,"1"49"-1625,-6-13-207,0 2 0,-1 3 72,2 14-27,-2-21 0,1-1 50,2 13 1277,0-8-1142,-1-40-213,0-23 201,-2-23-157,0-14-509,0 23 0,0-1 447,0-4 1,0-1 51,-2 1 0,0-1 184,-2-2 0,0 2-353,-3-6-213,0 17 202,12 46 23,9 17-51,6-2 0,5 1-107,8-2 1,2-3-23,1 1 0,1-3 414,0-7 1,0-8-258,22-23 101,-25-9 22,-3-27 23,-30-7-146,-15 11 0,-9 0-281,-3 8 1,-5 4-1076,-9 0 1,-1 10-1211,-19 16-2039,23 40 4605,29 12 0,7-18 0,1-4 0</inkml:trace>
  <inkml:trace contextRef="#ctx0" brushRef="#br0" timeOffset="21018">18075 508 16726,'-43'-20'2252,"4"26"-2191,14 27 1,3 12-889,0 4 1,2 6 841,2 3 0,2 5 0,2 1-53,4-3 1,3 0 0,5 1-333,6-11 0,4 2 1,3-1-1,3-6 19,3 1 0,4-5 0,5-6-370,10-8 0,5-7 0,1-5-2333,12-3 1,2-9 3053,4-5 0,-4-3 0,-21 3 0,-3-1 0,22-7 0</inkml:trace>
  <inkml:trace contextRef="#ctx0" brushRef="#br0" timeOffset="21767">18536 833 17801,'23'-59'-34,"17"15"-33,11 34-67,5 19-90,-20 12-12,-19 8 1,-6 6 263,-6 3 0,-7 2 241,-7 6 0,-5 0-213,2-12 0,-3-5-34,-19 10-22,24-28-45,17-7 213,44-8-168,4-1-359,-12 2 1,1 0 347,20-1-157,-10 13-78,-17 7-113,-16 14 191,-11 7 358,-22-8 1,-8 1-40,-3-1 0,-3-2-224,-7 3 1,-2-4-1340,-19 6-3798,24-26 5210,23-21 0,5 6 0,2-4 0</inkml:trace>
  <inkml:trace contextRef="#ctx0" brushRef="#br0" timeOffset="22185">19589 795 18026,'-14'-11'302,"-8"8"-257,-13 18-12,-9 8-21,-4 6-7,14-6 1,1 3-124,8-2 1,2 1-254,-19 23 102,27-11 269,25-20 90,33-2-90,-6-7 0,4 1-17,9 2 0,0 3-33,-4 3 0,-5 2-96,9 19 146,-39 5 11,-31-8-314,-4-12 1,-6-2 302,-26 6 0,7-1 0,21-22 0</inkml:trace>
  <inkml:trace contextRef="#ctx0" brushRef="#br0" timeOffset="22484">19879 980 16961,'-39'14'683,"0"0"1,-17 22-975,22 4-136,29-2 114,20-19 44,38-8 90,-18-14 0,2-4 240,5-2 1,-3-3-62,18-14-67,-30 0-34,-33 13-236,-12 2-200,-14 5-2153,-21 1 2690,12 7 0,6-2 0,21 2 0</inkml:trace>
  <inkml:trace contextRef="#ctx0" brushRef="#br0" timeOffset="22768">20196 1057 17543,'-1'59'168,"15"-11"-269,41-39 39,-11-6 1,3-4-18,-5-6 1,-1-3 67,0 0 0,-7-3-112,-13-25-325,-41 11-146,-32 3 90,-3 12-1267,19 8 1,2 1 1770,-9-1 0,4 4 0,32 0 0</inkml:trace>
  <inkml:trace contextRef="#ctx0" brushRef="#br0" timeOffset="22936">21272 1375 16770,'-36'40'-523,"-1"0"0,10-11 0,3-2 1,-6 10-1,21-26 0</inkml:trace>
  <inkml:trace contextRef="#ctx0" brushRef="#br0" timeOffset="24084">22557 963 15291,'8'44'-154,"-1"-1"1,1-1 0,0-3-3085,6 12 3238,3-7 0,-7-19 0,-2-10 0</inkml:trace>
  <inkml:trace contextRef="#ctx0" brushRef="#br0" timeOffset="24384">23012 919 18261,'-44'27'280,"0"0"0,3 0 0,9 4-308,13 9 0,14 2-353,16-5 0,11-3-196,14 1 0,8-6 425,4-9 1,4-8-535,4-12 1,-3-6 651,-19 0 1,-3-5 236,-2-10 0,-5-4 168,-7-26-1134,-45-10-1489,-19 20 450,9 26 1,-1 4 1801,-17 5 0,24 4 0,11 2 0</inkml:trace>
  <inkml:trace contextRef="#ctx0" brushRef="#br0" timeOffset="24586">23658 855 18754,'-9'33'-53,"1"1"1,8 13 0,9 2-1646,12-6 1,7-2 1697,8 6 0,1-4 0,-9-13 0,-2-6 0,13-1 0</inkml:trace>
  <inkml:trace contextRef="#ctx0" brushRef="#br0" timeOffset="24835">23923 841 17868,'-55'31'-94,"0"1"1,7-3 0,10 0-165,17 14-10,23 6 301,34-13-50,-6-19 1,5-4-326,0-5 0,1-3-1194,4-4 1,-2-1-4493,14-2 6028,-2-4 0,-24 3 0,-6-2 0</inkml:trace>
  <inkml:trace contextRef="#ctx0" brushRef="#br0" timeOffset="25219">24343 560 17431,'36'-1'-1502,"0"0"1,18 10 997,-45 33 504,-16 1 213,-8-4 1378,-18 4-627,9-15-964,3-6-90,26-15-1277,19-6-1176,17-1 2543,16-1 0,-24 0 0,-2 0 0</inkml:trace>
  <inkml:trace contextRef="#ctx0" brushRef="#br0" timeOffset="25434">24842 569 19695,'26'54'-487,"1"0"1,-1 0 0,-5 8 0,-4 2-1,-5 1-843,-3-3 1,-5 0-1,-3-1 1164,-4 2 0,-5-1 0,-1-10 0,1-17 0,0-5 0,-10 15 0</inkml:trace>
  <inkml:trace contextRef="#ctx0" brushRef="#br0" timeOffset="28886">10210 2932 16311,'-11'53'-15,"0"-1"0,1 0 0,3-3-529,5-9 1,2-3-801,2 1 0,3-1-3574,9 27 4918,14-17 0,-10-22 0,0-12 0</inkml:trace>
  <inkml:trace contextRef="#ctx0" brushRef="#br0" timeOffset="29168">10588 3095 16232,'-22'33'566,"0"0"0,-12 24-566,59-30-168,4-13-140,10-13 0,3-9 78,-8-9 0,-2-6 230,1-7 0,-4-3 157,1-26-135,-38 13-22,-13 29-1994,-33 22 1994,6 25 0,4-11 0,21 8 0</inkml:trace>
  <inkml:trace contextRef="#ctx0" brushRef="#br0" timeOffset="29434">11088 3017 16591,'-5'34'-404,"0"0"1,13 13-269,45-26-79,12-24 577,-30-4 1,-1-3 173,-2-1 0,-2-5 128,1-9 1,-5-5 1003,-2-23-908,-41-2-806,-18 25-516,-30 16-1379,19 23 2477,6 6 0,19-3 0,8-1 0</inkml:trace>
  <inkml:trace contextRef="#ctx0" brushRef="#br0" timeOffset="29834">12136 2997 16591,'-19'57'165,"0"1"0,7-9 1,2 3-1,3-2-137,7 17 0,4-2-793,-1-1 1,3-2 769,3-10 1,2-7-6,3-2 545,-3-18-265,-5-13 670,-3-41-581,-6-6 1,-3-9-299,2-4 0,-1-6 0,0 0-625,0 1 0,-1-1 0,2-1 569,-1-6 0,0-2 0,2 4 48,1 12 1,1 3 0,2-1 183,4-2 1,2-1 0,3 4-287,5-1 0,5 7-91,8 8 1,2 16-129,-4 35 1,-3 14-40,-4 0 0,-5 5-280,-5 13 1,-4 1-130,-4-14 0,-1-2 706,3 4 0,-1-3 0,0 1 0,2-3 0</inkml:trace>
  <inkml:trace contextRef="#ctx0" brushRef="#br0" timeOffset="30101">12717 2851 18709,'-37'9'171,"0"1"1,-1 5 0,8 5-1001,15 19-874,44-3 381,16-21 873,-7-17 1,0-6 448,12-15 606,-15-19-270,-35 7-549,-35 6-863,-8 19-1176,-6 17 2252,31 4 0,10-2 0,8-5 0</inkml:trace>
  <inkml:trace contextRef="#ctx0" brushRef="#br0" timeOffset="30268">13026 2851 17913,'-10'63'-6644,"8"-10"6644,16-36 0,-3-7 0,-2-7 0</inkml:trace>
  <inkml:trace contextRef="#ctx0" brushRef="#br0" timeOffset="30401">13109 2622 12904,'0'0'0</inkml:trace>
  <inkml:trace contextRef="#ctx0" brushRef="#br0" timeOffset="30618">13391 2421 17902,'-4'-8'460,"1"2"-371,0 46-66,9 5-234,-3-3 1,2 5 114,7 14 1,3 2-689,0 0 0,0 0-1167,0-2 0,1-4 1951,-3-9 0,-1-8 0,-3-13 0,-3-11 0</inkml:trace>
  <inkml:trace contextRef="#ctx0" brushRef="#br0" timeOffset="30951">13106 2321 17510,'0'52'174,"0"0"1,0 0 0,1 7 0,0 2 0,1-1-175,-1-2 0,1-1 0,0 0-719,1 0 1,1 0 0,1-5 102,1 0 0,4-3 616,7 4 0,1-5 0,-3 3 0,11-6 0</inkml:trace>
  <inkml:trace contextRef="#ctx0" brushRef="#br0" timeOffset="31435">13304 2230 16344,'-6'-8'818,"2"2"-1681,4 6-366,0 0 1,0 0-1</inkml:trace>
  <inkml:trace contextRef="#ctx0" brushRef="#br0" timeOffset="31818">13929 2572 18675,'-59'26'146,"9"5"-124,26 18-22,11-1 23,7-4-124,30 6-1569,29-20-3246,-10-18 1,4-6 4788,-6-10 0,-1-4 0,20-5 0,-39-3 1</inkml:trace>
  <inkml:trace contextRef="#ctx0" brushRef="#br0" timeOffset="31935">14178 2700 15437,'-7'-9'504,"0"1"-4997,7 8 4493,0 0 0,0 0 0</inkml:trace>
  <inkml:trace contextRef="#ctx0" brushRef="#br0" timeOffset="32067">14240 2460 12624,'-5'0'-695,"2"0"1,3 0 0</inkml:trace>
  <inkml:trace contextRef="#ctx0" brushRef="#br0" timeOffset="32535">14588 2570 18115,'-18'-5'437,"0"12"-437,-7 35 0,5 7-39,11-15 0,7 1-556,29 22 231,-3-29 0,6-6 297,2-8 0,3-7 67,1-8 0,-2-8 0,10-15 235,-10-12 202,-11-9-11,-15 11 0,-4-3-124,0-3 1,-3-1 72,0-2 1,1 2-376,2-17-23,5 31 12,11 23-505,35 35 62,-20-5 1,0 7-57,1 17 0,-4 4 38,-6-6 1,-9 0 471,-18 1 0,-10-3 5,-7-15 1,-6-5 55,-3-1 1,-3-3-62,-24 9-6734,5-22 6734,22-21 0,7 2 0,17-7 0</inkml:trace>
  <inkml:trace contextRef="#ctx0" brushRef="#br0" timeOffset="32901">15842 2664 16804,'-8'0'1423,"2"0"-1356,6 0 57,0 0-304,79-10-257,-44 0 0,2-2 347,22-2 1,-2-3 206,-24 2 1,-7-1 240,-2-11 69,-36 10-24,-4 0 0,-12 1 550,-5-2-315,11 5-571,4 2-145,14 6-247,3 4-369,7 1-4304,13 18 4998,-3-1 0,3 5 0,-13-9 0</inkml:trace>
  <inkml:trace contextRef="#ctx0" brushRef="#br0" timeOffset="33284">15870 2829 18451,'-8'-41'355,"0"0"0,7 0 0,6 3-344,19-3 11,16 0-22,-6 18-90,19 5 45,3 19 39,-21 9 1,-1 4 5,16 14 67,-8 10-32,-17-16 54,4-8 1,3-19-79,8-25-56,-11-5-123,-6-13-415,-17 17-459,-3 8-661,-12 10 1703,-10 9 0,6 3 0,-4 3 0</inkml:trace>
  <inkml:trace contextRef="#ctx0" brushRef="#br0" timeOffset="33851">17488 2569 15594,'-5'4'896,"4"57"-823,9-29 0,1 2-56,-3 14 0,1 1-232,4-5 1,0-4 259,-1 11-1,0-11 306,-3-15 1230,1-17-362,-4-39-624,-4-36-533,-3 29 1,-1-2-143,-2-7 1,0 3 92,-6-16 759,4 1-748,4 28-181,6 20 158,11 31 12,10 19-63,2-8 1,4-1-286,21 13 84,-3-16 0,4-7 61,-9-16 1,0-9 212,6-8 1,-4-8-12,-12 0 0,-7-5 122,-7-6 1,-7-2-111,-17-19-51,-6 18 0,-6 2-309,-30-11-459,18 21 1,-1 6-807,-13 10-2443,19 13 4045,27 2 0,0-2 0,5-4 0</inkml:trace>
  <inkml:trace contextRef="#ctx0" brushRef="#br0" timeOffset="34217">19491 1899 15639,'-2'-8'1574,"-26"24"0,-10 18-1350,14 1 0,2 7 0,-2 0-1732,-8 4 0,-4 2 1,4 3 1536,4 8 1,3 4 0,5-3-15,7-14 0,2-1 0,4 2 119,1 14 1,4 3-1,5-1-627,8-4 0,6-2 0,6-1-1603,1-8 1,4 0 0,4-2 0,1-5 2095,11 1 0,2-5 0,0-6 0,11 1 0,-5-9 0,9-10 0</inkml:trace>
  <inkml:trace contextRef="#ctx0" brushRef="#br0" timeOffset="34917">20290 2531 16871,'51'-16'48,"-1"0"1,-3 10 0,-5 9-60,6 21-90,-19 26-11,-39-4 78,-8-13 1,-4 0-18,1-7 1,0-1-337,-3 2 0,5-2 331,7-1 56,30-11 23,19-6-18,1 3 1,4 2-57,1 5 1,-1 4-471,1 7 0,-4 2 521,-10-5 0,-9 1 56,-23 23-56,-20-24 0,-15-5-2846,1-11 2846,7-8 0,14-2 0,7-3 0</inkml:trace>
  <inkml:trace contextRef="#ctx0" brushRef="#br0" timeOffset="35051">21002 2774 12624,'0'0'0</inkml:trace>
  <inkml:trace contextRef="#ctx0" brushRef="#br0" timeOffset="35500">21842 2485 16187,'-7'-6'1659,"0"1"-1637,-32-2 68,-3 7-68,3 1 1,-1 1 11,-15 6-34,9 7 22,22-9-55,4 1-69,7 12 113,-1 28 24,2 2-24,5-15 0,-1-2 23,-5 13-34,2-8-68,5-10 80,5-10 256,30-15-212,27-17-56,-23 7 0,2 0 0,5-2 0,0 1-168,20 3-191,-24 10 1,-3 7-505,7 25 774,-30 27 89,-30-3-544,-4-29 0,-3-6-2146,-10 1 2690,7-12 0,13-9 0,8-5 0</inkml:trace>
  <inkml:trace contextRef="#ctx0" brushRef="#br0" timeOffset="35786">22274 2915 19639,'-2'-65'202,"1"4"-629,0-5 298,1 27 1,-1-1 284,-2-2 1,-1 1-157,-2-15 0,-5 32-33,0 36-1,-3 32-336,8-11 1,5 3-1446,12 9 0,7 0-348,-2-9 1,6-4 2162,14-6 0,1-7 0,-2-6 0,-5-8 0</inkml:trace>
  <inkml:trace contextRef="#ctx0" brushRef="#br0" timeOffset="35983">22686 2721 18821,'-46'-5'284,"-1"0"0,7 6 0,13 6-1349,36 19 370,19 2-582,26-3-1244,5-16 2521,-15-6 0,-1-1 0,-1-1 0,11-1 0</inkml:trace>
  <inkml:trace contextRef="#ctx0" brushRef="#br0" timeOffset="36152">23003 2644 20569,'-14'5'-2286,"19"12"-3115,52 2 5401,-11-8 0,2-2 0,-13-6 0,-1-1 0,31-2 0</inkml:trace>
  <inkml:trace contextRef="#ctx0" brushRef="#br0" timeOffset="36351">23391 2551 20826,'-15'24'-1479,"10"15"1199,19-8 0,4 2-84,-5 0 0,-5-1-454,-10 11 818,-26 4 0,16-22 0,-15-2 0</inkml:trace>
  <inkml:trace contextRef="#ctx0" brushRef="#br0" timeOffset="36534">24263 2808 18328,'-11'49'-1331,"0"-1"1,0 0 0,-4 8 0,2-7 0,0-6 0,6-31 0</inkml:trace>
  <inkml:trace contextRef="#ctx0" brushRef="#br0" timeOffset="37800">26450 2569 16131,'-8'46'-254,"0"1"0,0 0 1,5 0 253,14 10 0,3-3 0,-6 2 0,4-25 0,0 1 0</inkml:trace>
  <inkml:trace contextRef="#ctx0" brushRef="#br0" timeOffset="38101">26957 2553 16994,'-29'50'33,"1"0"1,7-4 0,13-6-706,39-8 268,11-18 1,8-7-270,4-11 1,2-7-188,7-7 0,-5-7 961,-15-1 0,-8-4-23,-12-3 1,-11 0 515,-24-13-325,-11 5 44,-17 8-2219,-22 14 1906,19 30 0,2-7 0,28 17 0</inkml:trace>
  <inkml:trace contextRef="#ctx0" brushRef="#br0" timeOffset="38334">27749 2269 17946,'-6'-3'304,"2"0"-248,4 3-56,15 53-835,1-16 0,5 3-1840,-2-2 1,3 3 0,0-2 2674,7 7 0,0-4 0,-6-13 0,-3-6 0,-5-10 0</inkml:trace>
  <inkml:trace contextRef="#ctx0" brushRef="#br0" timeOffset="38553">28166 2242 18216,'-46'27'109,"0"-1"1,0 0 0,3-1 0,1 1 0,5-1-110,5 3 0,4 0-96,5-2 1,3 0-375,-3 20-1155,41 3 219,10-32 0,10-5 1406,16-1 0,2-5 0,-17-2 0,-2-3 0,-2-6 0,-1 1 0</inkml:trace>
  <inkml:trace contextRef="#ctx0" brushRef="#br0" timeOffset="38834">28467 1780 18787,'39'-45'-504,"15"36"-314,-23 61 750,-20-14 1,-7 1 123,-6-4 0,-6-2-22,-23 16-34,10-30-190,10-8-808,8-6-5333,40-2 6331,2-3 0,5 0 0,-17 0 0</inkml:trace>
  <inkml:trace contextRef="#ctx0" brushRef="#br0" timeOffset="39017">29182 2015 18474,'50'37'-542,"0"0"0,0 0 1,-10-8-1,-2-2 1,-1-3-1,10 3 1,-5-6-1,-4-6 1</inkml:trace>
  <inkml:trace contextRef="#ctx0" brushRef="#br0" timeOffset="39169">29520 2131 14215,'-38'41'-248,"-1"-1"0,0 1 0,5-3 0,0-1 1,10-6-1,6 2 0,9-10 0</inkml:trace>
  <inkml:trace contextRef="#ctx0" brushRef="#br0" timeOffset="39369">30010 2059 17140,'-27'42'-421,"1"0"1,6-11 0,6-1 0,14 18 0,7-31 0</inkml:trace>
  <inkml:trace contextRef="#ctx0" brushRef="#br0" timeOffset="39634">30455 2073 18048,'-62'22'451,"1"1"1,10 1 0,15 6-586,37 37 22,32-21-185,16-29 0,6-12 78,-12-12 1,-1-7-62,1-3 0,-6-6-1110,2-27-3495,-49-5 4885,-20 15 0,7 17 0,-1 6 0</inkml:trace>
  <inkml:trace contextRef="#ctx0" brushRef="#br0" timeOffset="39917">31117 1910 18462,'-46'6'500,"0"0"1,2 2 0,3 4-473,10 3 0,5 5-45,-1 7 0,10 3 51,20 24-34,26-4-51,5-31 1,7-7-786,2-5 1,0-5 723,3-2 0,-1-3 112,-2-1 0,-1-5 135,0-7 0,-7-7-762,-8-35-2976,-40 21 1,-14 2 3602,-7 5 0,-5 6 0,-1 4 0,2 7 0,-6 4 0</inkml:trace>
  <inkml:trace contextRef="#ctx0" brushRef="#br0" timeOffset="40268">31460 1284 16434,'-3'-7'2454,"1"0"-2342,2 7-11,22 81-96,-10-39 1,-1 6-609,-2-2 1,1 9 0,0 4 0,-2 3-1,-4-2 603,-5 3 0,-4 2 0,-3 1 0,1-2 0,3-3 0,4 0 0,4-2 0,-2-1 0,-5-2 0,-8-5 0,0 0 0,-1-1 0,1 1 0</inkml:trace>
  <inkml:trace contextRef="#ctx0" brushRef="#br0" timeOffset="42483">21781 6797 12860,'38'0'653,"0"-1"1,5 1-1,3 0-362,3-2 1,6-1-1503,-5-2 1,7-3-1,3 0 1,-4 0 1269,9-2 1,-1 1 0,3-2-56,-14 1 1,3 0-1,2-1 1,1 1-1,-1-1-12,2 1 0,0 0 1,1 0-1,-1 1 0,-1 0-378,-5 1 1,0 2 0,-1-1-1,-1 1 1,0 0-231,11-1 0,-1-1 0,-2 1 0,-7 2 420,18 0 0,-32 4-330,-59 5 217,-14 0 1,-11 0 17,-11 2 0,-8 0 0,-3 1 628,11 0 0,-2 0 0,-1 1 0,-2 0-55,3 2 0,-3 0 1,-1 1-1,1 0 1,3 0 19,-2 1 1,2 0 0,2 1-1,2 1 123,-9 4 1,3 1 0,9 0-62,11-1 1,7 1 1386,-5 11-1281,28-9-78,43-13 1,21-8-322,3-5 0,8-6 0,7-1-393,-19 4 0,4-1 0,3 0 1,1-1-1,0 0 0,-2 0 286,-2 0 1,0-1 0,-1 0-1,1 1 1,-1-1 0,2 0-595,2 0 1,3-1 0,-1 1 0,0 0 0,-2 1 0,-4 1 629,8 0 0,-2 2 0,-4 1 0,-5 0 0,17-2 0,-8 2 0,-18 4 0,1 0 0</inkml:trace>
  <inkml:trace contextRef="#ctx0" brushRef="#br0" timeOffset="45117">26276 3820 14227,'65'-2'790,"-26"-4"0,4-2-649,8-1 1,6-2 0,2-2-1448,-9 1 0,2-2 1,1 0-1,2-1 1357,-3 1 1,2-1 0,1 0-1,1 0 1,1 0-198,-3 0 0,1 1 0,1-1 0,0 0 0,1-1 0,1 1 162,-4 1 0,1 0 0,0 0 0,0 0 0,2-1 0,-1 1 0,1 0-78,2-1 1,1 1 0,0-1 0,1 0 0,0 1 0,0 0 0,1-1 61,2 1 0,0 0 0,0 0 0,1 0 0,-1 0 0,1 0 0,0 0-145,0 1 0,0-1 0,0 1 0,0 0 0,0-1 0,0 2 0,0-1 145,-2 1 0,1-1 0,-1 1 0,0 0 0,-1 1 0,1-1 0,-2 1 9,-2 0 1,0 0 0,-1 0-1,0 1 1,0 0 0,-2-1 0,0 1-10,3 0 0,0-1 0,-1 0 0,-1 1 0,-2 0 0,-1 0-17,15-3 0,-1 1 0,-4 1 0,-3-1-62,4 1 1,-4-1 0,-7 1 395,5-1 0,-24-2-116,-45-2-201,-36 5-45,-6 6 1,-5 3 106,5 1 0,0 1-953,-5-1 0,-1 0-571,-6 1 0,-1 0 1462,15 1 0,-2 0 0,6 0 0,3-1 0,4 0 0,1 1 0,0 0 0</inkml:trace>
  <inkml:trace contextRef="#ctx0" brushRef="#br0" timeOffset="45402">27076 3632 15437,'58'-17'109,"0"0"1,1 1-1,-1-1 1,0 0-1,-5 2 1,-1 0-1,0 0 1,2-1 0,3-1-906,-5 2 0,2-2 0,2 0 1,1-1-1,1 0 0,2-1 1,1 1 782,-3 1 0,0-1 1,3 0-1,0 0 1,1 0-1,1-1 1,0 1-1,1 0 1,-1 1-238,-4 0 0,2 1 0,-1 0 0,1 1 0,0-1 0,0 0 0,1 1 0,-1-1 0,0 0 0,0 1 143,-1-1 1,1 1-1,-1-1 1,1 0-1,0 0 1,-1 1 0,0 0-1,0 0 1,-1 1-1,-1 0-28,8-1 0,0 0 0,1 1 1,-1 0-1,-2 0 0,-3 2 0,-2 0 1,-3 1-41,3-1 0,-3 2 0,-4 1 1,-1 0-1,0 1-469,5-2 1,-1 1-1,-3 0 1,-1-1-240,6 0 0,-3-1 0,-3-1 986,11-6 0,-8 0 0,4-1 0,-25 1 0</inkml:trace>
  <inkml:trace contextRef="#ctx0" brushRef="#br0" timeOffset="47504">29097 2953 12904,'7'5'-527,"-1"-1"1,-6-4 0</inkml:trace>
  <inkml:trace contextRef="#ctx0" brushRef="#br0" timeOffset="50217">13296 4723 10013,'-49'-39'1244,"10"8"-706,35 27-134,2 0-57,2 3 347,0 0-10,22-1-337,6-1-33,33-4-219,-23 3 0,2-2-459,11-2 0,5-2 464,-13 2 1,3-1 0,6-1-546,0-1 1,7-2 0,3-1-1,4-1 1,1 0 504,-15 4 0,1-2 0,2 1 1,1-1-1,1-1 0,3 1 0,1-1 1,1 0-224,-7 3 0,2-1 0,1-1 1,2 1-1,1-1 0,1 0 1,0 1-1,1-1 0,-1 0 1,0 1-1,-1-1 0,-1 1 172,1 0 0,0 0 0,0 0 0,-1-1 1,0 1-1,1 1 0,-1-1 0,0 0 1,1 1-1,1-1 0,0 1-126,-2 0 0,1 0 0,1 0 0,1 0 0,0 0 0,0 1 0,-1-1 0,1 1 0,-1 0 0,-2 1 0,0-1 1,-1 1 122,9-1 0,-4 1 0,-1 0 0,0 1 1,-1-1-1,1 1 0,2 0 0,3 0 1,3-1-47,-16 2 1,3 0 0,0 0-1,2 1 1,1-1 0,1 0-1,1 0 1,1-1 0,0 1-1,0 0 1,1 1 0,0-1-1,0 0 1,0 0 0,0 0 45,-3 1 1,-1 0-1,1-1 1,0 1 0,0 0-1,1 0 1,-1 0-1,2 0 1,-1 0 0,1 0-1,1 0 1,0 0-1,0 0 1,1 0 0,1-1-1,1 1 1,1 0-6,-9 0 0,1 1 0,0-1 0,2 0 1,1 1-1,0-1 0,1 0 0,0 0 0,1 0 1,-1 0-1,2 0 0,-1 0 0,0 0 1,0 1-1,0-1 0,0 0 0,0 0 0,-1 0 1,-1 1-1,0-1 0,-1 1 0,-1-1 1,0 1 0,4-1 0,0 1 1,-1-1-1,0 1 0,-1-1 1,0 1-1,-1 0 0,0-1 1,0 1-1,0 0 0,-1 0 1,0 0-1,1 0 1,-1 0-1,0 0 0,1-1 1,-1 1-1,1 0 0,-1 0-2,4 0 0,0-1 0,1 1 0,0 0 0,-1-1 0,1 1 0,0-1 0,0 1 0,0 0 0,-1-1 0,0 1 0,-1 0 0,-1 0 0,0 0 0,-1 0 0,-1 0 0,-1 0 0,-1 0 7,9 0 1,-3 0 0,0 0 0,-2 0 0,-1 0-1,0 0 1,-1 0 0,0 0 0,-1 1 0,1-1-1,0 0 1,1 1 0,0-1 4,0 1 0,1-1 0,-1 0 0,1 1 0,0-1 0,-1 1 0,1-1 0,-1 1 0,1-1 1,-1 1-1,1 0 0,-1-1 0,0 1-12,-1 0 0,-1 0 0,0 0 0,-1 0 0,0 1 0,1-1 0,-1 0 0,1 0 0,1 1 0,0-1 0,2 1 0,0-1 0,2 0 8,-6 1 1,1 0-1,1 0 1,1-1-1,1 1 1,0 0 0,1 0-1,0 0 1,0 0-1,1-1 1,0 1 0,0 0-1,0 0 1,-1 0-1,1 1 1,-2-1-1,1 0-9,1 0 0,1 0 1,-1 1-1,0-1 0,0 1 1,-1-1-1,1 1 0,0-1 1,0 1-1,0-1 0,0 1 1,1 0-1,0-1 1,1 1-1,0-1 0,1 1-14,-6 0 0,2 0 0,0-1 1,1 1-1,1 0 0,0 0 1,0 0-1,1-1 0,-1 1 1,1 0-1,-1 0 0,0 0 0,-1 0 1,0-1-1,-1 1 0,-1 0 1,-2 1-1,0-1 0,-2 0-7,12 0 1,-1 0-1,-2 0 1,0 0-1,-2 0 1,0 0-1,-1 0 1,-1 0-1,-1 1 1,0-1-1,0 0 1,-2 0-1,1 1-3,2-1 1,0 0-1,0 0 1,-1 1 0,0-1-1,-1 0 1,-2 1 0,-1-1-1,-2 0 1,-2 0 0,-3 1-40,16-2 0,-5 1 1,-3 0-1,-1-1 1,-2 1-1,1-1 13,7 1 1,-2-2 0,0 1 0,-2 0 0,-2 0-186,6-1 1,-2 0 0,-1 0 0,-1 0-637,-2 0 0,1-1 0,-3 0 0,-6 0 872,12-3 0,-7-1 0,-2 4 0,-13-2 0,-32 0 0</inkml:trace>
  <inkml:trace contextRef="#ctx0" brushRef="#br0" timeOffset="50820">22874 4575 14092,'63'-18'166,"-1"-1"0,1 1 1,-12 3-1,1 0 0,1 0 1,0 0-156,-1 0 0,-1 0 0,3-1 1,6-1-765,-5 1 0,4 0 1,4-2-1,3 0 0,2 0 1,1 0-1,1 0 802,-12 3 0,0 0 1,2 0-1,1 0 0,0-1 1,2 1-1,1 0 0,2-1 1,1 1-1,1-1-112,-11 3 1,2 0 0,2 0 0,1-1 0,0 0 0,2 1 0,1-1 0,-1 0 0,1 1 0,0-1 0,0 1-1,-1 0 1,0 0 0,-2 0 0,0 1 63,3-1 1,0 0 0,0 0 0,-1 1-1,0-1 1,-1 1 0,0 0 0,1 0-1,-1 0 1,1 1 0,-1-1 0,1 1 0,1 0-31,-4 0 1,2 1 0,0 0 0,0-1 0,1 1-1,-1 0 1,1 1 0,-1-1 0,-1 1 0,0 0-1,0 0 1,-2 0 0,-1 1 0,-1 0 42,9-2 1,-1 2-1,-1 0 1,-2 0-1,-1 0 1,0 1 0,0-1-1,0 1 1,0 0-1,1 0-91,0 0 0,0 0 1,0 0-1,-1 0 0,1 0 1,0 0-1,-1 1 0,1-1 1,-1 1-1,0-1 103,-1 1 1,-1 1 0,0-1 0,-1 0 0,1 1 0,0-1 0,1 1 0,0-1 0,1 1 0,2 0 6,-2 0 1,1 0-1,1 0 1,1 0 0,0 0-1,1 0 1,1 1 0,-1-1-1,0 1 1,-1 0-1,0 0 1,-2 0-15,2 0 0,-1 0 1,0 1-1,0 0 0,-1 0 1,0 0-1,0 0 1,-1 0-1,0 0 0,0 0 1,0 1-18,3-2 0,1 1 0,0 0 1,-1 0-1,1 0 0,-2 0 0,-1 0 1,0 1-1,-3 0 0,-1 0 1,9 0 0,0 0 0,-2 1 1,-1-1-1,-4 2 0,-4-1 1,-5 0 183,17 1 1,-9-1 0,-4 1-278,10 0 1,-8 0 535,-19 0 1,-5 0-1287,0 1 2266,-19 0-5471,-8 0 4766,-2-11 1,0 7 0,-2-7-1</inkml:trace>
  <inkml:trace contextRef="#ctx0" brushRef="#br0" timeOffset="51950">7963 7747 14607,'-64'13'228,"0"-1"0,13-2 0,12 5-82,18 15-68,57-11-44,10-19 0,8-7-732,9-1 1,5-4 722,-16 2 0,5-3 0,-1-1 1,-3 1 265,2 0 0,-4-1 1,-7 2 95,-2 0 0,-20 4-376,-85 29 11,20-8 1,-8 3-1,-3 1 1,2 1-246,3 0 0,1 1 0,1 0 1,-2 1 283,-5 3 1,-2 2-1,4-3 1,10-6-541,-11-3-1101,78-24 0,33-12 0,5-1 1580,-17 6 0,4-1 0,2-2 0,0 1 0,0 0 0,0-1 0,2 0 0,-1 0 0,-2 2 0,-5 2 0,2 3 0,-1 1 0,0-1 0</inkml:trace>
  <inkml:trace contextRef="#ctx0" brushRef="#br0" timeOffset="56416">3744 10460 11179,'0'-5'1781,"0"2"1200,0 3-2645,0-10-100,0 8-57,-1-2-22,-3 26 280,-4 21-309,2-10 1,-1 4-490,0 7 1,1 2 427,2 5 1,0 1-12,1 1 0,2-1-39,7-1 0,4-2 0,2-4 0,5-3-262,9-6 0,5-5 262,3-7 0,5-5 16,6-5 1,3-7-512,5-6 0,2-6 483,5-7 1,0-5-3,-18 3 1,-1-4 0,0-1-1,-1-2 1,-1-1 0,-1-2 18,14-13 1,-5-2-1,-7 2 1,-5-2-18,-10 2 1,-5 0-6,-7 2 0,-5 0-164,-8 1 0,-4 1-50,-4-1 1,-4 2-145,-4 2 0,-1 1-427,-21-24-268,3 15-2443,3 16 3618,4 11 1,14 9-1,2 2 1</inkml:trace>
  <inkml:trace contextRef="#ctx0" brushRef="#br0" timeOffset="56701">4207 10700 17420,'-2'64'224,"1"0"0,0 1 0,2-13 0,0 2 1,1 0-1,0 1-1314,2 6 0,1 2 1,1-1-1,1-3 738,3 5 1,0-4 0,1-4 0,0 5 0,2-11 0,3-18 0</inkml:trace>
  <inkml:trace contextRef="#ctx0" brushRef="#br0" timeOffset="57117">5378 10043 18821,'-44'43'341,"0"0"1,13-7 0,0 1 0,4 4-327,0 5 0,4 4 0,1 5-607,1 4 0,1 5 0,3 3 0,4-2 407,6-5 0,4-1 1,3 1-1,5-1-1006,5 6 0,5 2 1,4-4-1,5-7 1191,8-3 0,6-7 0,1-8 0,12 0 0,-2-14 0,4-17 0</inkml:trace>
  <inkml:trace contextRef="#ctx0" brushRef="#br0" timeOffset="57484">5900 10479 17633,'-6'52'287,"1"0"1,-1 0-1,0 0 1,7 9 0,3-2-1,3-5-287,5 3 0,9-10-320,9-14 1,5-12 207,-2-13 0,2-11-6,18-19 1,0-13 117,-17 6 0,-2-5 0,-3-4 11,3-15 0,-3-6 0,-5 1-465,-5 9 0,-4 0 0,-5 1 469,-9 1 0,-5 0 0,-4 6-15,-3 5 0,-7 8-95,-12 6 1,-5 9-836,-14 16-261,-11 28-3725,44 10 1,9 7 4913,8-11 1,2 0 0,-3 1 0,3-5 0,13-2 0</inkml:trace>
  <inkml:trace contextRef="#ctx0" brushRef="#br0" timeOffset="57651">6723 11009 16524,'-14'46'-444,"0"1"0,0 0 0,-3 6 0,-2-4 0,-1-7 0,-1-8 0,1-6 0</inkml:trace>
  <inkml:trace contextRef="#ctx0" brushRef="#br0" timeOffset="58034">7822 10364 16502,'0'-7'2084,"0"2"-1720,3 31 0,0 16-364,3 12-729,-2 2 0,0 2-913,-1-20 1,-1-2 1641,3 27 0,-3-29 0,1-15 0</inkml:trace>
  <inkml:trace contextRef="#ctx0" brushRef="#br0" timeOffset="58267">8412 9883 19100,'27'49'121,"0"0"0,-12-2 0,-2 5 0,-2 4 0,-2-3-1599,-3 7 0,-3 0 0,-3 3 960,-1-11 0,-1 4 1,-1 2-1,-3-2 0,-2-2 518,-4 0 0,-4 0 0,-1-4 0,1-4 0,-5 16 0,0-7 0,-1-11 0,-1 0 0</inkml:trace>
  <inkml:trace contextRef="#ctx0" brushRef="#br0" timeOffset="62183">9600 10262 16916,'54'-12'-964,"-1"0"1,-12 0-1,-8 4 1,-12 8-1</inkml:trace>
  <inkml:trace contextRef="#ctx0" brushRef="#br0" timeOffset="62317">9821 10469 11773,'50'-2'-54,"1"-1"1,2 2 0,-4-4 0</inkml:trace>
  <inkml:trace contextRef="#ctx0" brushRef="#br0" timeOffset="62950">12038 9945 14585,'-6'-9'1524,"-1"38"-1053,7 15-270,-1-2 1,0 4-1480,1 1 0,0 1 1345,0 5 0,0 1-39,0 0 0,0 2-10,-1-10 1,0 2 0,-1-3 321,1 2 1,-2-2 12,1-1 1,-1-8 794,-2-21-946,0-41 16,-1-18 0,-1-10-147,-1 5 0,-1-4 1,0 0-606,0-5 0,-2 0 0,1-2 531,1 10 0,-1-1 0,1 0 1,0 3-6,-1-6 1,1 3-1,2-3 2,2 2 1,2-4-1,1 2 1,2 3-3,2 1 1,2 3-1,2 0 0,2-8 1,2 0 0,9 9 527,23 10 1,10 15-768,4 17 0,2 14-209,-12 6 1,0 7-1,-3 3-328,9 13 0,-9 6 604,-9 8 1,-11 1 179,-9 10 39,-19-30 1,-10-3-18,-13-6 0,-10-5 23,-20 2 1,-6-5 281,5-7 1,-1-3-614,-4-2 1,5-2-1664,-5 2-1391,23 3 3340,21 4 0,15-5 0,5-1 0</inkml:trace>
  <inkml:trace contextRef="#ctx0" brushRef="#br0" timeOffset="63516">13976 8722 12344,'0'-8'4897,"0"1"-4068,0 7-67,-43-34-549,-20 25-191,21-8 1,-2 3-169,0 15 1,1 5 168,-18 8 8,25-2 1,1 3-32,-18 16 22,6 10-55,36 18 33,24 0-361,0-14 0,2 3 349,1 1 1,-2 6-230,-6-8 0,-2 6 1,-1 3-1,0 1 263,-1 3 1,-2 1-1,0 2 1,0 2-442,-1-5 0,-1 2 0,0 1 0,0-1 0,-1-4 419,0 1 0,0-3 0,-1-2 0,2-2 3,-1 5 1,2-3 0,1-7-27,3-10 1,5-6 16,10-2 1,5-5-983,31 1-2037,-20-15 0,0-4 3025,19-12 0,-22 3 0,-20-3 0</inkml:trace>
  <inkml:trace contextRef="#ctx0" brushRef="#br0" timeOffset="64052">14627 9426 15448,'0'-6'1647,"0"2"-1434,-2 28 0,-1 20-90,1 9 0,3 6-97,2-4 0,3 5 1,1-3-636,0-7 1,1-2 0,4-4 613,12 12 1,7-11 5,-3-24 1,5-8 24,20-8 1,5-12-37,-17-6 0,1-5 0,-1-5-11,10-7 0,0-5 0,-5-5-19,-6-8 0,-4-5 0,-5 0-205,-7 9 1,-3 1 0,-6-1 251,-3-17 0,-11 4-17,-20-4-11,-3 34 0,-6 5-169,-31-1-1339,-1 24-1551,24 17 3170,26 16 1,10-17-1,4-4 1</inkml:trace>
  <inkml:trace contextRef="#ctx0" brushRef="#br0" timeOffset="64401">15944 8959 13600,'0'-5'2050,"0"1"-1434,0 4-235,-25 60 11,13-9-209,1-4 0,-2 9 0,4 1-818,4-8 0,3 0 0,1 0 646,0 1 0,1 0 0,2-2-11,3 19 0,5-9-45,2-24 1,5-6-1492,13-2 1,7-7 1535,3-10 0,0-4 0,22 5 0,-12-18 0</inkml:trace>
  <inkml:trace contextRef="#ctx0" brushRef="#br0" timeOffset="64567">16283 9359 17566,'-1'-9'605,"0"1"-560,1 57-4135,9 13 4090,-5-22 0,1 0 0,5 15 0,-3-36 0</inkml:trace>
  <inkml:trace contextRef="#ctx0" brushRef="#br0" timeOffset="64917">16538 8889 16367,'10'-9'1681,"-3"2"-1452,24 51 1,1 28-230,-20-26 0,-2 5-799,5-3 1,5 6 0,-2 3 0,-7-3 99,-7 3 1,-7-1-1,-4 3 699,-5 3 0,-6 5 0,-1-1 0,3-9 0,3 6 0,-2-4 0,-6-9 0,1 1 0,-1-1 0</inkml:trace>
  <inkml:trace contextRef="#ctx0" brushRef="#br0" timeOffset="65783">18152 8955 15583,'0'-8'2879,"0"1"-2363,-51 30-203,7 7-442,6-3 1,-7 6 0,4 2 144,-4 13 1,4 2-2,12-14 0,1 2 0,7-2 127,6 5 1,12-5-110,24-2 64,15-24 1,8-7-93,5-2 1,3-2-163,-8 1 0,2 0 0,-1-1-1485,17 2 1,-3 0-1413,-16 1 1,-4 1 3053,6 1 0,-35 0 0,-5-4 0</inkml:trace>
  <inkml:trace contextRef="#ctx0" brushRef="#br0" timeOffset="66350">19367 8926 18138,'-36'37'238,"1"0"0,9-2 0,2 5 0,6 0-210,3 14 0,10 0-12,7 9 1,14-7 11,17-18 0,9-13-101,1-13 1,4-12-523,6-10 0,-2-10 539,-14-3 0,-5-6-107,4-15 1,-5-5 247,-10 1 1,-7-2-86,-9-8 0,-9 2-23,-7 16 1,-7 4-84,-12 8 1,-4 7-164,-29 3-538,23 12 0,0 4-5423,-15 13 6230,9 0 0,33 4 0,13-8 0</inkml:trace>
  <inkml:trace contextRef="#ctx0" brushRef="#br0" timeOffset="67117">19901 8320 17006,'34'-35'340,"-1"0"0,-1 3 0,-1 5-262,12 5-78,19 5-22,-5 14-57,-3 16 79,-15 24-928,-19 24 1029,-10-22 0,-1 3 67,0 5 0,0 5 82,2 4 0,2 6 0,1 2-529,-1-10 1,0 3 0,2 1 0,0 2 293,0-2 1,0 3 0,1 0 0,0 1 0,-1-4-451,2 5 0,0-2 0,-1-2 1,-1 0 422,0-5 1,-1 0 0,-1-3 0,-2-4-130,1 12 1,-6-4-25,-9 6 0,-11-3-323,-20-9 1,-10-6-841,-1-1 1,-6-5 1329,2-15 1,-4-6 0,6-2 0,10-6 0,5-1-1,-33 5 1</inkml:trace>
  <inkml:trace contextRef="#ctx0" brushRef="#br0" timeOffset="70233">8721 12917 14059,'0'5'2330,"0"-1"-1736,0-4-303,44-19-223,-8 5-130,14-4 0,3 2-1428,4 4-1457,-22 4 0,-4 5 2947,-8 15 0,-13-9 0,-8 9 0</inkml:trace>
  <inkml:trace contextRef="#ctx0" brushRef="#br0" timeOffset="70349">8848 13149 17554,'63'-9'0,"1"-1"0,-13 3 0,-1 0 0</inkml:trace>
  <inkml:trace contextRef="#ctx0" brushRef="#br0" timeOffset="72367">10585 12650 15504,'18'42'349,"1"0"1,-1 0 0,0 1-1,-2 0 1,-1 0-249,2 14 0,-2 0-873,-2 5 1,-2 0 849,-2-1 1,-2-1-436,-2-5 1,-2-1 412,-1-10 0,-2-3 1109,0 25 314,-3-44-1345,-7-27 12,-7-41-62,5 14 0,-2-5-36,-1-9 1,-1-6 0,-1-3-61,3 7 1,-1-2 0,1-2 0,1-2-215,2 2 0,0-2 1,1-1-1,1 1 0,0 2 223,0-3 0,0 1 1,1 2-1,5 2 3,4-9 0,4 2 0,5 9-39,5 8 0,9 8-23,22 3 1,8 11-197,6 12 0,3 12-247,-16 7 0,0 6 1,-5 6 164,-6 6 0,-5 5 0,-6 3 247,-4 14 0,-13 2 31,-15-1 1,-10-6-63,-5-16 1,-5-4-163,-12 2 1,-3-5 285,4-8 0,2-3 0,-24 10 0,26-21 0</inkml:trace>
  <inkml:trace contextRef="#ctx0" brushRef="#br0" timeOffset="72934">12496 11692 17857,'-48'-22'373,"-1"1"1,1 0 0,2 7-341,-18 22 6,16 8 1,-1 5 55,0 6 0,2 2-712,0 2 1,2 0 633,8-1 0,4-1 84,0 5 369,10-5-391,10-5 202,6-2-236,5 1 67,14 22 28,2-8 0,1 5-111,-1-1 1,1 4 0,-1 1-314,0-3 0,-1 1 1,-1 1 339,0 6 0,-1 2 0,-2-1-19,-3-7 0,-2 0 1,-1 3-255,0 5 1,0 5 0,-1 1 0,1 1 238,-1 1 0,1 2 1,0 0-1,1-1-422,-1 0 1,0-1 0,0 0-1,1-1 405,1-7 1,-1-1 0,1-2 0,2-5-1,4 9 1,2-6-98,1-6 0,2-4 92,1-8 0,3-3 57,25 8 1060,7-18-1072,-11-18 0,4-6-40,-1-4 1,0-3-73,1 1 0,-2-1 249,-8-1 1,-4 2-1157,3 1 1485,-7 6-3436,-5 3 3033,-8 3 0,-7 0 0,-4 0 0</inkml:trace>
  <inkml:trace contextRef="#ctx0" brushRef="#br0" timeOffset="74517">13279 12650 10462,'0'-9'3989,"0"1"-3014,0 8 179,0 0-1031,-15 0 213,11 17 56,-10 15-84,15 13 1,7 9-152,3 6 0,5 1-105,0-14 0,3 0 0,5-4 4,20 9 0,6-12-398,-6-17 0,1-11 353,5-16 0,-3-10 11,-12-3 1,-4-8 7,8-14 0,-5-8-2,-9 1 0,-6-4-11,-2-11 0,-7 1-170,-12 14 0,-6 4 164,-6 4 1,-4 4-12,-17-6 67,-14 0-134,11 16 799,4 5-944,19 16-341,14 12-758,10 8-942,7 9-4739,8 2 6992,2 0 0,-12-13 0,-2-3 0</inkml:trace>
  <inkml:trace contextRef="#ctx0" brushRef="#br0" timeOffset="75067">14735 12335 14708,'-3'-6'2566,"0"1"-2442,3 5-80,10 44-38,3-12 0,3 5-191,1 20 0,1 4-2505,3 2 1,-2-2 2689,-6-14 0,-3-4 0,0 13 0,-8-38 0</inkml:trace>
  <inkml:trace contextRef="#ctx0" brushRef="#br0" timeOffset="75252">14643 12718 18306,'55'-35'-2981,"1"0"0,-1 2 1,-1 4 2980,-6 14 0,-3 4 0,8-5 0,-10 4 0</inkml:trace>
  <inkml:trace contextRef="#ctx0" brushRef="#br0" timeOffset="75835">16447 12205 17263,'-60'0'889,"19"28"0,-3 16 0,7-4-884,15-11 1,2 3-2,-12 19 0,-2 10 0,15-8-324,25-19 1,8-4-1060,16 25 303,-1-37 1,5-6-2892,27-7 3967,5-14 0,-28 7 0,-8-7 0</inkml:trace>
  <inkml:trace contextRef="#ctx0" brushRef="#br0" timeOffset="76184">16660 12587 17319,'28'-20'112,"0"-1"0,16-21-67,-36 6 67,-10-28-51,-6 25 1,-2-3 229,0-10 1,-2 0-259,1 11 1,-1 3 695,-3-20-118,10 39-555,2 16-44,6 39 10,7 5-22,-3-5 0,2 1-395,1-5 1,2 0 254,0 0 0,2 0-275,0-2 1,1 0-818,17 24-662,2-9 1894,12 1 0,-24-25 0,5 1 0</inkml:trace>
  <inkml:trace contextRef="#ctx0" brushRef="#br0" timeOffset="76352">16780 12395 18675,'57'-11'-744,"1"0"0,-19 4 0,-5 1 0,0-3 0</inkml:trace>
  <inkml:trace contextRef="#ctx0" brushRef="#br0" timeOffset="76817">18286 12111 15885,'-4'0'3025,"1"0"-2789,3 0-2522,68-9-3227,-32 6 5513,12-3 0,-3 0 0,-21 3 0,-4 0 0</inkml:trace>
  <inkml:trace contextRef="#ctx0" brushRef="#br0" timeOffset="77534">19962 11499 16311,'16'-54'3059,"-19"12"-2880,-35 32-89,-11 13-23,-15 10-11,11 11-591,3 7 546,7 4 12,11 4 140,11 4-169,17-10 1,7 2-90,17 1 0,8 0-85,-3 1 0,5-3-196,14-1 0,5-5 275,-11-8 0,-1-3 22,-1 0 1,-3 0-392,20 18 156,-24 14 1156,-58 7-831,1-24 0,-7-2-11,-3-7 0,-2-5-50,0-4 0,2-5-657,-3-9-390,7-9-1167,11-5 2424,10-13 0,8 13 1,5-3-1</inkml:trace>
  <inkml:trace contextRef="#ctx0" brushRef="#br0" timeOffset="78100">20494 11424 14529,'0'-7'3821,"0"2"-3541,0 5 12,-36 34-102,20 6-78,-7 16 0,3 9-1372,13 0 0,7 2 1260,1 0 0,3-2-291,2-3 0,5-7-293,2-23 1,3-4-2241,19 16 2824,5-16 0,-17-14 0,-4-9 0</inkml:trace>
  <inkml:trace contextRef="#ctx0" brushRef="#br0" timeOffset="78299">20803 11681 16972,'-2'-5'314,"1"1"-415,0 64-8818,8-4 8919,-5-13 0,1-2 0,5 3 0,-4-31 0</inkml:trace>
  <inkml:trace contextRef="#ctx0" brushRef="#br0" timeOffset="78534">20974 11288 18126,'-1'-10'1401,"0"2"-1345,1 8-56,22 36 0,-4 0 0,3 8-176,-3 1 0,2 5 1,-1 2-1771,1 9 1,0 3-1,-2-3-665,-4-9 1,-1-2-1,-3-1 2611,3 19 0,-3-10 0,-4-18 0,-3-14 0</inkml:trace>
  <inkml:trace contextRef="#ctx0" brushRef="#br0" timeOffset="80350">21767 11678 17140,'-5'0'2039,"1"0"-1860,4 0-179,59-17-168,-20 8-106,4-2 0,0 1-724,-1 3 248,-15 4 727,-13 2 23,-18 1 459,-17 4 349,-16 3-36,-14 6-256,-2 3-236,3 1-179,11-3-101,15-3-78,12-6-135,25-1-3239,53-7-1400,-32-1 1,2 0 4851,21-3 0,-3-1 0,-6-2 0,-9 1 0</inkml:trace>
  <inkml:trace contextRef="#ctx0" brushRef="#br0" timeOffset="80920">23137 11410 15672,'-6'-1'1423,"0"0"-1087,-11 42-145,12 21-130,0-9 1,2 1-57,6-10 1,3-3-6,2-3 0,0-4 90,2-5 392,-5-15 492,-2-7-402,-2-21-202,-1-11-169,-4-11 1,-1-6-202,0-13 0,-1-5-548,2 5 0,0-3 0,1 1 529,0 9 0,1 1 1,4 0-46,5-6 1,4-1-1,5 8-278,9 11 1,8 7-870,11 4 1,4 10-235,-9 16 0,-2 10 1445,0 9 0,-7 3 0,-5 2 0,-12-2 0</inkml:trace>
  <inkml:trace contextRef="#ctx0" brushRef="#br0" timeOffset="81084">23230 11653 16905,'-7'-3'1501,"45"-50"-1725,-2 34 0,4 2-325,4-14 0,1 2-1160,4 13 1,-4 8 1708,2 9 0,-23 0 0,-12 2 0</inkml:trace>
  <inkml:trace contextRef="#ctx0" brushRef="#br0" timeOffset="81234">23373 11901 17174,'-10'3'1546,"2"0"-1809,34-10 0,15-5-1429,11 0-974,1 0 1,3 0 2665,-18 7 0,-5 1 0,7 0 0,-12 3 0</inkml:trace>
  <inkml:trace contextRef="#ctx0" brushRef="#br0" timeOffset="81451">23794 11656 18328,'47'31'-684,"0"1"0,9 2 1,1-3 683,-15-16 0,-2-2 0,-7 1 0,-2-3 0,10-2 0</inkml:trace>
  <inkml:trace contextRef="#ctx0" brushRef="#br0" timeOffset="81603">24130 11736 14716,'-41'36'-430,"0"0"1,-5 10-1,4-1-7066,1 7 7496,20-21 0,4-3 0,10-10 0,7-9 0</inkml:trace>
  <inkml:trace contextRef="#ctx0" brushRef="#br0" timeOffset="82218">24498 11568 16759,'0'-3'1042,"-13"45"-649,5 2-298,-2 2 0,1 4-897,3-4 1,1 1 890,-1 5 1,1 3-60,1-3 0,1 3 0,0-1 19,0-5 0,1-2 0,1 1-42,1 2 1,1 1 0,0-6 3,1-1 0,2-8 557,7-4-277,-6-32 57,-1-18-34,-4-17-68,0-22-185,-4 21 1,-1-5 6,-1-8 1,-2-5-1,0-3-60,1 7 1,-1-1-1,1-1 1,-1 0-338,1 0 1,0 0-1,0 0 1,1 1 350,0-16 1,0 1-1,2 6 17,1 7 1,2 5 21,2 4 1,4 4-62,13-5-135,39 18-156,4 35-45,-18 3 1,-1 4 4,-9 4 0,-2 3 12,-4 2 0,-3 2 95,-5 2 0,-4 2 0,2 32 738,-21 1-514,-14-20 0,-10-2 0,-7-6 0,-4-3-219,1 0 0,0-5 487,0-10 1,5-6-4650,8-6 4381,12-15 0,11 8 0,2-8 0</inkml:trace>
  <inkml:trace contextRef="#ctx0" brushRef="#br0" timeOffset="82550">25122 11284 13779,'4'-6'4851,"-1"0"-4223,-3 6-292,-39-4-179,18 12-123,-28-1-23,35 14-11,6 1 11,22 11-11,5-6-157,16 8-112,-2-10-168,-1 1-313,-5 3-1346,-8 18-3148,-18 3 5244,-11-3 0,-3-17 0,1-19 0</inkml:trace>
  <inkml:trace contextRef="#ctx0" brushRef="#br0" timeOffset="82883">25565 11385 13992,'10'0'3014,"-2"0"-5166,-8 0 2152,-1 7 0,1-5 0,-2 4 0</inkml:trace>
  <inkml:trace contextRef="#ctx0" brushRef="#br0" timeOffset="83517">26977 10838 18686,'-34'19'257,"1"1"1,-13 13 0,2 5-151,5 2 0,2 2-675,1-2 0,1 0 596,7-4 0,6-3 364,6-2-269,16-4 230,32-12-252,32-4-124,-13-9 1,3-1-298,-7 0 1,0 2-1552,10 3 0,-4 1-4930,1 6 6801,6 3 0,-41-10 0,-5-3 0</inkml:trace>
  <inkml:trace contextRef="#ctx0" brushRef="#br0" timeOffset="84000">27912 10911 14462,'0'-4'4202,"0"0"-3530,0 4-414,-48 44-157,29-12 0,1 4-90,-12 4 0,3 2 17,10 1 0,8-1-17,19 3 12,38-11-40,-8-28 0,5-8 0,14-11 1,2-10 27,-2-8 0,-6-7-524,-14 3 0,-6-3 507,-11 3 1,-9 1-30,-24-9-200,-17 6-292,-21 10-196,7 16 0,-4 7-1960,5 7 0,1 4 2683,0-1 0,3 2 0,-4 12 0,31-9 0</inkml:trace>
  <inkml:trace contextRef="#ctx0" brushRef="#br0" timeOffset="84533">28327 10226 16905,'12'-38'481,"0"-1"1,1 4 0,4 4-426,22 2-17,-4 12 1,4 1-35,2 3 1,1 2-6,7-1 0,0 4 11,-13 7 0,-4 4 23,16 17 56,-27 22 167,-5 17-1057,-10-20 0,-1 4 979,-2 5 0,1 4-39,-1 6 1,0 5-211,0-16 0,1 4 0,-1 2 0,1 0 112,1 4 0,0 1 0,0 0 0,0 1-42,0-1 0,0 0 0,1 0 0,-1-1-293,1-3 0,0 0 0,0-2 0,0-4 293,2 17 0,1-3 7,-1-14 1,0 2 0,-1-3-81,1 11 0,-2-4-482,-1-5 1,-6-5-289,-18-5-3438,-24-46 4281,-19-9 0,25 2 0,2 4 0</inkml:trace>
  <inkml:trace contextRef="#ctx0" brushRef="#br0" timeOffset="87199">8865 16045 14978,'-8'1'1546,"2"-1"-1300,6 0-391,0 0-5189,69-14 5334,-35 10 0,5-4 0,-4 1 0,-18 7 0</inkml:trace>
  <inkml:trace contextRef="#ctx0" brushRef="#br0" timeOffset="87332">8893 16394 15280,'64'-17'-785,"-1"-1"1,-19 6 0,-6 1-1,-1 0 1</inkml:trace>
  <inkml:trace contextRef="#ctx0" brushRef="#br0" timeOffset="87833">10198 16038 16894,'14'46'210,"0"1"1,0-1-1,-3 1 1,-3 2-1,1-2-128,-2 0 1,0 0 0,-2-4-509,-1 8 0,-3-6 470,-1 12 1269,0-44-349,-5-33-494,-9-41-392,7 23 1,-1-2-471,-3-14 0,0-2 403,2 4 1,1-1-572,-1-7 0,0-2 545,4 19 0,0-2 0,0-2 18,0-17 1,1-4 0,2 2 37,2 8 1,1 3-1,3 0-56,4-1 0,2 2 1,4 6-20,2 1 0,7 16-33,36 33-56,-11 33-17,-25-6 0,-3 5-62,-3 2 1,-4 3-52,-1 16 1,-9 2 67,-16-3 1,-7 0 49,3-2 1,-6-4-241,-13-7 0,-4-8-29,7-14 1,1-3-750,-27 11-614,11-8 1767,17-8 0,15-6 0,10-4 0</inkml:trace>
  <inkml:trace contextRef="#ctx0" brushRef="#br0" timeOffset="88369">11766 15082 16120,'-45'-2'810,"1"0"1,-15-1 0,0 2-744,11 2 0,0 2-33,-4-1 0,1 1-23,-11 5 0,34 3-11,22 5 22,12 11 107,5 7 0,3 7 5,-3 0 1,0 3-1,0 2-654,1 1 0,-1 0 0,-1 3 550,-1 8 0,-1 2 0,-3-2 18,-4-10 1,-2-1 0,-1-1-324,-1 1 0,-3 0 0,0-1 338,-1-1 1,-1 0-1,-1 1-128,-5 7 1,-2 1 0,1-2 103,0 14 0,2-3 0,1 2 1,5-5-29,14 4 11,18-34-22,5-24 1378,7-6-1569,7-8-277,-8-1 0,3-3 468,-2 0 0,-1-1 0,22-6 0,-20 6 0</inkml:trace>
  <inkml:trace contextRef="#ctx0" brushRef="#br0" timeOffset="88883">12256 15753 13768,'0'-10'2711,"0"3"-1792,0 7 33,17 72-884,-8-15-582,1 2 0,0 3 514,-6-18 0,-1-3-298,-1 1 1,0-2-682,2-2 1,3-2 978,10 1 0,2-4 0,-3 2 0,16-6 0</inkml:trace>
  <inkml:trace contextRef="#ctx0" brushRef="#br0" timeOffset="89400">12998 16205 15437,'-6'0'2790,"1"0"-2465,33-46-297,-6 19 0,2-2-28,3-11 0,0-1 17,2 3 0,-4 1 16,0-17-28,-16 15 1,-5 0 22,-10 4 0,-3 1-5,-9-29 78,-18 28-45,9 28-45,2 24 0,3 15 34,8 17 0,5 8-38,5-13 0,3 1 1,1 0-363,1 1 1,2 0 0,2-1 303,8 18 1,7-7-84,2-24 0,3-5-276,1-3 1,2-3-1148,27 9-1413,-2-14 2970,-2-9 0,-24-6 0,-7-1 0</inkml:trace>
  <inkml:trace contextRef="#ctx0" brushRef="#br0" timeOffset="89750">13627 15935 18418,'-35'-10'655,"1"1"1,-25 6-623,38 27-33,5 36-336,25 1-308,4-29 0,5-3 352,22 6-179,10-24 370,-15-20 247,6-19 672,-7-12-246,-4 1-24,-13 9-256,-12 20-292,-4 6-11,-1 3 0,0 9 11,0 5-1356,6 22-1972,31-3-3026,3-3 6354,-5-19 0,0-5 0,-3-4 0,-4-1 0</inkml:trace>
  <inkml:trace contextRef="#ctx0" brushRef="#br0" timeOffset="89967">14224 15814 18854,'-45'15'347,"1"1"1,3 0 0,8 5-315,9 29-22,21 16-123,19-37 0,7-4-802,12 1 1,7-6-1143,16-8 1,6-9 2055,-17-6 0,2-4 0,-5 1 0,0 1 0,-4-1 0,-7-3 0,1 0 0</inkml:trace>
  <inkml:trace contextRef="#ctx0" brushRef="#br0" timeOffset="90733">15491 15283 17566,'11'53'-54,"0"1"0,1 0 0,-1-2 1,-1-1-1,1-2-1913,5 18 1,-2-6-1749,-4-15 1,-1-5 3714,1 22 0,-7-45 0,-3-8 0</inkml:trace>
  <inkml:trace contextRef="#ctx0" brushRef="#br0" timeOffset="90917">15461 15670 20244,'16'-33'-273,"0"0"0,5 0 1,5 6-664,6 11 0,6 4 758,3-3 1,5-1 0,-6 1 0,21-5 0,-20 5 0,1 1 0</inkml:trace>
  <inkml:trace contextRef="#ctx0" brushRef="#br0" timeOffset="96150">17107 15138 17992,'-35'-3'149,"-1"0"0,1 2 1,1 4-38,-19 15-67,1 4-12,3 1-33,9-3 112,10-4-89,11-6 22,9-5-45,6-3 179,3-2-190,1 7 55,0 20-10,-6 32-12,0 2-16,-1-13 0,-2-1 5,0 13-56,0-5 168,11-32-67,10-28-45,11-18 34,12-13-11,13-7-34,-20 20 0,4 2-34,20-2 1,5 7-35,-4 12 1,1 6-216,0 1 1,-4 8 164,-10 10 0,-9 8 62,-9 28 28,-16-16 0,-6 2 28,-7-3 0,-6-1-297,-1 2 1,-5-4-326,-7-12 0,-3-6-510,-17 0-997,1-23-1075,17-7 3204,3-8 0,12 7 0,4 2 0</inkml:trace>
  <inkml:trace contextRef="#ctx0" brushRef="#br0" timeOffset="96865">17559 15281 13924,'-4'-4'2275,"2"0"-1088,2 4-996,23 63-163,-10-25 0,-1 4-604,-1 2 1,1 4 0,-2-1 515,2 13 0,-3-5 0,-6-18 1,-1-5-1,-1 4 0</inkml:trace>
  <inkml:trace contextRef="#ctx0" brushRef="#br0" timeOffset="97167">18034 15283 15739,'-9'-1'510,"-19"12"0,-5 7-465,-4 12-924,-3-2 1,0 2 912,-3 19-23,8-5 561,10-8-482,9-6 434,4-2 170,7-9-301,12-3-247,10-8 850,16-5-1035,-2-1 0,5 0-1726,4 0 0,3-1 1765,14 0 0,-2 0 0,9 1 0,-13-2 0</inkml:trace>
  <inkml:trace contextRef="#ctx0" brushRef="#br0" timeOffset="97384">18449 15206 18171,'43'22'26,"0"1"0,-1-1 1,0 0-2560,1 2 0,-2-1 2533,13 11 0,-4-2 0,-39-21 0</inkml:trace>
  <inkml:trace contextRef="#ctx0" brushRef="#br0" timeOffset="97567">18663 15220 15392,'-37'30'-138,"1"1"1,0-1 0,-3 4 0,5 2-1600,6 5 0,8 0 1737,9 5 0,10-21 0,1-11 0</inkml:trace>
  <inkml:trace contextRef="#ctx0" brushRef="#br0" timeOffset="97817">19061 15093 14204,'1'-8'998,"-5"42"-853,2 14-1019,0-14 1,1 0-4237,10 24 5110,6-26 0,-4-14 0,0-8 0</inkml:trace>
  <inkml:trace contextRef="#ctx0" brushRef="#br0" timeOffset="98101">19304 15132 18138,'-26'27'252,"0"1"0,-15 24-286,59 3-11,5-18-380,23 2-103,-1-27-88,15-13 639,-11-28 380,-6-16-414,-31-17-359,-24 17-1277,-17 14-2275,-5 23 3922,3 6 0,13 2 0,8 0 0</inkml:trace>
  <inkml:trace contextRef="#ctx0" brushRef="#br0" timeOffset="98400">19709 15047 18485,'-14'34'106,"0"0"1,37 15-343,33-25-158,-12-20 1,2-7 393,19-9 145,-32-3 0,-4-5-55,-1-26-56,-43-10-527,-28 18-5,6 24 0,-4 5-1541,-23 5-2936,4 15 4975,9 7 0,24-3 0,10-1 0</inkml:trace>
  <inkml:trace contextRef="#ctx0" brushRef="#br0" timeOffset="99349">21176 15010 18754,'37'-6'93,"1"0"0,0 0 1,-1 0-89,-1 0 1,0 0-225,4 1 1,-3-1-724,7 1 1010,-40 3 504,-68 8-371,27-2 1,-3-1-34,-6 1 0,1-1 45,-5 1-180,15-3-33,19 0-784,53-6-2152,9-1 1,6-2 2935,3 1 0,0 0 0,-3-1 0,-5 1 0,-2 0 0</inkml:trace>
  <inkml:trace contextRef="#ctx0" brushRef="#br0" timeOffset="100050">22575 14558 16770,'1'-63'2656,"-32"23"-2600,-21 52-39,14 2 0,-1 5-820,6 4 0,2 1 803,-1 2 0,2 1-6,4-3 1,3 2 240,3 5 1,10 2-236,41 22 5,-11-27 1,5-4-171,20-1 1,4-5 164,-7-5 0,-1 0-129,5 3 0,-5 4-61,2 25 190,-45 7-123,-36-12-185,6-24 0,-3-5-824,-9-4-661,10-4-3272,9-8 5065,11-2 0,7 1 0,5 0 0</inkml:trace>
  <inkml:trace contextRef="#ctx0" brushRef="#br0" timeOffset="100351">22960 14547 18194,'-15'44'89,"0"-1"1,1 1-1,-5 19 1,9-1-1228,17-3 1,7-3-882,-4-16 1,4-5 2018,29 7 0,-25-32 0,-4-6 0</inkml:trace>
  <inkml:trace contextRef="#ctx0" brushRef="#br0" timeOffset="100566">23255 14712 16894,'6'35'-958,"-1"-1"0,8 29-2774,8-25 3732,4-7 0,-10-14 0,-1-8 0</inkml:trace>
  <inkml:trace contextRef="#ctx0" brushRef="#br0" timeOffset="100950">23555 14378 19874,'38'43'-251,"1"-1"0,0 1 0,-7 4 0,-4 2 0,-4 2-1512,-6 9 0,-5 2 0,-3-3 1574,-2 11 0,-5-7 0,-3-21 0,0-7 0,0-13 0</inkml:trace>
  <inkml:trace contextRef="#ctx0" brushRef="#br0" timeOffset="101217">24312 14552 18619,'45'-8'-828,"-1"0"1,1 0-1,9-3 1,-7 2-1,6 1 1,-32 4-1</inkml:trace>
  <inkml:trace contextRef="#ctx0" brushRef="#br0" timeOffset="106699">25456 14459 17913,'-30'39'175,"0"0"1,3 0 0,5 0-120,13-4 0,4 0-56,-3 29 17,17-31 0,7-4-275,38 3-34,-8-28 1,3-10 235,-5-4 0,-2-8-145,1-10 0,-5-5 229,-16 7 0,-6-3-6,0-8 1,-10 0-23,-16 6 0,-9 1-280,-7 1 0,-5 5-208,-2 7 1,-3 7-1396,-28 10-940,37 9 2823,13 6 0,9-5 0,5-2 0</inkml:trace>
  <inkml:trace contextRef="#ctx0" brushRef="#br0" timeOffset="106867">26024 14541 13913,'0'0'0</inkml:trace>
  <inkml:trace contextRef="#ctx0" brushRef="#br0" timeOffset="107185">26330 14276 19045,'31'-34'41,"1"0"0,8 7 0,3 9-170,-2 15 0,-1 9-224,0 5 1,-7 8-175,-12 33 527,-27-8 0,-11 3 386,-7-1 1,-5-1-79,-7 7 0,-2-3-291,7-16 0,2-4-17,-2 9 0,27-26-258,21-6-447,15-4-2338,10-3 1,6-2 3042,-7 0 0,-1 0 0,0 1 0,-3-1 0,2-3 0</inkml:trace>
  <inkml:trace contextRef="#ctx0" brushRef="#br0" timeOffset="107600">27187 14151 14675,'0'-9'3115,"45"25"-3054,-10 4 1,3 5-135,7 1 0,2 2-1921,4 3 0,-5 1 1994,-15-10 0,-5-2 0,6 3 0,-14-7 0</inkml:trace>
  <inkml:trace contextRef="#ctx0" brushRef="#br0" timeOffset="107800">27606 14126 17274,'-43'26'60,"-1"1"0,2 1 0,2 4-2015,1 15 0,5 3 1735,9-14 1,2 0 0,-1 0 0,5-3 0,9-8 0</inkml:trace>
  <inkml:trace contextRef="#ctx0" brushRef="#br0" timeOffset="108816">28345 13733 16703,'-9'-1'1390,"-3"-1"-1088,-6 2 281,-18 3-326,-13 9-224,18-1 1,0 2-34,-19 14 0,12 8-22,22-7 33,7 14 45,4 2 56,6 8-78,0-14-22,3-11-12,-3-16-12,1-4 12,1-5 325,10-7-291,18-16-34,24-4-79,-1-1 79,5 11-347,-19 15-729,6 27-22,-20 18 896,-2 9 202,-27 6-22,-9-21-471,-7-5-2319,0-9-3945,3-10 6757,5-8 0,5-5 0,4-2 0</inkml:trace>
  <inkml:trace contextRef="#ctx0" brushRef="#br0" timeOffset="109083">28708 13802 18093,'27'43'-341,"-1"0"0,0 0 0,10 16 0,-6-7 0,-1-1 0,-13-18 0</inkml:trace>
  <inkml:trace contextRef="#ctx0" brushRef="#br0" timeOffset="109350">29053 13754 16591,'-34'24'291,"0"1"0,-8 8 1,4 2-46,13-6 1,4 0-124,0 4 1,8-1-79,22 5 67,31-16-112,20-15-1664,-7-5 0,3 0 1622,-14 0 0,0 0 0,1-1 0,-5 0 0,-6 2 0</inkml:trace>
  <inkml:trace contextRef="#ctx0" brushRef="#br0" timeOffset="110199">26253 15443 16042,'2'-7'1468,"-1"1"-1233,58 19-190,-13 2-45,2-1 0,3 3-370,-15-3 0,-3 3 370,7 6 0,-3 0 0,2-1 0,-3 5 0</inkml:trace>
  <inkml:trace contextRef="#ctx0" brushRef="#br0" timeOffset="110382">26385 15345 17006,'-29'35'-54,"0"-1"1,0 1 0,-5 22 0,6 1-1096,6-4 0,7 0-1820,9-3 0,7-5 2969,13 4 0,-4-23 0,3-12 0</inkml:trace>
  <inkml:trace contextRef="#ctx0" brushRef="#br0" timeOffset="110684">27043 15262 16120,'1'-5'1266,"-4"63"-1305,3-21 0,-1 2-790,-1 12 0,1 1-1541,3-7 0,3-5 2370,6 2 0,-1-22 0,0-8 0</inkml:trace>
  <inkml:trace contextRef="#ctx0" brushRef="#br0" timeOffset="110967">27278 15234 18418,'1'51'-240,"-1"-1"1,10-10 0,8-9-36,19-12 1,6-12 274,-8-8 0,-2-6 67,15-17-22,-29-8 146,-13-12-673,-36 8-1008,0 5-1872,-27 15 3362,22 16 0,13 0 0,11 1 0</inkml:trace>
  <inkml:trace contextRef="#ctx0" brushRef="#br0" timeOffset="111266">27746 15156 17700,'-53'21'213,"26"18"-538,77-5-45,-11-16 1,2-4 139,1-5 0,-1-6 230,-1-5 0,-4-6 135,1-11 515,-12-8-135,-13-1-325,-29-11-913,-11 23 1,-9 5-1732,-16 1 0,-3 6 2384,2 9 1,2 3-1,9-1 1,7 2 0,6 11-1</inkml:trace>
  <inkml:trace contextRef="#ctx0" brushRef="#br0" timeOffset="113403">30058 14596 7482,'0'-5'1703,"0"1"-751,0 4-773,0-19 57,2 9 212,3-16-34,3 14 382,3-1 257,0-1 123,0 2-245,-2 1 10,-3 3-235,-2 4-202,-3 1 1076,0 2-1188,-8 14-89,-31 34-236,4-9 0,-5 3-34,8-8 1,-2 1 0,1-1-318,-10 8 0,2-3 312,8-7 0,5-5 6,8-2-34,9-8 0,7-4 179,25-5 90,37-3-258,-7-6 0,3 0-382,-3 1 0,0 0 304,1-3 0,-4 2-583,6 4-2030,-12 11 2680,-17-5 0,-10 5 0,-11-10 0</inkml:trace>
  <inkml:trace contextRef="#ctx0" brushRef="#br0" timeOffset="114184">31160 14273 14182,'0'-8'3911,"0"2"-3340,-36 16-448,15 17 0,2 9-45,-10 9 1,2 5-584,6 3 1,8 2 504,11-2 0,9-5-45,23 5 120,22-14-153,9-16-208,-17-16 1,1-6 257,-7-10 0,-3-7 33,1-6 1,-6-6 5,0-30 23,-40-7-34,-17 20-214,-10 22 1,-8 5-840,-4 7 0,-1 5-762,0 1 0,2 5 1968,6 6 0,7 4 0,12 3 1,13-4-1</inkml:trace>
  <inkml:trace contextRef="#ctx0" brushRef="#br0" timeOffset="114583">31391 13781 15941,'40'-30'658,"0"1"0,0 0 1,7-6-1,-2 7-585,-9 16 0,-2 7-6,6 6 90,-4 27 168,-13 34-56,-14-5 0,-2 6-1071,-2-3 1,-3 2 871,0-13 1,-1 2 0,1-2-676,2 14 0,3 0 627,-2-17 1,1 0-1,0 0-22,1 0 0,1 0 0,1 3-239,2 14 1,1 3 0,-2 0-32,-2-7 1,-2 0 0,-2 0-127,-4 6 1,-2 1-1,-4-6 4,-3 3 0,-7-9-382,-10-14 1,-5-9-4157,-26-1 4930,22-17 0,1-2 0,-6 2 0,3-3 0</inkml:trace>
  <inkml:trace contextRef="#ctx0" brushRef="#br0" timeOffset="116382">12670 17020 14955,'-4'0'2364,"0"0"-1938,4 0 34,46-33-259,13 5-1083,-23 9 0,6-2 1,1 1 888,3 2 0,1 2 1,2 1-5,7-3 1,2 2 0,2-1 1,-12 5 1,1 0 0,1 1 0,0 1 5,1-1 0,0 2 0,0 0 0,0 1-11,15 0 0,-1 1 0,-2 1-112,-6 1 0,-1 2 0,-3 0 90,13 1 0,-5 2 225,-16 1 1,-5 1-664,7 0 460,-27 3 134,-15 0 45,-28-1 371,-7-2 2010,-11-6-2471,12-3 49,17-6-138,9 2 0,4 0-515,5 4-1468,1 2-740,2 4-3171,0 1 5894,0 0 0,-4 0 0,1 0 0</inkml:trace>
  <inkml:trace contextRef="#ctx0" brushRef="#br0" timeOffset="117066">17281 16347 15112,'-47'-3'3317,"51"-11"-3209,27 0 0,22 0 1,2 0-68,1-2 0,2 0 0,5-1-1149,-11 2 1,4 0-1,2-1 1,1 0 0,-1 1 1111,-2-1 0,0 1 1,0 0-1,0 0 1,2-1-1,5 0 1,0-1-1,2 1 1,0 0-1,0 0-8,-8 2 0,-1 0 1,1 1-1,0-1 1,3 1-1,1-1-91,-3 2 1,3 0-1,1 0 1,1 0-1,1 0 1,0 0-1,-2 0 1,0 1 94,3-2 0,0 1 0,-1 0 0,-1 1 0,1-1 0,0 0 0,-1 1-4,2-1 1,1 0 0,1 0 0,-2 0 0,-1 1 0,-3 0 0,-4 1-31,12-3 0,-2 1 1,-7 0-1,-8 2-50,6-1 0,-20 2 1129,-31 5-945,-36 4 147,-3 0-191,-4-2 2377,14-1-2545,17-4 2144,4 1-5227,3 0-3516,4 3 6711,1 1 0,-1 2 0,-2-1 0</inkml:trace>
  <inkml:trace contextRef="#ctx0" brushRef="#br0" timeOffset="171201">13399 13265 11672,'2'4'3003,"-1"0"-1042,-1-4-1883,2 4-22,-2-2 12,2 4 21,-2-4-33,0-1-45,0 1 1,0-1 749,0 0-1433,0 5 504,0 0-448,0 10-751,0-1-2824,0-1 4191,0-6 0,0-6 0,0-2 0</inkml:trace>
  <inkml:trace contextRef="#ctx0" brushRef="#br0" timeOffset="173353">12644 16203 10047,'0'-4'1770,"0"2"4091,0 2-5839,0 5 12,0-2-34,0 2 11,0-3 942,0-2-942,-2 2 22,1-2 214,0 2-236,-1-2-201,1 0-292,-5 1-672,-5-1-7990,-20-3 9144,6-4 0,-3 2 0,16 0 0</inkml:trace>
  <inkml:trace contextRef="#ctx0" brushRef="#br0" timeOffset="175232">13688 13019 7392,'0'0'0</inkml:trace>
  <inkml:trace contextRef="#ctx0" brushRef="#br0" timeOffset="179010">3694 12073 11515,'34'0'407,"-1"0"0,11 0 0,5 0-116,9-2 1,8-1 0,2 0-1429,-7-1 0,2 0 1,2 0-1,2-2 1204,-13 2 0,2-1 0,1-1 1,1 0-1,1 0 0,1 0-224,-2 0 1,2 0-1,1-1 1,0 0-1,2 0 1,0 0-1,0 0 157,-4 1 0,0-1 0,0 0 0,0 0 0,2 0 0,2 0 0,2-1 0,2 0-48,-8 2 1,3-1-1,2-1 1,2 1-1,1-1 1,1 0 0,0 0-1,1 1 1,-1-1-1,1 0 1,-2 1 0,0 0 55,-2 0 0,0 0 1,1 1-1,-1-1 1,0 0-1,0 1 1,0 0-1,0-1 1,0 1-1,-1 0 1,1-1-1,-1 1-97,-1 0 0,1-1 0,-1 1 0,1-1 0,0 1 0,-1-1 0,0 1 1,0 0-1,-2 0 0,-1 1 0,0-1 0,-3 1 74,16-1 1,-1 0 0,0 0 0,-2 1 0,-3 0 0,-3 1 0,-5 0 0,-5 0 232,6 1 1,-7 0-1,-5 1 1,-5 1-348,13 0 0,-26 2 224,-63 4 1,-32 2-63,18-3 1,-6-1 0,-6 0 0,-4 0-1,-1 2 18,9-1 1,-4 1 0,-2 0 0,-2 0 0,-1 1 0,0 0 0,1 0 0,2-1-3,-5 1 1,0-1-1,1 1 1,0-1 0,1 1-1,-1 0 1,0 1-7,-2 0 0,-1 1 0,-1 0 1,1 0-1,2 1 0,2 0 0,4-1 53,-3 2 1,3 0-1,3 1 1,0-1 0,0 1 204,-3 1 0,-2 0 0,1 0 0,5 0 0,7 0-212,-26 8 1,35-2 61,65-8 0,24-3-140,-2-7 0,9-5 1,6-2-1,3 0-196,-12 2 0,3-1 0,3-1 0,2 0 0,1-1 0,-1 0 0,-2 0 185,-2 0 0,-2 0 0,0-1 0,0 0 0,2 0 0,2-1 0,2 0 2,-4 0 0,3 0 0,1 0 1,3-1-1,0 0 0,1 0 0,-1 0 1,0 1-1,-2 0 0,-1 0-33,7 0 0,-1 0 0,-1 1 1,0-1-1,-1 2 0,-1-1 1,-1 0-1,-1 1 0,3-1 1,1 0 0,0-1 0,-3 2 0,-3 0 0,-6 2 0,-8 2-82,30 2 0,-36 5 112,-73 8 0,-41 6 0,-5-1 6,26-6 1,-4-1 0,-2 0 0,0 1 0,-1-1 28,-3 1 1,1 0 0,-2 0 0,-2 0 0,-3 2 99,13-3 1,-3 2 0,-3 0 0,0 0 0,0 0 0,2 0 0,3-1 0,5-1-234,-12 3 0,6-2 0,3 0 1,-3 1 105,-4 0 1,-9 2 0,3 0 0,18-2 0,30-3-9,52-3 489,10-7 0,11-5-463,-6 0 1,7 0 0,5-2 0,1 0 0,-3 0-25,5-1 1,-1-1 0,1 1 0,4-2-3,-10 3 0,4-2 0,2 1 0,0-1 0,-2 1 0,-4 1-224,8-2 0,-3 2 0,-3 0 0,-2 2-1633,16-1 1,-2 1 0,-37 9-2002,-57 15 4302,-18-4 1,-16-2 0,-4 0-249,6 0 0,-3-1 0,-2 0 0,0 0-70,-3 0 0,-2-1 0,3-1 1,7 0-850,-8 3 0,8-2 723,15-1 0,6-1 0,0 1 0,22-3 0</inkml:trace>
  <inkml:trace contextRef="#ctx0" brushRef="#br0" timeOffset="181205">5365 12173 9173,'0'0'0</inkml:trace>
  <inkml:trace contextRef="#ctx0" brushRef="#br0" timeOffset="191275">5105 12184 11773,'60'10'384,"1"-1"1,4-1 0,2-4-307,-23-6 1,0-3-1,3 0-1342,7 0 0,3-1 0,2 0 1264,-10-1 0,0 0 0,2 0 0,0 0-435,2 0 1,2 0 0,-1 0-1,1-1 435,-1 1 0,0 0 0,0-1 0,-1 1 5,-2 1 1,0 0 0,-1 0 0,-1 0 49,10-1 0,-1 0 0,-2 1-320,-8 1 0,-2 1 0,-2 1-305,8-1 1,-6 2-552,7-1 2322,-40 6-1212,-42 4 0,-23 2 179,10-1 0,-5 0 1,-2 0 235,0 1 0,-4 0 1,1 1-1,1-1-247,-6 1 0,2-1 0,3 0 61,-16 3 1,10-2 1226,13 0-1143,48-7-453,36-7 0,18-6-522,0 2 1,5-1-711,-1-1 1,5-1-1,-1 0 1383,-5 2 0,-2 0 0,-4 1 0,-2-1 0,-5 2 0,-6 2 0,1-1 0</inkml:trace>
  <inkml:trace contextRef="#ctx0" brushRef="#br0" timeOffset="203375">9290 13407 6966,'0'0'0</inkml:trace>
  <inkml:trace contextRef="#ctx0" brushRef="#br0" timeOffset="207793">14702 10272 7650,'6'0'-34,"-1"0"124,-5 0 940,0 1-749,-2 0 32,-2 2-44,-3-1 67,-1 2-246,1-1-34,3 1-56,2 0 0,0 1 22,1 1-22,0 2 11,1-1-22,-1-1-11,1-2-1,1-3-234,2 1-460,2 0-807,3 1 1524,2 0 0,-4-1 0,-1-1 0</inkml:trace>
  <inkml:trace contextRef="#ctx0" brushRef="#br0" timeOffset="208279">14696 10453 8893,'-9'1'997,"3"0"-10,5-1-91,19 0-336,17-4 0,8-2-381,6 1 1,5-1-1028,1 0 0,4-2 0,2 2 896,0 0 1,1 0-1,2 1-31,-11 1 0,1 0 0,1 0 0,0 1-12,4 0 1,1 0-1,1 1 1,0 0-12,1 0 1,2 0-1,-1 1 1,0 0-51,0 0 0,-2 1 0,1-1 0,2 1-366,-5 0 1,3 1-1,0 0 1,-2-1 0,-5 1 421,8-1 0,-5 1 0,0-1 0,1 1 0,-1 0 0,-13 0 0,-11 0 0</inkml:trace>
  <inkml:trace contextRef="#ctx0" brushRef="#br0" timeOffset="210403">15539 10446 7605,'-5'9'2095,"1"-1"-2073,4-8-1926,0 0 514,0-3 1390,0 2 0,0-1 0,0 2 0</inkml:trace>
  <inkml:trace contextRef="#ctx0" brushRef="#br0" timeOffset="212615">12992 13658 6787,'53'0'0,"-11"0"0</inkml:trace>
  <inkml:trace contextRef="#ctx0" brushRef="#br0" timeOffset="213944">13543 13155 10877,'-4'5'1255,"1"-1"291,3-4-1188,0 0-223,-14 0-35,10 0 270,-10 0 124,13 0 234,-1 0 1726,1 0-2454,-2 0-427,2 0 69,0 5-280,1-2-617,0 4-1289,0-3-3249,1-1 5793,9-12 0,-6 6 0,6-7 0</inkml:trace>
  <inkml:trace contextRef="#ctx0" brushRef="#br0" timeOffset="-214219.73">16342 12805 8613,'-8'0'1288,"2"0"-1243,6 0 213,0 0-258,-8 5 292,6-4 794,-6 3-122,7-4-729,0 0-33,-1 0-3922,1 0 3720,10 1 0,-7-1 0,9 2 0</inkml:trace>
  <inkml:trace contextRef="#ctx0" brushRef="#br0" timeOffset="-212535.73">20273 12224 7918,'10'-1'0,"-3"0"0</inkml:trace>
  <inkml:trace contextRef="#ctx0" brushRef="#br0" timeOffset="-206468.73">13592 13378 9308,'0'-8'1165,"0"2"-437,0 6 2600,0 0-3149,-1-3-179,-2 3-504,-6-2-1961,-8 10 2465,-14 3 0,13-1 0,-3-2 0</inkml:trace>
  <inkml:trace contextRef="#ctx0" brushRef="#br0" timeOffset="-205535.73">13603 15899 13341,'4'9'404,"0"-3"-314,-4-6-404,0 0 145,10-14 69,-7 10 21,7-12 46,-13 15-628,-3 0 134,-2 1 213,-2-2 157,6 0 157,-1 0 6757,5 1-6745,4-1 21,-3 0-33,4-2 23,-2-1-23,0-1 0,0 0 11,1-4-22,-2 3-393,0 1-190,-2 3-896,2 0-2376,3-4 3866,4-8 0,-4 6 0,1-2 0</inkml:trace>
  <inkml:trace contextRef="#ctx0" brushRef="#br0" timeOffset="-203051.73">17742 15399 9061,'5'-13'-583,"-2"3"583,2 9 0,-4 1 6578,-1 0-6365,0-5-179,0 3-34,0-3-23,0 4-33,-2 0 67,-4 4-11,0 0-11,-2 1-168,5-1-46,2 0 909,1-2-684,-2-1 112,2 2 1255,-2-2-751,1 1-481,0-1 593,-1 0-705,1 2-12,0-2-11,0 2 0,-1-2 0,1 0 0,-1 0 0,1 0-78,-1-1-662,1-1 180,0-1-169,1-2-413,0-3-1279,0-2-560,-2-5 2981,-1-3 0,1 7 0,0 0 0</inkml:trace>
  <inkml:trace contextRef="#ctx0" brushRef="#br0" timeOffset="-198002.73">24331 12070 12949,'6'-1'-2319,"1"3"2319,0 1 0,-3 0 0,0-1 0</inkml:trace>
  <inkml:trace contextRef="#ctx0" brushRef="#br0" timeOffset="-194669.73">24315 11313 8747,'-9'0'1188,"2"0"-683,7 0-91,0 0-268,-7 3-1,6 3-145,-6 3 0,7 2-593,4-2 593,4-1 0,-2-4 0,1-3 0</inkml:trace>
  <inkml:trace contextRef="#ctx0" brushRef="#br0" timeOffset="-194101.73">28197 15248 6585,'-23'-44'0,"4"8"0</inkml:trace>
  <inkml:trace contextRef="#ctx0" brushRef="#br0" timeOffset="-187653.73">12879 15755 13252,'6'-55'-987,"-1"17"1,-5 27 0</inkml:trace>
  <inkml:trace contextRef="#ctx0" brushRef="#br0" timeOffset="-187252.73">18319 15217 11145,'0'7'875,"0"-2"-1626,0-5 751,22 0 0,-17-1 0,17 1 0</inkml:trace>
  <inkml:trace contextRef="#ctx0" brushRef="#br0" timeOffset="-186485.73">28508 14641 11852,'6'3'2587,"-1"-1"-2003,-5-2-260,3 8-44,1-4 0,3 5-89,-1-5-46,-1-1 226,-1 0-181,-1 1 45,-2-3-11,0 1-257,-1-1-2242,3 0-1826,2-2 4101,4-7 0,-3 4 0,-1-3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3:22:12.80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5441 2485 19280,'2'-48'481,"1"-1"1,-1 1 0,0 0-353,-2 8 0,-1 1-522,-2-2 1,-1 0 442,-1 1 0,-1 2 40,-2 3 0,-2 3 599,-17-22-700,-2 37 136,0 20-125,3 33 0,13 10-124,21 15-25,17-39 1,11-7-362,18 0 1,6-9 380,1-11 0,1-7-292,-15 0 0,-1-3 0,-3-1 421,3-8 0,-2-4 0,10-8 0,-2-1 39,-13 9 0,-4 2 17,-1-1 0,-3 8 45,-8 17 11,-21 31 0,-5 20-67,1 11-34,-2 6-45,6-22 1,7 0-1004,8-8 1,7-3-2886,12 0 0,5-7 3922,1-9 0,0-8 0,21-6 0,-30-4 0</inkml:trace>
  <inkml:trace contextRef="#ctx0" brushRef="#br0" timeOffset="183">7124 1948 19493,'29'-6'-9831,"-3"5"9778,-9 11 1,-7-4 0,-5 3 0</inkml:trace>
  <inkml:trace contextRef="#ctx0" brushRef="#br0" timeOffset="300">7195 2172 13005,'32'-11'0,"0"1"0,18-7 0</inkml:trace>
  <inkml:trace contextRef="#ctx0" brushRef="#br0" timeOffset="803">9679 1469 19157,'26'-41'71,"1"-1"0,-6 9 0,3 8-77,9 17 0,1 12-5,16 25-313,-28-3 0,-4 5 111,-4 8 0,-5 7 149,-9 1 1,-5 5 0,-4 0 156,-5-1 0,-4-1 1,-1 1 66,-2 5 1,0 1-1,-1-6-70,-7 3 0,2-8-22,-1 7 155,28-40-245,46-12-1116,-5-13 1,6-6 1137,1 3 0,3-2 0,-3 1 0,1-3 0,-3-1 0,-4 2 0,0 0 0</inkml:trace>
  <inkml:trace contextRef="#ctx0" brushRef="#br0" timeOffset="1217">11417 1102 18966,'-36'-18'732,"-1"-1"0,-9-1 1,0 3-694,9 8 0,2 2-28,-1 0 1,1 1-1,-19 1-11,29 5 33,7 4-33,3 6-22,3 14 11,0 16-6,5 8 0,3 10-729,1-4 0,1 4 1,1 1 745,-1 1 0,1 2 0,0 0 0,0-8 0,1 1 0,1 0 0,-1-4-8,0 3 1,0-2-1,0-2 8,0-1 0,0 0 0,1-2-22,0 18 0,3-2 27,5 3 1,5-3-23,5-15 0,3-4-84,-2-4 1,4-5-282,29-3-895,-16-26-1726,3-6 3003,-2-10 0,-16 7 0,-5-6 0</inkml:trace>
  <inkml:trace contextRef="#ctx0" brushRef="#br0" timeOffset="1584">12037 1366 19168,'-43'-2'325,"0"1"0,3 1 0,4 7-325,0 30 22,16-8 1,4 3-57,-3 31-734,19-27 1,6-1-1597,17 8-4650,24-19 7014,1-20 0,-20-4 0,-4 0 0</inkml:trace>
  <inkml:trace contextRef="#ctx0" brushRef="#br0" timeOffset="1786">12584 1266 20199,'1'-11'392,"0"3"-336,-13 32 0,-6 18-28,7-11 0,-2 3-1448,-3 8 0,-4 6 0,2-1 1420,2-5 0,1 0 0,-1 0 0,0 2 0,-1 1 0,-1 2-936,-5 14 1,-2 2-1,2-1 936,4-7 0,2 0 0,-1-3 0,2-8 0,0-1 0,3-4 0,3-4 0,0 1 0</inkml:trace>
  <inkml:trace contextRef="#ctx0" brushRef="#br0" timeOffset="2034">12921 1854 17062,'-9'48'-168,"-6"-6"0,-5 4-2750,0-1 1,-1 3 0,-1-2 2646,-9 16 1,0-6-1,7-13 1,3-8-1,5-9 1</inkml:trace>
  <inkml:trace contextRef="#ctx0" brushRef="#br0" timeOffset="2251">12766 1629 21152,'14'-46'1097,"4"10"-1130,3 45 33,2 16 0,1 10-96,2 14 1,0 5-1512,-3-6 0,0 3 0,-1-1 497,-4-7 1,-2-1-1,0-1 1110,6 15 0,-4-8 0,-1-10 0,-5-13 0</inkml:trace>
  <inkml:trace contextRef="#ctx0" brushRef="#br0" timeOffset="2484">14142 1880 20154,'8'-2'784,"-2"1"-784,-6 1-67,47-20-1423,-12 11-381,5-5 0,3 1 1871,21 2 0,-26 4 0,-7 1 0</inkml:trace>
  <inkml:trace contextRef="#ctx0" brushRef="#br0" timeOffset="3917">16120 1949 12927,'-5'-4'2936,"7"39"-2421,2-9-22,4 30 392,-4-19 34,-2-17 247,-2-2-214,-6-17-537,-14-26 66,-10-27-392,12 6 1,3-7-84,2-11 0,3 0-527,3 10 0,4 2 526,5 3 1,1 6-6,6 4-100,21 18 44,25 40 50,-13 4 0,0 5-11,-2 1 1,-2 2-191,0 3 1,-3-1-41,0 1 1122,-4-10-830,-3-25 11,14-43 0,-5-12-403,-14 14 0,-2 0 369,-5 10 1,-1 1 27,1-1 1,3 6-118,17 8 228,9 60-178,-22 6 1,-4 7-220,-1 3 1,-3 1-803,-1 1 0,-1-2-979,-5-21 0,-1-3 2017,9 28 0,-7-28 0,-2-12 0</inkml:trace>
  <inkml:trace contextRef="#ctx0" brushRef="#br0" timeOffset="4084">17263 1982 19561,'-2'57'-3161,"3"-3"3161,7-38 0,-3-2 0,3-14 0</inkml:trace>
  <inkml:trace contextRef="#ctx0" brushRef="#br0" timeOffset="4501">17433 997 19459,'8'-61'930,"5"7"-874,28 22-44,17 5-46,-21 15 0,1 1-33,25 2 11,-13 24 34,-22 19 27,-12 14 1,-4 11-365,-4-11 1,-1 3-1,-1 3 364,1 1 1,-1 4 0,1 0 0,-2-2-454,1 10 0,-1-2 0,-1-1 451,1 2 1,0 0 0,0-6-669,-2 4 1,-1-5 675,1-3 1,-2-2-12,-2-7 0,-5-1-21,-7 4 0,-8-4-231,-7-11 0,-4-4-96,-2-3 1,-2-5-492,-5-9 0,0-8-1542,7-8 0,0-4 2381,-5 2 0,2-1 0,-7-5 0,7 2 0</inkml:trace>
  <inkml:trace contextRef="#ctx0" brushRef="#br0" timeOffset="4884">11181 3462 16635,'57'-8'113,"1"1"0,-1-1 0,1 0 0,0 0 0,-1 1 0,4-1 0,1 0 0,0 0 0,1 1 0,-1 0 0,1 1-778,0 0 1,0 1-1,0 1 1,1 0 0,0-1-1,2 1 717,-3-1 1,2 0 0,0-1 0,0 1 0,2-1 0,0 1 0,1-1-136,-5 1 0,0-1 1,0 1-1,0-1 1,3 1-1,0-1 1,4 0-1,2 0 95,-13 1 0,2 0 0,2-1 0,2 1 0,1-1 0,1 1 0,1-1 1,1 0-1,-1 1 0,1-1 0,0 1 0,0-1 0,-1 1-63,-3 0 0,0 1 0,0-1 0,1 1 0,-1-1 0,1 1 1,0-1-1,0 1 0,0 0 0,1-1 0,1 1 0,0-1 1,0 1-1,1-1 2,-6 1 1,1 0 0,1-1 0,0 1 0,2-1 0,-1 1 0,1 0 0,1-1 0,-1 1 0,-1-1 0,1 1 0,-2 0-1,0-1 1,-1 1 0,-1 0 0,-1 0 0,-2 1-115,9-2 0,0 1 0,-1 0 0,-1 1 0,0-1 0,-2 0 0,-1 1 0,-1-1 0,0 1 0,-2-1 0,-1 1 0,0-1-228,6 0 0,0 0 0,0 0 0,-1-1 0,-3 1 0,-1 0 0,-4 0 0,-3-1 0,-5 1 466,15-3 1,-6 0 0,-6 0 0,-4 0 0,13-1-1,-10-1 1,4-5 0</inkml:trace>
  <inkml:trace contextRef="#ctx0" brushRef="#br0" timeOffset="6585">13846 3878 16580,'1'57'1187,"-3"-12"214,6-20-616,-4-14-147,-3-17-481,0-20-56,-1-25-34,2-4 22,4-10-32,3 17 100,10-8-112,7 21-124,16 9 79,-3 32-22,8 18 22,-12 11 0,-3 5-23,-8-2-123,-7 4 124,-6-20 168,-4-7-135,-3-27 0,2-15-11,3-13 11,4 8 1,3 0-18,5 2 1,2 2-1,7-1 0,2 3-27,21-2 22,-1 28-23,-15 16 23,-4 15 0,-6 8-483,-14-7 1,-2 3-2174,9 27 2667,7-1 0,-11-27 0,5-24 0</inkml:trace>
  <inkml:trace contextRef="#ctx0" brushRef="#br0" timeOffset="6917">14978 3840 20546,'11'-61'213,"9"10"-314,9 38 0,8 8-353,1 4 1,1 6 313,1 11 0,-3 7 140,-8-1 0,-8 5 33,-16 9 1,-9 1 414,-19 22-11,-13-4-112,3-5-179,11-2-113,37-18-565,18-16 0,10-7 33,3-6 1,4-4-779,-3 1 0,3-2 0,-2 0 1277,16-3 0,-5 1 0,-21 3 0,-4 0 0,23-2 0</inkml:trace>
  <inkml:trace contextRef="#ctx0" brushRef="#br0" timeOffset="7434">6242 5731 18440,'5'11'-127,"30"-4"0,24-6 0,10-2 135,-17 0 0,6-2 0,6 0 0,3-2 0,1 1 0,1-1 0,-3 1-716,-5 1 1,0-1-1,0 1 1,1 0-1,0-1 1,2 1-1,0-1 1,2-1 709,-4 0 0,2 0 0,1 0 1,1-1-1,0 0 0,1 0 0,-1 0 1,0-1-1,-1 1 0,-1 0-122,0 0 0,-2 0 1,-1 0-1,-1 0 0,1 0 1,0 0-1,3 0 0,2 0 1,3-1 121,-14 2 0,2 0 0,1-1 1,2 1-1,1-1 0,1 1 0,0-1 1,2 1-1,0-1 0,0 0 0,1 1 1,0-1-1,0 0 0,0 1 0,0-1-27,-3 1 1,1 0-1,0 0 1,0 0-1,1 0 1,1 0-1,-1 0 1,1 0-1,0 1 1,0-1-1,0 0 1,0 0-1,1 0 1,-1 0-1,0 0 1,0 0-1,0 0 25,1 0 1,-1 0 0,1 0-1,0 0 1,0 0 0,0-1-1,0 1 1,0 0 0,0 0 0,0 0-1,0 0 1,1 0 0,-2 0-1,1 0 1,0 0 0,0 0-1,0 0-59,-1 0 1,0 0 0,1 0-1,0 0 1,1 1 0,-1-1-1,0 0 1,0 1 0,0-1-1,-1 0 1,0 1 0,0-1 0,-2 0-1,0 1 1,-1-1 0,-2 1-1,0-1 67,9 0 0,-1 0 1,-1 0-1,-2 0 1,-1-1-1,0 1 1,-1 0-1,0 0 1,0 0-1,1 0 1,-1 0-1,2 0 12,0-1 1,0 1-1,1 0 1,-1-1-1,0 1 1,1-1 0,-1 1-1,0-1 1,1 1-1,-1-1 1,0 1 0,1 0 3,-1-1 0,-1 1 0,-1 0 1,1 0-1,-1 0 0,1-1 0,0 1 1,1 0-1,0 0 0,2-1 1,2 1-1,1 0 1,-9 0 1,2 0 0,0 0-1,1 0 1,2 0 0,0 0-1,0 0 1,2 0 0,0 0 0,0 0-1,0-1 1,0 1 0,1 0-1,-1 0 1,1 0 0,-2 1 0,1-1-11,-3 0 1,-1 1-1,1-1 1,-1 1-1,1 0 1,-1-1 0,1 1-1,-1 0 1,1 0-1,0-1 1,1 1 0,-1 0-1,1 0 1,1 0-1,0 0 1,0 0 0,1 0-1,1 0-15,-6 0 0,0 0 0,2 1 0,0-1 0,1 0 0,1 1 0,0-1 0,0 0 0,1 1 0,0-1 0,0 0 0,-1 1 0,1-1 0,-1 1 0,0 0 0,-1-1 0,0 1 0,-1 0 0,-1 0 0,-1 0 0,0 0 0,-2 0-19,10 0 0,-1-1 0,-1 1 0,0 0 0,-1 0 0,-1 0 0,0 1 0,-1-1 0,-1 0 1,1 1-1,-2-1 0,1 1 0,-1 0 0,-1-1 0,1 1 0,-1 0-82,3 0 0,0 1 0,0-1 0,-1 0 0,1 1 1,-1-1-1,-1 1 0,0 0 0,-2 0 0,0 0 1,-2 0-1,-2 0 0,-1 0 0,-2 1-300,15-1 1,-4 1-1,-2 0 1,-2 0-1,-1 1 1,-1-1-1,0 1 1,0-1 419,4 1 0,1-1 0,-1 1 1,-1-1-1,-2 1 0,-3 0 0,-4-1 1,10 1-1,-6 0 0,-3-1 0,-2 1 1,-1 0-1,0 0 0,0 1 1</inkml:trace>
  <inkml:trace contextRef="#ctx0" brushRef="#br0" timeOffset="7850">13239 5535 15617,'64'-13'0,"-1"1"0,1 0 0,-1-1 0,-4 2 0,1 0 0,2 0 0,3-1 0,8 0-397,-20 4 1,3-1 0,3 0 0,2-1-1,2 0 1,3 0 0,0 0 0,2 0-1,0 0 1,1 1 0,0-1 396,-9 1 0,0 1 0,2 0 0,-1-1 0,2 0 0,0 1 0,1-1 0,1 1 0,1-1 0,0 1 0,1-1 0,1 1 0,0 0 0,2-1 0,0 1-42,-9 1 0,1 0 0,1 0 0,1 0 1,2 0-1,-1 0 0,2 0 0,0 0 0,1 0 1,0 0-1,0 0 0,0 0 0,1 0 0,-1 1 1,-1-1-1,1 0 0,-1 1 0,-1 0 0,0-1 1,-1 1-1,-1 0 42,4 0 0,0 0 0,-1 0 0,0-1 0,-1 1 0,0 0 0,0 0 0,0 1 0,-1-1 0,0 0 0,0 1 0,0 0 0,0 0 0,0 0 0,-1 0 0,1 0 0,0 1 0,0 0-23,-1 0 1,1 0-1,0 0 1,0 1-1,0-1 1,0 1-1,0 0 1,0 0-1,0 0 1,0 1-1,-2-1 1,1 1-1,-2 0 1,0 0 0,-1 0-1,-1 0 1,-1 0-1,-2 1-26,12-1 1,-3 1-1,-2-1 1,-1 1-1,-1 0 1,-1 1-1,0-1 1,0 1-1,1 0 1,1 0-1,2 0 1,2 1-177,-7-1 0,1 1 1,1 0-1,0 0 1,2 1-1,0-1 1,0 1-1,1 0 1,0 0-1,1 0 0,-1 0 1,0 0-1,0 0 1,0 0-1,-1 0 1,0 0-163,3 0 0,-1 0 1,1 1-1,0-1 0,-1 0 1,1 1-1,-1-1 0,1 1 1,-1-1-1,0 1 0,0 0 1,0-1-1,0 1 0,0 0 1,0 0 386,-1 0 0,1-1 0,0 1 0,1 0 0,0 0 0,-1 1 0,1-1 0,-1 0 0,-1 0 0,-1 0 0,0 0 0,-2 0 0,-2 1 0,-1-1 0,-2 0 0,15 0 0,-1 1 0,-1 0 0,-2 0 0,-2 0 0,-4 0 0,-2-1 0,-4 1 0,-4-1 0,7 0 0,-1 0 0,0 0 0,0 0 0</inkml:trace>
  <inkml:trace contextRef="#ctx0" brushRef="#br0" timeOffset="30516">5619 2065 16378,'-6'-7'1580,"1"2"-1580,5 5 124,2 46 66,12 11-1021,-4-3 0,2 5 876,4 1 0,1 1-327,-6-17 0,0 0 1,-1 2 307,-1 1 0,-2 1 0,0 0-8,-2 0 1,-1-1 0,-1 1-4,-1-2 0,0 0 0,-1-1 41,-1 17 0,0-1 101,-1 1 0,-1-5 316,1-19 1,-1-5 546,-5 23-864,-1-61-44,-3-27-50,-3-22 0,-1-14-40,0 8 0,0-5 1,0-4-303,4 15 1,0-4 0,1-2-1,0 1 1,1 1 279,-2-5 0,1 0 0,1 1 0,1 1 8,2 2 1,0-1-1,2 2 1,3 6 138,6-16 0,5 7-164,2 7 0,4 4 105,5 6 0,8 5-126,4 11 1,7 3 0,2 6-266,5 6 0,2 7 1,0 6-356,2 9 1,1 8 0,-6 4 252,12 15 1,-15 11 374,-29-4 0,-11 6 1,-8-2 23,-14 13 0,-14-1 11,3-16 1,-6 3 0,-3-1 0,0-2 64,1-2 0,-1-2 0,-1-1 0,0 0 126,-1 0 0,-1 0 0,1-2 1,3-4 99,-15 12 1,8-12-196,10-19 2532,39-26-2140,36-19-493,1 15 0,8 4-1,1 2 1,7 1 0,2 4 3,-6 3 0,3 3 0,1 1 0,-3 1-475,11 2 1,-2 1-1,-1 3 468,-1 1 1,-1 2-1,-7 3 4,-2 3 0,-6 5-12,2 8 1,-4 4-1065,-10-3 1,-5 0-673,-2-2 0,-4-2 1748,-3 7 0,-16-27 0,-3-7 0</inkml:trace>
  <inkml:trace contextRef="#ctx0" brushRef="#br0" timeOffset="31083">5790 1248 16961,'-44'16'3249,"8"-9"-2633,28-25-279,1-5-24,1-2-189,3-14-102,12 3-78,24 2-78,7 15-461,19 26-1276,-10 15 1871,-12 11 0,-4 3 0,1-3 0,7 20 0</inkml:trace>
  <inkml:trace contextRef="#ctx0" brushRef="#br0" timeOffset="33949">5699 1126 13084,'4'0'740,"-1"0"-158,-3 0 1,10 3-381,-11 3 10,5 9-66,-16 8 22,-5 17-45,0-6-67,-2 8-22,2-13-1,4-5 1,1-4-23,4-5 471,4-7 627,1-7-941,3-21-157,5 2 68,4-23 336,0 12-90,-1-6-303,-5 13 23,-3 4-45,2 8-11,0 1 11,2 1 33,3-2-21,3-4-24,5-3 12,-4 3 12,0 2-12,-8 7 11,-1 3-45,-2 1 23,2 1 56,0 0-45,1 0-23,-1 0 23,4 0-33,10 14 22,22 20 11,2 5 0,-14-12 0,1-1 0,16 10 0,2-2-23,-2-6-4817,12 4 4840,-22-8 0,-2-5 0,-25-11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3:31:02.42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3363 1328 15336,'11'0'403,"-2"0"79,14 48-78,-5-8-326,1 1 1,0 5 16,-2 6 0,-2-1-73,-4-12 1,-1 0-142,2 10 1,-2-2 241,-4 2 958,-3-14 935,-5-26-1657,-16-47-281,5-3 1,0-7-68,1 1 0,0-5 0,1 2-324,3 4 0,0 1 0,2 1 313,0-3 0,1 1 0,4 4 11,5-1 0,7 4 92,11-6 1,9 5-110,13 11 1,6 6-35,-1-1 1,1 6-253,2 14 0,-2 10-347,6 20 275,-36 11 0,-11 7 308,-17 8 0,-11 4 67,2-11 0,-5 1 0,-3-2 268,-5-3 0,-4-1 0,0-4-240,-7 6 0,3-7 73,-10 2 136,31-25-69,16-12 251,18 0-464,34 2 23,8 9-355,-16-2 1,0 3 365,-9 3 0,-2 3-196,8 11 0,-2 4-3076,-9 0 0,-3 1 3272,0-2 0,-4-1 0,-4 10 0,-15-29 0</inkml:trace>
  <inkml:trace contextRef="#ctx0" brushRef="#br0" timeOffset="617">4925 1358 12882,'0'-9'2174,"0"2"-1199,0 7-606,0 0-43,-4-28 99,3 21-100,-4-22-291,10 31-34,7 13 22,13 14 0,12 24-15,-16-18 1,2 7 0,-2 3 21,1 7 1,-2 3 0,-1 4-242,-2-6 1,-1 3-1,-1 2 1,-2-2 135,-3-2 0,-1 0 1,-2-1-1,-1-2 76,-1 6 0,-3-4 0,-2-4 67,-2 0 1,-3-9 335,-9-3-201,-4-36 369,-26-39-465,14 2 1,-1-6-74,0-2 1,2-3-443,-2-9 0,5 0 431,13 15 0,4 3-22,2 1 0,3 2 516,10-24-1564,10 28 1,9 4 1047,14 4 0,1 3 0,15-10 0,6 13 0</inkml:trace>
  <inkml:trace contextRef="#ctx0" brushRef="#br0" timeOffset="1084">5408 1620 19022,'-31'31'-4,"0"0"1,3 0-1,7 1-713,13 6 0,9 0-2477,21 23 2511,17-7 728,9-29 179,2-28 729,-18-12 1366,-2-31-515,-13-14-1120,-7-2-24,-17 7-178,-6 26-246,-15 11-203,-5 10-156,2 20-818,12 8-90,24 2 79,17-5-359,16-13-23,7-9 292,7-8 1131,-16-3 1,1-2 420,-7 2 0,0 0 162,23-13 348,-28 15-471,-21 18 23,-10 13-68,-3 11-348,-3 3 1,1 3-219,3-1 1,3 1-1519,1 30-3048,26-20 4628,25-31 0,-19-7 0,2-6 0</inkml:trace>
  <inkml:trace contextRef="#ctx0" brushRef="#br0" timeOffset="1667">7068 1516 20233,'-53'7'168,"-1"0"0,5 2 0,7 5-168,2 27-17,23-8 0,8 1-1216,21 27-72,13-30 0,7-6 901,2-6 1,4-8-541,10-8 1,1-6 635,-11-4 0,1-3 194,14-11 1,0-4 712,-14 3 1,-4-2 1030,5 0 1,-15-1-62,-32-2-1323,-22 18-22,-26 18-90,13 7-111,6 8 714,11 0-815,12 7-260,30-12 203,5-1-44,23-14 123,-8-14 56,2-2-78,-5-5-1222,2 5-5378,-8 5 6678,-1 5 0,-15 2 0,-4 1 0</inkml:trace>
  <inkml:trace contextRef="#ctx0" brushRef="#br0" timeOffset="1900">7716 1460 20961,'-36'12'157,"0"0"0,-8 33-1014,53-9 0,11 1 498,-4-5 0,4-1-129,6 0 1,1-3 84,1-1-23,-12-1-3238,-29-13 3664,-1-4 0,-8-7 0,12-6 0</inkml:trace>
  <inkml:trace contextRef="#ctx0" brushRef="#br0" timeOffset="2185">8147 1578 19325,'29'-55'-2073,"-20"3"3463,-32 42-259,-17 12-683,0 31-347,15 7-34,9 13-44,16-11-818,35 12-573,-2-31 1,9-3 1367,4-6 0,7-2 0,-5-2 0,-3 0 0,-2-3 0,6-7 0,0 0 0</inkml:trace>
  <inkml:trace contextRef="#ctx0" brushRef="#br0" timeOffset="2633">9401 1405 15851,'-2'-3'2690,"1"0"-2679,-1 24 0,9 8 12,5 10 10,14-12 1,-3-18 22,9-33-56,4-18 16,-5 12 1,4 0-17,-3 5 0,3 2-329,8 4 1,1 4 328,-6 7 0,0 4 0,-2 0 0,0 1 0,27 0 11,-13 2 1681,-26-3-1446,-22-5-246,-16-3 0,-13-6 658,5-1-1409,2-4-750,4-7 1501,5-14 0,6 21 0,3-4 0</inkml:trace>
  <inkml:trace contextRef="#ctx0" brushRef="#br0" timeOffset="2867">10249 852 20535,'-3'-61'1647,"0"13"-1759,3 80 123,5 20-34,-1-2 1,1 11 0,0 1-522,2-2 0,1 2 0,0 1 98,-2-4 1,1 2 0,0 1-1,0-3-1381,0-5 0,0-2 0,0-1 0,0-3 1827,1 0 0,0-3 0,-1-5 0,-1 2 0,1-9 0,1-15 0</inkml:trace>
  <inkml:trace contextRef="#ctx0" brushRef="#br0" timeOffset="3150">10952 1140 19347,'-43'19'530,"1"0"1,-5 13-1,7 6-513,18 1 0,7 2-288,2 0 1,6-1 270,13-5 0,8-6 118,26 0-297,9-15-20,4-8 93,-17-17 0,-2-7 184,11-29-73,-22 20 1,-5-2-6,-18-28-190,-22 28-1211,-17 13-1322,-10 8 2791,-9 20 0,27-9 1,3 8-1</inkml:trace>
  <inkml:trace contextRef="#ctx0" brushRef="#br0" timeOffset="3667">12513 1553 14719,'0'3'4561,"-1"0"-3911,1-3-135,25-64-324,-17 20-556,6-5 1,-2-2 453,-18-12-50,-12 20 1,-5 2-18,4 12 1,-2 3-12,-10-8 1,-4 6 111,2 15 0,0 7-145,-12 3-34,-3 15-57,33 12 23,13 6-559,23 0 432,17-3 37,-9-16 1,5-2 101,24-1 0,5-5-880,3-7 0,-1-4 974,1 2 1,-4-2-17,-11-5 0,-8-2 157,-9-4 706,-19 6-527,-20 6-336,-13 24-22,-6 25 22,6 7-796,9 9 1630,22-21-6034,34-2 5200,3-17 0,-2-3 0,-21-15 0</inkml:trace>
  <inkml:trace contextRef="#ctx0" brushRef="#br0" timeOffset="3950">13387 1242 18608,'7'0'1177,"-2"0"-1166,-5 0-269,0 0-22,21-17 134,-13-9 180,8-18 111,-23 9 225,-10 7 0,-4 18-45,-11 14-247,0 33-78,5 21-835,24-20 1,8 1-2102,20 20 844,0-36 1,4-6 2091,33-3 0,-25-8 0,-5-5 0</inkml:trace>
  <inkml:trace contextRef="#ctx0" brushRef="#br0" timeOffset="4099">13851 1217 19561,'-6'11'-1554,"1"-2"0,5-9 0</inkml:trace>
  <inkml:trace contextRef="#ctx0" brushRef="#br0" timeOffset="4250">13804 935 18126,'-12'-9'381,"3"2"-470,9 7-2679,0 0-370,28 43 3138,4-17 0,2 21 0,-8-31 0</inkml:trace>
  <inkml:trace contextRef="#ctx0" brushRef="#br0" timeOffset="4467">14138 1256 17935,'5'2'3530,"-15"-59"-3362,5 9-168,-2 8 0,0 0 0,8-5-89,9 26-102,6 9-122,10 5-315,30 29-112,-22-7 1,-1 1 55,2 4 1,-1 0-522,-1 0 1,-3-3 1204,7 0 0,-17-10 0,-4-5 0</inkml:trace>
  <inkml:trace contextRef="#ctx0" brushRef="#br0" timeOffset="4683">14693 894 21387,'-32'-11'302,"0"0"1,-14 14-337,25 25-156,26 17-214,13-4-156,13 3-583,7 1 857,-16-14 1,-2 0-85,0 24 370,-12-6-314,-28-18-2543,-9-24 2857,3-9 0,11 1 0,6-5 0</inkml:trace>
  <inkml:trace contextRef="#ctx0" brushRef="#br0" timeOffset="5067">15146 980 19190,'-5'57'471,"10"-7"-415,11-28 12,11-3-68,7-5-449,24-6-66,2-11 324,-4-5 180,-18-9 11,-29 1 79,-5 2 212,-4 1 22,0 4 24,0 1-23,0 4-281,6-1-10,1 2-23,7-1 11,1 2-11,2 0-45,3 1 0,11 11-762,5 9-89,0 3-1278,-2 3-4582,-10-11 6756,2-6 0,-12-4 0,0-4 0</inkml:trace>
  <inkml:trace contextRef="#ctx0" brushRef="#br0" timeOffset="5700">16065 983 20367,'-39'13'15,"0"0"0,7 1 0,5 4-172,5 26-235,15-6-34,13-19 45,23-2 325,23-9 45,4-2-56,3-6 55,-27 0 12,-12 0 12,-10 0 660,-6 0-739,-10 6-135,12-1 157,4 3 34,38-2-40,-15-4 1,2-1-34,9 0 0,1 0 73,-10-1 0,-2 0 11,18 0 11,-34 0 168,-8 0 225,-7-1 223,-2-5-358,-3-4-124,2-5-89,-2 5-56,3 4-123,0 5-146,5 15-414,1-1 223,1 7 24,0-5-259,-3-8-67,0-1 157,2-3-3843,4-1 4448,0-2 0,-2 0 0,-2 0 0</inkml:trace>
  <inkml:trace contextRef="#ctx0" brushRef="#br0" timeOffset="6118">16596 1234 17678,'-4'0'2409,"0"0"-2039,9-56-202,8 16-118,-7 3 0,2 1-5,12-1-45,-6 21-11,-2 6-23,0 5 34,7 16-537,1 17-326,0 4-425,-1 11-4259,-5-13 5547,1-3 0,-6-12 0,-1-6 0</inkml:trace>
  <inkml:trace contextRef="#ctx0" brushRef="#br0" timeOffset="6533">17236 892 18933,'-10'-2'1266,"3"0"-1087,-24 38-44,13 18-119,-1-11 1,4 3-17,14-2 0,9-2-22,17 17 22,26-21 11,13-27-84,-10-8 0,4-5-84,1-9 1,1-6-235,-16 2 1,1-3 0,-4-3 390,3-7 0,-8-5 28,-10-1 0,-13-2 479,-21-1 1,-9 3-49,-6-2-235,-25-6-146,14 54-22,16 35-45,13 5-177,13-14 1,6-2 131,7-6 1,4-3-180,5 0 0,4-1-331,3 0 1,4-1 543,0-5 0,3 0 0,-4-3 0,19 11 0,-21-14 0,1 1 0</inkml:trace>
  <inkml:trace contextRef="#ctx0" brushRef="#br0" timeOffset="7201">6072 2622 15437,'57'25'303,"-1"1"1,0 0 0,-4-13 0,6-3 0,5-1 0,3-3 0,4 0 0,4-2-735,-18-2 0,3-1 1,3-1-1,2-1 1,2-1-1,1 0 1,2-1-1,0 1 1,1-1-1,-2 0 1,1 0-1,-3 0 435,-3 1 0,-2-1 1,1 1-1,0-1 0,-1 1 1,1-1-1,0 0 0,1 0 1,0 0-1,0-1 0,2 0 1,0 1-1,1-2-72,-5 1 1,1 0 0,1-1-1,2 0 1,-1 0 0,2-1-1,-1 1 1,1-1 0,0 0 0,0 1-1,-1-1 1,0 0 0,0 1-1,-1 0 1,-2 0 0,0 0 64,6 1 0,-1-1 1,-1 0-1,0 1 1,-1-1-1,-1 1 1,1 0-1,-1 0 0,0 0 1,1 1-1,-1-1 1,2 0-1,0 1-88,-3 0 0,1-1 1,0 1-1,0 1 1,0-1-1,0 0 0,1 0 1,-1 1-1,1-1 1,0 1-1,-1 0 0,1 0 1,0 0-1,-1 0 19,1 0 0,0 0 0,1 0 0,-1 0 0,0 1 0,1 0 0,-1-1 0,0 1 0,1 0 0,-1 0 0,0-1 0,0 1 0,1 0 0,-1 0-74,-1 0 1,0 1 0,1-1-1,-1 0 1,1 1 0,-1-1 0,0 0-1,0 1 1,1 0 0,-1-1 0,-1 1-1,1-1 1,0 1 0,-1 0 134,4-1 1,-1 1 0,-1 0-1,0 0 1,0-1 0,0 1-1,0 0 1,1 0 0,-1 0-1,2-1 1,0 1 0,1 0-1,1-1 24,-8 0 0,0 0 0,1 1 0,0-1 1,2 0-1,-1 0 0,2 0 0,-1 0 1,1 0-1,-1 0 0,1 0 0,-1-1 1,0 1-1,0 0 0,-1-1 0,-1 1 0,0-1 29,2 0 1,1 0-1,-1 0 1,0 0 0,-1 0-1,1 0 1,-2-1-1,1 1 1,0-1 0,-1 1-1,0-1 1,0 1 0,0-1-1,0 1 1,0-1-43,2 1 1,-1-1 0,1 1 0,0-1 0,-1 1-1,0-1 1,0 0 0,0 1 0,0-1 0,-2 0 0,1 0-1,-2 0 1,0 0 0,0 0 0,8-1 0,0-1 0,0 1 0,1-1 0,-2 0 0,-1 0 0,-1 0 0,-3 0 0,-3 0 0,-2 0 0,-4 0-393,18-1 1,-6 0 0,-5-1-1,-1 1 1,-1 0-1018,9-1 0,0 0 0,-6 0 0,-12 0 1409,11-6 0,-72 9 0,-19 4 0</inkml:trace>
  <inkml:trace contextRef="#ctx0" brushRef="#br0" timeOffset="9532">3713 4398 12703,'-9'0'2151,"2"0"-2140,7 0 763,0 0-338,80 58-335,-24-23-658,-17-8 1,6 3 0,-3-4 556,1-3 0,-1-3-1098,18 6 1,1-3 1076,-9-7 0,-2-2 0,-7 1 0,-3-3 0,5-6 0</inkml:trace>
  <inkml:trace contextRef="#ctx0" brushRef="#br0" timeOffset="9699">4175 4256 16389,'-25'57'-10,"0"1"1,0 0 0,5-12-1,0 1 1,0 0 0,1 1-994,2 1 0,0 2 1,2-1-1,0-3 923,-2 3 0,2-3 0,3-4 1,4-1-1,4-8 0,4-15 1</inkml:trace>
  <inkml:trace contextRef="#ctx0" brushRef="#br0" timeOffset="9918">5209 4491 17678,'5'-12'246,"-1"3"-246,-4 9-224,38-26-7485,11 15 7709,11-16 0,-18 22 0,-30 5 0</inkml:trace>
  <inkml:trace contextRef="#ctx0" brushRef="#br0" timeOffset="10050">5412 4681 16658,'46'-17'-800,"0"1"1,2-2 0,-6 2 0,-9 1 0,-3 1 0</inkml:trace>
  <inkml:trace contextRef="#ctx0" brushRef="#br0" timeOffset="10584">6811 4033 18642,'-15'-24'168,"-12"5"-168,-10 31 0,0 0 0,-1 12 0,14-3 11,-4 14-11,2 11 5,12-14 1,2 2-6,-5 21-11,6 1 11,8-24 0,2-4 112,20-15 101,26-26-202,7-6-11,-16 2 0,-1 0-34,21 2-17,-20 10 1,0 7-73,17 28 90,-16 22 49,-42-14 1,-11 2-17,1-7 0,-5-2-6,-10 3 1,-1-5-1967,0-5 1972,6-16 0,16-8 0,7-13 0</inkml:trace>
  <inkml:trace contextRef="#ctx0" brushRef="#br0" timeOffset="10783">7313 4096 17689,'21'52'-109,"1"0"1,-5-12 0,1-2-699,5-1 1,0-4-2007,11 7 2813,-3-10 0,-13-13 0,-6-8 0</inkml:trace>
  <inkml:trace contextRef="#ctx0" brushRef="#br0" timeOffset="11050">7770 3958 13656,'-43'29'724,"0"0"1,-1 0-1,1 1 1,-3 2 0,3 0-1,9-4-645,4 12 66,42-16-55,17-12-107,7-5 0,8-1-1048,12 1 1,7-1-2213,-5 0 0,5 1 0,-2-1 3156,-6-1 1,-1-1-1,-2 1 1,8 2-1,-8 0 1,0-3-1</inkml:trace>
  <inkml:trace contextRef="#ctx0" brushRef="#br0" timeOffset="11183">8987 4519 14451,'-21'49'-531,"0"0"1,-3 11 0,2-4 530,11-23 0,0-3 0,-10 29 0,17-39 0</inkml:trace>
  <inkml:trace contextRef="#ctx0" brushRef="#br0" timeOffset="11865">10963 3832 14798,'-2'56'62,"0"-1"1,1 0 0,-3-1 0,0 0 0,-2-4-63,-5 8 0,-4-1-572,1-10 0,-1 2 0,-1-3 572,-2 7 0,0-4 0,2-3 0,1-7 0,1-7 0</inkml:trace>
  <inkml:trace contextRef="#ctx0" brushRef="#br0" timeOffset="12049">10707 3691 19617,'49'21'-275,"0"1"1,1-1-1,-1 1 1,3 0-1,-2 0 1,-3 5-332,-1 10 1,-3 6 0,-4-1-2109,1 5 1,-5 0 2713,0 0 0,-4-3 0,4 8 0,-9-14 0</inkml:trace>
  <inkml:trace contextRef="#ctx0" brushRef="#br0" timeOffset="12252">11882 4030 20535,'35'-19'-4916,"0"0"1,14-2 3885,-1 40 0,-33-5 1,-9-1-1</inkml:trace>
  <inkml:trace contextRef="#ctx0" brushRef="#br0" timeOffset="12399">12009 4281 19090,'-2'2'123,"0"0"-510,24-28 1,18-15-2180,0 19 0,4 0 2432,-4-6 0,1-5 0,-1 7 1,2 8-1,-4 6 0,4-1 0</inkml:trace>
  <inkml:trace contextRef="#ctx0" brushRef="#br0" timeOffset="12717">12992 3784 19628,'21'-33'571,"0"1"0,22-15-627,1 34-45,-12 26-156,-4 16 33,-19 18 207,-22-4 0,-9 4 146,-3 1 0,-2 0-1,-6 10 1,-1-2-123,8-16 0,4-4 27,3 14-10,28-31 33,51-6-191,-1-14 1,10-5-786,-19 2 0,3-2 0,2-1 0,-1 0 452,-4 1 0,0-1 1,-1-1-1,1 0-544,1-1 1,1 0 0,-2-1 0,-4 1 927,20-6 0,-9 2 0,-21 6 0,-5 0 0,15-7 0</inkml:trace>
  <inkml:trace contextRef="#ctx0" brushRef="#br0" timeOffset="12984">14136 3812 19538,'-35'-8'254,"-1"-1"0,-4 10 0,4 7-232,2 31-55,12 16-1,32-8 12,27-18-68,11-21 79,-8-13 0,1-7 33,-1-7 0,-2-7 23,2-9 0,-6-5-51,-13-2 1,-9 0-18,-21-19-291,-20 41 1,-8 11-701,-3 20 0,-1 8-146,1-3 1,3 4-1452,5 8 0,7 4 2611,10 9 0,12-18 0,3-8 0</inkml:trace>
  <inkml:trace contextRef="#ctx0" brushRef="#br0" timeOffset="13150">15739 4268 17338,'-15'57'-614,"0"-1"0,0 1 0,-4-4 0,-2 0 0,-3-4 614,-4-7 0,-3-3 0,1-3 0,-3 2 0,3-7 0,5-12 0</inkml:trace>
  <inkml:trace contextRef="#ctx0" brushRef="#br0" timeOffset="15467">17397 3512 15546,'-26'57'67,"-1"-1"0,3-2 0,4-1 40,10-12 0,4-1-46,3 15 1,9 1-34,16-8 0,7-3 11,-3-2 1,5-7-474,15-9 1,4-12 450,-11-16 0,1-9 16,13-14 1,-4-10 15,-9-11 1,-8-8 222,-10 8 1,-3-5-1,-6 2-205,-8-13 1,-10 3-29,-8 1 1,-12 7-1,-15 13 0,-5 8-45,10 10 1,-3 5-337,-25 2 0,-1 12-267,22 14 0,4 8 609,4 4 0,5 3 0,-1 11 0,34-8 0</inkml:trace>
  <inkml:trace contextRef="#ctx0" brushRef="#br0" timeOffset="15618">17302 3854 17129,'-4'-1'739,"1"1"-1422,24-18 0,16-4 683,6 11 0,2 1 0,-7-12 0,0 1 0,-1 16 0,-1-1 0</inkml:trace>
  <inkml:trace contextRef="#ctx0" brushRef="#br0" timeOffset="15783">18006 3871 16894,'-4'57'-931,"0"-1"1,1-5 0,3-5 930,9-6 0,-3-17 0,2-9 0</inkml:trace>
  <inkml:trace contextRef="#ctx0" brushRef="#br0" timeOffset="15983">18783 3595 18832,'39'8'-530,"-1"-1"1,13-6 0,-33 18-1</inkml:trace>
  <inkml:trace contextRef="#ctx0" brushRef="#br0" timeOffset="16100">18870 3810 16961,'-3'3'1333,"1"-1"-1165,2-2-1725,42-10-2421,-5 0 3978,2 0 0,-1-1 0,-5 2 0,-4 1 0</inkml:trace>
  <inkml:trace contextRef="#ctx0" brushRef="#br0" timeOffset="16433">19635 3465 18978,'-42'17'261,"0"0"1,4 1-1,3 4-227,-8 28-23,25-11 0,9 2 6,15-3 0,10-1-96,14 1 1,8-5 61,2-9 0,4-9-395,7-11 0,-1-8 395,-16-4 0,-3-4 17,21-25 173,-12-8-151,-24 11 1,-7-4-51,-12 1 0,-8 0-448,-10-4 0,-6 4-236,-1 10 0,-3 6-638,-4 7 0,2 6-4947,-4 6 6297,17 3 0,10-1 0,9 1 0</inkml:trace>
  <inkml:trace contextRef="#ctx0" brushRef="#br0" timeOffset="16550">20143 3556 17252,'0'7'123,"0"-1"-4078,0-6 3955,0 0 0,0 0 0</inkml:trace>
  <inkml:trace contextRef="#ctx0" brushRef="#br0" timeOffset="16749">20477 3411 18541,'-5'4'313,"0"-1"-189,-8 52-91,10-18-319,-6 15 1,5 4-2909,11-22 1,3-2 3193,6 29 0,5-27 0,-10-28 0</inkml:trace>
  <inkml:trace contextRef="#ctx0" brushRef="#br0" timeOffset="17217">21217 3147 19639,'-49'-17'-78,"1"13"78,14 27-12,8 3 1,0 6 0,0 5 0,2 3 5,-3 8 1,4 0-1,7-10 0,4-1-17,1 18 23,10-32 57,19-8-23,19-17-1,-2-8 1,3-2-29,5-3 1,0 1-29,-6 0 1,-1 1-23,23-1 23,-31 23-393,-6 24-11,-19 24 392,-14-17 1,-6 0-247,1-6 0,-2-3-454,-9-2 0,0-5-3535,-8 0 4269,7-12 0,14-6 0,5-6 0</inkml:trace>
  <inkml:trace contextRef="#ctx0" brushRef="#br0" timeOffset="21114">6024 6650 14383,'8'1'1312,"-1"38"-674,-3-13-66,3 31-303,0-22-12,0-5 113,-4-7 191,-1-7 111,-2-8 168,-2-3-403,-6-12 157,-15-31-527,7 5 1,-1-4-57,-1-9 0,1-2-11,5 9 0,2 2-57,-2-15 46,15 38-11,27 11-740,29 26-39,-15-3 0,0 3 319,-4 1 0,-3 1 258,-4 2 0,-5-2 202,-4 2 44,-8-9 404,-6-20 258,-1-32-416,3-27-223,0 0-45,5 1-22,2 32-101,13 11-23,5 37 191,3 33-1177,-21-10 0,-4 3 1132,-3-6 0,-3-2 0,2 16 0,-5-36 0</inkml:trace>
  <inkml:trace contextRef="#ctx0" brushRef="#br0" timeOffset="21297">6991 6623 18507,'1'62'-449,"4"-26"1,3-2 448,12 5 0,-4-7 0,-1-12 0</inkml:trace>
  <inkml:trace contextRef="#ctx0" brushRef="#br0" timeOffset="21496">7999 6440 18250,'0'-6'1086,"0"1"-3293,0 5-1782,42-19 3989,-22 21 0,24-19 0,-35 24 0</inkml:trace>
  <inkml:trace contextRef="#ctx0" brushRef="#br0" timeOffset="21614">8097 6587 16535,'-2'4'1109,"0"-2"-3551,44-26 2442,9-5 0,1-1 0,-11 7 0</inkml:trace>
  <inkml:trace contextRef="#ctx0" brushRef="#br0" timeOffset="22096">9241 6023 19885,'-38'-3'11,"1"1"1,-21 0-12,40 10 0,9 4 33,-8 19-77,-2 19 49,6-15 1,1 2-23,2-1 0,2-1-39,-3 15 56,9-22 23,5-22 156,14-11-101,19-24-78,19-7-22,-4 1-404,-1 13-101,-17 24-212,-4 12-158,-3 10 640,-10 29 257,-14 6-180,-10-25 1,-4-1-829,-12 12-1514,-9-21 2522,13-18 0,10-5 0,3-1 0</inkml:trace>
  <inkml:trace contextRef="#ctx0" brushRef="#br0" timeOffset="22312">9567 5994 18664,'13'55'-826,"-1"0"1,5-1-1,3-4-1947,3-13 0,2-4 2773,-1-3 0,-2-5 0,-6-7 0,-6-8 0</inkml:trace>
  <inkml:trace contextRef="#ctx0" brushRef="#br0" timeOffset="22579">9991 5990 18877,'-45'30'100,"0"0"1,4 4 0,5 3-129,8 6 0,6 2 28,6-4 0,7-3 0,11 13-22,11-17 22,9-20-1244,27-5-3036,-11-10 0,3-3 4280,1-2 0,0 0 0,23-6 0,-32 0 0</inkml:trace>
  <inkml:trace contextRef="#ctx0" brushRef="#br0" timeOffset="22746">10825 6404 17006,'-4'49'-107,"0"0"1,1-5-1,1-3 1,1 13-1,2-22 1</inkml:trace>
  <inkml:trace contextRef="#ctx0" brushRef="#br0" timeOffset="23329">12341 6201 15751,'-7'0'1378,"1"0"-1143,6 0-145,3 21-23,-1-16 807,1 16-403,-3-21-236,0-5 471,-7-22-493,-1-21-157,3 14 0,1-1-34,0-22-22,16 13-89,9 30 21,25 22-559,2 31 403,-22-12 0,-2 3 201,6 26 23,-17-11 0,-10-28 45,0-9 190,1-6 135,7-29 22,8-26-308,-3 12 0,1-2-84,-2 7 0,0 2-22,19-18-68,-10 37-33,10 36-1816,0 23 1939,-13-11 0,-1 1 0,2 11 0,-6-12 0</inkml:trace>
  <inkml:trace contextRef="#ctx0" brushRef="#br0" timeOffset="23644">13039 6065 18406,'0'-7'874,"0"1"-1064,0 6-146,21-10-303,-12 10 168,16-4 247,-18 14 101,0 2-247,-3 9 1177,-1 5 89,-4 6-739,1-8-101,-2-5-11,4-12-45,19-2-986,31-10-3132,-6-4 0,3-3 4118,-2 0 0,-1 0 0,-8 0 0,-5 1 0,-1-1 0</inkml:trace>
  <inkml:trace contextRef="#ctx0" brushRef="#br0" timeOffset="23826">13819 5891 19572,'57'-21'-942,"-7"4"-1613,-30 21 2555,-7 13 0,-7-10 0,-6 9 0</inkml:trace>
  <inkml:trace contextRef="#ctx0" brushRef="#br0" timeOffset="23926">13884 6026 16748,'39'-7'-1121,"0"0"1,9-1-1,-22 2 1</inkml:trace>
  <inkml:trace contextRef="#ctx0" brushRef="#br0" timeOffset="24193">15238 5645 18798,'15'61'-135,"1"0"1,1 2 0,1-1-1267,-1-14 1,1-2-2063,0-3 1,0-5 3462,7-5 0,-11-15 0,-3-10 0</inkml:trace>
  <inkml:trace contextRef="#ctx0" brushRef="#br0" timeOffset="24492">15732 5494 18227,'17'-10'-201,"-4"1"178,-13 9-1053,0 0-907,0 3-941,-3 2 2924,-1 4 0,0-4 0,1 0 0</inkml:trace>
  <inkml:trace contextRef="#ctx0" brushRef="#br0" timeOffset="25208">15558 5522 19785,'-55'19'186,"1"0"1,5-2 0,5 1-176,-9 13 112,20-11-33,22-12 33,4-2-11,3-2 0,1 8-67,2 27-17,-1-3 0,1 3-23,0 0 1,1 0 0,-1 5 0,-1 0-6,2 12 0,7 2 33,3-20 23,4-7 23,-3-20-23,-5-11-34,-2-8-22,0-2-112,2-8-314,11-9 247,10 4 55,15 4 57,-6 13 0,2 19-515,-13 9 526,6 36 39,-19-24 0,-4 3-11,2 10 0,-4 1 28,-6-10 0,-4-2 0,-13 24 0,-7-30 0,-4-9 11,-1-11-471,-14-15-7417,-4-30 7877,3-3 0,14 1 0,19 17 0</inkml:trace>
  <inkml:trace contextRef="#ctx0" brushRef="#br0" timeOffset="25491">15616 5642 18563,'26'55'242,"-1"0"1,-1-2 0,0-3-226,-6-16 0,-1 0-292,7 13 1,1 2-2320,-4-6 0,0 0 2594,1-3 0,-3-3 0,3 6 0,-15-32 0</inkml:trace>
  <inkml:trace contextRef="#ctx0" brushRef="#br0" timeOffset="25791">16110 5690 17577,'1'-6'173,"-28"18"1,-10 12-140,2 5 50,-7 2 0,0 2 62,8 21 235,17-8 156,15 0-380,17-20-90,16-10-67,9-12-224,15-2-258,-23-2 1,3-1 481,25-6 0,-2-1 0,-3 3 0,-16-3 0,0 1 0</inkml:trace>
  <inkml:trace contextRef="#ctx0" brushRef="#br0" timeOffset="26090">16479 5342 18765,'18'-52'257,"5"11"-402,12 36-1558,-8 33 963,-2 5 706,-23 27 34,-16-6 667,-1-18 0,-3 0 420,-12 21-617,3-2-335,20-30-135,22-17-157,13-7-1457,6-5 1,6-3 1613,19 1 0,-1 0 0,-19 0 0,-2-1 0,5 2 0,1 0 0</inkml:trace>
  <inkml:trace contextRef="#ctx0" brushRef="#br0" timeOffset="26257">18028 5933 19034,'-13'52'67,"1"-1"0,-2 1 0,-1-4 0,-7 14 1,4-18-1</inkml:trace>
  <inkml:trace contextRef="#ctx0" brushRef="#br0" timeOffset="28637">20251 5311 18429,'-41'-6'1434,"1"2"-1333,8 17-79,5 13 1,0 9-18,-1 11 1,4 6-6,-3 8 0,8 1 0,17-4 0,10-6-40,5-18 1,6-6-202,14-9 0,4-8-386,28-3-2158,-14-13 1,1-5 2784,-13 3 0,-2-2 0,1 0 0,-4-1 0,-6-2 0</inkml:trace>
  <inkml:trace contextRef="#ctx0" brushRef="#br0" timeOffset="28804">20659 5475 18507,'35'17'-2817,"-9"-10"1,-23 4 0</inkml:trace>
  <inkml:trace contextRef="#ctx0" brushRef="#br0" timeOffset="28955">20605 5791 16961,'50'-10'-1079,"-1"1"0,0-1 0,12-2 0,-6 1 0,1 6 1,-31 2-1</inkml:trace>
  <inkml:trace contextRef="#ctx0" brushRef="#br0" timeOffset="29587">22363 5002 14585,'0'-24'5536,"0"7"-5380,-1 14-133,-5 10 22,-5 16 145,-13 22-145,1 12 0,0 9-202,10-18 1,1 1 0,4 3-472,4 8 1,3 3 0,6-4-624,1-13 0,4-1 0,6-6-2604,21 9 1,9-11 3854,-3-19 0,-2-6 0,9 2 0,-9-9 0</inkml:trace>
  <inkml:trace contextRef="#ctx0" brushRef="#br0" timeOffset="29786">22946 5116 19717,'0'62'-1967,"0"-1"1,0 0 0,3-7 0,2-2 0,3-5 1677,5 4 1,3-7 0,10 3 0,-15-33 0</inkml:trace>
  <inkml:trace contextRef="#ctx0" brushRef="#br0" timeOffset="30002">23702 5104 19168,'-4'0'190,"-2"40"-89,5 1-101,2-3 0,2 5-829,3 8 0,2 1 829,2-4 0,0-2 0,-2-7 0,-1-3 0,4 10 0</inkml:trace>
  <inkml:trace contextRef="#ctx0" brushRef="#br0" timeOffset="30170">23616 5336 19067,'48'-20'-783,"1"1"0,0 0 0,0 0 0,-1 1 0,-7 4 0,9 4 0,-8 2 1</inkml:trace>
  <inkml:trace contextRef="#ctx0" brushRef="#br0" timeOffset="30602">24513 5050 17566,'-39'43'829,"1"-1"0,10 4 0,9 1-807,13-4 1,8-2 22,10 0 0,7-6 11,35 2-12,-9-22 1,4-6 5,2-7 1,0-7-18,9-12 1,-5-6-447,-15 0 0,-7-6 334,-8-6 1,-10-3-370,-19-22-45,-18 20 0,-9 5-1194,-8 8 1,-6 6 1686,-11 0 0,0 5 0,19 10 0,3 4 0,-13 11 0</inkml:trace>
  <inkml:trace contextRef="#ctx0" brushRef="#br0" timeOffset="30768">24538 5410 18362,'4'0'1052,"-1"0"-2312,28-14 0,7-5-6125,-1 4 7280,12-7 1,-3 1 0,-21 12-1,-4 0 1</inkml:trace>
  <inkml:trace contextRef="#ctx0" brushRef="#br0" timeOffset="31018">25127 4814 20423,'26'53'35,"0"0"1,0 0 0,-6-8 0,-2-2 0,-3 2-156,-3 4 1,-4 3 0,-2-3-838,-3 8 1,-5 1 956,-5-10 0,-4 2 0,2-6 0,4-7 0,0-4 0,-9 7 0,1-1 0</inkml:trace>
  <inkml:trace contextRef="#ctx0" brushRef="#br0" timeOffset="31602">24520 5316 18406,'47'-1'-1853,"-1"0"1,0-1-1,-1-2 1853,-5-2 0,-4 0 0,8-2 0,-7-1 0</inkml:trace>
  <inkml:trace contextRef="#ctx0" brushRef="#br0" timeOffset="32167">25655 5295 16008,'-2'8'986,"0"-2"-470,2-6-326,16 37-134,-5-16-56,11 30 22,-11-27 113,-5-5-11,-4-4 245,-1-8 1222,-2-3-627,-3-27-583,3-1-168,-3-23-79,5 6-22,6 1 11,3 5 1,16 1-147,1 16-22,3 3 23,-5 22-112,-6 6-102,-2 8-32,-2 1-125,-1 1 359,0-12 158,9-18 33,-1-12 101,8-20-68,-5 2-22,3-2 67,2 2 68,9 1-169,-5 18-134,6 29-11,-16 18 0,-6 27-337,-12-2-1545,-4-14 0,1 1 1893,5-4 0,1-2 0,-1 23 0,8-25 0</inkml:trace>
  <inkml:trace contextRef="#ctx0" brushRef="#br0" timeOffset="32335">26571 5383 21880,'10'41'-1748,"-1"0"0,11 21 0,-7-42 0,-4-15 0</inkml:trace>
  <inkml:trace contextRef="#ctx0" brushRef="#br0" timeOffset="33066">21731 7037 19269,'42'-1'-1034,"1"-1"1,19 0-1,-52 2 1</inkml:trace>
  <inkml:trace contextRef="#ctx0" brushRef="#br0" timeOffset="33216">21844 7197 15818,'0'6'986,"0"-1"-986,0-5-5222,38 1 5222,-14-6 0,17 4 0,-26-3 0</inkml:trace>
  <inkml:trace contextRef="#ctx0" brushRef="#br0" timeOffset="34448">27658 4981 18720,'-23'54'-220,"-1"-1"0,1 0 1,2-6-1,1 0 1,2-6-1944,-1-2 0,2-5 2163,-2 6 0,16-32 0,3-8 0</inkml:trace>
  <inkml:trace contextRef="#ctx0" brushRef="#br0" timeOffset="34665">27501 4839 20501,'34'20'254,"1"1"0,14 18 1,-1 7-233,-18-9 0,-2 2 1,0 3-422,7 9 0,0 3 1,-2-1-936,-3-1 1,-3-1-1,-3-2 1334,3 6 0,-5-5 0,-1 11 0,-14-43 0</inkml:trace>
  <inkml:trace contextRef="#ctx0" brushRef="#br0" timeOffset="37476">23158 6888 14518,'11'41'115,"0"0"1,-1-1 0,-1 0-127,4 24-2765,-7-30 0,-2-1 2776,3 33 0,-3-30 0,-2-9 0</inkml:trace>
  <inkml:trace contextRef="#ctx0" brushRef="#br0" timeOffset="37813">23754 7169 18362,'0'-6'963,"0"1"-5075,0 5 4112,7 0 0,-5 1 0,6-1 0</inkml:trace>
  <inkml:trace contextRef="#ctx0" brushRef="#br0" timeOffset="38012">24238 6886 19056,'-5'38'22,"0"0"1,2 0-1,0 0-330,0-2 0,3 0-3468,11 9 0,5-1 3776,7 14 0,8-7 0,-15-38 0</inkml:trace>
  <inkml:trace contextRef="#ctx0" brushRef="#br0" timeOffset="38568">24956 6645 19897,'-18'-45'336,"-1"9"-348,0 36-66,-13 16 67,-4 25 22,-1 6-269,19-15 0,3 1 247,-5 16 100,5-3-101,5-5-32,5-1 44,3-17 123,2-2 112,2-20-224,12-23-56,17-11 23,4-4 22,11 6-45,-8 22-3112,3 9 2967,2 16-430,-12 8 1,-1 4 429,10 20 145,-17-12 0,-3 0 23,-9 13-46,-10-3 80,-28 8-584,-13-14-4344,12-22 1,-2-3 4529,-16-6 1,18-11-1,19-2 1</inkml:trace>
  <inkml:trace contextRef="#ctx0" brushRef="#br0" timeOffset="38813">25508 6742 17790,'4'-6'672,"-2"1"-566,20 29 1,7 14-96,8 2-865,5 5 0,3 1 512,-15-20 1,1-4-3167,13 4 1,1-3 3507,12 5 0,-2-5 0,-40-19 0</inkml:trace>
  <inkml:trace contextRef="#ctx0" brushRef="#br0" timeOffset="38980">25767 6888 14750,'-36'33'-596,"0"1"0,0-1 0,0 5 0,1 2 0,7-4 596,8-5 0,4-3 0,-12 27 0,28-40 0</inkml:trace>
  <inkml:trace contextRef="#ctx0" brushRef="#br0" timeOffset="39579">26883 6433 17006,'5'-7'2453,"0"2"-2015,-5 5-114,0 0-324,-8-15 0,-25 11 0,-28-10 0,20 18 0,-1 3-11,4-2 0,3 1-11,-12 8-46,27-2 24,15 1 44,2 20 67,1 23-56,1-17 0,1 1-11,0-6 0,0-1 0,0 22 0,0-31 0,0-11 0,1-6 359,5-5-225,19-30-56,5-2-78,-8 3 0,1-1 0,17-16-78,1 10 44,-2 15-66,17 37-164,-29 9 1,-3 7-197,0 11 1,-4 2 287,-5-1 1,-7 0 159,-9-6 1,-6-3 0,-12 9-112,-12-10-919,-3-9-7911,-13-11 8953,16-13 0,3-3 0,19-4 0</inkml:trace>
  <inkml:trace contextRef="#ctx0" brushRef="#br0" timeOffset="39829">27037 6371 19314,'24'57'14,"1"0"1,-2 3 0,0-1-497,-2-9 1,0-1-1580,-5-4 1,-3-4 2060,-2 5 0,-5-22 0,-3-9 0</inkml:trace>
  <inkml:trace contextRef="#ctx0" brushRef="#br0" timeOffset="40130">27578 6466 18866,'-51'5'115,"1"1"1,2 0 0,4 3-116,-13 19 16,27-6 1,2 2 151,-10 22 68,9 12-157,19-17-46,13-7 1,9-14 67,27 5-471,25-4-112,-32-11 0,2-2-734,3-2 0,-2-2-4374,16-3 5590,2-2 0,-24 0 0,-3-1 0</inkml:trace>
  <inkml:trace contextRef="#ctx0" brushRef="#br0" timeOffset="40362">28216 6440 18149,'39'40'-1569,"0"-1"0,6-1 1,3-6 1568,-7-12 0,-1-4 0,19 5 0,-31-16 0</inkml:trace>
  <inkml:trace contextRef="#ctx0" brushRef="#br0" timeOffset="40545">28556 6427 18518,'-37'36'105,"-1"1"0,1-1 1,2-1-1,1-1 1,5 0-347,5 1 0,4 1-3854,2 10 0,3 0 4095,2 15 0,6-6 0,12-38 0</inkml:trace>
  <inkml:trace contextRef="#ctx0" brushRef="#br0" timeOffset="40862">28976 6438 20781,'25'-27'15,"1"1"0,10 2 0,2 11-664,11 25-315,5 15 818,-58 34 365,-17-24 0,-8 1 94,0 6 1,-2-1-247,1-10 0,2-2-22,0 12-45,27-24-1468,42-5 1468,2-14 0,2-2 0,15 2 0,-22-4 0,0-1 0</inkml:trace>
  <inkml:trace contextRef="#ctx0" brushRef="#br0" timeOffset="41112">29715 6399 18854,'-43'10'810,"0"-1"1,4 1 0,6 4-733,1 37 34,41 6-78,21-28 0,9-4-6,0-5 0,3-5-493,15-9 1,0-7 475,-18-5 0,-3-6 72,-1-9 1,-6-7-106,-12-3 0,-11-3-550,-14-4 1,-13 3-1519,-18 7 0,-9 9-1832,3 8 1,0 8 3921,-2 9 0,6 5 0,12 4 0,11 1 0</inkml:trace>
  <inkml:trace contextRef="#ctx0" brushRef="#br0" timeOffset="42077">21477 8768 18474,'45'-11'-359,"0"1"0,-1-1 1,-1 2-3744,23 0 4102,-8 3 0,-24 3 0,-15 2 0</inkml:trace>
  <inkml:trace contextRef="#ctx0" brushRef="#br0" timeOffset="42260">21620 9039 17342,'8'-2'-12,"-2"0"-2105,49-20 2117,-20 14 0,26-15 0,-40 21 0</inkml:trace>
  <inkml:trace contextRef="#ctx0" brushRef="#br0" timeOffset="43026">24511 8244 14922,'6'0'179,"3"29"0,-1 13-156,1 11-416,-2-8 1,2 9 0,0-4 254,1 3 1,-1-4 0,-2-6-1,0-4 1,3 9 0</inkml:trace>
  <inkml:trace contextRef="#ctx0" brushRef="#br0" timeOffset="43413">25101 8464 15739,'1'-7'168,"1"1"-168,-2 6 0,0 0 0,0 0 0</inkml:trace>
  <inkml:trace contextRef="#ctx0" brushRef="#br0" timeOffset="43728">25610 8075 16524,'-1'45'-23,"-1"-1"1,1 1-1,2 2 1,1 0-1,3-1-1165,6 12 1,3-4 1091,0-1 0,0-8 0,-3-12 0,-2-12 0</inkml:trace>
  <inkml:trace contextRef="#ctx0" brushRef="#br0" timeOffset="44360">26566 7829 18574,'-64'-3'426,"3"10"-415,18 14 0,12-1 1,0 2-12,3-3 0,0 0 11,-2 2 0,2-2-11,-7 4 0,16-11 0,11-4-11,1 4 11,0 8 56,-3 32-51,4-17 1,0 3-23,-1 7 0,0 1 0,2-10 1,0-3 16,0 14-34,5-32 68,2-8 67,5-4-1,21-30-44,17-14-50,-20 17 0,0 1-6,4-1 0,1 5-45,14 7 22,4 12 23,0 18-17,-16 5 1,-2 7-360,-7 5 1,-4 2 297,2 0 0,-5 0 55,-10-2 1,-6-3-101,-15 7-315,-10-7-873,-7-7-1714,0-11 3025,3-7 0,13-6 0,5-1 0</inkml:trace>
  <inkml:trace contextRef="#ctx0" brushRef="#br0" timeOffset="44711">27291 8497 17734,'-3'-47'317,"1"0"1,-2 1-1,1 3-305,-3-21 21,-2 15 1,-2-4 5,0 4 0,-1 2 241,1 0 0,-2 5 202,-7-12-482,6 45-22,2 25 22,-2 19 22,5 15 1,1 9-31,4-16 1,0 3-1,2 2-542,1 10 0,2 3 0,5-2-2703,6-6 0,4-2 0,2-4 3253,9 3 0,2-9 0,-3-13 0,-1-8 0,4-14 0</inkml:trace>
  <inkml:trace contextRef="#ctx0" brushRef="#br0" timeOffset="45060">27656 8290 18205,'-52'12'1131,"10"5"-1097,32 9-34,4 15-56,16-6 56,5-5 56,17-16 11,1-16-45,4-10 1,-2-5 0,-4-5-12,-7 1 11,-7 9-44,-9 8 100,-5 20-44,-3 0-34,0 10-225,2-9-2161,19-4 2386,24-10 0,-14 0 0,6-8 0</inkml:trace>
  <inkml:trace contextRef="#ctx0" brushRef="#br0" timeOffset="45276">28221 8232 19661,'-34'8'164,"1"0"1,0 8-1,7 6-433,17 28-280,15 1-33,25-13-304,20-24-312,12-9 828,-27-7 0,3-4-1350,16-7 0,1-6 1720,-6-5 0,-3-1 0,-5 6 0,-5 0 0,6-14 0</inkml:trace>
  <inkml:trace contextRef="#ctx0" brushRef="#br0" timeOffset="45445">28639 8169 20389,'-54'-30'1457,"21"8"-1457,65 52-190,2 5 61,-8-4 0,-4 4-62,-7-5 1,-6 3-365,-5 15 1,-11 2-1166,-22 2 0,-9-3-3073,2 1 1,-6-5 4792,1-16 0,-6-3 0,6-5 0,-16 3 0,5-8 0</inkml:trace>
  <inkml:trace contextRef="#ctx0" brushRef="#br0" timeOffset="45693">24815 9455 19064,'62'-1'140,"0"0"0,0 1 0,0-1 0,-12-3 0,4-2 0,3-2 0,3 0 0,2-1 0,1-1 0,2 0 0,1 0 0,1 0-537,-10 1 0,2-1 0,2 0 0,0 0 0,2 0 1,0-1-1,1 0 0,1 0 0,0 0 0,0 1 0,0-1 1,0 0-1,0 1 397,-3 0 0,1 0 0,-1 0 0,1-1 0,0 1 0,0 0 0,1 0 0,-1 0 0,1 0 0,0 1 0,1-1 0,-1 1 0,1 0 0,1 0-110,-2 0 1,2 1 0,1-1 0,1 1 0,0-1 0,0 1 0,0 0 0,0 0 0,0 0 0,-1 1 0,-1 0-1,0 0 1,-2 1 0,-1 1 0,-2 0-18,8-1 1,-3 2 0,0 0 0,-2 1-1,-1 0 1,0 1 0,-1-1 0,-1 1-1,1 1 1,-1-1 0,1 0-499,3 0 0,-1 0 0,0 1 0,0-1 1,0 1-1,-1 0 0,0 0 0,-2 1 1,0-1-1,-1 1 625,7-1 0,0 1 0,-1 1 0,-1-1 0,-1 1 0,-3-1 0,-2 1 0,-4-1 0,7 0 0,-5 1 0,-2-1 0,-4 1 0,-2-1 0,3 1 0,-1-1 0,1 1 0</inkml:trace>
  <inkml:trace contextRef="#ctx0" brushRef="#br0" timeOffset="66622">10234 12163 12938,'13'45'444,"0"0"1,-1-3-1,-1-4-108,4 4-112,-4-5 1,-3-8 134,-3-7 234,-3-8 573,-1-7 727,-1-4-1658,-5-19-21,-3-4-46,-7-22-118,1 5 1,-1-5 5,4-5 0,1-3 50,-2-6 0,4 1-44,11 13 0,4 6-62,11-1 11,38 65-6,-26-3 1,0 6 16,6 11 1,-2 2-23,-4-3 0,-4-2-34,4 12 113,-17-24 44,-11-44-90,-1-40-44,-2 6 0,2-5-12,-1 4 1,2 1-345,2-4 1,3 6 321,11-1 12,24 23-34,8 59 61,-18 0 0,-2 8 0,1 16 1,-3 4-679,-6-10 1,0-1 683,4 3 0,-2-7 0,-6-12 0,7 0 0</inkml:trace>
  <inkml:trace contextRef="#ctx0" brushRef="#br0" timeOffset="66938">11145 12109 15941,'32'30'138,"0"-1"0,-1-1 0,0-4-138,13 1-1086,0-3 1086,5-6 0,-25-7 0,1-5 0</inkml:trace>
  <inkml:trace contextRef="#ctx0" brushRef="#br0" timeOffset="67105">11330 12131 15290,'-27'41'-8,"1"-1"1,3 3 0,6-7-1,12-14 1,5 0 0</inkml:trace>
  <inkml:trace contextRef="#ctx0" brushRef="#br0" timeOffset="67571">11835 11755 14227,'3'-11'481,"-23"71"-234,1-4-878,1 2 0,1 3 636,6-17 1,2-1 22,3-1 0,2 0 6,1-4 0,6 0 99,10 8 0,7-3-1663,5-6 1,4-3 61,2-1 0,3-4 1515,1-10 0,-1-6 1,-7-6-1,-5-5 1</inkml:trace>
  <inkml:trace contextRef="#ctx0" brushRef="#br0" timeOffset="67972">12256 12406 19011,'0'-56'411,"0"0"0,1 5 0,-2 1-411,-1 12 0,-1 3 0,-4-15 33,-12-8 113,-6 47-135,-2 29-11,9 8-22,6 17 22,19-15 101,25 0-90,21-14 22,-13-11 1,3-3-1,-7-5 1,-2-2-34,1-4 0,-3-1-11,7-11 11,-11 2-45,-11 7 34,-9 6-56,-6 5 44,-2 29 23,0 16-940,0 10-595,2 2-785,12-22 583,13-7-1019,15-8 2756,10-9 0,-22-5 0,-4-3 0</inkml:trace>
  <inkml:trace contextRef="#ctx0" brushRef="#br0" timeOffset="68205">12846 11601 19953,'19'45'11,"0"-1"0,0 0 0,0 5 0,-1 0 1,-2 2-707,0 7 0,-1 2 0,-2-3-1235,-2-9 1,-2-2-1,-2-1-804,-5 17 0,-4-6 2734,-2 8 0,0-30 0,0-13 0</inkml:trace>
  <inkml:trace contextRef="#ctx0" brushRef="#br0" timeOffset="68438">14122 12045 18709,'48'-4'-513,"-1"-1"0,13-2 1,-30 7-1</inkml:trace>
  <inkml:trace contextRef="#ctx0" brushRef="#br0" timeOffset="68588">14230 12247 17935,'34'1'560,"-1"0"1,32 0-1715,-17-1 1154,-7 0 0,-1 0 0,-3 0 0,16 0 0</inkml:trace>
  <inkml:trace contextRef="#ctx0" brushRef="#br0" timeOffset="69738">16369 11702 11649,'1'-7'2544,"-1"3"-1143,0 4-841,2-38-179,0 26-269,-1-27-56,1 37 101,-2 2-112,1 3 78,0 1-33,1 1 436,-2-2 976,0-3-1570,0 7 80,2 28-12,0 6-6,0-7 0,-1 2 6,1 28 0,-1-14 0,-1 2-656,-1-3 1,2 1 655,3 4 0,1-3 0,-3 6 0,7-28 0</inkml:trace>
  <inkml:trace contextRef="#ctx0" brushRef="#br0" timeOffset="70005">17308 11722 16614,'14'49'82,"1"-1"0,1 3 0,3 0-88,6 0 1,1-3-354,-7-9 0,-2-2-3025,-5-2 1,-3-3 3383,-6-7 0,-2-1 0,-3-20 0</inkml:trace>
  <inkml:trace contextRef="#ctx0" brushRef="#br0" timeOffset="70155">17343 11948 15247,'49'-17'-2682,"1"1"0,-1 0 0,-2 1 2682,-8 7 0,-4 0 0,7-1 0,-4 2 0</inkml:trace>
  <inkml:trace contextRef="#ctx0" brushRef="#br0" timeOffset="70438">19059 11388 17162,'-36'3'594,"-1"0"0,-23 20-538,38 5 0,4 7-538,1 3 1,2 6 510,-1 1 1,0 5 0,2 1-26,1-1 0,2 1 0,1 2-57,-1 8 1,1 2 0,6-3-722,8-9 1,4-2 0,3-5-600,4 4 1,5-8 1372,11-13 0,1-9 0,-3-7 0,-5-10 0</inkml:trace>
  <inkml:trace contextRef="#ctx0" brushRef="#br0" timeOffset="70655">19304 11612 18574,'6'52'-1388,"1"0"1,-1 1 0,1-4 0,1 0 0,1-4 1387,3 3 0,2-5 0,3 13 0,-6-39 0</inkml:trace>
  <inkml:trace contextRef="#ctx0" brushRef="#br0" timeOffset="70872">20215 11645 18317,'-19'39'127,"1"0"0,-1 9 0,8 0-127,15-9 0,5-1-550,-5 0 1,1-1-1669,14 26-4494,-9-30 6712,-6-11 0,-1-11 0,-3-7 0</inkml:trace>
  <inkml:trace contextRef="#ctx0" brushRef="#br0" timeOffset="71004">20047 11893 16546,'0'-6'-2969,"48"-24"2969,-9 15 0,16-12 0,-28 19 0</inkml:trace>
  <inkml:trace contextRef="#ctx0" brushRef="#br0" timeOffset="71322">21002 11592 19437,'-47'10'343,"0"1"1,2 14 0,6 10-344,9 13 0,8 5-872,7-4 1,7 0 871,10-5 0,8-3 23,23 7 260,-3-21 1,5-5-183,5-7 0,1-4-90,0-1 0,-1-4-6,-1-10 1,-3-7-6,10-21-56,-10-15 163,-14-10-511,-19 14 1,-8-2-73,-16 9 0,-5 1-395,2 1 1,-3 4-150,-11 11 1,0 9-1480,-13 8 2719,12 12 0,19-6 0,9 5 0</inkml:trace>
  <inkml:trace contextRef="#ctx0" brushRef="#br0" timeOffset="71538">20877 11902 17510,'-6'0'863,"2"0"-785,4 0-111,55-12-1715,-18 6 1748,15-6 0,0 1 0,-17 6 0,8-4 0</inkml:trace>
  <inkml:trace contextRef="#ctx0" brushRef="#br0" timeOffset="71988">21615 11317 18843,'33'13'52,"0"-1"0,-1 8 1,-5 6-25,-11 14 0,-5 10-410,-2 0 1,-1 7 0,-4 0-561,-6 1 1,-3 2 0,-1 0-843,2-1 1,-2 0 0,-2-2 1783,-5-6 0,-2-2 0,1-8 0,-6 7 0,6-18 0</inkml:trace>
  <inkml:trace contextRef="#ctx0" brushRef="#br0" timeOffset="72573">22117 11781 15829,'1'38'409,"1"-1"0,0 22 1440,-1-34-1155,-1-16-111,0-35-146,4-21-359,1 12 1,2-1 11,6-23-12,8 12-78,-4 30 22,1 9-33,2 6 22,16 28-33,7 10-107,-17-12 0,-1 0 129,13 9-11,-12-17 34,-12-20-23,1-11 33,4-12 12,-2-4 0,1-5 83,3-1 1,0 0-6,1-1 1,0 1-124,10-9-34,-15 41 34,-11 28 45,-3 19-45,-1 16-415,-2-13 1,0 4 414,3-3 0,-1-2 0,-1-7 0,0-4 0,3 12 0</inkml:trace>
  <inkml:trace contextRef="#ctx0" brushRef="#br0" timeOffset="72771">23059 11909 17935,'0'-4'561,"0"1"-438,0 3-604,-2 61-1615,6-33 2096,1 12 0,1-1 0,1-23 0,6-1 0</inkml:trace>
  <inkml:trace contextRef="#ctx0" brushRef="#br0" timeOffset="73253">23583 12065 19762,'29'-46'112,"1"0"0,-1-1 0,0-10 0,-1-3 0,-9 3-28,-10-6 0,-11 1-17,-5 16 0,-4 0 1,-3 4-1,-4-4 0,-7 8-34,-8 16 1,-2 8-34,-9 9-33,10 26 66,38 21 12,22-8 0,11-1-23,2-2 1,4-3-510,17-1 1,2-5 502,-14-10 1,-1-2 0,-2-4 0,-1-1-6,-5-2 0,-1-1 1,23-2 21,-18-7 34,-15-10 90,-16-1-179,-15 2 11,-10 12 951,-11 18-1344,-6 36-1182,19-13 1,4 4 1585,8 16 0,3-1 0,-3-21 0,2-2 0,17 22 0</inkml:trace>
  <inkml:trace contextRef="#ctx0" brushRef="#br0" timeOffset="75020">9641 14594 13779,'21'51'324,"1"1"1,-2-5 0,-2-2 1,4 15-125,-3-8-134,-7-12 449,1-12 1567,-7-33-1096,-7-41-606,-11-17-567,2 17 0,-2-2 270,-2 5 0,0-1-6,3-3 1,0-3 0,2-1-27,2 5 0,1-1 0,2 1-45,2 0 1,1 0 0,3 4-48,4-1 1,6 12 17,25 25-1031,4 28 1053,-11 9 0,-2 2 0,3-2 0,3 15 0</inkml:trace>
  <inkml:trace contextRef="#ctx0" brushRef="#br0" timeOffset="75171">9721 14619 18250,'34'-31'85,"-1"-1"1,-1 4 0,1 8-1027,17 14 941,3 32 0,-25-20 0,-3 20 0</inkml:trace>
  <inkml:trace contextRef="#ctx0" brushRef="#br0" timeOffset="75305">9744 14958 18675,'61'-17'-949,"-1"1"0,-2 0 1,-4 1-683,-16 4 1,-3 0 1630,1-1 0,-3 1 0,6-1 0,-12 1 0</inkml:trace>
  <inkml:trace contextRef="#ctx0" brushRef="#br0" timeOffset="75589">10687 13781 19336,'-33'26'366,"0"-1"0,0 10 0,3 9-294,13-2 1,2 8 0,2 2 0,1-2-852,-2 5 0,2-1 0,1 5 779,1-6 0,0 4 0,0 3 0,4-2 0,4-4-98,8 10 1,7-4 0,5-1-1207,6 3 1,5 0 0,6-8-173,-3-17 1,5-7 0,2-4 1475,4-8 0,2-4 0,-5-5 0,13-4 0,-12-5 0</inkml:trace>
  <inkml:trace contextRef="#ctx0" brushRef="#br0" timeOffset="75922">11141 14803 18832,'40'-28'179,"-1"0"0,0 0 1,-1 1-164,-8 6 1,-1-2 34,5-11 0,-5-3-23,-10 1 0,-8-2 291,-11-2 0,-8 3-50,-24-8 44,-31 26-145,13 35-44,-1 14-57,6 18-45,23-6 1,6 5-23,8-1 0,10 1-6,13 6 1,10-2-152,1-14 0,6-6-488,13-9 0,5-8 387,-10-6 1,2-6-2321,20-9 1,1-5 2577,-17 0 0,-2-2 0,1 2 0,-5-2 0,-10-6 0</inkml:trace>
  <inkml:trace contextRef="#ctx0" brushRef="#br0" timeOffset="76587">11922 13566 17599,'-60'-12'202,"6"12"-157,32 13 22,1 11 23,9 2-23,-1 16-33,8-7 0,1 1-23,-2 4 123,4 11 68,2-51-101,11-7-79,16-7-11,25 0-56,1 2-11,6 15 0,-23 10 23,-9 24 66,-32 13-5,-10-19 0,-6-1-28,-25 16-773,-11-15-818,24-23-2891,8-4 4482,7-13 0,9 7 0,4-6 0</inkml:trace>
  <inkml:trace contextRef="#ctx0" brushRef="#br0" timeOffset="77055">12189 13686 18317,'-53'37'134,"28"-11"1,7 3-91,14 23 68,23 2-89,3-20 44,16-21-45,-9-10 46,8-12 44,-10-10-112,-1-11-124,-20 0-324,-12 10-426,-8 10-493,-3 9-325,2 2-1770,3 4 3462,4 1 0,5-1 0,2-2 0</inkml:trace>
  <inkml:trace contextRef="#ctx0" brushRef="#br0" timeOffset="77889">11664 13723 18586,'-40'-30'963,"13"11"-627,43 31 12,16 10-108,14-1 1,10 1-219,-10-6 1,3-1-1,2 0-693,9 2 0,2 1 1,-2-3 662,-10-2 1,-3-2-1,-2-1-20,6 1 0,-8-2-131,-14-2-761,-16-4 842,-13-2 33,-13-1-100,-11 0 33,-35-12-359,21 0 0,-1-1 314,-1-2 1,0-1 730,-2-3 0,3-1-574,-16-9 106,24 11 1,1 1 688,-18-9-44,-2 6-561,23 11-32,7 8-102,14 6 386,2 5-342,7 8 203,29 17-91,-2-15 1,5-1-135,14 4 1,3-1-57,-7-5 1,-2-1-23,-3-4 0,-6-2-101,-4 1-851,-13 2-3552,-18-4 4504,-8-1 0,-2-4 0,2-4 0</inkml:trace>
  <inkml:trace contextRef="#ctx0" brushRef="#br0" timeOffset="78122">11993 13588 15291,'-2'-8'2219,"1"2"-1524,1 6 178,-36 79-772,9-25-45,5-7 0,-5 9 0,4-5-244,4-9 1,2-2 187,-4 10 0,3 1-1283,11-12 1,6-3 1308,19 11 1,-11-7-1,15-30 1</inkml:trace>
  <inkml:trace contextRef="#ctx0" brushRef="#br0" timeOffset="78755">12559 13995 14798,'9'0'3799,"45"-38"-3497,-28 11-213,5-2 1,-1-4 84,-13 0 0,-5-1 22,-2-4 0,-6-1 151,-7-8 1,-9 1-68,-7 9 0,-6 5-263,-1 9 0,-4 7 16,-29 4-33,21 22-33,10 20 78,31 14-141,18-18 1,9-2-85,-1-4 1,4-5-62,12-3 1,0-5 16,17-4 218,-27-6 0,-1-4 85,13-13 78,-7-8-34,-26 3 101,-12 8-67,-6 14-135,0 2-22,-6 11 34,2 9-34,1 14 0,7 28-538,10-29 0,5 0-246,-4 1 0,5-2-667,7-4 0,3-4-4869,22 1 6320,6-9 0,-22-7 0,-5-6 0</inkml:trace>
  <inkml:trace contextRef="#ctx0" brushRef="#br0" timeOffset="79106">13415 13469 18586,'-6'-35'722,"0"1"1,-3-27-566,35 14-118,-3 23 0,5 3-22,1-1 0,3 3-162,4 4 0,1 5 190,17 6-23,-3 19-10,-4 12-24,-5 23 29,-23-19 0,-4 6-17,-3 3 0,-3 6 0,-1 2-991,-1 9 1,-2 4 0,0 1 1034,0 1 1,0 1 0,-2 1-31,0-14 0,-1 1 0,0-1 0,0-2-228,1 3 1,0-3-1,1 3 216,0-2 1,1 2 0,1 0 0,0 0-3,3 12 0,1 0 0,1 0-345,0-12 1,1 1-1,0-1 1,0-5-1174,7 21 0,1-10 1518,0-18 0,-2-9 0,-4-13 0,-5-12 0</inkml:trace>
  <inkml:trace contextRef="#ctx0" brushRef="#br0" timeOffset="79986">14103 14982 14574,'-30'32'220,"0"0"1,0-1-1,0-4-220,-22 9-1132,4-9-3428,9-11 4560,9-9 0,16-5 0,5-2 0</inkml:trace>
  <inkml:trace contextRef="#ctx0" brushRef="#br0" timeOffset="80254">15006 14249 16894,'2'-5'380,"0"1"-380,38 1-1087,-19 3-1983,29 1 3070,-35 8 0,-8-3 0,-6 1 0</inkml:trace>
  <inkml:trace contextRef="#ctx0" brushRef="#br0" timeOffset="80370">15138 14381 13364,'0'6'2812,"0"-1"-2419,0-5-393,42 1 0,14-16 0,-2 12 0,-8-13 0</inkml:trace>
  <inkml:trace contextRef="#ctx0" brushRef="#br0" timeOffset="80688">16871 13920 15919,'3'-4'571,"0"0"68,7 52-539,-2-12 1,2 5-348,1 0 1,2 4 0,0-1-1361,4 12 1,1-2 1606,3-2 0,0-7 0,-4-11 0,-1-9 0</inkml:trace>
  <inkml:trace contextRef="#ctx0" brushRef="#br0" timeOffset="80954">18090 13802 17834,'19'35'127,"-1"0"0,1-1 1,-2-1-128,12 22-213,-1 1-1322,-4 0 1535,-15-20 0,-1-2 0,1 0 0,-5 5 0</inkml:trace>
  <inkml:trace contextRef="#ctx0" brushRef="#br0" timeOffset="81104">18045 14074 18597,'39'-33'-1233,"0"-1"0,1 3 1,1 6-2119,-1 14 1,2 4 3350,8-1 0,-3 0 0,10-1 0,-5 2 0</inkml:trace>
  <inkml:trace contextRef="#ctx0" brushRef="#br0" timeOffset="81388">19149 13619 11728,'9'0'1781,"4"29"1,-3 13-1312,-2-4 1,-1 3-456,3 5 0,1 6 0,0-3-1801,0 3 0,1-4-2629,1-3 1,1-5 4558,9-5 1,-8-16 0,-4-12 0</inkml:trace>
  <inkml:trace contextRef="#ctx0" brushRef="#br0" timeOffset="81537">19597 13817 13835,'0'0'0</inkml:trace>
  <inkml:trace contextRef="#ctx0" brushRef="#br0" timeOffset="81787">19831 13492 17577,'14'46'97,"0"0"0,-1-2 0,3-1-327,3-2 1,3-1 229,1-3 0,-1-1 0,-4-5 0,-2-2 0,11 6 0</inkml:trace>
  <inkml:trace contextRef="#ctx0" brushRef="#br0" timeOffset="82254">20605 13385 18238,'-14'-38'762,"-17"21"-706,-11 34-22,-10 20 33,12 6-51,14-12 1,3 2-17,-8 24 68,7-1 100,46-26-33,31-23-135,12-12 0,-14 0 0,2 3-74,-13 5 1,-2 5 11,1 9 1,-5 5-96,6 25 12,-40 17 145,-18-17 22,-2-19 1,-3-2-1592,-21 12 1569,-4-10 0,24-17 0,12-13 0</inkml:trace>
  <inkml:trace contextRef="#ctx0" brushRef="#br0" timeOffset="82473">20558 13404 17330,'6'0'-241,"30"-9"1,13-3 240,-7 3 0,1 1 0,7-4 0,-2 0 0,17 1 0</inkml:trace>
  <inkml:trace contextRef="#ctx0" brushRef="#br0" timeOffset="83319">21317 13571 15952,'42'34'414,"1"1"1,-2-2 0,1-4-415,-9-9 0,0-3-314,0 0 1,0-1-2208,26 13 2521,-12-7 0,-21-10 0,-13-5 0</inkml:trace>
  <inkml:trace contextRef="#ctx0" brushRef="#br0" timeOffset="83470">21510 13630 15179,'-36'40'-801,"1"1"1,-1-1-1,1 0 1,-2 1-1,4-2 1,5-4-1,-2 17 1,30-40-1</inkml:trace>
  <inkml:trace contextRef="#ctx0" brushRef="#br0" timeOffset="84504">22612 13302 15650,'2'-6'3641,"-1"1"-3237,-10-22-214,-8 12-89,-15-18-101,3 24-45,-13 9 34,9 21 56,-7 16-34,12 5-11,5 5-11,8-13 22,-4 9-11,5-11-22,0-3 44,11-17 45,14-12-44,10-7 10,15-2-33,-2 3 0,4 1-11,7 3 0,3 4 0,10 12 0,-2 6-200,-13-4 1,-5 6 198,-8 9 1,-10 3-22,-14 20 5,-19-19 0,-7 0-970,0-7 1,-4-2 997,-9-2 0,0-4 0,-6 0 0,13-20 0</inkml:trace>
  <inkml:trace contextRef="#ctx0" brushRef="#br0" timeOffset="84720">22865 13334 18294,'17'36'130,"1"1"1,0-2 0,3-1-366,10 3 0,5-1-2718,-1-4 1,2-1 2952,-3-2 0,-1-3 0,10 3 0,-31-23 0</inkml:trace>
  <inkml:trace contextRef="#ctx0" brushRef="#br0" timeOffset="84955">23174 13356 15963,'-46'31'288,"-1"1"1,1-1 0,-7 5 0,11-2-222,12 11-11,35-25 11,24-4-45,26-8-952,-8-5 1,2-1-394,-5-1 1,-1-2 1322,9 1 0,-5 0 0,-9 0 0,-5 0 0</inkml:trace>
  <inkml:trace contextRef="#ctx0" brushRef="#br0" timeOffset="85171">23965 13164 18563,'42'35'-155,"-1"0"1,-4-9 0,4 0 0,0-4-2429,14 0 1,0-5 2582,1 1 0,-3-4 0,-13-5 0,-7-3 0,-8-5 0</inkml:trace>
  <inkml:trace contextRef="#ctx0" brushRef="#br0" timeOffset="85320">24252 13158 15784,'-39'46'-1050,"0"0"1,11-2 0,7 0 1049,11-6 0,5-2 0,7 9 0,11-30 0</inkml:trace>
  <inkml:trace contextRef="#ctx0" brushRef="#br0" timeOffset="85721">24906 13564 18709,'6'-6'1568,"5"-48"-1108,-9 15-264,1-17 0,-1-4-174,-4 24 1,-2 1 22,-2-12 0,-3 1-34,-17-8-11,-24 10-11,4 27-79,3 28 90,24 11 34,33 13-18,14-20 1,8-5-73,28 2-176,-14-5 1,1-3 231,-12-4 0,0-3 0,15-5 0,-1-1-12,-14 2 1,-3 0-23,1-3 0,-5 2 1,-8 1 33,-22 18 11,-2 27 34,0 25-421,10-18 1,4-1-309,-3-5 1,4-3-1080,9-1 1,5-4-1342,-3-9 0,2-3 3173,1 1 1,0-1 0,5 2-1,-7-5 1</inkml:trace>
  <inkml:trace contextRef="#ctx0" brushRef="#br0" timeOffset="86753">9544 16981 14764,'1'7'2354,"1"-2"-1794,-2-5 146,0 0-695,8 0-4717,15 6 4706,-2 4 0,1-2 0,-15 0 0</inkml:trace>
  <inkml:trace contextRef="#ctx0" brushRef="#br0" timeOffset="86903">9575 17266 12568,'54'-14'0,"-11"3"0</inkml:trace>
  <inkml:trace contextRef="#ctx0" brushRef="#br0" timeOffset="89186">11670 17227 16602,'3'6'1827,"0"-1"-1256,45-51-403,-19 13-140,13-12 0,2-5-6,-21 15 1,-3 0-18,1 0 1,-3 0-28,-5-22-23,-32 24 45,-37 6 33,18 23 1,-2 9 179,-11 14 0,2 7-152,11 1 1,4 6-215,6 9 1,7 3 197,11-12 0,6 0-12,4 8 1,9-1-1,11-5 1,8-4-57,12 0 1,7-6-589,14-10 1,2-9-1093,-10-8 1,-1-5-1094,-2-4 1,-6-5 2795,7-21 0,-24 15 0,-9 2 0</inkml:trace>
  <inkml:trace contextRef="#ctx0" brushRef="#br0" timeOffset="89737">12517 16128 18451,'-60'-27'146,"8"6"-146,22 24 11,7 2-11,10 3 0,1 0 11,2 4 12,-8 12-1,-4 11 23,0 1-12,0 2-10,10-15 10,4 0 12,3-12 101,18-4-113,27-20-10,6 3-12,18-6-11,-18 11-146,9 19 124,-22 21 33,-13 23 0,-29-3 1,-17-5-12,-2-25-919,-9-8-7138,0-18 8057,1-10 0,14-1 0,14 0 0</inkml:trace>
  <inkml:trace contextRef="#ctx0" brushRef="#br0" timeOffset="90070">12739 16223 16849,'-12'32'207,"-1"0"0,3 26-72,33-39 44,15-8-67,-1-19-79,-2-9 23,-16-7 34,-5-12-247,-13 7-1445,-32 3 392,-4 13-706,-20 19 1916,11 8 0,22-5 0,2 3 0</inkml:trace>
  <inkml:trace contextRef="#ctx0" brushRef="#br0" timeOffset="90386">13073 16151 17734,'11'40'246,"1"-1"1,6 18-202,26-39 56,-16-15-79,-5-11 12,-12-13-34,-5-13-1143,-24-9-661,3 12-1334,-12 9 3138,11 16 0,7 4 0,2 1 0</inkml:trace>
  <inkml:trace contextRef="#ctx0" brushRef="#br0" timeOffset="90736">13628 16037 17006,'-21'31'162,"0"0"0,15 15-72,51-23-56,18-33 22,-15-8 44,-17-18 260,-21 6-80,-6-1-213,-7 0-67,-8 7-67,-9 6-1457,-29 10-7463,1 25 8987,4-1 0,18 7 0,22-14 0</inkml:trace>
  <inkml:trace contextRef="#ctx0" brushRef="#br0" timeOffset="91253">14111 16267 18149,'29'-45'239,"0"0"0,0-4 0,-12 3 74,-30-1 35,-11 3-292,-6 18-45,-3 22 12,13 14-12,6 18-11,32 6-415,34 1 179,-8-21 1,3-7 224,-3-5 0,-1-4 22,1-1 0,-4-4 34,11-11 101,-5-6 504,-22 6-560,-10 4-90,-20 11-23,-6 13 23,1 8-269,4 26-3305,18 10 3574,6-20 0,2-1 0,4 7 0,11-12 0</inkml:trace>
  <inkml:trace contextRef="#ctx0" brushRef="#br0" timeOffset="91639">16278 16361 19493,'35'-1'-3194,"1"-1"1,15 6 3193,-36 8 0,-13-2 0,-2-1 0</inkml:trace>
  <inkml:trace contextRef="#ctx0" brushRef="#br0" timeOffset="91771">16369 16628 17633,'42'-13'-583,"0"0"1,13-5-1,-33 13 1</inkml:trace>
  <inkml:trace contextRef="#ctx0" brushRef="#br0" timeOffset="92170">18486 16093 18574,'9'47'130,"0"0"1,-1-2 0,-1 1-512,0 3 1,-1 0-1290,0-12 0,0 0 1670,4 11 0,-1-5 0,1-10 0,-2-10 0</inkml:trace>
  <inkml:trace contextRef="#ctx0" brushRef="#br0" timeOffset="92637">19829 15922 15202,'5'0'745,"7"26"0,3 12-667,-2-4 1,0 1-79,6 16 0,0 1-494,-3-10 1,-1-3-1121,3 10-3574,-2-8 5236,-5-8 1,-5-16 0,-5-6 0</inkml:trace>
  <inkml:trace contextRef="#ctx0" brushRef="#br0" timeOffset="92803">19718 16236 17935,'42'-20'-213,"-1"1"0,1-1 1,1 1-1,1 1 0,-2 2-655,15-1 0,3 3 260,-2 0 1,5-1 0,-8 3 0,-11 2 0,-3 1 0,13-3 0,0 0 0</inkml:trace>
  <inkml:trace contextRef="#ctx0" brushRef="#br0" timeOffset="92986">20811 15844 19078,'2'48'-332,"0"0"0,3 2 0,4-2-3843,6-1 1,2-3 4174,-3-12 0,1-3 0,5 4 0,-13-28 0</inkml:trace>
  <inkml:trace contextRef="#ctx0" brushRef="#br0" timeOffset="93137">21120 16049 18798,'11'-4'-930,"-2"1"-5019,-9 3 5949,0 0 0,0 0 0</inkml:trace>
  <inkml:trace contextRef="#ctx0" brushRef="#br0" timeOffset="93370">21557 15709 19336,'0'61'-1240,"0"0"0,5-3 0,1-4-2659,1-20 0,1-3 3899,18 16 0,-15-34 0,0-7 0</inkml:trace>
  <inkml:trace contextRef="#ctx0" brushRef="#br0" timeOffset="93853">22241 15582 15896,'0'-6'1972,"0"1"-1378,0 5-493,-23 0-34,5 16 118,-9 5 0,-4 5-79,5 7 1,0 4-85,-5 4 1,0 0 16,7-7 0,2-4 6,-3 3 33,16-19-21,9-12-1,11-2-34,7-9 1,38-18-23,-20 11 0,2-1-6,0 0 0,1 3 0,1 2 1,-3 5-6,13 13-219,-17 10 0,-3 7 123,-6 6 1,-4 4 78,2 8 0,-9 2 34,-16-3 0,-8-3 16,-14 10-11,-18-20-11,14-20-3070,-1-11 3070,13-11 0,2 5 0,13-3 0</inkml:trace>
  <inkml:trace contextRef="#ctx0" brushRef="#br0" timeOffset="94070">22910 15631 18854,'0'-5'482,"0"2"-460,17 23 1,9 11-23,12 1-428,1 5 0,5 1-1410,9-7 1,2-5 1837,-14-6 0,-1-1 0,3 1 0,-5-3 0,-8-6 0</inkml:trace>
  <inkml:trace contextRef="#ctx0" brushRef="#br0" timeOffset="94237">23243 15734 17286,'-51'26'85,"0"-1"1,4 0 0,6 0-86,-7 16-3876,19 10 3876,29-22 0,0 0 0,14-24 0</inkml:trace>
  <inkml:trace contextRef="#ctx0" brushRef="#br0" timeOffset="94953">24346 15214 14708,'7'-7'2992,"-1"1"-2409,-6 6-392,0 0-113,-36-21-33,-2 19-23,-19-12-22,10 28 11,15 6 57,-13 17 21,3 11-95,18-17 1,1 1 5,-8 17 67,12-8-67,11-21 0,5-4 11,2-8 213,8-4-56,18-17-168,22-14-11,0-4-11,4-1-113,-19 18-10,6 15 78,-1 37 50,-16-6 0,-3 5 11,-4 0 1,-3 3-1,-3 1 1,-3-1 5,-8 13-12,-6-7 12,-7-10 0,-17-10 79,-7-14-382,-10-26-1501,14-3-1905,10-17 3709,19 12 0,4 9 0,3 5 0</inkml:trace>
  <inkml:trace contextRef="#ctx0" brushRef="#br0" timeOffset="95289">24522 15319 17420,'14'43'-126,"1"0"0,-1 1 0,8 17 0,1-1 126,0-9 0,-1-5 0,3 8 0,-4-24 0</inkml:trace>
  <inkml:trace contextRef="#ctx0" brushRef="#br0" timeOffset="95537">24814 15427 16243,'-42'21'389,"0"-1"1,0 1-1,-8 7 1,8 2-312,3 17-55,31-11-1,20-16-11,26-5-1422,23-6 755,-28-6 1,0-1-1113,4-1 0,0-2 1768,23 1 0,-27 0 0,-4 0 0</inkml:trace>
  <inkml:trace contextRef="#ctx0" brushRef="#br0" timeOffset="96003">25688 15700 19045,'40'-36'228,"0"1"0,-5-5 0,-5-3-184,-10-5 1,-6 0-649,-3 8 0,-5 2 654,-7-1 1,-4 5 480,-10 3-296,-34 14 126,-8 34-327,2 18-34,17 9 33,41 2-33,19-21 203,8-13 0,5-3-209,4-2 1,2-4 21,12-4 1,0-3-17,-13 1 0,-3-2 124,24-11 55,-35 8-179,-11 4 11,-9 4-11,-4 26 11,-2 24-577,7-9 1,3 3 139,0-3 0,4-1-1005,7 3 0,6-3-1034,1-8 0,3-3 2465,5 1 0,-1-3 0,7 6 0,-6-10 0</inkml:trace>
  <inkml:trace contextRef="#ctx0" brushRef="#br0" timeOffset="99552">9343 17039 14585,'-38'-11'78,"14"6"-55,54 19 55,13 6 69,2 3 43,0-3-22,-18-9 157,0-1 481,-13-1-234,-2 1-359,-11 6-34,-1 0 90,0 9-146,11-5 23,21 0-197,2-13 1,5-3-415,-2-2 0,2-1-229,8-3 0,1 0-264,-12 0 0,-1-1 958,8 1 0,-3 0 0,0 0 0,3 2 0</inkml:trace>
  <inkml:trace contextRef="#ctx0" brushRef="#br0" timeOffset="99820">9994 17216 14305,'-62'-22'1529,"28"10"1,3 1-1194,2 3-336,4 1 0,28 6 45,21 6-6,12 6 0,5 3-95,0 6 0,0 3-73,0-1 1,-3 4 32,-10-1 1,-10 2-532,-21 12-874,-15 0-1828,-12-2 3329,-4-6 0,14-15 0,6-6 0</inkml:trace>
  <inkml:trace contextRef="#ctx0" brushRef="#br0" timeOffset="103202">12194 17856 10989,'-6'8'1759,"2"-1"-1379,4-7 80,50 14-23,-13-10-146,15 0 0,7-1 73,-4-5 1,3-1-899,-2 0 1,4 0-1,-2 0 552,-5 1 1,-1 0 0,0 1-4,7 1 0,0-1 0,-1 1-15,-10 0 0,-2 0 0,2 0 11,3 0 0,2 0 0,1 0 4,4 0 0,2 0 0,0 0-4,4 0 0,1 0 1,1 0 4,-15 0 1,0 0 0,2 0 0,3-1-10,-5-1 1,3 0-1,2 0 1,1-1-1,1 0 1,0 0-453,7 0 0,1-2 1,0 1-1,2-1 0,-1 0 1,0 1 445,-9 0 1,0 0-1,0-1 1,0 1 0,0 0-1,0-1 1,1 1-258,-1-1 1,2 0-1,0 0 1,0 0-1,-2 1 1,-1-1-1,-2 1 256,7-1 0,-5 1 0,0 0 0,1 0 0,4 0-150,-4 0 1,2 1 0,1 0 0,2 0 0,1 0 0,0 0 0,0 0 125,-6 0 0,0 1 0,1 0 1,-1-1-1,2 1 0,-1 0 1,0 0-1,0-1-34,0 1 0,1 0 0,-1-1 0,1 1 0,0 0 0,-1 0 1,0 0-1,0-1 58,5 1 0,0 0 0,-1 0 0,0 0 0,1 0 0,-1 0 0,2-1 2,-7 0 1,2 0 0,0 0 0,1 0 0,-1-1-1,-1 1 1,-1-1 0,-1 1-3,7 0 0,-3-1 0,-1 0 0,0 1 0,2-1 0,2 0 0,-5 0 0,3 0 0,2 0 0,0 0 0,0-1 0,0 1 0,-3-1 0,-2 1 0,3-1 0,-3 1 0,-2-1 0,0 0 0,2 0 0,4 0 1,-2 0 0,2-1 1,2 0-1,1 0 1,2 0-1,0 0 1,-1 0-1,1 0-3,-6 1 1,1-1 0,-1 1 0,1-1 0,1 1 0,0-1-1,0 1 1,2-1 0,2 1 1,-10 0 1,2 0 0,1 0 0,1 0 0,1 0 0,0 0 0,0 0 0,0 0 0,-1 0 0,-1 0 0,-1 0 0,-1 1-14,8-2 1,-2 1 0,0 0-1,-1 0 1,-1 1 0,0-1-1,-1 0 1,1 1 0,-1 0 14,5-1 1,1 1 0,-1-1 0,0 1 0,-1 0 0,-1 0-1,-2 0 1,-3 0 27,3 0 0,-5 1 0,-1-1 0,0 0 0,1 1 0,4-1 2,-4 0 0,3 0 0,1 1 1,1-1-1,1 0 0,1 0 0,-1 0 1,0 0-1,1 0 0,0-1 0,0 1 1,0-1-1,1 1 0,0-1 1,2 0-1,2 0-2,-12 1 1,3-1-1,0 0 1,2 1-1,0-1 1,0 0 0,0 0-1,-1 0 1,0 1-1,-2-1 1,-2 0-15,10 0 1,-2 0 0,-1 0 0,-1 0 0,-1 0 0,0-1 0,0 1-1,0 0 28,-3 0 1,-1-1 0,0 1 0,-1-1-1,1 1 1,-1-1 0,0 1 0,-1-1-17,7 0 1,1 1 0,-1-1 0,0 0 0,-1 1-1,-2-1 1,-1 1-9,7-2 0,-3 1 0,-1 0 1,2 0-1,5 0-11,-10 0 1,3 1 0,4-1 0,1 1 0,0-1 0,-1 1 0,-2-1-1,-3 1-9,3 0 0,-2 0 0,-2 1 0,-1-1 0,1 1 0,2-1 3,-2 0 0,2 0 0,1 1 1,1-1-1,-2 0 0,-2 1 1,-3-1 0,5 0 1,-2 1-1,-3 0 1,-1-1-1,-2 1 4,5 0 1,-2-1-1,-3 0 1,-5 1 492,6-1 1,-6 1-474,-5-1 0,-5 0 2311,4-1-2159,-13-2 1849,-29 3-2040,-8-1 3414,-4 1-3392,-4-1 1,0 1 21,2-1-22,2 0 113,-1-6-12,2-7-34,-1-3-56,4-6 23,1 3-34,-2-27-5,4 16 0,1-2-1,-2-15 1,0-2-321,2 7 1,-1 1 319,-1-1 1,0 2-6,-5-20 0,3 33 0,-1-1 0,0 1 0,-2-2 6,-5-12 0,-3-2-6,-1 1 0,-2-1 0,-6-12 0,1 1-260,4 15 1,0 2 259,2 3 0,0 4 0,-6-11-11,-8-8 0,-3 4 11,13 21 0,0 1 56,-14-13 538,6 6-627,11 14 33,3 2 11,3 3 553,-5-3-576,-3 2 1,-12-6 22,3 3 12,-8-2-23,8 3 0,-19-11 0,22 14 0,-2-1 11,-9-5 0,0 1-11,5 5 0,1 0-155,-1 2 1,0 1 154,-19-5-12,-2 2 24,-2-2-57,-1 1 45,-1-1-6,15 5 1,-3 0 16,-2-1 0,0 0-11,-1 1 0,1 0-17,2 2 0,4 1 6,-19-2-28,19 6 0,-2 0 33,-1 1 1,-1 1-51,-16-2 0,0 0-374,12 2 0,2 1 390,-3-1 1,2 1 0,11 1 0,0 2-12,-3-1 1,0 1-17,-2 0 0,-1 0-51,-2 1 0,-1 0 40,-2 0 0,-2 0 55,3 0 1,-4-1-1,0-1 15,-1 1 1,0-2 0,0 1 7,0 0 0,0-1 0,1 0 0,5 0 0,1 0 0,3-1-6,0 0 1,0 0-12,-18-1 0,-4 0-13,21 3 0,-2 1 1,-2-1 10,-14 0 0,-3 0 0,-1 1-1,14 1 0,-2 0 1,1 0-1,2 0 16,-8 0 1,2 0-1,0 0-11,0 0 0,0 0 0,3 0 15,-4 0 0,2 0 11,1 0 1,0 0-12,2-1 0,-2 0-23,7 0 1,-3-1 0,-1 1 18,-2 0 0,-1 0 0,0-1 4,0 1 0,0-1 0,0 1-323,2 0 0,1 1 0,3 0 334,-6-1 1,0 1-9,7-1 1,-3 1 0,0 0-159,-1 0 1,1 1-1,-3-1 151,-9 2 1,-2 0-1,1 1 0,1 0 1,1 0-1,3 1 4,10-1 0,3 1 0,1 0 0,0-1 0,1 1 0,2-1 0,-7 1 0,2-1 0,-4 1 0,0-1 0,2 1 0,-3 1 3,5 0 1,-3 1 0,-1 0-4,-1 1 0,0 1 0,-1 0 0,1-1 0,0 1 0,1 0-300,3 0 1,0 0 0,3 0 299,-1 0 0,0-1-11,-17 2 0,-4-2 48,23-3 0,0-1 1,-3 0-38,-9 0 0,-3 0 0,3-1 0,10-1 0,3-1 0,1 0 5,-20-1 1,5-1-6,17 0 0,3 1 0,-1-1 0,0 0 17,2 0 0,-2 2 275,-15-1 1,-3 2-327,-3 3 0,-3 1 38,10 0 0,-3 0 0,2 0-113,-12 5 1,1-1 108,0 1 0,3-1 0,15-3 0,0-1 218,3 0 0,-3-1 1,0 1-219,-1-1 0,0 1 0,-3 0 11,-9 0 0,-3 1 0,1 0-258,2 0 0,1 0 0,3-1 247,-12 2 0,4-1-6,4 0 0,3-1 0,17 0 1,1-2 52,-1 1 0,-1-1-47,1 0 0,-2-1 0,-16 0 0,-3-1 0,-4 2 0,-1-1 49,0 1 1,1 0-62,3 1 1,2 1-11,18 0 0,0 0 73,-16 2 1,-4 0-91,0 2 0,-4 0 35,12-1 0,-3 0 0,0 0-103,-2 0 1,0 0 0,2 0 113,9-2 1,2-1-1,0 1-3,-1-2 0,0 0 0,4-1-96,-5-2 0,1 0 97,-18 1 1,-3 0 5,22 0 0,1 0 0,-2 0-30,-10 2 1,-1 1-1,2 0 3,-10 1 1,3 1 15,4 1 0,2 0 0,17-1 0,0 0-8,-20 3 1,-3 1 7,0-2 0,-4-1 7,14-2 1,-2-1-1,0-1-4,4 0 1,1-2 0,1 0 0,3-1 0,0-1 0,3 0 1,-6 0 1,0 0-6,-8 1 0,0 0-17,7 2 0,-1 1 13,4 0 0,-3 1 1,1-1 376,-13 3 1,2 1-374,-5 0 0,2 0 16,16-1 1,-1-1 1,5 0 0,-3 0 1,0 1-16,0 1 1,-1 1 0,-1 1-8,-11 1 0,-3 2 1,1 1-208,1 1 0,0 1 1,3-1 210,10-2 0,2 0 0,2-1 0,-21 7 0,5-1-305,18-6 1,2 1 298,-1-1 1,-1-1 239,1 1 0,-2-1-212,-15 3 1,-4-1-23,-4 0 0,0-1 0,0 0 0,1 1-149,2-2 1,3 0 148,19-3 0,0 2 0,-12 5 0,-1 1 644,4 0 1,-1 1-656,-7 3 0,1 0 16,8-2 1,4-1-28,-17 6 22,13-4 0,17-9 11,-6 1 917,-7-1-934,6-3 1,-3 0 33,-1 0 0,-1 0 28,1 1 1,1-1-69,6 0 1,3 0 763,-2 1-752,2 2 158,10-2-181,3 2 23,10-3 11,4-1 200,0 0-211,1-2 0,0 0 11,1 2-56,-1 4 90,-7 11-45,0 2 0,-9 10-23,-2-3 40,3-3 0,-1 4-23,-1 8 1,1 3 5,-1 3 0,2 1-126,3 7 1,4 3 166,6-5 0,3 3 0,1-2-766,0-7 1,1-2 0,0 3 739,0 15 0,0 2 0,1-2 11,0-15 1,0-2-1,1 2-190,2 12 0,1 4 0,3-1 253,1-2 1,2-1 0,1 3-40,1-8 0,1 3 1,1-1-1,0-3-20,2 2 0,0-4 0,1 0-12,0-4 1,1-1 0,-2-4 9,-1 0 0,-1-2 0,2 5 0,0-1 0,-3-9 0,1-2 301,17 25-228,-10-30 1992,-1-20-2014,-6-11 907,3-4-919,0-7 147,6-14 88,-7 0 34,-3-2-235,-8 13-45,-5 10-56,0 5 101,0 3-79,12-3-22,8 0 0,24-3 0,20-6 11,-22 3 0,4-2-688,7-4 1,7-3 684,-10 1 0,4-2 1,3-1-1,2 0-136,-5 2 1,2 0-1,1 0 1,1 0-1,-1-1-635,0 1 1,0-1 0,1 1 0,-1-1 0,1 2-290,-1 0 1,1 0 0,-1 1 0,-2 0 0,-3 2 1051,10-4 0,-5 2 0,-6 2 0,-2 1 0,-6 1 0,-11 0 0,-1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3:32:55.12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4182 2694 18082,'15'51'89,"0"0"1,1 1-1,0 8 1,-2 0-75,-7-10 0,-1 1 0,-2-4 24,-2 2 0,-3-3 62,-4 2 0,-1-4 795,-3 8 404,-10-30-1121,9-47-44,-2-40-91,8 24 1,1-5-292,0-6 0,1-6 0,2-2 220,2-2 1,2-2 0,3-1 15,1 10 0,2 0 0,3 0 0,2 4-12,8-6 1,4 5-1,3 7 12,10 2 0,4 11 5,1 15 1,-1 10-466,14 23-303,-31 10 1,-8 7 678,-21 15 0,-15 4 121,-4-5 0,-8 1 0,-2-3-361,-1-5 0,-1-3 0,-3-2 395,-3-2 0,-2-3 0,5-4 243,-19 10 301,24-14-514,24-3-34,47 15-67,9 2-93,-7-10 0,3-1 87,-5-3 1,-1-1-124,3 0 0,0-1-303,-2 1 0,2-1-2403,5 4 1,-1-1 2845,12 3 0,-8-1 0,-38-22 0</inkml:trace>
  <inkml:trace contextRef="#ctx0" brushRef="#br0" timeOffset="317">4575 1921 18227,'-5'-42'706,"0"1"0,4 0 0,4 1-23,13-20-683,7 22-23,2 22 12,-1 30 11,5 8-22,3 15 22,-8-6 0,0 2-1473,-3 2 0,-1 2 1473,0 8 0,-3-2 0,3 8 0,-17-14 0</inkml:trace>
  <inkml:trace contextRef="#ctx0" brushRef="#br0" timeOffset="566">3959 3809 18070,'45'8'461,"-1"0"1,1 0 0,4 0-1,2-2 1,5-3-393,-3-6 1,4-5-1,5-1 1,1-2-1,0 2-1007,-2 0 0,2 0 1,1 1-1,1-2 0,-1 1 1,1 0 834,0-1 0,0-1 1,0 1-1,1-1 0,-2 1 1,0 0-449,-2 1 0,0 0 1,0 1-1,-2 0 0,-4 1 1,-5 1-2408,13 1 0,-7 1 0,-6 2 3172,0 1 1,-8 2-1,1 0 1,-42 1-1</inkml:trace>
  <inkml:trace contextRef="#ctx0" brushRef="#br0" timeOffset="715">4603 4303 21275,'57'-26'-55,"0"1"1,0 0-1,0 0 1,2 0-1,0 1 1,2 0-1,3 2-1202,-8 6 0,4 0 0,1 1 1,1 1-1,-1 1 0,-3 0 863,0 1 1,-1 2-1,-2-1 1,-1 2 0,1-1-1,2 0 1,1-1-1,-2 1 1,-3 2 0,-6 1-1,8 3 1,-1 0 0</inkml:trace>
  <inkml:trace contextRef="#ctx0" brushRef="#br0" timeOffset="1809">8095 2728 17734,'38'5'-535,"0"-1"1,-2 0 0,-3-1-3678,9-3 4212,-14 0 0,-14 0 0,-9 0 0</inkml:trace>
  <inkml:trace contextRef="#ctx0" brushRef="#br0" timeOffset="1948">8156 3081 17162,'47'-3'-874,"0"0"0,0 0 0,9 2 0,-6-2 0,7-11 0,-35 10 1</inkml:trace>
  <inkml:trace contextRef="#ctx0" brushRef="#br0" timeOffset="2568">11170 2581 19146,'-16'-36'575,"-1"-1"0,2 3 0,6 2-485,21-2-90,9-2 22,16-1-28,-3 18 1,4 6-91,1 8 1,0 9-420,3 17 0,-5 9 257,-9 2 0,-8 4 2,-15 16 1,-11 2 255,-4-12 0,-7-2 151,-15 12 1,-3 0 83,7-10 0,0-2-207,1-2 0,2-4 6,2 4-57,21-26 46,11-7 21,7-2 1,20-5-45,14-10-409,-2-2 0,7 0-889,-13 4 0,1 1 0,3 0 1298,15-3 0,4 0 0,-7 2 0,-2 3 0,-5 1 0,-6 2 0,0-1 0</inkml:trace>
  <inkml:trace contextRef="#ctx0" brushRef="#br0" timeOffset="3049">13026 1883 19829,'-31'-28'183,"-1"1"0,2 2 0,1 6-93,-8 16-12,1 2-11,4 1 101,0 0-78,11 2-12,3 0-78,11 7-67,5 8 67,0 18 39,0 15 1,0 10-26,-2-8 1,0 4 0,1 4-641,0-4 1,0 4 0,0 1 0,1-2 591,-2 9 1,0-2-1,1-2 34,1-3 0,1-2 0,2-6-345,4-2 0,2-4 367,0-4 1,3-3-24,1-4 0,3-1 12,4 0 0,3-1 17,-1-6 1,3-3-125,6 2 1,1-3-779,20 2-739,4-12-3160,-7-13 5336,5-18 0,-22 10 1,-5-10-1</inkml:trace>
  <inkml:trace contextRef="#ctx0" brushRef="#br0" timeOffset="3465">13987 1759 19594,'-41'2'201,"0"-1"1,3 3 0,7 7-230,14 19 0,7 6-62,-4 17-5,7-18 0,4-2-622,16 7-1771,29-1 2488,-8-28 0,3-2 0,12 7 0,0-16 0</inkml:trace>
  <inkml:trace contextRef="#ctx0" brushRef="#br0" timeOffset="3649">14467 1590 19161,'-11'51'116,"0"0"1,0 0 0,0 0 0,-5 9 0,-2 2 0,0 1 0,0-2-1261,1-2 1,-1 0 0,1-1 0,-2 0 756,-1 3 1,-1 0-1,0-2 1,1-3-540,1-4 0,2-4 0,0-1 926,3-2 0,0-2 0,2-3 0,1-4 0,1-3 0,-1 13 0</inkml:trace>
  <inkml:trace contextRef="#ctx0" brushRef="#br0" timeOffset="3933">14845 2468 13801,'3'-6'2252,"-9"50"-2112,-5-13 0,-3 3-588,-5 21 0,-2 1-1445,2-13 0,-1-4 1893,2-5 0,1-5 0,6-10 0,4-10 0</inkml:trace>
  <inkml:trace contextRef="#ctx0" brushRef="#br0" timeOffset="4131">14726 2308 21005,'42'46'-291,"1"-1"0,-11-10 0,1 2 0,-2-3-3424,1 2 1,-1-1 3714,1 0 0,-2-2 0,7 5 0,-23-26 0</inkml:trace>
  <inkml:trace contextRef="#ctx0" brushRef="#br0" timeOffset="4349">15735 2551 20121,'7'-6'739,"-1"1"-739,30-14-515,-4 8-309,2-2 1,4 0-4870,25-2 5693,-27 6 0,-2 1 0,8-2 0,-9 0 0</inkml:trace>
  <inkml:trace contextRef="#ctx0" brushRef="#br0" timeOffset="4881">17176 2372 17992,'6'0'1008,"-1"0"-874,-5 58-122,0-31-1,0 9 0,0-1 67,0-13 281,0-8 1087,0-20-1233,0-12 55,0-21-66,-1-12 11,0-12-611,0 27 0,0-2 437,0-4 0,1 0-39,-1 1 0,1-2 218,2-4 1,3 2-219,7-8-78,17 18 33,2 46 34,12 21-12,-3 7 247,-13-13 1,0 0-583,13 11 391,-3-5 135,-22-22 11,-10-20 90,2-10-202,4-18-33,2-10-34,4-7 0,6-4-258,-2 29-78,-1 40-33,-10 24-208,-6 9 0,-2 4-1289,1-9 1,1 0 1865,3 4 0,0-3 0,1 7 0,3-23 0</inkml:trace>
  <inkml:trace contextRef="#ctx0" brushRef="#br0" timeOffset="5049">17901 2139 18787,'5'-7'2140,"-1"1"-1971,-4 6-169,0 0 33,1 46-1041,1-12-550,0 27-2734,2-29 4292,0-17 0,-2-7 0,0-5 0</inkml:trace>
  <inkml:trace contextRef="#ctx0" brushRef="#br0" timeOffset="5615">18109 1378 18283,'7'-63'2028,"7"6"-1927,10 32-68,27 5-145,12 34 95,-30-1 1,-2 7-625,2 15 1,-5 8 640,-7 5 0,-5 4-530,-1 7 0,-2 4 530,-6-18 0,-1 1 0,-1 0 0,-1 1 0,0-1 0,-1 1-4,0-2 1,-2 1-1,1 1-122,1 9 0,0 3 0,0-1 148,0-6 0,1 0 1,0-1-35,-1 5 1,0 0 0,0-4-146,2 2 1,-2-6-618,-9 16-571,-8-39 1345,-29-10 0,23-9 0,-14-4 0</inkml:trace>
  <inkml:trace contextRef="#ctx0" brushRef="#br0" timeOffset="5949">12540 4047 18989,'63'-16'152,"0"-1"0,0 1 0,0 0 0,-1 1 0,-1 0 0,2 0 0,5 1-937,-12 3 1,2-1-1,4 1 1,1 0-1,1 0 1,0 0-1,-2 1 807,-1 0 0,-2 0 1,0 0-1,0 1 1,3-1-1,2 1 1,4-1-115,-14 3 0,3-1 1,1 0-1,3 0 0,0 1 1,2-1-1,0 0 1,2 1-1,-1-1 0,0 1 1,1 0-1,-2 1 20,-1 0 0,1 0 1,0 1-1,1 0 1,-1 0-1,1 0 1,0 0-1,1 1 1,-1-1-1,0 1 1,0-1-1,0 1 1,-1-1-96,0 1 0,0-1 1,1 0-1,-1 0 1,1 0-1,-1 0 1,0 1-1,0-1 1,-1 1-1,0 0 1,0 0-1,-1 1 1,-1 0-362,6 1 0,0 0 1,0 0-1,0 1 1,0 0-1,-2 0 0,0 1 1,-3 0-1,-2 0 1,-3 0-1,-2 0 482,11 1 0,-3 1 0,-3 0 0,-4 0 0,-2 0 0,-4 0 0,18 2 0,-7 1 0,-5-1 1,-4 0-1,0 0 0</inkml:trace>
  <inkml:trace contextRef="#ctx0" brushRef="#br0" timeOffset="6548">14959 4800 16502,'6'3'425,"-1"0"-190,-5-3-179,0 0-22,8 30 22,-4-20 246,4 22 741,-6-30-169,-2-3-695,0-11 124,-7-34-292,2 10 0,1-2 95,-1-8 1,0 1-107,2 9 0,4 3 0,9-5-56,8 33-11,21 41-359,-19-10 0,-2 4 146,3 9 0,-2 2 123,4 21 112,-14-25 45,-5-29 90,1-10 134,2-15 72,3-13 1,1-5-106,11-28-68,-6 16 1,3-1 83,5 8 0,2 5-207,15-5-56,14 6 0,-18 49-23,-12 10 1,-2 6-499,-1 8 0,0 5-1821,3 10 1,-1 0 2397,-7-12 0,-2-4 0,4 11 0,-13-35 0</inkml:trace>
  <inkml:trace contextRef="#ctx0" brushRef="#br0" timeOffset="6832">15776 4643 20199,'30'-16'-157,"0"0"0,24-6-3025,-24 57 2095,-13 1 1087,-16 28 146,-17-13 1081,-2-20 0,-3 0-73,-10 17-751,4-6-313,28-24-90,26-15-190,29-15-464,-14 2 0,8-2 0,2 0-2623,9-3 0,2 0 0,2 0 2925,-15 3 1,1-1-1,-1 0 1,-3 2-1,3 0 1,-2 2 0,-8 0-1,19-3 1</inkml:trace>
  <inkml:trace contextRef="#ctx0" brushRef="#br0" timeOffset="7249">20381 2645 15863,'-5'-1'2689,"1"1"-2487,4 0-326,35-29-536,-6 19-120,0-5 1,2 1-2571,7 11 3350,-9 9 0,-13-5 0,-10 5 0</inkml:trace>
  <inkml:trace contextRef="#ctx0" brushRef="#br0" timeOffset="7398">20475 2876 15952,'1'6'807,"39"-35"-2936,-17 17-5098,32-23 7227,-29 33 0,-10 2 0,-6 0 0</inkml:trace>
  <inkml:trace contextRef="#ctx0" brushRef="#br0" timeOffset="7882">22222 2473 18899,'-7'-62'437,"13"5"-392,18 30 0,9 5-6,11 3 1,3 3-40,1-3 0,0 6-102,3 9 1,-5 15-661,-17 20 0,-11 10 644,-11-4 1,-7 3-253,-9 19 0,-11 0 510,-10-13 0,-7-2 364,0-6 0,-3 2 1,1-1-210,7-6 0,1 0 0,1-1-560,-15 20 1,6-3 231,11 7-247,49-30-180,26-20-44,-12-4 0,4-3-903,6-1 1,5-3-944,3-1 1,4 0 0,-1-1 2349,-10-1 0,-1-1 0,-1 1 0,21-3 0,-5 1 0,-4-2 0</inkml:trace>
  <inkml:trace contextRef="#ctx0" brushRef="#br0" timeOffset="8315">24067 1739 16355,'12'-44'1296,"-1"-1"0,0 4 1,-4 6-804,-9 8-303,-9 2-77,-9 1-29,-6 7 0,-7 2-90,-6 2 0,-5 6 23,-17 9 0,-2 7-599,8 6 1,3 8 566,15 1 0,0 5 0,5 2 15,-5 13 0,5 7-215,6-1 0,4 4 1,2 3 217,4 1 1,4 2 0,4 3-10,4-2 0,3 3 1,2 1-1,1-3-472,2-8 1,1-2 0,1 0 0,2 0 491,2 4 0,3 0 0,1 0 0,-2-1-616,0 7 0,0-2 1,0 2 615,-1 2 1,0 2 0,0-1-30,-1-1 0,0-1 1,1 4 31,-1-8 1,1 4-1,0-1 1,2-2-21,0-8 0,0-2 0,2 0 1,1-1-97,1 2 1,2 1 0,1-3 0,0-5-188,12 12 1,2-11-281,-3-18 0,2-12-1823,16-31 2389,-5-22 0,-3-4 0,-2 3 0,-10 2 0,0 0 0</inkml:trace>
  <inkml:trace contextRef="#ctx0" brushRef="#br0" timeOffset="8782">24926 1615 14922,'-2'41'605,"-1"0"0,4 0 0,1-2-426,9 23-325,3-21 1,3-1 145,0-7 0,0-3 0,9 22 0,-6-28 0</inkml:trace>
  <inkml:trace contextRef="#ctx0" brushRef="#br0" timeOffset="8948">25307 1833 19011,'4'-6'403,"-1"1"-7361,-3 5 6958,-1-10 0,1 7 0,-1-7 0</inkml:trace>
  <inkml:trace contextRef="#ctx0" brushRef="#br0" timeOffset="9132">25518 1626 18720,'0'51'-404,"0"0"1,0-3 0,0-3-3766,0 12 4169,4-12 0,-2-21 0,3-11 0</inkml:trace>
  <inkml:trace contextRef="#ctx0" brushRef="#br0" timeOffset="9515">26178 1410 19829,'-37'-6'123,"0"-1"1,-26 5-180,30 18-11,3 19-101,13-1 112,8 0 56,22-7 0,12-14 44,18 0-55,9 0 22,5 5-11,1 7-34,-26-2 1,-3 5-112,5 26 122,-34 11 12,-25-21-594,-30-18-1188,13-18 1793,-4-20 0,23 9 0,1-12 0</inkml:trace>
  <inkml:trace contextRef="#ctx0" brushRef="#br0" timeOffset="9898">26565 1841 20188,'26'-57'190,"1"0"0,-4-1 1,-7 2-191,-13 14 0,-4 3 5,-2-2 1,-2 4-6,-6-14-33,-7 5 44,-3 31 0,-10 47-11,9 20-655,10-9 0,3 3 470,4-8 0,4-2-252,4 1 0,3 0-209,1-3 0,7-1-1976,16 4 0,5-4 2622,-5-11 0,-1-3 0,1 1 0,-2-5 0,0-9 0</inkml:trace>
  <inkml:trace contextRef="#ctx0" brushRef="#br0" timeOffset="10115">26996 1600 20860,'-54'-5'-23,"9"10"-21,39 37 122,12 6-78,18 6-190,1-18-662,10-17-615,-13-14 1467,6-4 0,-16-1 0,4 0 0</inkml:trace>
  <inkml:trace contextRef="#ctx0" brushRef="#br0" timeOffset="10315">27302 1620 18899,'-5'-2'1020,"2"1"-673,3 1-302,-15 43-168,20-10-1222,12 27-7328,35-33 8673,2-16 0,-14-10 0,-24-1 0</inkml:trace>
  <inkml:trace contextRef="#ctx0" brushRef="#br0" timeOffset="10532">27614 1543 19818,'0'-7'1334,"0"2"-1323,0 5 11,0 0-55,0 44 66,0 13-129,0-12 1,0 4-1171,-1-4 0,-2-3-3227,-12 20 4493,-18-12 0,13-31 0,-5-6 0</inkml:trace>
  <inkml:trace contextRef="#ctx0" brushRef="#br0" timeOffset="10798">25030 2976 18250,'58'-21'95,"0"1"0,0-1 0,-10 5 0,1 0 1,1 1-1,1 1-1488,3 1 0,1 0 1,1 1-1,2 0 1413,-7 2 0,1 0 0,2 0 1,0 1-1,0 0-20,2 1 0,1-1 0,0 1 0,2 0 0,1 1-1028,1 0 1,4 1 0,1 0-1,-1 1 1,-2 0 0,-4 0 1027,5 0 0,-4-1 0,-3 2 0,2 0 0,1 0 0,2 1 0,-5 0 0,-12 1 0,9-1 0</inkml:trace>
  <inkml:trace contextRef="#ctx0" brushRef="#br0" timeOffset="11417">25491 3426 18373,'33'-36'354,"1"-1"1,-2 4 0,-1 8-355,10 13-123,10 17-12,-23 31 191,-14 22 247,-27 3-202,-15-5-11,4-26-90,11-6-583,38-12-504,10-12 0,6-5 151,3-2 1,5-3-1466,4-5 1,6-3 0,-5 1 1974,-2-1 0,-3 0 426,-6 2 0,1 0 0,-5 1 1093,-2 1 0,-7 2 3781,-5-2-1782,-40 14-2262,-23 13-203,-19 10-313,22 2 1440,9 8-1709,30-6 11,18-6 79,30-10-135,11-20-286,-30 2 0,1-3 258,-3-3 0,-1-2-62,19-15-11,-20 0-503,-31-7-3352,-50 13 3956,15 12 0,-1 3 0,-24 2 0,16 7 0</inkml:trace>
  <inkml:trace contextRef="#ctx0" brushRef="#br0" timeOffset="11932">29348 2713 18563,'-4'2'1423,"2"0"-1423,2-2-414,58-6-1687,-12-1 0,5-2 2101,11 0 0,-1-1 0,-11 1 0,-6 1 0,1-1 0</inkml:trace>
  <inkml:trace contextRef="#ctx0" brushRef="#br0" timeOffset="14931">30751 1737 14607,'9'-15'1636,"-3"2"-448,-4 13 1233,-2 0-2186,-5 0-112,-4 0-44,-23 0-57,-5 0-22,-5 1-22,13 2-12,15 0 34,8 6-34,4 4 57,-6 29-1,0-9 1,-1 5-12,-7 11 0,0 2-203,1-6 0,0-2 186,-1-3 1,1-5 5,0 2-101,6-10 202,11-15-56,12-6-1,16-16-44,14-4 0,7-5 12,5 6-12,0 5 305,-3 15-501,-20 11 0,-4 8 5,-7 8 1,-5 4 50,-1 13 0,-8 1 134,-8-9 1,-7-3 5,-5-4 0,-3-5 0,-13 1-1008,-5-9 1008,6-20 0,8 2 0,7-14 0</inkml:trace>
  <inkml:trace contextRef="#ctx0" brushRef="#br0" timeOffset="15148">30991 2068 19381,'7'47'-19,"-1"0"0,1-3 1,1-3-598,10 13-4976,10 4 5592,-8-24 0,-2-4 0,-11-24 0</inkml:trace>
  <inkml:trace contextRef="#ctx0" brushRef="#br0" timeOffset="15365">31179 2181 17577,'-43'20'567,"0"-1"1,5-2 0,5 2-523,-3 20-12,26 1 46,20-2-79,25-8-695,15-14-2510,-6-9 1,3-2 3204,-11-2 0,-1-1 0,0 1 0,-3-2 0,-4-1 0</inkml:trace>
  <inkml:trace contextRef="#ctx0" brushRef="#br0" timeOffset="15765">31433 1651 18765,'10'-37'857,"0"0"0,8-20-846,16 27 23,-5 12-34,16 4-168,-5 13 67,4 49 118,-30-18 0,-5 4-432,0 22 0,-5 4 437,-2-5 1,-2 4 14,0-1 0,0 6 1,0 0-16,1-12 0,-1 0 1,1 2-1,1 1-212,0-2 0,0 1 1,1 1-1,0 0 1,-1 0 186,0 10 0,0 0 0,0-1 1,0-3-507,2 3 1,1-3 0,-2-3 437,-3-9 0,-2-2 1,-1-6-9,-2-6 1,-4-5-634,-12 0 1,-7-6 711,-13-10 0,-2-3 0,-11 8 0,-8-19 0</inkml:trace>
  <inkml:trace contextRef="#ctx0" brushRef="#br0" timeOffset="16114">23940 4544 17846,'56'-17'224,"0"-1"0,-1 0 0,-1 5 0,5-2 0,5 1 1,3 0-1,3 0 0,2 0-721,-16 3 0,2 1 1,2 0-1,2-1 1,1 1-1,2 0 1,1 0-1,2 1 1,2-1-1,1 0 520,-13 2 0,2 0 0,2 0 0,1 0 0,2 1 0,1-1 0,0 0 1,2 0-1,-1 1 0,1-1 0,0 1 0,0-1 0,-1 1 0,0 0 1,-1 0-1,-1 0-95,0 0 0,0 0 0,0 0 0,-2 0 0,1 0 1,-1 0-1,1 1 0,0-1 0,0 1 0,0 0 1,1 0-1,1 1 0,1-1 0,1 1 0,2 1 41,-8 0 1,2 0 0,1 1 0,1-1-1,2 1 1,0 0 0,0 0 0,2 1 0,-1-1-1,1 1 1,-1 0 0,0 0 0,0 0 0,-1 0-1,0 1 1,-2 0 0,-1 0 0,-1 0 0,-1 1-1,-2 0-654,8 0 1,-2 0-1,0 1 1,-2 1-1,-1-1 1,0 1 0,-2 1-1,0-1 1,0 0-1,-1 1 1,1-1-1,-1 0 1,0 0 0,1 0 684,2-1 0,2 1 0,-1-1 0,1 0 0,-1 0 0,1 1 0,-2-1 0,-1 0 0,-1 0 0,-1 1 0,-3 0 0,-2 0 0,-2 0 0,16 2 0,-1 1 0,-2 0 0,-4 0 0,-5 0 0,-8-1 0,-7-2 0,2-1 0,-1 0 0</inkml:trace>
  <inkml:trace contextRef="#ctx0" brushRef="#br0" timeOffset="16765">27354 4754 20748,'-38'-24'41,"1"0"0,3 2 0,3 7-30,5 14-11,-5 1-22,4 11-34,-11 20 45,8 7-1,11-10 1,0 1-90,-13 21-11,12-15 0,2 3 11,6-6 1,1 1 44,0 0 0,2-1-45,5 4 101,11-22 56,6-13-45,13-9 0,8-5-22,27-9-140,-25 17 0,0 4-113,0 2 1,0 6-168,-1 8 1,-3 6 99,-8 3 1,-4 5 76,2 16 0,-6 6 242,-6 2 1,-7 3 67,-9 7 0,-9-1-23,-9-11 1,-6-6-34,1-16 0,-2-7-660,-26-1-2366,23-20 3026,3-11 0,14 7 0,5-6 0</inkml:trace>
  <inkml:trace contextRef="#ctx0" brushRef="#br0" timeOffset="16999">27518 4862 18843,'13'49'-20,"1"0"1,-1 0-1,3 9 1,1-2-598,4 6 1,1-3-2150,-4-18 0,-1-2 2766,2-1 0,-2-3 0,4 5 0,-6-13 0</inkml:trace>
  <inkml:trace contextRef="#ctx0" brushRef="#br0" timeOffset="17231">27896 5102 19190,'-38'8'79,"-1"9"-68,2 1 0,-1 3 34,5 2 0,2 3-1,-7 12 1,4 5-45,12-5 0,5 0-62,4-1 1,9-3-577,35 9-1144,31-34-320,-22-12 1,2-4 2101,6-3 0,-2-2 0,9-5 0,-10-2 0</inkml:trace>
  <inkml:trace contextRef="#ctx0" brushRef="#br0" timeOffset="17548">28324 4737 20893,'33'20'-633,"0"1"1,6 12 632,-42 5 0,-12 3 162,-2-12 1,-4-2 279,-7 6 0,-1-2-127,-7 13-136,23-9-347,78-33-45,-25-6 0,3-2-657,19-1 0,2 0-139,-12 3 1,0 1 1008,-6 1 0,2 2 0,-6 0 0,24 1 0,-27-1 0,0 1 0</inkml:trace>
  <inkml:trace contextRef="#ctx0" brushRef="#br0" timeOffset="18464">12565 8889 17252,'6'-12'1401,"-1"3"-1368,-5 9-33,0 0-560,40-18-1199,-10 13-2600,31-11 4359,-29 27 0,-14-5 0,-9 4 0</inkml:trace>
  <inkml:trace contextRef="#ctx0" brushRef="#br0" timeOffset="18597">12810 9196 15090,'3'0'0,"0"0"-505,-3 0 1,0 0 0</inkml:trace>
  <inkml:trace contextRef="#ctx0" brushRef="#br0" timeOffset="21498">15632 8500 18194,'-50'-14'272,"0"1"1,0 7-1,0 12-175,10 23 0,1 14 0,2 0-1218,5-6 1,3 1 0,-1 3 1145,1 2 0,-2 3 1,2 2-1,5-3-22,1 4 1,5-1 0,4 2 158,4 11 0,5 3 0,9-4-282,11-12 1,8-4 0,5-3 104,5 3 0,5-3 0,4-10 26,18-7 1,3-15-1,-4-13 0,-7-12 11,-22-2 1,-5-8 348,-1-19 1,-12-7-209,-19 2 0,-13-1-169,-12-4 1,-12 6-115,6 24 0,-5 5 1,1 7-307,-11 5 0,3 10-291,10 8 0,8 7 690,13 25 27,48 17 0,-19-28 0,26 3 0</inkml:trace>
  <inkml:trace contextRef="#ctx0" brushRef="#br0" timeOffset="21715">16491 8835 18059,'49'28'-213,"-1"0"0,1-1 0,0-2-784,-9-6 0,1-3 799,22 3 1,-2-1 0,-1 0 0,-22-10 0,0 0 0</inkml:trace>
  <inkml:trace contextRef="#ctx0" brushRef="#br0" timeOffset="21882">16983 8793 17823,'-31'35'6,"0"0"1,0 1 0,0-1 0,2 1 0,1 3-866,-1 8 0,3 3 0,3 0 509,5-6 1,3 0 0,0-2 0,-9 14 0,5-4 0,10 6-1</inkml:trace>
  <inkml:trace contextRef="#ctx0" brushRef="#br0" timeOffset="22114">17830 8752 18821,'-13'40'-374,"-1"0"1,1 9-1,6-3 374,20 17 0,-10-12 0,17-28 0</inkml:trace>
  <inkml:trace contextRef="#ctx0" brushRef="#br0" timeOffset="22414">18412 8701 19414,'-41'43'218,"0"0"1,0 1 0,-8 6 0,18-5-253,50 6-369,36-37-146,3-17 0,5-11 328,-22 0 1,0-5 0,-1-2 317,3-4 0,0-2 0,-5-2 132,3-9 1,-11-1 62,-14-25-85,-36 32-207,-17 13 59,-17 9-1012,10 17 1,0 5 952,-17 10 0,1 3 0,42-9 0</inkml:trace>
  <inkml:trace contextRef="#ctx0" brushRef="#br0" timeOffset="22682">19113 7924 17566,'0'-5'2028,"0"1"-2779,0 4-1064,46-19-3832,-8 7 5647,2-3 0,-1 1 0,-7 4 0,-6 2 0</inkml:trace>
  <inkml:trace contextRef="#ctx0" brushRef="#br0" timeOffset="23747">20091 7431 10955,'6'-4'2757,"-1"1"-1413,-5 3-582,4-4-471,-2 2 11,3-2 1,-4 3 1065,0 1-1324,-10-2 1,-11 0 34,-3-1-57,-5 2 12,9 1 55,-3 0-55,3 0 11,3 2-34,6 0-11,5 4 11,-2 4-11,-11 17 67,-2 9-56,-3 9 1,9-13-12,8-12 0,4-12-23,2-4 57,0-1 123,0-2 223,7-5-234,3-5-45,10-4 0,5-2-34,4 1-44,3 6-1,19 5-1148,-32 35 0,-8 6-1093,-8-13 2219,-34 16 0,-14-5 0,-5-29 0,12-3 0,0-1 0</inkml:trace>
  <inkml:trace contextRef="#ctx0" brushRef="#br0" timeOffset="24148">15638 10925 18429,'53'-14'14,"0"1"1,-1-1 0,1 0 0,3-3 0,2-2 0,4-2 0,2-1 0,4 0 0,2-1-525,-17 6 1,2-1-1,1 0 1,2-1-1,2 0 1,1 0-1,1-1 1,1 1 0,1 0-1,0 0 1,1 0 438,-9 4 1,1-1 0,1 0 0,0 0-1,1 0 1,1 0 0,1 0 0,0 1 0,0-1-1,1 1 1,0 0 0,1 1 0,-1-1-1,1 2 1,0-1-321,0 2 0,0-1 0,2 1 0,0 0 0,1 0 1,0 1-1,1 0 0,-1 0 0,0 0 0,1 1 1,-2 0-1,1 0 0,-2 1 0,0 0 0,-1 0 0,-1 0 391,5 0 0,0 0 0,-1 0 0,0 1 0,0 0 0,-1 0 0,-1 1 0,0 0 0,-2 0 0,0 1 0,-2 0 0,-1 1 0,-2 1 0,10-1 0,-1 1 0,0 0 0,-2 2 0,-2-1 0,-3 1 0,-3 1 0,-3 0 0,-5 0 0,2 1 0,1 0 0,-1 0 0,1 0 0</inkml:trace>
  <inkml:trace contextRef="#ctx0" brushRef="#br0" timeOffset="24415">16679 10977 18492,'55'-16'-219,"-1"-1"1,0 1-1,0-1 1,-3 2 0,0 0-1,1 0 1,2-1-1,0 1-837,8-3 1,0 1-1,3-1 1,0 0-1,2 0 964,-14 4 1,1-1 0,0 1 0,2 0 0,1 0 0,2 1 0,4-1-671,-8 2 0,3 1 1,3-1-1,2 1 1,0-1-1,2 1 0,0 0 1,-1 0-1,0 0 1,-2 1-1,-2 0 762,4 0 0,0 0 0,-2 1 0,0 0 0,-1 0 0,0 0 0,0 1 0,-1-1 0,0 1 0,7-1 0,0-1 0,1 0 0,-1 1 0,-1 0 0,-3 1 0,-4 0 0,-5 2 0,6 0 0,-1 1 0,1 0 0,-1 0 0</inkml:trace>
  <inkml:trace contextRef="#ctx0" brushRef="#br0" timeOffset="31397">20016 7405 18418,'28'-27'-101,"-2"4"90,-8 23-360,3 0-4256,27-12 4627,-3 0 0,-3-2 0,-19 5 0</inkml:trace>
  <inkml:trace contextRef="#ctx0" brushRef="#br0" timeOffset="374753">16927 10728 11033,'-5'1'1211,"1"-1"-1178,33-12 1,20-7-1,-16 5 1,3-1-1140,10-5 0,8-3 0,-2 0 1120,-7 3 1,-1 1 0,5-2 2,5-3 0,5 0 0,2-1 0,0 2-80,-1 2 1,1 1-1,1 1 1,-1 0-191,1 0 1,3-1 0,-4 2 0,-8 5 691,13-1 0,-26 14 233,-43 15-386,-39 4 0,-19-2-227,6 0 0,-4 0 307,5-1 0,-4 1 0,0 0-131,5-2 0,0 0 1,1 0-169,2-1 0,0 0 0,6-2 79,-4 3 0,21-7 1452,35-14-1598,45-8-759,-12 3 1,8-1 0,2-1 742,7 1 0,2 1 0,-2-1 0,-13 2 0,-1 1 0,-2 0 0,14 0 1,-1 1-1</inkml:trace>
  <inkml:trace contextRef="#ctx0" brushRef="#br0" timeOffset="395470">4006 13919 13521,'3'-3'941,"0"1"-650,-3 2 12,16 53-34,-6-6-219,2 1 1,0 3-7,-4-10 1,-3 0 140,1 16 0,-2 2-674,-2-3 0,0-1 567,-1-2 1,0-3 27,-2-11 1,1-6 454,-2-2 1578,-3-14-1186,-4-37-768,5-11 0,1-9-126,2-3 1,1-4 0,2-1-419,0 3 1,1 0 0,1-1 373,1-3 0,2-1 0,1 3 13,2 0 0,3 2 365,5-8 1,5 0-406,2 7 1,5 2-12,12-2 1,2 5-135,-7 15 1,0 6 105,2 5 1,-3 10-342,4 22 180,-28 14 1,-12 8 35,-14 1 0,-9 3 1,-4 2 161,3-2 0,-3 1 0,-2 1 0,-1-1-178,-3-1 0,-2-1 1,0-1-1,2-3 181,-3 2 0,2-4 0,3-3-40,4-2 1,6-7-65,13-14 104,11-7 586,23-5-496,27 1-46,11-1-238,-23 4 0,1 3 210,-7-1 1,1 4 868,13 8 0,0 6-869,-9 2 1,-4 4-23,5 6 1,-6 2-388,-13-8 1,-6 0-2555,6 15-5087,-3-25 8045,2-8 0,-9-7 0,-2-3 0</inkml:trace>
  <inkml:trace contextRef="#ctx0" brushRef="#br0" timeOffset="396119">5986 14459 16288,'-12'32'381,"-1"0"0,1 4 0,7-4-280,27-1-79,13-4 34,7-21 101,2-18-90,-13-6-67,-2-2-33,-2 7-12,6 6 90,6 20 11,20 4-56,-7 3 0,6-6 22,-18-13 125,9-28-91,-17-16 0,-15 7 0,-6-4 151,-11 0 0,-4 1 17,-6-17-224,-11 18-22,6 30-191,-5 22-5244,8 21 5457,0 3 0,10-3 0,2-22 0</inkml:trace>
  <inkml:trace contextRef="#ctx0" brushRef="#br0" timeOffset="396469">6725 14480 12703,'3'32'-4527,"2"-20"4561,0-24 100,-2-11 1043,-2 8 358,-1-7 964,-4 5-2118,0 2-314,-1 7-224,0 7 157,4 3 0,0-2 0,1 3 0</inkml:trace>
  <inkml:trace contextRef="#ctx0" brushRef="#br0" timeOffset="396872">6674 14008 16367,'-15'9'0,"2"-2"0</inkml:trace>
  <inkml:trace contextRef="#ctx0" brushRef="#br0" timeOffset="397186">6955 13845 15527,'2'45'145,"0"1"1,2 12-1,0 0-184,1-12 0,1 0-2073,3 8 0,0-2 2112,-2-16 0,0-3 0,4 3 0,-8-27 0</inkml:trace>
  <inkml:trace contextRef="#ctx0" brushRef="#br0" timeOffset="397769">6894 14155 17745,'43'-12'127,"0"0"1,0 0 0,3-1 0,0 0 0,0-1-125,-3 0 1,0 0 0,3-1-786,7-3 1,4-1-1,3-2 1,-2 0 408,0-2 0,0-1 1,-1-2-1,1 1 31,-1 0 1,0 0 0,-1-1 0,-4-2 213,8-6 1,-5-2 0,-9-1-69,-12-5 0,-9-2 241,-7 1 0,-7-2-45,-11 0 0,-8 1 20,-5 3 1,-7 3 209,-6 3 0,-8 6 537,-19 3 1,-8 9-393,-2 10 0,-2 9-323,14 8 1,0 5-1,3 3 261,-9 9 0,9 7-291,8 10 1,10 4 5,14-10 0,5 4 648,-1 18 0,3 4-676,1 1 0,0 2-12,2-14 1,1 2 0,-1-2 11,0 7 0,0-4 0,0-7 0,0-5-11,-1 6 879,3-15-890,2-13 438,2-12 257,0-9 98,3-6-693,1 0 463,3-3-463,2 3 57,14-10-102,24-2-27,-7 7 0,4 3-1,11 3 1,1 4-51,-6 3 0,-2 5-218,-2 2 0,-4 3-813,5 16-2869,4 7 3945,-3-12 0,-17-4 0,-5-14 0</inkml:trace>
  <inkml:trace contextRef="#ctx0" brushRef="#br0" timeOffset="398372">9155 14519 17879,'42'-29'217,"1"0"1,-1 0-1,-7-7 1,-3-3-1,-6-2-256,-1-18 0,-11-2-746,-11-5 0,-9 2 774,-3 19 0,-6 4 5,-12-6 0,-6 5 212,3 14 0,-2 9-156,-7 9 1,2 12-6,-12 27-45,31 1 0,5 5 44,4 23-111,14 0 45,16-3-410,10-21 1,10-6 195,14-8 1,4-6-112,0-1 1,1-7 346,4-12 0,-4-8 22,-20-5 1,-5-4 27,-3-2 1,-2-3-35,-5 1 1,-2-1 353,-3-6 0,-3 1 1712,1-11-1903,-8 12-78,-27 59-79,3 11-22,3-4 0,1 1-89,3 23 13,19-17 0,9-1-1863,9-6 1,8-4 1938,15 1 0,2-6 0,-17-9 0,-2-6 0,23-7 0</inkml:trace>
  <inkml:trace contextRef="#ctx0" brushRef="#br0" timeOffset="398687">10257 14151 17050,'7'-5'1580,"-1"2"-1300,-6 3-156,0 0-57,60-48-45,-35 22-22,10-5 0,-2-3 0,-21 2-33,-6-2 33,-8 1 257,-26 3 293,-26 27-304,11 17 0,-1 11-207,1 13 1,5 8-458,7-2 0,6 2 407,10 2 0,10-2-247,24 14-640,12-26 1,10-5-1244,18-8 1,10-8 2140,-7-7 0,6-5 0,-6-1 0,1 1 0,-5-4 0,-4-9 0,0 0 0</inkml:trace>
  <inkml:trace contextRef="#ctx0" brushRef="#br0" timeOffset="398819">11052 14003 18440,'-15'34'-225,"1"0"1,5 14 0,15-28 0,10-16 0</inkml:trace>
  <inkml:trace contextRef="#ctx0" brushRef="#br0" timeOffset="398953">10961 13638 15336,'23'52'0,"-5"-10"0</inkml:trace>
  <inkml:trace contextRef="#ctx0" brushRef="#br0" timeOffset="399185">11328 14165 19561,'5'-43'425,"-1"-1"1,1 5-1,4 1-391,9 6 0,3 2 22,22-10-56,3 5-79,-6 32 68,-11 22-538,-8 7 0,1 6-1933,2 7 0,1 2 2482,1 0 0,-2-3 0,9 19 0,-16-37 0</inkml:trace>
  <inkml:trace contextRef="#ctx0" brushRef="#br0" timeOffset="399453">12146 13727 18843,'-44'-5'552,"0"1"1,2-1 0,1 6-536,1 11 0,5 7-28,11 6 0,10 5-527,15 15 0,12 3 67,7-5 1,8-2-341,17 4 1,3-3 339,-14-13 1,-2 1 251,-3 5 1,-9 1 1229,-20 18 144,-44-7-1155,-18-32-387,24-18 0,4-7-3815,-2-17 4202,17-13 0,11 16 0,8 3 0</inkml:trace>
  <inkml:trace contextRef="#ctx0" brushRef="#br0" timeOffset="400172">12383 13857 20625,'-8'46'-643,"-1"0"1,17 0 0,8-1 440,9-5 0,7-4-418,9-4 1,2-6 322,-12-12 0,1-5 207,10-2 0,0-7 247,-6-14 0,-1-6 5,-1 4 0,-4-5 230,-7-10 1,-6-3 425,-3-15-246,-5 7 179,-3 10-68,-2 10-441,-3 12-275,0 30 66,1 26-55,9 10 22,-1-23 0,4-2-11,28 10-118,3-21 0,7-5-336,8-5 0,2-6-57,1-4 0,0-5 510,-3-7 1,-5-7 11,-21-4 0,-5-4 11,-3 0 1,-4-3 32,-6 0 1,-3-2 420,-4-8 1,-6-1 531,-18-22-538,-8 7-436,-16 38-35,11 30 832,6 18-820,14 9-246,19 20-214,15-31 1,6-3 179,-1 0 0,3-4-469,16-5 0,2-7 435,-9-9 1,-3-4 240,1-2 0,-3-4 73,-4-2 0,-3-6 274,-3-10 1,-6-5 924,3-23-123,-15 2-975,-13 31 0,-4 31 724,2 17-836,3 12-516,12 24-655,12-29 0,7-2-1216,-2 0 0,5-3 2398,16-5 0,-1-6 0,-2-6 0,-6-8 0</inkml:trace>
  <inkml:trace contextRef="#ctx0" brushRef="#br0" timeOffset="400652">14527 13776 21432,'-39'-7'70,"0"0"1,-11 13 0,4 13-161,15 13 1,8 8-494,-3 12 1,8 2-258,13-10 1,9-2 379,11-5 1,7-6 190,28-3 388,-12-21 1,1-8 126,-6-10 1,-2-5 586,4-2 1,-4-2 220,2-24-1054,-19 19-23,-10 15 154,-4 13-512,2 23-885,2 11 885,3 6-593,4-5 178,1-21 606,5-7-337,2-5 594,7-32 1143,-4-19-274,-6 13 0,0-1-337,2 1 0,0 4-352,15-7-124,2 20-123,-12 13-56,0 22-168,-3 16-347,-1 8-707,3 8-33,5-18-5076,15-6 6387,13-14 0,-21-5 0,-3-8 0</inkml:trace>
  <inkml:trace contextRef="#ctx0" brushRef="#br0" timeOffset="400987">15450 13759 21532,'-42'45'48,"0"1"1,5-3 0,9 0-94,17 21-174,23-23 1,13-4-68,20-7 1,10-10-839,-2-5 0,5-5 1,2-8 857,-10-9 0,3-6 0,-1-3 0,-2-1-163,7-4 1,-3-2-1,-4-4 474,-6-6 0,-4-3 0,-6 0 279,-6-1 1,-7 0 1307,-2-2 1,-10 2-894,-27-4-459,-11 12-167,-31 45-68,12 20-200,27-10 1,4 4 154,4 3 0,4 2-174,2 3 0,6 0-269,8 3 1,7 0-4474,19 16 1,6-2 4527,-7-16 0,2-3 1,2 2-1,-2-6 0,-6-11 1</inkml:trace>
  <inkml:trace contextRef="#ctx0" brushRef="#br0" timeOffset="401437">5615 15196 14395,'60'2'547,"-1"-1"0,1 0 0,-9-1 0,1 1 0,1 0 1,1-1-352,6 0 0,2 0 0,2-1 0,3-1-1046,-14 0 0,1 0 0,2-1 0,2 1 0,0-2 0,2 1 891,-2 0 1,0-1-1,2 0 1,0 1 0,4-2-1,3 0 1,4 0-87,-16 1 1,2-1 0,2 0 0,2 0 0,2-1 0,2 0 0,1 0 0,1 0 0,1 0 0,1 0 0,0 0 0,1 0 0,0 0 0,0 0 48,-11 1 1,2 0 0,1 0-1,0 0 1,1 0 0,0 0 0,1 0-1,0 0 1,1-1 0,0 1-1,0 0 1,1 0 0,0 0 0,-1 0-1,1 0 1,0 0 0,-1 0 0,1 0-1,-1 0-29,-1 0 0,-1 0 0,1 0 1,0 0-1,0 0 0,0 0 0,1 0 1,-1 0-1,0 0 0,1 0 0,0 0 1,-1 0-1,1 0 0,0 0 0,0 0 1,0 0-1,0 1 0,0-1 0,0 0 1,0 1 4,-1-1 1,0 1 0,1-1 0,0 1-1,1-1 1,-1 1 0,1-1 0,0 1-1,0 0 1,0-1 0,0 1 0,-1 0 0,0 0-1,0 0 1,-1 0 0,-1 0 0,0 0-1,-1 0 1,-1 1 0,-1-1 0,-1 1-90,9-1 0,-2 0 0,0 1 1,-2 0-1,0 0 0,-1 0 1,-1 0-1,0 0 0,-1 0 1,0 1-1,0-1 0,0 0 1,1 0-1,-1 1 0,1-1 49,3 0 1,0 0 0,0 0 0,0 0 0,-1 0-1,1 0 1,-1 0 0,1 0 0,-1 0 0,0 1-1,-1-1 1,1 0 0,-1 0 0,0 0 13,1 0 0,0 0 1,-1 1-1,0-1 0,0 0 1,-1 0-1,1 1 0,-1-1 1,1 0-1,1 0 1,0-1-1,1 1 0,0-1 43,-2 1 1,1-1 0,1 0 0,1 0 0,0-1-1,0 1 1,1 0 0,0-1 0,-1 1 0,1-1-1,-1 0 1,-1 0 0,-1 1 0,0-1 0,-1 0 2,1 0 0,1 0 0,-2-1 0,1 1 0,-1-1 0,-1 0 0,0 1 0,0-1 0,-1 0 0,-1 1 0,-1-1 0,0 1 0,-1 0 0,7-1 0,0 0 0,-1 1 0,0-1 0,-1 1 0,-2-1 0,-1 1 0,-2-1 0,-2 1 0,-3-1 0,5 0 0,-1-1 0,0 0 0,0 0 0,0 1 0,0-1 0</inkml:trace>
  <inkml:trace contextRef="#ctx0" brushRef="#br0" timeOffset="403586">10121 16687 13499,'19'32'1624,"-4"-3"-1333,-4 4 1,0 6 27,-3 7 0,-1 0-201,-2 0 0,-1-1-34,0 4 0,-1-3 386,-2 11 450,-1-39-629,-2-33-157,-5-20-33,-3-8 0,-1-7-34,1-11 0,1-4-291,3 13 0,2-2 1,2 3 318,3-10 0,5 5-84,5 15 0,6 9-11,21 19 0,-8 31 0,0 13-45,2 7 1,-3 5-24,-6-5 1,-1 3 0,-1 0-257,4 15 1,-4-3 312,-8-17 0,-2-4 11,0 1 101,-7-28 1222,-1-48-1317,-2-3 0,1-5-6,1-4 0,2-2-358,-2 11 1,1-2-1,3 4 358,5-2 0,3 5 11,2 7 1,2 4 432,26-7-500,18 42 28,-32 23 0,-3 12 16,5 14 1,-3 7-379,-13-11 0,-3 3 1,-1-1 305,1 12 0,-3-3-1087,0-9 0,-1-5-5997,6 4 7168,2-16 0,-7-16 0,-2-11 0</inkml:trace>
  <inkml:trace contextRef="#ctx0" brushRef="#br0" timeOffset="403786">11101 16851 19090,'45'33'-776,"0"0"1,-8-9 0,-3-3 0,8 1 0,-24-17 0</inkml:trace>
  <inkml:trace contextRef="#ctx0" brushRef="#br0" timeOffset="403954">11389 16796 18238,'-28'37'78,"1"1"1,-1 0-1,-9 15 1,8-4-79,17 12-1860,7-5-4516,13-7 6376,6-11 0,-3-18 0,0-9 0</inkml:trace>
  <inkml:trace contextRef="#ctx0" brushRef="#br0" timeOffset="404221">11728 16435 15325,'-25'62'616,"9"-8"-555,4 4 1,3 7-285,5-19 1,1 0 0,3 1-394,5 19 0,3 0-2324,-2-3 0,4-3 2940,5-12 0,1-9 0,0-13 0,-4-12 0</inkml:trace>
  <inkml:trace contextRef="#ctx0" brushRef="#br0" timeOffset="404619">12118 16985 19414,'0'-37'504,"0"0"0,-1 2 1,-2 0-449,-4-3 1,-3 2-57,-8-16 0,-9-8-23,7 37-22,3 11 45,1 21-34,1 36-67,11 17-465,15-23 1,10-2-264,13-8 0,7-8 683,3-7 0,2-7-84,8-9 0,-1-7 230,-12-1 0,-2-5 6,8-10 0,-3-5 128,-13 3 1,-3 0 419,-2-1 1,-4 2 151,-9-4-661,-13 20 123,-4 19-90,-5 34 129,4-10 1,3 3-359,3 12 0,4 1-774,1-10 0,3-2-3926,23 22 4851,-2-36 0,-13-11 0,-3-8 0</inkml:trace>
  <inkml:trace contextRef="#ctx0" brushRef="#br0" timeOffset="404805">12841 16344 19583,'0'-9'728,"0"1"-633,6 34 0,2 18-83,2 18-854,2 0 1,-1 4 852,-3-14 0,-2-1-497,0-6 1,0 2 0,1-1 485,3 15 0,0-4 0,-3-8 0,-1-6 0,7 9 0</inkml:trace>
  <inkml:trace contextRef="#ctx0" brushRef="#br0" timeOffset="404988">13678 16480 18317,'0'-9'325,"0"1"-1256,0 8-5287,37 29 6218,-18-9 0,20 12 0,-30-19 0</inkml:trace>
  <inkml:trace contextRef="#ctx0" brushRef="#br0" timeOffset="405119">13710 16761 19628,'51'-16'-2185,"1"0"0,8-3 0,-19 7 0</inkml:trace>
  <inkml:trace contextRef="#ctx0" brushRef="#br0" timeOffset="405487">16187 16198 17196,'3'-4'527,"-4"29"0,-2 18-488,1-5 0,2 5-1309,1 3 0,2 5 0,2-4 1270,5 5 0,1-5 0,11 15 0,-5-41 0</inkml:trace>
  <inkml:trace contextRef="#ctx0" brushRef="#br0" timeOffset="405702">17418 16052 17241,'-15'60'89,"0"0"1,4-4 0,6-6-1737,18 2 1647,16 7 0,-14-31 0,4 1 0</inkml:trace>
  <inkml:trace contextRef="#ctx0" brushRef="#br0" timeOffset="405853">17353 16280 18037,'46'-16'71,"-1"1"0,6 0 0,1 4-783,1 3 0,6 3-1746,-11-1 0,6-1 1,2 0-1,-4 0 2159,7-2 0,-2 0 0,-1 1 0,1-1 0,0 1 0,-8 0 0,-12 1 0,1 0 0</inkml:trace>
  <inkml:trace contextRef="#ctx0" brushRef="#br0" timeOffset="406103">19045 15494 15907,'-29'36'567,"-1"-1"0,1 1 0,0 1 0,1 1 0,3 1-444,-1 17 1,4 1-988,0 2 0,3 1 903,3-2 1,4 1-7,6-13 1,3 1-1,7-2-425,15 12 0,8-5-499,-2-2 1,7-8-1059,16-14 0,5-11 1949,-4-14 0,-3-4 0,9-1 0,-7-3 0</inkml:trace>
  <inkml:trace contextRef="#ctx0" brushRef="#br0" timeOffset="406303">20021 15634 16804,'-7'50'74,"1"0"0,0 0 0,1-3 0,2 0 0,2-4-91,5 3 0,6-2-4438,9 12 0,5-3 4455,-5-17 0,1-2 0,0 0 0,-1-5 0,-1-12 0</inkml:trace>
  <inkml:trace contextRef="#ctx0" brushRef="#br0" timeOffset="406520">20593 15541 17924,'-1'49'45,"1"-1"0,-1 1 0,1-1-45,3-7 0,3 0-687,0 1 0,2 0-562,4-3 0,2 0 1249,4 8 0,-1-4 0,2 0 0,0 3 0</inkml:trace>
  <inkml:trace contextRef="#ctx0" brushRef="#br0" timeOffset="406669">20533 15940 19762,'51'-17'-324,"0"1"1,0 0-1,0 0 1,3-10-1,-4 5 1,4 16-1,0 1 1</inkml:trace>
  <inkml:trace contextRef="#ctx0" brushRef="#br0" timeOffset="406987">21725 15518 19078,'-52'36'340,"1"0"0,9 9 0,13 5-290,20 10 1,17 1 10,17-7 1,13-7-1068,1-15 1,6-9 1033,8-8 0,-1-10 16,-13-9 1,-2-7 242,11-10 1,-4-10-294,-10-11 1,-6-7 5,3 2 0,-8-1-49,-16-4 0,-10 4 38,-21-8-86,-10 33 1,-9 8-465,-4 12 1,-2 7-1306,-4 9 1,4 6 2068,12 2 0,7 4 1,1 13-1,29-20 1</inkml:trace>
  <inkml:trace contextRef="#ctx0" brushRef="#br0" timeOffset="407287">21773 15872 17487,'65'-9'-1080,"0"0"0,-19 3 0,-7 1 0,-4 0 0</inkml:trace>
  <inkml:trace contextRef="#ctx0" brushRef="#br0" timeOffset="408185">22360 15780 13913,'0'-4'3070,"0"1"-2779,0 3-134,0 26-179,10 10 22,8 15 0,-4-17 0,2-16 0</inkml:trace>
  <inkml:trace contextRef="#ctx0" brushRef="#br0" timeOffset="409318">22579 15096 13330,'6'-10'3194,"-1"1"-2197,-5 9-572,0 0 69,34-5-169,5 57-286,-10-28 0,0 3-434,-1 26 0,-6 6 395,-4-8 0,-2 2-344,-3-5 0,0 4 1,-2-1-1009,-2-3 0,-1 1 0,0-2 1352,3 22 0,-2-6 0,-5-20 0,-2-9 0,-2-10 0</inkml:trace>
  <inkml:trace contextRef="#ctx0" brushRef="#br0" timeOffset="410319">23210 15521 11325,'-8'-4'2902,"2"0"-2701,6 4-111,0 0 426,-1 9 313,3 16-527,3 3-67,3 11-55,1-13-34,-3-4 100,0-5 146,-3-7 628,-1-8-762,-2-11 134,-4-12-12,1-12-229,-1 0 1,1-1-73,1-22-18,0 18 1,2 0 285,12-16-302,6 24-45,8 6-11,3 31 22,-4 11-89,13 31-718,-8 9 499,-14-25 0,-2 0-39,-1 12 336,-9-21 34,-4-19-34,1-18-23,0-9 23,3-16-11,0 2 0,3-2 22,2 2 0,2 0 73,-1-1 0,2 3 118,15-12-34,-7 34-146,1 7 34,2 18-11,8 28-12,-19-9 1,-3 3-34,2 0 0,-2 0 0,-5 2 0,-2-3 0,-2 10-660,0-4-2489,0-10 3149,0-7 0,0-12 0,0-5 0</inkml:trace>
  <inkml:trace contextRef="#ctx0" brushRef="#br0" timeOffset="410619">23895 15447 16468,'5'44'-1775,"0"-1"1,1-5 0,0-5 1774,3-5 0,-4-13 0,3-13 0</inkml:trace>
  <inkml:trace contextRef="#ctx0" brushRef="#br0" timeOffset="411751">24768 15159 19190,'62'-13'89,"-1"1"1,-14 4 0,1 1 0,-6 1-68,-7 4 1,-3 1-147,25-1 170,-82 7-1,-22 4-40,4-3 1,0 2 5,-18 7-11,16 1 11,44-4-392,27-4-118,5-4 1,6-3-785,4-2 0,2 0-688,4-2 0,-1 0 1971,3 0 0,-4-1 0,8-2 0,-14 2 0</inkml:trace>
  <inkml:trace contextRef="#ctx0" brushRef="#br0" timeOffset="412736">18812 15105 16726,'-44'-10'274,"0"0"0,0 0 1,-17 0-1,4 8-145,15 13 1,5 5-41,-15 15 135,14 22-51,29-18 1,7 4 28,4 21 0,6 7-952,2-10 1,4 4 0,0-1 783,0-5 0,0-1 0,1 0-16,1 5 1,1 0 0,-2-3-33,-1 7 1,-3 1 65,-1-4 0,-1 5 1,0 1-6,-2-14 1,-1 2 0,0-1-1,0 1-387,1-1 0,-1-1 0,0 1 0,0-1 358,2 14 1,0 0 0,0-6-8,1-2 0,1-4-216,0-7 0,1-2 210,0-7 1,2-3 772,3-1 0,3-3-710,16 7 638,14-11-1636,7-36-594,-10-3-851,6-12-1928,-17 9 4303,2 2 0,-18 5 0,-3 3 0</inkml:trace>
  <inkml:trace contextRef="#ctx0" brushRef="#br0" timeOffset="413602">26284 14812 14260,'0'-5'2006,"0"1"-1054,0 4-683,14 51-112,-1-7-124,2 16 1,0 7-3043,-5-10 1,-1-2 2873,2 1 0,-2-3 0,-5-16 1,-1-5-1,1-8 0</inkml:trace>
  <inkml:trace contextRef="#ctx0" brushRef="#br0" timeOffset="414436">27118 14621 16860,'-7'-15'538,"0"2"-561,7 10-335,0 1-1032,0 1 1278,3 5 112,-2-2 0,2 3 68,-3-3 2284,0-1-1735,-3-1-348,1 0-247,-1 0-22,3 9 0,0 10 67,5 47-78,2-22 0,0 3-224,0 2 0,1-1-774,2 0 0,1-3-1579,3 9 2588,1-10 0,-7-21 0,-2-8 0</inkml:trace>
  <inkml:trace contextRef="#ctx0" brushRef="#br0" timeOffset="414619">26984 15003 17711,'43'-13'-949,"0"0"1,5-2-1,1 2-205,4 2 0,2 0 764,8-3 0,-4 1 0,-21 4 0,-4 1 0,25-6 0</inkml:trace>
  <inkml:trace contextRef="#ctx0" brushRef="#br0" timeOffset="414969">27942 14439 18462,'-48'44'396,"0"0"0,10 6 0,8 3-340,16 1 0,10 1-23,6-5 1,8-5 34,19 2 21,0-29 1,6-6-23,1-7 0,2-7-45,0-3 1,-1-6-23,-3-6 0,-4-6 22,6-29-22,-21 22 0,-4-2-28,-2-2 0,-4-3-291,-4-12 0,-9 0-158,-13 13 1,-8 5-1266,-12 0 0,-6 11 106,-9 24 0,-1 13 1576,10 0 0,6 4 0,10-1 0,7 0 0,12-2 1</inkml:trace>
  <inkml:trace contextRef="#ctx0" brushRef="#br0" timeOffset="415171">27777 14786 19000,'42'-18'-795,"1"1"1,-1 0 0,10-5 0,-5 3 0,-10 10 0,-5 3 0,-1-1 0</inkml:trace>
  <inkml:trace contextRef="#ctx0" brushRef="#br0" timeOffset="415502">28428 14629 16355,'-8'0'2231,"1"0"-1907,7 0-212,0 0-112,23-22-11,2 17-101,10 5 90,-20 43 22,-22 9 45,-16 9-23,-3-21-33,4-6 44,9-9 57,10-3-247,36-12-504,2-5-851,30-13 156,-10-3-1065,-3-3 2421,-9 0 0,-20 7 0,-10 1 0</inkml:trace>
  <inkml:trace contextRef="#ctx0" brushRef="#br0" timeOffset="416085">25964 14552 14036,'8'-9'1558,"-11"69"-1306,-3-29 0,-2 4-973,-1 7 1,0 5-1,-1 0 800,-4 15 0,1 1-23,4-18 0,0 0 0,4 3-71,4 0 0,2 4 1,4 1-1,5-3-36,8-3 1,7-1 0,2-1 0,1-1-577,-1 1 1,1 0-1,2-2 1,5-6 43,7-5 0,6-3 1,2-6-1,-1-4 583,9-4 0,0-7 0,-4-2 0,-4 1 0,-3-2 0,-6-4 0,0 0 0</inkml:trace>
  <inkml:trace contextRef="#ctx0" brushRef="#br0" timeOffset="416486">28782 13983 17913,'42'29'274,"0"0"1,-13 8-1,-3 6 1,-4 6-320,-5 4 0,-3 6 1,-4 3-1,0-2-1259,-2-6 0,-1 0 0,-1 0 0,-4-1 347,-2 15 1,-5 0 0,-2-7 956,-5 2 0,-1-9 0,-4 9 0,5-21 0</inkml:trace>
  <inkml:trace contextRef="#ctx0" brushRef="#br0" timeOffset="416936">29575 14558 12322,'-7'4'2543,"2"-1"-1881,5-3-483,0 0-1020,0 7-4974,0-5 5815,1 6 0,0-8 0,0 0 0</inkml:trace>
  <inkml:trace contextRef="#ctx0" brushRef="#br0" timeOffset="417318">29820 14488 14215,'-8'1'785,"2"38"-359,6-12-180,0 32-22,0-23-168,0-6 112,0-4 1816,-2-15-1278,-8-31-191,0-12-392,2 1 1,-1-3-91,3 1 1,0 0-206,0-6 0,1-2 189,1-3 0,1-3 12,1 2 1,1-2 0,0 0-30,4-11 0,3 2-50,2-5 0,5 7-74,18 0-492,14 35-449,3 23-3255,-11 13 1,-2 5 4319,12 16 0,0 5 0,-37-20 0</inkml:trace>
  <inkml:trace contextRef="#ctx0" brushRef="#br0" timeOffset="417486">29842 14401 17868,'-10'1'1177,"3"0"-1177,7-1-325,41-6-3361,8 9 3686,-17 9 0,0 2 0,10-2 0,-28 19 0</inkml:trace>
  <inkml:trace contextRef="#ctx0" brushRef="#br0" timeOffset="417619">29867 14826 16221,'-7'6'2779,"1"-2"-3877,34-10 0,17-6 1098,-8 2 0,1-1 0,6 0 0,-1 0 0,14-7 0</inkml:trace>
  <inkml:trace contextRef="#ctx0" brushRef="#br0" timeOffset="417871">30499 14180 16670,'-3'-11'1276,"1"2"-738,-23 33 0,-6 17-414,9 2-413,-10 6 1,3 3 333,20 10 14,16-20 1,7 0-1450,10-6 1,4-4-437,1 1 0,3-6 1849,8-8 1,-2-8-1,-5-5 1,-8-6-1</inkml:trace>
  <inkml:trace contextRef="#ctx0" brushRef="#br0" timeOffset="418436">30720 14392 16636,'0'-3'2342,"0"0"-1647,0 3-695,40-2-112,-10 1-393,9 0 1,3 0-1434,2 2 1623,-5 5 315,-29 4 12,-25 7 324,-20 13 336,-1 3-67,3 9-302,25-7-617,36-10-1131,4-11-248,20-7-1208,-10-7 2901,2-1 0,-19 1 0,-5-1 0</inkml:trace>
  <inkml:trace contextRef="#ctx0" brushRef="#br0" timeOffset="418719">31038 14166 17409,'35'-17'332,"-1"0"1,8 15-1,-4 13-259,-11 21 0,-5 12-90,3 14 0,-5 6-1261,-9-17 1,-2 0 0,-3-1-835,-4 11 0,-4-3 2112,-2-5 0,-1-7 0,-1-11 0,1-11 0</inkml:trace>
  <inkml:trace contextRef="#ctx0" brushRef="#br0" timeOffset="419435">31320 13574 15639,'38'-33'575,"0"0"0,-1 3 0,-3 5-519,10 6 67,12 3-56,-12 7 12,-2 30 111,-29 12 1,-5 8-85,-3 4 1,-2 2-430,-1-3 0,-1 2 1,0 0 400,1 16 0,0 1-26,1-19 1,-1 2-1,2 0-22,-1 1 0,1 0 0,1 2 14,3 15 1,1 4 0,1-1-23,-2-5 1,1-1-1,0 0-22,0-2 0,0-1 0,-2-2-6,2 11 1,-2-9-6,-3 0-34,-4-13-11,-10-15-571,-32-8-2449,2-16 0,-3-2 3076,-1 1 0,1-2 0,5-2 0,4-1 0,2 2 0</inkml:trace>
  <inkml:trace contextRef="#ctx0" brushRef="#br0" timeOffset="422153">32446 14841 15538,'-1'7'3171,"1"0"-2510,0-7-235,0 0-146,16-48-123,-7 14-96,2-4 1,-2-3 50,-2-14-56,-5-7-23,-5-3-191,-2 32 0,-1-1 158,-13-30-22,-9 11-34,-2 14 56,-3 19 33,-2 12 23,-3 23-33,2 7-46,8 15 46,12 4-23,32 13-185,12-31 0,8-4-280,14 2 0,4-6 160,-3-6 0,1-6 260,-2-6 0,-3-5 1,7-11 66,-26-1 0,-3-3 617,8-17-23,-7 3-582,-19 16 33,-6 23-67,-1 16 90,-3 15-79,0 8 0,1 6 17,0 5 0,4 3-656,4-9 1,3 1 0,2 1 627,3-2 0,2 0 0,0-5 0,2-2 1,1-5-1,15 19 0</inkml:trace>
  <inkml:trace contextRef="#ctx0" brushRef="#br0" timeOffset="423435">20851 17130 13352,'56'0'568,"0"0"0,7-1 0,3-1-1612,-19-2 1,1 0-1,2-1 1215,8-2 1,2-1 0,8-1-66,-13 0 1,6-2 0,3-1-1,3 0 1,1-1 0,2 0-299,-14 3 0,1-1 0,2 0 0,1 0 1,1 0-1,0-1 0,1 1 0,0-1 0,-1 1 203,2-1 0,1 1 0,0-1 1,0 0-1,0 0 0,1 0 1,0 0-1,1 0 0,0 0-82,-2 0 1,1 1-1,1-1 1,0 0-1,0 0 1,0 0 0,0 0-1,-2 1 1,0 0-1,-2 0 80,4-1 1,-2 2 0,-2-1 0,0 1 0,0-1 0,1 1 0,3-1 0,4 0-101,-13 3 1,1-1-1,1 0 1,2 0 0,1 0-1,1 0 1,1-1 0,1 1-1,0 0 1,0-1 0,0 1-1,0 0 1,0 0 100,-5 0 0,-1 1 1,1-1-1,0 1 1,0-1-1,1 1 1,0-1-1,0 1 1,0-1-1,1 0 1,1 1-1,0-1 1,1 0-1,1 1 1,0-1-20,-6 1 0,1 0 0,1 0 0,1-1 1,0 1-1,1 0 0,0-1 0,0 1 0,1 0 1,0-1-1,0 1 0,0 0 0,1-1 1,-1 1-1,0 0 0,0-1 0,-1 1 0,0 0 1,0 0 26,2 0 1,0-1 0,1 1-1,-1-1 1,1 1 0,0-1 0,0 1-1,-1 0 1,1-1 0,-1 1-1,-1 0 1,1 0 0,-2 0 0,1 0-1,-2 0 1,0 0 0,-1 0-1,-1 1-14,5-1 1,0 0 0,-1 0 0,-1 0 0,0 0 0,-1 1 0,-1-1-1,0 0 1,0 1 0,-1 0 0,-1 0 0,0-1 0,0 1 0,0 0 3,8-1 0,1 0 0,-1 0 0,0 0 0,0 0 0,-2 0 1,-1 0-1,-1 1 0,-2 0 0,-2 0 0,-3 1 34,7-1 1,-3 0 0,-3 0 0,-2 1 0,0 1 0,1-1 0,1 0-71,4 0 1,2 0 0,0 0 0,0 0 0,-1 0 0,-1 1-1,-3 0-127,11-1 0,-2 1 0,-1 0 0,-2 0 0,0 0-309,-3-1 0,1 1 0,-2 0 0,-4 0 0,-5 1-701,2 0 0,-5 1 0,-16-2 1516,-16-5 1,-24 6-1,-17 1 1</inkml:trace>
  <inkml:trace contextRef="#ctx0" brushRef="#br0" timeOffset="424002">21574 17465 15493,'-46'8'1020,"27"-3"-751,54-4-94,4-3 1,9-4-1,6 0-1548,5-2 0,6-2 0,4 0 0,-1 0 1386,-11 1 0,1 0 1,1 0-1,1-1 1,2-1-179,0 1 0,2-2 1,2 0-1,0 0 1,0 0-1,-3 1 196,-4 0 1,-2 0 0,0 0 0,-1 1 0,2-1-1,0 0-71,5-1 1,0-1-1,1 1 1,1-1 0,0 1-1,1-1 75,-6 2 0,0-1 0,0 1 1,0 0-1,3-1 0,2 0 1,3-1-111,-10 2 0,2-1 0,1 0 0,3 0 0,1-1 0,0 0 0,2 0 0,0 0 0,1 0 0,0 1 1,0-1 86,-6 1 0,0 1 0,1-1 0,0 1 0,1-1 0,0 1 0,0-1 0,2 0 0,-1 1 0,2-1 0,1 0 0,0 0 0,1 0-9,-10 1 1,2 1 0,0-1 0,1 0-1,2 0 1,-1 0 0,2 0 0,-1 0 0,1 0-1,0 0 1,0 0 0,0 0 0,0 0-1,-2 0 1,1 1 0,-2-1 0,-1 1 0,0 0-4,7-2 0,0 1 0,-2 0 0,-1 0 0,0 1 0,-1-1 0,0 1 0,0-1 0,1 1 0,-1-1 0,2 1 0,0 0 0,1-1 0,2 1-2,-9 0 1,1 1 0,2 0 0,1-1-1,1 1 1,0-1 0,0 1 0,1-1-1,0 1 1,-1-1 0,0 1 0,-1 0-1,-1 0 1,-1 0 0,-1 1 0,-3-1-1,-1 1 1,-2 1 1,17-3 0,-4 0 0,-3 1 0,-2 1 0,-2-1 0,1 1 0,-1 0 0,2-1 0,1 1 0,2-1-31,-6 1 1,0 0 0,2-1 0,0 1 0,1 0 0,1-1 0,-1 1 0,1-1 0,0 1-1,-1 0 1,-1 0 0,0 0 0,-1 0-342,6 0 0,1 0 0,-1 1 0,0-1 1,0 1-1,-1 0 0,0-1 0,-2 1 1,-1 1-1,-1-1 0,-1 0 372,7 0 0,-2 0 0,-2 0 0,-1 0 0,-1 0 0,0 0 0,-1 1 0,1-1 0,7 0 0,1 0 0,1-1 0,-2 1 0,-4 1 0,-4 0 0,-7 0 0,5 0 0,-1 1 0,1-1 0</inkml:trace>
  <inkml:trace contextRef="#ctx0" brushRef="#br0" timeOffset="429634">21803 14108 17879,'2'48'-362,"-1"-1"0,3 9 0,3-2 362,2-15 0,0-3 0,5 23 0,-3-25 0</inkml:trace>
  <inkml:trace contextRef="#ctx0" brushRef="#br0" timeOffset="429852">21700 14535 16972,'33'14'198,"1"1"0,-3-2 0,1-4-86,24-17-112,-17-8-448,6-31-1580,-31-11 263,-13 23 0,-5 1 1765,-12-16 0,1 23 0,1 20 0</inkml:trace>
  <inkml:trace contextRef="#ctx0" brushRef="#br0" timeOffset="430385">20510 13705 16490,'-1'40'433,"0"-1"0,0-3 1,0-5-311,3-4 337,-2-7 828,2-20-1064,-9-15-44,-2-22-80,-8-14-83,7 20 0,0-3-171,-1-3 0,0-5 165,0 0 0,0-5 1,2-1 14,1 1 0,2-1 0,4 0-26,2-4 0,5-1 0,2 5-6,4-4 1,9 9-23,10 17 0,5 9 6,24 17-331,-19 19 0,-4 10 89,-11 10 1,-10 7-438,-11 19 1,-10 2-856,-5-9 1,-8-3-1571,-12-3 0,-2-7 3126,-3 1 0,16-23 0,9-11 0</inkml:trace>
  <inkml:trace contextRef="#ctx0" brushRef="#br0" timeOffset="430635">20746 13592 16972,'7'-3'3473,"-3"0"-3293,-3-48-180,7 23 0,-3-7 0,4 0-68,15 4 57,7 6-112,5 10-269,16 13-45,-10 24 437,-1 1 34,-19 15-34,-11-13-572,-3-4-1198,2-4 1770,6-6 0,-9-5 0,4-5 0</inkml:trace>
  <inkml:trace contextRef="#ctx0" brushRef="#br0" timeOffset="430935">21345 13277 18541,'3'-34'16,"0"0"1,-5-17 95,-7 40 79,-7 14 78,-3 13 213,-10 40-454,17-20 0,3 4-152,0 8 1,5-1-258,5-10 0,6-4-1154,21 13-280,12-32 1815,25-14 0,-35-1 0,12-5 0</inkml:trace>
  <inkml:trace contextRef="#ctx0" brushRef="#br0" timeOffset="431385">21587 13334 15941,'-11'-5'2174,"1"2"-2028,10 3-135,0 0 34,-4 14-12,3-6-10,-3 10 78,4-10 111,-3-11-133,1-8 89,-2-12-23,2-5 23,1-3-67,3 3 11,13 0-157,9 14 1,12 21-113,-8 9-45,-5 17 169,-12-11 33,-2 0-12,-2-11 91,2-18-23,-2-15 0,3-22 56,0-7 89,3-6-43,5 4 211,11 6-391,-2 31 33,0 21-11,-9 31-157,-10-2 1,-1 2-819,5 16-3941,-2-11 1,1-3 4848,4-7 1,-2-2 0,-6-22 0</inkml:trace>
  <inkml:trace contextRef="#ctx0" brushRef="#br0" timeOffset="431568">22234 13188 16658,'0'0'0</inkml:trace>
  <inkml:trace contextRef="#ctx0" brushRef="#br0" timeOffset="432154">22462 13630 17386,'10'4'1782,"-2"0"-1491,32-35-234,-12-4-46,-5 10 0,0-1 34,-5-16 0,-19 16 33,-9 4-55,-7 6 156,-20 9 0,-4 37-112,2 1-67,23-2 0,3 3 0,5 14-11,9 0-291,14-8-1604,36-2-116,-10-25 0,5-6 2022,17-10 0,-1-3 0,-21 5 0,-3-2 0,-5-8 0,0 0 0</inkml:trace>
  <inkml:trace contextRef="#ctx0" brushRef="#br0" timeOffset="432603">22979 13487 19762,'-40'5'455,"0"-1"1,3 2 0,7 3-422,9 14-23,7 14-112,14-5-549,31-4-56,5-13 269,20-20 213,-12-8 224,0-10 0,-6-4 179,-2-11 572,-18 9-180,-4 3-470,-14 16-101,0 8-67,0 2-56,4 0-12,8 0-245,14-4 268,3-3-79,6-7-33,-6-3 179,-3-1 45,-3 1 0,-7 2-157,-8 8 168,-3 10-11,-5 7 11,0 9-11,0-1-560,2 6-8157,10-6 8717,6-2 0,-3-9 0,-2-7 0</inkml:trace>
  <inkml:trace contextRef="#ctx0" brushRef="#br0" timeOffset="432853">23611 13371 16871,'-4'-4'3003,"0"1"-2432,4 3-470,-10-38-101,10 21-11,-2-30 0,15 30 11,5 1-11,2 5-381,9 4-415,1 22-2476,5 18 470,-7 5 2813,-4 3 0,-13-25 0,-3-8 0</inkml:trace>
  <inkml:trace contextRef="#ctx0" brushRef="#br0" timeOffset="433137">23975 13240 19112,'30'-26'-168,"-1"0"0,3-3 0,-5 1 358,-6-4 629,-23 4-282,-16 13-44,-20 19-100,7 11-158,-5 27-314,14 7-2968,36 6 3047,23-36 0,8-7 0,6 3 0,-12-15 0,-1-1 0</inkml:trace>
  <inkml:trace contextRef="#ctx0" brushRef="#br0" timeOffset="433467">24720 12870 19235,'-48'4'1150,"0"0"1,3 3 0,2 4-1045,1 10 1,4 6-107,13 0 0,3 1-112,-9 24-68,52-18-257,30-24 95,-18-12 1,1-5-1,1-1 0,0-7 179,8-19 1,-3-11-439,-16 7 1,-3-5 0,-2-4 625,-4 0 0,0-3 0,-3-2 1,-2 2-256,0-7 1,-4 1 0,-3 0 438,-3-1 0,-4 1 0,-4 6 71,-3 5 0,-6 8 751,-27-13-796,-17 27-213,5 35 1,-3 17-155,24-4 1,2 7 0,5 4-299,2 14 1,7 7-1,7 0-158,9-4 0,7-1 1,9-1-403,13 4 0,10 0 0,3-6 990,1-9 0,2-5 0,-2-3 0,-4 0 0,-1-4 0,-4-6 0,0-1 0</inkml:trace>
  <inkml:trace contextRef="#ctx0" brushRef="#br0" timeOffset="442384">29086 13120 13521,'2'-3'694,"-1"0"-335,-1 3-22,0 45-225,0-11-79,0 12 1,0 4-1289,2-13 0,0-2 1255,1 1 0,0-2 0,2 7 0,-1-27 0</inkml:trace>
  <inkml:trace contextRef="#ctx0" brushRef="#br0" timeOffset="442601">29016 13561 17834,'21'16'158,"17"-6"-2310,2-19-1915,12-19 4067,-16-5 0,-14 6 0,-15 13 0</inkml:trace>
  <inkml:trace contextRef="#ctx0" brushRef="#br0" timeOffset="443217">28031 11880 14137,'-6'44'564,"1"1"0,0-3 0,3-3-239,6 15-124,3-4-122,0-6 224,0-10 1422,-4-28-1557,-8-42-112,-4-15 22,1 10 1,-2-2-301,0 4 0,-1-3 244,0-1 1,-2-5-1,1 1 86,1 1 0,0 0 1,2-1-106,-2-3 1,1-1 0,3 4-4,3-1 0,6 7 11,18 1-11,16 32-11,6 12-123,1 15 78,-23 9 0,-6 7 44,-7 11 1,-7 4-51,-1 0 1,-5 0-365,-7 4 0,-4-3-403,2-17 0,-1-3-3362,-12 24 4159,7-13 1,11-21 0,4-9 0</inkml:trace>
  <inkml:trace contextRef="#ctx0" brushRef="#br0" timeOffset="443501">28188 12184 17734,'-3'-63'28,"10"24"0,5 4 16,24-9-156,17 6 112,-12 25 0,-9 27 0,-16 13 12,-3 6 10,-1 2-11,7 10-1983,6-7 1972,11-5 0,-13-16 0,-5-14 0</inkml:trace>
  <inkml:trace contextRef="#ctx0" brushRef="#br0" timeOffset="443768">28658 12040 15627,'24'-61'510,"-35"18"0,-8 13-308,-6 38-124,-28-13-33,40 52-45,15-6-134,12-1-976,11-6-890,3-16 0,5-4 2000,18 2 0,-1-4 0,-27-12 0</inkml:trace>
  <inkml:trace contextRef="#ctx0" brushRef="#br0" timeOffset="444268">28882 11971 8871,'3'5'3003,"-1"-2"-314,-2-3-750,1 6-1335,-3-21-268,3 7-112,-4-19-100,5 9 32,12 1-167,10 10 0,5 10-11,3 9-169,-9 9-246,-2 1 314,-4-2-45,-1-2 191,-4-10 268,3-30-22,-6-7-90,3-29-90,-2 5 103,1 1-103,4 7 23,14 14-112,6 37-134,14 33-573,-10 13-249,-20-21 0,-1-2-4254,5 7 5210,-2-8 0,-10-14 0,-5-5 0</inkml:trace>
  <inkml:trace contextRef="#ctx0" brushRef="#br0" timeOffset="445384">29716 11781 8422,'10'-6'0,"-2"0"0</inkml:trace>
  <inkml:trace contextRef="#ctx0" brushRef="#br0" timeOffset="445918">30108 11592 15325,'11'37'672,"0"0"0,0 7 1,1 1-645,0-4 0,-1 1 11,0 10 0,-3-3-28,-3 1 45,-1 1 67,-2-31 1043,-2-23-651,-14-40-212,0-14-645,2 12 0,-2-3 392,3 4 1,1-2-7,1 0 1,0-3 0,1 0 52,2 3 0,1 1 1,0 0-65,-4-21 1,3 3-34,3 17 0,3 7 0,8 10 0,7 12 11,12 10-11,9 6 0,8 13-252,-14 6 0,-5 8-40,-5 11 1,-8 5 67,-6 13 0,-7 0 123,-5-7 0,-6-2-891,-6-6 0,-2-5-3510,-1-1 4502,8-14 0,7-11 0,4-7 0</inkml:trace>
  <inkml:trace contextRef="#ctx0" brushRef="#br0" timeOffset="446267">30527 11383 18048,'-37'5'336,"0"0"0,-1 6 0,6 6-314,9 24-167,10 12-102,21-14 124,10-12 34,4-18 89,0-5 78,-2-3 45,3-16-33,-2-6 44,3-8-134,-7 7-33,0 12 21,-2 8-324,15 16-1983,8 5 33,0 4-1961,-1-5 4247,-15-12 0,-10-4 0,-4-2 0</inkml:trace>
  <inkml:trace contextRef="#ctx0" brushRef="#br0" timeOffset="446401">30750 11495 15090,'-3'-7'414,"1"1"-1893,2 6 1479,5 9 0,-4-7 0,4 7 0</inkml:trace>
  <inkml:trace contextRef="#ctx0" brushRef="#br0" timeOffset="446535">30712 11236 13510,'-5'0'-6264,"1"0"6264,4 0 0,0 0 0</inkml:trace>
  <inkml:trace contextRef="#ctx0" brushRef="#br0" timeOffset="446902">31132 11154 17487,'-42'-2'1165,"-1"0"0,3 3 1,0 6-1037,-3 12 0,3 8-146,5 7 1,6 6-40,0 8 0,10 1-23,13-10 0,11-3-201,37 12-1114,20-35 1271,-29-13 0,1-3-45,0-3 0,-1-6 279,3-12 1,-4-8-96,-10-11 1,-6-5-6,3-1 1,-6-2-439,-13-11 1,-7 0 443,0 9 0,-4 1 44,-3-3 1,-2 1 117,-1 4 0,-2 1 146,-3 5 0,-6 9-134,-27 14-158,25 42 1,4 15-51,5 5 1,7 8-228,10-4 1,5 4-1,4-3-132,10 12 1,7-3-577,9 0 0,6-2-819,3-3 0,2-2 1771,2-4 0,-2-4 0,-16-15 0,-2-4 0,13 11 0</inkml:trace>
  <inkml:trace contextRef="#ctx0" brushRef="#br0" timeOffset="454917">26625 16918 14451,'5'1'1557,"-1"0"-1131,-4-1-426,11 41-695,-3-15 695,3 9 0,1-2 0,-4-12 0,3 1 0</inkml:trace>
  <inkml:trace contextRef="#ctx0" brushRef="#br0" timeOffset="455201">26634 17301 14462,'2'-4'1893,"-1"1"-1489,56 26-191,-12-18-157,2 0 0,0-4-56,4-20-78,-8-18-696,-17 3-5881,-7-4 6655,-8 14 0,-6 4 0,-5 16 0</inkml:trace>
  <inkml:trace contextRef="#ctx0" brushRef="#br0" timeOffset="456351">26209 18130 17554,'-38'11'385,"0"-1"0,2 3 0,4 4-105,-4 29-539,5 8 371,12 1 12,9-4-80,15-8 107,39-5-554,-6-25 0,7-7-1048,18-6 0,5-6-1040,-18-3 0,0-3 1,-3-2 2490,13-6 0,-7-1 0,-14 3 0,-8 3 0,-6 2 0</inkml:trace>
  <inkml:trace contextRef="#ctx0" brushRef="#br0" timeOffset="456934">26614 18371 15191,'-7'0'2375,"3"-1"-2017,4 1-256,2 16 10,1-10 156,1 10 505,-2-13-582,-1-11-23,0-5-101,0-10 157,7-16-100,6 4-124,3 4-68,5 15 57,-4 14-22,3 9-461,1 4-1814,11 15 2308,1-5 0,-9-2 0,-7-12 0</inkml:trace>
  <inkml:trace contextRef="#ctx0" brushRef="#br0" timeOffset="457201">26907 18296 17610,'0'-3'1446,"0"0"-1345,0 3-23,32-43-78,-3 12 11,-7 2 1,-2-1-24,-8 1 12,-20 15 281,-26 11 301,-3 31-380,-6 19-180,17 6-22,12 1-930,26-27-739,10-8-2970,21-10 4639,13-10 0,-22 0 0,-4-3 0</inkml:trace>
  <inkml:trace contextRef="#ctx0" brushRef="#br0" timeOffset="457618">27405 18019 19538,'-36'-3'655,"-1"1"1,-19 6-600,54 14-56,15 9 33,4 4-22,3-10-22,-4-9 11,-9-7 23,0-4 123,-2 1-34,-1-11-101,-1-1 0,-8-11 12,-2-4-12,-6-6-11,-1-6 33,-5-26 12,6 11-134,1 3-12,8 32 101,4 32 0,8 18 0,6 13-23,9 7-241,-3-14 1,2 0-1956,1-1 1,-1 0 2218,0-2 0,-1-2 0,6 8 0,-20-27 0</inkml:trace>
  <inkml:trace contextRef="#ctx0" brushRef="#br0" timeOffset="457767">27363 18171 20423,'45'-44'-1577,"-1"1"0,-7 14 0,1 3 0,2 3 1577,17-1 0,-1 5 0,-9 4 0,-8 4 0,-9 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3:40:42.42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4097 2139 19706,'0'22'0,"0"6"0,1 8-33,2 8 33,1 7 5,-2-11 1,0 1 5,-1 0 0,0 0-11,0-1 0,0-2 0,-1 20 0,0-32 45,0-8 761,0-20-503,-3-42-213,-1 1 0,-1-5-79,2-2 0,-1-1-196,-1-7 1,2 2 189,1 16 1,1 4-6,4-28 0,6 17-79,24 19 68,2 22 11,22 17-79,-7 19-387,2 10 332,-2 4 72,-23-13 0,-1 2-218,11 18 257,-2-5 68,-18-25-11,-6-31-1,-2-15 311,0-21-322,2-13 11,-6 25 1,1 0 22,-1 0 0,3 0-11,4-3 0,4 4-112,23-1 67,2 24 0,4 45 0,-28-6 0,-4 4 0,3 19 0,-2 4-180,-1 0 1,0 2-2105,-3-13 0,1 1 0,0-3 2284,1 5 0,0-6 0,7 11 0,-10-37 0</inkml:trace>
  <inkml:trace contextRef="#ctx0" brushRef="#br0" timeOffset="300">5157 2393 18507,'20'52'-1210,"0"-6"1210,-7-14 0,-4-13 0,-7-16 0</inkml:trace>
  <inkml:trace contextRef="#ctx0" brushRef="#br0" timeOffset="753">5314 2443 17398,'0'-9'975,"0"2"-807,0 7-67,-9 42-79,-5-9 0,-3 5-519,0 2 1,-1 5-1,-2-2-1801,-7 13 0,-1-2 2298,-1 1 0,3-7 0,6-11 0,8-13 0</inkml:trace>
  <inkml:trace contextRef="#ctx0" brushRef="#br0" timeOffset="1270">5773 2689 17678,'9'-35'859,"-1"0"0,1-6 0,-4 0-41,-19-13-325,-11-3-448,-6 25-90,-5 18 34,11 17-68,5 6-178,9 4-80,6 5-256,19-1-1256,36-3 1333,-8-12 1,3-5 515,2 0 0,0-4-146,3-5 0,-4-2 449,12-14 1366,-12-7-459,-23 7-492,-8 2-718,-16 13 0,-1 15 0,1 15 403,0 12-604,1 9-237,5 2-2497,12 10 2935,-2-13 0,2-6 0,-12-17 0</inkml:trace>
  <inkml:trace contextRef="#ctx0" brushRef="#br0" timeOffset="1566">5601 1891 17823,'-34'40'366,"0"-1"0,2 6 1,4 3-328,13 6 0,4 3-931,0 6 0,1 0 875,3 2 0,2-1-146,1-1 1,5-2-729,5-5 1,9-1 863,9-15 1,6-2 0,-3-3 0,-8-6-1,1-4 1,16 2 0,0-1 0</inkml:trace>
  <inkml:trace contextRef="#ctx0" brushRef="#br0" timeOffset="1768">6314 1877 20737,'22'46'-41,"1"1"1,0-1 0,-2 0-1,0 0 1,-1-1-302,3 11 1,-2 2-2500,-8-5 1,-2 3 0,-1-2 2840,1 7 0,-2-2 0,-3-1 0,-2-7 0,-4-8 0</inkml:trace>
  <inkml:trace contextRef="#ctx0" brushRef="#br0" timeOffset="1968">7564 2155 19717,'0'-7'728,"0"1"-4134,0 6 3406,39 10 0,-30-8 0,30 8 0</inkml:trace>
  <inkml:trace contextRef="#ctx0" brushRef="#br0" timeOffset="2087">7596 2387 17666,'11'4'224,"-3"-1"-2722,49 4 2498,-20-3 0,0 0 0,0 0 0,-2 0 0,26 2 0</inkml:trace>
  <inkml:trace contextRef="#ctx0" brushRef="#br0" timeOffset="2467">9586 2349 16793,'-18'35'705,"0"1"1,1 0 0,6 0-504,9 24-34,5 7-112,3-2-34,0-29 1,2-2 504,6 6 78,-1-19-370,-4-41 124,-3-28-68,-4-2 0,-2-8-243,-1 7 1,-1-5 0,0-2-330,-1-1 1,-1-3 0,1-2-1,-1 1 284,2-1 0,-1-1 0,0 1 0,0 2-513,-1-6 0,1 3 1,1 4 419,4-8 1,4 13-359,10 21-46,13 19-379,10 28-1699,-4 14 0,-1 6 2572,-10-1 0,-2 1 0,5 0 0,-4-1 0,-11 2 0</inkml:trace>
  <inkml:trace contextRef="#ctx0" brushRef="#br0" timeOffset="2634">9533 2413 17476,'-3'4'2230,"1"-1"-1939,2-3-100,54-30-191,-13 13 0,1-4 0,5 2-533,-7 8 1,-2 8-9059,8 25 9591,-11 8 0,-30 6 0,-16-12 0</inkml:trace>
  <inkml:trace contextRef="#ctx0" brushRef="#br0" timeOffset="2770">9533 2816 20445,'36'4'-101,"1"0"1,2-2-1,3-2-549,3-7 0,4-3 1,1 1 255,5 4 0,1 1 0,-3 0 0,10-2 0,-5 2 0,-9 4 0,-1 0 0</inkml:trace>
  <inkml:trace contextRef="#ctx0" brushRef="#br0" timeOffset="3217">10743 1728 19302,'-20'61'355,"-1"0"1,4-3 0,0 3 0,0 2-353,4-13 0,0 1 0,1 1 0,0 0-644,0 4 0,0 0 0,2 0 0,1-5 641,2-2 0,3-3 0,1-2-230,4 19 1,4-3-404,3-5 0,9-4-4283,17 2 1,8-7 4735,-5-18 0,0-5 0,-1 2 0,-2-7 0,2-15 0</inkml:trace>
  <inkml:trace contextRef="#ctx0" brushRef="#br0" timeOffset="3685">11312 2590 17958,'55'-23'740,"-2"-2"-516,-5-10 291,-5-5 124,-8 0-281,-16 4-55,-22 11 190,-23-5-314,-15 14-134,-22 22-6,31 17 0,4 8-28,5-1 1,5 3-1,3 8 0,5 1-11,4 16-11,13-6-202,13-9-252,8-19 0,8-4-796,11-7 1,3-4-830,1 0 1,1-4 2089,4-10 0,-5-4 0,-8 0 0,-11-5 0</inkml:trace>
  <inkml:trace contextRef="#ctx0" brushRef="#br0" timeOffset="4234">11761 1948 18194,'22'29'246,"1"0"0,16 14-2072,11-1-7889,-12-25 9715,-6-8 0,-14-6 0,-7-3 0</inkml:trace>
  <inkml:trace contextRef="#ctx0" brushRef="#br0" timeOffset="4417">12040 1896 18227,'-5'3'1243,"-20"48"-1063,10-12-180,-2 0 0,0 3-168,-2 17-1569,3-6-3440,8-8 5177,4-13 0,4-15 0,0-10 0</inkml:trace>
  <inkml:trace contextRef="#ctx0" brushRef="#br0" timeOffset="5100">12118 2235 16367,'5'0'1927,"-2"0"-1501,-3 0-280,25-49-12,-14 20-78,5-6 0,-1-1 123,-7-5 147,-3-1 144,-3 6-67,-2 5-123,0 11-145,-5 9-91,0 7-32,-6 8-12,0 8 0,3 10-516,3 20-1209,38-3 1288,4-4 257,-1-23 1,2-6-320,-2-3 1,-1-3 487,2-2 0,-1-2 11,-2 0 0,-2-1 89,23-12 427,-18 0 1120,-14-2-1065,-13 9-223,-7 0-259,-3 9 617,-1 2-706,-5 9 22,-7 21-1209,3 14-4595,7 11 5782,15-15 0,-1-17 0,1-17 0</inkml:trace>
  <inkml:trace contextRef="#ctx0" brushRef="#br0" timeOffset="5434">13007 1618 15291,'2'-7'3082,"-1"0"-2466,-1 7 90,0 0-269,25 38-309,-11 1 1,-2 8-92,1 2 1,2 6-1,-3 2-694,-4-4 0,-2 4 0,-2-1 0,-1 0 373,-1 9 0,-2-2 0,-2 1-523,-3 0 0,-1 1 1,-4-5-3516,-6 3 1,-4-5 4321,-1 0 0,0-6 0,-4 8 0,6-19 0</inkml:trace>
  <inkml:trace contextRef="#ctx0" brushRef="#br0" timeOffset="5850">15122 2267 18070,'50'15'-1689,"-11"-5"1,-37-6 0</inkml:trace>
  <inkml:trace contextRef="#ctx0" brushRef="#br0" timeOffset="5987">15168 2478 16983,'0'3'1446,"0"0"-1446,37-2-2130,13-4 2130,-1-1 0,0 0 0,5-1 0,-3-4 0</inkml:trace>
  <inkml:trace contextRef="#ctx0" brushRef="#br0" timeOffset="6651">17206 2213 15235,'12'64'728,"1"-1"1,-5-12-1,0-2-616,2 8 0,-2-2-586,-4-19 0,-2-2 598,3 20 283,-3-15-329,-1-19 1694,0-11-540,-1-37-818,0-4 1,0-5-320,-2-5 1,0-3-559,-1-15 1,-1-2 512,-1 7 0,-1-4-50,1 1 0,1-6 0,0 1 3,1 7 0,0 1 0,2 1-30,2-3 1,2 1 0,1 5-8,0 3 1,5 11-68,20 12-201,3 27-180,7 11-560,9 12-1255,-2 13-2801,-6 7 5098,-15 3 0,-11-21 0,-11-6 0</inkml:trace>
  <inkml:trace contextRef="#ctx0" brushRef="#br0" timeOffset="6834">17305 2421 18227,'47'17'-266,"0"1"1,7 2 0,-6 3-8082,-4 20 8347,-13 8 0,-26-10 0,-18-16 0</inkml:trace>
  <inkml:trace contextRef="#ctx0" brushRef="#br0" timeOffset="6967">17267 2997 19235,'50'-16'-105,"-1"0"1,2 0 0,-2-1-395,-6-2 0,1 0 288,0 3 0,3 0 0,-6 2 0,21-7 0,-21 9 0,0 1 0</inkml:trace>
  <inkml:trace contextRef="#ctx0" brushRef="#br0" timeOffset="7286">18537 1647 14193,'11'-63'3406,"-3"13"-1826,-6 41-1075,-9 19-259,-10 22-67,2-1 1,-2 5-1196,-5 12 0,-1 4 1068,5-11 0,0 1 1,0 2-9,0 4 1,1 2 0,0 0-34,1 1 0,1 0 1,2 0-9,2-2 1,1 0 0,5 2-129,3 8 0,5 2 0,7-2-902,12-5 0,7-3 0,2-2-176,-2 0 0,3-3 1,5-4 1202,12-8 0,5-5 0,-6-6 0,-12-8 0,-3-5 0,29 2 0</inkml:trace>
  <inkml:trace contextRef="#ctx0" brushRef="#br0" timeOffset="7667">19610 2685 19829,'36'-21'48,"0"1"1,11-9 0,-1-4-27,-12 1 1,-3-3-222,1 0 0,-5-1 311,-8 1 0,-9 0 67,-13-12 112,-11 4-10,-11 11-1,-9 12 133,-5 11-262,5 21 1,-1 10-7,-2 11 1,1 5-146,-1 3 0,4 4-215,4 6 0,7 0 237,11-16 1,7 0-141,8 8 1,10-3-320,13-6 0,8-5-331,19 1 1,7-8-398,-2-13 1,0-8-1374,8-7 1,-4-7 2537,-14-6 0,-7-1 0,9-4 0,-14 3 0</inkml:trace>
  <inkml:trace contextRef="#ctx0" brushRef="#br0" timeOffset="8567">20587 1476 14428,'0'-5'3967,"1"2"-3743,-1 3-190,0-6 11,0 4-23,-1-4-22,-2 6 22,-1 0-10,-2 0-12,-2 0 22,-8 3-33,-6 15 11,-1 2 22,0 13 12,10-5-45,1 13 22,5 0-11,3 1 22,3-13 12,3-15 11,3-9 44,5-8-78,5-6 45,5-6-56,15-6-44,10 9 44,-1 12-56,-1 17 11,-20 13 45,-9 20-34,-19 0-895,-14-1-6657,-9-22 7586,5-23 0,11-6 0,8-4 0</inkml:trace>
  <inkml:trace contextRef="#ctx0" brushRef="#br0" timeOffset="8917">21115 1524 15493,'-7'-8'2589,"1"1"-2298,6 7-224,0 0-45,-36 21 12,22 4-12,-6 5 1,1 1-23,15 11 33,12 4-10,6-29-12,28-9 23,7-27 10,6-18-21,-18-8 134,-19-3-45,-14 16-112,-12 9-224,-7 9-516,-11 8-941,-4 12 1681,-5 18 0,17-12 0,2 11 0</inkml:trace>
  <inkml:trace contextRef="#ctx0" brushRef="#br0" timeOffset="9217">21482 1506 20132,'-35'36'-53,"1"0"1,5-10 0,11 0-340,34 17 246,16-26 79,29-7 100,-6-21 270,-1-13 123,-29-16-426,-27 5-101,-11 4-369,-8 15-629,-1 8-1601,3 4 2700,5 8 0,7-2 0,4 3 0</inkml:trace>
  <inkml:trace contextRef="#ctx0" brushRef="#br0" timeOffset="9520">21835 1476 18798,'-25'32'22,"1"1"1,-1 2 0,11-5 10,31-8 79,11-4-45,5-23 1,0-11 44,-15-7 44,-9-3-156,-5 1-56,-6 1-481,-11 5-3373,-23 7 3910,-8 18 0,8-4 0,11 10 0</inkml:trace>
  <inkml:trace contextRef="#ctx0" brushRef="#br0" timeOffset="9933">22692 1197 19751,'-16'43'16,"0"0"1,0 0 0,-9 18 0,-2-2-17,-7-3 0,-2-5-17,9-14 1,-1-3-142,-13 11 1,-1-11 192,-4-22 9,2-47 24,24-13 4,14 13 1,4-1 106,5-10-89,16 12-90,17 29-6,-5 20 1,0 7-1,-2 1 1,-2 3-525,5 9 0,-2 0-647,15 12-1826,2-9 3003,-2-10 0,-20-14 0,-7-7 0</inkml:trace>
  <inkml:trace contextRef="#ctx0" brushRef="#br0" timeOffset="10270">23142 1640 17689,'3'-2'112,"-1"0"-112,-2 2 0,0 0 0</inkml:trace>
  <inkml:trace contextRef="#ctx0" brushRef="#br0" timeOffset="10850">23589 1772 18070,'36'-46'332,"1"0"1,-4 3-1,-6 1 27,-13-12 38,-9 16 1,-2-1 0,-3 5 0,-3 0-269,-6 0 0,-4 3-118,-10-3-11,-12 23-11,14 17-12,3 5-77,10 6-215,7 7-144,17-2-549,42 1 576,-15-16 1,3-2 403,0-1 0,0-3 28,0-3 0,-4-3 11,3-7 1009,-8-3-180,-19 4-806,-8 13-34,-16 15 11,-5 16-11,1 10-560,3 3-605,8 2-740,15-5-1614,13-7 3519,21-7 0,-22-14 0,1-7 0</inkml:trace>
  <inkml:trace contextRef="#ctx0" brushRef="#br0" timeOffset="11335">24654 1139 20165,'11'33'112,"0"1"0,1 6 0,-1 3-90,3 11 1,-1 4-905,-3-13 1,-1 1-1,-1 1 900,2 4 1,-1 2 0,0 1-4,-1 2 0,-1 1 0,0 1-15,0 0 0,-2 1 0,-2 4-124,-3-1 1,-2 4 0,-2 2 0,-3-1-1330,-2-13 1,-3 0 0,-2 0 0,1 0 0,0 0 1452,0-1 0,2 1 0,-1 0 0,-1-3 0,-1-3 0,-7 12 0,-2-4 0,3-9 0,-6 13 0</inkml:trace>
  <inkml:trace contextRef="#ctx0" brushRef="#br0" timeOffset="13719">16802 4803 17554,'-2'8'449,"0"-2"-404,2-6-45,0 0-494,45 0-2004,-9 0 2498,8-1 0,0 0 0,-10 1 0,3-1 0</inkml:trace>
  <inkml:trace contextRef="#ctx0" brushRef="#br0" timeOffset="13868">16949 4960 17409,'41'-18'-198,"1"0"0,-1 0 0,-6-1 0,-3 4 0,26-2 0</inkml:trace>
  <inkml:trace contextRef="#ctx0" brushRef="#br0" timeOffset="14885">19238 4621 18272,'-30'5'974,"-3"3"-884,1 0 33,-21 11 57,7-1 10,0-1-134,23-6 0,16-9-22,7-2 616,0 0-594,4-2-45,0 1-11,3-2 11,3 0 0,2 1 0,5-2 1,12-2-1,-5-1 0,11-1-11,-10-1 0,-2 0 11,0-2-11,1-5 23,-8-1 44,-3-8-56,-9 5 67,-11-6-66,-4 8 55,-8-2 34,-3 4 11,-2 3-112,0 7 79,-12 17-12,-4 41-56,20-25 0,2 3-112,0 13 0,5 2 101,7-12 0,2 1 5,2 9 1,6 1 5,8-7 0,7-2-174,6 3 1,6-6-12,11-9 1,4-8-404,-7-6 0,0-4-566,0-5 0,-1-2-5602,13-6 6745,-4-6 0,-21 6 0,-8 0 0</inkml:trace>
  <inkml:trace contextRef="#ctx0" brushRef="#br0" timeOffset="15868">19796 3972 18115,'3'-5'1434,"-1"0"-1064,-2 5-191,0-1-67,-1-1 0,-3 0-89,-2 0 66,-7 1-78,4 0 23,-6 1-34,1 0 11,-3 0-22,-4 6 11,-16 9 67,0 6-67,-3 3-45,17-9 34,11-6 0,10-5-11,1 1 10,1 5 1,0 7 0,4 6 33,7 23-22,2 2 0,-2-1 0,-5-14 0,-5-21 124,0-6 32,1-13-77,5-20-46,3 1-33,6-9-44,3 15 32,4 8-21,6 5 33,4 4-45,3 11-728,8 17-11,-17 13 380,-3 4 169,-28-1-314,-10-13-5681,-20-1 6230,10-14 0,-1-2 0,17-11 0</inkml:trace>
  <inkml:trace contextRef="#ctx0" brushRef="#br0" timeOffset="16184">20055 4088 18227,'-25'45'22,"-1"1"1,5-11-1,9-4-234,26 0 100,10-24 100,8-3 12,2-12 45,13-21 56,-10-14 33,-4-2-78,-18 6-56,-15 21-1109,-20 10-7104,-8 17 8213,-4 2 0,9 4 0,18-7 0</inkml:trace>
  <inkml:trace contextRef="#ctx0" brushRef="#br0" timeOffset="16484">20467 4005 18485,'-31'39'112,"0"1"0,8-5 0,10-1-482,20 14 191,24-20 101,8-22 33,3-13 45,-4-6 257,-2-21 382,-18-1-527,-12-1-112,-22 11-213,-13 16-1837,-23 3 2050,9 13 0,5-5 0,21 5 0</inkml:trace>
  <inkml:trace contextRef="#ctx0" brushRef="#br0" timeOffset="16786">20809 3994 18910,'-3'35'-140,"1"1"0,5 20 140,27-47 12,3-6-12,-2-10 44,2-18 360,-14-12-248,-3-3-77,-19 5-79,-13 16-851,-39 9-494,16 19 0,-3 7 1345,-6 3 0,3 2 0,10-2 0,5 1 0,-3 12 0</inkml:trace>
  <inkml:trace contextRef="#ctx0" brushRef="#br0" timeOffset="17250">21648 3738 14383,'3'-7'2488,"-1"2"-2477,-2 5 247,-4 36 0,-10 1-141,3-2 1,-4 3 10,-12 7 1,-6 0-101,4-7 0,-2-2 112,-2-1 1,2-4 408,-8-3-90,19-38 169,10-13-225,2-13-123,4-3-33,2 1-35,2 4 69,9 3-303,7 15 22,7 7 0,8 21-23,0 10-252,-9 2 1,0 4-1194,2 1 0,0 1 1468,6 4 0,-2-2 0,5 9 0,-9-19 0</inkml:trace>
  <inkml:trace contextRef="#ctx0" brushRef="#br0" timeOffset="17434">22051 4020 16614,'0'-7'156,"0"0"-2722,0 7 2566,0 0 0,0 0 0</inkml:trace>
  <inkml:trace contextRef="#ctx0" brushRef="#br0" timeOffset="17884">22576 4019 18317,'9'-50'508,"0"0"0,-1 9 0,-2 2-284,-8-22 22,-6 19 325,-14-3-470,-7 20-101,-14 18-11,12 22 0,6 18-57,16 0-256,13-1-337,14-2-124,12-7 124,15-7 482,-7-10 0,3-4 196,1-7 0,0-3 72,0 2 1,-3-2 150,-5-5 1,-6-2 611,-5-3 459,-9 4-1278,-8 6-55,-4 18-225,-2 11-895,4 19-1547,4 7-1032,10 8 3721,-4-22 0,0-1 0,3 4 0,0-3 0</inkml:trace>
  <inkml:trace contextRef="#ctx0" brushRef="#br0" timeOffset="18303">19014 6128 14158,'55'-13'266,"0"1"1,0 0 0,6-1 0,2 0-1,8-2-162,-21 6 0,3-2 0,4 1 0,2-2 1,2 1-1,1 0 0,1-1-518,-6 2 1,2 0-1,1 0 1,1-1 0,1 1-1,1-1 1,2 1 0,1-1-1,1 1 369,-11 1 0,3 0 0,1 0 1,1 0-1,2 0 0,-1 0 0,2 0 1,-1 0-1,0 1 0,0-1 0,-2 1 1,0-1-1,-1 1-226,3 0 1,-1 0 0,0-1 0,0 1 0,-1 0 0,-1 1 0,0-1 0,0 1 0,0 0 0,0 0 0,0 0 270,5 0 0,1 1 0,1-1 0,0 1 0,0 0 0,-2 1 0,-3-1 0,-3 1 0,-4 1 0,-4 0 0,16-1 0,-8 1 0,-5 1 0,-1-1 0,3 1 0,0 0 0,0 0 0</inkml:trace>
  <inkml:trace contextRef="#ctx0" brushRef="#br0" timeOffset="18519">20195 6275 16735,'52'-16'-234,"1"0"0,0 1 1,0-1-1,8-2 0,2-1 1,2 0-1,1 0-662,-14 4 0,1 0 0,2-1 0,0 1 1,2-1-1,0 1 875,-4 0 0,1 0 0,0 0 0,1 0 1,2-1-1,3 1 0,2-1-23,-8 2 1,5-1 0,3 0 0,1 0 0,2 0 0,0 0 0,-1-1 0,-2 2 0,-2 0-1,-4 0 1,-5 2 0,18-5 0,-8 2 0,-3 0 0,1 1 0,5-2 0,-2 3 0,-1-1 0,1 0-1,0 0 1,0 0 0,0 0 0,-1 1 0</inkml:trace>
  <inkml:trace contextRef="#ctx0" brushRef="#br0" timeOffset="21867">6019 9193 18250,'-27'-29'974,"-1"0"1,-9 13 0,-3 13-964,-13 32 0,0 15-644,5-5 1,2 6 639,10 2 0,3 7 1,6-2-31,7 5 1,12 0-298,11 7 1,12-5-101,5-20 0,7-7-141,14-8 1,4-10-376,-7-7 1,1-6 932,21-8 0,-2-2 1,-2 5-1,-19-4 1,0-1-1</inkml:trace>
  <inkml:trace contextRef="#ctx0" brushRef="#br0" timeOffset="22233">6256 9737 18328,'-1'58'101,"0"-12"67,1-41 1188,0-8-864,-5-22-32,3-17-281,-3-4-55,3 1-124,8 21-34,14 11-258,18 25 12,1 7-157,4 20-392,-15-3-1591,4 16-281,-11-14 2701,5 5 0,-19-27 0,0-8 0</inkml:trace>
  <inkml:trace contextRef="#ctx0" brushRef="#br0" timeOffset="22585">6623 9803 17756,'4'2'1647,"0"-1"-1557,-4-1-90,35-12 0,-11-3-353,8-3 0,-2-4-285,-5-19 638,-4 0 168,-27 8 280,-9 15 392,-14 7-201,0 19-337,-6 27-145,14 6-123,8 18-23,9-17-11,12-5-67,8-6-751,40-9 0,-15-18 0,3-6-1227,15-11 0,0-6 428,-9 2 1,-4-5 1616,-3-9 0,-8-1 0,-9 5 0,-12 4 0</inkml:trace>
  <inkml:trace contextRef="#ctx0" brushRef="#br0" timeOffset="22734">7118 9508 20367,'-24'44'45,"9"2"-611,22-12 0,7 2-1939,1-2 1,1-1 2504,1 0 0,-1-2 0,7 6 0,-15-25 0</inkml:trace>
  <inkml:trace contextRef="#ctx0" brushRef="#br0" timeOffset="22899">7109 9704 19459,'-4'-6'818,"2"1"-818,2 5-1512,62-42-561,-8 18-1071,1-6 0,5 1 3144,-13 12 0,-4 3 0,11-3 0,-12 4 0</inkml:trace>
  <inkml:trace contextRef="#ctx0" brushRef="#br0" timeOffset="23083">7970 9495 20311,'46'2'-1967,"1"-1"1,16 6 0,-26-3 0,-30 3 0</inkml:trace>
  <inkml:trace contextRef="#ctx0" brushRef="#br0" timeOffset="23201">8142 9745 17062,'0'6'-437,"43"-37"-4168,-3 5 4605,5-2 0,1 0 0,-6 8 0,0 4 0</inkml:trace>
  <inkml:trace contextRef="#ctx0" brushRef="#br0" timeOffset="24632">10739 9218 17431,'4'66'173,"0"1"1,-8-18 0,-4 0 0,0-1-527,-2 14 0,-2-2-1853,-9-3 0,0-8 2206,-1-5 0,10-23 0,7-13 0</inkml:trace>
  <inkml:trace contextRef="#ctx0" brushRef="#br0" timeOffset="24850">10539 9100 20142,'35'33'20,"0"-1"0,-1 1 0,7 7 1,1 2-1,-3 0-155,-8-7 1,-3-1 0,0 1-1107,16 16 1,-2-1-497,-6-6 0,-5-3 1737,5 5 0,-16-20 0,-9-9 0</inkml:trace>
  <inkml:trace contextRef="#ctx0" brushRef="#br0" timeOffset="26284">11924 8429 15381,'1'-5'3944,"-1"1"-2387,0 4-1523,-46-21 11,12 17-29,-3-4 1,-2 5 40,-13 18-57,2 10 22,-2 11-33,19-7 22,7 4-11,18 0 34,18 23 55,1 10-41,-3-19 1,0 8 0,0 1-409,-1 7 1,0 2-1,-1 2 413,0-6 0,1 3 0,-1 0 1,1-3-36,-1 8 1,1-3 0,0-3-4,1-8 0,0-3 0,1-6 1,2-7 1,2-4 16,5 2 1,2-4 22,19 14-67,13-9 0,-15-23-583,-1-12-941,-13-3-1456,-1 0 2991,1-7 0,-11 5 0,-1-5 0</inkml:trace>
  <inkml:trace contextRef="#ctx0" brushRef="#br0" timeOffset="26833">13352 8603 14719,'0'-4'3631,"0"1"-3351,0 3 404,-17 76-466,13-19 1,-1 4-830,0-10 0,-2 2 0,1 0 633,3 3 0,2 0 1,1-3-23,0 6 0,6-3-448,2-12 0,4 1 0,4-4 448,16 7 0,2-3 0,-10-5 0,0-6 0,27-4 0</inkml:trace>
  <inkml:trace contextRef="#ctx0" brushRef="#br0" timeOffset="27083">14171 8721 18698,'2'45'145,"1"-1"1,-1 1-1,2 1-156,4 11 0,2 1-1670,1 0 1,2-2 1680,0-1 0,-1-4 0,7 12 0,-10-45 0</inkml:trace>
  <inkml:trace contextRef="#ctx0" brushRef="#br0" timeOffset="27383">14817 8718 17162,'3'-4'1312,"0"2"-1088,7 48-168,-1-9-28,0 2 0,1 4-191,3 0 1,1 0-444,-4-10 1,1 1-1341,3 6 0,-2-1 1946,2 10 0,-8-24 0,-3-6 0</inkml:trace>
  <inkml:trace contextRef="#ctx0" brushRef="#br0" timeOffset="27551">14671 9124 19034,'0'-11'112,"21"-14"0,10 0-572,20 4-1212,0-6 0,5 0 25,-6 12 0,0 4 1647,8-3 0,-4 2 0,10-3 0,-11 3 0</inkml:trace>
  <inkml:trace contextRef="#ctx0" brushRef="#br0" timeOffset="27900">15895 8603 21320,'-61'7'140,"21"18"0,6 11-140,11 19 0,6 6-873,-4 1 1,5 0 866,12 2 1,10-4 10,5-22 1,6-5-42,5-4 0,5-4 41,2-6 1,3-5 5,1-4 0,2-5 74,2-9 1,1-8-58,17-15 0,-1-11-13,-22 7 0,-3-4 0,-2-3-8,3-9 1,-3-4-1,-6 1-319,-6-9 0,-11 1 312,-12 4 0,-10 5-56,-5 20 0,-6 6 109,-16 1 0,-5 9-950,-3 9 1,0 7 61,0 1 1,2 5-556,6 7 1,6 4-4695,5 11 6151,14 0 1,13-15 0,6-3 0</inkml:trace>
  <inkml:trace contextRef="#ctx0" brushRef="#br0" timeOffset="28083">15704 8989 18877,'-3'4'2353,"1"0"-2353,52-30-370,-18 14 0,3 0-543,10-6 0,1-1-1950,-2 6 0,-3 1 2863,12-2 0,-25 8 0,-8 0 0</inkml:trace>
  <inkml:trace contextRef="#ctx0" brushRef="#br0" timeOffset="28301">16588 8962 14944,'7'9'2510,"-1"-2"-2510,-3 39-818,1-23-3742,3 37 4560,-1-38 0,-2-10 0,-1-4 0</inkml:trace>
  <inkml:trace contextRef="#ctx0" brushRef="#br0" timeOffset="28633">16722 8160 19034,'31'37'266,"-1"1"0,1 0 0,6 10 0,-4 3-251,-11-6 0,-3 4 0,-3-1-847,-1 13 1,-7 3 487,-5-1 1,-5 5-1,-3 1-2114,-2-19 0,-3 1 1,-1 0-1,1 0 2409,-3 16 0,1-1 0,-2-5 0,-6 5 0,1-12 1,6-16-1</inkml:trace>
  <inkml:trace contextRef="#ctx0" brushRef="#br0" timeOffset="29384">17614 8820 13891,'-10'3'3507,"3"0"-2913,7-3 22,-3 43-34,2-8-144,-1 26-349,2-32 124,1-16 347,-1-11 292,0-13-393,0-27-291,-4-27-89,3 2 89,-4 2-101,11 34-45,5 11-11,10 9 1,25 20-1,7 17-11,-19-7 0,-2 3 0,16 17 22,-11-5-22,-22-21 23,0-7-12,2-22 34,5-35-45,-2-6 0,-8 18 0,-2 0 22,6-8-44,-2 12-12,-1 16 12,4 15 22,7 30 0,6 18-12,-4 7-156,-4 1-414,-9-19-2107,3 3 2689,-2-17 0,-5-1 0,-2-19 0</inkml:trace>
  <inkml:trace contextRef="#ctx0" brushRef="#br0" timeOffset="29567">18415 8904 19729,'3'-6'2005,"5"53"-3854,-7 4-1502,2-13 1,-1 2 3350,-2 19 0,0-38 0,0-4 0</inkml:trace>
  <inkml:trace contextRef="#ctx0" brushRef="#br0" timeOffset="31033">19574 8519 17924,'-2'2'1704,"1"0"-1178,1-2-436,55 2-45,-16-1-23,14 0 0,0 0-22,-4-1-100,7 0-46,-37-1 157,-8-2 79,-8-1 212,-1-3-235,-2 2-11,-3-2-22,-3 3 11,-12 1-90,-10 1 67,-14 3-10,5 3 10,1 3 0,15-2-22,4 2 12,5-4-1,4 0-22,7-2-34,30-1 45,3 0 11,29 0 0,-3-2-11,-19 1 0,-1-1-123,19-2 56,-9 1 22,-33 1 23,-29 2 22,-11 0-23,-16 0 68,-6 0-34,-1 0-11,-3 0 23,18 0-91,8 1 80,21 0-12,31 0-1748,25 0 1748,-13 0 0,0-1 0,14 0 0,-12 0 0</inkml:trace>
  <inkml:trace contextRef="#ctx0" brushRef="#br0" timeOffset="32168">21574 7783 14115,'2'-8'3877,"-1"1"-3250,-1 7 516,0 0-740,0-9-67,0 6-11,0-6-100,0 9-102,-3 2-22,-4 11 44,-6 18-77,-6 27-306,6-14 1,0 7-1,1 2 253,0 9 0,1 2 0,0 0-535,0 2 0,0-1 0,4 0 516,1-2 1,4-1-1,5-6-254,6-3 1,10-5-422,4-11 1,8-2 0,4-4-685,5-5 0,5-4 0,3-2 1363,11 1 0,3-3 0,-3-4 0,-1-2 0,-5-4 0,-10-8 0,0 0 0</inkml:trace>
  <inkml:trace contextRef="#ctx0" brushRef="#br0" timeOffset="32517">22346 8136 18272,'0'-7'1019,"0"2"-503,0 43-471,0-1-45,1-1 0,0 3-168,6 24-3597,5-22 0,3-2 3765,13 11 0,-2-4 0,-10-36 0</inkml:trace>
  <inkml:trace contextRef="#ctx0" brushRef="#br0" timeOffset="32733">23058 8011 19381,'-5'-8'583,"2"2"-494,0 54-89,8-5-168,-3 0 0,2 2-252,2-11 0,2 0-3020,1 11 0,0-1 3440,0 19 0,2-8 0,-10-34 0</inkml:trace>
  <inkml:trace contextRef="#ctx0" brushRef="#br0" timeOffset="32900">22869 8434 18227,'-1'-8'594,"27"-36"-717,5 20-2426,18-11 0,7 0 2459,-13 17 1,-1 2 0,0 0 0,-3 1-1,4 2 1</inkml:trace>
  <inkml:trace contextRef="#ctx0" brushRef="#br0" timeOffset="33250">23804 7862 21040,'-25'42'47,"1"0"0,-1 0 0,5 1 0,3 2 0,5-1-31,2 18 1,9-2-459,8-6 1,7-6 441,26 1 161,-2-28 1,6-9-151,3-10 0,1-8 17,10-16 0,-2-8-282,-13-1 0,-7-6 254,-7-11 0,-10-3 0,-10 9 0,-6 1 5,-8-1 1,-4 1-6,-1 2 0,-7 2-74,-20 1 0,-11 7-296,-5 12 0,-5 11-351,11 7 1,-3 5-1,3 3-99,-8 7 0,6 7-844,8 6 0,11 2 1664,15 9 0,13-18 0,3-6 0</inkml:trace>
  <inkml:trace contextRef="#ctx0" brushRef="#br0" timeOffset="33432">23674 8279 21611,'39'-26'-1967,"0"0"1,0 0 0,4 3 0,2 2 0,-1 3 1765,1 6 0,-1 3 0,-2 2 0,6-1 0,-7 3 0,-7 2 0</inkml:trace>
  <inkml:trace contextRef="#ctx0" brushRef="#br0" timeOffset="33767">24453 8188 18597,'-4'0'2622,"0"0"-2477,4 0-145,45-31 0,-21 22-11,6-7 0,-1 1-370,-6 14-986,-6 29 515,-26 23 852,-4-11 0,-4 0 45,1-5 0,-3-2 269,-18 21 10,22-32 136,12-7-314,36-13-511,-1-9 1,3-3 28,4 1 0,2 0-838,5-6 1,0-1-1259,-10 6 1,-3 2 2431,29-8 0,-27 7 0,-12 3 0</inkml:trace>
  <inkml:trace contextRef="#ctx0" brushRef="#br0" timeOffset="34017">24881 7545 20770,'16'49'73,"0"-1"0,-1 1 0,1-1 0,1 5 0,-2-2 0,-2 1-133,-3 1 0,-3 2 0,-2-3-840,-1 5 1,-3 0 899,-3-9 0,-1 2 0,1-6 0,1-8 0,0-3 0,-3 6 0,0 0 0</inkml:trace>
  <inkml:trace contextRef="#ctx0" brushRef="#br0" timeOffset="34916">25405 8047 15706,'6'42'620,"0"0"0,0-2 0,0-3-452,2 12 112,2-3 1356,-4-25-482,-1-37-784,-6-16 0,-2-9-292,0-4 0,-2-3-473,-1-12 0,-2-2 417,1 10 1,0-1 29,2 8 0,0-1 1,1 2-31,-1-9 1,2 4-35,0 0 1,3 6-235,7 7-348,8 31-605,7 17-8632,16 27 9459,-13-1 1,0-1-1,-20-19 1</inkml:trace>
  <inkml:trace contextRef="#ctx0" brushRef="#br0" timeOffset="35100">25416 8124 19224,'-8'5'1725,"2"-1"-1669,33-47-33,1 17-163,10-7 0,5 3-1563,-9 20 0,0 7 1703,29 22 0,-27-5 0,-31 20 0</inkml:trace>
  <inkml:trace contextRef="#ctx0" brushRef="#br0" timeOffset="35233">25472 8414 19605,'46'1'-365,"0"1"1,0 0 0,2-2 0,1-1 0,-5-2 0,1-8 0,-4 0 0,-6 2-1,-1-1 1</inkml:trace>
  <inkml:trace contextRef="#ctx0" brushRef="#br0" timeOffset="35466">26239 7683 20949,'-19'50'92,"1"0"0,-1 1 0,2-3 0,2 0 0,3-3-109,5 7 1,5-4-382,0-1 1,4-1 38,4-5 1,7-1-1569,14 1 0,9-6 1927,11-12 0,3-5 0,-14 1 0,-1-4 0,31-12 0</inkml:trace>
  <inkml:trace contextRef="#ctx0" brushRef="#br0" timeOffset="35784">26645 8056 23807,'48'-29'-576,"0"0"1,-2 5 0,0 9 160,-4 15 1,-2 8-124,12 19 527,-44 11 128,-21-5 1,-10 2 330,-4 2 1,-4-1-169,-7 7 0,-2-2-241,9-11 0,4-4 108,-3 7-91,24-25 22,14-5-22,10-3-235,42-14-583,-21 5 0,4-1-1760,14-4 1,1-1 2521,-9 1 0,-5 2 0,16-1 0,-35 4 0</inkml:trace>
  <inkml:trace contextRef="#ctx0" brushRef="#br0" timeOffset="36050">27175 7645 20938,'61'24'230,"-26"8"0,-4 8-269,0 11 0,-4 6-621,-10-12 1,-2 2-1,-4-1 206,-3 7 1,-6 2-2824,-3-8 0,-2 2 0,-1-3 3240,0 3 0,-2-2 1,0 0-1,-1-7 1,1-13-1</inkml:trace>
  <inkml:trace contextRef="#ctx0" brushRef="#br0" timeOffset="36633">27493 7233 17913,'28'-48'1016,"0"0"0,6 5 0,5 9-1050,5 20 0,2 10 6,-8 5 0,-4 6-16,16 28 32,-30 23 12,-10 0 0,-3 8-427,-3-17 0,-2 2 1,1 2 426,0-1 0,1 3 0,-1 1 0,0-2-345,0 5 0,0-1 0,1 0 345,0 0 0,1-1 0,-1-3 5,2 4 1,0-1-91,-1-8 1,0 3 0,0-2 88,-1-3 0,-1-1 0,0 1-12,0 4 1,0 1-1,0-4-15,-1 2 1,-1-5-224,-1 16-717,-3-39-1256,-5-10-5132,-7-9 7351,-11-14 0,13 8 0,-3-7 0</inkml:trace>
  <inkml:trace contextRef="#ctx0" brushRef="#br0" timeOffset="37782">28613 8257 19370,'45'-37'627,"0"0"1,-9 8-1,-6-2-571,-14-7 0,-6-1-33,-3-23 10,-12 16 1,-8 0-23,-5 6 0,-7 3 0,-8-1 1,-5 7-12,3 13 0,0 9-6,0 12 1,4 6-18,-7 20 1,11 29-303,46 0 33,11-28 1,11-6 89,20-8 1,6-10-451,-4-7 0,0-7 652,1-5 0,-5-4 0,-20 1 0,-2-2 11,3-3 0,-2 1 112,8-4-100,-9 17 22,-31 28-34,-10 22-11,0 9 52,0-16 1,3 2-3420,9-3 0,4-1 3367,-3 0 0,2-4 0,16 7 0,-12-26 0</inkml:trace>
  <inkml:trace contextRef="#ctx0" brushRef="#br0" timeOffset="41116">29072 8138 18608,'44'-32'145,"0"0"1,-11-3 0,-6-1-74,-6 5 1,-9 0 454,-26-29-90,-25 28-140,-6 18 0,-8 6-95,-6 7 0,-2 5-550,15 1 1,-1 2 0,2 1 347,-5 3 0,6 2 11,-7 14 276,53-15-343,63-3-90,-9-10 0,6-5 93,-9-2 1,2-3 0,-2-2-329,-6 0 0,-1-2 0,-6-2 426,7-6 0,-18-2 79,-38-9 66,-49 24-90,10 9 1,-9 4 0,-1 3 25,-5 6 1,-2 4-1,0 1-87,12-3 0,-1 0 1,1 2-1,4 1-39,-1 3 0,3 1 0,8 2-12,2 3 1,18-2-22,40 0-35,23-12 1,13-8-8,-4-4 1,4-3-1,1-2 14,-1 2 0,0-1 1,0-3 56,2-2 0,-1-3 1,-7 0 3,-8 1 0,-7 0-112,6-3 112,-31 8 871,-35 11-792,-25 8 5,-7 5 0,-6 4-185,19-6 1,0 2 0,0 0 104,-2 2 0,0 1 0,4 0 672,-5 1 0,12 1-923,20 5-55,44-17 201,12-8 0,6-5 101,-1-8 0,0-3 145,-1 3 1,-5-3 202,9-29-113,-65 10-78,-22-1-57,6 16 1,-3 2-29,-4 1 0,-2 2-39,1 2 1,-2 1-17,-5 3 0,3 2-51,-9-2-100,30 2 0,48-2-1,38-7 68,-30 4 0,1-2 5,10-5 1,-2-2 5,11-5-12,-15 5 420,-48 31-375,-22 22 23,-5 21-11,18-25 0,1 0-23,4 0 1,2 1-410,6 3 0,7-1-195,31 17 526,14-11 123,4-23 0,-13-20 90,-23-5 34,-5-4-214,-5 5-638,-3 2-5424,-2 4 6141,-5 8 0,4-5 0,-4 5 0</inkml:trace>
  <inkml:trace contextRef="#ctx0" brushRef="#br0" timeOffset="46512">9732 11733 14294,'-5'-1'2812,"1"0"-1523,4 1-1266,-5 0 33,15 0-56,3 0-213,16 0-1524,2 0-2095,-5 2 3832,-8 6 0,-10-4 0,-5 4 0</inkml:trace>
  <inkml:trace contextRef="#ctx0" brushRef="#br0" timeOffset="46665">9840 12025 16344,'35'-8'-1246,"-1"1"0,19-4 0,-25 5 0,-16 3 0</inkml:trace>
  <inkml:trace contextRef="#ctx0" brushRef="#br0" timeOffset="47199">11292 11934 19190,'30'-50'213,"25"18"-235,-12 46-45,13 19-12,-33 20 17,-22-8 1,-8 5 66,-12 0 1,-5 1-549,-5 8 0,-2-2 571,2-16 0,0-5 17,-12 12 425,30-31-582,5-8-136,15-6-996,12-9-907,19-8 2151,1-6 0,0-1 0,-2 1 0,18-12 0</inkml:trace>
  <inkml:trace contextRef="#ctx0" brushRef="#br0" timeOffset="47467">11805 12057 19078,'-19'33'364,"1"0"1,-11 26-309,31-22-213,27 1-303,22-18 449,9-13 22,3-24 12,-26-16 16,-21 4 0,-5-3 331,-4-30-291,-29 1-303,-23 30-561,-3 30-1579,7 16-4908,25 4 7272,10-6 0,5-5 0,1-6 0</inkml:trace>
  <inkml:trace contextRef="#ctx0" brushRef="#br0" timeOffset="47933">13443 11190 20333,'-30'-25'258,"0"-1"0,0 3 0,-1 7-191,-23 12 0,8 12 0,-2 5-33,2 0 0,1 4-18,-7 6 1,4 2 0,15-5 0,6 0 5,-5 15 12,22-11-34,4 5 89,5 10-44,7 4 0,3 8-19,-3-2 0,0 5 0,1 1-616,0 1 0,2 1 0,-2 2 606,-2-9 1,0 3 0,-1-1 0,-1-3-17,0 3 0,-2-2 0,1 1 11,0 13 0,1 1 1,1-2-134,2-10 0,0-2 0,2 0 129,2 2 1,0 0-1,5-7-30,10 0 1,3-9-246,20 1-954,3-24-1781,-17-11-6431,-2-3 9434,-3 0 0,-13 0 0,-4 0 0</inkml:trace>
  <inkml:trace contextRef="#ctx0" brushRef="#br0" timeOffset="48251">14614 11750 16905,'1'-3'1849,"0"50"-1581,0-7-223,2 4 0,0 2-1704,1-11 1,1 0 1658,1 2 0,0 1-28,0-1 0,-1 1 136,3 6 1,-1-4-1,0 2 1,1-1-1</inkml:trace>
  <inkml:trace contextRef="#ctx0" brushRef="#br0" timeOffset="48432">15127 12067 19370,'4'7'728,"-2"-2"-5109,-2-5 4381,6 5 0,-5-4 0,5 3 0</inkml:trace>
  <inkml:trace contextRef="#ctx0" brushRef="#br0" timeOffset="48683">15486 11725 20289,'0'55'82,"0"1"0,1-3 0,1-2-127,1-13 0,2-1-871,0 0 0,2-1-1275,3-2 0,1-2 2231,11 24 0,-8-26 0,-3-12 1</inkml:trace>
  <inkml:trace contextRef="#ctx0" brushRef="#br0" timeOffset="49332">16259 11495 18362,'-1'-7'2229,"1"3"-1915,0 4-281,-42-23 1,27 17-12,-42-12 12,27 40 11,7 1 0,0 4-40,3 1 1,0 3-222,-1 8 0,2 0 227,6-5 0,2-1-11,1 1 0,0-1 0,-2 26 0,3-12 45,6-13-45,2-12 325,4-17-56,5-14-113,9-17 378,10-10-478,7-3-45,5 3-22,20 11-1,6 24-21,-2 15-1,-8 22-519,-23 4 452,-9 4-62,-6-1 40,-9 0 112,-5-4-325,-22 7-1009,-15-15-224,-9-5-2510,-7-16 4079,18-13 0,13 2 0,7-1 0</inkml:trace>
  <inkml:trace contextRef="#ctx0" brushRef="#br0" timeOffset="49833">17157 11706 15549,'0'-5'2039,"-1"1"-1501,1 4-235,40 30-169,-5-4-112,13 9 1,6 2-1682,-9-7 1,-1-1 1658,1-2 0,-3-1 0,12 6 0,-36-23 0</inkml:trace>
  <inkml:trace contextRef="#ctx0" brushRef="#br0" timeOffset="50000">17488 11714 17599,'-43'48'-183,"1"0"0,-1 0 1,0 0-1,0 3 1,3-2-1,6-6 1,8-9-1,9-7 1,14-6-1</inkml:trace>
  <inkml:trace contextRef="#ctx0" brushRef="#br0" timeOffset="50566">18268 11426 21264,'-41'-3'52,"0"1"0,4 0 0,4 1-52,4 3-11,-5 2 67,7-1 11,0 0 45,11-3-100,7 0-24,2 3 68,3 5-67,-3 9 11,-1 10-11,-9 30 0,9-23 0,0 1 5,-1 0 0,1 1 18,-4 25-24,9-28 57,1-10-90,1-7 1,5-11 66,18-30 0,2 0-22,18-20 0,-3 17-11,5 11-101,2 9 90,1 18-12,-4 14-151,-18 8 1,-4 8 38,-6 6 0,-3 3 112,1-2 1,-3 1-89,-9-2 0,-4-3 122,-7 4-1356,-14-4-7271,-2-29 8627,0-18 0,11-7 0,9-5 0</inkml:trace>
  <inkml:trace contextRef="#ctx0" brushRef="#br0" timeOffset="50801">18501 11499 18989,'-4'-8'1210,"0"1"-1109,4 7-101,28 44 11,-6-8-11,1 1 0,2 4-1782,0 0 1,-2-1 1781,-2-5 0,-1-1 0,13 23 0,-16-27 0</inkml:trace>
  <inkml:trace contextRef="#ctx0" brushRef="#br0" timeOffset="51082">18907 11407 17196,'-48'24'370,"-1"0"0,12-5 0,3 3-197,-1 9 1,5 2 83,1 15 23,14 14 23,21-12-79,21-1-168,7-25-22,11-14-34,-4-10-482,5-2-851,3-6-2891,3-4 4224,1-9 0,-23 10 0,-6 0 0</inkml:trace>
  <inkml:trace contextRef="#ctx0" brushRef="#br0" timeOffset="51316">19956 11528 19874,'-5'2'986,"1"0"-964,4-2-22,50-19-515,-12 8-331,3-1 0,3 0 846,1 3 0,-5 2 0,1 1 0,11-2 0</inkml:trace>
  <inkml:trace contextRef="#ctx0" brushRef="#br0" timeOffset="52732">22537 11005 18619,'16'59'45,"1"0"0,-2 3 0,0-1-1087,-3-9 0,-1-1-3200,-2-6 1,0-4 4241,4 1 0,-6-21 0,-1-9 0</inkml:trace>
  <inkml:trace contextRef="#ctx0" brushRef="#br0" timeOffset="52901">23012 11259 18059,'-4'-3'-1053,"0"0"1053,4 3 0,0 0 0</inkml:trace>
  <inkml:trace contextRef="#ctx0" brushRef="#br0" timeOffset="53233">23244 11087 20177,'15'-62'919,"3"17"-942,25 25-45,3 15-554,-11 11 1,-1 8-74,-6 8 1,-6 7 626,-1 12 1,-9 6 554,-18 7 1,-10 0-208,0-9 0,-4-4-90,-5-5 1,2-5-124,1 0-22,10-10-22,7-12-326,33-10-353,2-10 1,5-4-74,2 3 1,3-1-1106,11-6 0,-1-1 1834,-9 7 0,-4 1 0,6-2 0,-9 3 0</inkml:trace>
  <inkml:trace contextRef="#ctx0" brushRef="#br0" timeOffset="53732">24282 10858 17398,'0'-4'2902,"0"0"-2779,0 4-56,-48 6-44,7 9 38,8-8 1,0 1-29,-7 10 79,20-8 34,4-1-90,5 1 12,-1 10-12,-1 17-34,0 1-22,0 11 23,5-15-23,-1 8 0,6-10 11,-1-3 78,15-16-77,5-16-12,16-8 11,6-8-11,6-1-11,2 6-101,16 6-57,-7 31 102,-8 1 56,-22 25-1,-20-5-10,-12 3-202,-6-2-1524,-15 10 1748,-2-23 0,8-2 0,8-24 0</inkml:trace>
  <inkml:trace contextRef="#ctx0" brushRef="#br0" timeOffset="54183">25312 10551 16849,'-3'-6'2263,"0"2"-1803,-21 45 44,9 12-1956,0-2 0,-1 11 0,2-3 1478,5-12 0,3-2 0,1 3-15,-1 1 0,0 3 1,1 0-1,1-4 270,1-2 1,1-2 0,4 1-402,6 7 1,6 1-1,3-3-844,1-9 1,4-2-1,4-2 964,8-1 0,5-2 0,-3-6 0,0-1 0,-3-8 0,25-10 0</inkml:trace>
  <inkml:trace contextRef="#ctx0" brushRef="#br0" timeOffset="55398">25855 10867 15885,'0'42'340,"0"-1"0,1-1 0,2 1-268,2 8 1,3 1-1087,4-2 1,1-2 1013,1-1 0,0-3 0,6 8 0,-8-37 0</inkml:trace>
  <inkml:trace contextRef="#ctx0" brushRef="#br0" timeOffset="55598">26436 11005 18966,'11'0'964,"-3"0"-1513,34-12 0,14-6 549,3 1 0,1 0 0,2-2 0,-2 0 0,-13 6 0,0 0 0</inkml:trace>
  <inkml:trace contextRef="#ctx0" brushRef="#br0" timeOffset="55983">27614 10604 20983,'-9'52'19,"-1"-1"0,-2 0 0,-4-1-19,-6-8 0,-4-2-251,-13 12 1,-3-3 294,1-12 1,0-3-45,1-2 0,1-5 34,-23-5-23,29-31 217,3-11-206,7-14 877,9-27-630,22 6-224,27 4-45,13 28-6,-16 25 1,2 7-814,25 14 690,-29-5 0,0 2-140,1-1 1,0 2-879,9 6 0,1 1 1147,-4-6 0,-3-1 0,22 15 0,-23-19 0</inkml:trace>
  <inkml:trace contextRef="#ctx0" brushRef="#br0" timeOffset="56335">27753 10348 19874,'0'-49'1580,"-1"10"-1580,4 38 22,8 11 12,14 13-34,14 26 5,-14-17 1,0 5-3,-1 8 1,0 6 0,-1-1-330,3 9 1,-2 4 294,-8-10 0,1 7 1,-1 0-1,-4-6-160,0 13 1,-4-2-244,-1-10 1,-2 2 0,-1-5-373,-2-4 0,-2-4-1345,0-6 0,0-2 2151,0 19 0,0-27 0,0-13 0</inkml:trace>
  <inkml:trace contextRef="#ctx0" brushRef="#br0" timeOffset="56554">28437 11101 17879,'2'7'1468,"-1"-1"-1636,-1-6-1311,0 0-3406,-1-16 4885,-2 8 0,0-8 0,1 12 0</inkml:trace>
  <inkml:trace contextRef="#ctx0" brushRef="#br0" timeOffset="58132">29212 10217 20020,'-13'-9'840,"-13"3"-818,-15 9 68,-14 9-68,13 7-11,-6 16 1,15-4-1,10 9-11,12-6 0,6 31 0,4-29 0,0 2-6,0 7 1,1-1 5,0-7 0,2-3 34,6 6-12,3-21 23,24-35-34,12-13-11,-11 12 0,2 2-17,-4 0 1,0 6 16,2 11 0,-3 7 22,18 19-45,-22 5 1,-4 7-18,-7 3 1,-5 2 44,-4 10 1,-7 0-12,-12-7 1,-8-4-191,2-13 0,-4-5-834,-24 3-1021,14-24 2051,-7-33 0,20 21 0,-4-21 0</inkml:trace>
  <inkml:trace contextRef="#ctx0" brushRef="#br0" timeOffset="58366">29577 10486 18832,'2'40'212,"1"-1"1,2 0 0,3-3-213,24 16-201,6 0-1424,2-5 1625,-14-21 0,-1-2 0,1 1 0,1-2 0</inkml:trace>
  <inkml:trace contextRef="#ctx0" brushRef="#br0" timeOffset="58666">29986 10527 18765,'0'-7'1255,"0"2"-1194,-27 14 1,-11 13-40,13 1 1,-1 4-1,-6 0 1,-4 4-1,4-1-355,5 8 0,5-1 333,3 0 0,4-3 151,2 8-151,7 1 11,20-12 79,8-7-90,23-14-22,7-10-46,9-3-929,5-4-3919,-19-2 1,-1-3 4790,-12 3 1,-2-2-1,29-7 1,-40 7-1</inkml:trace>
  <inkml:trace contextRef="#ctx0" brushRef="#br0" timeOffset="59265">30293 10010 19505,'15'-37'250,"1"0"0,0 3 0,3 4-127,22 0-56,3 6 1,9 6-57,-10 15 11,-5 15-22,-13 19 135,-10 20 66,-3 14-294,-7-26 0,0 3 194,-1 2 0,-1 5 0,1 2-349,1 8 1,-1 2 0,1 4 266,0-6 1,-1 3 0,1 1 0,0 0-414,1-2 0,0 1 0,1-1 0,-1-3 394,1 4 0,0-2 0,0-4 0,3 13 0,1-8 0,1 0-11,-8-9 199,-32-19-457,-3-8 622,-29-15-1394,9-5-393,3 0 168,5 4 1266,-3 11 0,25-11 0,-4 7 0</inkml:trace>
  <inkml:trace contextRef="#ctx0" brushRef="#br0" timeOffset="60215">9185 14593 15538,'-5'-5'2600,"0"0"-2511,5 5-66,0 0-1144,32-9-1927,-10 9 3048,23 2 0,-28 4 0,-7 5 0</inkml:trace>
  <inkml:trace contextRef="#ctx0" brushRef="#br0" timeOffset="60348">9193 14889 15616,'40'5'-633,"1"0"0,15 3 0,-38-7 0</inkml:trace>
  <inkml:trace contextRef="#ctx0" brushRef="#br0" timeOffset="61083">11690 14975 18082,'-14'-64'918,"12"7"-896,18 28 79,39-4-101,-6 17-6,-14 6 1,-2 10-29,10 51 34,-22 1-286,-20-7 0,-8 1 286,-6-8 0,-6-2 5,-15 13 1,-5 0 42,6-7 0,1-1 2,-3 1 1,4-4-29,-1 5 12,23-25-12,22-15-22,12-3 0,19-9-258,2-2 1,6-2-1833,6-3 0,1-1-2103,2 0 0,-1 0 4193,-2 0 0,-7 3 0,-11 2 0,-11 2 0</inkml:trace>
  <inkml:trace contextRef="#ctx0" brushRef="#br0" timeOffset="61431">12689 14933 15202,'0'-10'3720,"0"1"-2790,-36-17-594,-3 30-325,-20-12 56,12 41-56,19 7 23,10 14 0,25-8 10,35-7-10,12-24-29,-17-18 1,0-5-6,24-17 28,-21 0 0,-2-5-67,-10 3 0,-3-1-90,1-3 0,-11 1-767,-36-5 380,-16 20-403,-23 23-829,16 5 1748,4 9 0,19-10 0,6-1 0</inkml:trace>
  <inkml:trace contextRef="#ctx0" brushRef="#br0" timeOffset="62033">14156 14104 19314,'-57'-29'504,"-1"6"-381,10 23-39,14 0 0,-1 1 107,-30 1-79,-1 1-11,27 1-101,19 3 0,16 6 11,3 45-11,6-9 0,1 8 3,-2-3 1,-1 4 0,0-1-445,2-4 1,0-1 0,0 0 443,-2 2 1,0-1 0,-1-3-4,-1 1 0,0-1-48,0 9 0,1 0 154,2-10 1,1-3-34,4 3 0,1-4-62,10 4 35,5-23-46,-6-18-124,3-3-560,2-1-1996,15-3 2680,-8 0 0,-1-1 0,-16 0 0</inkml:trace>
  <inkml:trace contextRef="#ctx0" brushRef="#br0" timeOffset="66965">15438 14431 13084,'3'-1'3698,"0"-1"-2130,-3 2-1400,-32-10-123,8 7 67,-37-7-45,26 12-44,4 0-12,15 4 45,14 0-67,1 23 44,1 29 29,1-16 0,0 4-62,-1 4 0,1-1-6,0-10 0,-1-4 6,2 16 45,-1-33 123,7-10 158,14-24 110,19-10-424,4-3 21,9 6-22,-11 23-11,9 31-56,-23 21 73,-21-13 0,-7 3-488,-11-1 1,-5-2-1290,-19 15-3539,1-21 5299,16-26 0,7-6 0,3-1 0</inkml:trace>
  <inkml:trace contextRef="#ctx0" brushRef="#br0" timeOffset="67116">15899 14839 15280,'0'0'0</inkml:trace>
  <inkml:trace contextRef="#ctx0" brushRef="#br0" timeOffset="67482">16272 14481 20602,'53'-9'3,"0"0"1,-2-1 0,-3 3-15,-14 4 0,0 2-196,4-1 0,-1 0-544,10 1 762,-8 1 113,-39 16-12,-8 2-68,-8 20 113,4 1-101,4-5 0,1 3-51,1 1 1,3 2-762,-1 7 0,4-2-623,10 19-1724,9-23 3103,6-30 0,-10-5 0,-3-6 0</inkml:trace>
  <inkml:trace contextRef="#ctx0" brushRef="#br0" timeOffset="68051">17404 14227 20199,'-37'-31'370,"-23"7"-314,-2 25-23,24 3 1,2 1 11,-17 3-79,20 7 68,22-4-46,5 16 24,4 14-1,6 18-11,4 1 0,2-17-11,0-14 11,-4-20 123,9-4-56,11-20-33,20-7-34,0-4 0,7 5-12,-10 16 12,4 5 0,-2 11-89,9 26 72,-34-9 0,-5 5 39,1 10 1,-5 1-23,-10-7 0,-5-1-6,-3-1 1,-3-5-85,-14 7-694,-13-5-1446,-1-16 2230,-7-12 0,21-6 0,7-5 0</inkml:trace>
  <inkml:trace contextRef="#ctx0" brushRef="#br0" timeOffset="68899">18028 14276 15524,'3'51'500,"0"1"1,1-2 0,0-2-389,1-11 0,0 0-504,0 0 0,0 1 403,1-1 1,1 0-12,-3-2 0,1-1-885,8 26-2275,-2-9 3232,1-15 1,-4-17-1,-3-10 1</inkml:trace>
  <inkml:trace contextRef="#ctx0" brushRef="#br0" timeOffset="69349">18426 14359 18082,'6'-31'963,"-3"6"-918,-23 34-34,-20 24 22,-11 6-292,19-9 1,0 1 258,6-6 0,1 1-17,-6 9 0,4 1 105,8-6 1,4 0 17,0 3 1,6-2 118,18 5-113,17-10 101,13-13-191,-6-5 0,3 1 187,2 0 1,1 1-854,6 3 0,-1 0-4272,-6 0 1,-4 0 4638,11 5 1,-22-7 0,-15-11 0</inkml:trace>
  <inkml:trace contextRef="#ctx0" brushRef="#br0" timeOffset="69849">20177 14458 13611,'-11'0'4403,"2"0"-3619,9 0-604,20-6-91,6-2-55,26-6-247,-11 3 0,3 0-2897,1 1 1,1 1 3109,0-1 0,-3 2 0,13-1 0,-36 8 0</inkml:trace>
  <inkml:trace contextRef="#ctx0" brushRef="#br0" timeOffset="71331">22208 14050 15549,'7'-1'381,"-2"1"-68,5 35-145,-4-4-117,1 0 0,1 3-51,0 17-2018,2 1 2018,-1-7 0,-4-21 0,0-8 0</inkml:trace>
  <inkml:trace contextRef="#ctx0" brushRef="#br0" timeOffset="71517">22653 14248 17521,'0'-6'-437,"0"1"437,0 5 0,0 0 0</inkml:trace>
  <inkml:trace contextRef="#ctx0" brushRef="#br0" timeOffset="71998">23017 14014 18261,'28'-56'649,"8"6"-593,-1 35 0,4 7-56,1 3 0,-1 7-190,1 13 0,-7 12 50,-15 16 0,-13 6 140,-9 1 0,-8 0-340,-9 7 1,-5-4 339,6-19 0,0-2 0,-1 3 0,3-1 33,-2 9 1,30-9-314,22-25-729,33-21 174,-29 3 1,0-2-413,5-3 0,1-1 1247,5-3 0,-3 0 0,9-2 0,-10 2 0</inkml:trace>
  <inkml:trace contextRef="#ctx0" brushRef="#br0" timeOffset="72532">24135 13754 14922,'3'-6'3966,"0"1"-3596,-3 5-225,-17-13-89,0 10 34,-15-8 56,-6 23-23,-2 6-33,-4 8-79,15-5-11,11-2 22,11-5-10,1 4 10,3 5-22,-1 22 22,2 6-10,-1 7-1,2-18 22,0-20 1,7-16 44,19-22-44,22-13-29,-11 13 1,1 1-29,-4 0 1,0 4 11,31 8-22,-21 22-214,-3 11-78,-6 11 129,-20-7 0,-5 2 184,-3 1 1,-4 0-17,-8 3 0,-4 0 28,-11 13-459,-10-25-729,11-19 1188,-4-10 0,14 2 0,-2-4 0</inkml:trace>
  <inkml:trace contextRef="#ctx0" brushRef="#br0" timeOffset="72848">24977 13705 18194,'19'61'108,"1"1"0,-2-4 0,-2-5-108,1 10-1608,-7-17 1,0 1 1607,-4-6 0,-1-2 0,6 27 0,-9-29 0</inkml:trace>
  <inkml:trace contextRef="#ctx0" brushRef="#br0" timeOffset="73015">24967 14074 17924,'51'-34'-320,"-1"0"0,-8 12 0,2 2 0,-4 3 0,-1 6 0,-2 3 1,1 1-1,1 0 0</inkml:trace>
  <inkml:trace contextRef="#ctx0" brushRef="#br0" timeOffset="73449">26223 13721 17577,'21'45'123,"-1"-1"0,-1-1 0,-2 0-117,-3 3 0,-1 1-2667,0-1 0,0-1 2661,-1-1 0,1-2 0,2 9 0,-8-37 0</inkml:trace>
  <inkml:trace contextRef="#ctx0" brushRef="#br0" timeOffset="73715">26672 13917 13712,'0'0'0</inkml:trace>
  <inkml:trace contextRef="#ctx0" brushRef="#br0" timeOffset="76132">22346 14387 16956,'55'-18'147,"-1"0"0,1 0 1,0 0-1,6 0 0,2 0 1,0 0-1,2 3-793,-11 4 1,-1 1-1,2 2 1,4-1-1,4 0 656,-10 2 0,4 0 0,4-1 0,1 0 0,2 1 0,0-1 0,0 1 0,-2 0 0,-2 1-178,6-2 1,-1 1 0,-1 1 0,-1 0 0,2-1 0,1 1 0,3 0 169,-10 1 0,3-1 0,1 1 1,2-1-1,1 1 0,-1 0 1,0 0-1,-2 1 0,-1-1 1,-4 2-2,9-1 1,-3 0-1,-2 1 1,-1 0 0,1 1-1,0 0 1,3 0-1,-7 0 0,1 0 0,1 1 1,1 0-1,0 0 0,0 0 0,-1 0 1,-2 0-1,-3 0 56,14 0 1,-3 0 0,-1-1-1,-2 2 1,-1-1 0,-1 1-182,10 0 1,8-1 0,-7 2 0,-18 1 0,-32 4-102,-42 9 236,-19-6 0,-16-3 0,-9-1-6,10 0 1,-7 0 0,-5 0-1,-2 0 1,1 0 0,4-1 144,-3 1 1,3-1-1,0 1 1,0-1-1,0 0-70,-2 0 1,-2 1 0,1-1 0,3 0-1,8-2-20,-5 0 0,6-1 0,23-7 1938,30-11-1998,47-1 0,24 2 22,-23 5 1,2 0-1,5-1-18,-5 2 0,3 0 1,3-1-1,1 1 1,-1 0-8,2 0 1,-1 1 0,2 0 0,-1 0 0,-1 0-19,1 1 1,0-1 0,-1 1 0,-2 0 0,-4 1 313,14-3 0,-4 1 0,-24 9-237,-29 9-39,-37 2 0,-24 1-6,10-1 0,-6 1 0,-3 1 0,2-1 311,-9 2 1,2 1 0,-1-1-327,0 0 0,0 0 0,8-1 15,9-1 1,20-4 74,51-4-260,6-7 1,5-3-124,8 0 1,3-2 417,3-2 0,4-1-2153,-7 4 0,3 0 0,-5 1 2032,2 0 0,-4 1 0,4 1 0,-8 1 0,-21 3 0</inkml:trace>
  <inkml:trace contextRef="#ctx0" brushRef="#br0" timeOffset="77681">27793 13489 15347,'0'-5'1838,"0"1"-1480,0 4 337,-37 101-589,31-51 1,0 4-89,-7-5 1,-2 4 0,6-1-4,9-5 0,5-1 0,4-5 41,5-6 0,5-6-6,6 2 1,5-10 72,31-30-67,-18-19-22,-18-24 44,-20 8-11,-31-5-156,-14 18-751,-19 16-304,13 26-559,19 16-941,21-1 2644,16-3 0,-8-11 0,8-3 0</inkml:trace>
  <inkml:trace contextRef="#ctx0" brushRef="#br0" timeOffset="77915">28219 13914 17420,'-6'-5'381,"1"2"-1546,5 3-270,0 0 1,0 0 0</inkml:trace>
  <inkml:trace contextRef="#ctx0" brushRef="#br0" timeOffset="78249">28439 13614 19168,'46'-25'-12,"1"0"1,-13 7 0,-1 9-207,3 20 0,-5 11-51,-9 25 269,-21-9 0,-9 1 95,-5-2 0,-4-1 146,-2 4 0,-1-2-152,-11 9-44,15-24-34,18-18 23,11-3-34,10-7-840,37-12-1648,-24 6 1,0-1 2487,2-2 0,-3 0 0,14-2 0,-30 9 0</inkml:trace>
  <inkml:trace contextRef="#ctx0" brushRef="#br0" timeOffset="78715">29251 13445 17442,'0'-5'2835,"0"1"-2689,0 4-146,-18-10 11,5 7 45,-17-4-56,-1 14 23,1 3-57,1 1 34,7-1-11,9 1-23,1 5 34,0 6 0,-9 27 34,3 8-113,9-24 1,2 0 11,-1 13-45,13-21 67,6-19 45,9-6-67,5-10-280,21-14 324,8 3-325,12 8-167,-19 23-179,-13 21 649,-21 7 23,-6 23 22,-11-1-3217,-11 2 3217,0-27 0,1-20 0,8-14 0</inkml:trace>
  <inkml:trace contextRef="#ctx0" brushRef="#br0" timeOffset="78933">29498 13443 19291,'18'46'-347,"-1"0"0,3-1 0,3-1 347,7 1 0,0-4 0,7 9 0,-11-22 0</inkml:trace>
  <inkml:trace contextRef="#ctx0" brushRef="#br0" timeOffset="79184">29818 13522 15963,'-10'-5'1401,"-51"22"-1172,36 3 1,-1 4-185,-11 0 0,2 1 33,10 3 1,7 1 56,7 5 55,24 0 34,26-12-213,-6-11 1,3-4-175,-2-3 1,1-2-416,4 0 1,-2 0-2546,16 4 3123,-5 4 0,-20-4 0,-10-1 0</inkml:trace>
  <inkml:trace contextRef="#ctx0" brushRef="#br0" timeOffset="79782">26551 15386 17297,'5'56'-65,"0"0"1,1 0 0,-2 12-1,2-6-1218,6-14 0,2-6 1283,0 10 0,-6-23 0,-2-10 0</inkml:trace>
  <inkml:trace contextRef="#ctx0" brushRef="#br0" timeOffset="79982">26516 15755 17106,'41'-26'-119,"-1"1"1,0 0 0,4 0 0,0 1 0,-3 4-1,-3 7 1,-3 4 0,30-9 0</inkml:trace>
  <inkml:trace contextRef="#ctx0" brushRef="#br0" timeOffset="80999">28387 15223 19067,'-24'-23'650,"1"5"-459,-3 18-124,5 0-11,-8 4-56,4 2 22,-19 12 1,3 3-34,0 2 11,19-7 11,15-6 0,7-3 0,0 6-44,4 23 55,-2 16-22,2 2-11,-3-1 11,-1-27 11,0-8-11,0-7 78,0-7 68,0-3-45,3-10-34,-2 3 45,2-6-78,-2 8-124,-1 3 45,1 1 45,1 0 11,-1 0-3092,1 1-616,1-1 3697,1 0 0,0 0 0,-1 0 0</inkml:trace>
  <inkml:trace contextRef="#ctx0" brushRef="#br0" timeOffset="81749">28230 15209 12255,'0'-4'4280,"0"0"-3059,0 4-750,-12-15-135,4 10-157,-10-10-11,5 14 79,-4 2-34,-22 34-129,12 3 0,0 8-10,5 0 1,0 4 0,2 1-453,2-4 1,2 0 0,2 0 388,2 0 0,3 1 0,3-4-11,5-1 0,5-4 5,4-5 1,4-3 17,23 18 44,5-29 0,9-8-39,6-7 0,5-8-557,-11-6 1,3-6-1,-3-1 574,10-6 0,-5-4 39,-7-8 0,-10-3 106,-12-12-112,-38-5-78,-17 35 0,-10 6-62,-12 2 1,-4 6 106,2 8 0,1 5-314,3 5 1,5 3-439,0 13-5362,17 7 6069,20-16 0,5-1 0,10-15 0</inkml:trace>
  <inkml:trace contextRef="#ctx0" brushRef="#br0" timeOffset="81932">28638 15560 9801,'4'-16'0,"0"4"0</inkml:trace>
  <inkml:trace contextRef="#ctx0" brushRef="#br0" timeOffset="82449">28915 15366 18642,'28'-26'115,"-1"0"1,9 1 0,0 13-206,17 47-358,-6 5 46,-30-4 0,-7 5 396,-8-8 1,-6 1 141,-8 10 0,-5 1 60,2-10 0,-2-2 38,-3 1 1,2-4-90,-1-2-134,28-21-11,18-15-171,17-6-1174,-4 0 0,5-3 1345,6-2 0,-2 2 0,-11 3 0,-2 2 0,24-8 0</inkml:trace>
  <inkml:trace contextRef="#ctx0" brushRef="#br0" timeOffset="82999">29731 15192 18888,'-2'-13'986,"-12"4"-896,-20 17-79,-27 12-11,4 1 11,-3 7 12,26-11-23,4 0 22,15-8-22,2 3 22,12-3 23,1 5-11,5 8-12,5 26-33,3 6 11,1 6 11,-5-21 23,0-23-23,1-12-11,5-14-34,5-5 46,22-28-24,7 9-206,-18 16 0,1 6-175,15 13 1,-9 21-90,-17 14 404,-3 23 78,-10 4 11,-11-26 0,-3-1-201,-10 15-3363,-3-24 3553,8-23 0,10-6 0,1-4 0</inkml:trace>
  <inkml:trace contextRef="#ctx0" brushRef="#br0" timeOffset="83265">30014 15000 20031,'19'41'58,"0"-1"1,0 0 0,8 18 0,0-5-59,-8-21 0,2 0-1233,7 12 1,2 0 1232,-3-10 0,0-3 0,-5 0 0,-1-4 0,6-4 0</inkml:trace>
  <inkml:trace contextRef="#ctx0" brushRef="#br0" timeOffset="83498">30419 15148 16737,'-59'30'509,"0"0"1,16-5 0,0 2 0,7 1-398,7 5 0,5 0-73,-3-1 0,6 0-5,15 13 33,24-29-67,16-8-33,14-12-847,-4-7 0,4-4-2762,6-3 1,1 0 3506,3-4 1,-2 2 0,-15 5 0,-6 2 0,0 3 0</inkml:trace>
  <inkml:trace contextRef="#ctx0" brushRef="#br0" timeOffset="83882">31443 14884 18518,'0'-9'1457,"0"1"-1423,0 8-12,0 0 12,-25 83-23,4-40 0,-4 4-150,0 3 1,-2 4 0,0-3 143,-11 6 1,-1-7-1,10-15 1,1-7 39,-5-4 116,18-32-94,0-27 516,6-10 157,2-6-740,8 21 22,9 19 288,9 18-377,39 23-600,-20-8 0,5 2-1679,-5-2 1,3 0-1,-1-1 2304,10 4 1,-3-2-1,-11-6 1,-5-4-1,-3-4 1</inkml:trace>
  <inkml:trace contextRef="#ctx0" brushRef="#br0" timeOffset="85566">31705 14321 18082,'29'-36'321,"1"0"0,4 5 0,2 9-321,30 12 5,-20 32 1,-3 16 1,-19 0 1,-5 8-1,-2 5-608,-1 0 1,-1 5 0,-3 4 0,-1 0 602,-5-4 0,-2 2 1,-1 1-1,-2 0 0,0-3-541,-1 6 0,-1-2 0,-2 0 1,0-2 557,-1-1 1,-2 0-1,1-2 1,0-4-15,-1 16 1,3-4 281,2-16 1,3 0 0,1-2-277,6 7 1,2-2-1261,-2-2 0,-1-5-6236,-3-1 7485,-27-24 0,3-16 0,-4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3:42:10.90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3871 1620 17868,'-32'-15'588,"0"-1"1,-30-8-466,18 39-45,5 14 1,0 10-64,10-3 0,2 4 0,0 1-674,0-1 0,0 1 0,3 1 659,4 1 0,2 1 0,5-4-17,3-2 0,9-2-428,17 4 1,11-4-1069,9-10 1,8-6 1512,-1-6 0,4-3 0,-4-3 0,1-2 0,-3-4 0,-5-5 0,0 0 0</inkml:trace>
  <inkml:trace contextRef="#ctx0" brushRef="#br0" timeOffset="301">4033 2100 17633,'-25'57'201,"6"-16"1481,16-31-1492,3-19-100,0-10 33,0-11-11,7-18-112,10 11-45,16 4 34,1 30-11,3 21-236,-8 14-325,-1 6-67,-2 1-3406,10 14-684,-7-20 4740,9 2 0,-22-25 0,-3-6 0</inkml:trace>
  <inkml:trace contextRef="#ctx0" brushRef="#br0" timeOffset="584">4426 2209 16614,'0'-8'1871,"0"1"-1759,0 7-11,0 0-34,34-18 11,-8 2-22,20-17 23,-26 9 10,-13-2-55,-11 6 78,-5-2 157,-3 6 34,-6 5-337,1 39 34,2 6 0,9-2 0,2 2-101,1 24-784,10-8-404,11-9-974,13-14-79,9-13 2342,-6-11 0,-1-4 0,-2 0 0,12-5 0</inkml:trace>
  <inkml:trace contextRef="#ctx0" brushRef="#br0" timeOffset="751">4801 1957 18283,'-8'24'90,"12"26"-785,17 11-3832,-7-26 0,0-2 4527,8 7 0,-8-21 0,-14-14 0</inkml:trace>
  <inkml:trace contextRef="#ctx0" brushRef="#br0" timeOffset="902">4765 2092 18003,'0'-5'1591,"0"0"-1557,0 5-113,44-19-1199,-1 11 1,6 0 1277,3-3 0,5-1 0,-5 2 0,2 2 0,-3 2 0,-3 1 0,0 0 0</inkml:trace>
  <inkml:trace contextRef="#ctx0" brushRef="#br0" timeOffset="1100">6243 1805 18989,'64'0'-751,"-24"-6"0,-21 17 1</inkml:trace>
  <inkml:trace contextRef="#ctx0" brushRef="#br0" timeOffset="1234">6325 1999 19101,'-2'7'1277,"1"-1"-1826,44-26-907,-5 9-503,1-2 1,4 0 1958,-7 7 0,-3 2 0,8-2 0,-7 4 0</inkml:trace>
  <inkml:trace contextRef="#ctx0" brushRef="#br0" timeOffset="7016">9699 1915 17062,'10'-34'541,"0"0"1,0 2-1,3 1-373,18-14 34,6 4-168,9 11-90,21 25 44,-41 29 1,-4 10 22,3-2 1,-6 5-582,-14 20 0,-13 3 592,-3-12 1,-7-1 100,-2-7 0,-5 1 0,0-2 80,-2 8 1,1-3-227,-4 2 1,10-4-1054,31-3-235,20-27-851,35-22 772,-33 0 1,1-2 1389,4-5 0,-1 0 0,7-3 0,-7 1 0</inkml:trace>
  <inkml:trace contextRef="#ctx0" brushRef="#br0" timeOffset="7267">10505 1993 17297,'-42'23'705,"1"-1"1,4 5 0,6 2-706,10 1 0,8 1-145,13 30-90,56-44 89,-8-20 0,5-8-123,-10-3 0,1-3 0,-3-1-283,13-9 1,-6-3 439,-10 0 0,-9 1 151,-11-3-431,-35 4-3888,-27 17 4280,-6 9 0,7 6 0,24 4 0</inkml:trace>
  <inkml:trace contextRef="#ctx0" brushRef="#br0" timeOffset="7684">12416 1278 20255,'-31'-15'252,"0"-1"0,-23-7-252,11 23 0,12 11 0,-3 3 5,-10 3 1,0 2-342,5 2 1,1 1 357,4-1 1,3-1 143,-2 7-300,3 17 94,20-5 1,4 5 39,-1 1 0,1 2-617,4 15 1,2 3 616,-2-11 0,0-1 11,-1 2 0,-1-1-11,-1-4 0,1 0 0,0-5 0,0-2-17,1-6 1,2-1-46,3 2 0,4-3 434,18 15-372,5-9-56,13-24-649,-6-15-864,4-2-2040,3-2 3609,-3-1 0,-18 0 0,-6 0 0</inkml:trace>
  <inkml:trace contextRef="#ctx0" brushRef="#br0" timeOffset="8300">13470 1579 19190,'-35'11'108,"0"0"1,-8 29 0,7 14-102,20-7 1,6 5-1,1 0-654,-4 1 0,0 0 0,5-1 639,4-1 1,4-2 0,4-4 1,5-5 0,5-5-95,24 19 535,9-17-417,-15-25 0,2-8 50,23-23-78,-8-6 306,-24-23-318,-27 12-279,-36-4-628,-2 18 0,7 10 0,-3 5 930,-2 13 0,3 4 0,-1-6 0,-5 13 0</inkml:trace>
  <inkml:trace contextRef="#ctx0" brushRef="#br0" timeOffset="8450">13771 2086 15291,'0'0'0</inkml:trace>
  <inkml:trace contextRef="#ctx0" brushRef="#br0" timeOffset="8718">14097 1839 20602,'11'-32'50,"1"-1"1,21-9-1530,11 59 1020,-11 19 397,-22-1 1,-6 4-790,-10 26 862,0-32 1,-1 0 21,-12 28 51,6-29 0,0-1-61,-1 8-23,1-4-56,12-26-785,13-7-2408,14-14 3407,19-6 1,-17 3 0,-1 0 0</inkml:trace>
  <inkml:trace contextRef="#ctx0" brushRef="#br0" timeOffset="9219">15089 1614 19930,'-55'-20'11,"4"10"-11,21 30 34,-3 2 0,2 2-23,-11 2-56,9-4 11,1 0 23,17-9-11,10-1-12,5-2-33,0 4 11,0 0-101,15 9-146,8 1 169,9-3 89,6-4-459,-5-11 504,4-3 45,1-1-45,1-2-34,-4 0-795,3 13 638,-15 12 303,-7 20 67,-24-3 69,-13 2-103,-11-14-66,-23 7-898,1-12-3012,1-3 3831,16-14 0,25-8 0,5 0 0</inkml:trace>
  <inkml:trace contextRef="#ctx0" brushRef="#br0" timeOffset="9468">15491 1659 20154,'11'53'-968,"-1"0"0,1 0 0,1-4 0,2-1 0,0-4 968,6 4 0,0-5 0,9 9 0,-16-37 0</inkml:trace>
  <inkml:trace contextRef="#ctx0" brushRef="#br0" timeOffset="9684">15739 1759 17476,'-45'32'177,"1"-1"0,0 0 0,5-3 0,1 1 1,8-1-134,-4 23-66,29 11-258,49-12-264,-18-27 1,4-2-1093,16-6 0,3-6-364,-3-4 0,0-3 2000,9 0 0,-3-1 0,9 0 0,-7-1 0</inkml:trace>
  <inkml:trace contextRef="#ctx0" brushRef="#br0" timeOffset="11316">17057 1465 16726,'6'0'940,"-2"37"-660,-9 6-151,-1-1 1,-3 3-472,-3-2 1,-5 2 415,-5-2 1,-5 4 0,-3-3 37,-1-3 0,-2-1 0,-1-2 44,-3 2 1,-2-2 0,1-5 123,-5 1 1,4-10 32,-9-20 79,30-25-291,6-40 68,8 27 0,4-1-130,4-3 1,6 3-74,25-4 34,10 38 0,15 29-34,-31-8 1,0 1-802,17 11 1,3 1-1945,3-3 0,1-1 2815,2-1 0,-3-3 0,-16-7 0,-4-5 0,-1-6 0</inkml:trace>
  <inkml:trace contextRef="#ctx0" brushRef="#br0" timeOffset="11517">18327 1799 19314,'0'-4'1143,"0"1"-1143,0 3-68,38-17-749,10 1-573,-2 1 1,5-1-930,1 3 0,0 2 2319,6 0 0,-3 1 0,10-2 0,-16 5 0</inkml:trace>
  <inkml:trace contextRef="#ctx0" brushRef="#br0" timeOffset="13217">20768 1107 15616,'4'0'3070,"-1"0"-1893,-3 0-1065,-11-16-67,2 11-45,-12-12 0,-12 15-23,-12 6 23,-14 12 0,11 1 0,9 11-22,14-1 5,7 0 0,-1 2 11,1 5 1,-1 2 16,-3 5 1,1 1-12,4-6 0,2-2-34,-2 4-67,10-20 101,7-16 247,20-12-169,28-13-95,-6 12 0,3 1 11,-3-3 1,1 4-284,2 9 0,-3 6 76,8 12-90,-15 38 325,-35-19 1,-9 2-34,-9 11 0,-8-3-270,0-8 1,-4-5-896,-1-5 0,2-6-6758,3-11 7934,12-10 0,7-3 0,5-4 0</inkml:trace>
  <inkml:trace contextRef="#ctx0" brushRef="#br0" timeOffset="13517">21112 1454 17946,'-2'-3'857,"-29"15"1,-10 10-813,5 6-45,-8 1 0,2 2-33,20 10-707,16 4 258,40-21-67,4-8 403,-5-19 0,1-7 146,17-16 12,-5-13 111,-9-3 695,-12-17-314,-14 13-504,-17 6-33,-15 23-606,-12 22-874,-1 7-2285,7 8 3798,11 2 0,10-9 0,6-4 0</inkml:trace>
  <inkml:trace contextRef="#ctx0" brushRef="#br0" timeOffset="13800">21554 1415 18835,'-45'26'261,"1"1"1,5-2 0,8 1-262,9 14-322,33 9 176,17-32 1,7-5-236,-2 2 1,2-4-221,13-10 1,0-8 533,13-14 67,-13-8 176,-17-3 284,-17 1-252,-7 2-264,-34-4-1905,-30 17 1961,14 10 0,0 3 0,-19 4 0,16 7 0</inkml:trace>
  <inkml:trace contextRef="#ctx0" brushRef="#br0" timeOffset="14150">22158 990 19628,'0'-60'1400,"0"12"-1355,2 26-67,16 10-102,38 35 40,-24-6 0,2 5-1027,13 16 0,-1 8 959,-5 4 1,-5 5 106,-11-11 0,-2 1 1,-2 3 29,-1 2 0,-3 2 0,0 5 20,-3 2 1,-1 4 0,-1 2-1,-1-1 6,-2-6 0,0 0 1,-2 0-1,0 1 42,-1 6 0,-1 2 1,-1-2-1,-3-5-35,-1-5 1,-3-4 0,-4-4 26,-7 4 0,-9-10-45,-33-9 14,23-22 1,-3-4-755,-4-1 1,-4-4 739,-3-8 0,-5-3 0,6 1 0,12 6 0,1-1 0,-15-8 0,-1-1 0</inkml:trace>
  <inkml:trace contextRef="#ctx0" brushRef="#br0" timeOffset="24282">9202 4900 16647,'3'0'403,"0"0"-347,40-6-56,-16 4-2173,35-4 2173,-31 6 0,-14 0 0,-5 0 0</inkml:trace>
  <inkml:trace contextRef="#ctx0" brushRef="#br0" timeOffset="24449">9432 5192 16737,'7'0'1019,"-3"0"-1019,-4 0-493,39-14 493,-2 10 0,8-10 0,-17 14 0</inkml:trace>
  <inkml:trace contextRef="#ctx0" brushRef="#br0" timeOffset="24884">12286 4724 15213,'0'-3'2409,"0"0"-1860,0 3-437,-3 57-112,9-15 39,-4 4 1,2 1-40,12 17-964,3-2-2510,3-7 3474,2-9 0,-10-22 0,-2-9 0</inkml:trace>
  <inkml:trace contextRef="#ctx0" brushRef="#br0" timeOffset="25650">12725 4887 19751,'10'-33'157,"0"0"0,16-23-169,34 34-111,-24 19 0,2 5-298,-3 3 1,-2 6 73,19 30 347,-40 14 23,-25 7 212,-10-2 252,0-22 1,-3-3-119,-12 15-324,4-7-123,39-35-505,17-19-246,27-12-1,7-5-3505,-3 6 0,4 0 4335,-9 3 0,-2 1 0,0 0 0,-4 3 0,1-1 0</inkml:trace>
  <inkml:trace contextRef="#ctx0" brushRef="#br0" timeOffset="26084">14086 4580 18843,'0'-6'2510,"0"1"-2185,0 5-303,-54-7-10,30 10 10,-41-7-22,46 11 22,3-2 12,3-2-56,-3 3-23,-2 13 34,-12 27 11,11-11 0,0 2 0,2-3 0,1 0-23,0 0 1,2-4-68,3 1-257,5-9 224,22-15 100,6-11 1,22-12-147,7-4 1,6 4-813,6 6 668,0 8-90,-4 15-449,-5 22 740,-32 21 168,-17 1 33,-31-1-89,-7-25-157,0-8-3181,5-12 3338,5-6 0,11-5 0,6 0 0</inkml:trace>
  <inkml:trace contextRef="#ctx0" brushRef="#br0" timeOffset="26399">14602 4718 19640,'-32'26'280,"0"1"0,3 3 0,8 2-297,17 13-28,18-5 54,24-18-20,12-18-12,-12-13 1,3-5 22,-5-1 0,-2-4-6,0-7 1,-4-2 5,0-17-22,-38 8-758,-16 17-1069,-12 7-1152,-4 6 3001,1 5 0,17 3 0,6-1 0</inkml:trace>
  <inkml:trace contextRef="#ctx0" brushRef="#br0" timeOffset="26683">15176 4604 20412,'-38'27'235,"0"1"1,5-3-1,6 1-235,6 12-213,30 4-45,17-17 135,25-2-90,8-22 11,2-14 202,-5-7 73,-28 0 0,-5-3 543,3-19-504,-35-3-1400,-42 19-718,-5 14-2499,0 16 4505,35 2 0,12-1 0,7-1 0</inkml:trace>
  <inkml:trace contextRef="#ctx0" brushRef="#br0" timeOffset="26983">15624 4572 20591,'-19'33'274,"-1"1"1,-9 23-230,65-28-40,-5-20 1,4-4-6,4-2 0,0-4-270,6-5 0,-2-5 225,10-21 34,-13-5 141,-14-3-198,-21-11-324,-41 11-589,5 21 1,-3 5 5,1 9 1,-2 5-1727,-29 17 2701,40 11 0,12-11 0,9-2 0</inkml:trace>
  <inkml:trace contextRef="#ctx0" brushRef="#br0" timeOffset="27367">17868 4299 18720,'-4'-1'953,"1"-1"-673,-17 59-168,-3-10-310,0 2 1,-6 4 223,1-14 0,-5-1 1,-3-1-9,-3-3 1,-2-1 0,-2-2 18,-4 1 0,-3-1 1,2-6-415,-7-1 0,5-12 388,-14-26 286,45-23-297,9-13 22,10-2 101,11 20 1,6 3 33,33-5-113,13 14-38,-26 24 0,-1 9-87,-4 4 1,-2 3 63,2 3 0,0 1-241,-1 1 1,2 0-4659,14 5 1,1-1 4133,-12-10 0,0-1 1,-1 1-1,-4-4 1,-2-8-1</inkml:trace>
  <inkml:trace contextRef="#ctx0" brushRef="#br0" timeOffset="27566">19605 4340 18317,'1'-6'2173,"0"1"-2106,40-27-1535,-6 20 1,5 2 1467,5-10 0,1 1 0,-8 10 0,-3 3 0,-2 3 0</inkml:trace>
  <inkml:trace contextRef="#ctx0" brushRef="#br0" timeOffset="28699">21392 4067 12501,'0'-7'1994,"0"0"-638,0 7-381,-2-7-392,2 3-169,-2-5 13,2 6 177,0-2-268,0-1-123,0-1-123,0 3-90,0 2-79,0 2 79,0 27 12,5 37-7,-3-10 1,-1 5-309,2-4 1,0-1-1182,-2 3 0,0-4-6404,3 9 7888,3-16 0,-2-22 0,0-11 0</inkml:trace>
  <inkml:trace contextRef="#ctx0" brushRef="#br0" timeOffset="29051">21648 4152 18171,'-20'58'-30,"0"-1"0,9-5 1,11-4-487,17-13 0,8-6 180,28 6 246,-17-28 1,2-6 78,20-14 5,-20-2 1,-2-6 49,-11-7 1,-4-3 50,5 2 1,-7-2 262,-21-33-212,-16 24-68,-16 8 57,-8 13-12,-5 10 22,-3 11-190,17 8 1,1 5-4584,-13 21 4628,5 3 0,26-11 0,14-19 0</inkml:trace>
  <inkml:trace contextRef="#ctx0" brushRef="#br0" timeOffset="29433">22123 3950 20165,'20'50'-1013,"-1"1"0,1 0 0,-1-5 1,0 0-1,-1-5 1013,3 4 0,-2-7 0,6 9 0,-17-33 0</inkml:trace>
  <inkml:trace contextRef="#ctx0" brushRef="#br0" timeOffset="29700">22598 3933 19706,'-35'7'108,"-1"0"1,1 2-1,-1 5-52,-4 13 0,4 7 28,9-3 0,6 2 11,1 6 0,10-1-39,24 13 0,31-17 0,10-14-389,-21-12 0,1-1 176,3 0 0,3 0-1251,1 0 0,5 1 0,-3-1 1408,9 0 0,-3 1 0,1 0 0,-5-1 0,-5-1 0</inkml:trace>
  <inkml:trace contextRef="#ctx0" brushRef="#br0" timeOffset="30316">13026 6802 14350,'-9'0'1188,"2"0"-824,37-11 0,21-3-1717,-4 4 1,6-1 1481,-6 0 0,6-2 0,3 0 0,1 1-491,5 0 0,2 2 0,1-1 0,4 1 429,-15 1 0,0 0 0,2 0 1,2 0-1,4 0 0,4 0-99,-10 1 1,2 0 0,3 0 0,3-1 0,2 1 0,1-1 0,2 0 0,0 1-1,2-1 1,-1 1 0,1 0 65,-11 2 0,2-1 1,0 1-1,2-1 1,0 1-1,0-1 1,2 1-1,-1 0 0,1 0 1,1 0-1,-1 0 1,0-1-1,0 1 1,0 0-1,0 0-107,-3 1 0,0-1 0,0 0 1,1 0-1,-1 0 0,1 0 1,0 1-1,-1-1 0,1 0 1,0 1-1,0-1 0,0 1 1,0-1-1,0 1 0,1 0 1,-1 1 72,2-1 0,1 0 0,0 1 0,1-1 0,0 1 0,0-1 0,0 1 0,0 0 0,0 0 0,-1 0 0,0 1 0,-2-1 0,0 1 0,-1 0 0,-2 0 0,0 0-39,4 1 0,-1-1 1,-1 1-1,-1 0 1,-1 1-1,-1-1 1,-1 1-1,0 0 1,0 0-1,1 0 0,-1 0 1,1 0 14,4 0 1,0-1-1,-1 2 1,1-1-1,0 0 1,-1 0-1,0 1 1,0-1 0,-1 0-1,1 1 1,-2 0-7,4-1 0,-1 1 0,-1 0 0,0 0 0,0 0 0,0 0 0,0 0 0,0 0 0,2 0 0,0 1-40,-6-1 1,1 1 0,2 0 0,-1-1 0,1 1 0,1 0 0,-1 1 0,-1-1 0,0 0 0,-2 0 0,0 0 0,-3 0-406,8 0 1,-2 1 0,-1-1-1,-1 0 1,-1 0 0,-1 1 0,0-1-1,-1 1 1,0-1 474,12 1 0,0 0 0,1 0 0,-3-1 0,-2 1 0,-5 0 0,-5 0 0,4 0 0,-3 1 0,-8-1 0,-13-1 0,-5-1 0</inkml:trace>
  <inkml:trace contextRef="#ctx0" brushRef="#br0" timeOffset="30633">15202 7136 17638,'65'-7'23,"-1"1"1,0-1-1,1 0 1,-1 1-1,1-1 1,-1 1-1,0-1 1,1 1-1,-5-2 1,2 1-1,2-1 1,0 0 0,1 0-1,0-1 1,1 1-1,0-1 1,0 0-1,0 0 1,-1 0-1,0 1-413,-1-1 0,-1 0 0,1 0 0,-1 0 0,0 0 1,0 0-1,1 0 0,0 0 0,0 0 0,0 0 0,1 0 1,1-1 391,-5 1 0,1 1 1,2-2-1,-1 1 1,1 0-1,1-1 0,-1 1 1,0 0-1,0 0 1,0 0-1,-2 0 0,0 1 1,-1 0-1,-2 0-90,4 0 1,-1 0 0,-3 1 0,0 0 0,-1 0 0,0 0 0,1 1 0,0-1 0,1 1 0,3 0 0,1 0 84,-6 1 1,1 0 0,2 0 0,1 0 0,0 0-1,1 0 1,1 0 0,0 1 0,1 0 0,-1-1-1,1 1 1,-1 0 0,0 1 0,-1-1 0,0 1-132,2-1 1,1 1 0,-1 0 0,0 0 0,1 1 0,-1-1-1,0 1 1,0 0 0,-1 0 0,1 0 0,0 0 0,-1 0-1,1 1 1,-1-1-42,-1 0 1,0 0-1,1 1 1,-1-1 0,1 1-1,-1-1 1,0 1-1,0 0 1,-1-1 0,0 2-1,-1-1 1,0 0-1,-2 1 1,0 0-256,6 0 0,-1 0 0,1 1 0,-1 0 0,0 0 0,-2 0 0,-2 0 0,-1 1 0,-2 0 0,-2-1 0,-3 2 430,13 0 0,-3 0 0,-3 2 0,-4-1 0,-2 0 0,-4-1 0,17 2 0,-7-1 0,-3 1 0,2 0 0,0 1 0</inkml:trace>
  <inkml:trace contextRef="#ctx0" brushRef="#br0" timeOffset="40199">4766 11241 16031,'1'-13'2420,"0"4"-1961,-1 9-291,0 0-168,7 1 168,10 36 12,4 2-46,-8-3 1,0 3-6,-2-5 0,-2 2 39,3 15 0,-1 1-12,-2-4 1,1-1-79,0 0 1,-1-2 33,2 7 225,-5-34 357,-5-16-123,0-10-402,-1-10-79,-13-43-85,1 17 1,-1-4-29,1 5 1,-1-4 0,0 2-292,-3-12 0,0 2 314,2 0 0,2 5 22,1-7 34,1 10-270,5 24 91,1 28 134,3 22-11,8 25 0,2 3 17,4-16 0,4 1-12,2-5 1,3-2 252,7 1 0,4-5-230,3-13 0,1-8-28,26-19-6,-32-4 1,-2-5-40,13-31 22,-18 7 1,-3-5 0,-6 0 0,-3-2 27,0-6 1,-4 2-6,-7 16 0,-4 5 11,-5-7-33,-2 29-135,1 7-986,5 5-3731,7 19 4874,10-2 0,-4 5 0,3-13 0</inkml:trace>
  <inkml:trace contextRef="#ctx0" brushRef="#br0" timeOffset="40550">6167 11121 17902,'0'-7'2107,"1"0"-2018,-1 7-481,0 0-740,39-3 1132,-7 3 0,13-4 0,-23 5 0</inkml:trace>
  <inkml:trace contextRef="#ctx0" brushRef="#br0" timeOffset="40683">6270 11313 17297,'60'-8'-1438,"-18"2"0,-30 6 0</inkml:trace>
  <inkml:trace contextRef="#ctx0" brushRef="#br0" timeOffset="41449">8782 10709 15717,'1'43'840,"0"1"1,-4 0-1,-3-1-661,-2-3 1,-2-1-522,-6 2 1,-2-2 419,-2-1 1,-4-2 27,-6 3 0,-3-3 372,5-14 0,-1-5-98,-5-6 1,1-8-35,-10-26-189,6-27 169,16-1 4,12 16 0,3 1-274,7-10 245,36 15-323,7 40-253,7 16 1,3 6-287,-17-8 1,0-1-893,12 10 1,4-1 1452,-2-6 0,-5-4 0,1 2 0,12 1 0</inkml:trace>
  <inkml:trace contextRef="#ctx0" brushRef="#br0" timeOffset="42000">9241 11081 19022,'-2'47'418,"1"1"1,-1-8-1,1-4-138,1 6 415,0-21-392,0-27-68,0-11 90,0-36-208,2 20 1,1-1-68,2-5 1,1 2-51,7-15 0,5 27-56,-2 21-146,15 27-403,1 16 504,-14-10 1,0 2-23,4 16 55,-9-14 68,-9-25 45,1-5-22,-1-13 89,6-31 56,-5 7 0,2-3-34,5-9 0,2-1-123,-4 9 1,3 3-12,19-13-67,-5 35-34,16 26-549,2 30-1126,-16-9 0,-2 2-2785,-5-1 1,-3-1 4560,0 0 0,-2-4 0,-4-7 0,-2-8 0</inkml:trace>
  <inkml:trace contextRef="#ctx0" brushRef="#br0" timeOffset="42183">10093 11153 19605,'7'-1'1109,"0"0"-1120,9 55-1042,-5-25-320,1 6 1,0 1 1372,3-7 0,-7-12 0,-1-7 0</inkml:trace>
  <inkml:trace contextRef="#ctx0" brushRef="#br0" timeOffset="42633">11662 10704 17050,'0'6'2140,"0"-1"-1792,0-5-348,38 2-717,-14-2-1513,32 1-5064,-27-1 7294,-8 2 0,-11-2 0,-6 2 0</inkml:trace>
  <inkml:trace contextRef="#ctx0" brushRef="#br0" timeOffset="42783">11772 10938 17622,'-2'8'1658,"1"-2"-2061,37-8-2141,-11-1-4705,32-3 7249,-22-2 0,-14 4 0,-6-1 0</inkml:trace>
  <inkml:trace contextRef="#ctx0" brushRef="#br0" timeOffset="44049">14489 10270 15023,'0'-7'3047,"0"2"-2946,0 5 179,0 0 11,0 48-168,-4-6 1,-4 6-76,-3-1 1,-3 5-1,0-2-356,1-6 0,0-1 1,-3-1 307,-13 17 0,-2-8 11,-9-3 134,-2-21 741,9-40-192,1-35-307,22 9 0,4-4-253,1 7 1,2 1-46,6-24-55,5 38 923,26 19-963,-3 15 1,4 8-281,13 5 1,1 4-350,-4 1 0,-1 1-312,-1 0 0,-4-2-3109,10 7 4056,-8-5 0,-18-15 0,-8-6 0</inkml:trace>
  <inkml:trace contextRef="#ctx0" brushRef="#br0" timeOffset="45233">15452 10251 16961,'1'-7'2442,"-1"2"-2094,0 5 22,0 0-281,0-5 12,-6 4 78,-5-1 135,-8 5-169,3-1-54,1 1 54,5-2-122,-5 2-12,-7 9-34,-12 19 12,4 4 11,0 17 0,8-5 0,3 4 0,4-4-78,4-1 11,6-20 78,7-8 56,7-26-33,7-9-23,8-9 11,4 1-22,6 5-56,20 10-56,6 31-23,-27-3 1,-3 4 123,9 28 11,-20 4-23,-26-16 34,-19 7-828,-8-16-7139,-11-5 7956,15-25 0,13-2 0,13-5 0</inkml:trace>
  <inkml:trace contextRef="#ctx0" brushRef="#br0" timeOffset="45482">15751 10388 21152,'22'59'-1338,"-1"0"1,-4-12 0,1-6-1139,5-8 0,2-6 2476,8-2 0,-15-12 0,-4-7 0</inkml:trace>
  <inkml:trace contextRef="#ctx0" brushRef="#br0" timeOffset="45700">16058 10408 18294,'-33'22'418,"0"0"1,2 1-1,1 1-306,-12 26-89,8-2-12,12-7 45,11 0-11,26-15-191,23-5-638,14-14-320,-17-9 0,2-1-1230,-3 0 0,1 0 2334,7-3 0,-2 0 0,7-1 0,-5 0 0</inkml:trace>
  <inkml:trace contextRef="#ctx0" brushRef="#br0" timeOffset="45883">17258 10322 20031,'0'-6'941,"0"1"-1232,0 5-6074,38 9 6365,-23 4 0,24-1 0,-34-1 0</inkml:trace>
  <inkml:trace contextRef="#ctx0" brushRef="#br0" timeOffset="45982">17331 10526 14764,'47'-39'0,"-10"9"0</inkml:trace>
  <inkml:trace contextRef="#ctx0" brushRef="#br0" timeOffset="46516">18738 9923 20882,'-60'0'134,"1"0"1,6 1 0,4 3-90,-12 14-45,22-3 11,26-5 56,2 12-56,6 10 1,1 14-12,8-8 0,8-5 44,3-23-44,11-4-33,26-26-18,-18 10 1,2-1-107,7-2 0,0 2-78,23 4 134,-24 25 56,-30 16 34,-8 13 11,-17 9 95,-5-12 0,-4 0-90,3-11 1,-2-1-12,-6 8 1,-1-4-320,-3-2-1344,7-14-2040,7-10 3709,6-12 0,7 1 0,2-4 0</inkml:trace>
  <inkml:trace contextRef="#ctx0" brushRef="#br0" timeOffset="46782">19005 9920 18922,'2'38'328,"1"0"1,0 0 0,2-2-296,13 21-33,1 4-919,3-2 919,-5-19 0,0-3 0,-2 1 0,6 5 0</inkml:trace>
  <inkml:trace contextRef="#ctx0" brushRef="#br0" timeOffset="47018">19370 10060 19056,'-49'22'372,"1"-1"1,-1 1 0,-11 8-1,5 2-316,11 1 0,9 1-56,8 8-11,43-18-90,17-17-224,0-6 1,4-2-1497,9-6 0,3-1 1821,-4 1 0,4-1 0,-6 1 0,-1-3 0,-4 1 0,-2 2 0,0-1 0</inkml:trace>
  <inkml:trace contextRef="#ctx0" brushRef="#br0" timeOffset="47399">20442 9861 20692,'-44'16'116,"-1"1"0,1 3 0,4 4-100,10 6 1,3 3-312,-1 4 0,1 1 278,1 0 0,2 2-62,-1 10 1,4-1 33,6-10 0,2-3 50,1-3 1,2-3 322,2-3-171,3-37 188,-2-13 2,1-20-140,3 7 0,1-1 511,-2-25-38,1 6-680,1 30 0,6 27 11,10 11-190,39 22-718,-10-12 1,4 2-1633,-5-1 1,3 1 0,-2-1 2465,15 5 1,-5-3-1,-12-3 1,-7-4-1,-5-2 1</inkml:trace>
  <inkml:trace contextRef="#ctx0" brushRef="#br0" timeOffset="49932">4608 13917 15493,'0'-4'1669,"0"0"-1221,0 4-313,8 52-63,-1-12 1,2 5 34,-1 9 0,0 3-569,2 5 1,-1-3 545,-4-17 0,-1-1 132,3 5 1,0-2-161,6 21 291,0-11 785,-5-31-718,-5-27-156,-5-15 815,-12-46-1034,4 17 0,-1-4-24,1 7 0,-1-1 0,1-1-539,-1 1 0,-1 0 1,2 3 534,-2-8 0,1 4 45,1 12 0,0 4 90,-1 0-113,1 7-44,5 13-112,0 15 123,9 16 11,7 17 1639,9 12-1645,-1-6 1,4 2-6,3 1 0,4 0 5,5 6 1,5-4 16,1-14 1,1-9-18,-9-14 1,0-7-6,28-28-56,-20-22 45,-21 1 0,-4-6-79,-4 0 1,-6-2-74,-7-8 0,-5 2 79,0 18 0,-4 5-453,-23-7-393,14 35-3003,4 12 3933,16 11 0,-2-5 0,10 3 0</inkml:trace>
  <inkml:trace contextRef="#ctx0" brushRef="#br0" timeOffset="50215">5256 13545 18653,'-2'-12'481,"0"2"-559,41-6-348,-21 26-122,26-4 222,-36 36 326,-11-6 0,-4 2 61,-3 0 1,-1 0 5,1 4 1,0-2-68,-7 13-482,19-23-1109,10-19-1479,10-6 3070,11-1 0,-15-4 0,0 0 0</inkml:trace>
  <inkml:trace contextRef="#ctx0" brushRef="#br0" timeOffset="50449">6320 13726 18104,'-3'0'448,"0"0"-342,15 30 1,9 11-107,-1-3-96,4 9 1,0 1-1093,2-7 1188,0 12 0,-13-29 0,-2 6 0</inkml:trace>
  <inkml:trace contextRef="#ctx0" brushRef="#br0" timeOffset="50599">6328 14013 17924,'-1'-11'886,"30"-34"-1704,7 25-407,-3-5 0,6 0 1225,3 12 0,5 2 0,-6 3 0,17-8 0,-11 7 0,-1-1 0</inkml:trace>
  <inkml:trace contextRef="#ctx0" brushRef="#br0" timeOffset="50965">7777 13475 20669,'-43'-4'22,"0"1"1,0 2 0,1 10-23,0 22 0,0 14 0,3 1-15,8-9 0,3 1 0,0 3-26,-11 13 0,0 3 0,12-2-267,21 3 0,12-7-14,6-16 1,8-7 304,12-9 0,5-8 17,22-7 27,-22-13 1,-2-5-28,9-15 12,-28-13-12,-39 14-438,-34 12-794,3 13 1232,-3 0 0,27 3 0,6-2 0</inkml:trace>
  <inkml:trace contextRef="#ctx0" brushRef="#br0" timeOffset="51286">8003 13194 20804,'21'-31'-12,"1"0"1,12-17-313,21 54-315,-23 10-101,-11 32 746,-22-15 0,-6 3 5,-2 7 0,-3 0 0,1-8 0,-1-3 12,-4 15-12,35-34-246,19-13 0,11-8-359,6-5 0,7-4 0,6-1 386,-12 4 0,5-1 1,3 0-1,-2 0 1,-6 0-1,12-4 1,-6 0-1,0 0 1,-1 3-1,1 0 1,-1-1-1</inkml:trace>
  <inkml:trace contextRef="#ctx0" brushRef="#br0" timeOffset="51666">10503 13497 17644,'-3'0'202,"0"0"-202,51-11-583,-10 8 583,10-3 0,-1 1 0,-11 6 0,4-1 0</inkml:trace>
  <inkml:trace contextRef="#ctx0" brushRef="#br0" timeOffset="51783">10759 13625 18048,'36'-20'-561,"0"0"1,-1 1 0,-3 4-1,-7 9 1,-4 2 0</inkml:trace>
  <inkml:trace contextRef="#ctx0" brushRef="#br0" timeOffset="57098">13666 12857 16120,'-4'50'250,"0"-1"1,-3 1-1,-5-1-222,-4-7 0,-5 1-728,-2-3 1,-3 3 0,0-3 727,-4 5 0,1-2-11,-9 9 0,3-5 689,-3-3-280,1-19 565,7-30-419,3-37-68,18 8 0,5-3-219,4 3 1,4 1 62,8-22-236,7 35 1128,26 24-1223,-10 14 0,2 8-135,15 7 1,0 3-657,-5 1 1,-2 1-96,-2-3 1,-3-2-3614,6 4 4482,-9-10 0,-18-13 0,-6-8 0</inkml:trace>
  <inkml:trace contextRef="#ctx0" brushRef="#br0" timeOffset="57865">13967 12700 17846,'39'-43'257,"-1"0"1,-2 6 0,-3 17-258,14 58 23,-33 10-1,-20-8 0,-9 1-5,-3-9 0,-4 0 156,-6 6 1,1 0-101,8-9 0,5 0-129,2 24-1233,61-31-571,13-17-1027,-20-6 0,6-2 0,-2 1 2887,2-1 0,-2 1 0,1-2 0,-5 1 0,1 2 0</inkml:trace>
  <inkml:trace contextRef="#ctx0" brushRef="#br0" timeOffset="58066">14823 13269 8893,'0'0'0</inkml:trace>
  <inkml:trace contextRef="#ctx0" brushRef="#br0" timeOffset="58582">16008 12507 19695,'-38'2'101,"-19"9"-90,2 13 6,23-10 0,1 1 39,-16 9-56,12 3 0,6 2-45,-3 7 45,-3 8 5,11-12 1,1 1-73,-10 24-168,3-4 223,25-27 24,20-27 10,14-14-28,3-7 1,5-1-7,6 0 1,4 2 11,14-3 0,2 9-34,-2 20 1,-2 11-367,-16 0 1,-7 7 309,-6 14 0,-10 5 90,-11 20-67,-20-22 0,-6 1-275,3-8 1,-4-1-2276,-5 0 1,-1-4 2616,-8 2 0,16-22 0,11-8 0</inkml:trace>
  <inkml:trace contextRef="#ctx0" brushRef="#br0" timeOffset="58816">16264 12605 19011,'19'46'-54,"1"0"0,-1 0 1,1 1-1,1-1 0,1-1-2501,0 3 1,2-1-1,-2-3 2555,4 5 0,-4-7 0,5 7 0,-20-37 0</inkml:trace>
  <inkml:trace contextRef="#ctx0" brushRef="#br0" timeOffset="59065">16615 12669 16187,'-53'16'114,"0"0"1,0 0-1,6-2 1,1 1-1,10 0-2,-3 18 258,24 9 89,41-8-386,2-16 0,6-5-73,3-4 0,2-3-557,8-3 0,-1-2 148,-9-1 1,0 0 408,16-2 0,-3 0 0,-2 1 0,13-4 0</inkml:trace>
  <inkml:trace contextRef="#ctx0" brushRef="#br0" timeOffset="59433">16998 12297 17913,'41'-8'-180,"-1"-1"1,13 22 135,-74 45 55,6-29 0,-3 1 45,-16 5 0,1-3-22,4 4-292,24-4-380,26-16-573,29-10-413,9-4-1055,-23-2 1,3 0 2619,8 0 0,-1 0 0,7 0 0,-4 0 0</inkml:trace>
  <inkml:trace contextRef="#ctx0" brushRef="#br0" timeOffset="59666">18439 12674 18317,'0'-10'1490,"1"2"-1400,27 65-90,-8-12-561,1 1 0,1 3 325,-8-14 1,-1-1-190,-2-2 0,-1 0-3329,6 27 3754,-7-12 0,-5-20 0,-3-11 0</inkml:trace>
  <inkml:trace contextRef="#ctx0" brushRef="#br0" timeOffset="59799">18387 12914 12725,'50'-23'-729,"1"1"1,6-6 0,-15 14 0</inkml:trace>
  <inkml:trace contextRef="#ctx0" brushRef="#br0" timeOffset="60149">19953 12402 19426,'-43'-1'377,"1"-1"0,-10 14 0,4 10-315,16 13 0,4 6-604,0 1 0,2 3 547,7 5 1,8-2-6,15 17 45,19-9 96,19-9-96,5-27 0,8-8-28,6-8 0,2-10-36,-13-5 0,1-4 1,-3-2-147,9-9 0,-7-5 165,-13-6 0,-9-2-68,-11-16-312,-31 5-371,-18 8-1070,-11 23 0,-8 8 1821,5 10 0,0 4 0,4-6 0,4 4 0,-10 16 0</inkml:trace>
  <inkml:trace contextRef="#ctx0" brushRef="#br0" timeOffset="60998">20347 12007 15123,'23'-40'1001,"1"0"0,-5 7 0,2 4-732,24 2-246,-14 25 21,-9 38-38,-28-1 0,-6 3-6,0 2 0,-1-1 0,-8 2 0,1-3 0,6 1-684,16-10-1210,42-14 376,-4-16 0,5-5 548,2 1 1,1-3-2232,11-5 1,-1 0 3200,-7 3 0,-5 1 0,8-1 0,-7 2 0</inkml:trace>
  <inkml:trace contextRef="#ctx0" brushRef="#br0" timeOffset="61248">22306 12340 18003,'37'-4'-372,"0"0"0,25 1 0,-40 4 0,-9 2 0</inkml:trace>
  <inkml:trace contextRef="#ctx0" brushRef="#br0" timeOffset="61782">22222 12655 16075,'53'-4'-48,"0"-1"1,1 3-1,4-6 1</inkml:trace>
  <inkml:trace contextRef="#ctx0" brushRef="#br0" timeOffset="63465">24897 11894 17711,'7'-13'1323,"-2"2"-976,-8 10-55,-9 6-91,-13 5-78,-14 7-50,3-2 0,-2 1-17,4-2 0,-1 0-23,-3 0 1,2-1 78,-7 2 23,25-10 66,13-5-100,5 0-79,0 3-10,0 15-12,0 26 11,1 5-11,-1 16 22,1-16-11,-1 12-33,-1-11-392,1-6 290,1-25 180,7-26-56,4-14-11,7-10 11,16-14 11,16 15-11,5 1-11,7 31 0,-15 16 11,-3 15-78,-8 7 33,-21-9 0,-4 3-140,-3 0 0,-4 0-454,-3 3 1,-4-1-662,-7 10-616,-9-23-986,1-20 2902,-2-14 0,8 8 0,1-8 0</inkml:trace>
  <inkml:trace contextRef="#ctx0" brushRef="#br0" timeOffset="63732">25144 12084 19056,'0'-7'740,"0"2"-707,0 5 23,21 45-56,-3-6-432,5 14 1,3 5-2561,-4-12 1,-1-1 2991,0 1 0,-1-4 0,6 11 0,-17-35 0</inkml:trace>
  <inkml:trace contextRef="#ctx0" brushRef="#br0" timeOffset="63967">25456 12224 18406,'-43'37'340,"0"0"0,15 0 0,6 0-329,3 14-11,39-10-191,35-30-745,-21-8 1,4-1 935,12-5 0,0-1 0,9 1 0,-9-7 0</inkml:trace>
  <inkml:trace contextRef="#ctx0" brushRef="#br0" timeOffset="64282">25781 11695 19829,'3'-50'516,"7"11"-606,13 36-392,5 17-593,1 11-438,-15 10 0,-7 7 1401,-8 4 0,-6 3 773,-7 10 0,-5-1-5,-4-10 0,-2-5-410,-15 8 23,20-29-236,18-21-391,27-20-1872,21-5-1922,-6 9 1,3 1 4151,-5 2 0,-1 3 0,17 4 0,-29 5 0</inkml:trace>
  <inkml:trace contextRef="#ctx0" brushRef="#br0" timeOffset="64465">26653 12321 18126,'8'-4'-5098,"-1"2"5098,-7 2 0,0 0 0,0 0 0</inkml:trace>
  <inkml:trace contextRef="#ctx0" brushRef="#br0" timeOffset="64849">27631 11832 19224,'-52'27'246,"-1"0"1,11-3 0,1 2-219,-8 17 0,3 3-342,13-10 1,3 1 313,-6 6 0,2 0 130,7-11 0,1-4 4,-1 1 1,2-8 339,-4-15-93,10-23 67,8-17 90,2-22 183,4 5-619,12 5-148,16 44-21,7 27-208,-8 0 1,1 3-107,-1-2 1,2 1-2052,20 9 0,4-2 2372,-8-10 0,0-2 0,-1 1 0,-3-4 0,3-7 0</inkml:trace>
  <inkml:trace contextRef="#ctx0" brushRef="#br0" timeOffset="65198">27778 11410 20837,'38'15'45,"-22"30"-34,-23 4 1,-7 4 16,4-11 0,-2-2 16,-9 23-32,16-42 134,30-11-124,36-24-140,-25 7 0,3-1-622,11-7 1,1 1-286,-9 4 0,0 3-1166,1 0 0,0 2 2191,0 2 0,-3 2 0,6-2 0,-11 3 0</inkml:trace>
  <inkml:trace contextRef="#ctx0" brushRef="#br0" timeOffset="65599">24641 13313 17048,'57'-11'264,"0"0"0,-1 0 0,1 0 0,0 0 0,0-1 0,0 1 0,1-1 0,1 0 0,3 0-221,-5 0 0,2 0 0,2 0 0,1-1 1,0 0-1,-2 1 0,-1 0-958,1 1 1,-2 0 0,-2 0 0,2 0-1,1 1 1,2-2 914,-3 2 0,3-1 0,1 0 0,1-1 0,1 1 0,-2 1 0,-2 0 0,-2 0-197,3 1 1,-3 1 0,-2 1 0,0 0 0,1 0 0,2 0-256,2 1 1,3 0 0,1 0-1,0 1 1,-1 0 0,-2 0 0,-3 1 451,3-1 0,-2 1 0,-3 0 0,0 1 0,-1-1 0,15 1 0,2-1 0,-6 1 0,-12 1 0,-14 1 0,0 0 0</inkml:trace>
  <inkml:trace contextRef="#ctx0" brushRef="#br0" timeOffset="65766">26502 13279 19314,'52'-15'-168,"-1"0"1,0 1 0,1-1 0,-1 0 0,3 2 0,5 0 0,2 0 0,1 0 0,-1 0 0,-2 0 0,-4 1 0,3-1 0,-3-1 0,-2 1 0,0 1 0,3-1 0,6 2 0,1-1 0,0 0 0,-1 1 0,1-1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3:43:25.35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5198 2694 17655,'10'52'15,"1"1"1,0-1 0,-3 3 0,-1 0-1,-2-1-8,-2-7 1,-2-1 0,-2-1-334,-1 16 0,-4-6 348,-7-3 1441,0-19-376,2-42-650,0-54-393,8 20 1,1-5 0,0-1-585,0 1 1,0-1-1,2 0 551,3-8 0,0-1 1,3 4 4,1-5 1,5 3-9,3 13 1,4 0-1,2 4-8,12-8 0,5 6 6,15 1 0,3 9-96,-14 13 0,-1 9-274,0 12 0,-7 9 289,-7 23-273,-33 10 1,-14 6 220,-1-12 0,-5-1 0,-1 1-173,0 0 1,0 1 0,-2-2 299,-3-3 0,-1-1 0,4-4-23,-17 17 1662,16-16-1639,17-17 828,16-12-547,30-12-247,24 4-79,8 5-64,-28 6 0,-1 4 109,18 17-124,-2 3-570,-6 2-7627,-2 4 8321,-20-15 0,-6-1 0,-16-16 0</inkml:trace>
  <inkml:trace contextRef="#ctx0" brushRef="#br0" timeOffset="469">5357 2202 18104,'1'-38'661,"-1"0"0,5-3 0,3 3-359,11-1-302,3 5-11,-4 18-101,-8 13 23,5 22-1570,7 17 1659,7 17 0,-10-15 0,-5-11 0</inkml:trace>
  <inkml:trace contextRef="#ctx0" brushRef="#br0" timeOffset="2216">6066 3224 10473,'0'3'2823,"0"0"-2150,0-3-438,-5 39 662,3-20-247,2 22-281,10-31-32,7-16-169,5-5 392,9-13-314,-3 7-201,2 1 157,-6 29-180,-8 0-11,3 13 79,-4-9-23,12-4 35,6-16-80,4-23-22,-11-5 11,-12-17 34,-12 12 683,-13-7-706,-5 16-806,-12 8-1121,6 27-1244,5 12 3149,12 6 0,3-11 0,2-4 0</inkml:trace>
  <inkml:trace contextRef="#ctx0" brushRef="#br0" timeOffset="2401">6511 3244 13465,'13'49'-856,"-4"-11"1,-9-35 0</inkml:trace>
  <inkml:trace contextRef="#ctx0" brushRef="#br0" timeOffset="2568">6587 3004 17577,'0'-7'-269,"0"0"-3484,0 7 3753,0 0 0,0 0 0</inkml:trace>
  <inkml:trace contextRef="#ctx0" brushRef="#br0" timeOffset="2850">6742 2816 15538,'-4'44'71,"0"0"0,0 0 0,1 0-71,1-6 0,2-1 0,-1 0 0,0 0-376,0-2 1,2 0 375,4 4 0,1-4 0,-4 2 0,9 0 0</inkml:trace>
  <inkml:trace contextRef="#ctx0" brushRef="#br0" timeOffset="3234">6684 3150 18350,'-3'-7'1479,"1"2"-1423,2 5-22,41-2-73,-5-3 0,4-3-357,2-2 0,4-1 0,0 0-423,15-6 0,0-3 477,0-4 0,-3-2 96,-21 6 0,-3-1 246,-4 1 0,-4-2 263,8-20 275,-23-12 952,-30 8-930,-16 9-425,-18 39-135,12 23 22,5 27 725,18 2-742,10-16 1,2 0-17,1 25-225,3-4 1,7-28 78,3-24 101,5-4-56,1-3-1210,11 6-8509,8 15 9776,0 1 0,-8-1 0,-15-9 1</inkml:trace>
  <inkml:trace contextRef="#ctx0" brushRef="#br0" timeOffset="3518">9124 2586 12848,'47'-17'0,"-10"4"0</inkml:trace>
  <inkml:trace contextRef="#ctx0" brushRef="#br0" timeOffset="3635">9135 2757 18765,'36'1'-874,"0"0"0,12 1 0,-29-2 0</inkml:trace>
  <inkml:trace contextRef="#ctx0" brushRef="#br0" timeOffset="7116">11852 2224 15896,'-10'0'3530,"3"0"-3295,-6-44 236,29-3-415,-13 13 0,3-1 0,14 4 0,5 5 0,21-7-11,6 6-45,0 13-213,4 28 179,-37 14 1,-8 9 105,-9 12 1,-7 5-51,-9 9 1,-5-2-222,-3-11 1,0-5 198,6-12 0,3-4 0,6-6-44,9-3 44,20-12-79,3 0-593,20-7-280,0-3-371,10-3 275,-23 1 1,3-1 1047,27-8 0,-2 0 0,-4 2 0,-15 1 0,1 1 0</inkml:trace>
  <inkml:trace contextRef="#ctx0" brushRef="#br0" timeOffset="7567">13680 1545 17230,'0'-9'2499,"0"2"-1895,0 7-436,-29-19-78,4 15 44,-28-15 12,10 19 45,-18 0 33,11 1-90,5 1-134,21 2-145,18 1 100,3 5 45,2 10 28,1 10 0,0 7-17,-2 18 0,-2 9-413,-1-5 1,-2 4 0,0 3 403,-1-11 1,0 2 0,0 0 0,-1-2-508,-2 7 1,0-1 0,0-2 504,1-5 0,0 0 0,2-6-11,1-3 0,4-3-40,1 3 1,7-3-1,10-10 1,4-4 207,20 18-135,-8-33 1,3-7-23,25-8-224,8-4-393,-34 2 1,1-2 616,11-4 0,-3 0 0,0 1 0,6-3 0</inkml:trace>
  <inkml:trace contextRef="#ctx0" brushRef="#br0" timeOffset="8034">14578 1501 19045,'-35'11'284,"-1"0"0,-2 10 0,6 8-268,17 3 1,6 2-12,-3 1 1,2-1-6,4 30-78,14-29 78,5-8-617,12-8-2890,26-10 3507,10-15 0,-16 3 0,-8-7 0</inkml:trace>
  <inkml:trace contextRef="#ctx0" brushRef="#br0" timeOffset="8350">14837 1777 16008,'-9'2'1457,"2"0"-1144,7-2-301,-2 37 21,1-25 147,-2 25 806,3-35-224,0-6-616,4-7 111,2-8-22,14-21-179,8 0-56,0 2-112,8 16 79,-17 22-79,5 10-852,-2 22-3462,9 9 4426,17 2 0,-20-15 0,1-16 0</inkml:trace>
  <inkml:trace contextRef="#ctx0" brushRef="#br0" timeOffset="8667">15403 1759 17622,'-4'-6'672,"0"2"-548,4 4-91,0 0-458,21-2-349,-9-2-55,16-3 829,-16-3 0,-7-3 896,-1-2 707,-13-5-348,-6 7-942,-3 1-111,-3 15-135,8 10-45,1 11-10,3 6-12,4 17-1311,19-5-986,21-3-594,10-19-3731,14-17 6622,-8-14 0,-22 5 0,-5-4 0</inkml:trace>
  <inkml:trace contextRef="#ctx0" brushRef="#br0" timeOffset="8834">15731 1521 18429,'-4'-6'2106,"1"1"-2028,3 5 1,0 0-46,-2 57-985,9-4 218,-5-12 1,1 0-2192,12 13-3036,-6-27 5961,-4-9 0,-3-9 0,-2-5 0</inkml:trace>
  <inkml:trace contextRef="#ctx0" brushRef="#br0" timeOffset="8984">15699 1689 19516,'37'-6'-1046,"0"1"0,4-1 0,-1 1-1122,0 2 0,1 1 2168,8-1 0,-3 0 0,9 0 0,-8 0 0</inkml:trace>
  <inkml:trace contextRef="#ctx0" brushRef="#br0" timeOffset="9267">16861 1665 18283,'-28'52'821,"1"0"1,-1-1 0,-1 0-763,4-10 1,-3 0 0,0 0-1158,0 1 1,1 1 0,-1-1 645,1-1 0,-1 0 0,2-1-1184,-8 10 0,5-5 1636,1 0 0,13-22 0,6-9 0</inkml:trace>
  <inkml:trace contextRef="#ctx0" brushRef="#br0" timeOffset="9617">17005 2139 16400,'0'-4'1278,"-18"40"-986,0-1-292,1 0 0,-2 4-740,-1 4 0,-1 0-2482,5-6 1,0 0 3221,0-2 0,2-3 0,1 2 0,12-28 0</inkml:trace>
  <inkml:trace contextRef="#ctx0" brushRef="#br0" timeOffset="9851">16886 1996 21443,'50'30'0,"-3"5"-23,-22-1 1,-2 4-628,1-1 0,-1 1-516,1-1 1,-1-1-79,-4-4 0,-1-3 1244,6 4 0,-11-14 0,-3-8 0</inkml:trace>
  <inkml:trace contextRef="#ctx0" brushRef="#br0" timeOffset="10301">18333 1995 17633,'-3'-6'2320,"0"1"-1906,3 5-302,0 0-78,48-1-852,-18 0-852,5 0 0,0 1 1670,1-1 0,-15 0 0,-8 1 0</inkml:trace>
  <inkml:trace contextRef="#ctx0" brushRef="#br0" timeOffset="13282">19588 1711 18922,'-5'59'67,"-1"0"0,2-1 0,0 1-64,3-15 1,2 2 0,-1-1-1678,0 21 1,0-1 1673,0-1 0,0-3 0,0-15 0,0-7 1002,0-7-1002,0-16 694,1-8-111,1-26-191,-1-37-291,0 5 0,-3-8-79,-1 7 0,-2-4 1,-1 0 229,2 7 1,0 0-1,-1 0-241,-2-1 0,0 0 1,0 4 27,0 0 0,0 4 219,1 2 0,-1 5-348,-2 6 79,3 30 11,4 52 0,4-16 0,2 2-434,1 5 1,2 1 433,2-1 0,5 0-23,9 8 1,7-4 407,4-12 0,7-7-419,9-2 1,5-13 49,1-25 1,-2-14-312,-11-1 1,-5-7 305,-4-14 1,-8-4 4,-13 9 1,-6-3-77,-1-18 0,-7-2 32,-7 11 0,-4 1-51,3 2 1,-4 6 78,-23-2 896,10 41-1008,1 19-783,4 8-226,9 16-730,7 4 1851,38 12 0,-24-28 0,23 3 0</inkml:trace>
  <inkml:trace contextRef="#ctx0" brushRef="#br0" timeOffset="13900">20315 1314 20143,'26'-59'34,"3"10"-34,3 39-124,14 5 12,-5 33 95,-17 5 1,-3 6 27,-5 6 0,-5 5-497,-1 14 0,-4 3 536,-2-7 1,-2 0 10,1 4 1,0 1-6,1-1 0,2 2-30,0-11 0,3 4 1,0-2-1,1-5 0,2 0 0,-1-2-26,0-1 0,-1 0 0,1-3-6,3 9 1,-2-7 5,-4 4 112,-15-10 90,-16-9-118,-8-20 0,-6-5-745,-4-5 0,-2-3-2051,-6-4 0,2-1 2712,-18-8 0,34 2 0,23 9 0</inkml:trace>
  <inkml:trace contextRef="#ctx0" brushRef="#br0" timeOffset="14518">12626 3766 15239,'59'-19'216,"0"0"1,0 0 0,-10 9-1,5 0 1,4 1 0,2 0 0,2 1-1,-2 0 1,-1 1-843,4 1 1,-1 1-1,0 1 1,2 0-1,1 0 1,5 0 629,-14 1 1,3-1-1,2 1 1,2-1-1,0 1 1,2 0-1,-1-1 1,0 1-1,-1 1 1,-1-1-75,3 1 0,-1-1 0,-1 1 1,0 0-1,0 1 0,1-1 1,-1 1-1,1-1 0,1 0 81,-2 1 0,-1 0 0,1 0 1,0-1-1,1 1 0,0 0 0,0 0 1,0 0-1,0 0 0,1 0-40,-4 1 0,-1-1 0,2 0 0,-1 0 0,0 1 0,1-1 1,0 1-1,-1-1 0,1 1 0,0 0 0,0-1 33,1 1 0,-1 0 0,1 0 0,0 0 0,1 0 0,-1 0 1,0 0-1,0 0 0,0 1 0,0-1 0,0 1-83,-2-1 1,0 1-1,0 0 1,-1-1-1,1 1 1,0 0-1,0 0 1,0 0-1,2 0 1,0 0-1,2 1 85,-2-1 0,3 0 0,0 0 0,2 1 0,1-1 0,-1 0 0,1 1 0,0-1 0,-1 1 0,-2-1 0,0 1 0,-3-1 0,-2 0-6,10 1 0,-4-1 0,-1 1 0,-1-1 0,-2 0 0,1 1 0,-1-1 0,2 1 0,2-1-5,-2 0 1,3 1-1,1 0 1,0-1 0,1 1-1,-2-1 1,-1 0-1,-1 0 1,-4 0 0,-3-1-170,11-1 0,-3 0 0,-2 0 1,-4-1-1,-3 0 0,-3-1-552,2 0 1,-5 0 0,-2 0-1,-1-2 899,15-3 0,-2-1 1,-15-1-1,-14-5 1,-31 2-1</inkml:trace>
  <inkml:trace contextRef="#ctx0" brushRef="#br0" timeOffset="15451">14506 4428 15347,'-2'-2'1244,"-1"1"-807,4 43-34,6 7-202,-2-1 1,0 3-393,2-2 0,1 4 299,-3-3 1,-1 5-1,-1-3-402,2 6 0,-2 0 324,-1-10 0,-1 0 0,0-4-8,-1-6 1,0-5 21,2 20-10,3-21 44,6-16 68,4-10 712,11-39-712,-14 3 0,-2-3-79,1-6 1,-2-2 137,-4-7 0,-4-1-155,-5 10 1,-3 0-51,-2-1 0,-2 0 0,-1-1 0,-3 0 11,-7-10 1,0 0 21,4 11 1,0 2-6,-1 2 0,3 4-118,-1 3-11,12 36 101,9 20 0,8 24 11,-4-18 1,3 2-7,11 17 1,7-1 33,7-9 0,4-3-69,1-1 1,2-6 34,5-12 1,1-11-6,-12-12 0,-1-7-34,-2-1 1,-1-4 33,-2-5 0,-4-5-128,-1-16 0,-5-6 128,-8-2 0,-6-3-78,-8-10 0,-7 1-29,-5 12 1,-5 5-388,-19-9-122,6 33-751,18 22-6804,8 13 8171,16-3 0,-4 3 0,6-10 0</inkml:trace>
  <inkml:trace contextRef="#ctx0" brushRef="#br0" timeOffset="15783">15340 4199 18776,'34'-21'-241,"0"0"0,20-1-39,-43 46-12,-11 38 320,-10-28 0,-3 0 140,1 5 1,-1-2-1,-14 15-157,12-28 79,14-17-34,9-7-459,22-4-617,1-3 0,4-1 39,1 1 1,4 0 980,6-2 0,6 0 0,-8 1 0,13-1 0,-16 4 0,1 0 0</inkml:trace>
  <inkml:trace contextRef="#ctx0" brushRef="#br0" timeOffset="15999">16584 4350 18832,'3'44'30,"0"0"0,3 14 0,1 0-1487,0-9 0,1 0 1457,0 9 0,-1-3 0,2 9 0,-6-26 0</inkml:trace>
  <inkml:trace contextRef="#ctx0" brushRef="#br0" timeOffset="16151">16512 4666 17834,'49'-24'-614,"0"0"1,-4 8 0,4 3 0,3 1 613,-1 3 0,3 2 0,0 0 0,-4 1 0,17 0 0,-4 1 0,3-3 0,-1 0 0</inkml:trace>
  <inkml:trace contextRef="#ctx0" brushRef="#br0" timeOffset="16467">18344 4282 20882,'-45'-8'255,"-1"-1"0,1 1 0,-11 1 0,3 9-278,-1 15 1,5 9-945,9 3 0,4 3 961,-3 4 1,1 1 5,1 1 0,2 3 136,9-5 0,1 2 0,2 0-226,0 11 0,3 0 34,0-3 0,5-2 23,18 12 341,10-37-319,8-10 11,3-6-124,6-26 1018,-11-19-1589,-12 9 0,-5-1-6129,-16-28 6824,-4 20 0,-1 24 0,13 15 0</inkml:trace>
  <inkml:trace contextRef="#ctx0" brushRef="#br0" timeOffset="16816">18260 4025 19583,'17'-34'448,"1"-1"0,26-14-538,-8 37-290,4 21-113,-14 9-57,-8 13 360,-9 7 347,-22 27 347,2-33 0,-3-1-129,-1 2 1,0-3-376,-9 7 56,16-23-56,14-12 145,11-2-145,14-8-807,5-3 1,6-3-2287,5 0 1,2 0 3092,3-2 0,-2 2 0,-13 4 0,-6 3 0,1 2 0</inkml:trace>
  <inkml:trace contextRef="#ctx0" brushRef="#br0" timeOffset="17251">22154 2407 19818,'41'-9'-286,"-2"20"0,-25-6 1,-3 13-1</inkml:trace>
  <inkml:trace contextRef="#ctx0" brushRef="#br0" timeOffset="17383">22277 2619 19561,'37'-13'-1528,"1"0"0,-3 1 1,-3 4 1527,2 11 0,-15-2 0,-4 1 0</inkml:trace>
  <inkml:trace contextRef="#ctx0" brushRef="#br0" timeOffset="21615">24266 2368 16109,'-2'-8'2275,"0"2"-2040,2 6-100,0 0-135,35-37-112,5 34-696,17 7 484,-23 41 116,-30-8 1,-9 3 184,-5-5 1,-6 0-9,-14 10 0,-4 0 42,6-9 0,0-1 45,0 0 0,2-5-56,3-1 79,27-21 100,12-7-190,43-5-1093,-15-2 1,5 0 1103,-5 0 0,3 1 0,-4-1 0,1 0 0,-4-1 0,-5 3 0,-1-1 0</inkml:trace>
  <inkml:trace contextRef="#ctx0" brushRef="#br0" timeOffset="22300">26098 1714 15504,'0'-7'2095,"0"1"-1590,0 6-68,-62-18-292,27 12-27,-8-4 0,-2 1 150,-3 9-5,10-1 1,-2 2 5,-1 2 0,0 1-219,1-2 1,1 2 83,-23 10-100,34-3-34,8 3 0,8 5 11,6 29 28,4-6 0,1 7-9,3 1 0,0 6 0,-1-1-632,1-3 1,-1-1-1,0 2 609,1 6 1,0 2 0,0-3-8,-1 6 0,-1 0-146,0-9 0,0 4 0,0-2 138,0-3 1,0-2-1,0 0 4,1-2 1,0 1-1,1-4 4,0 10 0,4-7 22,9 1-22,4-14 0,7-12 0,4-8 34,5-8-34,5-5 1684,4-3-2211,-10-5 1,1-1-707,20-3 39,-19-1 1,0-1-3358,15-9 4551,-1-5 0,-23 11 0,-6-1 0</inkml:trace>
  <inkml:trace contextRef="#ctx0" brushRef="#br0" timeOffset="25132">26759 2139 7885,'-3'-8'145,"0"2"-122,3 6-23,0 0 11,-27 10 1770,18-8-10,-19 8-494,25-11-33,3-3 1289,-1-3-920,0 0-1534,0 7 10,0 44-67,2-4 1,-2 5-23,0 2 0,0 2-426,-1 7 0,0-1-723,-2-18 1,1 0 1148,0 3 0,1-2 0,-1 1 0,3-2 0</inkml:trace>
  <inkml:trace contextRef="#ctx0" brushRef="#br0" timeOffset="25516">26880 2407 19213,'17'-43'194,"-1"0"0,5 6 1,6 6-268,8 15 0,1 9-286,21 8 12,-14 21-336,-31 19 391,-17-3 1,-8 3 291,-6-2 0,-3 0 0,-3 4 0,0-2 56,-17 9 112,25-26-56,15-19-56,8-3-56,11-1-1793,36-9 129,-10 3 0,2-2 1664,4-1 0,-2 0 0,-9 1 0,-4 1 0,3 0 0</inkml:trace>
  <inkml:trace contextRef="#ctx0" brushRef="#br0" timeOffset="26033">27918 2161 17017,'-30'-11'1468,"3"3"-1188,11 8-45,-9 0-145,-7 11-68,-2 2 0,-4 12 1,7 4-1,-1 3-22,1 3 0,2-2-11,7-4 22,7-3 146,10-12 157,30-6-258,4-14 0,26-3-56,-8 0-95,-13 5 0,-1 5-903,19 21 674,-4 18 324,-29 8 0,-26 5 56,-9-21 11,-6-5-34,2-7-33,3-8-436,4-6 436,-2-11 0,10 3 0,-2-4 0</inkml:trace>
  <inkml:trace contextRef="#ctx0" brushRef="#br0" timeOffset="26332">28319 2351 17890,'-32'15'560,"0"1"1,-20 16-550,40-4 34,5 1-45,6-2-45,22 2 113,11-14 21,18-10 102,-10-15-56,-9-11-46,-19 1-89,-5-3-22,-4 2-2410,-14 0 2432,-8 9 0,5 2 0,-3 10 0</inkml:trace>
  <inkml:trace contextRef="#ctx0" brushRef="#br0" timeOffset="26633">28741 2325 18765,'-32'26'437,"0"0"0,-10 14-415,29 1 1,29-16-79,30-4-11,15-12 106,-26-13 0,-1-3 84,13-10 0,-24-14-123,-18 8 0,-13 0-246,-10 4-483,-15 4-806,-7 7 1535,-8 4 0,22 4 0,3 0 0</inkml:trace>
  <inkml:trace contextRef="#ctx0" brushRef="#br0" timeOffset="26934">29309 2321 18608,'-45'20'519,"0"0"0,10-4 0,7 1-485,15 16-12,28-11 68,32-3-40,-15-12 1,3-4-23,6-7 0,-1-3 17,18-7 44,-23-15-89,-26 8 0,-8-1-157,-14 2-1870,-29-4-7804,-8 8 9509,2 1 1,19 11 0,25 2 0</inkml:trace>
  <inkml:trace contextRef="#ctx0" brushRef="#br0" timeOffset="27302">30268 2098 20490,'-31'58'25,"-1"0"0,6-19 1,-2 1-1,-3-2-18,-3 2 1,-3-1-1,1-3-534,-7 6 1,1-6 537,8-11 1,4-6 441,6-9-318,11-11 85,7-11 173,6-22 167,15-3-291,9-4-269,7 18 513,3 13-603,-7 11-997,16 21-2173,7 11 3260,-15-9 0,-1-1 0,4 8 0,-3-12 0</inkml:trace>
  <inkml:trace contextRef="#ctx0" brushRef="#br0" timeOffset="27534">30728 2393 17902,'-6'0'1939,"2"0"-2321,4 0-4514,58-11 4896,-22 4 0,27-5 0,-41 7 0</inkml:trace>
  <inkml:trace contextRef="#ctx0" brushRef="#br0" timeOffset="27800">31361 2184 17454,'0'46'-98,"0"-1"1,0-2 0,0-4-2547,0 7 2644,4-5 0,-3-18 0,3-8 0</inkml:trace>
  <inkml:trace contextRef="#ctx0" brushRef="#br0" timeOffset="28133">31747 2170 19426,'-7'0'1053,"-34"41"-907,21 12-124,1-17 0,0 0 1,9 30-12,18-28-22,18-2 56,13-19-45,12-28-34,-13-15 12,-9-24-68,-19 6-392,-4 2-44,-7 5-2511,-25 6 3037,-8 15 0,2 5 0,7 11 0</inkml:trace>
  <inkml:trace contextRef="#ctx0" brushRef="#br0" timeOffset="28383">32038 2037 19975,'-3'-8'1412,"0"2"-1412,3 6 0,0 0 11,2 45-392,12 11-510,-5-9 0,1 2-101,1-13 1,1-3-2965,9 21 3956,-5-32 0,-8-10 0,-1-7 0</inkml:trace>
  <inkml:trace contextRef="#ctx0" brushRef="#br0" timeOffset="28650">32346 2115 17734,'-1'-7'1782,"0"2"-1435,1 5-269,-44 1-10,20 9-68,-36 7 0,36 8 123,1 17-112,12-4 179,17 7-134,11-17-56,20-10-168,6-10-1429,-3-3 1,6 0 1596,4-1 0,0 0 0,-11 0 0,-2 0 0,24 0 0</inkml:trace>
  <inkml:trace contextRef="#ctx0" brushRef="#br0" timeOffset="29715">27915 3233 14115,'-11'2'2633,"3"-1"-1748,8-1-628,0 0 450,64 13-566,-14-13 1,10-5 0,6 0-825,-12 2 1,4-1 0,4 1-1,2-1 1,0-1 0,-1 0 682,-1 0 0,1-1 0,0 0 0,0-1 0,2 1 0,1-1-178,-10 1 1,2 0-1,2 0 1,-1-1-1,1 1 1,-1 0-1,-1 0 1,-2 1 132,7 0 0,-3 0 0,-1 0 0,0 1 1,2 1-1,4-1-349,-4 1 0,3 1 0,1 0 0,3 0 1,-1 0-1,1 1 0,-2-1 0,-1 1 69,-5 0 0,-1 0 0,-1 1 0,1-1 0,-1 0 0,0 1 1,0 0-1,1 0 325,0 1 0,3-1 0,-1 1 0,1 0 0,-2 0 0,-2 0 0,-2 0 0,-5 0 0,19 1 0,-4-1 0,-7 0 0,-7 1 0,-2 2 0,-1 0 0</inkml:trace>
  <inkml:trace contextRef="#ctx0" brushRef="#br0" timeOffset="30184">29041 3770 19650,'35'-17'-152,"1"0"1,16 21-62,-30 53 180,-27 6 33,-7-30 0,-3-5 33,-13 4-21,4-5-1,13-11-358,22-4-987,11-8-649,21-3-1490,-2-7 3473,4-3 0,-20 1 0,-4 1 0</inkml:trace>
  <inkml:trace contextRef="#ctx0" brushRef="#br0" timeOffset="30466">29536 3787 18574,'-28'31'153,"-1"0"0,3-3 1,10-3-199,32 0-11,13-9 56,20-7 0,-6-13 0,4-6-107,0-5 1,-1-4-1,1-5 1,-4-4 95,-11 5 0,-10-2-68,-18-16 23,-28 20-112,-8 12 0,-7 5-1177,-1 4 1,-2 4 1344,-6 9 0,3 2 0,-11 2 0,28 9 0</inkml:trace>
  <inkml:trace contextRef="#ctx0" brushRef="#br0" timeOffset="36665">28708 5071 15941,'-3'0'1759,"0"0"-1288,3 0-415,25 0-134,0 0-942,9 2 1042,-24 3 57,-23 1 111,-16 1 236,-2-4 381,-2-2-516,15 0-269,17-1-212,46-7-202,6 0-45,-13 0 0,1-1-953,20-4-5926,-1 0 7316,-27 4 0,-6 3 0,-25 4 0</inkml:trace>
  <inkml:trace contextRef="#ctx0" brushRef="#br0" timeOffset="37666">29986 4826 14686,'4'0'2409,"-2"0"-2073,-2 0 23,-19 0 649,-3 0-593,-18 0-112,4 0-90,1 0-169,10 0 1,4 0-45,9 2 56,-2 9-11,0 9-34,-4 18 12,3-1-12,2 5-11,3-11-11,2 4 11,4-10 56,4-5 100,8-12-32,9-11-80,11-3-32,6-3-12,4 1 0,21 3-247,-1 21 124,-27-3 0,-3 4 89,8 21 12,-21 6 11,-14-14-169,-15 6-1007,-9-7-5189,-19-6 6376,6-11 0,12-11 0,13-1 0</inkml:trace>
  <inkml:trace contextRef="#ctx0" brushRef="#br0" timeOffset="38532">30372 4862 18664,'0'-9'90,"0"29"-68,0 37-212,0 8-653,0-28 0,2-1-1297,4 13 2185,8 5 0,-6-27 1,3 0-1</inkml:trace>
  <inkml:trace contextRef="#ctx0" brushRef="#br0" timeOffset="38966">30670 4859 15079,'8'-2'1164,"-1"1"-581,-58 42-482,28-19-79,-9 6 1,1 0-23,11-4 34,4 0 335,8-11 965,3-3-920,7-11-179,2-5 91,3-2-248,1-2 23,1 3-101,-1 2-482,-3 2-1154,-1 13 22,-4 2-2486,0 10 4100,-2-5 0,2-8 0,-1-3 0</inkml:trace>
  <inkml:trace contextRef="#ctx0" brushRef="#br0" timeOffset="39483">30762 4897 16692,'-49'25'164,"-1"0"0,4-2 1,6-2-76,3 4 35,6-4 21,5-4 573,5-4-46,9-6-482,4-2-78,7-4-33,1 1 33,0 1 45,3 3-11,16 5-102,16 5-806,21 4-1165,-7-4-1490,1-3 3417,-17-7 0,-16-3 0,-3-1 0</inkml:trace>
  <inkml:trace contextRef="#ctx0" brushRef="#br0" timeOffset="40033">31795 4814 16277,'0'-7'2779,"0"1"-2689,0 6 167,-47 50-145,16-13 1,-2 4-80,-11 8 1,-1 0-581,1 3 1,2-3 585,13-18 1,0-2 110,-4 0 0,0-3 18,-18 4 213,2-20-202,26-25-112,12-20 79,10 0 893,8 1-826,3 6 22,19 3-246,15 15-17,-9 15 0,1 6-118,-2-1 1,-1 2-353,6 9 1,-1 2-136,-8-6 0,0 1-2432,12 8 1,-1 0 3064,-12-7 0,-1-1 0,26 16 0,-36-20 0</inkml:trace>
  <inkml:trace contextRef="#ctx0" brushRef="#br0" timeOffset="40566">27115 6008 13499,'-4'0'2476,"0"0"-1530,46 1 1,27-2-544,-16-2 1,6-2-1414,-5 2 1,7 0-1,4-1 1,-2-1 1146,-1-1 0,-2-1 1,4-1-1,6 0-252,-20 2 0,4 0 0,2-1 1,2 0-1,3 1 0,0-1 0,2 0 1,1 0-1,-1 1 125,-1 0 0,0 1 0,0-1 0,2 1 1,1 0-1,1 0 0,1 0 0,0 0 0,2 0 1,1 0-1,1 1-52,-12 0 1,2 0-1,1 0 1,2 1 0,0-1-1,1 0 1,1 1-1,0-1 1,0 1 0,0 0-1,0 0 1,-1 0 0,0 0-1,-1 0 1,-1 1-1,-1-1 23,6 1 1,0-1 0,-1 1 0,0 0 0,-1 0 0,0 0 0,-1 1 0,0 0 0,0-1 0,0 1 0,0 1 0,-1-1 0,1 1-98,3-1 0,1 2 0,0-1 0,1 1 1,-1-1-1,-1 1 0,0 0 0,-1 1 0,-2-1 1,-1 1-1,-3 0 0,-2 0 97,6 1 1,-3 0 0,-2 1 0,-2-1 0,-1 1 0,0 0-1,-1 0 1,0 0-21,3 0 0,0 0 1,-1 1-1,0-1 1,-2 1-1,-1 0 1,0 0-131,10 1 1,-2 0 0,-1 1 0,-1-1 0,-1 1-1902,8 1 0,0 0 0,-4-1 0,-7 1 2070,9 1 0,-7 0 0,-3-2 0,-20 0 0,-35-5 0</inkml:trace>
  <inkml:trace contextRef="#ctx0" brushRef="#br0" timeOffset="41699">29658 6363 19773,'-22'-15'740,"-2"4"-696,-24 10-10,0 5-62,15 2 0,0 1 95,-24 10-134,4 2 33,26-5 23,19-6 45,6 24-34,-1 18 0,-2-8 0,-2 4 5,-2 2 1,-2-2-6,2-8 0,0-4 0,-8 15-78,13-34 78,5-12 56,25-28-45,23-16-34,-21 18 1,3 1-166,5 0 1,0 4 175,19 6-268,-18 15 0,-1 10 39,-7 9 0,-3 6 78,2 10 1,-7 4 162,-11 7 0,-9-1 0,-3-10 0,-6-4-33,-14 21-79,1-31-1446,-6-12-7714,3-28 9272,1-4 0,10-4 0,8 9 0</inkml:trace>
  <inkml:trace contextRef="#ctx0" brushRef="#br0" timeOffset="41950">29994 6512 15851,'-3'-5'1446,"1"2"-1234,10 33 1,6 20-185,-2-12 0,1 3-297,2 4 1,1 6-1,-1-4-1163,2-1 1,-1-5 1431,-1-7 0,-2-5 0,-3-10 0,-3-9 0</inkml:trace>
  <inkml:trace contextRef="#ctx0" brushRef="#br0" timeOffset="42200">30325 6604 18563,'-44'8'235,"0"-1"0,3 1 1,2 3-169,-13 19 23,6 17 0,23-1-136,21 6-43,23-17-270,21-11-705,12-12 83,-20-8 1,1 0-746,4-1 1,2-1 1725,5-1 0,-2-1 0,7 1 0,-9-1 0</inkml:trace>
  <inkml:trace contextRef="#ctx0" brushRef="#br0" timeOffset="42566">31123 6601 19516,'0'-4'717,"0"0"-572,0 4-55,-51 55-90,17-15 0,-5 3 0,-2 1-135,16-15 1,-1-1-180,-13 7 1,0-2 279,12-11 1,-1-2 27,-6 3 0,1-4 18,-1-9 402,5-17 348,12-21-426,4-15 11,23-7-335,3 16-12,15 17-34,1 13 23,29 26-387,-22-6 0,2 3-415,14 10 1,1 1-930,-9-5 1,-1-2-652,1-1 1,-3-4 2392,12-1 0,-23-8 0,-10-5 0</inkml:trace>
  <inkml:trace contextRef="#ctx0" brushRef="#br0" timeOffset="43433">30389 6277 19549,'21'-24'-191,"2"25"-850,-12 33 581,-15 18 437,-18-6 23,-2-15-67,5-18-549,16-11-706,17-2-5894,30-4 7216,9-1 0,-6 0 0,-19 2 0</inkml:trace>
  <inkml:trace contextRef="#ctx0" brushRef="#br0" timeOffset="43818">31336 6300 16625,'0'-11'2711,"0"2"-2408,0 9-124,20-37-123,-9 26-56,16-27-11,-12 36-23,0 6-122,1 8-237,4 25 79,-10 10 314,1-1 12,-9-8-1,1-21 34,6-5-404,13-6-3215,19-4 3574,23-9 0,-25 4 0,0-4 0</inkml:trace>
  <inkml:trace contextRef="#ctx0" brushRef="#br0" timeOffset="44466">33119 4171 15762,'47'-39'747,"1"0"0,-5 3 0,-5 10-680,-5 17 0,-8 27 1,-3 14 62,-3 10 1,-5 11 0,0 6-1216,-4-6 0,-1 4 0,0 4 0,-1 1 0,-1-1 1096,0-1 0,0 0 0,-1 1 0,-1 1 1,-1 0-11,-1-5 1,-1 1 0,0 1 0,-1 0 0,-1-2 0,1-3 14,-1 10 1,0-4 0,-1 0 0,1 3 32,0-1 1,-1 2 0,1 2 0,1-1-1,1-2-36,2-6 1,0-1-1,2-1 1,0 0 0,0 1 35,0 4 0,0 1 0,0 0 1,1-3-1,1-5-34,5 10 0,0-6 0,0-5 18,3 3 1,-3-9 968,-6-9-1092,-11-16-11,-15-12 101,-19-9 0,-4-4 0,7 3 0,-1-3 0,1 1 0</inkml:trace>
  <inkml:trace contextRef="#ctx0" brushRef="#br0" timeOffset="46365">10066 10339 18854,'25'-11'191,"25"-8"-3771,-7 4 0,1 0 3580,-7 3 0,-3 2 0,17-3 0,-37 11 0</inkml:trace>
  <inkml:trace contextRef="#ctx0" brushRef="#br0" timeOffset="46532">10099 10678 17633,'45'-17'-1639,"0"1"1,-1 1-1,-6 2 1,-7 6 0,-7 3-1</inkml:trace>
  <inkml:trace contextRef="#ctx0" brushRef="#br0" timeOffset="51615">12596 10112 18709,'-38'25'100,"-1"0"1,0 8 0,4 6-84,7 12 0,5 8-1198,3 1 1,1 5-1,2-3 1181,5-16 0,2-2 0,2 1 0,0 11 0,3 2 0,7-8 72,11-10 1,6-7-79,7-6 1,5-5 361,2-6 1,5-7-346,14-7 1,2-9 16,-7-13 0,-4-8 5,0-4 1,-7-5-1,-18 2 1,-10-1 45,-27-22-68,-23 30 828,8 16 1,-2 3-2353,-27-2-2637,3 19 4150,28 2 0,23 6 0,9-10 0</inkml:trace>
  <inkml:trace contextRef="#ctx0" brushRef="#br0" timeOffset="51966">13003 10405 18518,'56'-21'-23,"0"-1"1,-6 12 0,-6 11 16,-12 21 1,-8 8 10,-10 1 1,-8 3 11,-9 6 0,-7-1 196,-16 18-62,7-24 0,0 0-28,-7 16-78,3-7-34,20-23-11,17-16-213,11-11-179,13-6-583,11-11-2975,-2 3 1,4-1 3949,-9 4 0,0 0 0,0 0 0,-4 3 0,2-2 0</inkml:trace>
  <inkml:trace contextRef="#ctx0" brushRef="#br0" timeOffset="52483">14268 10178 16378,'0'-9'3407,"0"2"-3206,0 7-201,-29-16 11,10 13 45,-25-8-44,8 28 10,2 7-22,1 3 11,6 1 0,1 10 1,3-1-12,3 3 0,0 5-6,3-3 0,2 0 28,-1 7 1,2-3-68,2 19 1,22-33-12,18-38-34,12-16 56,-5-8 1,4-4-12,4 0 0,2 2-477,-6 10 0,1 1 1,0 2 190,6 0 1,-1 7 212,-2 13 1,-5 10-314,4 19 308,-14 17 10,-15 6 129,-18-14 1,-8 1 34,-7-1 0,-7-1-34,-10 5 0,-4-3-57,5-11 1,-1-6-202,2-6 0,2-5-1619,-5-5 2095,0-19 0,20 9 0,1-11 0</inkml:trace>
  <inkml:trace contextRef="#ctx0" brushRef="#br0" timeOffset="52866">15083 10305 19437,'-24'44'123,"0"0"0,0 0 1,-2 14-1,8-2-112,16-12 1,9-5 21,25 12 1,15-37-12,-6-14 1,2-6-91,0-12 1,-1-7-62,3-9 1,-5-4-98,-11 1 0,-9-3 130,-13 0 0,-10 3-486,-25-6 134,-24 13 17,21 19 1,-4 6-2186,-15 12 0,0 6 2616,15-2 0,2 0 0,-2 4 0,5 0 0,12 0 0</inkml:trace>
  <inkml:trace contextRef="#ctx0" brushRef="#br0" timeOffset="53283">16642 9898 18294,'0'-7'964,"0"2"-549,-25 58-354,-2-9 1,-5 4-47,8-11 0,1 2 0,-3 1-609,-6 4 1,-2 1 0,1-4 593,-6 6 0,1-5-56,2-2 0,1-4-62,5-6 1,2-4-164,-15 8 259,18-19-359,9-35 683,10-28 236,4 11 0,2 0-112,4-28 1061,3 15-1442,5 33 471,21 15-516,-5 15 0,4 6-207,16 6 0,2 3-869,-2 3 1,0 1-315,4 0 1,-1-3-2393,-13-10 1,-1-4 3781,0-1 0,-2-2 0,5 1 0,-11-6 0</inkml:trace>
  <inkml:trace contextRef="#ctx0" brushRef="#br0" timeOffset="53516">17288 10098 18250,'9'0'1187,"50"-20"-1366,-25 9-583,4-2 0,1-1-4504,6 1 5266,-5 0 0,-17 6 0,-8 0 0</inkml:trace>
  <inkml:trace contextRef="#ctx0" brushRef="#br0" timeOffset="54232">18925 9615 20860,'-51'-6'89,"1"0"1,10 1 0,3 1-56,-12 7-34,20 3 0,-5 10 45,-2 15-45,1 5 0,1 11-12,8-2 12,-2 3 0,3 0 0,4-5-11,6-9-11,7-7-1,15-15 35,27-27-24,5-5 18,-10 0 0,1-1-18,18-6-16,-12 15 0,2 5-84,0 8 0,0 7-152,3 11 1,-4 7 218,-10 1 1,-7 4-136,-6 8 0,-9 1 169,-20 22 5,-4-23 1,-6-1-550,-2-9 0,-3-3-2521,-3 0 1,-1-7 3075,-10-15 0,21-9 0,18-8 0</inkml:trace>
  <inkml:trace contextRef="#ctx0" brushRef="#br0" timeOffset="54534">19321 9861 20076,'-42'31'115,"0"1"1,5-3 0,9 0-116,18 13-358,26 1-180,32-18 381,-9-21 0,3-7 123,-1-4 1,-1-5-195,0-7 1,-3-3 238,1-16 135,-14 2 168,-12 3-213,-26 0-1390,-26 16 1289,-13 14 0,11 7 0,16 8 0</inkml:trace>
  <inkml:trace contextRef="#ctx0" brushRef="#br0" timeOffset="54834">20000 9825 19897,'-50'32'395,"-1"1"1,16-9 0,5 1-396,-8 26 0,43-23-202,44-8-101,-9-17 1,5-6 280,14-9 0,1-5-250,-10 2 0,-3-4 300,-7-5 0,-7-1 263,-8-4 153,-13 2-321,-25 5-123,-46 3-857,18 12 0,-4 3 857,-3 0 0,2 1 0,-17 3 0,39 0 0</inkml:trace>
  <inkml:trace contextRef="#ctx0" brushRef="#br0" timeOffset="55265">21637 9837 20053,'52'-12'-1479,"0"-1"0,-1 1 0,-1 2 1479,-11 3 0,-5 2 0,10-2 0,-10 1 0</inkml:trace>
  <inkml:trace contextRef="#ctx0" brushRef="#br0" timeOffset="55949">22885 9329 16804,'0'-8'3104,"0"2"-2903,0 6-167,-45-14-12,15 17-22,-4-7 0,-1 3 23,-21 26-23,8-1 11,1 1 0,24-12 0,14-8 1,8-5-12,1 1 0,0 1 11,2 12 11,6 19-11,-4 24 1,3-4-12,-9 0 11,1-25 22,0-7 79,19-13-100,2-13-12,20-10 11,-1-9-11,3 4-11,2 6-68,16 16 34,-7 35-5,-27-7 0,-4 3-34,-6 1 0,-6 1 0,-6 0 0,-6-1 5,-9 8 12,-9-7-326,-6-7-861,-9-11-6825,1-19 8079,5-12 0,12-2 0,12 1 0</inkml:trace>
  <inkml:trace contextRef="#ctx0" brushRef="#br0" timeOffset="56182">23338 9441 20927,'4'40'11,"0"0"0,0-2 1,3-1-494,7 2 0,5-1-1798,1-3 0,2-1 2280,-2-1 0,0-3 0,10 5 0,-18-25 0</inkml:trace>
  <inkml:trace contextRef="#ctx0" brushRef="#br0" timeOffset="56465">23674 9423 19516,'-47'14'268,"1"0"1,11-1 0,3 2-264,-3 11 1,5 3-6,1 19 23,14 12 33,18-10-79,20-3 12,6-25-78,14-15-326,-3-7-470,2 0-1558,3 0 2443,-8-3 0,-2 0 0,-3 1 0,14-4 0</inkml:trace>
  <inkml:trace contextRef="#ctx0" brushRef="#br0" timeOffset="56898">24638 9378 17879,'0'-4'1838,"0"0"-1681,0 4-90,-38 53 6,10-17 0,-3 5-229,1-2 0,-1 4 1,0-1 158,3-3 1,0-2 0,2-2 56,-1 3 0,2-4-60,-2 5 426,16-31 67,1-4-78,0-11-57,-4-22 370,7-16-471,0-14-9,12 15-204,2 14 46,6 21-90,15 21 0,15 30-236,-8-10 1,1 2-169,-3 0 1,1 0-528,2 1 0,0-3-604,-7-8 0,-1-2-3381,1 1 1,0 0 4893,2-3 0,-3-1 1,5 4-1,-7-9 0</inkml:trace>
  <inkml:trace contextRef="#ctx0" brushRef="#br0" timeOffset="57781">13721 11528 17375,'61'-10'376,"0"1"0,1-1 0,-1 1 1,-3 0-1,-1 1 0,1 0 1,3 1-1443,-3 0 0,2 1 0,2 0 0,1 0 1,-1 0 1082,0 0 1,-2 1 0,2 0 0,2-1 0,7 0-125,-19 1 1,3 0 0,3 0 0,1-1-1,2 1 1,2-1 0,1 0 0,0 0 0,1 0-1,0 0 114,-8 1 1,1 0 0,1 0 0,0-1 0,1 1-1,0-1 1,2 1 0,0 0 0,0-1 0,2 1 0,1-1-1,0 0 1,1 1-37,-4 0 1,1-1 0,1 1-1,1 0 1,2-1 0,0 1 0,1-1-1,0 1 1,1-1 0,-1 0 0,1 1-1,-1 0 1,0-1 0,-1 1-1,-1-1 1,0 1 0,-2 0 25,2 0 1,-1 0 0,0 0 0,-1-1-1,0 1 1,0 0 0,-1 0 0,0 0 0,0 1-1,-1-1 1,1 0 0,0 0 0,-1 1 0,1-1-1,0 0-81,3 1 1,2-1-1,-1 0 1,1 1 0,0-1-1,0 1 1,-1 0 0,0-1-1,-1 1 1,0 0-1,-2 0 1,-1 0 0,-2 1-1,-1-1 81,5 0 1,-3 1 0,-1-1 0,-2 1 0,-1 0 0,0 0-1,0 0 1,1 0 0,2 1 0,2-1-8,-3 0 0,2 0 0,2 1 1,0-1-1,0 1 0,1-1 0,0 1 1,1-1-1,-1 1 0,0 0 1,-1 0-1,-1 0-32,3 0 0,0 0 0,-1 0 1,0 0-1,-1 0 0,1 1 1,0-1-1,0 1 0,0-1 0,2 1 1,0-1-46,-6 1 1,2-1 0,0 1 0,1 0 0,1 0-1,0-1 1,-1 1 0,0 0 0,0 0 0,-2 0-1,-1 0 1,-2 0 0,-1 0-92,8 0 0,-3 0 0,0 1 0,-2-1 0,-1 1 0,-1-1 0,0 1 0,-1-1 0,1 1 188,4-1 1,2 0-1,0 0 1,-1 0-1,-2 0 1,-4 0 0,-5 0-1,-6 1 1,11-1-1,-10 1 1,0-1-1,6 0 1,-1-1 0,0 0-1</inkml:trace>
  <inkml:trace contextRef="#ctx0" brushRef="#br0" timeOffset="58798">17289 11706 12546,'9'-4'4986,"-2"0"-3002,-7 4-1312,-3-18-482,-11 12-111,-9-13 10,-14 18-61,4 7 0,-1 2 0,-2 2 0,0 3-28,-5 3 0,1 2 0,-14 12 56,21-4-56,21-8-11,6 5 11,3 6 0,-1 29 5,-1-23 1,0 1-29,-2 8 1,-1-1 22,-6 19 23,5-21-46,7-30 57,6-5 56,23-30-90,26-10 0,-24 14 0,2 0-299,5 1 0,1 5 254,18 4-45,0 15-380,-1 13 302,-22 5 0,-2 7 140,-9 3 0,-5 3 28,-3 10 0,-8 1 5,-8-11 1,-8-2-6,-6-4 0,-5-3 0,-19 2-769,-18-9-4867,5-17 5636,6-16 0,21 0 0,19-3 0</inkml:trace>
  <inkml:trace contextRef="#ctx0" brushRef="#br0" timeOffset="59032">17691 11850 19403,'2'52'63,"1"-1"1,1-1 0,4-3-64,9-12 0,3-2-897,8 10 1,2 0 896,-3-9 0,-1-2 0,-3-3 0,-3-4 0,7 0 0</inkml:trace>
  <inkml:trace contextRef="#ctx0" brushRef="#br0" timeOffset="59299">17974 11915 16176,'9'-4'964,"-2"2"-763,-29 23 1,-12 12-56,0 2-340,-5 4 1,1 2 395,2 4 51,12 7-152,15-13 66,33-7-762,30-30-491,9-14 307,-25 0 0,0-1-1585,19-9 2364,5 0 0,-27 10 0,-7 2 0</inkml:trace>
  <inkml:trace contextRef="#ctx0" brushRef="#br0" timeOffset="59733">18239 11689 18026,'20'-59'448,"2"10"-426,1 32-22,2 6-67,1 13-34,-11 38 50,-17-7 1,-6 3 50,0 1 0,-3 1 5,-8 2 1,-1-3 39,-6 8 22,4 3-22,15-16-56,15-7-583,17-15-1199,19-14-1232,12-5 2812,-22 3 0,1-2 213,7-1 0,-3 1 0,8-2 0,-7 3 0</inkml:trace>
  <inkml:trace contextRef="#ctx0" brushRef="#br0" timeOffset="60148">19536 11783 18384,'-22'45'217,"-1"1"0,1-1 1,-3 1-1,-1 0 0,-2-2-202,-2 0 0,-2-2 1,0-3-305,-5 6 0,2-6 339,7-13 1,3-6 251,0-10 216,6-14-339,5-12 131,6-36-209,12-15-40,3 30 1,4 3-62,11-12-22,8 30-146,-4 31-921,-1 4 1,6 2 1088,13 2 0,1-1 0,-16-2 0,-1-1 0,4-8 0,1 1 0</inkml:trace>
  <inkml:trace contextRef="#ctx0" brushRef="#br0" timeOffset="60450">20019 11427 20199,'15'-55'638,"1"15"-750,34 33-179,-8 15-269,-5 6 56,-12 13 302,-25 34 207,-22-20 1,-8 0 39,5 0 0,-3 0-149,-10 0 1,1-4 182,4 5 14,19-13-104,35-10-1110,19-12 0,11-4-657,-2 0 0,6-2 1,1 0 1648,3-1 0,1 0 1,-3 0-1,13 0 1,-7-1-1,3 0 1</inkml:trace>
  <inkml:trace contextRef="#ctx0" brushRef="#br0" timeOffset="61115">11388 14844 18776,'46'1'-877,"1"0"1,17 7 0,-33 7 0,-27-3 0</inkml:trace>
  <inkml:trace contextRef="#ctx0" brushRef="#br0" timeOffset="61265">11549 15084 17868,'34'-26'-381,"0"0"0,-1 3 1,1 4 380,1 8 0,-1 3 0,-1 0 0,11 1 0</inkml:trace>
  <inkml:trace contextRef="#ctx0" brushRef="#br0" timeOffset="62015">14243 14533 16546,'4'46'162,"1"0"1,-1-1-1,2 19 1,-1-4-1754,-1-8 0,1-5 1591,5 19 0,-3-4 0,-1-43 0</inkml:trace>
  <inkml:trace contextRef="#ctx0" brushRef="#br0" timeOffset="62316">14726 14612 19897,'38'-20'7,"0"0"1,-2 7-1,-2 10-287,13 39-247,-26 2 1,-8 5 503,-9-2 1,-6 2 33,-4 5 0,-5-3-22,-15 13 22,3-29-11,18-23-291,21-14-4853,33-22 5144,7-3 0,-4 1 0,-24 17 0</inkml:trace>
  <inkml:trace contextRef="#ctx0" brushRef="#br0" timeOffset="62799">15961 14278 18810,'-58'-17'369,"6"5"-279,26 18 22,-2 4 236,-18 10 32,-4 2-312,2-1-24,7-3-21,21-5 10,2 1-21,4 4-12,-1 5 11,2 6 11,-3 21-11,3 0-22,2 1 34,6-20-12,8-18 22,9-16 79,33-20-123,-11 10 0,4 0 0,0-2 0,0 1-104,4 2 0,-2 5 14,14 12 0,-9 9 56,-8 9 12,-15 10 21,-11 4 12,-35 22-134,7-30 0,-4-2-1598,-4 1 1,0-2-6796,-12 4 8527,21-28 0,14-4 0,2-5 0</inkml:trace>
  <inkml:trace contextRef="#ctx0" brushRef="#br0" timeOffset="63082">16294 14503 18362,'-51'32'534,"1"0"0,5-4 0,12-1-523,21 3 90,42 0-247,32-13-17,-15-13 1,1-5-1,-5-3 1,-2-3 83,-6-4 1,-5-3 78,-4-10-11,-10-2 11,-9 0-470,-18-10-4382,-25 8 4852,-4 5 0,2 12 0,20 11 0</inkml:trace>
  <inkml:trace contextRef="#ctx0" brushRef="#br0" timeOffset="63482">17488 14157 18496,'-16'55'98,"0"0"0,1-13 0,-2 0 0,-2 1-83,-3 5 0,-2 1 0,0-2-1212,-8 10 0,-1-5 1197,1-7 0,3-8 729,-3-5-561,3-17 377,9-42-219,6-31-58,13 24 1,4-1-112,2-4 0,4 4 67,16-6 1097,26 15-1327,-18 26 1,2 6-964,11 7 0,3 7 969,-2 0 0,4 3 0,-7-1 0,-9 0 0,-1-2 0,9-1 0,0 0 0</inkml:trace>
  <inkml:trace contextRef="#ctx0" brushRef="#br0" timeOffset="63665">18565 14367 19639,'-2'-7'347,"0"1"-1008,2 6-78,60-28-4040,-18 21 0,4 0 4692,11-10 0,0 0 0,-13 12 0,-6 3 0,-3-2 0</inkml:trace>
  <inkml:trace contextRef="#ctx0" brushRef="#br0" timeOffset="64215">20347 13732 19347,'0'-30'583,"-7"6"-493,-3 21-57,-26 2 1,-13 16-23,15-1 0,-1 3 23,5 1 0,1 2-29,0 4 1,2 0-6,-9 14 22,-3 12-11,15-11 12,4-3 22,23-19 22,14-16-45,15-11-22,14-4 0,12-5 5,-12 10 1,4 3-28,-2 4 0,0 6 16,1 9 0,-3 7-28,-15-1 1,-8 5 27,-12 8 1,-10 3 5,-22 22-6,-6-19 1,-6-2-511,3-8 1,-2-2-303,0-2 0,2-3-3821,-7-4 4639,29-28 0,6 8 0,2-9 0</inkml:trace>
  <inkml:trace contextRef="#ctx0" brushRef="#br0" timeOffset="64498">20897 13795 18608,'-52'26'664,"1"0"1,12 0 0,6 1-575,-10 20-45,42-9-23,20-19 0,37-9 34,7-20-56,-25-1 0,-3-4-11,11-17 11,-22-4-224,-20 14-1916,-27 4-6185,-15 9 8325,-3 6 0,7 5 0,24 2 0</inkml:trace>
  <inkml:trace contextRef="#ctx0" brushRef="#br0" timeOffset="64782">21416 13792 18306,'-42'32'619,"-1"1"1,5-4 0,14-2-474,41 2-146,19-15 28,-2-5 0,4-4-23,0-4 1,4-5 16,17-5 1,1-5-46,-12-2 1,-3-5-325,-2-5 0,-10-3-337,-18-16-279,-50 13-898,-22 22 1861,6 14 0,2 2 0,2-3 0,-17 11 0</inkml:trace>
  <inkml:trace contextRef="#ctx0" brushRef="#br0" timeOffset="65199">15049 15932 9916,'55'-22'326,"1"1"0,0-1 1,-6 5-1,6-2 1,3 0-1,1 0 1,0 0-1,-1 2-340,-6 1 1,-1 2-1,0 0 1,1-1-1,1 1 1,4-1 46,-1 1 1,3-2-1,3 0 1,0 0 0,2 1-1,-1-1 1,-1 2-1,-1 1-54,1 0 1,-2 1 0,-2 1-1,1 0 1,2 1 0,2 0-1,4 0 24,-9 2 0,1 1 0,3-1 0,2 0 0,0 1 0,2 0 0,1 0 1,0 0-1,0 1 0,-1 0 0,0 0-51,-4 0 0,1 1 1,-1 0-1,1 1 0,-1-1 1,1 1-1,1 0 0,-1 0 1,2 0-1,-1 0 0,1 0 1,1 1-271,-4-1 0,1 1 0,1-1 1,0 1-1,2 0 0,-1 0 0,1 0 1,-1 0-1,0 0 0,-1 0 0,-1 1 1,-1-1-1,-2 1 0,-2 0 307,9-1 1,-1 1 0,-1 0 0,-1 0 0,-2 0 0,0 1 0,-3-1-1,-1 1 1,-3 0 0,-1 0 0,12 0 0,-2 0 0,-2 1 0,-5-1-1,-6 1 1,-7 0 0,6-1 0,-1-1 0</inkml:trace>
  <inkml:trace contextRef="#ctx0" brushRef="#br0" timeOffset="65899">17051 15883 18653,'-13'-8'336,"-9"2"-314,-12 7-11,-8 3-11,-2 2 325,-4 3 180,18-4-427,3 3-44,17 0-23,2 11-11,-4 7 11,-10 35-11,8-26 0,0 0 0,0 1 0,0-1 0,-9 22 11,13-29-11,5-9 12,3-11 32,6-4-32,8-11 77,32-23-95,-13 10 1,3 1-219,10-1 0,1 2 78,-8 3 0,-2 5-179,27 18-78,-27 12 134,-5 35 269,-22-22 0,-5 3 28,-3-1 0,-5 0 0,-5-2 0,-5-3 40,-22 7-57,-2-11-11,2-9-673,4-8-1657,7-7 2330,5-12 0,12 7 0,2-7 0</inkml:trace>
  <inkml:trace contextRef="#ctx0" brushRef="#br0" timeOffset="66151">17161 15966 17039,'12'40'186,"1"1"1,1-3 0,4-2-170,12-1 0,6-3-1636,0-2 0,0-2-953,0-1 1,0-3 2571,21 3 0,-37-21 0,-8-6 0</inkml:trace>
  <inkml:trace contextRef="#ctx0" brushRef="#br0" timeOffset="66399">17479 16089 14742,'-48'24'641,"-1"1"1,1-1-1,-7 8 1,10 0-340,14 5 80,42-15-203,19-15-129,7-9 1,6-4-292,9-4 0,4-2-943,-8 3 0,3-1 0,-2 0-3064,11-5 1,-2 1 4247,-3 1 0,-8 3 0,-10 2 0,-11 2 0</inkml:trace>
  <inkml:trace contextRef="#ctx0" brushRef="#br0" timeOffset="67648">18500 15941 18126,'-7'-10'1849,"-45"40"-1703,25 7-113,-6-1 1,-2 4-12,7 5 1,2 0-7,1-5 1,1-1 22,-2 1 1,2-3 27,-4 0 22,15-25 23,6-22 371,2-23-181,16-20-207,1 19 0,5 1-61,3 5 0,3 4-57,20-4-33,-6 20-33,-13 20-1054,18 23-1490,-15-9 0,2 1 2633,1 0 0,-1-1 0,14 12 0,-22-23 0</inkml:trace>
  <inkml:trace contextRef="#ctx0" brushRef="#br0" timeOffset="68182">16182 16031 13846,'7'43'1198,"-1"1"1,1 3 0,0 0-1065,-1 1 1,1 1-722,3 5 1,4 1 608,3 1 1,7 0-16,5-6 1,7 1-1,5-3-1987,7-7 1,6-3 0,1-3 1851,-12-7 1,2-1 0,-1-2 0,-2-3 0,3-2-1,-2-5 1,-4-3 0,26-5 0</inkml:trace>
  <inkml:trace contextRef="#ctx0" brushRef="#br0" timeOffset="68449">18967 15844 17801,'-3'-8'325,"1"2"415,45 49-673,-17-1-812,3-2 1,0 4 777,-15-7 1,-5 1-34,0 1 0,-3 1-95,-2 0 0,-2 0-460,-1 0 0,0-1-1064,-2-3 0,0-2 1737,-1 23 1,-1-27-1,2-14 1</inkml:trace>
  <inkml:trace contextRef="#ctx0" brushRef="#br0" timeOffset="68748">19447 15562 20087,'8'38'-590,"1"1"0,0-3 0,-4-2 590,-8 8 134,0-5 471,18-18-482,9-11-123,27-21-17,-21 2 1,3-2-583,7-1 0,3 0 207,7-1 0,3 2-1972,7 1 0,2 2 2364,-15 3 0,0 0 0,-5 2 0,-1 0 0,-3 1 0,27-3 0</inkml:trace>
  <inkml:trace contextRef="#ctx0" brushRef="#br0" timeOffset="70365">5804 15198 14911,'-10'10'100,"11"46"203,15-8-879,-3-1 1,1 4 782,0-8 1,1 1-124,0 16 0,-2 1 84,-5-11 0,-1-2-6,-1-3 1,-1-5 1799,-4 0-1111,-3-41-321,-3-19-328,-3-20-73,2-11 0,2-9-438,1 7 1,1-2 0,0-5 330,1 4 1,0-5-1,0 0 1,2 2-325,1-9 1,1 2 0,2 1 293,0 4 1,1 0 0,3 8 7,5 5 0,7 7-6,9 3 1,7 8-29,4 14 1,4 12-505,6 19 0,-3 13 230,-12 3 0,-6 7-489,-6 17 0,-13 4 685,-17-12 0,-8 0 78,-2 0 1,-5-1 240,-7-1 0,-6-2-91,4-8 0,-4 0 0,1-1 857,-7 5 0,4 0-945,3 3 0,10-2 17,23 6-1,51-10-27,-17-21 0,7-1-156,3 0 0,5 0 1,1 0 89,2-1 0,1-1 1,0 0-82,1 0 0,0 1 1,-2-2-671,-5-2 1,-1-1 0,-4-1-3879,-3-1 0,-3-1 4787,22 0 0,-26-4 1,-14-1-1</inkml:trace>
  <inkml:trace contextRef="#ctx0" brushRef="#br0" timeOffset="70798">5920 14351 12624,'3'8'2230,"-1"-2"-1732,3-32 1,1-14-353,5 6-57,-1-10 1,2 1-11,10 11-79,1 11-34,0 10-235,2 33-4482,-4 32 4751,-1 6 0,-10-6 0,-5-30 0</inkml:trace>
  <inkml:trace contextRef="#ctx0" brushRef="#br0" timeOffset="71632">7201 15537 15515,'5'-7'415,"-2"1"33,-3 6-313,19 43-12,0-33-56,20 33-67,-2-50 56,2-8-45,1-12 0,-15 3 1,0-2 44,14-16-146,0 6 113,-19 25-23,-8 19 0,5 9 112,13-7-101,15-11 0,-5-14 0,-2-14-11,-20-2-11,-9 0 11,-5 6-90,-25 6-2017,-9 16 2107,-10 18 0,11-4 0,17 6 0</inkml:trace>
  <inkml:trace contextRef="#ctx0" brushRef="#br0" timeOffset="71798">7959 15317 16109,'0'-3'269,"1"0"-4325,-20 54 4056,15-35 0,-15 36 0,19-49 0</inkml:trace>
  <inkml:trace contextRef="#ctx0" brushRef="#br0" timeOffset="71933">7960 15121 13868,'0'0'0</inkml:trace>
  <inkml:trace contextRef="#ctx0" brushRef="#br0" timeOffset="72132">8539 14787 18451,'-15'53'120,"1"-1"1,-1 1-1,-4 8 1,5-1-273,10 0 1,5-3-398,1-18 0,0-2-3261,0 7 1,-1-3 3809,3 8 0,-3-5 0,-1-37 0</inkml:trace>
  <inkml:trace contextRef="#ctx0" brushRef="#br0" timeOffset="72448">8362 15243 18059,'63'-15'89,"1"-1"1,-12 3 0,-1 1-101,8 5 0,-1 1-274,-15 1 0,1-1-354,13-3 1,1-3-191,-12-1 0,-2-2 677,-3 1 1,-5-3 80,-2-15 71,-47 9 274,-13 4 768,-18 7-179,-10 6 44,-4 9-392,19 8 1,1 5-154,9 4 1,4 4-268,-1 10 0,8 3-49,17 25-46,31-3 0,18-19-1088,-6-16 1,5-3 1087,6-4 0,-1-2 0,-13-1 0,-2-2 0,26-2 0</inkml:trace>
  <inkml:trace contextRef="#ctx0" brushRef="#br0" timeOffset="82614">5710 16281 12434,'3'19'146,"8"-5"-146,25-14 246,27 0-33,-14-1 0,4-2-956,-6 0 0,4 0 1,1-2 879,-4 1 0,1-1 0,2 0 1,2-1-513,8-1 1,1-1 0,3 0 0,1 0 571,-8 1 0,1 0 1,2-1-1,0 1 1,1 0-474,-6 0 0,0 1 0,0-1 0,1 1 0,1 0 0,-1 0 309,2 0 1,0 0 0,0 0-1,1 1 1,2 0 0,2 0-33,-7 2 0,4-1 1,1 1-1,2 1 1,-1-1-1,-1 1 1,-2 1-1,-3-1-369,2 1 1,-2 0 0,-2 0-1,-1 1 1,1 0 0,2 0 165,6 1 0,3-1 0,1 2 1,-2-1-1,-5 2 0,-6 0-62,4 1 1,-7 2 0,-5 0-1916,3 0 0,-8 0 2489,-3 0 1,-27-4 0,-12-2 0</inkml:trace>
  <inkml:trace contextRef="#ctx0" brushRef="#br0" timeOffset="89772">15873 15606 8534,'4'35'-107,"-1"1"1,3 12 0,-6-31 0</inkml:trace>
  <inkml:trace contextRef="#ctx0" brushRef="#br0" timeOffset="143146">11875 9897 9263,'0'-4'4269,"0"2"-314,0 2-3416,-26 33-282,14 12-134,2-2 0,-2 10 1,5 3-490,7-9 0,3 2 0,3 2 1,2 2 73,0-3 1,3 4 0,2-1-1,1 0 1,1-2-702,2 3 0,1-1 1,2-2-1,4-3-1555,11 10 1,5-4 0,3-9 2547,13-8 0,-2-9 0,-21-10 0,-2-3 0,23 2 0</inkml:trace>
  <inkml:trace contextRef="#ctx0" brushRef="#br0" timeOffset="143912">24716 8804 18261,'43'19'275,"-1"-1"1,1 1 0,4 16-1,-2 8 1,-2 7-182,-14-7 0,-2 5 0,-1 3 0,-2 1 0,-1-2-1092,3 8 0,-2 0 0,-2 0 0,-2 1 1003,-2 2 1,-3 3 0,-2-2 0,-3-4-6,-2-1 0,-3-4 0,-5 2-1101,-4-4 0,-3 3 0,-3 0 0,1-4 1196,1-1 1,-2-2 0,0-2 0,-8 24 0,-1-11-1,-1-14 1</inkml:trace>
  <inkml:trace contextRef="#ctx0" brushRef="#br0" timeOffset="144845">11182 10486 17823,'31'-34'493,"0"0"1,27 3-472,-35 57 0,-6 15 12,-5-2 0,-5 3-690,-9 22 0,-6 1 701,-2-17 0,-2-1-62,-3 9 0,2 0-112,4-16 1,3-1 94,-1-3 1,4-4 392,12-3-550,7-24-445,31-15-109,-10 2 0,4 1-3670,22-1 1,3 2 4340,-3 5 0,-4 2 1,-11-1-1,-7 2 0,4 10 1</inkml:trace>
  <inkml:trace contextRef="#ctx0" brushRef="#br0" timeOffset="145580">12968 14889 16389,'10'-32'784,"-1"0"1,24-9-785,13 70 0,-25 11 0,-8 8-28,-4 1 0,-6 5 9,-7-7 0,-3 3 1,-1-5 18,-1-3 0,-1-4 0,0 0 0,1-4 22,5-4-22,16-26-11,12-16-992,9-6 0,6-3-2588,14-7 0,2-2 3447,2-2 1,-1 2 0,-11 6 0,-6 4-1,0 1 1</inkml:trace>
  <inkml:trace contextRef="#ctx0" brushRef="#br0" timeOffset="145845">13602 14223 18406,'-35'6'399,"1"1"1,0 7 0,4 8-232,6 14 0,5 9-1148,0 12 0,2 5 1024,6-13 1,3 3 0,0 1-401,2 7 0,1 0 0,2 2 356,0 3 0,2 0 0,4 4-289,4-15 0,3 2 0,2 1 1,2 1-1,3-3-205,1-3 1,4 0 0,1-1 0,2-1 0,0 0-248,0 0 0,1-1 0,0 0 0,3-3 1,1-3-171,9 3 1,3-3 0,1-4-1,0-7 911,5-5 0,-1-6 0,-3-3 0,-4 0 0,-3-3 0,-3-6 0,0 0 0</inkml:trace>
  <inkml:trace contextRef="#ctx0" brushRef="#br0" timeOffset="147079">22256 13233 18373,'42'25'239,"0"-1"1,0 1 0,0 3 0,0 2 0,-3 3-203,-4 5 0,-3 2 1,-2 3-1566,2 1 1,-1 2 0,-3 2 1545,-3 2 1,-3 1 0,-3 2-12,-2 1 1,-5 0 0,-4 2-152,-6 2 0,-5 1 0,-4-1-36,-4 2 1,-4 0-1,-3-2-160,-4-1 1,-3-2-1,-2-2-392,-1-2 0,-1-2 0,0-2-1965,1-6 0,0-2 1,0-2 2855,-10 9 0,3-5 0,-4 3 0,12-19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3:45:10.36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8023 2325 15471,'7'0'940,"-2"0"-491,6 56-80,-7-18 1,0 6-221,0 6 1,1 7 0,-2-3-796,-2-8 0,-2-2 0,0 0 702,-1 2 0,0 1 0,-2-5 22,-3-1 1,-1-3 371,1-3 0,-1-4 1320,-6 2-1602,2-21 0,2-35-111,0-24-40,6-4 0,2-8 9,-1 14 0,1-2 0,2-2-12,5-10 1,2-2 0,2 2-19,-2 12 0,0 2 1,4 3 3,12-13 0,5 10-340,-3 21 1,3 6 333,2 3 1,2 4-91,2 2 0,2 6-520,12 8 0,-2 11 201,-13 10 1,-9 10 419,-12 15 1,-13 5 5,-10-3 1,-10-1-361,-18 2 1,-5-5 348,14-18 0,0-4 677,2-2 0,3-3 41,-3 1 252,14-7-970,28-15-56,13-1 34,15 0 22,11 8-56,8 2-6,-28-2 0,-1 0-689,31 7-1966,-29-7 0,-2-1 2717,6 2 0,-7-3 0,-26-6 0</inkml:trace>
  <inkml:trace contextRef="#ctx0" brushRef="#br0" timeOffset="450">8015 1910 14260,'0'7'4348,"0"-1"-3519,0-6-302,0 0-314,19-37-101,3 10-112,8-17-34,-5 26-22,-11 15 45,-1 11-202,1 7-650,0 12-549,1 6 1412,9 23 0,-13-31 0,4 12 0</inkml:trace>
  <inkml:trace contextRef="#ctx0" brushRef="#br0" timeOffset="1117">8912 3080 16591,'0'-6'1614,"0"1"-1513,0 5-57,-13 41-32,10-24 10,-9 28 12,21-39-34,4-4 11,24-22-11,3-5 0,0-4-79,-10 8 35,-15 17 32,4 24 12,7 9 12,17 13-46,-1-12-168,3-13-123,-12-19 179,-4-10 68,-5-10 78,-9-13 22,-7-9 348,-8 10 0,-4-1 761,-5-20-1119,-2 6-12,0 27-247,6 27-3103,2 25 3350,11 6 0,-6-3 0,8-12 0</inkml:trace>
  <inkml:trace contextRef="#ctx0" brushRef="#br0" timeOffset="1250">9498 2979 18440,'0'-5'381,"0"1"-4819,0 4 4438,9 31 0,-7-24 0,6 24 0</inkml:trace>
  <inkml:trace contextRef="#ctx0" brushRef="#br0" timeOffset="1400">9536 2625 13140,'-15'26'0,"3"-5"0</inkml:trace>
  <inkml:trace contextRef="#ctx0" brushRef="#br0" timeOffset="1600">9785 2496 19269,'13'51'-321,"0"0"1,-1 0-1,-1 4 1,-3 1-1,-1 1-1412,-2 3 0,-1 0 1,-3-2 1507,-1-10 1,-2-3 0,0-4 0,-1 4 0,-1-9 0,-2-11 0</inkml:trace>
  <inkml:trace contextRef="#ctx0" brushRef="#br0" timeOffset="1803">9930 3015 17442,'2'-42'627,"1"0"1,-1 4 0,0 2-516,-2-19-112,0 15-67,0 6-180,1 17 34,0 13-818,0 3-268,1 20-1614,-12 10 2913,-2 19 0,0-18 0,3-8 0</inkml:trace>
  <inkml:trace contextRef="#ctx0" brushRef="#br0" timeOffset="2283">9806 2882 18104,'-8'0'2610,"2"0"-2554,6 0-56,0 0-56,79-41-179,-30 21 0,5-2-347,3-3 0,5-4 1,-3 1-2,-8 3 0,-2 0 1,-3 0 48,4-4 1,-8-2 533,-14 2 0,-12 0 280,-20-11 504,-14 3-89,-11 7 224,-21 10-661,-2 29-258,2 16 50,27 1 1,3 5-29,6 0 1,2 4-1,-2 21 0,2 6 0,4 1 1,1 1-170,2-16 1,1 1 0,1-3 135,1 4 0,3-5 45,4 7 721,3-40-655,8-14-44,4-14-11,8-9 0,2-6-112,16 5-1087,1 27-874,0 14-822,-5 22 2850,-9 1 0,-15-16 0,-2-6 0</inkml:trace>
  <inkml:trace contextRef="#ctx0" brushRef="#br0" timeOffset="3001">12341 1999 13588,'-6'4'4269,"1"-1"-2621,5-3-999,0 0-257,-10 5-235,8-4 314,18 11-320,15-1 0,8 0-106,21 7 0,4 2-580,-1-1 1,-1-1 534,-18-5 0,1 1 0,-4-2-6,0 0 1,-2-2 5,2 2 0,-3-1-78,7 9 78,-27 7 22,-35-4-22,-27 8 0,-4-2-11,-5 3 11,1 2-449,20-13 1,2 0-6174,-8 10 6897,4-6 1,27-15 0,7-10 0</inkml:trace>
  <inkml:trace contextRef="#ctx0" brushRef="#br0" timeOffset="3817">15030 1960 20613,'-2'53'18,"0"0"1,2 6 0,2 2-12,2-13 1,1 2 0,1-3-293,0 8 1,0-4 284,-1-11 0,0-6 201,1-7 281,-3-15 230,-1-35-538,-6-6 0,-3-8-156,0-5 1,0-6 0,-1 1-690,0 1 0,0 1 1,1-2 677,-2-6 0,1-2 1,2 3-3,1-5 1,3 1 12,4-8 0,6 3-35,4 15 0,6 4 17,11 1 0,5 9-23,-1 16 1,1 8 16,8 10 1,-1 8-34,-9 3 0,-4 6-292,1 19 1,-11 7 246,-22 9 0,-15 4 84,-2-10 0,-7 2 0,-2-4-315,-2-5 0,-3-4 0,-1-2 315,-2-3 0,0-3 0,3-4 0,-18 11 1776,21-16-1798,17-8 266,10-8-221,10 2 156,25 10-157,-1 0 1,4 1-18,2 0 1,2 1 323,8 5 0,-1-1-329,-9-5 0,-1 0-723,9 6 1,1 1 720,-9-6 1,-2-1-1,21 15 1,-28-19-1</inkml:trace>
  <inkml:trace contextRef="#ctx0" brushRef="#br0" timeOffset="4267">14929 1418 20490,'17'-37'269,"0"0"0,8-11-336,-3 28 55,-6 32-1455,19 34 1467,-12-10 0,1 1 0,10 19 0,-2-6 0</inkml:trace>
  <inkml:trace contextRef="#ctx0" brushRef="#br0" timeOffset="9300">6184 5218 16042,'0'-7'2364,"0"2"-1949,0 5-146,0 0-281,0-12 1,0 9 11,0-9 34,0 12-79,0-1-8190,-9 6 8235,0-4 0,-1 3 0,3-4 0</inkml:trace>
  <inkml:trace contextRef="#ctx0" brushRef="#br0" timeOffset="10413">6115 5234 9521,'0'0'0</inkml:trace>
  <inkml:trace contextRef="#ctx0" brushRef="#br0" timeOffset="10633">6115 5234 19168,'15'53'-12,"0"0"1,0 0 0,0-1 0,3 5 0,-1-4 0,-4-2-2706,-5 11 0,-4-8 2717,5-4 0,-1-6 0,-4-33 0</inkml:trace>
  <inkml:trace contextRef="#ctx0" brushRef="#br0" timeOffset="10966">6441 5416 20860,'19'-30'15,"0"0"0,8 5 0,5 8-435,8 21 0,0 9 66,-6-1 1,-3 6 185,-5 10 0,-8 5-350,-15 28 518,-10-28 0,-5-1 78,-15 28 205,5-27 1,-1-2 75,-6 9-270,4-9-17,19-23-84,6-8-66,5 0-584,9-3-701,14-4-1135,16-7 2498,3-2 0,0 0 0,-3 2 0,-10 2 0,1 0 0</inkml:trace>
  <inkml:trace contextRef="#ctx0" brushRef="#br0" timeOffset="11450">7653 5168 20535,'-32'-10'117,"-1"-1"1,-27-3-84,20 22-45,-6 17-1,14 15-21,-1 18-23,11-1 45,13-16-1,5-13-32,4-21 44,2-3 89,7-3-33,23-17-45,21 2-101,-15 5 1,1 4-247,26 9 213,-6 21 56,-26 14-17,-19-8 0,-6 4 50,-6 0 1,-7 0-107,-7 7 0,-8-2-724,-6-10 1,-4-5-2979,-24 6 3842,8-21 0,30-10 0,6 0 0</inkml:trace>
  <inkml:trace contextRef="#ctx0" brushRef="#br0" timeOffset="11783">8200 5367 18922,'-42'10'444,"0"-1"1,-4 13-1,7 8-439,18 5 1,6 2-6,-2 0 0,5-1 0,23 27 45,15-37-34,19-11 12,8-8-40,-14-15 0,-1-7 28,-6-5 0,-3-6 17,2-11 0,-8-6-11,-16 0 0,-10 0-23,-4 9 1,-7 4-970,-32-10-874,0 32 1849,-10 28 0,27-15 0,0 17 0</inkml:trace>
  <inkml:trace contextRef="#ctx0" brushRef="#br0" timeOffset="12167">9324 5146 20681,'-20'46'-56,"-1"0"0,0 1 0,2 2-140,4-1 0,0 2-186,-5 12 1,-3 0 359,0-15 0,-3-4 274,-2 0 0,-1-9 129,-15-11-101,8-39 90,15-18-202,3-14 11,3-7 325,6-11-448,4 27-56,12 11-22,9 42 0,15 22-79,8 12-213,-18-22 0,3 0-1255,12 8 1,4-2 1568,9-7 0,-1-3 0,-14-1 0,-2-2 0,31-4 0</inkml:trace>
  <inkml:trace contextRef="#ctx0" brushRef="#br0" timeOffset="12350">9801 5402 20210,'1'-8'751,"-1"2"-650,0 6-662,43-2-3484,-4 0 1,5-1 4044,6-1 0,0-1 0,-6 2 0,-5 0 0,1-4 0</inkml:trace>
  <inkml:trace contextRef="#ctx0" brushRef="#br0" timeOffset="12983">11397 4881 17644,'0'-6'2342,"0"1"-1972,0 5-281,-63-14-89,31 14-6,-9-4 1,-1 3 5,7 15 34,-11 16-45,3 10 22,0 2-22,8 1 11,13-12-45,5-4-11,4-4 45,7-6-124,3-7 214,10-5-23,24-11 33,3-3-89,19-5 0,-10 5 0,2 4-56,-1 10-39,-15 10 0,-2 7-1,-5 9 1,-4 7 61,1 12 1,-6 2 33,-10-7 0,-6-1-6,-4-4 1,-6-5-51,-15 0-449,-1-15-682,4-10 1187,3-27 0,11 13 0,3-16 0</inkml:trace>
  <inkml:trace contextRef="#ctx0" brushRef="#br0" timeOffset="13300">11660 5102 21107,'-30'33'-131,"-1"0"0,3-4 0,8-3-306,16-2 57,8-8 122,8-6-146,19-8 404,7-21 0,-1 1 23,-7-16 10,-16 8 113,-7 0 101,-3 3-146,-5 5-101,-9 5-673,-16 6-8694,-3 17 9367,3-1 0,11 5 0,14-8 0</inkml:trace>
  <inkml:trace contextRef="#ctx0" brushRef="#br0" timeOffset="13602">12054 5096 19224,'6'65'101,"28"-11"-90,28-48 0,-24-12 0,-2-7 62,-6-7 1,-5-5 71,6-26 124,-35-4-191,-10 19-78,-14 6 0,-5 8-1031,-22 12-3899,4 34 4930,21-2 0,4 3 0,-4 13 0,15 1 0</inkml:trace>
  <inkml:trace contextRef="#ctx0" brushRef="#br0" timeOffset="14035">6819 6342 18642,'57'-10'243,"1"0"1,-12 3 0,4-1 0,7 1-142,-4 0 1,7 0 0,6 1-1,1-1 1,0 0 0,-2 1-1036,-5 1 1,-2 0 0,1 0 0,0 1 0,2-1-1,4 0 938,-8 1 0,3 0 0,1 0 0,2-1 0,1 1 0,1 0 0,-2 0 0,0 1 0,-2 0-130,1 0 0,-1 0 0,0 1 0,-1 0 1,0 0-1,1 1 0,-1-1 0,2 1 126,2-1 0,1 1 1,-1 0-1,2 0 1,-1 0-1,0 0 1,1 0-1,0 0-51,-6 0 0,0 1 0,0-1 0,0 0 0,1 1 0,-1 0 0,0-1 0,1 1 0,-1 1 42,-1-1 1,1 1-1,0 0 1,0 0-1,-1 0 1,1 0-1,-1 0 1,0 1-1,0-1-165,4 0 0,0 0 0,-1 1 0,0-1 0,0 1 0,1 0 0,0 0 0,2 0 21,-2 1 0,2 0 0,1 1 0,1 0 1,-1-1-1,0 1 0,-1 0 0,-2 0 0,-3 0 152,4 0 0,-2-1 0,-1 1 0,-2 0 0,-1-1 0,-1 1 0,0 0 0,2 0 0,2 0 0,-2 0 0,-3 0 0,-3 0 0,-6-1 0,-1 1 0,0-1 0,0 1 0</inkml:trace>
  <inkml:trace contextRef="#ctx0" brushRef="#br0" timeOffset="14867">9144 6744 17129,'0'-5'2936,"0"0"-2589,0 5-224,-40-13-67,9 10-34,-2-4 1,-1 2 22,-13 10 11,-6 6-34,10 3 12,7-1-34,16-3 0,12-5-12,2 1-10,2 4-45,-1 10 67,-3 10 22,-5 35-17,7-30 1,0 1-23,1 0 1,-1-1 5,1 20-135,5-31 258,10-8-11,18-16 44,26-29-139,-16 10 0,1-2-29,-5 1 1,-1 2 5,-1 2 0,-1 8-72,6 25-46,-5 15 23,-8 25 101,-15-8 0,-3 4 16,-5-1 1,-3 0-197,-1 0 0,-4-3 185,-3-9 1,-4-6-85,-14-1-559,-18-12-1716,-2-20 2365,-5-26 0,23 9 0,13-12 0</inkml:trace>
  <inkml:trace contextRef="#ctx0" brushRef="#br0" timeOffset="15319">9480 6932 19482,'6'47'-375,"1"1"1,0-1 0,1-1 0,1 0-1,0-2 375,7 21 0,1-5 0,-8-22 0,1-5 0,9 1 0</inkml:trace>
  <inkml:trace contextRef="#ctx0" brushRef="#br0" timeOffset="15600">9912 6984 19056,'-45'18'112,"0"0"0,0 1 0,-17 7 1,7 2-113,25-6 0,5 1 0,-14 20 44,15-8-55,14 0-11,24-10 22,25-5-113,12-11-1226,0-7 1,5-2 1338,4-4 0,-1 1 0,-16 2 0,-1 0 0,-4-2 0,1-1 0</inkml:trace>
  <inkml:trace contextRef="#ctx0" brushRef="#br0" timeOffset="15934">10884 6984 20053,'-37'54'4,"-1"1"0,-2-2 0,0-1-144,0-1 0,1-4-268,8-14 1,0-6 485,-20 3 298,23-25 554,1-23-89,12-10-662,2-8-78,13 1-23,9 16 361,7 8-439,11 5 0,31 22-180,-18 0 1,1 4-241,3 0 0,0 1-766,4 6 0,-1-1-1218,-11-7 1,-1-2 2403,0-2 0,-2-1 0,5 2 0,-10-7 0</inkml:trace>
  <inkml:trace contextRef="#ctx0" brushRef="#br0" timeOffset="16452">8463 6604 17174,'-18'52'243,"0"-1"0,0 0 0,0 0 1,0 0-1,1 0 0,2 0 1,2-1-233,1 9 0,4 0 0,3 2-520,1-5 0,2 4 0,2 0 0,6-2-82,7-3 0,4-2 0,3 0 0,1-1-506,-2-1 1,0 0-1,2-3 1,6-3 1096,6-6 0,6-2 0,1-4 0,-5-6 0,0-2 0,-3-7 0,29 9 0</inkml:trace>
  <inkml:trace contextRef="#ctx0" brushRef="#br0" timeOffset="16767">11174 6617 19190,'38'34'143,"0"0"0,-5 3 0,1 5 0,-4 2-147,-6 5 1,-3 1-1,-1 2-1413,1-1 0,0 1 0,-3-1 856,-4-2 1,-2 0 0,-4-4-1720,-4-3 0,-3-4 2544,-1 24 1,0-30 0,0-14 0</inkml:trace>
  <inkml:trace contextRef="#ctx0" brushRef="#br0" timeOffset="17067">11725 6495 20165,'26'-25'-2655,"-7"15"2576,-18 60 135,-11-10 583,-3 9-101,-3-24-124,4-5-369,7-9-179,16-4-1480,20-5-2801,30-11 4326,-15 2 0,-1 0 1,10-4-1,1-1 1</inkml:trace>
  <inkml:trace contextRef="#ctx0" brushRef="#br0" timeOffset="17719">13865 5377 21667,'-13'-14'179,"12"5"-157,22 21 57,19 10-79,12 10 16,-22-13 1,1 1-6,-1-1 1,0 1-12,8 3 0,-1-1-23,19 13-21,-8-7-68,-27-15 89,-18-11 57,-15 2 11,-26 13-690,4 5 1,-2 4-712,-1 1 0,1 2 1356,-5 10 0,5-1 0,6-3 0,7-5 0</inkml:trace>
  <inkml:trace contextRef="#ctx0" brushRef="#br0" timeOffset="19849">15935 4437 15448,'3'-1'3787,"0"-1"-3226,-3 2-516,-34 61-34,21-28 0,0 4-631,-5 5 1,-2 5 0,2 1 619,5-4 0,2 0 0,1 0-6,-3 22 1,2-1-1,1-6 1,6-1-18,12 5 1,11-6-203,7-17 1,6-5 17,2 0 0,3-9 104,4-17 0,-1-11-188,12-18 296,-27-5 1,-6-6 50,-8-1 0,-9-3-34,-12-4 1,-11 2-29,-13 8 1,-8 9-690,-11 11 1,-2 10-758,13 3 1,3 6 1451,6 7 0,8 1 0,9-1 0,11-4 0</inkml:trace>
  <inkml:trace contextRef="#ctx0" brushRef="#br0" timeOffset="20067">16465 4869 19056,'35'44'44,"1"0"1,-6-9 0,2-3-627,5 1 0,2-5-1803,-6-10 0,0-3 2385,3-2 0,-2-2 0,7 1 0,-10-6 0</inkml:trace>
  <inkml:trace contextRef="#ctx0" brushRef="#br0" timeOffset="20248">16795 4952 18619,'-34'29'72,"-1"1"1,0-1 0,-11 13 0,6-2-151,18-10 0,6-1-2533,-4 24 2611,16-10 0,5-19 0,3-9 0</inkml:trace>
  <inkml:trace contextRef="#ctx0" brushRef="#br0" timeOffset="20485">17727 4704 17756,'-8'59'-135,"1"-1"1,2-12 0,0 1-1,4-4 135,4 0 0,1-4 0,-4-3 0,2-4 0,8 6 0</inkml:trace>
  <inkml:trace contextRef="#ctx0" brushRef="#br0" timeOffset="20802">18219 4657 19538,'-40'38'308,"1"0"0,-1 0 0,-10 14 0,12-4-297,23 5-11,31-9-22,19-8-213,12-19 0,10-10 25,-14-9 1,2-4 0,2-4-759,7-4 1,2-4-1,-4-3 971,-10 1 1,-3-3 0,-4-3 7,5-13 1,-10-1 744,-13-13-734,-28 9 437,-14 10-700,-13 20 0,-8 6-1518,-4 5 0,-2 4-1200,2 0 1,1 1 2958,8 3 0,7 1 0,12-1 0,16-5 0</inkml:trace>
  <inkml:trace contextRef="#ctx0" brushRef="#br0" timeOffset="21033">18921 4326 17633,'0'-10'-224,"0"1"224,30 3 0,7 3 0,-20 0 0,16-2 0,1 0 0</inkml:trace>
  <inkml:trace contextRef="#ctx0" brushRef="#br0" timeOffset="21535">20050 3926 18026,'-31'-4'1355,"-12"0"-873,7 4-247,-2 0-224,14 0-11,11 3-11,6 4-11,-1 7 22,-1 10 0,-2 6 22,0 7-11,-4 16-11,4-9 0,1-4 56,6-22 124,4-15 234,13-15-280,23-17-128,-8 12 0,3 2-40,8-1 0,1 5 34,25 13-44,-8 24-1,-24 14 45,-11 4-157,-11 1-577,-21-13 0,-10 1 734,-19-1 0,-3-2 0,16-5 0,-1-2 0,-9-6 0,1-1 0</inkml:trace>
  <inkml:trace contextRef="#ctx0" brushRef="#br0" timeOffset="46198">5226 5027 14809,'0'-4'1244,"0"0"-795,-7 52-102,4-15 0,1 5-1314,-2 6 1,0 5-1,1 2 1079,1 7 0,1 2 1,0 1-628,0-10 1,0 2 0,0-1 0,2 1 536,2 1 1,0 0-1,2 0 1,1-1-23,-1-2 0,1-1 0,3 0 0,7-1-508,9 5 0,7 0 0,5-3 0,6-5-263,-1-13 0,5-4 0,3-3 1,2-2-1,-1 0 771,0 0 0,3 0 0,-1-2 0,0-2 0,-1-4 0,3-2 0,0-4 0,-3-2 0,-6-3 0,6-5 0,0 1 0</inkml:trace>
  <inkml:trace contextRef="#ctx0" brushRef="#br0" timeOffset="46848">12876 4508 18698,'42'42'282,"0"1"1,-14 2 0,-4 8 0,-4 5-250,-7-7 1,-4 5 0,-2 2 0,-2 1-1,0-2-1406,0 7 1,-2-1 0,-3 0 0,-1 0 1372,-3 1 0,-2 1 0,-3-3 0,0-5-135,-3-3 1,-2-5-1,0 0-860,-1 7 1,-2 0-1,2-4-2429,0-1 1,0-3 3625,-1 4 1,3-8 0,6-20 0,3-14-1</inkml:trace>
  <inkml:trace contextRef="#ctx0" brushRef="#br0" timeOffset="47632">3942 5620 16199,'0'-12'1647,"48"-32"-1400,9 31-208,-16-8 0,3 5-78,7 25 0,-5 16 44,-17 10 1,-10 9 87,-11 0 0,-6 6 1,-6 0-742,-9 6 1,-9 0 0,-2-3 718,1-7 0,-3-3 0,-1-3-21,-12 10 1,5-9 540,8-9-434,15-14-12,7-11 80,23-7-147,41-21-398,-26 12 1,4 0-873,16-8 1,2 1-647,-6 5 1,0 3 1837,6 0 0,-4 2 0,10-1 0,-11 4 0</inkml:trace>
  <inkml:trace contextRef="#ctx0" brushRef="#br0" timeOffset="49314">6188 10174 18205,'19'-60'1613,"5"7"-1456,10 30-45,9 5-56,7 8-45,5 8-11,-4 18 0,-28 7 0,-7 8 17,-11 12 0,-9 4 22,-2 1 0,-6 1-396,-11 5 0,-5-3 374,2-14 0,0-2 74,-2 6 0,4-1-360,-4 12-303,32-10 269,22-37-133,26-22-270,1-10-813,-11 3 1,4-1 1518,7-1 0,-1 1 0,-14 6 0,-2 1 0,-4 4 0,0 0 0</inkml:trace>
  <inkml:trace contextRef="#ctx0" brushRef="#br0" timeOffset="49800">7568 9969 20457,'-39'-19'380,"-7"4"-447,-7 25 56,11-1 45,2 18-23,9 10-22,-6 17 11,9-6-34,7-4 23,15-21 11,4-7-23,9-8 23,7-4 0,14-7 6,3-6 0,4-1-6,7 1 0,2 1-6,1-3 0,0 2-16,0 5 0,-3 4-113,9 13-380,-10 27 347,-35 23-17,-16-20 0,-6-1-230,-2-6 1,-3-4-819,-4-3 1,0-5-5480,-1-7 6712,8-8 0,9-8 0,5-1 0</inkml:trace>
  <inkml:trace contextRef="#ctx0" brushRef="#br0" timeOffset="50116">8097 10162 18843,'-35'21'463,"0"1"0,4-1 1,3 1-397,-4 17-22,12 17-191,26-11 68,37-8 22,9-32 56,-14-13 0,-1-6-12,15-23 57,-23 8 0,-5-3 369,2-26-447,-29-2-12,-22 27-526,-23 19-751,11 20-3508,7 4 4830,14 5 0,8-5 0,8-3 0</inkml:trace>
  <inkml:trace contextRef="#ctx0" brushRef="#br0" timeOffset="50384">8554 10118 20625,'-33'17'263,"0"0"1,-17 16-287,47 3-134,41-13 112,-5-13 0,4-4 34,2-7 0,0-5 22,3-3 0,-5-3-11,6-14 23,-17-14-91,-41 4-1825,-40 4 134,23 20 0,-3 5 1759,-5 6 0,2 3 0,9 0 0,10 3 0</inkml:trace>
  <inkml:trace contextRef="#ctx0" brushRef="#br0" timeOffset="50815">9439 9848 18933,'8'41'429,"-1"0"1,-4 2-1,-6 1-379,-8-2 1,-6 2-354,-7 1 1,-6 3 0,-2-1 264,2-4 1,-1-1 0,-1 0 18,-3 0 1,0-1-1,2-4 213,-1 3 0,5-14-183,2-24 143,19-29-188,5-21 34,0-12 179,9 19 1,5 1 212,18-18-381,-4 31 1,4 9-1,23 19-11,5 29 0,-10 13-555,-12-7 1,2 2-2803,3-3 1,2 0 3344,-1-2 1,-2-2-1,15 7 1,-32-31 0</inkml:trace>
  <inkml:trace contextRef="#ctx0" brushRef="#br0" timeOffset="51065">10350 10140 16098,'6'4'1872,"-1"0"-1839,23 3 1,11-1-1312,-5-4 1,2-1 1277,21 3 0,-2-2 0,7-4 0,-30-6 0</inkml:trace>
  <inkml:trace contextRef="#ctx0" brushRef="#br0" timeOffset="51432">11996 9856 17543,'-4'40'762,"0"-1"0,0 1 0,0 1-689,-2 10 0,1 1-880,0-1 1,4-1 806,9-1 0,1-2 0,-3 7 0,17-36 0</inkml:trace>
  <inkml:trace contextRef="#ctx0" brushRef="#br0" timeOffset="51718">12421 9833 20658,'-45'32'474,"1"1"1,11-2-1,6 1-474,4-4 0,8 1 0,21 13-22,22-26-23,19-8-190,8-14-1,-18-8 1,-1-6 207,-8-4 0,-4-3 28,1-1 0,-6 0-11,-10-24-34,-24 24-515,-24 9-3608,5 10 4168,4 14 0,17-2 0,17 5 0</inkml:trace>
  <inkml:trace contextRef="#ctx0" brushRef="#br0" timeOffset="52015">12926 9778 21096,'-51'27'265,"1"0"0,7-1 0,15 2-433,36 20 134,20-19-45,11-21 1,4-8 84,-6-11 0,-2-6 27,3-2 1,-3-3-101,7-24-1,-28 4-515,-27 18-3797,-26 7 4380,-7 8 0,5 6 0,17 3 0</inkml:trace>
  <inkml:trace contextRef="#ctx0" brushRef="#br0" timeOffset="52314">13352 9720 20737,'-44'22'440,"0"1"1,10 1 0,8 4-441,14 5 0,10 0 45,28 12-40,3-28 1,6-6-6,1-6 0,2-6 5,3-4 1,-1-4 5,0 0 0,-1-4 17,4-13 0,-7-8-34,-15 1 1,-9-2 5,-3 0 0,-9 1-101,-17 2 1,-10 6-91,-4 9 1,-5 8-852,-15 3 0,-3 10 1042,7 16 0,2 4 0,5-14 0,4 3 0,-4 33 0</inkml:trace>
  <inkml:trace contextRef="#ctx0" brushRef="#br0" timeOffset="53264">15343 9328 21252,'19'31'554,"5"-8"1,6-1-460,14 1 1,3-2-74,-1 2 1,1-3-385,1-3 0,-3-3 351,4 0 44,-12 5-190,-28 15 206,-21-5 0,-8 4-671,-9 9 0,-4-1-823,0-3 0,0-2-3217,4-2 1,4-4 4661,5-1 0,12-14 0,5-8 0</inkml:trace>
  <inkml:trace contextRef="#ctx0" brushRef="#br0" timeOffset="53882">17887 8887 14731,'1'-10'4841,"1"1"-3587,-2 9-1029,-38-21 10,11 32-78,-36-5-330,39 18 0,2 8 245,-3 3 1,1 6 1,1 3 1,1 5 0,1 1-57,6-3 1,2 2 0,2-1-229,-3 0 1,2 0 0,6-3 203,8 8 1,11-8-186,27-11-446,19-16 391,6-17-1,-20-17 0,-3-9 241,-9-4 1,-5-6 5,1-8 0,-8-1-45,-17-21 283,-31 27-350,-18 33-717,-11 19-482,-7 9 540,33-6 0,1 1-2613,-18 17 3384,20-6 0,14-13 0,10-7 0</inkml:trace>
  <inkml:trace contextRef="#ctx0" brushRef="#br0" timeOffset="54115">18376 9003 20177,'16'35'138,"1"0"0,2-2 0,6-2-558,23 3 0,10-6-2856,-16-10 0,1-3 1,1 0 3275,0 0 0,-1 0 0,-2-3 0,7-1 0,-7-3 0,-10-6 0</inkml:trace>
  <inkml:trace contextRef="#ctx0" brushRef="#br0" timeOffset="54266">18791 9074 17625,'-45'36'-706,"0"1"0,-1 0 0,-4 6 0,0 2 0,7-3 706,9-5 0,5-3 0,-5 2 0,9-5 0,17-11 0</inkml:trace>
  <inkml:trace contextRef="#ctx0" brushRef="#br0" timeOffset="54599">19505 8922 17409,'3'-5'1345,"0"2"-1222,-3 31 0,-1 18-762,5-14 0,4 2 639,7 23 0,2-1 0,4-2 0,9-27 0</inkml:trace>
  <inkml:trace contextRef="#ctx0" brushRef="#br0" timeOffset="54882">19889 8972 20345,'-32'39'358,"-1"-1"1,1 1-1,-13 14 1,17-5-314,56 10-79,13-27-11,14-19 0,8-12-22,-5-21 0,-1-9-597,1 4 0,-5-4 641,-7-10 1,-10-3 0,-11-17 22,-15 5 303,-26 10-449,-9 24 1,-8 5-690,-9 6 1,-4 5-3912,-3 3 1,1 4 4745,-17 6 0,35 4 0,30-11 0</inkml:trace>
  <inkml:trace contextRef="#ctx0" brushRef="#br0" timeOffset="55082">20397 8580 19964,'-4'-5'896,"2"2"-1703,2 3-739,55-16 1546,-17 10 0,1 0 0,-3-4 0,-1 1 0,28 1 0</inkml:trace>
  <inkml:trace contextRef="#ctx0" brushRef="#br0" timeOffset="55583">21261 8116 20748,'-37'-16'415,"3"6"-382,9 15-21,4 5-12,5 4 44,-14 21-32,-1 11-24,0 10 12,13-13 0,13-16-22,11-20 78,15-6-11,18-17-45,23 2-45,-7-4-157,3 16-56,-20 18-257,-7 10-213,-11 13 391,-21 26 337,-16-14 0,2-18 0,-4-1-179,-10-8 0,-1-3-1457,-13 6-2846,-8-3 4482,29-19 0,11-5 0,5 0 0</inkml:trace>
  <inkml:trace contextRef="#ctx0" brushRef="#br0" timeOffset="55849">22586 8503 18866,'35'40'209,"0"0"0,-2-2 0,0-3-825,-1-5 0,1-3 616,-1-7 0,0-2 0,19 16 0,-16-24 0</inkml:trace>
  <inkml:trace contextRef="#ctx0" brushRef="#br0" timeOffset="55999">22938 8538 18496,'-49'40'-1967,"-1"1"1,0 0 0,13-5 0,3 0 0,3-1 1888,-6 5 0,9-3 1,12 6-1,16-32 1</inkml:trace>
  <inkml:trace contextRef="#ctx0" brushRef="#br0" timeOffset="56565">24530 8075 20266,'-43'-7'63,"0"-1"1,0 5 0,2 4-31,-16 11-66,5 11 66,17 1-22,10-3 1,0 3-1,-1 5 0,1 2-11,-2 7 0,2 1-11,6-8 0,4 0 11,0 18 0,15-28 33,27-8 34,21-22-22,-8 0 0,4-1-34,7 0 0,1 2-11,-8 5 0,-3 7-160,0 7 1,-4 7 108,-13 5 1,-4 5-107,-2 18 1,-8 4-29,-11-1 0,-8 1-196,-4 8 0,-8-5-219,-8-15 1,-4-7-1306,-19 3-1311,9-40 3216,19-17 0,12 5 0,3-2 0</inkml:trace>
  <inkml:trace contextRef="#ctx0" brushRef="#br0" timeOffset="56999">24887 8078 17521,'0'-6'1804,"0"1"-1344,0 5-35,14 45-291,-3-6 1,2 5-117,0 0 1,0 4 0,0-1-1041,6 15 0,-1-1-194,-1-4 0,-2-5-8615,7 4 9714,-4-16 1,-8-19 0,-4-11 0</inkml:trace>
  <inkml:trace contextRef="#ctx0" brushRef="#br0" timeOffset="57249">25326 8114 19011,'-51'18'230,"0"-1"1,0 0 0,3 0 0,1 1 0,5 1-186,0 7 0,5 3-17,3 6 0,8 2-6,9 25 34,31-30 0,9-6-56,5-9 0,5-5-420,15-5 1,2-4 122,-8-3 0,1-2-2320,19-3 1,-1-2 2616,-16 1 0,-3-1 0,1 1 0,-7-1 0,-8-1 0</inkml:trace>
  <inkml:trace contextRef="#ctx0" brushRef="#br0" timeOffset="57549">25577 7664 19617,'5'-35'476,"-1"-1"0,12-13-544,5 24-111,2 29 11,-10 15 0,-6 16 123,-3 10 45,-10 4 0,-2-1 79,-4 7 10,4-11-89,9-7 0,13-14-874,13-16-2504,8-5 0,4 0 3378,-2-1 0,-1-1 0,-1 0 0,-3 0 0,9 0 0</inkml:trace>
  <inkml:trace contextRef="#ctx0" brushRef="#br0" timeOffset="58347">26698 8263 15303,'7'0'1731,"17"17"0,7 8-1670,3-6 1,4 0-1142,4 4 1,4 2 0,-1-2 919,9-2 0,-4-3 1,-10-5-1,-5-3 1,-7-5-1</inkml:trace>
  <inkml:trace contextRef="#ctx0" brushRef="#br0" timeOffset="58498">27093 8252 18866,'-39'32'-126,"0"0"1,0 1 0,0-1 0,-9 11 0,2 0 0,3 1 125,6 0 0,3 0 0,4-3 0,-3 0 0,8-5 0,16 6 0</inkml:trace>
  <inkml:trace contextRef="#ctx0" brushRef="#br0" timeOffset="58865">28279 7921 19554,'-32'32'154,"1"0"1,-1-1-1,-12 13 1,-3 3-1,1-1-154,5-5 0,1-1 0,0 0-596,0-1 0,0 0 0,3-2 422,-9 7 1,6-8 106,10-13 646,6-22-175,10-37 515,4-25-415,13-3-168,10 5-157,7 34 124,5 12-292,6 15-22,0 17 0,4 8-532,8 7 0,5 4-2734,-5-6 0,4 2 0,-1-3 3145,-6-4 1,-1-2-1,-2-3 1,7 2-1,-6-6 1,-2-9-1</inkml:trace>
  <inkml:trace contextRef="#ctx0" brushRef="#br0" timeOffset="59148">28512 7603 21387,'44'7'-639,"1"1"0,-1-1 1,3 5-1,-13 8 1312,-34 45-416,-24-22-111,-8-19-146,24-20-359,30-8-716,23-6 1075,2 1 0,10-1 0,-7 1 0,-15 1 0,-1 1 0,27-4 0,1 0 0</inkml:trace>
  <inkml:trace contextRef="#ctx0" brushRef="#br0" timeOffset="111249">9494 12841 15930,'1'-55'1132,"11"7"-1004,16 33 1,7 6-129,3 3 0,1 5-11,-1 4 0,-2 6 11,-7 9 0,-6 8 72,-14 5 1,-10 5-28,-15 21 0,-8 2-34,3-5 0,-3-1-11,-4 4 0,0-3 0,7-20 0,8-6 56,18-4-44,15-27-12,21-12 0,8-9-869,-7 6 1,4 0-2802,1 2 1,0 1 3669,1-2 0,-3 2 0,13-1 0,-37 9 0</inkml:trace>
  <inkml:trace contextRef="#ctx0" brushRef="#br0" timeOffset="111766">10687 12601 14865,'0'-5'2129,"0"1"-1490,0 4-606,-29-7-10,14 5-12,-24-3 0,21 9 23,0 1 22,2 4-11,-4 5-12,-1 6 12,-3 10-34,7-3-11,2 4 68,7-9-113,-1 12 11,4-6 23,1-3 135,22-16-124,4-16 45,22-5-45,4-2 28,-8 7 0,2 3-174,-3 5 0,-1 3-45,-2 1 1,-3 4 134,6 22 56,-41 8 16,-14-7 1,-6 2-28,0-4 0,-2-1-3631,-6 2 1,0-4 3641,-11 3 0,22-22 0,12-8 0</inkml:trace>
  <inkml:trace contextRef="#ctx0" brushRef="#br0" timeOffset="112083">11116 12700 17375,'-34'22'476,"0"-1"1,-9 15-387,30 26-90,30-28 0,13 4-34,27-27 45,2-32 62,-22 3 0,-3-6-57,-8 0 1,-6-4 6,9-27-46,-23 22 23,-12 6-11,-10 8-998,-29 9 1009,-4 21 0,9-7 0,13 12 0</inkml:trace>
  <inkml:trace contextRef="#ctx0" brushRef="#br0" timeOffset="112366">11685 12564 18194,'-28'19'285,"0"1"1,-15 18-241,30-7-34,13-2 11,15-4 79,28-7-67,14-13-1,-17-13 1,-2-5-34,20-13-62,-32-1 1,-8-2-298,-16-9-5020,-32 4 5379,-8 21 0,0 13 0,21 3 0</inkml:trace>
  <inkml:trace contextRef="#ctx0" brushRef="#br0" timeOffset="112767">12825 12282 18037,'-37'49'33,"1"1"1,1 0 0,6 1-34,13-12 0,3 0 5,1-4 1,0-2-6,-5 1 67,-7-8 112,-1-20-134,-1-26 145,10-6 281,9-14-90,7 17-67,5 5-258,6 8-34,9 5 12,8 9-68,29 20-286,-21-8 1,2 2-2331,14 7 1,1-1 2649,-8-5 0,-3-3 0,17 6 0,-33-17 0</inkml:trace>
  <inkml:trace contextRef="#ctx0" brushRef="#br0" timeOffset="112966">13716 12413 19269,'-2'-4'258,"1"1"-202,1 3-1311,89-20-3661,-42 14 1,3 0 4592,-4-2 1,3-2 0,-4 2 0,0 3 0,-8 2 0,-5-2 0</inkml:trace>
  <inkml:trace contextRef="#ctx0" brushRef="#br0" timeOffset="113183">14860 12086 17330,'4'47'67,"0"0"1,0-3-1,2-3-2655,4-7 0,1-3 2588,8 12 0,-1-3 0,-9-27 0</inkml:trace>
  <inkml:trace contextRef="#ctx0" brushRef="#br0" timeOffset="113501">15387 12047 18350,'-41'38'242,"0"1"1,5-3 0,8 0-175,14 14-7,19-16 1,8-2-6,8-5 0,7-4 45,9 0 0,4-4-90,-6-9 0,0-6 68,27-16-68,-31-9 45,-8-11-56,-7-3-22,-9-4-23,-3 4-348,-24-2-3461,-13 17-4371,-6 3 8225,2 17 0,23 1 0,8 0 0</inkml:trace>
  <inkml:trace contextRef="#ctx0" brushRef="#br0" timeOffset="113802">15939 12075 18630,'-33'12'493,"1"0"1,-19 15-282,40 21-55,43-1-118,-2-23 1,6-3-29,11-5 0,3-6-6,-8-8 1,-3-4 5,22-11-22,-38-10 0,-12-4-23,-9-3-257,-31-11-1020,-9 9-1513,-5 4 2824,12 15 0,24 11 0,6 2 0</inkml:trace>
  <inkml:trace contextRef="#ctx0" brushRef="#br0" timeOffset="114102">16485 11990 19157,'-37'12'291,"1"-1"1,2 8-1,12 5-145,39 21-90,5-18 0,7-3-129,11-6 0,5-6-50,0-5 0,-2-5 67,17-10-79,-26-11 135,-27-3-874,-27-13-2364,-30 9 302,-2 2 2936,-11 14 0,40 9 0,10 0 0</inkml:trace>
  <inkml:trace contextRef="#ctx0" brushRef="#br0" timeOffset="114551">17706 11556 20457,'36'33'418,"1"0"0,13 7 1,3-4-347,-6-10 1,2-2-619,7 3 1,-1 0 494,-16-9 1,-4-2 199,5 3-149,-34-9 244,-25 2-211,-13 6-33,-23 6 0,25-10 0,-3 2-303,-11 9 1,0 3-1216,5 2 0,1 0-1491,2-1 1,4-1 3008,-5 18 0,28-31 0,8-7 0</inkml:trace>
  <inkml:trace contextRef="#ctx0" brushRef="#br0" timeOffset="117165">20304 11330 16726,'5'-4'442,"7"32"0,0 19-380,-5-3 0,0 5-806,3 5 1,1 6 0,-2-4 623,0 6 1,-1-6 0,-3-13 0,0-7 0,0-10 0</inkml:trace>
  <inkml:trace contextRef="#ctx0" brushRef="#br0" timeOffset="117683">21402 11145 15807,'12'-11'3271,"-41"-14"-3024,-21 20-247,6-1 0,-3 5-6,5 11 1,3 5-7,7-1 1,3 2 11,-12 28 0,21-7 11,2 3 1,1 1-1,-1 10-22,6-12-23,3-4 34,6-20 146,5-12 78,25-15-145,26-10-79,-10 10 0,5 3-51,3 2 1,-1 7-152,-8 11 0,-4 8 45,9 22 157,-43 17-67,-23-9-2421,-4-17 1,-3-2 2487,-15 7 0,3-1 0,22-30 0</inkml:trace>
  <inkml:trace contextRef="#ctx0" brushRef="#br0" timeOffset="118017">21709 11343 18776,'-39'23'198,"0"0"0,4-1 0,6 3-187,8 38-224,38-6 118,6-30 0,6-5 95,3-11 0,3-7 28,6-9 0,-2-8-768,16-24 885,-9-8 226,-11-2-80,-14 0-9,-12 2-315,-25-5-629,-15 23-413,-5 5-1536,-2 31-4471,19 10 7082,8 9 0,6-12 0,5-2 0</inkml:trace>
  <inkml:trace contextRef="#ctx0" brushRef="#br0" timeOffset="118333">22411 11217 17487,'-37'13'441,"-1"0"0,4 1 0,3 4-385,9 11 0,7 5-12,7 29-32,19-4 55,27-20 34,14-28-12,8-12-72,-27-5 0,0-3-17,1-3 0,0-2 67,-2-4 0,-1-4-39,3-11 0,-5-5-90,-10-1 1,-7-2 38,-1 1 1,-8 2-202,-10 3 0,-7 6-829,-25 3-3687,7 19 0,-2 5 4740,-14 9 0,0-2 0,32 4 0</inkml:trace>
  <inkml:trace contextRef="#ctx0" brushRef="#br0" timeOffset="118766">23950 10728 18843,'-17'49'65,"0"0"0,0 1 1,-4-2-1,-3 3 1,-2 0-1,0-3-40,-2-3 0,0-2 1,-2 0-1,0-1-652,1 2 0,0-1 1,-1 0-1,0-3 642,-7 6 0,0-2 0,3-5 1,7-6 1,0-6 917,-24 9-1013,17-56 46,9-33 245,21 19 1,5-2-6,3 1 1,5 4 94,17 2-235,9 11 1,8 9-68,11 6-56,8 10 56,-12 4 0,3 5-718,1 5 1,0 3-464,1 1 0,-3 0-1878,-5 1 0,-6-2 3059,5 5 0,-22-14 0,-9-8 0</inkml:trace>
  <inkml:trace contextRef="#ctx0" brushRef="#br0" timeOffset="119085">24243 10665 16860,'7'-35'980,"0"-1"1,23-16-925,22 34-90,-6 28 12,-6 24-12,-27 9 101,-23 19 303,-7-10-67,-2-5-101,19-26-202,34-17-298,-1-5 1,4-2-3241,16-1 0,5-2 3538,-8 1 0,2-1 0,-4 1 0,-2-1 0,-3 0 0,0 1 0,-1 0 0</inkml:trace>
  <inkml:trace contextRef="#ctx0" brushRef="#br0" timeOffset="125249">9716 15113 15840,'10'46'18,"0"0"1,0 1 0,-2-2-42,-1-6 1,-1 2 22,1 16 0,-2-2 0,1-1 0,-3-20 0,-1-1 0</inkml:trace>
  <inkml:trace contextRef="#ctx0" brushRef="#br0" timeOffset="125801">10655 14873 17084,'-39'9'160,"0"-1"1,-4 2 0,4 1-5,-4 8-100,-11 15 45,17-2-45,2 11-45,10-3 35,3 4-35,1 3-11,6-1 0,5-3-11,5 3 11,3-16 0,2-5 11,3-15 381,2-10-291,6-9-34,6-6 34,25-24-101,-12 24 0,2 2 0,2-3 0,0 4-34,4 7 1,-1 9-141,-5 9 1,-4 7 61,4 15 33,-7 25 46,-43-10 5,-3-14 0,-6-2-953,-2-7 0,-2-3-806,1 0 0,0-3 1787,-15-6 0,31-15 0,5-2 0</inkml:trace>
  <inkml:trace contextRef="#ctx0" brushRef="#br0" timeOffset="126133">11054 15159 17666,'-33'18'295,"-1"1"0,4 7 1,9 4-206,29 29-124,12-28 0,8-3-89,0-8 0,4-4-107,6-6 0,0-7-84,8-14 146,-8-9 168,-12-11 90,-10-21 56,-22 5-180,-8 4 34,-18 18-627,1 20 627,-7 24 0,19-15 0,-1 14 0</inkml:trace>
  <inkml:trace contextRef="#ctx0" brushRef="#br0" timeOffset="126450">11657 15051 17442,'-35'38'317,"0"0"1,9-1 0,10 0-313,19 0 1,10-3-84,21 10 72,-4-31 1,4-7-18,17-10-21,-2-13 44,-5-11 33,-21 1 1,-3-4 436,-1-32-459,-16-1-11,-30 14-112,-18 26-415,8 16 1,-3 6-4192,4 7 1,0 3 4717,1-3 0,4 2 0,-6 13 0,30-14 0</inkml:trace>
  <inkml:trace contextRef="#ctx0" brushRef="#br0" timeOffset="126816">13004 14729 17386,'-27'45'158,"0"0"1,0-1-1,0 1 1,0 0 0,0 0-1,1-1 1,1-2-159,1 4 0,1-3 0,1 0-17,-8 13 0,3-5-251,0-2 189,6-20 281,3-51 246,4-10-180,7-2 1,2-2 527,-1-22-180,3 23 1,2 2-427,6-7-223,29 19-265,1 30 1,5 10-106,2-2 0,1 1-566,13 5 0,-1-2-224,-11-9-1,-1-2-2957,0-2 0,-1-1 4151,-3-3 0,-3 0 0,6-1 0,-15-3 0</inkml:trace>
  <inkml:trace contextRef="#ctx0" brushRef="#br0" timeOffset="127099">13337 14353 19022,'6'-54'404,"9"14"-528,34 46-77,-17 35 229,-26-8 0,-7 2 5,-7 1 1,-6 0 89,-17 7 0,-4-3 1,0 3-124,16-6-1872,72-24 410,-20-15 0,5-4-1217,20-2 1,5-1 2678,0-4 0,-5 1 0,-22 4 0,-2 1 0,29-6 0</inkml:trace>
  <inkml:trace contextRef="#ctx0" brushRef="#br0" timeOffset="127416">14771 14768 18362,'3'-6'560,"42"-15"-560,-2 8-392,-1 0 0,4 0-1529,-7 4 1,0 1 1920,4-1 0,-3 0 0,6 1 0,-10 0 0</inkml:trace>
  <inkml:trace contextRef="#ctx0" brushRef="#br0" timeOffset="128049">16328 14336 17263,'33'-48'523,"0"0"0,0 5 0,2 10-489,21 19-74,-21 20 1,-4 11 5,-12 18 1,-11 9 27,-12 16 1,-11 4-646,-4-2 1,-8-3 661,3-20 0,-4-2 1,1-5-7,2-2 1,2-5 303,-12 16-309,17-15 0,10-11 0,19-8-1199,42-12-1009,-5-8 1,5-3 2207,4 1 0,-2-1 0,-9 0 0,-6 0 0,3-1 0</inkml:trace>
  <inkml:trace contextRef="#ctx0" brushRef="#br0" timeOffset="128484">17474 14033 14574,'4'-9'3025,"-1"2"-2598,-3 7 88,0 0-280,-53-19-101,8 15-106,8-5 0,0 3 17,-11 16-22,19 9 21,0 8-44,0 7 17,8-6 0,0 3-51,-7 24 34,1-3 34,26-19 22,17-24-34,40-5 0,-14-4 1,3-1-23,0-2 0,-3 7-51,4 28 1,-13 7 73,-25-4-23,-11 10 0,-10-1-303,-33-15-9501,-6-10 9804,21-8 0,4-7 0,21-4 0</inkml:trace>
  <inkml:trace contextRef="#ctx0" brushRef="#br0" timeOffset="128782">17722 14191 16953,'-37'25'452,"0"-1"0,3 5 0,6 0-441,7 5 405,20 4-416,25-20 0,18-9-101,12-5 157,-13-12 0,2-6-45,-7-1 1,-3-5-18,1-8 1,-7-3-7,-4-18 47,-37 9-114,-15 24-498,-11 7-1070,-3 7 1647,-3 17 0,22-11 0,2 10 0</inkml:trace>
  <inkml:trace contextRef="#ctx0" brushRef="#br0" timeOffset="129067">18161 14137 17580,'-32'22'198,"0"0"0,2 5 0,12 0 232,36 9-576,18-20 1,10-9 50,-1-10 0,1-8 123,10-6 0,-7-9-34,-23-2 0,-10-4 6,-15-13-208,-25 13-488,-16 22-887,-6 5-1095,-2 12 2678,7 1 0,17 1 0,11-2 0</inkml:trace>
  <inkml:trace contextRef="#ctx0" brushRef="#br0" timeOffset="129449">19182 13845 18048,'0'-5'56,"0"0"45,0 5-68,0 44 1,-3-7-17,-11 15 0,-8 6 16,-8-10 1,-6-3-16,5-13 1,-2 0 0,-1-5 93,-14 2 0,1-10 0,-15-20 369,32-31-155,26-9 133,33-12-224,20 19-224,-19 16 1,2 5-35,3 9 1,0 7 22,16 13-1059,-16 4 0,1 4-3843,-3 2 0,-1 1 4902,0-1 0,-2-1 0,6 8 0,-24-24 0</inkml:trace>
  <inkml:trace contextRef="#ctx0" brushRef="#br0" timeOffset="130649">20387 13802 17610,'0'-6'584,"0"2"-338,0 54-201,7-15-326,0 13 1,2 4-2314,2-15 0,0-2 2594,-1-1 0,-1-2 0,4 9 0,-11-28 0</inkml:trace>
  <inkml:trace contextRef="#ctx0" brushRef="#br0" timeOffset="130816">20312 14039 18474,'38'-25'-1318,"0"1"0,0-1 1,7 1-1,2 2 0,0 3 1318,16 0 0,-3 5 0,-11 4 0,-6 2 0,-3-1 0</inkml:trace>
  <inkml:trace contextRef="#ctx0" brushRef="#br0" timeOffset="130983">21112 13665 18485,'-1'44'-2966,"1"0"0,0-3 1,6-5 2965,21-2 0,-12-14 0,-1-9 0</inkml:trace>
  <inkml:trace contextRef="#ctx0" brushRef="#br0" timeOffset="131266">21513 13655 19067,'-49'25'265,"-1"0"1,6-2-1,14 0-276,27 0 11,23-1-314,15-5-112,4-9 0,4-6 264,-3-8 0,-1-3 162,0 1 0,-3-3 123,8-29-90,-34 4-33,-23-6-22,-24 19-3822,-12 14 3844,6 19 0,16 4 0,24-6 0</inkml:trace>
  <inkml:trace contextRef="#ctx0" brushRef="#br0" timeOffset="131566">22161 13630 18966,'-38'30'246,"0"-1"1,8 20-303,55-23-89,34-12 10,-6-18 152,-19-5 0,-1-6 72,16-26 12,-9-4-101,-26-2 0,-29 20-414,-35 8-1407,16 18 0,-2 4 1821,2 3 0,1 3 0,-14 6 0,35 1 0</inkml:trace>
  <inkml:trace contextRef="#ctx0" brushRef="#br0" timeOffset="131935">22808 13542 18194,'-29'43'250,"-1"-1"0,1-3 0,12-6-172,30-6 79,38-9-112,-15-14 0,5-6-45,10-8 0,0-6 0,-7-7 0,-5-5-12,-11 1 1,-7-1-11,2-28-23,-36 25-100,-8 7-494,-20 12-1177,7 11 1,-1 4 1815,-20 16 0,5-7 0,30 5 0</inkml:trace>
  <inkml:trace contextRef="#ctx0" brushRef="#br0" timeOffset="132350">24157 13284 19930,'57'24'194,"0"0"0,0 1 1,-1-1-229,-7-2 0,-4-1-39,-11-5 1,-8 3 38,-19 21 101,-52-8-117,11-12 0,-2-2-180,0-3 0,1-2-230,2-2 1,2-1-1625,-6 3-6006,8-2 8090,9-3 0,9-3 0,7-3 0</inkml:trace>
  <inkml:trace contextRef="#ctx0" brushRef="#br0" timeOffset="132666">25105 13263 17778,'0'-12'1099,"0"2"-915,-23 27 1,-7 13-129,10 5-39,-9 1 0,3 2 28,21 8 291,47 0-213,-10-32 1,6-5-108,14-6 1,3-10 11,-3-12 0,-5-7-73,-14-1 1,-7-3-197,-8-3 0,-10 0-1014,-31-11-3294,-17 9 4549,7 23 0,-1 3 0,-6-2 0,3 9 0</inkml:trace>
  <inkml:trace contextRef="#ctx0" brushRef="#br0" timeOffset="139998">11825 17191 18843,'44'-20'44,"1"-1"1,-1 1 0,0 10 0,-4 13-39,-2 27 0,-14 13 16,-30 9 0,-15 2 6,3-9 0,-5-5-22,-5-7 0,1-7 72,4-12-33,12-7-23,7-13-33,34-13 11,29 4 0,-24 5 0,2 1-169,6 10 0,0 4 157,17 13-61,-31 6 1,-6 6 72,-9 2 0,-8 3 22,-8 8 1,-9-1-57,-8-6 0,-5-7-8201,-35 2 8235,17-36 0,18-7 0,14-3 0</inkml:trace>
  <inkml:trace contextRef="#ctx0" brushRef="#br0" timeOffset="140366">13046 17169 17095,'-21'44'181,"-1"1"1,0-1 0,1-2-1,1-1 1,1-5-177,3-4 1,-2-4 44,-7 7 1,-4-3 234,1-10 1,-1-6 50,-4-2 0,1-10 628,-14-36-661,22-7 44,19-10-246,17 23-90,32 10-33,-10 16 0,3 6-679,14 7 1,1 4-197,-5-1 1,-2 3-1164,0 2 0,-2 0 2060,19 0 0,-27-9 0,-8-6 0</inkml:trace>
  <inkml:trace contextRef="#ctx0" brushRef="#br0" timeOffset="140666">13327 16888 20591,'39'-1'-1345,"0"-1"1,22 12 744,-53 22 1,-10 7 599,-7 12 655,-3-14 1,-2-5 891,-6-7-1312,5-8-482,26-24-1288,19-8-1524,26-10 3016,-16 11 1,-1 1-1,7-3 1,1 3 0</inkml:trace>
  <inkml:trace contextRef="#ctx0" brushRef="#br0" timeOffset="141100">15212 17213 17970,'-6'-10'1669,"57"-30"-2022,-13 28 0,7 2-1997,4-6 1,6-2 0,-2 2 2224,-7 5 1,-2 3-1,-2 0 1,9-1-1,-8 2 1,-1-2-1</inkml:trace>
  <inkml:trace contextRef="#ctx0" brushRef="#br0" timeOffset="141749">17443 16269 16770,'-4'-7'2208,"0"1"-2018,4 6-89,-38-7-34,15 5 11,-11 1 1,-3 2-23,-13 14-33,0 4-12,4 3 11,17-2 12,-12 26 5,20-14 0,1 3-39,-2 10 0,3 1-22,5-8 0,4-2 22,0 22 33,12-36 281,19-12-146,21-40-124,-5 3 1,1-4-45,-2-2 0,-1 0-406,3-2 1,-1 5 405,17 4-67,-2 14-521,-2 28 219,-8 17 189,-23-6 0,-4 5-61,-2 18 1,-6 6 223,-7 2 0,-5 0 17,0-1 0,-4-1 11,-4-8 1,-4-6-12,-9-1-1995,-5-16 1995,9-36 0,5 8 0,10-20 0</inkml:trace>
  <inkml:trace contextRef="#ctx0" brushRef="#br0" timeOffset="142099">18362 16203 18518,'0'-6'392,"0"1"-330,-21 32 0,-9 17-40,-5 9-573,10-17 0,-4 5 1,3-2 550,-1 0 0,2-2-23,-2-1 1,1-2 22,3-5 0,-1-3 298,-5-4 0,-1-5-108,-15-5 446,5-17-9,22-20-213,15-9-145,11-1 825,3 4-1027,18 8-100,16 32-85,-9 9 0,0 6-185,-2 2 1,0 2-670,6 6 1,-1-2-979,-7-10 1,-1-3 1949,3-2 0,-3-2 0,6 2 0,-8-7 0</inkml:trace>
  <inkml:trace contextRef="#ctx0" brushRef="#br0" timeOffset="142316">19227 16273 19437,'-2'-5'348,"1"1"-236,4 42-112,6-5-494,-2 0 1,1 2-2361,15 16 2854,1-2 0,-10-23 0,-3-7 0</inkml:trace>
  <inkml:trace contextRef="#ctx0" brushRef="#br0" timeOffset="142517">19094 16515 20557,'49'-33'-150,"1"0"1,-3 10 0,3 1-1,-3 4 1,1 5 0,-3 3-1,7 0 1,-1-1 0</inkml:trace>
  <inkml:trace contextRef="#ctx0" brushRef="#br0" timeOffset="142901">20593 15924 17174,'45'-27'575,"-1"0"0,-1 3 0,-1 8-542,-4 15 1,-3 12-79,-8 12 1,-7 9 10,-5 12 1,-12 6 61,-18 11 0,-12 0-757,2-11 1,-4-4 773,-1-8 0,1-6 375,7-6-173,17-12-550,41-13-2644,0-8 0,8-3 2947,7 1 0,5-1 0,-5 1 0,-3-2 0,-4 1 0,8 1 0,0 0 0</inkml:trace>
  <inkml:trace contextRef="#ctx0" brushRef="#br0" timeOffset="143399">22459 15715 19549,'58'16'261,"1"0"1,-1 0-1,-2-1-244,-13-2 0,-2 0-62,8 3 0,-5 4-627,4 23 639,-56 22 33,-10-37 0,-9-3-442,-17 6 0,-3-5 470,13-8 0,2-1 54,-3 0 1,4 0-6582,3 0 6499,19-4 0,17-12 0,8-3 0</inkml:trace>
  <inkml:trace contextRef="#ctx0" brushRef="#br0" timeOffset="143717">23515 15715 18104,'-32'43'515,"0"-1"1,3-2-1,10-2-414,34 21-34,14-37 0,10-7-17,18-3 1,5-8-591,-1-9 0,-1-8 540,3-7 0,-6-6 0,-23 3 0,-7-5 32,-4-8 1,-13-1-851,-48-16-633,-4 30 0,-10 10 1451,5 17 0,-3 9 0,3 0 0,-5-2 0,5 2 0,12 10 0,0 0 0</inkml:trace>
  <inkml:trace contextRef="#ctx0" brushRef="#br0" timeOffset="161482">24271 12771 10787,'4'0'2622,"-2"0"201,-2 0-2273,16-5-80,-11 4 382,15-4-258,-10 5-113,7 0-313,7-2-10,-4 0-147,-1-1 34,-9 1-23,-2 1 34,-4 1 101,-1-1 201,-3 1-347,-4 28 68,-4 3 10,-10 33-50,6-32 1,-2 1-124,-11 21 0,-4 2 140,9-16 0,-2 0 0,0 1-390,-3 7 1,-2 1 0,1-2 338,-3 7 1,1-4 61,5-8 1,2-5-126,-1 3 92,6-8-23,4-8 56,4-6 289,5-8-323,1-3 1274,2-6-1162,0-1 58,5-6-181,17-17-22,2-4-22,14-16-46,-7 4-156,-10 9 0,-1-2 128,-1 0 1,-1-1 95,2-3 0,-1 1-33,7-15 44,-13 26-11,-7 14-34,-6 9-89,0 5 146,-5 24 77,-11 19-77,-2 10-1,5-25 1,-1 0-1,-11 18 23,3-14 0,-3 2-12,1-2 1,-1-1 0,-2 2 0,1-1-1,-7 7-22,18-24 113,12-16 189,3-2-190,7-19-78,10-5 0,7-14-45,-1 9 56,-3 5-56,-9 9 0,7-6-56,3 0 56,3-8-45,-5 2-33,-8 7-113,-6 5 180,-5 11 11,-9 6-45,-11 16 79,-11 10-34,2 4 34,-5 12-12,11-14 23,1 2 56,8-15-79,9-10 23,4-8 67,2 0-112,7-4 0,6-5 45,28-12-12,18-3-33,-16 9 0,3 2-6,-7 4 1,0 2-146,3 1 0,-2 3 84,19 8 16,-26 6 1,-1 4-17,12 21-1,-8 14 68,-25-14 0,-11-11-33,-1-17 313,0-4-202,0-3-156,0-7-1625,-5-2 672,-7-2-135,-12 1-55,-9 6-1546,-29 0 2156,28-1 0,-1-1 689,-8-3 1,2-1 739,-20-8 650,18-2 11,24 7-180,8 4-357,4 2 156,5 3-493,2 2 34,23 11-348,2 2-45,24 11-246,-2-2 67,-11-5 1,2-1-52,-2-2 1,0-1-45,4 2 0,-2-1-5,9 1-348,-24-8-314,-19-4 370,-15-3-11,-10-4 90,-39-10 184,24 4 1,-2 0 61,-10-4 0,1 1 33,12 3 1,2 1 201,-16-6 146,30 10 112,10 2-225,12 3 170,46 1-371,-3 3 0,4 1-67,1 0 0,1 0-116,5 2 0,-4 1 4,5 4-1962,-19 3 2074,-25-2 0,-7-1 0,-11-7 0</inkml:trace>
  <inkml:trace contextRef="#ctx0" brushRef="#br0" timeOffset="163549">22722 15471 19123,'4'-15'449,"0"6"-326,-17 40-28,-6-3 0,-5 5-56,-11 15 1,-3 3-561,8-14 0,0 1 1,0-1 542,-6 6 1,2-2 10,9-8 1,5-4 407,6-3-318,8-8 483,14-13-304,28-29-268,5-6-23,1-7 0,4-3 22,-5 5 1,0 0-28,7-5 0,-2 1-6,-10 9 0,-4 3-45,3-3 1356,-23 19-1367,-11 10-23,-1 1 23,-15 18 56,-17 25 6,2-3 0,-3 4 5,2-3 0,1 1-392,-6 5 0,2-1 381,9-14 0,1 0 28,-6 6 0,2 0-28,7-9 0,1-1 22,-15 21 202,21-28-168,12-24 0,6-10-22,7-12 862,24-28-885,-9 21 1,4-2 4,11-10 1,1 1-251,-4 8 1,-2 3 238,1 1 1,-2 4 17,7-4-57,-5 5-246,-19 12 280,-20 18-11,-39 34 11,-8 6-97,17-14 0,0 0 97,7-6 0,1 0 5,-8 8 1,-1 2 233,2-1 1,0 1-235,-5 6 1,1-1-6,10-11 0,2-1-22,-11 14-1,20-23 23,5-6 0,6-5 308,2-4-162,1-3-126,3 0-20,3-1 22,3-2-33,1-2 34,-1-1-23,1 1 0,-2-1 0,6-3-34,-1-1 12,1-1 22,-3 1 0,-5 4-12,-2-1 12,-1 2 0,5-4 12,10 2-35,25 1 23,4 9 0,-14 1 0,1 2 11,28 13-5,-14-4 0,1 3-12,0-1 0,0 2-5,8 3 0,-2 1 0,-11-5 0,-5 0-34,10 7 0,-23-11-22,-21-9-146,-3-1 11,-13-1-78,-21 0 145,-5-1 57,-19-6-112,4-4 72,9-2 0,-5-2 101,-1 0 1,-2 0 44,-9-1 0,1 2 56,10 4 0,4 1 95,-10 2-45,26 4-78,23 0 236,24 4 123,47 8-320,-6-5 0,4 1-584,-1 1 0,1 0 492,-15-3 1,0-1 0,-4 1-4,3 0 0,-1 0-6,9 3 1,-1 1-18,-14-3 1,-2 1-68,-2-1 1,-4 0-157,-7 0 235,-32-5-113,-15-2 57,-13-3 573,2-2 0,-4-2-546,-2-1 1,-1 1 44,-7-2 1,1 2-6,-18-3 101,24 8-90,28 2-11,6 0 224,39 0-151,0 1 0,5 0-112,15-1 0,1 0-410,-5 2 1,-3-1-527,-8-1 1,-7 0-5021,-10-3 5995,-13-8 0,-7 5 0,-1-4 0</inkml:trace>
  <inkml:trace contextRef="#ctx0" brushRef="#br0" timeOffset="164248">23017 15452 15997,'-28'-11'773,"1"13"-369,8 40-24,-6 11-229,10-24 1,-5 2 150,-16 20 1,-5 2-2112,8-12 1,-2 0 1879,4-5 0,-3 2 0,2-4-49,-2 2 1,1-4 568,2-2 0,2-1-557,4-5 0,2-1 33,-13 12-22,14-11 89,12-9 848,6-7-478,11-5-168,6-3-135,14-9-10,10-7-102,8-15 2,6-9-730,-24 17 0,0-1 639,-1 0 0,-1-2-157,6-11 0,-3 0 10,9-16 85,-16 21 1,-2 1 16,-3 1 12,-4 8-1,-4 11-212,-4 6 201,-2 3-2164,-11 14 2231,-9 10-10,-18 20 732,13-14 0,-3 1-738,-3 2 0,-3 3 8,3-2 1,-2 3 0,2-2-26,-4 3 0,1-1-6,-6 9 0,3-2 81,3 1-4971,12-3 4907,21-21 0,-2-2 0,11-16 0</inkml:trace>
  <inkml:trace contextRef="#ctx0" brushRef="#br0" timeOffset="170615">13518 18259 13117,'45'-8'601,"-1"0"1,9-2 0,4 1-431,-14 3 1,2 1 0,7-2-981,-5 0 0,5 0 0,5-1 0,2-1 0,3 0 0,0 0 845,-4 0 1,3-1-1,0 0 1,3-1-1,1 0 1,2 0-1,1 0 1,3 0-117,-12 1 1,3 1-1,2-1 1,1 0-1,2 0 1,0-1-1,0 1 1,1 0-1,-1-1 1,0 1-1,-1 0 1,-2 0 79,1 0 0,-1 0 0,-1 1 0,-1-1 0,1 0 0,-1 0 0,1 1 0,0-1 0,2 0 0,0 1 0,2-1-29,-5 2 1,1-1 0,2 0 0,1 0 0,0 1-1,1-1 1,1 0 0,-1 1 0,0-1 0,-1 1-1,-1 0 1,-1 0 0,-1 1 0,-3 0 38,10-1 0,-2 0 0,-1 1 0,-2 0 0,-1 0 0,0 1 0,0 0 1,0-1-1,1 1 0,1-1-94,-3 1 0,1 0 0,1 0 0,0 1 0,1-1 0,-1 0 0,-1 0 0,0 1 0,-3 0 0,-1-1 0,-3 1-32,13-1 1,-1 0 0,-3 1-1,-2-1 1,-2 1 0,-4 1 0,-4-1-129,8 1 0,-5 0 1,-5 1-1,-9-1 8,23-2 1312,-81 2-1053,-35-1-1,12 3 1,-3 1-12,0 0 0,0 0-11,0 1 0,3 0 0,-8 1 1116,12 2-5150,18 1 4635,7 1 1,9-2-1,0-2 1</inkml:trace>
  <inkml:trace contextRef="#ctx0" brushRef="#br0" timeOffset="171166">15673 18078 13978,'59'-14'112,"0"0"0,0 0 0,0 1 0,0-1 0,2 0 0,0 0 0,0 0 0,3 0 0,3 0-785,-10 3 1,2 0-1,3 0 1,1 0 0,1 0-1,1 1 1,1 0 0,1 0 704,-8 2 0,1 0 1,2 0-1,0 1 1,0 0-1,1 0 1,0 0-1,1 1 1,-1-1-1,0 0-131,1 0 1,0 0 0,0 0 0,0 0 0,1 0 0,0 0 0,-1 1 0,0 0 0,0 0 0,0 1 98,-1 0 0,0 1 0,1 0 0,0 0 0,-1 1 0,0 0 0,-2 0 0,-1 1 0,-2 0 0,-2 0-86,15 0 0,-4 1 0,-3 0 0,-1 1 0,0 0 0,-1 1 20,-3 0 1,-1 0 0,0 1 0,-1 0 0,-1 0-1,-1 0-101,5 1 0,-1-1 1,-2 1-1,1 0 0,-1 1 84,3 0 0,0 0 0,0 1 1,-2-1-1,-4 1 464,11-1 1,-4 0 0,-2 0-554,-3-1 1,-2 0-1,-18-6 1520,-21-9-1617,-45-2 2429,-30 0-3057,13 6-1893,-18 4 2790,21 2 0,4 1 0,28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3:48:06.01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5901 2078 18003,'-16'-37'623,"-1"1"1,14 1 0,9 3-619,19 10 1,8 5-34,0 3 0,2 5 0,7 3 0,-2 6 28,13 20-22,-26 10 0,-8 10 33,-12 12 0,-10 5 15,-6-10 0,-5 1 0,-1-1-422,-9 11 0,-5-5 390,-4-9 1,1-7 16,5-9 164,15-16-197,28-15-68,36-4 23,-6 6 0,3 2 10,-3 4 1,-1 3-187,3 5 0,-5 4 120,1 21 677,-22 3-554,-20 4 0,-22-12 0,-12 0-196,-6-1 0,-6-4-1085,5-7 0,-3-3 0,2-2-2170,-11 3 1,2-8 3450,5-13 0,7-4 0,8 2 0,10-10 0</inkml:trace>
  <inkml:trace contextRef="#ctx0" brushRef="#br0" timeOffset="467">7374 2186 16535,'-15'42'605,"0"0"0,-2-1 0,-4-4-521,-2-7 0,-3-3-11,-2 0 0,-1-1 56,0-1 0,-1-1 117,-6 0 0,-1-4 573,-21 4-405,-4-24-313,29-17 145,9-15 136,17 8-382,15 6-34,44 12 28,-8 13 1,4 4-23,2-2 0,0 3-560,6 6 1,-2 1 49,-16-6 1,-2 0-433,0-1 1,0-1-1384,-2-1 0,0-2 2353,29 3 0,-28-6 0,-9-4 0</inkml:trace>
  <inkml:trace contextRef="#ctx0" brushRef="#br0" timeOffset="834">7742 1957 19101,'15'-55'168,"4"13"-269,17 42-190,-8 30 268,-6 26 35,-24 8 77,-5-30 1,-4-1 156,-13 7-44,3-10-78,7-9 10,7-11-44,15-8-595,34-19-481,10 1-338,-11 2 1,2 0-733,-3 4 0,1 1 2056,5-1 0,-3 1 0,10-1 0,-10 3 0</inkml:trace>
  <inkml:trace contextRef="#ctx0" brushRef="#br0" timeOffset="1168">9075 2297 17241,'-4'2'2936,"2"-1"-2466,2-1-481,26-20-348,2 5-1865,9-2 0,5 1 2224,16 1 0,-5 3 0,-28 10 0</inkml:trace>
  <inkml:trace contextRef="#ctx0" brushRef="#br0" timeOffset="1817">10387 1788 19280,'4'-35'321,"1"0"0,7 3 1,7 4-300,29 1-44,15 11-12,-15 23 17,-19 11 1,-5 7 4,-9 11 1,-10 5 39,-12 16 0,-9 0-450,-2-8 1,-6-3 426,-10-5 1,-1-5-6,0-4 221,13-14-177,13-10 12,10-7-78,34-7 22,3 4-23,-5-1 1,2 2 0,27 11-1,-1 8 1,-6 8-247,-14 24 236,-42 12 77,-17-22 1,-8-2-45,-1-7 0,-4-5-258,-7-3 0,1-6-1411,-10-8-3261,6-9 5094,4-16 0,18 9 0,4-8 0</inkml:trace>
  <inkml:trace contextRef="#ctx0" brushRef="#br0" timeOffset="2201">11501 1727 20748,'-16'50'-4,"0"1"0,-3 6 1,-1 2 14,0 3 0,-1 0-536,-1-6 1,0-5 535,-9 2 596,-7-9 31,4-23-330,-10-35-274,13-13-1,3-26 90,17 14 68,5 7 414,5 10-605,7 11-33,10 6 10,38 28 23,-15-5 0,2 3-140,2 2 0,0 1-315,3 2 1,-2-1 39,-13-8 0,0-2-2017,12 4 1,1-2 2431,18 2 0,-5-1 0,-36-16 0</inkml:trace>
  <inkml:trace contextRef="#ctx0" brushRef="#br0" timeOffset="2617">12366 1998 18093,'52'-20'-373,"-1"0"0,-3 3 1,1 0-1,-7 4 1,4 1-1,-10 3 1,-1-1-1</inkml:trace>
  <inkml:trace contextRef="#ctx0" brushRef="#br0" timeOffset="3234">13954 1430 14316,'0'-7'3552,"0"2"-2902,0 5-347,0 0-135,8-36-56,20 23-56,3-24-45,17 36 67,-9 14-78,-4 12-11,-11 19-28,-18 2 0,-9 5 50,-12 5 0,-7 1-308,6-15 1,0 0-1,-2-2 308,-9 5 1,-1-6-1,-6 2 0,24-32 34,7-7 0,1-2 0,23-2-68,25-5-22,11 1-520,-17 2 0,0 0 352,-5 3 1,0 0-321,5 1 1,0-1-574,3 0 1,0-1 1105,3-2 0,-4 0 0,8 0 0,-11-3 0</inkml:trace>
  <inkml:trace contextRef="#ctx0" brushRef="#br0" timeOffset="3617">15525 1272 19325,'-29'57'47,"1"0"0,-1 0 0,6-11 0,0-3 1,0-1-48,-3 1 0,-1-2 0,2-4-536,0-1 0,0-5 536,-15 18 389,10-20 529,3-16-259,2-36-502,5-5 34,3-26-1,12 9-22,2 2-22,7 5-46,10 2 373,14 20-529,26 35-202,-2 10-286,-19-2 0,-1 2-532,20 11-1322,-15-13 0,2-2 2398,19 7 0,-5-1 0,-30-22 0</inkml:trace>
  <inkml:trace contextRef="#ctx0" brushRef="#br0" timeOffset="4016">16676 1262 18854,'12'43'82,"-1"0"0,0 0 1,-3-2-83,-3-7 0,-2 1-785,2 12 1,-1 2 784,1-6 0,-1-3 0,0-5 0,-1-3 0,2 6 0</inkml:trace>
  <inkml:trace contextRef="#ctx0" brushRef="#br0" timeOffset="4187">16546 1620 18966,'-3'-9'987,"0"2"-875,14-28-79,11 15-336,13-10 1,10 1-1373,14 11 0,6 5-1594,-21 3 1,1 0 0,0 2 3268,6-1 0,2 2 0,-8 2 0,15-1 0,-13 1 0</inkml:trace>
  <inkml:trace contextRef="#ctx0" brushRef="#br0" timeOffset="6083">17600 1316 14395,'23'-61'3025,"1"7"-2408,-6 34 111,21-6-571,-3 10 11,16 0-168,-6 12 22,-13 9 0,-1 7-11,-5 10 1,-5 8-35,-2 13 1,-10 7 16,-17 10 1,-12 2-312,-2-1 1,-4-5 299,-1-14 0,4-5-352,5 12-618,55-38-212,3-16 1,5-5 268,3 0 0,3-2-247,-9-2 0,2-2 1,-1 1 1176,16-4 0,-4 2 0,-22 5 0,-3 2 0,27-7 0</inkml:trace>
  <inkml:trace contextRef="#ctx0" brushRef="#br0" timeOffset="7117">19478 1124 18610,'-51'42'325,"1"-1"0,8-5 0,6-1-91,-6 16-190,25-19-10,17-12 89,11-10-129,30 1-722,-7-7 0,5 0-1777,17 1 1,3-1 2504,-4-1 0,-3-1 0,-12 0 0,-5 0 0,4-1 0</inkml:trace>
  <inkml:trace contextRef="#ctx0" brushRef="#br0" timeOffset="7484">20726 1198 19437,'-65'-8'728,"3"14"-661,28 15 1,2 8-29,4 7 0,4 4 11,-2 9 1,7 1 5,12-10 0,8-4 22,23 17 46,22-36-46,14-10-28,-26-12 1,2-5-29,16-9 1,1-8-18,-7-6 1,-4-7 5,1-7 1,-6-2-12,-13 12 0,-9 1 0,-24-17-102,-17 38-105,-10 12 0,-6 8-930,1 6 0,0 5 1137,-1 3 0,4 0 0,-11 12 0,39-7 0</inkml:trace>
  <inkml:trace contextRef="#ctx0" brushRef="#br0" timeOffset="8716">7225 4489 16692,'35'-20'33,"1"-1"1,-2 1 0,-3 7-34,10 22 11,-5 26 73,-27-4 0,-7 6-39,-8 8 0,-6 0-34,0-6 0,-3-4-11,-21 18 34,26-39-12,9-8 23,29-5-34,35 8-11,-28-2 0,2 3-299,9 4 1,-3 3 292,-11 1 1,-5 4 5,-1 9 0,-9 4 246,-15-1 1,-9 1-113,-10 5 1,-7-3-107,-3-9 0,-4-6-28,-2-6 0,1-5-403,-6-6-1088,8-14-1545,5-6 3036,9-14 0,7 13 0,6 0 0</inkml:trace>
  <inkml:trace contextRef="#ctx0" brushRef="#br0" timeOffset="9334">8382 4561 17084,'1'48'94,"-1"-1"0,1 1 0,-10 2 0,-5 1 0,-2-1-46,-3 3 1,-2 0 0,-3-4-559,-11 9 1,-3-7 699,4-15 1,3-10 772,1-12-548,5-40 492,9-23-666,12 15 0,4-1-241,10-17-112,17 21 101,8 37-533,3 10 1,6 4-2208,13 3 0,4 0 2773,1 1 0,-1-1 0,-13-7 0,-5-3 0,-2-7 0</inkml:trace>
  <inkml:trace contextRef="#ctx0" brushRef="#br0" timeOffset="9617">9592 3843 19549,'-32'31'87,"0"1"0,1 17 0,0 11 0,5 4-76,9-8 0,3 4 0,3 2 0,-1 2-981,2-4 0,0 2 0,1 2 1,2-2-1,2-2 877,1 2 1,2-1 0,3-2-1,4-4-199,5 6 1,4-4 0,5-8-464,7-5 1,4-7-1504,1-6 0,3-4 2436,1-8 1,-2-3-1,6 1 1,-8-12-1</inkml:trace>
  <inkml:trace contextRef="#ctx0" brushRef="#br0" timeOffset="9950">10303 4641 17039,'6'0'998,"-1"37"-494,-12 0-437,1-1 0,-4 3-22,-3-6 0,-5 0 5,-11 9 1,-4-3 55,2-11 0,0-4 68,-1 3 0,1-7 173,-13-16-167,20-20 122,8-33 101,16-5-403,24 2 11,10 23-22,19 38 0,-3 13-135,-21-4 1,0 1-79,1 0 0,0 0-292,1 0 1,-1 0-1760,27 14 2275,-17-19 0,-2-3 0,-3 3 0,12-7 0</inkml:trace>
  <inkml:trace contextRef="#ctx0" brushRef="#br0" timeOffset="10120">11294 4652 21331,'51'-24'-730,"1"0"0,-1 0 0,-1 2 1,0 0-1,-9 6 0,4 5 1,-8 2-1</inkml:trace>
  <inkml:trace contextRef="#ctx0" brushRef="#br0" timeOffset="10318">12110 4332 18798,'-1'37'153,"-1"0"0,1-1 1,1 1-490,2 4 0,1 0 336,2 0 0,0-2 0,3 23 0,-1-23 0</inkml:trace>
  <inkml:trace contextRef="#ctx0" brushRef="#br0" timeOffset="10668">12948 3867 18362,'47'33'98,"1"1"1,-1-1-1,-8-4 1,-3 1-1,-5 5-109,-4 12 0,-6 6 0,-4 0-1393,-6-8 1,-4 0-1,-3 1 735,-2 2 1,-3 0-1,-2 0-687,-2-3 1,0 1-1,-2-2 1551,-4 17 1,-2-5-1,-3 7 1,6-22-1</inkml:trace>
  <inkml:trace contextRef="#ctx0" brushRef="#br0" timeOffset="11067">14044 4257 17790,'55'-10'-619,"1"0"0,-3 0 0,3 0 0,-4 0 619,5-1 0,-3 1 0,2 0 0,-6 0 0,2-1 0</inkml:trace>
  <inkml:trace contextRef="#ctx0" brushRef="#br0" timeOffset="11386">15422 3754 20434,'42'-51'0,"1"15"-224,-1 56 11,-22 13 1,-6 8 184,-9-3 0,-6 2-132,-5 18 0,-10 2 298,-4-18 0,-6-2 1,1-2-33,-1 2 1,0-2-57,-4 6 0,4-5 52,13-10-91,20-13-482,42-21-1535,0-12 1,4-6-1161,3 1 1,2-2 3065,-9 1 0,2-3 1,-8 4-1,-11 6 0,-3 1 1,22-11-1</inkml:trace>
  <inkml:trace contextRef="#ctx0" brushRef="#br0" timeOffset="11617">16512 3221 20770,'-42'37'183,"1"1"0,0 4 1,5 3-156,11 7 0,6 4-1806,-1 2 1,3 2 1777,4 1 0,3 1 0,2-3 0,5 1-528,11-9 0,6 3 1,2-4-90,0 5 1,9-4-1558,12-3 1,10 1-1,1-10 2174,2-12 0,0-7 0,0 4 0,-4-7 0,2-13 0</inkml:trace>
  <inkml:trace contextRef="#ctx0" brushRef="#br0" timeOffset="11918">17390 3685 20681,'-21'42'109,"1"1"1,-1-1 0,0-1 0,-1-1 0,-1-4-65,-8 3 0,-3-2-29,-6 2 1,0-4 56,12-11 0,0-7-40,-27-12-55,34-30-23,10-30 45,10 10 0,10 8-33,3 10 21,17 13-133,17 49-1038,-7-5 1,1 3-101,-1 3 0,0 1 1283,9 1 0,-2-6 0,-7-9 0,-5-11 0</inkml:trace>
  <inkml:trace contextRef="#ctx0" brushRef="#br0" timeOffset="12100">18094 3867 19246,'3'-5'1614,"0"2"-1558,-3 3-829,35-8-930,8 0 1703,18-4 0,1-1 0,-9 3 0,-13 2 0,0 0 0</inkml:trace>
  <inkml:trace contextRef="#ctx0" brushRef="#br0" timeOffset="12234">18724 3743 19930,'-18'50'-187,"0"-1"0,0-3 1,8-4-2380,23-2 2566,5-8 0,-1-14 0,-3-8 0</inkml:trace>
  <inkml:trace contextRef="#ctx0" brushRef="#br0" timeOffset="12467">19155 3293 21028,'17'51'4,"1"1"1,-1-1 0,-2 0-1,-1 1 1,-2-1-136,-5-3 0,-2-1 0,-2 1-852,-2 0 1,-3 1 0,-2 0-38,-1-1 1,-1 0-1,-2-1 1020,-6 19 0,-1-5 0,4-23 0,1-5 0,-4 13 0</inkml:trace>
  <inkml:trace contextRef="#ctx0" brushRef="#br0" timeOffset="12800">20795 3051 17992,'3'-1'1916,"-44"36"-1356,0 0-419,6-4 1,-6 6 0,1 0-933,5-3 0,2 1 0,0-1 791,1 0 0,0 1 0,3-1-6,-5 11 1,7-3 644,12 4-650,25-9-303,37-18 0,25-5 0,-12-1 1,-2 6-1,1-9 0,-1-1 0,1 0 1</inkml:trace>
  <inkml:trace contextRef="#ctx0" brushRef="#br0" timeOffset="13170">21759 3194 21196,'-37'-38'45,"7"8"-90,29 29-44,-7 13 89,-30 39-23,20-24 1,-1 1-300,-10 14 1,2 1 287,11-11 0,3-1-22,-4 22 210,27-11-52,49-15-18,-10-24 0,4-7-28,1-2 0,1-5-608,5-8 1,-6-5 540,-19 1 0,-6-1 11,13-26 0,-21 1-706,-34 17 0,-13 2-1586,-15 7 1,-10 9 2291,3 10 0,-4 6 0,3 1 0,-3-5 0,3 6 0,8 14 0,-1 0 0</inkml:trace>
  <inkml:trace contextRef="#ctx0" brushRef="#br0" timeOffset="13919">8250 7478 14820,'0'-5'763,"0"2"21,0 3-179,0 62-454,-12-26 0,-1 3-78,4 10 0,-1 1-28,-8-8 0,0-6-34,0-5 22,9-16 348,25-14-268,22-11-113,8 4-56,12-3-46,-20 17 35,-9 12 67,-13 16 118,-18 1 0,-8 3 179,-8-1 0,-3-2-213,2 1 0,-2-3 84,-25 9-112,22-34-11,3-10-45,1-7-527,-4-4-2297,4 2 2824,3 6 0,9 5 0,6 4 0</inkml:trace>
  <inkml:trace contextRef="#ctx0" brushRef="#br0" timeOffset="14467">7833 7523 13039,'5'-6'908,"-2"1"-3503,27 5 1,9 5 2594,0 2 0,-1-3 0,-2-1 0,-14 3 0</inkml:trace>
  <inkml:trace contextRef="#ctx0" brushRef="#br0" timeOffset="14883">9315 7393 13880,'0'44'705,"0"-1"1,-1 2 0,-1-1-555,-2-2 0,-3-1-621,-2 2 1,-4-1 513,-2 0 1,-3-3 84,0-2 0,-2-1 33,1-5 1,-1-3 371,-14 15-120,4-18 402,6-14-401,4-23-113,2-12-50,8-7 1,3-5 472,0 1 0,5 1-641,5-2 0,5 4-95,12-8-1,24 44-55,3 19-56,-18-1 0,1 2-506,3 2 1,3 1-1374,0-2 0,3 1 0,-2-1 2002,6 0 0,-2-2 0,1 2 0,-5-4 0,-5-10 0</inkml:trace>
  <inkml:trace contextRef="#ctx0" brushRef="#br0" timeOffset="15468">7524 7500 15056,'42'-18'784,"0"0"1,1 0-1,11 0 1,1 3-785,10 1 0,0 7-1535,-11 10 1,-3 6 677,0 2 0,-3 6-975,-5 6 0,-4 4 1998,-7 7 1,-5-1-1,3 6 1,-16-5 0</inkml:trace>
  <inkml:trace contextRef="#ctx0" brushRef="#br0" timeOffset="17385">10886 7192 18709,'-32'50'321,"0"0"0,5-6 1,2-4 70,-11 15-280,19-24 123,9-14-90,7-7-44,2 1-22,4-1-46,2-2 46,4-5 21,4-2-88,-6 0-12,0 0 11,-7-1-1075,-2 1 1064,3-1 33,8 0-683,12 0-1109,12 1-1278,0-1 3037,-1 0 0,-19 0 0,-5 0 0</inkml:trace>
  <inkml:trace contextRef="#ctx0" brushRef="#br0" timeOffset="18049">10721 7509 19953,'-6'-37'481,"12"5"-425,21 19 0,9 4-17,4-2 1,2 1-85,9-1 0,-1 2-207,-12 2 0,-4 2 95,8 2 157,-41 9 56,-24 3 0,-19 8 168,-3-5 0,-6 0-6,1-2 1,0-1-180,0 0 1,3-1 88,11-3 1,6-1-118,9-3 57,13 0-124,17-1 112,41-17-23,-6 3 1,6 0-68,-7 0 0,4-2 1,-2 1-471,14-4 0,-1 1 279,-8 3 1,-5 2-201,-2 2-149,-19 5 249,-15 4-3272,-43 17 3597,-12 0 0,2 3 0,7-6 0</inkml:trace>
  <inkml:trace contextRef="#ctx0" brushRef="#br0" timeOffset="18449">11711 7241 19134,'1'-34'566,"0"0"0,5-17-566,35 24-33,-2 16 10,6 5-33,4 19-398,-19 15 0,-7 10 68,-14 20 0,-11 6-278,2 0 1,-8 1 663,-6-17 0,-6 1 0,0-7 117,-6-2 1,1-4 73,-8 19 212,15-21 90,49-18-493,1-21 0,5-6-728,19-5 0,2-3-1085,-4-2 0,-2 0-2126,-3-2 1,-6 1 3938,-2-1 0,-19 9 0,-14 4 0</inkml:trace>
  <inkml:trace contextRef="#ctx0" brushRef="#br0" timeOffset="19101">7314 7093 15807,'-15'55'150,"-1"0"0,1 0 0,0 0 0,-1 0 0,1 0 0,0 1 1,-1-2-1,2 0 0,2 0 0,4 2-1235,4 5 0,4 3 0,3-1 1,2 0-1,1-4 1079,2 1 1,2-2-1,3-2 1,2-1-32,4-2 1,2-2-1,2-2 1,2-1-85,1-3 0,1-2 1,4-3-1,5-2-406,3-5 1,6-3-1,3-2 1,3-3-1,1-3-426,7-2 1,4-4 0,3-3 0,0-2-1,-1 0 930,-9-2 1,1-1-1,0-1 1,0-1-1,-2-2 1,-2 0-1,12-1 1,-2-3-1,-3-1 1,-7-1-1,6-7 1,0 0 0</inkml:trace>
  <inkml:trace contextRef="#ctx0" brushRef="#br0" timeOffset="19434">12446 6350 19114,'32'36'143,"1"-1"1,-1 0 0,1 7 0,0 5 0,0 1 0,-2 3-139,-2 4 1,-2 2-1,-2 2 1,1 0-1172,1 2 0,-1 0 0,0 1 0,-3 0 1101,-2-1 1,-2 2 0,-3-2 0,-3-2-269,-2 1 1,-5-2-1,-3 0-541,-2-1 0,-3 0 0,-2-1-588,-1-5 1,-3 0-1,-1-3 1462,-8 15 0,-1-7 0,6-22 0,0-4 0,-5 5 0</inkml:trace>
  <inkml:trace contextRef="#ctx0" brushRef="#br0" timeOffset="20236">13827 7028 18798,'21'17'-919,"8"4"-582,-9-5 560,-2 4 941,-16-6 11,-3-6 280,-1-7 460,-2-1-23,1 0 304,-3 0-596,2 0-88,1 0 335,2 0-515,0-3-56,1 0-56,-1-2-44,0 2-1,0 2-482,1 0 247,-1 5 67,1 2 45,0 4 67,0 0-145,0 1-247,0-4-1457,0-1-1131,-1-5 3025,-3-1 0,1 0 0,-1 0 0</inkml:trace>
  <inkml:trace contextRef="#ctx0" brushRef="#br0" timeOffset="22584">13835 7125 12188,'-4'0'828,"0"0"1761,4 0-2253,-1 1 337,0 2-427,-2 0-22,1 1-123,0-2 89,1 0 1323,0-1-1513,1 1 0,-1 0-11,1 2 11,0-2-23,0-1 12,2-1 11,-1 0 0,1-1 11,-1-1-11,-1 0 0,0 1 0,1-1 0,-1-1 0,1 0 0,-1 2-3277,0 0 0,0 1 0</inkml:trace>
  <inkml:trace contextRef="#ctx0" brushRef="#br0" timeOffset="22951">14041 6391 18653,'-35'56'118,"0"0"1,1 0 0,1 2 0,2 0-1,6 0-1049,10-5 0,4 0 0,2 0 976,0 2 0,2 0 0,2 0-4,-1 0 0,2-1 0,4 1 144,7 7 0,5 1 1,4-3-149,2-10 0,2-3 1,6-1-128,7 0 1,4-1-1,2-8-275,10-3 1,1-9-348,-1-12 1,-1-8-3568,16-16 4279,-4-9 0,-27 5 0,-9-2 0</inkml:trace>
  <inkml:trace contextRef="#ctx0" brushRef="#br0" timeOffset="23883">15249 6796 17129,'-6'-54'2577,"-3"11"-2566,-4 75 6,2 15 0,0 8-17,-1 4 0,0 4-551,1-9 0,-1 2 1,0-2 555,-4 6 1,-3-3 5,2-14 0,-1 1 0,-1-4 172,-3 4 1,0-3-145,-2-3 0,0-10-39,0-22-22,8-33-12,9-24 34,4 6 0,5-5 162,6 4 1,5 1-163,3-1 0,5 6 0,27-2-56,8 54-90,-8 23 334,-22-12 0,2 3-586,0 0 1,2 0-2152,17 3 0,3-3 2549,-11-8 0,0-2 0,-2-1 0,-3-4 0,0-6 0</inkml:trace>
  <inkml:trace contextRef="#ctx0" brushRef="#br0" timeOffset="24067">15986 7003 19594,'-9'-3'247,"1"1"-247,8 2-729,0 0-4627,93-40 5356,-37 18 0,-4 0 0,-3 2 0,-17 8 0</inkml:trace>
  <inkml:trace contextRef="#ctx0" brushRef="#br0" timeOffset="24233">16653 6829 18227,'-7'45'-205,"1"1"1,-1-1-1,1 11 1,4-4-1959,7-12 1,4-4 2162,15 6 0,-8-18 0,-2-12 0</inkml:trace>
  <inkml:trace contextRef="#ctx0" brushRef="#br0" timeOffset="24500">17034 6258 19603,'31'43'51,"1"0"1,0 0-1,-1 0 1,-2 0-1,-2 0-51,1 14 0,-4-1-932,-2 3 0,-4 5 622,-7-7 0,-4 4 0,-4-1-2967,-5-2 0,-4 0 0,0-1 3112,1-3 1,1-1 0,-3-4 0,-6 4 0,-1-11 0,6-19-1</inkml:trace>
  <inkml:trace contextRef="#ctx0" brushRef="#br0" timeOffset="24832">18975 6226 17734,'1'-6'684,"1"1"-292,-2 5-68,-93 69-251,65-46 0,-1 0-468,-12 9 0,-5 4 0,5-3 518,10-5 1,6-3 66,-10 18 284,18-12-329,17-8 68,18-7-23,46-7-207,-14-7 1,5 0-616,-6-1 1,3-1 0,-1 0-408,-5 0 0,0 0 0,-1 0-433,1 1 1,-1-1 0,-1 1 1471,10-1 0,-6 1 0,11 0 0,-11-1 0</inkml:trace>
  <inkml:trace contextRef="#ctx0" brushRef="#br0" timeOffset="25101">20293 6278 18675,'-8'-8'851,"-34"7"1,-10 9-684,0 17-606,-10-5 0,3 5 438,30 0 0,9 5 177,1 9 1,13 0-83,19-9 1,10-4-1,18 0 1,6-9-68,4-13 0,2-8-330,5-9 0,-3-6 335,-17-1 1,-5-3-23,-5 0 0,-4 0-11,6-21-560,-48-7-852,-20 33 0,-13 7 1412,7 6 0,-4 4 0,3 0 0,-9 0 0,4 3 0,7 8 0,1 1 0</inkml:trace>
  <inkml:trace contextRef="#ctx0" brushRef="#br0" timeOffset="29651">6140 10792 12568,'6'-8'2387,"-1"2"-1513,-5 6 840,0 0-425,8-26-852,-6 19-67,7-19-168,-9 25-247,0 5 56,-1 39-28,-4-1 0,-2 4 17,-1 4 0,-3 2-521,-5 12 1,-5-2 520,1-17 0,-5-3-197,-11 8 1,-3-5 84,6-15 0,-2-5 101,-4-5 0,1-9 56,-8-27-12,16-30 68,17-5 348,6-2 89,4 6-303,22 2-280,29 23 50,-1 23 1,5 8-6,-4 2 0,1 3-60,6 10 1,-2 2-423,-17-7 1,-2 2-4435,4 4 1,-1 1 4731,11 8 0,-8-2 1,-28-24-1</inkml:trace>
  <inkml:trace contextRef="#ctx0" brushRef="#br0" timeOffset="30249">7363 10497 17924,'3'-9'1098,"0"1"-1008,-8 16 179,-22 24-135,2-2 1,-4 3-1,-10 15 1,-1 1-539,5-6 0,1-1 477,3-1 0,5-3-62,4 3 226,9-14-204,9-10 169,7-6 22,20-4-146,3-2-67,19 0-22,-4-1 414,1 3-2016,0 2 1613,5 4 0,-24-7 0,1 0 0</inkml:trace>
  <inkml:trace contextRef="#ctx0" brushRef="#br0" timeOffset="31349">8274 10173 16714,'27'-27'108,"1"-1"1,-2 3-1,-1 6-108,4 12 0,1 3 23,-2 2 10,0 6 34,-2 4-44,0 5 44,0 3-67,-1 2-34,-3 2 1,-6 3 492,-13 28 12,-20 0-311,2-14 1,-4 3-33,-15 11 1,-3-1-107,12-14 1,0 0-6,-10 14 0,4-3-17,10-9 112,5-9 291,18-27-100,9-12 26,12-8-301,4 1 0,5-1-39,6 1 0,4 1-835,8-2 0,1 2-4070,-5 5 1,-2 3 4820,15 2 1,-31 6 0,-19 0 0</inkml:trace>
  <inkml:trace contextRef="#ctx0" brushRef="#br0" timeOffset="31850">9111 9986 18238,'0'41'116,"1"-1"0,-1 8 0,0 3-77,2 8 0,0 4-824,-3-14 0,-1 1 0,-1 1 807,-1 4 1,-1 1 0,-3 4-21,-1-1 1,-2 3 0,-1 2 0,1-2-900,0-4 1,1-1 0,-1 0-1,1-1 897,0-1 0,0-1 0,0-1 0,1-5 0,-2 17 0,4-13 0,6-19 0</inkml:trace>
  <inkml:trace contextRef="#ctx0" brushRef="#br0" timeOffset="32282">9396 10712 18832,'41'-20'-611,"-1"1"0,0-1 1,18-7-1,-4 9-470,-15 19 0,-5 5 767,15 12 314,-37 12 3048,-40 29-2281,7-26 1,-3 0-516,-4 3 0,0-2-241,-15 13 68,26-24-1,23-16 180,27 6-247,23 15 5,-26-12 1,1 1-11,0 4 0,-3 2 5,1 16 135,-14 4 22,-13 1-34,-20 1-134,-13-5-1944,-1-20 0,-4-3 1944,-17 2 0,4-6 0,29-13 0</inkml:trace>
  <inkml:trace contextRef="#ctx0" brushRef="#br0" timeOffset="33383">13042 10422 18944,'-29'21'157,"1"0"0,-17 27-101,40 12 5,7-13 1,6 1-46,6-2 1,4-2-11,-1 0 0,3-4-6,6-10 0,3-7-45,17-9-67,0-15 112,-2-14 22,-17-6 1,-3-6-35,-6-8 1,-4-4 11,2 0 0,-4-1-228,-5-4 1,-4 2 249,-10-18 68,-3 7 347,-6 13 45,-2 17-325,2 12-79,-5 22-78,9 20-11,9 14 477,17-5-656,18-9-124,9-23-6,-3-10 1,3-6 201,5-9 1,0-3 117,-2 2 0,-1-1-130,-4-5 1,-6 0 173,-6 0 215,-14 6 469,-8 7-180,-8 3-323,-3 2 22,-12 2-191,3 1-313,1 1-90,19 0-291,14-3-91,15-6 331,-3-2 1,2-2 413,-2-2 1,0 0 353,0-2 0,-2 2 616,5-6-426,-27 17-415,-11 17 35,-2 8-34,-4 35-135,7-18 0,3 1-571,7 12 0,4-1-230,-1-7 0,5-4-516,8-2 1,4-5 1305,25 4 0,-21-15 0,-3-8 0</inkml:trace>
  <inkml:trace contextRef="#ctx0" brushRef="#br0" timeOffset="34033">16593 9505 19628,'-18'53'26,"0"-1"0,0 6 0,5 2-4,8 2 1,1 4-471,-2-18 0,-1 3 0,-2 1 0,-1-1 453,-2-2 1,-1 0-1,-1 0 1,-1 0 1,-3 13 1,-1 1 0,-1-5-1,1-11 0,-2-2 1,1-8 70,-17 8 570,5-23-581,3-27 389,2-24-266,0-22-101,10-1 1,1-4 370,4 3 0,1-1-186,0-3 0,3 3-274,1-7-78,16 40 1036,10 37-1054,10 5 1,6 4-645,9 7 1,4 2-2538,-6-5 0,2 1 0,-1-2 2776,12 6 0,-4-3 0,-14-9 0,-6-4 0,-3-3 0</inkml:trace>
  <inkml:trace contextRef="#ctx0" brushRef="#br0" timeOffset="34401">17899 9836 19706,'-23'55'459,"-1"1"1,-4 3-1,-1 0-364,-1 0 1,0-2-96,8-13 0,3-4 0,-2 13 45,35-36-34,8-10-11,21-4-544,-1-9 1,6-4-4208,11-5 0,3-1 4580,0-3 1,-2-1-1,-12 4 1,-8 2 0,-2-1-1</inkml:trace>
  <inkml:trace contextRef="#ctx0" brushRef="#br0" timeOffset="34633">18702 9594 21152,'12'61'-677,"-1"0"0,1-1 0,2 1 0,1-2 0,0-3-2040,4 10 0,1-4 2455,2-2 0,-2-8 1,-3-11-1,-4-9 1</inkml:trace>
  <inkml:trace contextRef="#ctx0" brushRef="#br0" timeOffset="36416">15074 11429 16299,'45'-12'33,"1"0"1,-1 1 0,8-2 0,1 1 0,3-1 75,-8 2 0,2 0 1,3 0-1,5-1-670,-5 1 1,4 0-1,4-1 1,2 0-1,0-1 1,-1 2-1,-2 0 643,2 0 0,-3 0 0,1 1 0,0 0 1,1 0-1,4 0-179,-10 1 1,3-1 0,1 1 0,2-1 0,0 0 0,0 1 0,-1 0 0,-1 1 0,-3 1 112,6 0 0,-3 0 0,-1 2 0,0 0 0,0 0 0,3 1 0,3 0-51,-6 0 0,2 1 0,2 1 0,2-1 0,0 1 0,1 0 1,1 0-1,-1 1 0,0 0 0,-1 0 39,0 0 1,-1 1-1,-1 0 1,1 1-1,0-1 1,0 1-1,1 0 1,0 0-1,0 0 1,2-1-97,-2 1 1,2-1 0,1 1 0,1-1 0,-1 0-1,1 1 1,-1-1 0,-1 1 0,-1 0 0,-3 0 0,-2 0 92,6 0 0,-2 1 1,-2 0-1,-1 1 1,-2-1-1,-1 0 0,-2-1 1,-2 0 48,15-2 0,-1 1 0,-4-2 0,-5 0 0,-7-2-33,16-2 0,-12-4 591,-15-3 1,-7-4-250,7-15 1769,-24-19-1701,-15-11-243,-8 22 1,-2 1-157,1 5 0,-2 1 6,-14-28 67,4 17-101,4 5 0,0-4 28,0-14 0,-1-4 801,0-2 1,1-2-830,5 16 0,1-2 0,1 1-6,0-13 1,1 1 5,2 17 0,1-2 0,1 0 255,-1-3 0,1 0 0,0-1-252,1-3 1,-1 0 0,1-1 3,0 0 1,-1-1-1,-1-3-194,0 3 0,-2-3 0,-1-1 0,-3 1 187,-2 3 0,-3 0 0,-1 0 0,-4 0-3,1 5 1,-2-1 0,-2 1 0,-1 1 0,0 4-350,-11-14 0,-1 5 1,-4 5 347,0 7 0,-3 4 0,1 5 10,-1 3 0,-3 4 151,5 5 0,-3 1 1,0 1-200,-2 1 1,0 2 0,-4 1 13,2 1 0,-3 1 0,-1 0 0,1 2-2,-8 0 0,2 1 0,-2 2-45,-7 0 0,-1 2 1,1 2-471,4 2 1,2 1 0,-3 0 465,10 1 1,-1 0 0,-1 0-1,-2 1-17,-4 0 1,-1 0 0,-2 1 0,-6 1 24,11 1 1,-3 1 0,-4 1-1,-1 0 1,-1 1 0,2 0 0,3 0-114,0 0 0,3 0 0,0 0 1,0 1-1,-1 0 0,-3 1 172,4 0 1,-2 1 0,-3 0 0,0 0 0,0 1-1,1 1 1,2-1 0,3 1-184,-3 1 0,3 1 1,1 0-1,2 1 1,-1 0-1,0 0 195,1 1 0,-1 0 0,1 1 0,0 0 0,0 0 0,0 0-92,-8 4 0,-1 1 0,1-1 1,1 2-1,0-1 92,2 1 0,1-1 0,1 1 0,0 1 0,0-1 34,3 0 0,2-1 0,-1 1 1,0 0-1,-1 3-31,1-1 1,-1 1 0,-1 2 0,0-1-1,0 1 1,3 0-4,-4 3 0,2 0 0,0 0 0,1-1 0,1 1 0,2-1 0,-1-1 0,1 1 0,3-1 0,3-1 0,-11 9 0,4 0 0,10-5 555,12-6 1,8-1-601,-5 23 1757,19-15-1668,19 6 1661,28 13-1700,-10-14 1,1 7 12,1 7 1,2 6 0,-1 1 83,-9-14 1,-1 1 0,1 0-1,-1 3-91,0 1 0,1 2 1,-1 1-1,1 1 0,-1-1-9,0-2 0,0 0 1,-1-1-1,2 3 0,2 4-67,-4-7 1,2 3-1,1 2 1,1 2 0,1 0-1,-1 2 1,1-1-1,-1-1-1122,2 3 1,-1 1 0,1 0 0,0 1 0,0-1-1,0 1 1,0-1 0,0 1 1186,1-1 0,0 2 0,0 0 0,0-1 0,0 0 0,-1-1 0,-2-3 0,0-2 0,0 1 0,0 0 0,-1-2 0,-2-3 0,-1-4 0,-2-5 0,-1-1 0,0 0 0,1 0 0</inkml:trace>
  <inkml:trace contextRef="#ctx0" brushRef="#br0" timeOffset="38182">20574 8931 16726,'51'-19'242,"0"-1"1,3 0 0,0 1-187,-5 3 0,2 1-1750,5-1 0,1 0 1688,0 1 1,1 1 5,4 0 0,-4 3 0,6-2 0,-12 5 0</inkml:trace>
  <inkml:trace contextRef="#ctx0" brushRef="#br0" timeOffset="38433">20800 8531 17588,'-36'33'399,"0"0"1,1 1 0,1 3-355,0 13 0,5 3-45,9-8 0,5 0 16,1-1 1,9-4 6,29 6-23,25-35-96,-16-9 1,3-4-622,6-3 0,5-4-1058,6-2 1,6-3 0,-2 1 1700,-8 1 1,-1 1 0,-2 0 0,1-1-1,0 0 1,-6 2 0,-8 4 0,0 0-1</inkml:trace>
  <inkml:trace contextRef="#ctx0" brushRef="#br0" timeOffset="46048">20740 8865 17778,'38'-10'64,"0"-1"1,4 0 0,4-2 0,2 1-73,4-1 1,1 1-1,2 1-1735,9-1 1,2 0-1,-3 2 1743,-9 2 0,-2 1 0,-5 1 0,-3 3 0,-7 2 0,-2 1 0</inkml:trace>
  <inkml:trace contextRef="#ctx0" brushRef="#br0" timeOffset="46433">20989 8548 17992,'-59'23'196,"-1"0"0,19-2 0,0 2 0,2 3-159,2 2 0,2 2 1,3 2 35,-11 14 0,10 1-17,11 12 16,22-25 1,9 1-17,13-3 0,8-1-51,16 3 1,5-3-17,-1-7 0,2-6-1219,6-2 1,-2-5-407,-16-6 0,-2-1 1636,-1-2 0,-4 0 0,5 0 0,-13-2 0</inkml:trace>
  <inkml:trace contextRef="#ctx0" brushRef="#br0" timeOffset="46816">22317 8370 17342,'8'54'114,"0"1"0,-1-1 0,0-3 1,1-2-1,-1-6-674,1-6 0,0-4-2432,10 25 2992,-1-14 0,-7-21 0,-4-10 0</inkml:trace>
  <inkml:trace contextRef="#ctx0" brushRef="#br0" timeOffset="47116">22010 8550 16580,'-6'-7'571,"1"2"-622,28-12 1,15-2-734,-7 7 0,5-1-1480,6-5 1,5-2 0,1 2 2263,-2 4 0,1 3 0,-5 0 0,1 0 0,-5 2 0,-4 1 0,0 0 0</inkml:trace>
  <inkml:trace contextRef="#ctx0" brushRef="#br0" timeOffset="47316">22363 9033 15079,'47'-14'427,"0"0"1,0 0 0,6-3 0,2 0 0,-1 0-1033,-6 0 0,0-1 0,-1 0 495,-1 2 1,-1 0 0,-7 3 0,7 0 0,-19 5-1</inkml:trace>
  <inkml:trace contextRef="#ctx0" brushRef="#br0" timeOffset="47633">23081 8958 18720,'-23'-43'433,"1"1"0,0 1 1,7 4-333,22-6-23,8-1-44,12 3-6,1 18 0,4 6-56,2 6 0,3 9-23,7 13 1,-1 10-421,-8 0 0,-5 7-414,-4 13 1,-5 3-847,-9-12 0,-3-1 1731,7 28 0,-7-28 0,-4-9 0</inkml:trace>
  <inkml:trace contextRef="#ctx0" brushRef="#br0" timeOffset="47849">23867 8273 18563,'9'59'-878,"-1"1"0,4 1 1,1 0-356,4-6 1,0-1 1232,-1-5 0,-1-6 0,-4-10 0,-4-10 0</inkml:trace>
  <inkml:trace contextRef="#ctx0" brushRef="#br0" timeOffset="48351">23762 8716 17162,'50'-22'41,"0"-1"0,1 2 1,-1 3-37,-9 12 1,-1 2-207,3-1 0,0 0 235,-2 1 0,-1 0-6,2 1 1,-4 1-52,3 0 1145,-20 12-707,-30-2-135,-10 9-135,8-4 131,5 7-231,20 2 168,31-2-145,10-6-63,-15-10 1,-1-3-484,25-7 511,-3-4 1,-11-7 414,-15-19-123,-27-12-68,-22-15-190,-8 14 23,-4 9 33,14 25 80,4 3 476,4 6-836,2 2 113,1 5 44,2 12 11,5 10 11,3 16-44,7 7-320,-3-10 0,5-1-823,7-2 0,5-3 1165,14 1 0,1-4 0,12 3 0,-1-21 0</inkml:trace>
  <inkml:trace contextRef="#ctx0" brushRef="#br0" timeOffset="48532">25072 8544 16389,'8'56'-1364,"-2"-12"0,-6-38 0,0-4 0</inkml:trace>
  <inkml:trace contextRef="#ctx0" brushRef="#br0" timeOffset="48682">25044 8144 17722,'-3'-3'-2352,"0"0"2352,3 3 0,0 0 0</inkml:trace>
  <inkml:trace contextRef="#ctx0" brushRef="#br0" timeOffset="48884">25469 7901 19684,'-6'53'-68,"0"-1"1,1 1 0,0 3-1,2 1 1,1 1-1237,5 6 1,2 1 0,0-4-1974,-2-11 0,1-3 0,-1-2 3207,4 13 1,-2-9 0,-2-16-1,-3-11 1</inkml:trace>
  <inkml:trace contextRef="#ctx0" brushRef="#br0" timeOffset="49034">25420 8476 18653,'64'-18'-181,"-1"0"1,-17 6-1,0 1 1,-4 3-1,0 6 1,-3 2-1,-5-1 1,0-1-1</inkml:trace>
  <inkml:trace contextRef="#ctx0" brushRef="#br0" timeOffset="49184">25842 8232 18283,'21'47'-1001,"-10"-9"0,-1-37 0</inkml:trace>
  <inkml:trace contextRef="#ctx0" brushRef="#br0" timeOffset="49316">25864 7946 12501,'-3'-1'-1039,"0"-1"1,3 2 0</inkml:trace>
  <inkml:trace contextRef="#ctx0" brushRef="#br0" timeOffset="49717">26196 8086 18619,'34'46'45,"-1"0"0,-7-10 0,2-6-17,10-8 0,0-8 5,16-4 90,12-15-56,-36-7 1,0-6-24,8-8 1,-1-2-34,-8 0 1,-1-2-202,3-1 1,0 2 189,-2 8 0,2 2-62,20-4 1,4-1 21,1 1 1,1-2 61,2-6 1,-4-2 285,-16 9 1,-9-1 374,-9-24-179,-41 26-223,-16 9-91,-20 27-140,8 18 1,2 13-70,19-7 0,3 5 1,3 3-1439,-1 14 1,4 3 0,6 0-509,7-10 1,6-1 0,6-1 1964,6-1 0,5-1 0,1-7 0,13 10 0,-2-14 0</inkml:trace>
  <inkml:trace contextRef="#ctx0" brushRef="#br0" timeOffset="54351">5002 12613 15706,'62'3'96,"0"0"1,0 1 0,-6-3-1,5 0 1,4-1 0,3-1 0,2 0-1,1-1-699,-14-1 0,2 0 0,1-1 1,1-1-1,1 0 0,2 0 1,1 0-1,2-1 0,0 1 611,-8 1 1,1-1-1,2 1 1,2-1 0,0 0-1,1 0 1,1 0 0,-1 0-1,1 0 1,-1-1 0,0 1-1,-2 0 1,-1-1-104,6 0 0,0 0 0,-1 0 0,0-1 0,-1 1 0,0-1 1,-1 0-1,1 1 0,-1-1 0,1 1 0,-1-1 96,-1 1 0,0-1 0,1 1 0,0-1 0,0 1 0,-1-1 0,-1 1 0,0 0 0,-3 0 0,0 0 0,-3 0-64,12 0 0,-2-1 1,-2 1-1,-2 0 0,0 0 1,-1 0-1,0 0 63,-2 0 0,-1 1 0,0-1 0,-1 1 0,0-1 0,-1 1 0,0-1-110,4 0 1,-2 0 0,1 0 0,-1 0 0,0 0 0,1-1 118,4 0 0,1 0 1,0 0-1,-1-1 1,-1 1-1,-4-1 254,8 0 0,-3-1 0,-2 1 0,-2-1-81,-2 1 0,1-1 0,-5 1 0,-8 0 76,-1 0 0,-13 0 1781,-18 1-1793,-14 4 2340,-7 0-2530,-4 1 2038,-5-1-2083,3 2 644,4 0-643,6 1 133,1 0-10,2-1 0,0-2 77,0-5-21,0-8 178,0-41-179,0 3 1,0-10-149,-1 16 0,0-5 0,0-1 0,0 0-594,-1 2 1,1 1 0,0 0 0,-1-2 551,0-7 0,-1-1 0,0 0 0,1 3-795,-2-7 1,0 3 0,1 0 794,-1-4 0,1 0 0,0 0 0,1 15 0,0 0 0,0 0 0,-1-3-151,2 1 0,-1-4 1,0 0-1,0 1 1,0 1 147,-2-4 0,1 1 0,-2 1 1,-1 0-4,-1-4 0,-1 0 1,-2 2-1,0 6 0,-6-14 1,-4 10 5,-1 22 0,-1 7 0,-6 3 23,8 6 1132,10 6-1178,5 3 2641,9 5-2595,1 1 1489,2 2-1490,-3 1-22,-1 0-45,-3 1 12,-9 0 100,-31 0 0,-10-3-478,8 1 0,-5-1 422,0-2 0,-6 0-435,4 0 1,-6-1 0,-4 1 0,-3 1 423,7 0 0,-2 2 0,-3-1 0,-2 1 0,-2 0 0,-3 0-281,8 1 0,-4-1 0,-1 1 0,-3 0 0,-1 1 0,0-1 0,1 1 0,0 0 0,1 0 279,4 1 1,0 0 0,1 0 0,-1 0-1,1 1 1,0-1 0,-1 2 0,0-1 0,0 0-170,2 1 0,-1-1 1,-1 1-1,1 0 1,-1 1-1,0-1 0,1 1 1,1 0-1,2 0 1,1 0 170,-11 2 0,2 0 0,2 0 0,1 1 0,0-1 0,0 1 0,0 0-135,-1 0 1,1 0 0,0 1 0,0-1-1,1 1 1,-1 0 0,1 0 134,3-1 0,0 1 0,0 0 0,1 0 0,-2 0 0,0 0 0,-3 1 0,7 0 0,-3-1 0,0 1 0,-1 1 0,-1-1 0,0 1 0,1-1 0,1 1 0,1-1 0,-2 1 0,2 0 0,0 0 0,1 0 0,-1-1 0,1 1 0,0 0 0,-2 0-56,-1 1 0,-3-1 1,0 1-1,0-1 0,1 1 1,2-1-1,3 0 1,2-1 55,-6 2 0,2 0 0,3-1 0,4 0 0,3-1 282,-8 1 1,5-1 0,12-2-429,6-1 1149,21-2-1025,11-1 2286,5 0-2275,-1 1 3286,4 0-3287,-4-1 232,2 1-220,-2-1 11,1 1-22,1 0-12,5 9-22,2 4 1,7 13-1,1 11 45,1 11 0,2 11-539,-6-15 1,1 4 0,1 4 0,1 3 582,-1-4 1,0 3 0,0 3 0,1 1 0,0 3 0,0-1-23,-2-7 0,-1 1 1,1 1-1,0 1 1,0 1-1,-1-1 1,0-1-1,0-1-388,0 1 0,-1 0 1,1-1-1,-1-1 1,-1 0-1,1 0 0,-1 0 368,1 6 0,0 1 0,0 0 0,-2-2 0,0-2 0,-2-5 9,0 2 0,-3-5 0,0-2 0,0 3-183,0 8 1,-1 2 0,0-1 0,2-1-152,0-7 1,1-1 0,0-1 0,2-1 322,8 15 0,1-2 0,-1-5 0,-2 0 0,3-13 0,18-16 0</inkml:trace>
  <inkml:trace contextRef="#ctx0" brushRef="#br0" timeOffset="57216">6466 13307 14652,'-2'-5'2074,"1"1"323,1 4-2296,-3-9-79,2 6-22,-1 3 0,2 16 101,5 41-40,-1-18 1,1 2-51,2 9 1,5-1 38,4-9 1,5-7 50,22 6 3,-7-45 1,6-16 0,3-6-10,2-3 0,3-6 0,3-5 0,3-1-543,-13 9 0,3-2 1,2-2-1,1-1 0,1-1 1,1 0-1,1 0 480,-6 5 0,3-1 1,0 0-1,1-1 1,0 0-1,1 0 0,-1 1 1,-1 0-1,-1 2-345,7-6 0,-1 1 0,-1 1 0,0 0 1,0 1-1,-1 1 0,1 2 322,5-4 1,2 2-1,-1 0 1,-1 2-1,-2 3 1,-5 3-71,-2 2 0,-3 3 0,-2 2 1,-1 1 26,6-3 0,-1 2 1,-5 3-33,-6 2 0,-5 3 145,10 1 2054,-43 18-2077,-3 3 3106,-3-1-3162,2-2 633,3-4-633,1-1 140,1 0-140,3 1-280,-1 2-381,3 3-370,-3 0-123,0 3-583,-1 2-5053,-1 9 6790,-1-5 0,1-2 0,-1-8 0</inkml:trace>
  <inkml:trace contextRef="#ctx0" brushRef="#br0" timeOffset="59399">9666 14649 15672,'8'50'227,"-1"0"1,0-4 0,1-1-149,2-3 0,0-2-7,-3-6 1,0-2 241,8 28 436,-8-31 584,-6-23-359,0-24-381,-4-29-555,1 3 0,0-5-28,0-16 0,1-1-343,3 11 1,2 1 325,0 3 1,5 7 5,15 6-56,19 30 50,-17 27 0,0 8-22,0-1 0,-2 2-357,1 14 0,-4 2 26,1 16 113,-5-9 100,-5-14 134,-2-13 770,-3-28-557,2-43-100,-4 0 0,1-5-40,1 2 1,0-1-104,2-6 0,3 5 143,11-8 341,19 21-453,2 61 11,0 14-310,-25 2 0,-5 6 310,-5-8 0,-2 1-6,-2-1 1,0-1-544,4 30-830,-4-28 1,2-2 1434,11 12 1,-7-8-1,1-26 1</inkml:trace>
  <inkml:trace contextRef="#ctx0" brushRef="#br0" timeOffset="59933">10949 14489 18854,'-37'-1'319,"0"-1"1,-28 13-264,36 35-56,6 7 0,10-2-11,14 6-57,29-22 68,15-12 0,4-28 35,-5-18-13,-20-8 23,-2-19-34,-8 9-224,0 6 213,1 44 11,-2 14-22,13 22-23,5-12-661,3-15 0,6-3-2229,6-5 0,1-2 2924,0-1 0,-1-2 0,19-4 0,-42-4 0</inkml:trace>
  <inkml:trace contextRef="#ctx0" brushRef="#br0" timeOffset="60114">11419 14485 17644,'-7'-7'908,"1"1"-639,6 6-202,49 40-33,10-17-1928,-6 0 1,2-3-1273,-15-12 1,-3-6 3165,29-11 0,-44 4 0,-9-3 0</inkml:trace>
  <inkml:trace contextRef="#ctx0" brushRef="#br0" timeOffset="60218">11689 14434 15706,'-37'50'197,"0"0"1,2-3 0,5-1-198,10-6 0,4-3 0,-3 1 0,4 6 0</inkml:trace>
  <inkml:trace contextRef="#ctx0" brushRef="#br0" timeOffset="60382">12120 14580 17846,'1'-5'-4146,"-1"1"4146,0 4 0,0 0 0</inkml:trace>
  <inkml:trace contextRef="#ctx0" brushRef="#br0" timeOffset="60865">13037 14623 19190,'11'-44'437,"0"0"0,-1-12 0,-3-2-426,-3 7 1,-6-1-35,-7-6 1,-5 2-554,4 14 0,-5 6 565,-30-7 350,8 51-339,-3 17 199,2 19-205,19-7 1,7 4-247,13-3 0,5 0-101,3 0 0,6-4-233,12-7 0,7-7-182,0-11 0,1-4 258,3 0 1,1-4 509,1-3 0,1-5 308,11-7 0,-3-6 679,-14-3 0,-3-3-292,0-4 0,-7 0-371,-16-10-33,-21 20-89,-8 26 33,0 14 104,0 14-316,8 29-393,28 0-291,12-4 138,1-36 1,5-7-33,1-8 1,3-4-959,5-1 1,1-2 1512,6-5 0,-3-2 0,9 4 0,-12-8 0</inkml:trace>
  <inkml:trace contextRef="#ctx0" brushRef="#br0" timeOffset="61151">13874 14392 17745,'-8'-1'829,"1"0"-280,7 1-448,47-26-23,-18 5-72,5 0 0,-1-3 38,-4-10 506,-11-19-102,-31 5-202,-27 7 68,-24 55-213,8 20-90,31-1 1,6 5-12,3 21-130,14-18 1,10-2-470,17-3 0,13-4-634,-1-9 0,7-3 1,1-3-1603,0-4 1,2-4-1,0-4 2835,8-5 0,1-5 0,-8-1 0,18-2 0,-18-8 0</inkml:trace>
  <inkml:trace contextRef="#ctx0" brushRef="#br0" timeOffset="61316">14459 13839 19516,'6'59'-30,"-1"1"1,1-1 0,-2-12 0,0-2 0,2 0-632,5 19 0,1-5-1837,-4-19 1,-1-3 2497,1 28 0,-3-29 0,-5-13 0</inkml:trace>
  <inkml:trace contextRef="#ctx0" brushRef="#br0" timeOffset="61815">14354 14386 19112,'46'-9'287,"0"0"1,1 0 0,1-1-249,-6 1 0,0 0-1113,7-3 1,2 0 1073,2-2 0,3-3-97,-8 0 0,3-1 0,-5-4 221,6-9 0,-8-5-124,-6-8 0,-15-1 118,-22 9 0,-14 4 5,-15 1 0,-8 8 110,3 8 0,0 6 25,-27-2-46,8 14 1,2 41-224,34-7 0,6 4 11,1 2 0,6 1 256,8 5 1,8-4-409,4-16 1,5-3 16,2-1 1,3-3-12,1-3 1,0-2-112,29 9-108,-6-11 287,-3-17 391,-10-40-233,-6-5-135,-18 8 0,-2-1 273,-1 6 1,1 2-34,0 0 0,2 2 219,14-24 167,11 6-70,-4 22-523,5 21 10,-15 24 12,-5 20 735,-7 3-1083,-3-9 1,3 0-1715,8-2 1,5-4 2061,14 1 0,2-5 0,9 5 0,4-24 0</inkml:trace>
  <inkml:trace contextRef="#ctx0" brushRef="#br0" timeOffset="61983">15872 13674 18966,'-1'67'70,"0"-1"0,3-20 0,2 0 0,1 0-873,0 0 0,1-1 1,0-2-1302,3 8 1,0-4 2103,-3-10 0,-2-6 0,-3-11 0,-1-11 0</inkml:trace>
  <inkml:trace contextRef="#ctx0" brushRef="#br0" timeOffset="62168">15800 14005 19347,'50'2'33,"0"0"1,0 1 0,8-1 0,-5 3-264,-15 6 0,-6 3-341,-2 6-2331,-15 6 2902,-21-11 0,3 0 0,-10-13 0</inkml:trace>
  <inkml:trace contextRef="#ctx0" brushRef="#br0" timeOffset="62332">16278 13752 15762,'0'0'0</inkml:trace>
  <inkml:trace contextRef="#ctx0" brushRef="#br0" timeOffset="62599">16534 13848 18899,'-40'36'556,"0"0"1,10 1 0,12 1-468,27 18 23,28-11-33,14-27-12,-14-15 0,0-6-67,-4-8 0,-2-6-51,0-5 1,-3-3-107,0-26-425,-25 2-595,-15 22-2453,-3 7 3630,-3 7 0,9 8 0,3 2 0</inkml:trace>
  <inkml:trace contextRef="#ctx0" brushRef="#br0" timeOffset="62832">17089 14014 20266,'3'-38'779,"1"0"0,9-27-757,19 39-33,9 18-168,14 37-269,-13 10-925,-19 7 0,-6 7 1373,-9-11 0,-3-1 0,2-5 0,-3-3 0,-3 11 0</inkml:trace>
  <inkml:trace contextRef="#ctx0" brushRef="#br0" timeOffset="63648">19409 13536 17274,'-2'-25'-44,"2"12"480,-1 17 92,1 6-528,3 10-662,3 32-795,1 5 208,-2-17 0,0 0-2225,7 20 3474,4-8 0,-6-24 0,0-10 0</inkml:trace>
  <inkml:trace contextRef="#ctx0" brushRef="#br0" timeOffset="63848">19378 13268 17756,'-5'-1'-1098,"2"0"-1278,3 1 1,0 0 0</inkml:trace>
  <inkml:trace contextRef="#ctx0" brushRef="#br0" timeOffset="64134">19843 13378 20221,'-33'21'157,"0"0"0,5 29-168,48-19 0,13-1 11,-1-4 0,3-4-101,11 0 0,-1-3 11,16 6-1030,-15 7-2152,-51-1 3272,-50-3 0,10-10 0,-14-12 0</inkml:trace>
  <inkml:trace contextRef="#ctx0" brushRef="#br0" timeOffset="65017">19224 13646 17790,'53'-40'347,"0"-1"0,-17 15 1,0 1-1,3 2-246,11-1 0,5 2 0,1 2-506,1 1 0,2 2 1,-1 1 404,-1 1 0,-1 1 0,-4 4 11,4 4 0,-21 11 235,-55 30-61,-14-10 0,-13 0 91,-7 2 1,-7 2 0,-1 0-151,7-1 1,0 0 0,1 1-138,-3 2 0,0 0 0,17 3 114,20 2 1,18-3-116,24-12 1,13-6-4,6-6 0,9-4 0,-1-1-473,-2-2 1,1-2 0,3-1 16,4-1 0,4 0 1,2-1-1,-2 0 471,-3 0 0,0 0 0,-1 0 0,-2 1 0,9-3 0,-3 1 0,-4 0 0,-1 0 0,1 0 0</inkml:trace>
  <inkml:trace contextRef="#ctx0" brushRef="#br0" timeOffset="65315">21200 13340 19470,'-27'-23'362,"0"1"1,-22 6-1,-4 11-345,14 13 0,-1 6-447,-14 3 0,4 4 341,2 19 367,23-2-278,32 0 11,20-9 0,10 0-325,12 4 1,3 0-46,0 0 0,-2-1 359,-1-1 0,-9-2-313,-12 7 313,-24-7 0,-28-5 402,-15-7-1209,-8-7 807,1-21 0,22 7 0,7-12 0</inkml:trace>
  <inkml:trace contextRef="#ctx0" brushRef="#br0" timeOffset="65616">21444 12881 20020,'-50'-30'829,"14"76"-824,30-4 1,7 7-839,1-1 0,2 3 0,2-2 833,2 13 0,3-2-135,4-3 1,1-3 500,0-6 0,1-2-416,3-2 0,2-5 521,17 5-314,14-22-157,-13-31 22,7-16-55,-10 5 33,1 5-6063,20 8 2757,-7 9 3306,-14 1 0,-1 1 0,-5 2 0,-1-1 0</inkml:trace>
  <inkml:trace contextRef="#ctx0" brushRef="#br0" timeOffset="65848">22357 13343 18462,'-44'-13'597,"0"-1"1,3 5 0,7 8-6281,3 36 5336,16-1-59,33 19-950,34-32 1210,-14-14 0,2-5 248,23-10 1295,-18-22-3067,-44 3 1670,-10 0 0,-4 12 0,2 10 0</inkml:trace>
  <inkml:trace contextRef="#ctx0" brushRef="#br0" timeOffset="66215">22840 13331 18597,'8'56'201,"7"-12"-122,36-38 22,5-14-68,-3-3 102,-10-9 380,-25 3-246,-7 3-213,-5 5-45,-4 5-55,2 14-315,8 6 101,7 2 258,12-3-11,8-12-493,7-6-1726,2-8 2230,-2-24 0,-21 17 0,-7-11 0</inkml:trace>
  <inkml:trace contextRef="#ctx0" brushRef="#br0" timeOffset="66366">23321 12885 19101,'0'39'74,"0"1"1,2-2 0,2 0-266,9 24-3456,9-22 0,6-2 3647,-3-13 0,1-1 0,22 21 0,-18-34 0</inkml:trace>
  <inkml:trace contextRef="#ctx0" brushRef="#br0" timeOffset="66731">24211 13030 19561,'-46'6'459,"0"1"0,-1 0 1,-19 3-1,4 5-431,6 8 0,9 7-101,21-6 0,6 3 152,7 19-79,72-18-73,-15-24 0,3-7-1045,6-3 0,-1-5 1101,2-1 0,0-7 20,-8-6 1,1-7 0,-3-5 3,-3-6 1,-3-6 0,-4-4-11,-5 5 0,-2-3 0,-3-2 1,-9 0 84,-7-14 0,-10 0 1,-7 5-65,-2 12 1,-5 4 0,-7 8 40,-11 8 1,-8 7 0,0 8-38,-12 9 1,-3 14 14,5 5 1,-1 7 0,9 9-65,17 6 1,7 7 0,4 1-34,-1 1 1,3 3-1,12 0-606,20 8 1,14 1 0,6-4 437,2-8 0,6-4 0,4 0-66,-7-9 1,3 1-1,2 0 1,2 0-1,0-2-1673,1-1 1,1-1 0,0-1 0,0-1 0,1 0 1775,-2 0 1,1-1 0,0 0 0,-2-2 0,-3-2 0,12 4 0,-3-2 0,-9-6 0,13 1 0</inkml:trace>
  <inkml:trace contextRef="#ctx0" brushRef="#br0" timeOffset="67148">25668 12412 19695,'6'58'246,"0"0"1,0-1-1,0 2-216,-1-11 0,0 1 0,3-1 7,2-4 0,3-1 1,3-2-31,3 3 1,2 0-1,4-7 43,15 0 1,3-12-51,22-15-67,-17-30-79,-34-14-627,-37-16-45,-4 32 1,-5 5-338,-1-4 1,-1 4-1138,-6 13 1,2 6 2291,-2 7 0,19-1 0,11-3 0</inkml:trace>
  <inkml:trace contextRef="#ctx0" brushRef="#br0" timeOffset="67433">26201 13004 19067,'6'-6'2006,"-1"1"-1972,31-38 11,-20 19-45,6-7 0,-1-1-23,-13-4 23,-3-2-89,-15-5 89,-16 19 179,-16 33-168,16 18 0,5 8-11,3 0 0,5 4-6,1 6 1,6 0-107,20 14-1014,10-25 0,10-4-2847,23-9 1,8-7 3878,-21-4 1,1 0 0,-1-4 0,13-2 0,-6-4 0,3-6-1</inkml:trace>
  <inkml:trace contextRef="#ctx0" brushRef="#br0" timeOffset="67982">27620 12432 19269,'-6'-58'997,"14"8"-941,32 29 17,0 11 0,6 5-73,-1 8 0,-1 5-45,-1 1 0,-4 6-129,-9 8 1,-10 5-163,-19 27 336,-21 3 22,-12-2-16,6-24 0,-1-2-6,-6 16-23,24-8-3820,74-25 1574,-25-14 0,3-5 2269,22-1 0,-3-2 0,-5-2 0,-7 1 0</inkml:trace>
  <inkml:trace contextRef="#ctx0" brushRef="#br0" timeOffset="68232">28606 11987 18709,'0'-8'1210,"0"2"-947,-10 31 0,-5 21-112,-1 13 1,-1 8-1278,1-15 1,-1 2 0,0 3 1130,4-9 1,0 2 0,1 0 0,0-2-6,-2 5 0,0-2 0,1 0 0,1 2 0,0-1 0,1 1-214,1-3 0,1-1 0,2 2-1863,1 5 1,1 1-1,3-5 2077,5 1 0,2-5 0,-4 0 0,2-8 0,9-21 0</inkml:trace>
  <inkml:trace contextRef="#ctx0" brushRef="#br0" timeOffset="68565">28757 12567 21252,'43'-18'-52,"0"0"0,-5 12 0,-4 11-554,1 49 561,-34 9 45,-16-28 0,-7-2 79,-28 11-12,20-19 0,2 1-67,0 19 112,22-1-56,44-3-51,-8-21 1,4-2-310,2 4 1,1 2 303,1 1 0,-3 2-426,0 8 1,-13 3-1755,-23-4 1,-15-1 2179,-35 1 0,-10-7 0,23-8 0,-2-4 0,-17-10 0,-1 0 0</inkml:trace>
  <inkml:trace contextRef="#ctx0" brushRef="#br0" timeOffset="86414">10296 16521 16860,'7'41'586,"-1"-1"1,-1 1-1,0-2-317,0-4 0,-2-2-265,0 2 0,-1-1 400,-2 31-77,-3-8-115,-1-15-42,-1-12 234,2-17 33,3-27-370,0-40-67,-1 7 0,1-6-11,1-11 0,1-1-161,2 11 1,2 3 204,1 7 1,3 6 11,15 6-45,22 16 0,14 30-78,0 8-8,-29-2 1,-4 4 62,1 15 23,-7 2 123,-12-17 611,-5-19-645,-15-53-145,3-9-106,1 14 0,-1-2 122,4 9 1,2 1-6,3 1 1,3 1 197,12-23-181,6 32 0,7 6 22,4 9 1,2 7-29,1 4 1,0 5 33,-1 8 0,-4 5-22,9 24-124,-23-10 0,-4 5-426,-4 3 1,-3 1-2992,0 6 0,-1-3 3563,0 20 0,-2-30 0,2-31 0</inkml:trace>
  <inkml:trace contextRef="#ctx0" brushRef="#br0" timeOffset="86648">11309 16471 16714,'0'39'6,"0"0"1,7 17 0,-2-28 0,4-21 0</inkml:trace>
  <inkml:trace contextRef="#ctx0" brushRef="#br0" timeOffset="86798">11300 16156 14887,'-17'34'0,"4"-7"0</inkml:trace>
  <inkml:trace contextRef="#ctx0" brushRef="#br0" timeOffset="87082">11480 16586 21230,'6'-41'239,"0"1"0,4-6 0,3 5-127,18-5-168,12 7 22,7 30-44,-9 23-202,1 18-146,-12 3 11,-2 4-660,-2 3-1777,-10-11 1,-1-1 2851,5 11 0,-3 0 0,-11-30 0</inkml:trace>
  <inkml:trace contextRef="#ctx0" brushRef="#br0" timeOffset="87249">12270 16424 16748,'-7'1'-7295,"2"0"7295,5-1 0,0 0 0,0 0 0</inkml:trace>
  <inkml:trace contextRef="#ctx0" brushRef="#br0" timeOffset="87932">13547 16510 13880,'7'1'4358,"0"0"-3787,23-24 1,5-13-365,-16 4 1,-1-2-80,21-15 1,-3-3-246,-20 7 0,-8 1 195,-3 10 0,-5 0 135,-8-12 0,-7 1-49,-3 9 1,-5 4-126,-11-1 1,-3 9-28,-25 15-12,7 31 11,31 14-11,23 18-163,24-29 0,10-5-252,15 2 1,6-5 59,2-6 1,1-6 348,4-7 1,-3-5 5,-17-1 0,-3-3 0,-4-2 0,-1-2-279,21-12 290,-16 1 157,-16 8 67,-12 12 191,-28 36-258,0 4-96,0-3 1,1 1-62,-2 22 378,12-19 1,7 0-654,12-4 1,7-2-449,11 2 1,6-5-353,3-9 0,3-5-1342,6-6 0,0-5 2406,-10-5 0,-3-3 0,7 3 0,-11-7 0</inkml:trace>
  <inkml:trace contextRef="#ctx0" brushRef="#br0" timeOffset="88217">14553 16226 17330,'-8'0'3183,"2"-1"-3150,6 1 46,53-40-91,-8 0 6,-8 9 1,-1-2 5,5-17 101,-28 13-67,-9 3 66,-16 6 46,-22 11 235,-17 32-235,0 9-124,27 0 1,4 4-1,1 20-22,13-14 0,6 0-544,13-2 1,10-2-880,16 3 0,8-6-370,2-8 1,3-6 1708,16-6 1,-5-5 0,-5-3 0,-11-2 0</inkml:trace>
  <inkml:trace contextRef="#ctx0" brushRef="#br0" timeOffset="88382">15191 16092 17678,'-5'0'1300,"1"0"-1211,4 0-3372,0 50 3283,6-27 0,-5 30 0,5-43 0</inkml:trace>
  <inkml:trace contextRef="#ctx0" brushRef="#br0" timeOffset="88531">15158 15789 12165,'51'11'0,"-11"-2"0</inkml:trace>
  <inkml:trace contextRef="#ctx0" brushRef="#br0" timeOffset="88782">15492 16285 18810,'-3'-4'2230,"-1"-41"-1794,23-1-430,-11 12 0,3 0 27,7 4 1,3 4 33,14-7-78,13 6-538,-5 18 112,0 13-751,-8 18 393,-10 11-4079,19 15 4874,-8-13 0,-3-3 0,-17-22 0</inkml:trace>
  <inkml:trace contextRef="#ctx0" brushRef="#br0" timeOffset="89064">16265 15847 18854,'-34'-1'812,"-1"-1"1,-24 0-779,32 7-23,17 14-504,43 16-247,6 5-62,-4-17 1,1-2 107,18 15-281,-8 0 978,-16 3 243,-30 16 168,-22-28 1,-9-1-252,-9 3 0,-3-4-163,0-7 0,1-5-1088,6-3 1,4-5 1087,8-9 0,12 3 0,8-4 0</inkml:trace>
  <inkml:trace contextRef="#ctx0" brushRef="#br0" timeOffset="89714">16568 15991 18362,'13'37'-258,"-1"0"0,0-3 0,2-6 157,10-9 12,8-6 21,6-9 214,15-19-79,-11-1 90,0-13 89,-21 10 506,-6 3-618,-8 8 191,-7 10-168,-1 11-135,5 3 225,16 0 78,16-8-236,7-5 1,6-2-73,8-1 0,3-2-715,-10-3 1,3-2 0,-4-1 691,10-1 1,-5-3 5,-10-4 0,-7-2 168,-11-11 672,-15-10-66,-21 9-584,2 3-33,-10 15-11,10 10 1900,3 1-1990,3 1-45,2-1 56,8-3-280,22-7-358,11-1-337,6 1 696,-15 13 32,-17 15-77,-12 13-393,2 29-353,4-26 0,7 1 1003,16 8 0,4-4 0,1 9 0,20-15 0</inkml:trace>
  <inkml:trace contextRef="#ctx0" brushRef="#br0" timeOffset="90065">18434 16042 20367,'30'-19'-445,"0"0"1,1-4 0,-5-2 1027,-6-14 391,-29-4-694,-17 15-11,-28 17 123,4 26-90,16 3 1,3 7-264,8 3 1,7 4-18,1 6 0,14 1-44,29-2 0,15-5-68,3-6 0,6-6-526,-2-7 1,6-2 0,-1-3 353,-3-3 1,1-3-1,0 0-276,6 1 0,2-2 1,-1 0-1002,3 0 0,0-1 0,0-1 1539,1-2 0,0 0 0,-6-1 0,-3 3 0,-5-1 0,-11-3 0,0 0 0</inkml:trace>
  <inkml:trace contextRef="#ctx0" brushRef="#br0" timeOffset="90582">20677 15623 17297,'4'0'3204,"-1"0"-2654,-3 0-517,48-22-33,-8 13-90,1-4 1,5 1-2696,1 7 1,-2 4 2784,19-2 0,-3 2 0,-44 1 0</inkml:trace>
  <inkml:trace contextRef="#ctx0" brushRef="#br0" timeOffset="90731">20872 15806 18619,'45'-4'-690,"0"0"0,1 0 0,6 0 0,-7 0 1,-3-2-1,-32 4 0</inkml:trace>
  <inkml:trace contextRef="#ctx0" brushRef="#br0" timeOffset="91449">22463 15135 19729,'3'-1'190,"5"36"-773,0 9 1,1 6-1150,1-7 1,2-2 1731,3-3 0,1-5 0,0-10 0,-1-10 0</inkml:trace>
  <inkml:trace contextRef="#ctx0" brushRef="#br0" timeOffset="91715">22910 14713 20277,'-9'45'215,"-1"-1"0,0 0 1,0 4-1,0 1 0,-1 4-199,0 6 1,-2 7 0,1 0 0,1-2-1432,2-11 0,0-2 0,0 0 0,0 3 1347,0 0 1,-1 2 0,0 2 0,2-2 0,0-4-202,1 9 0,2-5 0,1-1 56,0-5 0,1-2 0,2-1-1367,5 12 0,3-4 1580,2-11 0,2-5 0,5 4 0,0-20 0</inkml:trace>
  <inkml:trace contextRef="#ctx0" brushRef="#br0" timeOffset="92115">23178 15341 19336,'39'-43'373,"0"0"1,-2 6 0,0 10-363,16 19-56,-19 19 0,-3 10 50,-9 11 1,-9 7 33,-12 17 1,-10 4-496,-5-5 0,-8-3 607,-12-1 0,-4-7-72,13-19 0,2-3 228,-12 13-296,17-11 112,32 0-50,19-12 0,11-1-73,-4 2 0,5 2 0,-1-2-425,21 6 1,-2 0 373,0 4 1,-8 2-320,-12 11 976,-60 13-673,-27-26 0,-16-6-1506,6-3 1,-4-1-1,0-2 1475,0-3 1,1-1-1,3-2 1,-10 0-1,9-3 1,11-2-1</inkml:trace>
  <inkml:trace contextRef="#ctx0" brushRef="#br0" timeOffset="94464">26899 14604 17218,'-15'-64'1860,"-4"10"-1479,-10 33-44,-5 3-124,-6 4-79,-5 6-44,-1 4-23,-10 10-56,23 4 56,4 11-22,26 7 22,17 6 0,7 5-22,-4-1 0,1 4 0,0 4-378,0 4 1,0 5-1,-1 2 1,-2 3 336,-3-3 1,-1 4-1,-2 1 1,-1-1-1,-2-1-730,0 8 0,-3-2 1,-1 0-1,-2-1 726,-2 2 0,-2 1 0,-1-3 0,-1-5 52,-1-6 1,-2-4-1,1-1-34,1 5 0,0-1 0,2-2 4,-2 8 1,4-2-79,7-1 0,6-6-617,11 1-1243,25-31-3384,3-26 5300,11-13 0,-26 7 0,-4-5 0</inkml:trace>
  <inkml:trace contextRef="#ctx0" brushRef="#br0" timeOffset="94764">27421 15232 17554,'0'53'153,"1"-1"1,1-11-1,2-2-1251,2-1 0,2-3 1098,11 7 0,-8-19 0,-1-8 0</inkml:trace>
  <inkml:trace contextRef="#ctx0" brushRef="#br0" timeOffset="94981">28163 15237 17476,'64'14'-1598,"1"0"0,-22-1 0,-5-4 1,2-9-1</inkml:trace>
  <inkml:trace contextRef="#ctx0" brushRef="#br0" timeOffset="95331">29718 14833 18563,'-5'-1'622,"-19"17"0,-5 10-230,-13 16-1884,-2-1 1,-2 4 1502,9-6 0,0 1 4,5-4 0,-2 3 0,2-1 25,-8 11 0,2-1-40,2-4 0,3-3 721,1 2-530,25-36-1,6-42 57,27-16-118,-7 18 0,2 0-129,3 7 0,3 6 1563,27 0-1619,-13 33-45,4 11-381,2 18-1031,-15-5 1,3 3 1512,2-3 0,-1-1 0,-10-5 0,-1-3 0,16 8 0</inkml:trace>
  <inkml:trace contextRef="#ctx0" brushRef="#br0" timeOffset="95898">30082 14538 21185,'2'-66'359,"6"9"-337,28 31-89,-3 9-168,1 2 212,-16 12 1,-14 2-1,-4 6 23,0 0 34,0 6-12,7 0 169,5-2 10,11-3-145,0-3-33,1-3 66,-5 0-66,16 0-12,11 0-11,2 2-22,2 8-46,-16 11 12,-5 17 56,-6 19-209,-15-22 0,-2 3 198,-2 3 0,-2 5-193,-3 1 0,-3 5 0,1 1 230,0 5 0,0 1 1,0 3-529,0-5 1,0 2 0,0 1-1,1-4 491,-1 6 0,1-3 0,1-2 18,0-5 0,1-1 1,1-7-8,0-5 0,0-5-56,3 27 168,-10-28-112,-32-9-11,-6-19-365,9-5 1,0 0-1496,-19 5-3518,4 7 5512,8 8 1,19-6 0,8-1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3:58:20.6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2164 2893 15616,'12'52'11,"0"-1"0,0-1 1,-2-4-1077,2 17-1276,1-7 2341,4-15 0,-8-18 0,0-13 0</inkml:trace>
  <inkml:trace contextRef="#ctx0" brushRef="#br0" timeOffset="385">2273 2490 16143,'-56'14'88,"-1"-1"0,0 1 0,1 0 0,-1 10 0,1 5 0,3 3 0,4 3-1030,8 1 0,4 2 1,2 4-1,3 1 944,0 6 1,2 2 0,4 2 0,4-1-7,5 4 0,5-1 1,6 3-138,4-4 1,4 3 0,5 0 0,8-4-275,8-6 0,8-3 0,6-3 0,4-3 379,2-4 0,5-2 0,4-3 0,2-3 0,-1-5 56,-2-6 0,1-4 1,1-4-1,1-3 1,0-2-186,5-3 1,2-4 0,0-2 0,-2-3 0,-3-2 236,-3-3 1,-3-1 0,-2-4 0,1-4 97,-1 0 0,1-5 1,-1-1-1,-3-4 1,-4-2-295,2-11 1,-5-4 0,-6-3 0,-4-4 140,-8 3 1,-4-4 0,-3-2 0,-6 0 0,-4 3-4,-6-5 0,-7 1 0,-5 2 0,-6 2-117,-1 10 1,-6 0 0,-3 2 0,-2 3 0,0 5 102,-13-9 0,-2 8 0,-1 2-15,2 4 0,-1 3 1,-1 4 95,4 5 0,-1 4 0,-2 5-851,-11 8 1,-3 7-1,5 7 770,11 9 0,3 6 0,0-2 0,-17 0 0,7 2 0,29 7 0,0-1 0</inkml:trace>
  <inkml:trace contextRef="#ctx0" brushRef="#br0" timeOffset="1136">5696 2441 11593,'0'-7'3227,"0"0"-2912,0 7-203,0 0 89,-5 29-44,12 8 61,1 15 1,2 9-423,-3-16 1,1 1-1,0 1 230,1 10 0,-1 3 1,-2-3-22,0 10 1,-3-6 50,-2-12 1,-2-9 525,1-14 1524,-4-33-1915,-2-22 0,-1-12-173,0-1 1,-1-5 0,0-1-446,1-2 1,-1 0 0,2-2 422,-1-7 0,1-2 0,1 4 15,0-9 1,4 4 4,4 0 1,4 2-17,-1 7 0,7 2-22,12-5 0,9 7-1,2 15 1,5 7-455,2 7 1,0 11 274,13 34 129,-40 5 1,-10 5 66,-15 5 1,-9 2 65,-6-1 1,-6 3-1,-3-1-60,-5 2 0,-3-2 0,-2 2-348,6-8 0,-1 1 0,0 0 0,2-3 348,-1 1 0,1-3 0,5-1-28,-6 6 0,15-4 789,31 3-761,37-2 39,-6-19 0,11-4-337,-1-5 0,8-2 1,4-1-1,1 0-119,-5 0 0,2-1 0,1 0 0,1 1 1,2 0 312,-2 1 1,2 0 0,2 1 0,-1 0 0,-3-1 0,-3 0-1,5-2 1,-3 0 0,-4 0 0,-3 2 0,-3 3 0,-1 1 0,0 0-1</inkml:trace>
  <inkml:trace contextRef="#ctx0" brushRef="#br0" timeOffset="1368">4989 3887 18765,'52'-13'61,"0"-1"1,0 1-1,-4-1 1,5-2 0,3-1-1,3-1 1,2 0 0,0-1-138,-6 3 0,3 0 1,0-1-1,2-1 1,1 1-1,0 0 0,0 0 1,-1 0-975,2 0 1,0 0 0,0-1-1,0 1 1,0 0 0,0 0-1,1 1 1,-1 0 1049,1 1 0,2-1 0,1 0 0,0 1 0,-3 1 0,-2 0 0,-5 2 0,-5 2 0,19-4 0,-10 4 0,-3 1 0,6 0 0,0 0 0</inkml:trace>
  <inkml:trace contextRef="#ctx0" brushRef="#br0" timeOffset="1519">5988 4034 18039,'48'-29'-153,"0"0"1,-1 0 0,1 0 0,0 0 0,0 0 0,1 3 0,1 0-1,1 1 1,2 0 0,0 1 0,2 1 0,1 1 152,0 1 0,3 0 0,2 2 0,1 0 0,0 1 0,-2 0 0,-3 1 0,-2 0 0,8-3 0,-3 0 0,-2 1 0,-2 2 0,0 3 0,3 4 0,-1 0 0,1 0 0,0 0 0</inkml:trace>
  <inkml:trace contextRef="#ctx0" brushRef="#br0" timeOffset="3378">6695 5384 11795,'0'-5'1546,"0"1"-1063,0 4 9,0 71-156,0-6-1078,0-22 1,1 4 0,-2 0 741,-2 12 0,-2-2-22,0 4 0,-2-2-1166,-3-1 1,-2-2 1187,-2-5 0,1-5 0,-2 7 0,2-19 0</inkml:trace>
  <inkml:trace contextRef="#ctx0" brushRef="#br0" timeOffset="3617">6452 5272 16468,'0'-67'2095,"5"17"-2118,26 69 1,10 25 22,-8-4 0,0 7 0,2 5-624,-7-9 1,2 4 0,1 3 0,-1 1 0,-2 0-507,-1 2 1,-1 3-1,-1 0 1,-1-1 0,-2-2 1129,0 2 0,-1-1 0,-3-2 0,-1-4 0,3 21 0,-5-14 0,-2-18 0</inkml:trace>
  <inkml:trace contextRef="#ctx0" brushRef="#br0" timeOffset="3853">7904 5452 18362,'7'39'37,"0"1"0,8 22 1,4 3-916,-4-20 0,0 1 0,0 0-1020,-1 0 1,1 0 0,-2 0 1897,5 17 0,-5-8 0,-6-13 0,-5-14 0</inkml:trace>
  <inkml:trace contextRef="#ctx0" brushRef="#br0" timeOffset="4019">7860 5922 19403,'26'-33'-467,"1"0"1,0 5-1,5 6-844,21 6 0,6 7-3605,0 1 1,2 1 4748,-15 1 1,0 0-1,-3 1 1,-1 0-1,-4 0 1,27-5 0</inkml:trace>
  <inkml:trace contextRef="#ctx0" brushRef="#br0" timeOffset="4302">9536 5438 15795,'-44'32'569,"-1"1"0,1 0 1,5 3-1,1 2 1,5 0-542,-3 14 0,8 2-223,5-2 1,12-3 206,22 10-16,12-26 0,10-4-909,15-9 0,10-7-1003,-8-3 0,5-2 0,-2-4 1864,-6-4 0,-1-3 0,-3 0 0,9-1 1,-8-2-1,-9-2 0</inkml:trace>
  <inkml:trace contextRef="#ctx0" brushRef="#br0" timeOffset="4685">9937 5976 18395,'-7'0'2118,"2"0"-1659,-11-49-313,8 16-29,-1-3 1,-3-5 5,0 0 1,1 1-35,-10-23-16,6 22 0,-1 2 117,-6-1-190,3 16-101,3 15-11,-5 41-123,7 16-90,20-14 0,7 0-45,23 17 163,-1-33 0,6-6-238,-4-7 0,0-3 406,2-3 0,0-1 39,-2-3 0,0-3 78,5-6 0,-2-4 729,11-9-539,-9 0-211,-31 16-1,-16 20-33,-3 6 631,-10 30-732,6 6-1020,19 12-157,13-20-1143,22-16-3788,-5-19 6186,-4-4 0,-14-2 0,-7-2 0</inkml:trace>
  <inkml:trace contextRef="#ctx0" brushRef="#br0" timeOffset="4985">11809 5289 19863,'48'-9'-1737,"-1"0"0,-3 2 0,-2 0 1737,-3 0 0,-3 0 0,7 1 0,-36 6 0</inkml:trace>
  <inkml:trace contextRef="#ctx0" brushRef="#br0" timeOffset="5118">11919 5559 15135,'-3'6'2117,"0"0"-1647,3-6-470,0 0-1837,70-13-2533,-28 3 4270,8-1 0,-1 0 0,-18 3 0,-8 0 0</inkml:trace>
  <inkml:trace contextRef="#ctx0" brushRef="#br0" timeOffset="6034">13810 4834 17241,'-26'-51'515,"5"12"-526,21 34 2230,0 4-2197,0 1-11,1-3-11,5-7 23,3-6 33,4-6-45,-2 4 0,-3 4-11,-5 8 0,-1 1-45,-2 4-145,0-1 123,2 12 33,0 15 23,0 27 0,-4 7 0,-6 10-267,-5-16 0,-4 2 0,-2 2 70,3-5 1,-2 2 0,0 0 0,-2-3-55,-4 3 1,-1-2 0,0-4-782,-7 12 1,4-10-3988,8-16 5030,10-21 0,8-11 0,0-4 0</inkml:trace>
  <inkml:trace contextRef="#ctx0" brushRef="#br0" timeOffset="6284">13611 4375 18384,'44'-12'246,"0"0"1,-1 5-1,-4 10-123,-16 18 1,-2 10-366,3 4 0,0 6 1,1 1 248,1 6 1,0 2-1,1 2-581,-3-4 1,1 2-1,0 0 1,-1-2 490,1 5 1,-1-3 0,-1-1-116,0-5 0,-1-2 0,-1-4 120,0-4 0,3-3 78,9 4 0,-1-5 0,-1 1 0,10-1 0</inkml:trace>
  <inkml:trace contextRef="#ctx0" brushRef="#br0" timeOffset="6918">14898 5176 17958,'0'-29'756,"0"-2"0,0-7-760,1-4 1,1-4-1,0 0-923,2-16 1,1 1 959,2-3 1,2 5 55,1 22 1,2 5 507,21-22-698,9 40 90,-13 28 0,0 9-135,-4 3 0,-2 4-122,2 12 0,-2 2-270,7 14 95,-13-27 1,-1-2 27,9 4 1479,2-22-795,-10-35-12,1-29-190,-9 20 1,0-2-154,0-4 0,2-1 271,-1-1 0,4-1 263,7-7 0,6 2-129,-2 16 1,4 6-366,4 9 1,1 10 90,15 35-22,-28 2 0,-5 6-7,-4-2 1,-3 2-57,5 14 1,1 1-992,3-4 1,3 1 1030,8 5 0,2-4 0,5 5 0,0-23 0</inkml:trace>
  <inkml:trace contextRef="#ctx0" brushRef="#br0" timeOffset="7117">16181 4829 19549,'31'22'-109,"1"-1"1,-1 1 0,-1-1-329,-1-2 0,0 0 437,8 8 0,-2-3 0,0 0 0,5 5 0</inkml:trace>
  <inkml:trace contextRef="#ctx0" brushRef="#br0" timeOffset="7286">16430 4740 18194,'-40'40'85,"0"-1"1,1 1 0,1-1-86,7-3 0,3 1-3048,3 9 1,4-1 3047,5 12 0,7-6 0,17-39 0</inkml:trace>
  <inkml:trace contextRef="#ctx0" brushRef="#br0" timeOffset="7519">17107 4279 18021,'-27'38'246,"-1"0"0,1 1 1,1-1-1,1 0 1,4 4-225,5 7 1,4 3 0,5 0-1676,4-1 0,5 0 0,2-1 54,0 1 1,2-1-1,4-3 1599,16 15 0,3-11 0,2-13 0,-6-11 0</inkml:trace>
  <inkml:trace contextRef="#ctx0" brushRef="#br0" timeOffset="7935">17550 5082 17992,'-6'-53'478,"0"0"0,3 0 0,0 1-58,0 0 0,2 1-123,0 5 0,2 1-34,-1 2 1,0 3-175,-7-4-89,-4 10 0,-34 59 0,17 0 0,2 7 0,-3 12 0,5 4-148,4-5 0,9-1 120,11-3 0,10-4-162,21 3 49,2-21 1,6-6 106,4-5 1,2-7 38,-1-3 1,0-5-238,0-8 0,-4-4 254,-12-2 1,-3-1-1,23-22 23,-10 10 12,-16 15-57,-11 11 205,-13 16-171,0 26-11,1 20-23,10 5-505,10-1-907,11-22-8419,29-3 9454,-11-15 0,-3-4 0,-24-12 0</inkml:trace>
  <inkml:trace contextRef="#ctx0" brushRef="#br0" timeOffset="8135">18152 4083 19549,'3'-61'1804,"-1"17"-1781,0 37-1,14 66-19,0-19 1,4 6 0,-1 4-526,-1 3 0,0 4 0,0 4 0,-1 1 76,-3-4 0,0 2 0,0 2 0,-2 0 0,-3-3-1326,0 5 1,-2-1-1,-3-2 1,-3 0 1771,-5-1 0,-4 2 0,-2-5 0,0-8 0,-4-2 0,-1-8 0,1-6 0,0-1 0</inkml:trace>
  <inkml:trace contextRef="#ctx0" brushRef="#br0" timeOffset="9833">6997 8389 12580,'0'-7'2958,"0"3"-2544,0 4-313,-4 48-101,2-12 0,-1 1 0,3 2-1625,16 24 1625,12-19 0,-6-6 0,0-24 0</inkml:trace>
  <inkml:trace contextRef="#ctx0" brushRef="#br0" timeOffset="10169">7372 8343 15941,'-21'41'112,"1"0"0,-1-3 0,9-1-112,21-5 0,10-4 45,6-5 0,5-4-17,14 1 0,3-7 33,-7-10 1,0-6-34,-2-5 0,-4-4 62,2-19-68,-12-3 68,-11 0 123,-18-9-213,-23 7-23,-3 7-268,-12 14-594,15 14-628,6 8-2184,9 2 3697,6 5 0,5-7 0,2-2 0</inkml:trace>
  <inkml:trace contextRef="#ctx0" brushRef="#br0" timeOffset="10501">8147 8238 16464,'-39'34'175,"0"0"1,2 15-1,12 3-170,20-8 1,10-1-6,0 1 0,7-3 32,7-9 0,7-8 24,27-9-11,3-7 54,-3-19-26,-22-5 0,-2-8 0,-9-8 0,-3-4-17,1-1 0,-4-2-130,-9-1 0,-7 1 74,-12-15-14,-11 9 14,-9 15-67,-3 14-695,-5 15-4336,-12 36 5098,23-5 0,0 7 0,26-20 0</inkml:trace>
  <inkml:trace contextRef="#ctx0" brushRef="#br0" timeOffset="10901">9603 8012 14204,'0'-8'2992,"0"2"-2578,0 6-414,0 0 56,7 41 34,3 2 0,3 8-90,-2-3 0,2 5 0,0-1-804,-1-3 0,1 1 0,1-2 105,-1 0 0,0-1 1,-2-4-1426,0-1 1,-1-3 2108,-1-2 1,-1-3 0,0 4 0,-2-11 0</inkml:trace>
  <inkml:trace contextRef="#ctx0" brushRef="#br0" timeOffset="11118">9581 8635 19224,'27'-40'-116,"0"1"0,21-3 1,11 6-1491,-4 14 0,7 5 0,-2 0 1210,-3 1 0,0 0 0,-4 2 1,10 0-1,-9 2 0,-5 0 0</inkml:trace>
  <inkml:trace contextRef="#ctx0" brushRef="#br0" timeOffset="12048">11947 7589 17633,'7'3'123,"-1"-1"-78,3 42 0,2 0-40,-1 0 1,1 5-560,1-6 0,0 1-62,1 4 0,1 0-1059,1 1 0,1 0 1675,1-3 0,-1-4 0,2 9 0,-2-17 0</inkml:trace>
  <inkml:trace contextRef="#ctx0" brushRef="#br0" timeOffset="12551">12712 8064 16569,'-5'0'78,"1"0"-55,8 59 21,-1-36-27,0 12 0,0-3 5,1-20 986,-4-7-391,-17-34-102,-3-32-392,9 13 1,1-2-74,3 7 1,4 0-18,7 5 1,5 4-1,11 5-55,28 15-12,10 36-145,-1 3 39,-30-1 0,-3 1 51,1 9-35,-8-7 124,-5-9 202,-8-10-157,3-43-23,-1 2 1,1-4-23,-1-2 0,2-2 39,2-3 0,3 3 39,8 1-44,6 17-34,3 12-179,16 43-269,-23-6 0,-2 5-298,2 3 1,-1 3-1111,-3 2 0,-2-2 1856,12 11 0,-13-22 0,-2-8 0</inkml:trace>
  <inkml:trace contextRef="#ctx0" brushRef="#br0" timeOffset="12820">13750 7997 16154,'0'4'2611,"0"-1"-1625,0-3-728,-34 12-46,25-19-167,-27 0-11,35-32-29,-1-2 1,2-4-23,6-4 0,5 0 56,3-8 1,3 2-24,0 16 1,2 6 39,19-3-56,-16 29-22,-2 14-68,0 10-1848,7 29 1938,-4 12 0,-6-15 0,-7-8 0</inkml:trace>
  <inkml:trace contextRef="#ctx0" brushRef="#br0" timeOffset="12985">14426 7863 18048,'0'4'370,"0"-1"-464,0-3 1,0 0 0</inkml:trace>
  <inkml:trace contextRef="#ctx0" brushRef="#br0" timeOffset="13436">15354 7787 18989,'1'-43'302,"-1"1"1,3-7-1,1-4 1,-1 3-242,-2-2 1,-2 2 55,-2-16 1,-10 9-84,-39 20 56,-6 48-90,24 7 0,3 5 11,-2 20-34,14 0-44,29-1-146,15-17 1,11-4-130,14-6 0,6-3 190,1 1 1,4-5-409,-6-12 1,4-6 0,-5-2 581,-6-1 1,-2-2-18,11-8 1,-4-3 1045,-3-14-256,-26 17-615,-26 14-147,-13 23 34,-14 17-33,9 7 1266,8 6-1300,14 0-684,15-13 1,9-3-1502,15-1 0,6-4-1367,4 1 0,3-4 3461,-9-10 1,1-2 0,-5-2 0,18-2 0,-9-4 0</inkml:trace>
  <inkml:trace contextRef="#ctx0" brushRef="#br0" timeOffset="13618">16916 7489 17263,'44'-2'-779,"0"0"0,14-1 1,-35 3-1</inkml:trace>
  <inkml:trace contextRef="#ctx0" brushRef="#br0" timeOffset="13751">17049 7766 17263,'-3'4'471,"0"-2"-2891,3-2 2420,50-23 0,-37 18 0,37-18 0</inkml:trace>
  <inkml:trace contextRef="#ctx0" brushRef="#br0" timeOffset="15050">19561 6955 13779,'0'-9'1344,"0"1"-873,0 8-102,0 0-257,-2-5-78,1 8-12,3 21 12,12 37-34,-7-27 0,1 0-691,5 8 0,1-2-1248,14 13 1939,8-9 0,-15-21 0,-1-9 0</inkml:trace>
  <inkml:trace contextRef="#ctx0" brushRef="#br0" timeOffset="15617">20085 6907 14238,'0'-8'2913,"0"2"-2633,0 6-78,0 0-45,-45 45-79,24-6-500,-5-1 1,2 2 421,13 16 237,15-9-180,15-10-46,15-12 56,2-16 0,5-6 28,5-9 1,1-5-96,-1 2 0,-1-3-111,-1-9 1,-7-3 110,-2-13 600,-16-3-780,-14 2-347,-42-4-1277,-24 18 656,25 12 0,-2 4-1811,-2 8 1,1 3 2958,-8 3 0,20 1 0,11-3 0</inkml:trace>
  <inkml:trace contextRef="#ctx0" brushRef="#br0" timeOffset="15918">20919 6785 18003,'-34'31'112,"0"0"0,0-1 0,-8 12 0,10-2-112,20 5 45,59-1 0,-6-30 0,5-6-1,6-2 1,3-6-670,8-8 0,-2-8 686,-17-3 1,-5-4-12,-1-1 1,-4-2 168,-7 3 1,-6-4-181,-10-9 0,-12 1-302,-19 5 0,-12 5-1821,-15-1 0,-6 7 2084,2 9 0,0 7 0,9 4 0,6 3 0,9 4 0</inkml:trace>
  <inkml:trace contextRef="#ctx0" brushRef="#br0" timeOffset="16370">23428 5541 17633,'-23'-44'585,"0"0"1,0-1-1,-6-5 1,-1 3-452,-2 7 1,-2 7-389,5 15 1,-1 4 258,-4 4 1,-2 4-6,-3 2 0,-3 6 11,-4 12 0,-4 7 1,0 5-769,-1 5 1,1 6 0,2 1 756,-2 2 0,2 1 0,4 3 7,7 4 1,5 2 0,7-1 3,10 7 0,10 1 6,9 6 0,7 3 24,-2-17 0,3 1 0,1 1 7,5 7 1,2 2 0,0 0-21,-3-11 0,-1 1 0,1 1 0,0 5-6,-1-4 0,0 3 1,1 3-1,0 1 1,-1 1-1,0 0-321,0 2 1,0 1-1,-1 0 1,0 1-1,0 0 1,0-1 318,0 1 1,0 0-1,0-1 1,0 1-1,0-1 1,-1-2-12,-2-3 0,1-1 1,-1 0-1,-1-1 0,1-3 1,-1-3-274,1 3 0,0-4 0,-1-2 1,2-1 277,4 11 1,0-1 0,2-2-56,-2-6 1,2-1 0,2-1 40,4 2 0,4 0 0,1-6 248,10 2 1,2-8-2283,7-7 1,-1-17 2033,-8-35 0,-5-11 0,5-8 0,-28 9 0,1 1 0</inkml:trace>
  <inkml:trace contextRef="#ctx0" brushRef="#br0" timeOffset="20466">24498 6253 16759,'6'50'67,"0"0"0,-1-1 1,0 0-1,0 0 0,0-3-185,0 5 1,-1-1-57,3 16 0,-1-4 0,-1 1 0,-2-29 0,1 1 0</inkml:trace>
  <inkml:trace contextRef="#ctx0" brushRef="#br0" timeOffset="20668">25240 6488 18171,'60'-18'-648,"1"0"0,4-1 0,-7 4 0,-5 6 0,-4 0 0</inkml:trace>
  <inkml:trace contextRef="#ctx0" brushRef="#br0" timeOffset="21568">24665 6469 16636,'-6'1'750,"1"0"-576,30-15 0,21-6-130,15 7 1,6 2-1074,-14-3 0,1-3 0,2 3 1051,5 4 0,2 3 1,-4 1-23,3 0 0,-5 1-169,-8 1 1,-8 2 168,-17 5 112,-59 9 130,-18-2 1,-18 3 0,2-2-457,10 0 0,2-1 0,-4 0 410,-1 1 0,-5 0 0,0 1 0,5-1-2,3 0 1,3-1-1,1 1-19,-6 2 1,1 0 0,7 2-165,2 2 0,21 3 224,48 15-205,17-25 1,18-7 0,8-3 0,-3 0-217,1 0 0,1-1 1,2 0-1,1-2 208,-3 1 1,3-1-1,0-1 1,-1 0-1,-4 0-20,-2 0 1,-4-1 0,-1 1 0,0 0-93,17 0 1,-2-1-1,-9 5-72,-16 4 0,-9 2 1854,-2 9-1894,-59-1 1,-20 0-276,5-2 1,0-2-348,2-2 1,3-1-3133,-12 2 3956,34-13 0,14 2 0,13-6 0</inkml:trace>
  <inkml:trace contextRef="#ctx0" brushRef="#br0" timeOffset="21836">27393 5831 18888,'0'-6'78,"0"1"-78,-11 48 34,9-3-34,-4 0 0,1 6-1300,10 12 0,2 2-997,-2-14 0,0 1 2209,3 18 0,1-6 0,-1-12 0,-5-11 1</inkml:trace>
  <inkml:trace contextRef="#ctx0" brushRef="#br0" timeOffset="22084">25427 7213 20356,'54'-12'51,"1"1"1,0-1 0,-2 2 0,6-1 0,5 1 0,2-1-1,3 0 1,0 1-689,-13 2 1,1 1 0,2 0-1,1 0 1,2 1 0,0-1-1,1 1 1,1-1 0,1 1 459,-3 0 1,3 1 0,0-1 0,2 0 0,1 1-1,0-1 1,0 1 0,-1 0 0,-1 1 0,-1 0-1,-2 0-183,4-1 0,-1 1 0,0 1 0,-2-1 0,0 1 0,-1 0 0,-1 1 1,-2 1-1,-1 0-697,7 0 1,0 1-1,-2 1 1,-1 0-1,-4 1 1,-4 0-1,-7 1 1194,9 2 1,-9 1 0,-5 0 0,-4 0 0,-9 0 0,-9 2 0</inkml:trace>
  <inkml:trace contextRef="#ctx0" brushRef="#br0" timeOffset="22468">25663 8102 16703,'13'48'213,"0"-1"0,-2 0 0,0-1-465,-5-8 0,1 0-4062,4 8 0,1-2 4314,10 10 0,-3-4 0,-7-41 0</inkml:trace>
  <inkml:trace contextRef="#ctx0" brushRef="#br0" timeOffset="22717">26424 8166 18138,'5'0'67,"-1"0"-11,32-20-56,1 6-606,0-1 1,5 0-1754,-3 4 1,1 1 2358,8-1 0,-2 1 0,9-2 0,-8 1 0</inkml:trace>
  <inkml:trace contextRef="#ctx0" brushRef="#br0" timeOffset="23467">27626 7829 16378,'17'-48'414,"0"0"1,6 2 0,7 4-359,9 8 0,4 5-56,-7 8 0,-2 6 0,26 7-56,-32 29 56,-10 21 0,-12-9 0,-4 4-682,-8 7 1,-3 3 787,-2 5 1,-4 3 106,-4-7 0,-2 2 0,1 0-31,5-7 1,2 0 0,1-1-110,-11 20 0,6-5-34,16-17 0,8-7 491,16-5-429,15-14 127,4-10-402,-12-20 0,-3-9-73,-7-11 1,-4-5 89,4-4 1,-6-1-173,-13-8 0,-8 3 284,-3 15 1,-4 4 321,-5 2 0,-4 4-1118,-27-10-604,-3 18 235,4 12-2577,11 28 3787,20-5 0,9 7 0,13-15 0</inkml:trace>
  <inkml:trace contextRef="#ctx0" brushRef="#br0" timeOffset="23684">28402 7678 19336,'15'46'-284,"0"-1"0,-1-2 1,2-1 283,8-1 0,-1-5 0,-2 1 0,11 7 0</inkml:trace>
  <inkml:trace contextRef="#ctx0" brushRef="#br0" timeOffset="23934">28914 7727 18082,'-52'9'252,"0"0"0,10 3 0,-2 3 0,5 4-219,1 13 1,7 5 50,-1 7 0,9 1-28,18-9 0,9-3-56,35 21-247,11-29-806,-4-12 0,5-4-1900,10-2 1,2-1 2795,1-1 0,-2-1 0,-15-2 0,-5 0 0,-5-1 0</inkml:trace>
  <inkml:trace contextRef="#ctx0" brushRef="#br0" timeOffset="24350">29423 8150 18059,'20'-33'549,"0"0"0,2-10 0,-5-1-499,-8 5 1,-4 2-34,3 0 0,-5 1 22,-10-1 0,-7 7-39,-23 10-11,-16 12-12,12 29 23,19 3 0,30 8 0,16-10-89,18-4-34,12-8 111,-11-5 1,4-5 22,1-8 1,0-3-1,-2 5 0,-2-3-11,-9-4 0,-5-1 0,-9 0 269,-11 6-180,-13 16 46,-7 26-225,1 21-279,6 1-786,14-2-1377,9-24-4258,10-10 6790,3-8 0,-13-8 0,-4-4 0</inkml:trace>
  <inkml:trace contextRef="#ctx0" brushRef="#br0" timeOffset="24767">29967 5781 14955,'24'-57'573,"0"0"1,-1 0 0,5-5-1,2 0 1,0 7-428,6 5 0,2 4-90,-9 12 0,2-1 0,1 6-45,13-3 1,0 11-12,-9 17 0,-3 11-455,1 18 0,-4 11 511,-2 19 0,-3 8-490,-5-11 0,-1 4 0,0 2 473,-4-9 0,-1 1 1,1 4-1,-2 4-345,0 0 0,-2 5 1,1 3-1,-1 2 1,-1 1-1,0-1 328,-2-4 1,0 0-1,-1 2 1,0-1-1,0 2 1,-1-1-1,0-1-293,1 1 1,0 0 0,-1 0-1,0 0 1,0 0 0,-1-1-1,0-1 259,-1-3 1,-1 1 0,0 0 0,-1-2 0,1-1 0,-2-3 0,1-3-124,0 11 1,-1-5 0,0-2 0,-1-1 134,-2-4 0,0-1 0,0-1 0,-2-2-19,1 10 0,-2-3 1,-4 1-169,-6 3 0,-4 0 1,-5-3-414,1-11 1,-4-2-1,-6-3 600,-10-1 0,-7-4 0,5-5 0,6-2 0,2-8 0,-3-15 0,1-1 0</inkml:trace>
  <inkml:trace contextRef="#ctx0" brushRef="#br0" timeOffset="26200">20039 935 16573,'38'39'-24,"-1"0"0,1 0 0,0 0 0,-1-1 0,1 0 0,0-2 0,0 0 24,12 6 0,0-1 0,-4-4 0,0 2 0,-6-7 0,13 1 0</inkml:trace>
  <inkml:trace contextRef="#ctx0" brushRef="#br0" timeOffset="26366">20419 1045 17599,'-39'49'26,"-1"0"0,3 1 1,3 1-335,10-2 0,4 1-2131,3 1 1,4 0 2438,3-1 0,4-3 0,1 8 0,5-18 0</inkml:trace>
  <inkml:trace contextRef="#ctx0" brushRef="#br0" timeOffset="26700">21079 1324 19370,'-1'-45'48,"0"1"1,15 6 0,10 6-61,17 11 1,7 10-6,0 7 0,2 8-480,7 7 1,-2 7 456,-15 0 1,-1 3 28,13 6 0,0-2 22,-8-5 0,-1-3-5,-1 1 0,-3-4 38,11-5 331,-27-22-375,-2-28-1041,-11-21 1041,-14 23 0,-2 1 0,2-11 0,-16 19 0</inkml:trace>
  <inkml:trace contextRef="#ctx0" brushRef="#br0" timeOffset="27017">22582 1059 19000,'4'0'67,"-9"56"-62,2-21 1,1 3 0,-3 9 0,1 2-40,6 2 0,2-5-122,3-6 156,6-6 235,-8-45-179,-2-18 0,-3-29-45,0 21 0,0-2-474,-2-7 1,0-2 462,1-6 0,0-1-12,-1-2 1,0 0-79,2 3 1,2 3-18,1 7 1,2 5-386,8-11-1167,8 47 1659,-3 60 0,-5-22 0,-6 22 0</inkml:trace>
  <inkml:trace contextRef="#ctx0" brushRef="#br0" timeOffset="27151">22589 1280 18866,'43'-25'-564,"1"0"0,-2 2 0,0 8-4316,-1 12 0,-3 8 4880,7 13 0,-2-2 0,-39 1 0</inkml:trace>
  <inkml:trace contextRef="#ctx0" brushRef="#br0" timeOffset="27284">22691 1631 18104,'47'-11'-330,"1"0"0,17-6 0,-5 1 1,-10 1-1,-17 4 0,1 1 0</inkml:trace>
  <inkml:trace contextRef="#ctx0" brushRef="#br0" timeOffset="27451">23158 1209 19852,'55'37'-1743,"-1"1"1,-15-16-1,1-1 1,0-1 1742,13 5 0,-3-4 0,-12-6 0,-5-5 0,-6-6 0</inkml:trace>
  <inkml:trace contextRef="#ctx0" brushRef="#br0" timeOffset="27584">23583 1204 18283,'-55'11'-8,"1"-1"1,-6 13 0,9 8-4909,28 2 1,7 3 4855,0-2 0,6-2 1,9 10-1,14-33 0</inkml:trace>
  <inkml:trace contextRef="#ctx0" brushRef="#br0" timeOffset="28001">23992 1104 19863,'2'-8'157,"-26"65"-57,12-2 1,0 9-1065,0-16 0,0 3 0,1 1 964,2 6 0,3 3 0,0-1 7,3 2 0,2-1 1,0-3-115,0 5 1,1-2 194,0-14 0,0 2 0,0-7-278,0 15 786,3-28-462,-1-72-33,1-17-760,-4-1 1,-1-6 675,-1 3 0,0-1-3,1 15 1,0 0 0,-1-2-11,1-1 0,0 0 0,1-3 18,1 4 0,2-2 1,1 0-1,1 3 399,3-6 1,3 3 0,2 2-460,1-1 1,3 2 0,2 8 25,6 5 1,4 13 332,26 25-400,-12 30-22,-21-5 1,-2 4-24,-3 3 1,-4 4-359,-3 16 0,-8 3 230,-14-7 0,-5-1-79,2 0 1,-4-6-684,-9-11 0,-3-10-6191,-11-8 7629,7-22 0,15 6 0,9-9 0</inkml:trace>
  <inkml:trace contextRef="#ctx0" brushRef="#br0" timeOffset="28400">25044 590 17017,'-8'-37'1023,"0"1"1,-14 7-1,-5 6-922,-35 5-402,19 19 1,0 7 300,8-1 0,1 6-22,-6 12 0,4 9-1,10 7 1,6 4 22,-3 3 0,8 3-536,13 7 1,10 1 552,3-6 0,5 0-6,7 4 0,4 2 4,-8-18 0,1 0 0,2 3-1,0 0 0,1 3 0,0 1 0,-1-1-7,3 13 1,-1-2 0,-1 1-5,1-1 1,0-1 0,-4-2-4,1 10 0,-6-6 0,-2 3-428,-2-14-2015,0-14-4762,2-17 7205,3-25 0,-6 4 0,-2-11 0</inkml:trace>
  <inkml:trace contextRef="#ctx0" brushRef="#br0" timeOffset="29099">25673 794 15941,'17'46'-105,"0"0"1,2-6-1,0-4 1,1 0-1,-1-16 1</inkml:trace>
  <inkml:trace contextRef="#ctx0" brushRef="#br0" timeOffset="29317">26211 558 17722,'-21'44'76,"1"-1"0,-1 0 1,3 10-1,3 3 1,2 1-77,3-2 0,1 0 0,3 1-1174,1 4 1,1 1-1,3-4 42,1 6 1,3-1 1131,2-10 0,2 2 0,-1-6 0,-3-8 0,1-4 0,5 6 0,-1 0 0</inkml:trace>
  <inkml:trace contextRef="#ctx0" brushRef="#br0" timeOffset="29668">26668 883 19437,'15'-42'153,"-1"1"0,-2 3 1,3 7-199,23 5-291,-9 23-337,9 25 124,-21 28 454,-10-14 0,-5 2-645,-8 5 1,-3 1 739,-3 3 0,-2 0 28,-5-2 0,-3 1-101,-1 6 0,1-2 173,9-16 1,1-1-45,0 2 0,3-3 101,11-7-11,9-11 100,10-8 1298,12-17-1522,9-12 277,-12-8 0,-2-6-765,-8-1 1,-5-1 78,0 0 1,-7 2-1048,-29-15 134,-24 38-403,-11 8-1087,-2 13 2790,6 2 0,23-1 0,11 0 0</inkml:trace>
  <inkml:trace contextRef="#ctx0" brushRef="#br0" timeOffset="29899">27261 907 19583,'3'62'-318,"0"0"1,1-3-1,6-5-556,6-19 0,3-4-1317,1 0 1,1-2 2190,24 20 0,-20-23 0,-6-10 0</inkml:trace>
  <inkml:trace contextRef="#ctx0" brushRef="#br0" timeOffset="30118">27598 1045 19101,'-52'19'141,"0"0"0,0 0 0,6-3 1,1 1-1,11 2-175,0 30 57,65-4-668,10-21 1,7-4-23,7-5 1,3-4-536,-12-6 0,2-2 0,-3-1-585,7-1 0,-2-1 1852,0 1 0,-4-1 0,7 0 0,-14 0 0</inkml:trace>
  <inkml:trace contextRef="#ctx0" brushRef="#br0" timeOffset="30467">27995 627 17711,'12'-37'1294,"0"-1"1,15-15-1295,-3 47 0,8 28-45,7 25 67,-4 4 1,2 9-1237,-13-16 1,1 1-1,-1 1 1217,0 1 1,1 0 0,-2-1 3,-4-2 1,-2 0 0,-1-4 234,-2 1 0,-2-3-276,-1-3 1,-2 0-90,5 30-134,-9-25 1,-5 2-792,-9 0 0,-7 2 1048,-8 7 0,-2-3 0,7-16 0,-1-5 0,-22 13 0</inkml:trace>
  <inkml:trace contextRef="#ctx0" brushRef="#br0" timeOffset="35331">9124 11424 7930,'-4'0'0,"1"0"0</inkml:trace>
  <inkml:trace contextRef="#ctx0" brushRef="#br0" timeOffset="35967">9117 11424 17902,'7'-24'22,"-2"5"-22,-6 22 34,-2-1-22,2 0 44,-1 0-56,2-2-80,-1 8 80,-8 4 0,5-2 0,-4-1 0</inkml:trace>
  <inkml:trace contextRef="#ctx0" brushRef="#br0" timeOffset="38466">9174 11427 10910,'5'-9'415,"-1"1"-180,-4 8 415,0 0 246,9 31 381,19 22-1081,-13-15 0,1 2-518,6 8 1,1 0 399,-5-3 1,-1 2-408,-2-2 0,0 3 0,-1-3 329,1 6 0,0-2 0,-1 1 0,-2-7 0,-3-9 0</inkml:trace>
  <inkml:trace contextRef="#ctx0" brushRef="#br0" timeOffset="38717">10601 11586 17767,'0'-7'191,"-8"47"-123,6 8-63,-3-4 1,3 5-203,11 9 1,6 0-2690,3-4 0,3-2 2886,2 0 0,0-5 0,13 8 0,-22-39 0</inkml:trace>
  <inkml:trace contextRef="#ctx0" brushRef="#br0" timeOffset="38900">10494 12042 17342,'58'-32'-910,"0"0"0,0-1 0,0 2 0,-1 1 0,-2 3 910,-9 9 0,-1 3 0,-4 1 0,-2 0 0,-2 1 0,24-10 0</inkml:trace>
  <inkml:trace contextRef="#ctx0" brushRef="#br0" timeOffset="39100">11787 11426 17543,'4'-11'291,"-1"3"-268,1 66 33,6-11-232,-2-7 1,3 7-1,1-3-4740,8 6 1,1-3 4750,2-1 0,-1-4 0,7 8 0,-15-40 1</inkml:trace>
  <inkml:trace contextRef="#ctx0" brushRef="#br0" timeOffset="39467">12473 11358 16176,'0'-9'1973,"0"1"-1716,0 8-223,0 0 11,-29 46-12,18-1-870,-4-1 1,0 2 836,11-7 0,5-1-17,1 0 0,3-2 375,13 26-342,9-35 1,8-7 33,7-10 1,5-11-18,12-14 1,0-8-257,-11-1 1,-4-4 205,-6-11 1,-9-2-7,-7-14-369,-29-11-1356,-15 40 0,-9 4 1748,-10-1 0,-3 6 0,-19-1 0,8 18 0</inkml:trace>
  <inkml:trace contextRef="#ctx0" brushRef="#br0" timeOffset="39717">13054 11090 19414,'22'54'26,"0"1"0,1-2 1,2-3-55,0-10 0,1-2-1135,1-1 1,-1-1-373,0-3 0,-2-1 1609,-2-3 0,-1-3 0,2 3 1,-9-9-1</inkml:trace>
  <inkml:trace contextRef="#ctx0" brushRef="#br0" timeOffset="40034">13490 11234 16849,'-44'29'114,"0"-1"0,0 1 0,3-2 1,2 0-1,5 0-25,6 2 1,5 3-73,-1 6 0,4 1-6,1 21-190,49-12-616,22-42 335,-3-15 1,4-8-368,-3-4 0,4-2-619,2 2 1,4-1 0,-1 2 1315,-14 5 1,-2 1 0,0 0 0,23-7-1,-7 4 1,-10 7 0</inkml:trace>
  <inkml:trace contextRef="#ctx0" brushRef="#br0" timeOffset="40634">14635 11473 16031,'5'-63'986,"-1"1"0,1 2 0,-2 4-919,-3 19 0,-2 2-11,-1-1 0,-2 2 292,-7-27 358,-23 13-628,-17 38-78,-1 19-34,1 32-44,30 7 22,12-1 34,29-3-309,11-19 1,10-6-107,12-4 0,8-7 268,-9-4 1,4-4 0,0-3 186,-1-6 1,0-4 0,-3-1-347,10-6 0,-7-3 384,-10-1 0,-9 0 673,-8-2 312,-14 8-940,-18 14-90,-7 33 404,1 5-482,2 25-258,23-14-1412,6-14 1,5-2 1736,18 10 0,1-2 0,-24-27 0</inkml:trace>
  <inkml:trace contextRef="#ctx0" brushRef="#br0" timeOffset="41150">17380 10858 16916,'34'-3'-320,"1"0"1,29-1-2762,-24 1 3081,-7 7 0,-15-3 0,-10 2 0</inkml:trace>
  <inkml:trace contextRef="#ctx0" brushRef="#br0" timeOffset="41317">17487 11181 16288,'0'6'314,"39"-8"-314,-17-3-1838,32-5 1838,-20 0 0,-18 6 0,2-2 0</inkml:trace>
  <inkml:trace contextRef="#ctx0" brushRef="#br0" timeOffset="42116">20066 10298 16255,'5'64'-1349,"1"-1"1,3 4 0,1-2 1348,1-8 0,0-4 0,-1-14 0,-1-6 0,-2-3 0</inkml:trace>
  <inkml:trace contextRef="#ctx0" brushRef="#br0" timeOffset="42349">19221 11269 19403,'-39'-5'398,"1"0"0,6-25-335,55 9 1,26-1-1,6 0-63,-7 2 0,6-1 0,4 0 0,3 0 0,2 1-843,-6 3 1,3 0 0,2 0 0,2 1 0,0 0 0,-1 0 0,-2 1 605,-3 2 0,-1-1 0,-1 1 0,1 0 0,-1 1 0,0 1 1,-1 0-489,8 0 0,0 1 1,1 0-1,-3 1 0,-2 1 1,-5 2 724,19-2 0,-7 3 0,-7 1 0,-1 0 0,-8 1 0,-15 1 0,-1 0 0</inkml:trace>
  <inkml:trace contextRef="#ctx0" brushRef="#br0" timeOffset="42686">19191 12029 14406,'8'0'168,"17"50"-157,-9-10 11,6 15 1,3 2-1911,-11-24 0,2-2 1888,5 10 0,-2-4 0,-3-9 0,-3-11 0</inkml:trace>
  <inkml:trace contextRef="#ctx0" brushRef="#br0" timeOffset="42883">19842 12064 19101,'45'-30'-464,"1"1"0,-4 7 1,3 2-1,-5 6 1,11 7-1,-15 1 1,1 0-1</inkml:trace>
  <inkml:trace contextRef="#ctx0" brushRef="#br0" timeOffset="43283">20828 11763 19123,'-11'-56'119,"1"-1"1,6 0 0,7 2-160,14 1 1,7 6-912,-1 9 1,4 7 720,7 8 1,2 8-6,16 9 590,-9 28-490,-17 23 101,-25 16 1,-13 10-769,-3-17 1,-5 2-1,0 0 925,1 1 0,0 1 1,-2-2-5,-3-3 1,-1-1-1,4-6-149,4-3 1,4-5 40,-2 25 597,14-20-339,38-18-253,-7-34 1,2-12-11,12-13 0,-3-8-89,-16 4 1,-4-4 0,-3 0 1204,1-11 1,-10 2-1285,-12 7 0,-10 9 155,-26 12-710,4 26 0,-2 10-2639,2 8 0,2 4 3356,1 0 0,4 1 0,-6 17 0,30-28 0</inkml:trace>
  <inkml:trace contextRef="#ctx0" brushRef="#br0" timeOffset="43517">21499 11441 20143,'21'40'-2121,"0"0"1,0 0-1,16 17 1,4-7 2120,2-11 0,0-7 0,-10-9 0,-6-5 0,-4-7 0</inkml:trace>
  <inkml:trace contextRef="#ctx0" brushRef="#br0" timeOffset="43734">22089 11462 18765,'-51'21'95,"0"0"0,0 0 0,0 0 0,-8 9 1,3 2-1,7 1-95,-2 11 0,11 1-23,12-4 1,15-2-168,31 1-1144,15-22 1,10-6-3009,19-4 0,6-5 4212,-21-2 0,0-1 1,-1-1-1,10-1 1,-7-1-1,0-6 1</inkml:trace>
  <inkml:trace contextRef="#ctx0" brushRef="#br0" timeOffset="44117">22534 11731 17902,'-3'-41'791,"0"0"1,0-9 0,1 0-764,2 8 0,1 1-201,-1 1 1,0 1 295,0 3 0,-1 4 311,-5 3-355,-4 12 5,-5 10-28,-5 13-180,9 14 79,26 8-369,37-2 268,-20-16 1,3-3-119,7-6 1,0-4 190,-7-1 1,-1-3-270,14-4 0,0-1 342,-11 3 0,-2 0-179,30-7 376,-39 24-197,-28 11 0,-6 14 67,-4 4-55,-2 19-2052,15 4 2040,13-23 0,3-2 0,0 6 0,16-12 0</inkml:trace>
  <inkml:trace contextRef="#ctx0" brushRef="#br0" timeOffset="46065">9357 15195 15101,'12'55'168,"-1"-1"0,1 0 0,-1-1-118,0-11 1,0 2-578,3 18 0,0 3 527,-2-3 0,-1-2 0,-1-11 0,-2-4 0,3 15 0</inkml:trace>
  <inkml:trace contextRef="#ctx0" brushRef="#br0" timeOffset="46367">10136 15203 12400,'1'-4'-268,"0"1"570,-1 3 112,34 58 349,-17-15-539,5 3 0,0 5-96,-8-4 1,-3 1-152,0-4 1,0-1-1166,-1 0 1,0-2 1187,1 13 0,-8-37 0,-3-9 0</inkml:trace>
  <inkml:trace contextRef="#ctx0" brushRef="#br0" timeOffset="46533">10071 15526 15403,'45'-20'-1166,"1"1"1,-1-1 0,7 0 0,0 1 0,-1 2 1165,-6 3 0,-1 2 0,-3 2 0,10-3 0,-8 3 0,-3-1 0</inkml:trace>
  <inkml:trace contextRef="#ctx0" brushRef="#br0" timeOffset="46700">10949 15151 17711,'1'66'-150,"0"0"1,3-15 0,4-2-971,5 0 0,5-5-7063,23 9 8183,3-16 0,-18-17 0,-7-11 0</inkml:trace>
  <inkml:trace contextRef="#ctx0" brushRef="#br0" timeOffset="46984">11397 15096 18126,'-35'16'220,"0"0"1,-5 11-1,6 6-153,15 3 1,7 4-63,1-3 1,8 0 50,10-2 0,10-6 0,29 0-56,8-12-11,1-10-197,-19-13 1,-2-7-6,-5-7 1,-4-7-478,1-8 1,-7-4 252,-9 5 0,-8 1-673,-21-22-1444,-19 36 2554,-11 11 0,19 7 0,4 1 0</inkml:trace>
  <inkml:trace contextRef="#ctx0" brushRef="#br0" timeOffset="47233">12093 14808 18261,'-7'47'37,"0"1"0,5 0 1,5-1-78,7-7 1,6 1-2472,5-3 0,6 2 0,-1-3 2511,5 5 0,0-3 0,1 2 0,-2-6 0,-2-9 0</inkml:trace>
  <inkml:trace contextRef="#ctx0" brushRef="#br0" timeOffset="47500">12537 14927 17756,'-45'26'89,"1"1"1,-1 0 0,1-1 0,-2 9 0,3 1-1,8 0-78,2 5 1,14 1 21,18-5 1,10-4 78,22 4-107,8-19 1,9-6-219,9-3 1,3-3-1213,2 0 0,1-2 125,2-4 0,-2-3 1300,-17 1 0,-5-1 0,8 0 0,-14-2 0</inkml:trace>
  <inkml:trace contextRef="#ctx0" brushRef="#br0" timeOffset="47916">13152 15316 17241,'4'1'1333,"-1"1"-1041,-3-2-236,34-52 89,-20 19-140,7-4 1,-2-5 33,-12 6 1,-6 1 156,-5 2 0,-5 0-78,-7 0 0,-5 5-107,-38 1-22,8 33 11,12 17 0,27 4 78,33 9-145,38-13 55,-26-11 1,3-3-247,9-6 0,1-5 275,-11-3 0,-2-2-6,0-2 0,-1-3-11,25-15 45,0-8 0,-26 14 0,-6 9-34,-22 43-33,-3 5-90,0 23-1435,5-9 1547,-1 15 0,2-34 0,-3 6 0</inkml:trace>
  <inkml:trace contextRef="#ctx0" brushRef="#br0" timeOffset="48433">8918 15007 13375,'-29'56'89,"-1"0"1,1 1 0,2-1 0,2 1 0,5 5-74,8-2 1,5 4 0,3 0 0,3-3-1247,2 3 1,5-4-1,2 2 1241,1-3 0,2 3 1,3-2-1,6-7-11,7-8 0,7-6 0,2-3-101,4-3 0,3-3 1,3-4-804,2-2 0,4-4 0,6-3 904,-3-7 0,7-2 0,3-2 0,-3-1 0,-8 0 0,-7 2 0,-5-2 0,4 0 0,5-4 0,1 0 0,-1 0 0,1 1 0</inkml:trace>
  <inkml:trace contextRef="#ctx0" brushRef="#br0" timeOffset="48799">13634 14118 14395,'41'45'259,"-1"1"0,0-1 0,0 0 0,-5-3 0,0 1 1,0 0-1,-1 3 0,0 0-250,1 7 0,0 3 0,0 1 0,-2 0 0,-2-2-1245,3 4 0,-2 0 1,-2-1-1,-3 0 477,-3-5 0,-1 0 0,-3-1 0,-5-3-1437,-5-2 0,-3-4 0,-5 0 2196,-7 17 0,-3-5 0,3 7 0,-12-22 0</inkml:trace>
  <inkml:trace contextRef="#ctx0" brushRef="#br0" timeOffset="49217">14988 13934 15829,'-28'-32'1479,"3"35"-1406,4 30 0,3 13 89,1 11 0,2 5-1121,5-13 1,0 1 0,2 2 984,0 0 0,1 1 1,3 3 9,2-5 0,1 4 1,3-1-1,4-1 65,7 9 1,5-3 0,6 0-719,-2-12 1,3 1 0,3-3-1,1-5-336,7-2 1,3-5 0,2-7 952,3-6 0,2-5 0,-6-4 0,13-2 0,-12-9 0</inkml:trace>
  <inkml:trace contextRef="#ctx0" brushRef="#br0" timeOffset="49417">15638 14474 16423,'-14'48'52,"0"1"1,2-2-1,2-2-52,7-11 0,2-2 0,8 31-1053,10-6 1053,7-28 0,2-3 0,-1 1 0,13-3 0</inkml:trace>
  <inkml:trace contextRef="#ctx0" brushRef="#br0" timeOffset="49600">16494 14615 17588,'44'-16'-755,"0"0"0,0 0 0,1 1 0,-1 1 0,-5 4 0,11 7 0,-5 0 1</inkml:trace>
  <inkml:trace contextRef="#ctx0" brushRef="#br0" timeOffset="50000">17477 14307 17297,'-4'-61'455,"-1"-1"1,17 3 0,8 5-445,0 14 0,7 4-639,12 4 0,3 7 633,-8 10 1,0 4 162,10-2 1,-3 10-315,10 40 168,-41 9 1,-14 9 5,-8 3 0,-10 2-343,-2-10 1,-6 2-1,2-3 315,-6 5 0,1-3 22,5-3 1,3-1-40,4-5 0,6-1 106,6 2 1,10-3 67,34 12-123,4-11-23,25-42 22,-20-22-21,-7-22-12,-11-15 11,-14 10 0,-9-4-45,-12 7 1,-8 1 33,-10-4 0,-7 7 0,0 15 0,-4 9 286,-5 9 1,3 6-1027,-10 4-1579,17 5-3486,16 1 6111,15 4 0,4-4 1,3-3-1</inkml:trace>
  <inkml:trace contextRef="#ctx0" brushRef="#br0" timeOffset="50233">18136 13989 18261,'13'41'41,"-1"-1"0,4 2 0,2-1-69,6-2 0,3-1-717,1-1 1,3 1-3519,15 9 0,2-2 4162,-13-15 1,0-2 0,0 2-1,-4-5 1,-4-10 0</inkml:trace>
  <inkml:trace contextRef="#ctx0" brushRef="#br0" timeOffset="50499">18707 13969 18171,'-56'27'173,"1"-1"1,18-1 0,2 4 0,3 3-174,3 9 0,4 5 0,4 0-278,4-2 1,5 0 0,5-2 282,6 3 1,8-4 61,31 14 250,11-33-328,-7-15 0,3-3-964,5-1 1,2-1-777,-1-2 0,1 0 1751,-1-2 0,-6 0 0,-8 0 0,-8-1 0</inkml:trace>
  <inkml:trace contextRef="#ctx0" brushRef="#br0" timeOffset="51049">19597 14497 17330,'9'-34'340,"-1"0"0,0-9 0,-1-2-183,-5 5 0,-2 0-73,-1 1 0,-2 1 11,-1 1 0,-3 4 118,-15 4-134,-25 18-91,-7 37-50,26-6 1,6 5-124,12 9 1,10 0-421,22 17 167,17-29 1,6-7 426,17-4 11,-21-8 0,0-7 50,-6-8 1,-4-7 72,-2-4 0,-3-3-11,0 0 0,-4-1 595,7-21-35,-19 30-156,-6 9-427,-2 25-22,-1 24-73,5-8 1,4 3-499,7 7 0,4 0-628,0-8 0,4-3-3597,6-1 1,1-5 4728,20 0 0,-22-12 0,-7-7 0</inkml:trace>
  <inkml:trace contextRef="#ctx0" brushRef="#br0" timeOffset="51300">20257 13516 17725,'30'38'60,"0"1"1,0 0-1,0 1 1,-2 0-1,-2 0-60,6 17 0,-5 1-1534,-1 2 0,-5 0 1495,-4 0 0,-4 0-219,-4-4 1,-3 0-2726,-7 9 0,-3-1 2983,1-22 0,-1-2 0,-1-1 0,-1-6 0,2-13 0</inkml:trace>
  <inkml:trace contextRef="#ctx0" brushRef="#br0" timeOffset="51517">21140 13945 16042,'-5'-4'246,"1"0"-828,4 4-7138,66-5 7720,-30 7 0,1-5 0,-2 1 0,-17 6 0</inkml:trace>
  <inkml:trace contextRef="#ctx0" brushRef="#br0" timeOffset="51667">21256 14116 15191,'-4'3'1232,"2"-1"-1232,2-2-325,51-18-1714,-8 5 2039,-1 2 0,7-3 0,-6 2 0,6 0 0,-11 3 0,-1 1 0</inkml:trace>
  <inkml:trace contextRef="#ctx0" brushRef="#br0" timeOffset="51882">23221 13409 17689,'-30'26'112,"-1"0"0,3 1 1,4 3-113,10 1 0,4 3-141,1 2 1,2 3 140,2 25 0,3-2 0,-1-4 0,4-17 0,-1-1 0</inkml:trace>
  <inkml:trace contextRef="#ctx0" brushRef="#br0" timeOffset="69015">10234 17473 16042,'14'43'246,"1"-1"1,-1 1 0,0 0-247,0 11 0,0-1-979,-3-12 1,-1 0-1056,3 12 1,-1-2 2033,3 4 0,-6-25 0,-3-13 0</inkml:trace>
  <inkml:trace contextRef="#ctx0" brushRef="#br0" timeOffset="69433">11717 17473 11964,'2'-10'2565,"11"38"-2172,-4 1-259,4 13 1,0 4-135,1 12-1037,-4-18 1,-2-1-3995,2 18 5031,-2-6 0,-3-22 0,-2-10 0</inkml:trace>
  <inkml:trace contextRef="#ctx0" brushRef="#br0" timeOffset="69670">11676 17780 17442,'40'-35'-1565,"1"0"0,0 2 1,1 7-476,-3 15 1,1 5 2039,6-3 0,-4 2 0,10-2 0,-10 2 0</inkml:trace>
  <inkml:trace contextRef="#ctx0" brushRef="#br0" timeOffset="70050">12658 17506 20255,'-20'-28'246,"0"1"1,-6-22-68,73 16-168,-6 16 0,6 2-11,1-1 0,3 3-426,5 2 0,-1 5 370,-20 4 0,-2 4-280,21 15-94,-22 9 228,-15 17 124,-28 7 78,-11-12 0,-6 2 22,-4-1 1,-3 1 27,-5 4 0,2-1-39,11-12 1,4-3-12,1 9-146,17-20 213,21-6-313,25-6-348,7-3-470,17-7-30,-11-3-979,4-2-885,2-2 2958,5 1 0,-29 5 0,-5 0 0</inkml:trace>
  <inkml:trace contextRef="#ctx0" brushRef="#br0" timeOffset="70316">13652 17332 19314,'-13'-8'213,"9"14"-123,17 42-90,8 5-242,-3-14 1,1 3-2386,0-1 0,-1 0 2627,0-1 0,0-2 0,2 10 0,-14-32 0</inkml:trace>
  <inkml:trace contextRef="#ctx0" brushRef="#br0" timeOffset="70568">13984 17384 17129,'-40'6'220,"1"0"0,0 2 1,2 2-188,6 6 1,3 2-34,-22 21 0,14 2 0,17 0 11,12-5 45,41 3-1266,22-13-168,-7-13 0,4-4-253,-7-4 1,1-2 1630,4-3 0,-4 0 0,-7 0 0,-7 0 0</inkml:trace>
  <inkml:trace contextRef="#ctx0" brushRef="#br0" timeOffset="71016">14534 17671 18429,'-1'-63'689,"0"23"0,0 0-655,1-23 33,0-3-67,-3 23 11,-6 25 45,-7 18-11,-7 9-45,1 5 11,3 8-22,9 1-101,18 10-762,34-6 325,6-5 420,-12-15 0,1-4 51,26-8 44,1-6 28,-31 2 1,0-3 55,3-4 1,-1-2 1024,12-9-604,-9 4-292,-28 14 90,-10 9-146,-8 17-67,3 0 0,-4 18-45,11 13-1478,27-2-505,5-1 218,-6-28 1,4-5 1753,29-2 0,-26-5 0,-3-5 0</inkml:trace>
  <inkml:trace contextRef="#ctx0" brushRef="#br0" timeOffset="71249">15906 17379 19773,'47'-1'-243,"0"-1"0,0 1 1,3 0-2451,-7 1 0,3 0 0,-2 0 2502,11 0 0,-2 0 0,0 0 0,-5 0 0,-4 0 0</inkml:trace>
  <inkml:trace contextRef="#ctx0" brushRef="#br0" timeOffset="72065">17331 17166 16871,'-2'-39'713,"-1"1"1,10-9-1,7 1-562,8 11 1,4 3-503,2-2 0,2 2 362,4 5 0,1 5 23,12 1-1,-1 10 199,-7 13-243,-8 56 113,-17 4-268,-15-9 1,-8 5 198,-6-13 1,-6 1 0,1-2-496,-3 6 0,-1 0 484,3-9 0,-1 1 1,5-3-1,5-5 1,6-2 143,7 2 1,8-2-346,30 6 43,3-6-4,-7-40 0,-2-10-50,-3-16-58,-13 2 1,-4-3 79,-6-25 354,-19 0-192,-7 25 0,-8 4-420,-10 8 1,-3 6-163,2-2 0,0 4-964,1 9 0,4 5 1800,10 5 1,11-3 0,12 3 0</inkml:trace>
  <inkml:trace contextRef="#ctx0" brushRef="#br0" timeOffset="72383">18120 17089 18373,'-45'3'508,"0"0"0,4 1 0,5 7-430,-2 38 68,37 12-124,21 0 0,5-33 1,6-5-243,1-10 1,2-4 179,1-1 1,1-2-79,-1-2 1,0-2 95,27-3 152,-14-9-119,-11-26-22,-24-18-168,-23 19 0,-9 2-897,-22-19-3840,-5 31 1,-3 7 4196,-4 6 0,0 4 1,40 4-1</inkml:trace>
  <inkml:trace contextRef="#ctx0" brushRef="#br0" timeOffset="72916">18743 17191 17185,'-6'-1'1356,"2"0"-953,-5 46-280,7-23 168,-7 39 248,9-46 345,0-10-648,5-19-146,3-17 44,6-10-67,-1 9 1,2-2-24,14-21-66,7 6-12,1 40 23,-10 26-34,2 18-55,-8 0-12,-1-3-1,-2-4-21,2-4 134,2-12 22,1-13 23,4-17-34,0-14-11,-5 1 0,3-2-11,2 2 0,2 1-6,6-1 0,2 3 17,19-5-22,-7 29-202,-15 15-336,-2 8-740,-1 8-1434,-2 4-3138,-4 0 5872,-1-2 0,-12-13 0,-3-5 0</inkml:trace>
  <inkml:trace contextRef="#ctx0" brushRef="#br0" timeOffset="73282">19730 17119 17162,'-4'-3'1412,"1"1"-818,3 2-527,-7 22-11,6-11 79,-5 16 873,6-22-750,0-19-236,1-8 1,6-20-23,14-16 22,-2 18-89,8-3 56,-11 29 11,5 17-12,5 30-234,10 20-594,-5 4-2230,-9-20 0,0-3 3070,6-1 0,-2-2 0,-13-22 0</inkml:trace>
  <inkml:trace contextRef="#ctx0" brushRef="#br0" timeOffset="74016">20670 17004 15728,'-6'0'3440,"2"0"-2913,4 0 67,33-30-494,-3-17-100,-7 3 0,-3-3 0,-5 6 0,-7 0-237,-6-4 0,-6 2 237,-13-17 45,-14 10-68,-9 14 46,-3 15-1,2 12-22,6 21 45,23 18-23,20 3-10,28 8-24,17-17-61,-7-14 1,4-2-63,0-3 1,1-2 72,8-4 1,-3-1 292,-16 1 1,-6-1-322,6-6 34,-32 16 56,-6 8 12,-4 14 10,2 5 0,-1 2 12,13 10-1132,20-6-4371,24-6 5469,2-16 0,-17-17 0,-21-2 0</inkml:trace>
  <inkml:trace contextRef="#ctx0" brushRef="#br0" timeOffset="74300">21474 16263 17790,'15'-40'902,"0"1"0,13-17-891,27 34-11,-7 17-73,-16 16 0,-2 7-733,5 29 794,-28-11 1,-9 2 135,-21 24-1,0-35 0,-3-5 112,-7 2-179,13-7-33,9-5 145,10-7-168,15-2-661,52-8-1149,-5-2 1,6-2-128,-20 5 0,1-1 0,1 0 1937,11-3 0,2 0 0,-8 2 0,-15 2 0,-5 1 0,28-2 0</inkml:trace>
  <inkml:trace contextRef="#ctx0" brushRef="#br0" timeOffset="74516">23265 16354 19011,'44'5'-1405,"1"1"1,-1-1 0,7 2-1,-9 2 1,-9 13 0,-31-9-1</inkml:trace>
  <inkml:trace contextRef="#ctx0" brushRef="#br0" timeOffset="74649">23384 16680 15885,'48'-20'-121,"1"1"0,0 0 1,3 1-1,4 0 0,1-1 1,-6 3-1,-5 0 0,-3 1 1,0 1-1,8-1 1,-1 0-1,1 1 0</inkml:trace>
  <inkml:trace contextRef="#ctx0" brushRef="#br0" timeOffset="74816">25801 15952 16636,'5'-2'986,"-2"1"-662,-31 52-301,21-20 0,4 4-1704,-6 29 0,3 3 1681,10-12 0,3-4 0,2-10 0,0-6 0,1 1 0</inkml:trace>
  <inkml:trace contextRef="#ctx0" brushRef="#br0" timeOffset="156579">8300 9988 14507,'64'0'80,"-1"0"0,0 0 1,-10-2-1,1-1 0,1-1 1,1 0-1248,6-2 1,1 0 0,2 0 0,2-2 1249,-7 0 0,0-1 0,2-1 0,4 0 0,5-2-32,-18 4 1,2-2-1,3 1 1,3-1-1,0-1 1,3 0 0,0 0-1,0 1 1,1-1-1,0 0-127,-4 1 1,0 0 0,2 0-1,1 0 1,-1 0 0,2 0-1,0 0 1,0 0 0,0 0-1,0 0 1,0-1 0,0 1 75,-4 1 0,0-1 0,1 1 0,-1-1 0,1 0 0,-1 1 0,1-1 0,0 0 0,0 1 0,0 0 0,-1-1 0,1 1 0,0 0-30,0 0 0,1 0 1,0 0-1,0 0 1,1 0-1,-1 0 1,0 0-1,0 0 1,-1 1-1,-1 0 1,-2 0-1,0 0 1,-3 1 29,10-2 0,-4 1 0,-1 1 0,-2-1 0,0 1 0,0 0 0,1 0 0,0 0 0,3 0-86,-4 0 1,1 0-1,1 0 1,1 1 0,0-1-1,1 0 1,-1 0 0,0 0-1,-1 1 1,-1-1 0,-2 1 85,5 0 0,-1-1 0,-2 1 0,1 0 0,-2 0 0,0 1 0,0-1 0,-1 0 0,1 0 0,3 0 0,1 0 0,1 0 0,-2 0 0,0 0 0,-3 0 0,-2 1 0,-3 0 0,8-1 0,-2 1 0,-4 1 0,-4 0 0,-5 0 104,17 0 0,-11 1-1886,2-1 835,-41 16-1568,-39-2 0,-16 0 2515,6 1 0,1 0 0,-2-1 0,4-2 0,5-3 0</inkml:trace>
  <inkml:trace contextRef="#ctx0" brushRef="#br0" timeOffset="157331">10872 13291 14842,'59'-16'140,"0"0"1,0 0 0,0 0 0,0-1 0,0 1 0,0 0 0,0 0 0,-1 0 0,-1 0 0,-1 1 0,-1 0 0,1 0-1,1 1 1,2-1-805,-1 1 0,2 0 0,0 0 0,2 1 0,-1-1 0,0 1 0,-2 0 0,-1 1 680,0-1 0,-2 2 0,-1-1 0,0 1 0,0 0 0,3 0 0,2 0-129,0 0 0,3-1 0,1 1 0,2 0 0,0-1 0,1 1 1,0 0-1,-1 0 0,-1 0 118,-2 1 0,-1 0 0,0 0 0,0 1 0,0-1 0,-1 1 0,1 0 0,1 0 0,0 0-57,2 0 1,3-1-1,0 1 1,0 0-1,0 0 1,-1 1-1,-2-1 1,-2 2-1,-4 0 46,8-1 1,-2 0-1,-3 1 1,-3 1-1,-2 0 1,-5 1-393,20 0 1,-6 0 0,-15 3-476,-8 4 750,-68 7-1592,-7-4 1,-5-1 1714,-2 2 0,1-1 0,-27 1 0,44-5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3:59:50.62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6867 1981 16288,'16'-46'157,"0"1"0,-2 4 0,4 7-168,32 9-191,2 31 224,-26 24 1,-6 14-8,-13-2 0,-6 6 0,-2 1-634,-3 0 0,-3 1 0,-2 0 682,-5 3 1,-3-1-1,0-5-2,-3-1 1,1-4 244,1 5 1,7-3-218,16 20 214,33-17-23,13-42-247,-19-14 1,-1-7 11,13-27 0,-21 7 0,-5-5 712,-7 2 0,-8-2-825,-9-5 1,-8 1 5,-1 13 0,-6 4-224,-7 8 1,-2 6-1059,-12 5-1626,5 7 2970,8 9 0,14-3 0,7 3 0</inkml:trace>
  <inkml:trace contextRef="#ctx0" brushRef="#br0" timeOffset="317">7749 2076 18250,'-34'5'339,"0"0"1,-4 11 0,5 8-318,16 6 1,5 5-18,0 7 1,6 0-6,19 20 45,22-18 44,12-31-50,-8-10 1,2-6-1,0-11 1,0-5-35,-1 4 1,-3-4-12,-6-8 1,-7-2-40,-9-15-90,-10 1-224,-18 5-145,-7 9-504,-14 11-5289,-20 13 6297,17 10 0,0 0 0,26 2 0</inkml:trace>
  <inkml:trace contextRef="#ctx0" brushRef="#br0" timeOffset="852">8191 2211 16457,'1'5'1086,"1"-1"-985,-2-4 33,-1 53-111,2-21-1,0 4 1,1 2 44,6 9 124,-2-17 313,0-5 527,-6-17-471,0-11-302,-2-7-113,-5-8 146,-5-27-156,1-6-101,5-11-68,22 15 34,4 19-11,15 15-12,-4 16-313,22 27-145,-7 12 268,-1 5 190,-19-8 23,-17-23 12,-5-9 66,1-4-44,0-14-34,4-10 16,0-9 1,2-5-6,1-3 1,2 0-18,3-3 0,2 2-27,10-11-12,-2 39 11,-9 31-235,-4 8 0,1 5-818,3 8 1,0 0-584,2 2 1,0-2 1669,3 0 0,-2-7 0,-1-7 0,-4-8 0</inkml:trace>
  <inkml:trace contextRef="#ctx0" brushRef="#br0" timeOffset="1184">9017 2327 18944,'0'38'56,"0"-7"-34,0-20-10,0-5 111,0-16-22,11-31-79,3-2 23,-1 11 0,3 1 213,14-9-79,3 9-168,0 14-22,11 16-34,1 37-392,-4 3 45,-23-9 0,-2 3-2466,0 2 1,0-1 2857,10 14 0,-2-3 0,-11-30 0</inkml:trace>
  <inkml:trace contextRef="#ctx0" brushRef="#br0" timeOffset="1600">10002 2451 18720,'5'-35'915,"1"-1"0,-2 1 0,0 2-792,-3-18-44,-1-6-57,-7-4-11,-4 0-11,-9 8-112,-12 14-134,-8 39-102,-5 37 1,16 13 11,13 12-34,31-27-358,37-6 705,-9-23 1,4-4 50,2-3 0,0-5-475,6-6 0,-3-5 598,-13-3 1,-2-3 5,0-1 0,-2-2-1,-2 0 1,-1-1-17,-4 1 0,-2 1 219,17-16-191,-10 12-213,-16 29 78,-6 16-33,-7 26-11,-2 8 0,7 3 446,3-2-1612,5-20 1,5-3 1176,6-9 0,1-2 0,12 14 0,-1-24 0</inkml:trace>
  <inkml:trace contextRef="#ctx0" brushRef="#br0" timeOffset="1900">10913 1494 18707,'29'-27'41,"1"-1"0,14 2 1,2 10-396,-2 24 1,-1 10-112,0-5 1,-4 7-556,-4 24 0,-12 7 1020,-26 14 146,-7-21 0,-6-3 812,-7-15 0,-1-4-475,-5 4-80,6-7-190,22-16 29,15-4-242,11-4-141,20-4-1277,1-1 1,6 0 1417,13 3 0,-1 1 0,-16-1 0,-3 1 0,-2 5 0,-1-1 0</inkml:trace>
  <inkml:trace contextRef="#ctx0" brushRef="#br0" timeOffset="2134">12510 2046 19045,'65'-3'-943,"0"-1"0,-11 1 0,-5 1 0,16 2 0,-35 0 0</inkml:trace>
  <inkml:trace contextRef="#ctx0" brushRef="#br0" timeOffset="2867">13736 1872 19684,'-23'-19'257,"8"-5"-234,39 4-34,16-3-79,20 5-212,-9 13-125,-8 22 203,-24 18 190,-18 5 1,-9 5 38,-14 4 1,-5-1 50,3 2 0,-2-3-187,-7-5 0,-1-7 277,0-2-34,11-9 22,9-10-33,7-6 11,4-4 236,2-2-12,1-2 60,6 0-351,3 1-45,8-1 11,2 1-11,4-1-100,4 0-225,4-1-179,7-1-292,3-1-213,1 0-8044,14 1 9053,-17 2 0,-5 0 0,-21 0 0</inkml:trace>
  <inkml:trace contextRef="#ctx0" brushRef="#br0" timeOffset="3266">14385 1734 17868,'10'61'81,"-1"0"1,0-10-1,0 1 1,3-2-161,8 9 1,2-3-1023,-2 2 1,2-4-547,0-13 0,0-6 1647,8-6 0,-13-14 0,-5-9 0</inkml:trace>
  <inkml:trace contextRef="#ctx0" brushRef="#br0" timeOffset="3500">14627 1916 17375,'-40'16'287,"1"0"1,3-2 0,3 4-120,-11 29-145,21-12-1,6 11-11,25-16-89,28 4-628,-7-18 0,3-2-2045,14 0 0,2-3 2751,-5-3 0,-3-3 0,15-1 0,-28-4 0</inkml:trace>
  <inkml:trace contextRef="#ctx0" brushRef="#br0" timeOffset="3916">15234 2261 18384,'6'-40'56,"1"-1"0,0 4 0,-4 2 78,-20-17-10,-10 13-68,-8 6-12,-1 19-44,12 14 0,6 2 0,6 3 0,6 3-11,5 4-235,30 3-281,27-6 258,-13-4 0,1-2 168,-5-5 0,-1-2 79,25-5 22,-33-2 34,-5 2-23,-6 8 134,-3 7 135,-6 7-66,-4 8-113,-1 1 0,3 1-90,0 0-11,8-1-3407,31 1 3407,2-12 0,-3-1 0,-17-10 0</inkml:trace>
  <inkml:trace contextRef="#ctx0" brushRef="#br0" timeOffset="4084">16221 1993 18877,'36'-13'-1155,"-1"1"1,13-8 0,-33 20 0</inkml:trace>
  <inkml:trace contextRef="#ctx0" brushRef="#br0" timeOffset="4216">16256 2192 15191,'50'-14'0,"1"0"0,-11 2 0,1 1 0</inkml:trace>
  <inkml:trace contextRef="#ctx0" brushRef="#br0" timeOffset="4517">17184 1854 18675,'-38'20'149,"1"0"1,7 8-1,6 4-127,5 7 1,8 3-12,10-3 0,9-3 45,18 2-11,10-21 0,9-6 28,3-5 0,2-5-51,0-3 1,-2-5-172,-4-5 0,-6-7 440,-5-23-123,-17-9-168,-11-5-56,-23 1-639,-14 8-1882,-12 27 0,-8 7 2577,12 3 0,0 3 0,-2 3 0,4 2 0,2 2 0</inkml:trace>
  <inkml:trace contextRef="#ctx0" brushRef="#br0" timeOffset="5417">9531 4425 16770,'-3'-47'179,"0"1"0,0 0 1,2-21-1,7 7-151,11 25 0,6 4 5,14-10 1,5 3-23,0 9 1,3 5-85,5-1 0,-1 14 50,-14 29 1,-7 13 33,-11 2 1,-9 6-882,-11 25 0,-11 3 926,-4-8 0,-4 1 138,1-10 0,-3 3 1,3-1 96,-1 12 0,5-2-235,8-2 0,9-5 79,26-2-23,36-42-45,-6-31 131,-18-6 0,-2-8-198,-8-6 0,-4-3-17,2 0 1,-7 1-7,-13 3 1,-9 3-112,-18-1-270,-17 17-403,-10 9-89,-6 17 575,-2 9-2934,24 1 0,2 3 3255,-4 11 0,3-2 0,29-18 0</inkml:trace>
  <inkml:trace contextRef="#ctx0" brushRef="#br0" timeOffset="6067">10644 4155 18238,'-14'51'90,"5"5"-90,13 7-609,-2-30 1,1 0 608,2 30 22,-1-7 377,-2-11-399,0-9 1013,-1-19-173,0-15-739,0-14 33,-1-14 624,0 1-635,-1-4 34,0 11-157,1 4-33,-2 11-68,2 3 78,-1 4 23,0 1-190,1 6-236,0-5-179,0 1-78,0-6-5256,-1-1 5939,-4-4 0,3 3 0,-3-3 0</inkml:trace>
  <inkml:trace contextRef="#ctx0" brushRef="#br0" timeOffset="6450">10706 4221 17778,'-29'31'93,"0"0"1,2 3 0,5 2-16,10 5 1,5 1-68,1-1 0,2-1-5,2-4 0,5-1 27,12 2 1,9-4 10,7-10 1,6-7-17,12-5 0,3-9-28,-8-9 0,-3-7-199,-3-9 0,-5-5 187,0-28 93,-18 12 1,-8-3-99,-14 1 0,-7 1-78,2 1 0,-6 4-243,-13 10 1,-5 8-134,-27 8 235,28 19 1,0 5-359,0 1 1,2 4-730,2 6 1,4 4-5882,-14 25 7204,20 1 0,13-22 0,8-8 0</inkml:trace>
  <inkml:trace contextRef="#ctx0" brushRef="#br0" timeOffset="8700">11342 4495 12972,'8'8'460,"-2"-1"77,5 39-403,-5-24-66,9 37-12,-9-39 0,0-6 1781,-3-7-1287,0-6-304,-3-11 23,-2-10-23,-1-11-67,-2-5-11,2-12-89,11 14-90,20 5-12,21 36-10,0 11-197,-19 4 0,-4 2 96,2 9 201,-2-5 12,-14-19-12,-2-22 213,0-11-112,3-16-90,2-8-16,-2 13 0,3 1-51,21-9-44,15 24-12,-8 39-56,-22 6 0,-2 4-707,5 27-369,-3 0-1938,0-2 3115,-1-7 0,-9-21 0,-3-10 0</inkml:trace>
  <inkml:trace contextRef="#ctx0" brushRef="#br0" timeOffset="9050">12353 4489 16355,'9'-5'819,"-2"1"-584,-7 4-90,0 0-111,1 27 123,-1-20 493,1 20 101,-1-28-392,-13-46-259,8-15-55,-2 21 0,1 0-6,5 3 0,3 4-5,8-4-34,8 14 0,10 12-11,7 14 11,7 15-152,-9 5 1,2 7-493,-1 5 0,-1 2-421,0 1 0,-1 1-945,-7-2 1,-3-1 2009,0 8 0,-10-19 0,-4-8 0</inkml:trace>
  <inkml:trace contextRef="#ctx0" brushRef="#br0" timeOffset="9517">13316 4588 19874,'12'-34'71,"1"1"0,-1-13 0,-3-3-43,-5 0 0,-3-2-523,-2 2 1,-3 0 483,-1-1 0,-4 4 11,-10-2 292,0 21-326,-1 14 190,-1 23-190,-2 14 17,9 6 1,2 6-449,6 0 0,4 0 151,2 1 0,6-3 3,28 16-305,17-35 415,14-7 25,-29-11 1,4-6 292,18-9 1,2-7 184,-4-8 1,-2-2-485,1 0 0,-5 0 361,-13 2 1,-6 3 179,-5 3-113,-12 11-145,-7 9-23,-6 10-67,-1 12 352,0 39-363,1-16 0,3 2-348,6 10 1,3 1-94,-1-11 1,4-4-675,7-5 0,3-7-6426,23-5 7541,7-10 0,-23-7 0,-6-2 0</inkml:trace>
  <inkml:trace contextRef="#ctx0" brushRef="#br0" timeOffset="9700">14915 4138 19729,'61'-16'-1639,"0"1"1,-10 2-1,-5 2 1,18 2 0,-33 6-1</inkml:trace>
  <inkml:trace contextRef="#ctx0" brushRef="#br0" timeOffset="10034">15950 3994 19572,'7'-40'127,"-1"-1"0,2 4 0,7 6-127,35 15-124,11 5-1632,5 7 1330,-2 11 184,-9 10-1203,-17 36 1400,-41-18 0,-9 3 622,-6 9 1,-6-2-359,-4-8 0,-3-5-45,3-6 0,4-5 251,5-4-256,12-7-124,41-6-169,6-9-173,-2 1 0,4-2 145,-3-2 1,0-1-617,4 0 1,0 1-1970,1 1 1,0 0 2736,0 1 0,-3 1 0,6-1 0,-13 2 0</inkml:trace>
  <inkml:trace contextRef="#ctx0" brushRef="#br0" timeOffset="10267">16781 3691 17521,'1'-12'1177,"0"2"-1121,-1 10 56,0 0-12,5 80-100,5-44 0,2 2-426,-1 20 1,3 1-735,4-15 0,3-6-4767,13 7 5927,1-13 0,-16-16 0,-4-9 0</inkml:trace>
  <inkml:trace contextRef="#ctx0" brushRef="#br0" timeOffset="10484">17093 3760 17577,'-38'11'172,"0"0"0,1 1 0,3 3-4,-19 22-123,13 4-23,16 17 34,41-6-219,8-25 1,6-6-309,3-5 1,4-6-516,7-4 1,1-5-618,-8-3 1,0-3 1640,4 0 1,-3 0-1,8-5 1,-8 1 0</inkml:trace>
  <inkml:trace contextRef="#ctx0" brushRef="#br0" timeOffset="10651">17985 3829 19146,'61'-16'-6421,"-4"4"6421,-23 13 0,-14-1 0,-7 0 0</inkml:trace>
  <inkml:trace contextRef="#ctx0" brushRef="#br0" timeOffset="10801">18047 3998 18821,'61'-6'-1887,"0"0"1,1-1 0,0 0 1886,-7-2 0,-4 1 0,12-2 0,-10 2 0</inkml:trace>
  <inkml:trace contextRef="#ctx0" brushRef="#br0" timeOffset="11099">19205 3770 18653,'-40'7'425,"0"0"1,4 0 0,5 4-415,6 16 68,11 1 22,27 11 11,45-12-101,-13-14 0,4-3-28,-1-7 0,0-5-67,-1-2 0,-4-4 62,5-15 22,-17-18-67,-42 0-314,-17 3-157,-33 13-112,4 20-347,8 3-1009,15 2-3081,17 1 5087,14-1 0,4 1 0,3-1 0</inkml:trace>
  <inkml:trace contextRef="#ctx0" brushRef="#br0" timeOffset="11449">21607 3342 17745,'3'11'1177,"-1"-2"-1401,-2-9-1726,0 0-3798,-26 26 5748,11-11 0,-13 13 0,19-19 0</inkml:trace>
  <inkml:trace contextRef="#ctx0" brushRef="#br0" timeOffset="11585">21439 3726 18350,'50'-27'0,"-10"5"0</inkml:trace>
  <inkml:trace contextRef="#ctx0" brushRef="#br0" timeOffset="11733">21857 3718 18350,'-1'3'583,"0"0"-10414,1-3 9493,19-15 0,-14 12 0,15-12 0</inkml:trace>
  <inkml:trace contextRef="#ctx0" brushRef="#br0" timeOffset="12267">22894 3798 16714,'36'-19'702,"-1"1"0,-2-1 1,-8-3-266,-11-28-101,-7-7-1118,-5-6 894,-7-3 67,-7 2 58,-1 29 0,-4 2-237,-22-5 129,-12 30-84,14 33-45,9 31 0,18-2 196,15-16 0,9-1-622,11-4 0,5-3 247,1 1 0,4-5-194,9-8 1,2-6 332,-8-7 1,-2-3 28,1-3 0,0-1 11,-1-3 0,-2-2 0,29-13 22,-13-6 583,-5-9 124,-21 14-651,-7 2-78,-14 15-11,-3 12 588,0 4-566,3 20-11,6 5-1008,5-1-169,12-4-1938,8-16 3115,16-7 0,-21-4 0,0-4 0</inkml:trace>
  <inkml:trace contextRef="#ctx0" brushRef="#br0" timeOffset="12467">24385 3539 19336,'-8'-6'269,"1"1"-269,7 5-1568,0 0-170,56 2 1738,-7 11 0,16-8 0,-30 8 0</inkml:trace>
  <inkml:trace contextRef="#ctx0" brushRef="#br0" timeOffset="12600">24411 3733 17174,'43'-8'-1639,"1"-1"1,-7 3-1,-3 0 1,15-3 0,-24 5-1</inkml:trace>
  <inkml:trace contextRef="#ctx0" brushRef="#br0" timeOffset="13367">25499 3357 17308,'-35'41'142,"1"0"0,2-2 0,5 1-92,12 4 0,9 1-5,6-7 0,9-1 17,11 0 0,8-5-45,0-12 0,5-6-206,7-10 0,2-6 289,19-13-27,-21-5 1,-1-7-41,-7-3 1,-4-6-17,1-8 0,-6-2 11,-14 10 0,-6 1-28,-21-25-23,-18 30 12,-9 9-34,-6 9 34,1 7-649,4 3-6859,10 15 7519,17-4 0,8 6 0,11-9 0</inkml:trace>
  <inkml:trace contextRef="#ctx0" brushRef="#br0" timeOffset="13535">26015 3497 16255,'0'0'0</inkml:trace>
  <inkml:trace contextRef="#ctx0" brushRef="#br0" timeOffset="14016">26726 3335 17465,'-37'21'183,"0"1"0,2-2 0,5 5-105,11 7 1,5 4-40,3-2 1,5 1-18,8 4 0,6-1 34,15 11-22,21-21 0,-7-20-12,0-7 23,-1-11 11,-2-7-45,-3-13 45,-1-25-56,-14-8 0,-4 1-246,-20 12-606,-3 29-1031,-11 11-1232,0 6 3115,-1 5 0,10 0 0,4 0 0</inkml:trace>
  <inkml:trace contextRef="#ctx0" brushRef="#br0" timeOffset="14367">27407 3359 17666,'-56'23'235,"1"-1"1,11-5 0,8 4-225,14 10 0,8 2 0,5 13 57,27 8-57,31-17-56,-9-19 0,5-5 45,-4-7 0,0-5-113,3-5 1,-3-4 79,13-10-360,-7-10-324,-12-1 45,-13-16-1838,-42 6 1490,-7 3 258,-31 15-1468,10 17 2230,7 3 0,18 1 0,10 0 0</inkml:trace>
  <inkml:trace contextRef="#ctx0" brushRef="#br0" timeOffset="14917">28006 3432 12613,'-5'0'2835,"2"-1"-2252,3 1-135,-18 1 34,8 2-79,-15 3-145,12 3-23,1 2-33,0 0-67,0 3 55,-2 15 34,2 14-157,3 3 12,5 3-35,14-17 80,29 3-80,-5-23 1,5-4 5,14-1 1,3-4-255,-8-6 1,-2-4 219,0-2 1,-6-5 28,4-16-34,-12-3-23,-16-4 46,-8-1-34,-15 0-12,-38-3 6,12 26 1,-4 4-359,-9-2 0,0 5-398,8 8 0,4 3-2431,-12 7 3299,32 7 1,9-8 0,5-1 0</inkml:trace>
  <inkml:trace contextRef="#ctx0" brushRef="#br0" timeOffset="15283">28647 3470 15975,'-20'30'957,"0"1"1,-10 23-800,21-21 88,7-3 79,14-3 67,29 0-325,3-12-39,-11-8 0,0-2 28,19-4-56,10-19-201,-22-15-527,-16-20-46,-38 7 125,-28 9-192,-11 22-1663,13 10 0,1 2 2504,-15 0 0,4 3 0,35 0 0</inkml:trace>
  <inkml:trace contextRef="#ctx0" brushRef="#br0" timeOffset="15683">29371 3398 18630,'35'-26'149,"-1"0"1,-2 0-1,-2 10-249,16 37-516,-17 28 268,-2 10 32,-28-21 0,-8 1 305,-17 19 11,6-31 0,-3-1 90,-21 18 510,0-5-219,20-15 156,16-7-446,28-12-91,18-4-416,12-1-857,-9-1 1,5-2 1272,5-1 0,-2-1 0,-11 2 0,-4 0 0,26-5 0</inkml:trace>
  <inkml:trace contextRef="#ctx0" brushRef="#br0" timeOffset="16017">30242 3291 18328,'-34'-7'263,"0"0"0,-20 0-229,40 30 67,14 17-23,13 3-44,15 9-12,10-13-11,-11-11 1,-2 2-102,7 27-33,-20 8-415,-32-24-1569,-25-15-4123,1-20 6230,7-8 0,16 0 0,9-3 0</inkml:trace>
  <inkml:trace contextRef="#ctx0" brushRef="#br0" timeOffset="16167">30333 3238 16916,'45'-8'-404,"0"0"1,-4 2 0,-4 2 403,17 11 0,-25-3 0,-23 5 0</inkml:trace>
  <inkml:trace contextRef="#ctx0" brushRef="#br0" timeOffset="16599">23321 4806 17510,'55'-3'229,"1"-1"1,-1 1 0,-8 0-1,1-1 1,2-1 0,7-1-70,-3 0 0,7-2 0,3-2 0,2 1 0,1-1 0,0 0 1,-4 1-1077,3 0 1,-2 0-1,-1 1 1,1-1 0,2 0-1,4 0 919,-10 1 1,3-1 0,2 0 0,1 0 0,1 0-1,0 0 1,0 0 0,-3 1 0,-1 1-157,5-1 1,-3 1 0,-1 0-1,0 0 1,1 1 0,2 0 0,3 0 128,-13 2 1,2 0-1,2 1 1,1-1-1,1 1 1,1 0 0,0 0-1,0 0 1,0 0-1,0 1 1,-1-1-171,0 1 0,0 0 0,0 0 1,0 0-1,0 1 0,0-1 0,0 1 1,1 0-1,1 0 0,0 0 1,0 1-195,-3-1 1,1 1 0,1 0 0,0 0 0,2 1 0,-1-1 0,0 1 0,0 0 0,-1 0 0,0 0 0,-3-1 0,0 1 0,-2 0 339,10 0 0,-1 1 0,-1-1 0,-1 0 1,-1 1-1,-2-1 0,-2 1 0,-2 0 1,-3 0-1,7 1 0,-1 0 0,-3 0 1,-3 0-1,-5 0 0,-6 0 0,15 1 1,0 0-1</inkml:trace>
  <inkml:trace contextRef="#ctx0" brushRef="#br0" timeOffset="16904">24440 5156 11084,'57'-5'102,"-1"0"0,1 0 0,-1 1 0,1-1 0,5-1 0,0 0 0,1 0 0,2-1 0,1 0-456,-5-1 1,2 0-1,1 0 1,0-1-1,2 0 1,0 0 412,-7 1 0,1-1 0,0 1 1,1 0-1,1-1 0,4 1 0,2-1-88,-9 2 1,2 0 0,2-1 0,2 0 0,1 1 0,2-1-1,0 0 1,1 1 0,-1-1 0,1 1 0,-1 1-122,-8 0 1,1 0 0,1 1 0,-1 0 0,1-1 0,1 1 0,-1 1 0,0-1 0,1 0 0,-1 0 0,1 0 0,-1 0 0,0 0-177,1 1 0,-1-2 0,1 1 0,0 0 1,0 0-1,0 0 0,0 0 0,-1 0 0,1 0 1,-1 1-1,0-1 0,-1 1 0,0 0 326,9 0 0,0 0 0,2 0 0,0 1 0,-1 0 0,-1-1 0,-2 1 0,-3 1 0,-3-1 0,-4 1 0,-5-1 0,11 1 0,-7-1 0,-4 1 0,-3 0 0,0 0 0,2 1 0,-1-1 0,0 0 0,0 1 0</inkml:trace>
  <inkml:trace contextRef="#ctx0" brushRef="#br0" timeOffset="19033">24346 6137 18597,'-59'-4'930,"6"10"-885,26 12-23,-1 30-22,13-8 79,2 15-68,16-22 11,23-6 45,19-17-44,19-27 22,-11-10-23,-12-19 23,-24 7 392,-7-17 44,-13 9-267,-9 1-181,-4 24-44,1 15-214,7 7-99,6 2-91,7 2 225,7 0-1,27-1 191,3-5 12,0-1 10,-17-1-11,-19 2 247,-4 11 100,-2 18-291,0 20-67,1 3-862,6 3-1570,6-15-4234,5 1 6666,2-2 0,-8-17 0,-3-5 0</inkml:trace>
  <inkml:trace contextRef="#ctx0" brushRef="#br0" timeOffset="19700">23415 7383 19617,'-10'-36'201,"0"-1"1,22-27-157,28 30-45,19 13 0,-17 32 33,-6 42-22,-28-12 1,-7 4 4,-8 13 1,-6 1-181,0-11 1,-3-3 174,-2-9 0,0-5 0,4-3-22,8-12 11,8-10 11,12-4-11,36-9-555,-14 2 1,2 1-483,1-2 1,1 0-1468,0 2 0,-2 0 2504,12-2 0,-23 3 0,-7 0 0</inkml:trace>
  <inkml:trace contextRef="#ctx0" brushRef="#br0" timeOffset="19850">24105 7498 18082,'-7'-7'1669,"1"1"-1703,6 6-1187,0 0-998,-17-11-3977,16 9 6196,-6-9 0,13 12 0,4-1 0</inkml:trace>
  <inkml:trace contextRef="#ctx0" brushRef="#br0" timeOffset="20400">25002 7092 18574,'2'-16'516,"-9"4"-326,-15 14-11,-13 5-111,-7 4 10,10-1 1,0 0-12,-23 10-67,3-1-22,21-3 22,18-3-45,1 8 45,2 12 11,-3 13 0,5-7 0,0-3-11,4-17 0,2-5-33,1-5 33,1-4 45,4-3 33,18-13-33,21-13-34,5-1-11,9-2-67,-16 19-12,7 24-21,-16 28 88,-18-11 1,-6 1 0,-11 31 0,-15-11 11,-6-26-438,1-8-290,1-9-549,1-5-2387,0-8 3664,2-9 0,8 7 0,4-7 0</inkml:trace>
  <inkml:trace contextRef="#ctx0" brushRef="#br0" timeOffset="20801">25964 7213 18059,'51'32'-1345,"0"1"0,0 0 1,-5-3-1,-1 0 1,-4-2 1344,2-2 0,-6-2 0,8 6 0,-31-22 0</inkml:trace>
  <inkml:trace contextRef="#ctx0" brushRef="#br0" timeOffset="21000">26482 7169 17196,'-44'14'18,"0"0"1,0 3 0,2 2-19,7 5 0,2 2-830,0 1 1,2 2 168,3 0 0,3 1-1227,4-3 0,2 1 1888,-6 22 0,13-24 0,7-8 0</inkml:trace>
  <inkml:trace contextRef="#ctx0" brushRef="#br0" timeOffset="21233">26962 7192 18720,'-32'12'28,"1"0"0,-21 16-3154,37 34 3126,22-3 0,-7-8 0,14-21 0</inkml:trace>
  <inkml:trace contextRef="#ctx0" brushRef="#br0" timeOffset="21550">27267 7221 18373,'-27'34'257,"-1"1"1,4-3 0,6 0-236,15 23 34,14-18-22,12 1-23,11-28-11,27-17 11,-30-10 0,0-3 11,0 1 1,-1-3-23,-6-7 0,-6-3-11,-4-16-572,-22-13-1557,-34 17-1827,13 23 1,-1 5 3966,-27 2 0,19 14 0,28 0 0</inkml:trace>
  <inkml:trace contextRef="#ctx0" brushRef="#br0" timeOffset="21766">27830 6814 16195,'42'-10'-1023,"-1"1"1,11-7 0,-25 15-1</inkml:trace>
  <inkml:trace contextRef="#ctx0" brushRef="#br0" timeOffset="22068">28559 6490 17364,'0'-7'2891,"0"1"-2846,0 6 22,-65 12-22,41 14-57,-7-3 1,6 2 11,38 23 34,25 3-34,8-14-90,3-1-145,-7 1-157,-12-2 100,-14-2-2016,-31 6 2308,-26-18 0,10 0 0,-5-18 0</inkml:trace>
  <inkml:trace contextRef="#ctx0" brushRef="#br0" timeOffset="22233">28580 6457 15253,'48'-12'-4,"1"0"0,12 0 0,-6 5 1,-12 6-1,11 1 0</inkml:trace>
  <inkml:trace contextRef="#ctx0" brushRef="#br0" timeOffset="22550">23274 8556 16411,'57'-16'84,"0"-1"0,0 1 0,0-1 0,-5 2 0,1 0 0,1 0 0,2 0 0,1 0-744,-2 0 1,2-1 0,1 1 0,1-1 0,1 0 0,1 1 679,-3 1 1,1-1 0,1 1 0,1-1 0,1 1 0,0 0-1,1 0-128,-4 0 1,0 1-1,0 0 1,2 1 0,0-1-1,3 0 1,1 1 0,4 0 83,-12 3 1,3 0 0,2 0-1,2 0 1,1 0 0,1 1 0,1 0-1,0-1 1,0 1 0,-1 1 0,-1 0-1,-2 0 1,-2 0-122,8 0 1,-2 0 0,-2 1 0,0 0 0,-1 1 0,0 0 0,1 0 0,1 0 0,1 0 0,3 1-19,-11 0 1,1 0-1,2-1 1,2 1-1,0 0 1,0 0-1,1 0 1,0 1 0,-1 0-1,-1 0 1,-1 0-1,-1 1 1,-3 1-1,-1 0-504,10 1 0,-1 1 0,-3 0 0,-1 2 1,-1-1-1,-1 1 0,0 0 0,-1 0 1,1 1 666,3-1 0,0 0 0,1 1 0,-2 0 0,0 0 0,-3 1 0,-3-1 0,-2 0 0,18 2 0,-4 1 0,-5-1 0,-2 1 0,-3 0 0,0 0 0,0 0 0</inkml:trace>
  <inkml:trace contextRef="#ctx0" brushRef="#br0" timeOffset="22833">24273 8597 11468,'64'-9'10,"1"0"0,0 0 1,-1 0-1,1-1 1,0 1-1,0 0 1,-5 1-1,1 1 0,1-1 1,0 1-1,0-1 1,1 1-1,0 0 1,1 1-156,-4 0 1,0 0 0,0 1-1,0 0 1,1 0 0,2 0 0,1 0-1,3 1 1,2 0 45,-10 1 1,3 0-1,2 0 1,2 0-1,2 0 1,0 1 0,1 0-1,1-1 1,-1 2-1,0-1 1,-1 0 0,-1 1-1,-1-1 1,-3 1-327,6 0 1,-2 1 0,-1-1 0,-1 1 0,-1 0 0,0 1 0,1-1 0,0 1 0,1-1 0,1 1 0,3 0 424,-9-1 0,2 1 0,2 0 0,3 0 0,0 0 0,0-1 0,1 2 0,0-1 0,-2 0 0,-1 0 0,-2 1 0,-3-1 0,-2 1 0,-4-1 0,-5 1 0,22 1 0,-7 0 0,-5 1 0,-2-1 0,-3 1 0,1 0 0,0-1 0,-1 1 0,0 0 0,1 0 0,-1 0 0</inkml:trace>
  <inkml:trace contextRef="#ctx0" brushRef="#br0" timeOffset="30116">4870 13326 15907,'2'55'463,"1"-1"0,0 9 1,2-2-302,2-12 1,0-2 744,-1 0 1,-2-20-404,-3-34-459,-9-24 0,-4-34-34,3 30 0,0-3-5,-2-19 0,2-2 5,4 8 0,7 2-50,8 1 0,8 9-6,21 14 17,-7 34 0,1 11-286,-6 5 0,-2 4-45,-1 2 1,0 1 38,-2-1 1,0 1 140,1 5 0,-1-2 156,15 9 34,3-18 23,-15-42-12,-3-31 17,-15 16 1,1-4 184,5-18 1,4-1 77,2 9 0,5 4-285,3 3 0,3 9-17,20 22 0,-9 53 0,-19 14-112,-12-27 0,-1 1-314,0-2 0,0 0-2924,4 8 0,2-2 3350,9 10 0,-2-4 0,-10-34 0</inkml:trace>
  <inkml:trace contextRef="#ctx0" brushRef="#br0" timeOffset="30301">5895 13236 17588,'39'35'-725,"0"-1"1,4-6 0,0-4-1685,-8-9 0,-2-3 2409,31-1 0,-41-11 0,-9 0 0</inkml:trace>
  <inkml:trace contextRef="#ctx0" brushRef="#br0" timeOffset="30433">6217 13249 15650,'-39'49'-1554,"1"-1"0,-1 8 1,8-4 1553,11-3 0,3-1 0,17-36 0</inkml:trace>
  <inkml:trace contextRef="#ctx0" brushRef="#br0" timeOffset="30651">6997 12576 16770,'-33'29'22,"0"0"1,2 1 0,6 4-1312,7 20 0,10 5 1289,14 2 0,4-1 0,-11-11 0,3-3 0,13-12 0,0 0 0</inkml:trace>
  <inkml:trace contextRef="#ctx0" brushRef="#br0" timeOffset="31016">7474 13205 19561,'-5'-52'530,"0"0"0,-2 2 1,-3 3-453,-1 9 0,-4 2 0,-10-4 1,-5 3-79,-1 13 0,-1 4-11,1 1 0,0 8 11,-17 22-112,28 18-202,11 10-90,16 4 219,12-17 1,8-3 66,9-6 1,6-7 49,16-8 1,1-7 67,-8-5 0,-2-6-258,-1-8 1,-5-5 279,-15 7 1,-2 0 133,22-21-21,-21 22-90,-6 42-45,-18 20 0,-1-3 0,0 2-410,1-5 0,0 0-55,2 0 0,2-2-758,10 25 1223,4-30 0,0-3 0,-2 1 0,12-6 0</inkml:trace>
  <inkml:trace contextRef="#ctx0" brushRef="#br0" timeOffset="31200">8423 12415 19336,'0'-9'1098,"0"2"-1053,0 7 22,17 64-123,-5-19 0,1 6-482,0 3 0,2 7 1,-1-3-998,-2-9 0,0-2 0,-1 0 1535,0 0 0,0-1 0,-2-7 0,3 10 0,-3-17 0</inkml:trace>
  <inkml:trace contextRef="#ctx0" brushRef="#br0" timeOffset="31383">9320 12645 20468,'41'-3'-936,"-9"27"1,-24-7-1,-6 14 1</inkml:trace>
  <inkml:trace contextRef="#ctx0" brushRef="#br0" timeOffset="31483">9370 12945 18362,'0'5'201,"0"-1"-2582,30-22 0,14-11 2381,10 1 0,-12 1 0,-2 3 0,-4 8 0</inkml:trace>
  <inkml:trace contextRef="#ctx0" brushRef="#br0" timeOffset="32216">12796 11813 18037,'-22'-42'862,"1"0"1,-13 3 0,-5 5-751,1 10 0,-4 5-596,-8 3 1,-1 6 556,11 6 0,2 5 16,0 7 1,0 4-68,3 4 1,3 8 55,6 12 0,4 10 1,3 5-7,6-2 1,3 4 0,3 4 0,-1 3-654,2-5 0,1 4 0,0 2 1,2 2-1,0-1 0,2-2 582,0-3 1,2-1 0,1 0 0,1 0 0,0 1 0,1 0-206,0 6 0,0 1 1,1 1-1,1-1 0,0-1 1,1-2 203,1 0 0,0-4 0,1 1 0,1 0 0,1 5-178,-1-3 0,1 2 0,1 3 1,0 1-1,0 1 0,1-1 1,0 0 168,-2-8 1,1-1-1,0 1 1,0 0 0,0 0-1,1 0 1,0 1-1,0 1-4,1-1 1,-1 1-1,2 2 1,-1-1 0,1 1-1,0-1 1,0-1 0,-1-2-1,0-3-12,3 12 1,0-2 0,0-2 0,-1-2 0,1-1 0,0-3 17,0 0 0,1-2 1,1-1-1,-2-5 0,0-4-206,9 19 1,-1-10-185,-4-10 1,0-5-1475,13 16 2271,11-29 1,-26-14 0,8-11 0</inkml:trace>
  <inkml:trace contextRef="#ctx0" brushRef="#br0" timeOffset="32652">13785 12887 16793,'4'0'1109,"0"0"-806,57-6-303,-22 4-538,6-1 1,2 0-1379,8 3 1916,-19 4 0,-1 1 0,-1-3 0,6 7 0</inkml:trace>
  <inkml:trace contextRef="#ctx0" brushRef="#br0" timeOffset="33150">15770 12478 12400,'-7'-3'2353,"1"1"-1960,6 2-248,0 0-145,-13-4 0,10 4 34,-10-4 33,15 4-11,0 0-803,1 0 0,-3 0 0</inkml:trace>
  <inkml:trace contextRef="#ctx0" brushRef="#br0" timeOffset="33633">12993 12769 15011,'10'49'121,"-1"-1"0,1 1 0,0-1 0,0-1 0,1-1-564,3 10 1,3 0 250,2-9 0,4 3 0,-3-7 0,-6-6 0,0-3 0,9 4 0,-1 1 0</inkml:trace>
  <inkml:trace contextRef="#ctx0" brushRef="#br0" timeOffset="34100">16061 12771 18664,'-2'-54'288,"-1"0"1,1-1 0,-2-12-1,1 3-221,-1 2 1,0 4-874,-2 16 1,-1 3 866,-3 3 1,-1 3 629,-13-15-568,-10 25 162,7 36-263,-4 30-33,21-8 0,3 4-585,2 5 1,1 2 589,4 2 1,3 1-74,5 0 1,4-2 98,3-2 1,7-2-1075,14 7 1,6-5-3799,-2-9 0,0-4 4852,-1-3 0,-3-4 0,7-3 0,-33-21 0</inkml:trace>
  <inkml:trace contextRef="#ctx0" brushRef="#br0" timeOffset="34283">15773 12703 18586,'59'-14'-337,"0"0"1,-1-1 0,1 1 0,0-1 0,-2 1 0,-2 1-1,-2 1 1,0 2 336,17 4 0,-2 2 0,-10 3 0,-20 1 0,-6 1 0,10 3 0</inkml:trace>
  <inkml:trace contextRef="#ctx0" brushRef="#br0" timeOffset="34500">15521 13697 19146,'44'-12'4,"0"-1"0,0 1 1,1-1-1,0 0 1,3 1-140,13-2 1,3-1 0,0 3-3143,-5 4 0,0 1 0,-2 2 3063,-1 0 0,0 1 1,-6 2-1,1 1 1,-13 5-1,-25 7 1</inkml:trace>
  <inkml:trace contextRef="#ctx0" brushRef="#br0" timeOffset="34682">16016 13920 19482,'-9'51'8,"0"1"1,0-1-1,-2 11 1,-2-1-151,-1-9 0,-3 2 0,2-3-936,-2 3 0,0-3 1078,2 4 0,1-3 0,0 1 0,3-7 0</inkml:trace>
  <inkml:trace contextRef="#ctx0" brushRef="#br0" timeOffset="34899">15895 13649 20233,'44'43'5,"0"0"1,0 0-1,0 0 1,4 2 0,-2-2-1,-3-1-196,-4 0 1,-3 0 0,-2-4-623,3 0 1,0-3 812,10 4 0,-2-4 0,0 3 0,6-4 0</inkml:trace>
  <inkml:trace contextRef="#ctx0" brushRef="#br0" timeOffset="35516">16643 11811 16804,'12'-36'638,"-1"-1"1,12 3 0,5 4-617,2 10 1,5 6-35,22 3 1,3 15 61,-7 27 1,-3 18-587,-19-13 1,0 6-1,-2 4 1,-2 4 647,-5 1 0,-2 6 0,-2 1 0,-2 2 1,-1-2-620,-1-3 1,-2 0 0,-1 1 0,-1-1 0,0 1 533,-1 2 0,-1 2 0,0 0 0,-1-2 0,0-2-11,0 0 1,0-2 0,-1-1 0,2 4-5,1 3 0,1 2 0,0 2 0,0 1 0,2-2-64,-1-3 1,0 0-1,1 0 1,1 0-1,0 1-109,-1-5 0,0 2 1,2 1-1,-1-1 1,0-3-1,-1-2 68,3 6 1,0-4 0,0-2 0,-1-3-80,2 4 0,1-5 1,-3-6-614,5 14-896,-15-30 1827,-43-71 1,22 27 0,-3-11-1,-1-1 1</inkml:trace>
  <inkml:trace contextRef="#ctx0" brushRef="#br0" timeOffset="35783">17543 11615 15247,'0'-11'772,"0"2"-710,33-7 0,12 1-186,1 0-1848,7-5 1,2-1 1971,-5 4 0,-21 6 0,-11 2 0</inkml:trace>
  <inkml:trace contextRef="#ctx0" brushRef="#br0" timeOffset="35933">17909 11418 16692,'26'39'-1853,"0"0"1,3 2-1,0-3 1853,-5-9 0,0-2 0,10 11 0,-21-23 0</inkml:trace>
  <inkml:trace contextRef="#ctx0" brushRef="#br0" timeOffset="36283">20135 12095 16299,'6'-1'225,"-1"1"-225,53-3 0,-43 2 0,44-2 0</inkml:trace>
  <inkml:trace contextRef="#ctx0" brushRef="#br0" timeOffset="36399">20306 12355 16737,'0'8'42,"0"-2"0,0-6 0,0 0 0</inkml:trace>
  <inkml:trace contextRef="#ctx0" brushRef="#br0" timeOffset="36783">21665 11687 16614,'0'-4'806,"2"56"-515,1-3-693,1 0 1,0 2 351,2-11 0,0-1-1600,2-1 0,1-1 1650,0-2 0,1-3 0,2 4 0,-2-11 0</inkml:trace>
  <inkml:trace contextRef="#ctx0" brushRef="#br0" timeOffset="37183">22394 11871 16804,'9'-5'874,"-2"0"-807,45-13-219,-14 8 1,7 0 151,0-1 0,4-1 0,-3 1 0,0 1 0,-4 2 0,-6 3 0,-1-1 0</inkml:trace>
  <inkml:trace contextRef="#ctx0" brushRef="#br0" timeOffset="37783">21115 11151 17062,'-36'-23'418,"1"0"0,2 2 1,4 6-72,2 11-213,4 2-100,4 3 11,-1 27-29,8 5 1,1 6 45,1 5 0,0 3-731,3-4 0,0 2 0,2 0 730,0 20 1,3 0-21,2-18 0,3 2 1,1 0-399,1 3 0,1 0 0,5 4 376,3 1 1,5 4-1,2 1 1,1 0-18,-2-9 0,1 1 1,1 0-1,2 1 0,0 2-383,1 1 0,1 3 0,1 1 0,0 0 0,0-2 0,-1-1 383,1 0 0,-1-1 0,0-2 1,-1 0-1,0 0 0,0-1 0,-1 0 1,-1 0-1,0-2 0,-3-4-363,2 10 1,-1-4 0,-2-1 363,-2-4 1,0-1 0,-1-2 405,3 14 0,1-2-577,1-1 0,-1-6-504,9 8-505,7-11 1177,10-96 0,-26 33 0,13-40 0</inkml:trace>
  <inkml:trace contextRef="#ctx0" brushRef="#br0" timeOffset="38416">24067 11887 18866,'14'-47'168,"0"-1"0,0 1 0,4-10 0,-5 2-123,-12 6 0,-6 3-1175,-7-19 1208,-9 7 376,-4 13-398,-13 21 127,1 44-228,7 7 0,10 28-303,29-14-167,12-4-135,17-6 241,-2-17 1,5-5-97,3-4 1,1-6 526,10-7 1,-2-4 117,-13 2 0,-4-3 443,14-18 89,-37 20-571,-8 6 0,-11 8 22,-7 18-123,4 15 0,1 7-627,19 2-673,11-11-1658,10-2 2958,2-1 0,-13-14 0,-5-6 0</inkml:trace>
  <inkml:trace contextRef="#ctx0" brushRef="#br0" timeOffset="38682">23681 12371 17476,'-4'4'1322,"57"-22"-1165,-23 9 0,4-2-1154,7-1 0,5-3 0,1 1 1004,0 1 1,1 1-1,1-1 23,5 0 0,3 0 0,0 0-30,2 1 0,2-1 0,4 2-281,-4 3 1,3 0 0,1 1 0,-2 1-2031,-8 1 0,-1 1 0,-1 1 0,-1 0 2311,15 0 0,-1 1 0,-8 0 0,-3 2 0,-13 1 0,-21 2 0</inkml:trace>
  <inkml:trace contextRef="#ctx0" brushRef="#br0" timeOffset="39032">23876 12738 15515,'2'-3'504,"-1"1"-504,-1 2-403,15 48 403,7-15 0,-3 20 0,-1-32 0</inkml:trace>
  <inkml:trace contextRef="#ctx0" brushRef="#br0" timeOffset="39732">24535 12534 15941,'3'-12'852,"0"2"-684,-5 36 0,-3 16-56,-2 16-370,0 1 1,1 7 268,2-19 0,-1 2 1,2-1-1826,1-1 0,2 0 1,0 0 1813,2 21 0,1-6 0,-1-19 0,1-9 0,6-13 0</inkml:trace>
  <inkml:trace contextRef="#ctx0" brushRef="#br0" timeOffset="40184">24889 12796 17767,'4'-43'329,"0"0"0,9-7 0,7 5-296,7 15 1,3 4-34,0 1 0,2 3 0,1 7 0,-2 8-67,4 20-45,-9 16 11,-13 25 78,-18 2 1,-9 7-156,2-19 0,-2 2 0,-1 1 290,0 7 0,-1 1 0,1-3-62,-6 7 1,4-6-18,9-15 1,6-7 164,15-11-75,30-19-95,-11-20 0,2-7 0,0 1 0,-1-2-353,2-14 1,-4-2 335,-15 10 0,-3 1 0,4-24-82,-16 14-153,-19 14 294,-12 15-1638,-35 8-57,30 9 0,0 2 1625,-2-2 0,2 1 0,-8 6 0,23-7 0</inkml:trace>
  <inkml:trace contextRef="#ctx0" brushRef="#br0" timeOffset="41083">25522 12721 14227,'0'-4'3171,"0"1"-3127,0 3 24,0 14-46,11 18-1803,5 21 1781,-2-19 0,0-1 0,4 6 0,-5-10 0</inkml:trace>
  <inkml:trace contextRef="#ctx0" brushRef="#br0" timeOffset="41366">25789 12675 17767,'-61'25'427,"4"5"-416,22 7 45,2 15 0,16-8 112,30-4-157,35-21-22,13-18-723,-13-4 0,3-1-4182,-10 1 1,-1-1 4873,-1 0 0,-3 1 0,9 0 1,-32 2-1</inkml:trace>
  <inkml:trace contextRef="#ctx0" brushRef="#br0" timeOffset="42765">25610 11140 15023,'-5'-64'2778,"1"4"-1937,20 5-651,23 17-134,2 28 0,5 11-39,1 13 0,2 9-771,-7 3 0,1 7 0,-2 3 758,-2 2 0,-3 4 0,1 7 7,-5-2 0,0 5 0,1 4 0,-1 3 1,-3 0-24,-4-4 1,-1 1 0,-1 2 0,-2 1 0,1 1-1,0 2-275,-4-8 1,1 1 0,-1 2 0,0 1 0,0 0 0,-1-1 0,-1-1 0,-1-2 284,1 8 0,-1-1 0,-2-2 1,-1 0-1,0-1 0,-1-2 2,0 3 0,-1 1 0,-1-3 0,-1-3 0,0-4-49,0 2 1,0-6 0,0 1 59,0 0 0,1-1 0,-1-3 0,1 1 1,-3-5-270,-12 14-1355,-30-89 895,16 11 1,0-5-128,-6-14 1,3-2-2915,9 10 1,1 1 3758,0-1 0,3 2 0,-2-5 0,2 10 0</inkml:trace>
  <inkml:trace contextRef="#ctx0" brushRef="#br0" timeOffset="43300">26576 10717 16266,'37'-12'-1266,"0"1"0,0-2 0,-1 1 1266,-3-1 0,-4 2 0,8-3 0,-10 1 0</inkml:trace>
  <inkml:trace contextRef="#ctx0" brushRef="#br0" timeOffset="43467">27068 10524 17364,'12'46'-206,"-1"-1"1,0-1 0,-1-1 205,1-1 0,-2-4 0,1 1 0,2 11 0</inkml:trace>
  <inkml:trace contextRef="#ctx0" brushRef="#br0" timeOffset="44181">20927 15695 17028,'64'-16'-74,"0"1"0,-18-3 0,-7 7 0,-8 18 0</inkml:trace>
  <inkml:trace contextRef="#ctx0" brushRef="#br0" timeOffset="44315">21138 15883 16355,'-3'-2'-504,"50"-38"504,5 19 0,-21-1 0,-2 2 0,11 9 0</inkml:trace>
  <inkml:trace contextRef="#ctx0" brushRef="#br0" timeOffset="44598">23197 15433 15191,'10'40'93,"-1"0"0,3 14 1,0 0-94,2-9 0,-1-2 0,-5-6 0,0-3 0,10 11 0</inkml:trace>
  <inkml:trace contextRef="#ctx0" brushRef="#br0" timeOffset="44783">24373 15486 17554,'43'-32'-1483,"-1"0"1,0 2-1,-2 5 1483,22 10 0,-28 7 0,-4 2 0</inkml:trace>
  <inkml:trace contextRef="#ctx0" brushRef="#br0" timeOffset="45416">25839 14800 15571,'15'-32'254,"1"1"0,2 1 0,4 3-120,4 8 1,6 3-73,17-2 0,4 10-79,-5 14 0,-2 9-437,-1 2 1,-5 8 453,-11 18 0,-13 7 6,-17-1 0,-10 3 143,-1-4 0,-5 4 1,0-1 186,1-4 0,-1 0 0,0 1-213,0 3 0,0 1 1,4-4-91,5 0 1,7-7 78,24 3 292,18-41-370,6-26 67,4-14-29,-19-3 1,-5-8 112,-6 0 0,-10-3-185,-16-8 0,-12 3-189,-4 13 1,-8 8 120,-20 6 1,-5 11-542,11 9 0,0 6 351,2 1 1,1 4-175,4 2 0,3 2-8247,-17 17 8679,28-5 0,10-1 0,16-13 0</inkml:trace>
  <inkml:trace contextRef="#ctx0" brushRef="#br0" timeOffset="45632">26661 14724 19213,'12'48'-94,"0"-1"1,1-1 0,3-2-921,1-12 0,3-1 1014,8 9 0,0-3 0,-1 0 0,7 4 0</inkml:trace>
  <inkml:trace contextRef="#ctx0" brushRef="#br0" timeOffset="45850">26969 14775 17644,'-44'21'67,"-1"0"0,3 1 1,4 2-18,10-1 0,4 3-10,4 8 0,5 1-29,2 13-11,25 6-113,23-29-492,19-13-308,-21-7 0,2-3-320,4-3 1,1-2-1054,3-3 0,0 0 2286,4-2 0,-4-1 0,7-4 0,-10 3 0</inkml:trace>
  <inkml:trace contextRef="#ctx0" brushRef="#br0" timeOffset="46249">27615 14972 18742,'0'-45'273,"-1"0"0,0-12 0,0 2-245,2 16 0,-2 3 123,-3-1 0,-6 4-106,-13 5-12,-4 35-33,3 19 12,16 2 10,30 7-44,27-11-90,-18-13 0,2-2-249,8-5 0,0-5 338,-5-3 1,0-4 22,2-1 0,-1-2 0,1-4 0,-2-1 5,-3 1 1,-1-1 95,20-10-78,-15 7 122,-18 20-33,-11 30-45,-9 5-67,-2 19 599,9-16-2740,20 18 2141,8-3 0,-4-12 0,-8-14 0</inkml:trace>
  <inkml:trace contextRef="#ctx0" brushRef="#br0" timeOffset="46800">22664 15101 14059,'-16'48'339,"0"0"1,0 0 0,5 7 0,2 6 0,4 2 0,6-1-276,7 0 0,6 1 1,5 0-1,4 1-1150,0-5 1,3 3-1,3-1 1,2-1-1,1-5 912,7 2 1,1-4-1,3-3 1,5-6-814,3-6 1,4-4 0,3-5 0,-2-6 986,10-5 0,0-7 0,-5-2 0,-3 2 0,-5-3 0,-6-6 0,1 0 0</inkml:trace>
  <inkml:trace contextRef="#ctx0" brushRef="#br0" timeOffset="47216">28721 13850 17162,'9'-4'426,"15"31"0,3 15-118,-11-8 0,1 4-1127,6 7 0,2 5 1,-2 0 844,-7-8 0,-1 1 0,-1-1-26,-1 1 0,0 0 0,-2 1-179,2 16 0,-3 2-2173,-5-14 1,-2 1 0,0-4 2351,-1 2 0,0-4 0,-2 0 0,0-6 0,0-16 0</inkml:trace>
  <inkml:trace contextRef="#ctx0" brushRef="#br0" timeOffset="47499">29081 13802 18048,'36'-20'-124,"-1"-1"1,-3 2 0,-2 6-908,7 11-2151,-9 9 2991,-15 0 494,-16 4-258,-6-3-45,-9-5-606,8-1-3573,1-1 4179,2 1 0,3-1 0,1 0 0</inkml:trace>
  <inkml:trace contextRef="#ctx0" brushRef="#br0" timeOffset="47735">29411 13585 16378,'-4'62'-297,"8"-22"0,3 1 297,1-8 0,1-2 0,10 19 0,-8-14 0</inkml:trace>
  <inkml:trace contextRef="#ctx0" brushRef="#br0" timeOffset="48199">25961 16683 17465,'51'-9'194,"-1"0"0,-4 1 1,-2 3-3321,21 8 3126,-31 28 0,-3-16 0,-29 15 0</inkml:trace>
  <inkml:trace contextRef="#ctx0" brushRef="#br0" timeOffset="48301">26160 16934 16355,'2'8'-100,"59"-25"-4601,-18 0 1,4-2 4700,13-6 0,-1 1 0,-13 6 0,-6 2 0,1-1 0</inkml:trace>
  <inkml:trace contextRef="#ctx0" brushRef="#br0" timeOffset="48518">28059 16234 17622,'-5'45'179,"7"-4"-157,-2 8 1,4 7-735,16 1 1,6-1-2238,-4 1 1,3-1 2948,9 2 0,-1-7 0,-5-10 0,-8-13 0</inkml:trace>
  <inkml:trace contextRef="#ctx0" brushRef="#br0" timeOffset="48716">27692 17197 18966,'45'-18'74,"0"0"0,1 0 0,2-2 0,2 0 0,5-2-218,-7 4 1,4-2 0,2-1-1,1 1 1,-1 1-163,0 0 1,2 0 0,-1 0 0,-1 1-1,-1 0 1,4-2 0,-1 0 0,-2 0 0,-2 3-1,-3 2 1,0 1 0,0-1 0</inkml:trace>
  <inkml:trace contextRef="#ctx0" brushRef="#br0" timeOffset="49065">27534 17550 17935,'18'50'-205,"1"1"1,-1-1 0,6 9 0,1-5-1589,-2-7 0,3-8 1650,17 0 0,-19-18 0,-3-13 0</inkml:trace>
  <inkml:trace contextRef="#ctx0" brushRef="#br0" timeOffset="49282">28053 17722 17991,'57'-31'-1341,"1"0"0,0 0 0,-7 6 0,-8 14 0,-8 1 0</inkml:trace>
  <inkml:trace contextRef="#ctx0" brushRef="#br0" timeOffset="49699">28769 17454 18317,'-12'-60'89,"0"0"1,14 6 0,12 8-107,9 19 0,6 7-34,6 3 1,0 9-39,2 24 33,-22 14 0,-7 8 56,-8 13 0,-5 4 28,1 1 0,-2-1-199,-6 1 1,0-6 338,1 8 45,7-13-56,12-15 67,29-13-45,21-45-128,-22 1 0,-2-6-51,-7-13 0,-9-4-127,-9 9 1,-10 3 115,-26-23 382,-21 42-1055,9 14 1,-3 7-2449,5 8 0,2 2 3132,-28 7 0,28 4 0,33-17 0</inkml:trace>
  <inkml:trace contextRef="#ctx0" brushRef="#br0" timeOffset="49915">29349 17189 19628,'6'33'-208,"0"1"1,17 25-1138,30-23 1345,-13-15 0,-2-2 0,-1 2 0,8 1 0</inkml:trace>
  <inkml:trace contextRef="#ctx0" brushRef="#br0" timeOffset="50150">29574 17164 16591,'-24'38'546,"0"1"0,0-1 1,-5 6-1,8-2-512,16 12 55,20-27-414,32-8-5445,17-15 5770,-29-6 0,-2-2 0,13-4 0,-26-1 0</inkml:trace>
  <inkml:trace contextRef="#ctx0" brushRef="#br0" timeOffset="50516">30038 17329 17252,'15'-43'702,"-1"-1"0,-2 10 0,-4 3-511,-2-18-11,-16 24-91,-4 11-33,-9 7 146,-9 12-135,13 4-67,10 3 45,37-2-79,7-10-67,17-8-22,-10-7 22,11-9 23,-16 8 0,-4 0 66,-22 21 12,-10 10 0,-1 14-403,0 6-706,0 7-1861,0 2 2970,1-10 0,-1-1 0,1-1 0,0 9 0</inkml:trace>
  <inkml:trace contextRef="#ctx0" brushRef="#br0" timeOffset="50750">28285 18483 17666,'38'-21'198,"1"1"0,3 1 1,5-1-118,-5 2 0,4-3 0,5 0 1,2 1-722,3 1 0,4 0 1,3 1-1,0 0 0,0 2 70,0 1 1,1 2 0,0 0 0,0 1 0,-1-1-686,-1 1 0,1-2 0,0 2 0,-3 0 0,-2 3 1255,0 1 0,0 2 0,-5 2 0,-11 1 0,17 2 0,-34 1 0</inkml:trace>
  <inkml:trace contextRef="#ctx0" brushRef="#br0" timeOffset="50882">29401 18390 16457,'55'-17'224,"1"1"0,6-4 0,2-2-594,-19 5 0,2-1 0,4-1 33,-2 1 0,7-1 0,1-1 0,-2 2 0,-8 1 0,16-6 0,-4 2 0,1 1 0,0 0 0,0 1 0</inkml:trace>
  <inkml:trace contextRef="#ctx0" brushRef="#br0" timeOffset="54082">3249 11821 13207,'53'-17'141,"1"0"0,-1 1 0,0-1 1,0 1-1,4 0-1,-3 1 0,3 2 0,3-1 0,4 0-1000,-10 2 1,2 1 0,2-1 0,3 0 0,1 0-1,3-1 884,-9 3 1,3-1 0,0-1 0,3 1 0,1 0 0,0-1 0,2 1 0,1-1 0,-1 1-110,-3 1 0,1-1 1,1 1-1,1 0 0,1-1 1,0 1-1,1 0 0,-1 0 1,-1 0-1,0 0 1,-2 0 89,2 0 1,-2 1-1,-1 0 1,-1-1 0,1 1-1,0 0 1,0 0-1,2 0 1,1 0 0,3-1-36,-9 2 0,1 0 0,2-1 0,0 1 1,2-1-1,0 1 0,1-1 0,0 0 0,0 1 1,0-1-1,0 0 0,-1 1 0,0-1 0,-1 1 30,2 0 0,-1-1 0,-1 1 0,0-1 0,0 1 0,0 0 0,0-1 0,1 1 0,0 0 0,1-1 0,1 1 0,1-1 0,2 0-57,-10 2 0,1-1 0,1 0 0,0 0 0,2 1 0,0-1 0,0 0 0,1 0 0,1 0 0,-1 0 0,1 0 0,1 0 0,-1 0 1,1 0-1,-1 0 0,1 0 0,-1 0 0,0 0 61,0 1 1,0-1 0,0 1-1,1-1 1,0 0 0,1 1 0,0-1-1,-1 1 1,1-1 0,0 1 0,-1-1-1,1 1 1,-1 0 0,-1-1-1,1 1 1,-2 0 0,0 0 0,0 0-1,-2 1-4,5-2 0,-2 1 0,0 0 0,-1 1 0,0-1 0,0 0 0,-1 1 0,-1-1 0,1 1 0,-1-1 0,1 1 0,-1 0 0,0 0 0,0 0 0,0 0 0,1 0-2,2 0 1,1-1-1,1 1 1,-1 0-1,1 0 1,-1 0-1,0 1 1,0-1 0,-1 0-1,0 1 1,-1 0-1,-1-1 1,-1 1-1,-2 0 1,0 1-4,5-1 1,-2 0 0,-2 0 0,-1 1 0,-2 0 0,1 0 0,0 0 0,0 0 0,2 0 0,2 0 0,2-1-11,-6 2 1,1-1 0,1 0 0,0 0 0,2 1 0,1-1 0,0 0-1,1 1 1,-1-1 0,2 0 0,-1 1 0,0-1 0,0 1 0,0-1-1,0 1 12,-3-1 0,0 1 0,0 0 1,0 0-1,1-1 0,0 1 0,-1 0 1,1 0-1,0 0 0,0 0 0,-1 0 1,1 0-1,0 0 0,0 0 0,-1 0 1,1-1 0,3 1 1,1 0-1,-1 0 1,1 0-1,0 0 1,-1-1-1,1 1 1,-1 0-1,1 0 1,-1 0-1,0 0 1,0 0-1,-1 0 1,0 0-1,0 0 3,0 0 1,0 0-1,0 0 1,0-1 0,-1 1-1,0 0 1,0 0 0,0 0-1,-1 0 1,1 0 0,-1 0-1,1 0 1,-1 0 0,1 1-2,-1-1 0,0 0 0,0 0 0,1 0 0,-1 0 0,1 1 0,-1-1 0,0 0 0,-1 1 0,0-1 0,-1 0 0,0 1 0,-2-1 0,-1 1-3,11-1 1,-3 1 0,-2-1 0,-1 0-1,0 1 1,0 0 0,1-1 0,2 1-1,3-1 1,3 1-35,-14 0 0,1 0 0,2 0 0,2 1 0,2-1 0,0 0 0,1 0 0,1 0 0,0 0 1,1 0-1,-1 0 0,0 1 0,-1-1 0,0 1 0,-2-1 0,-1 1 0,-1 0-21,7 0 0,-1 0 1,-1 0-1,-1 0 0,-1 1 1,0-1-1,0 1 0,0-1 1,0 1-1,1 0 0,1-1 1,1 1-1,1-1 48,-8 0 0,0 1 0,1-1 0,1 1 0,0-1 0,1 1 1,0-1-1,1 0 0,0 1 0,-1-1 0,1 1 0,0-1 0,0 0 1,-1 1-1,0-1 0,0 1 0,-1-1 10,3 0 1,0 1 0,0-1-1,0 1 1,0-1 0,0 1 0,0-1-1,0 0 1,0 1 0,-1-1 0,-1 1-1,0-1 1,-1 1 0,0-1-1,-2 0 1,0 1-1,7-1 1,0 0 0,-1 1 0,-2-1 0,0 0 0,0 1 0,-1-1 0,-1 0 0,0 1 0,0-1 0,0 0 0,-1 0-1,3 0 0,1 0 0,-1-1 0,0 1 0,0 0 0,-1-1 0,-1 1 0,-1 0 0,-1-1 0,-2 1 0,-2 0 0,13-1 0,-4 1 0,-2 0 0,-2 0 0,2-1 0,1 1 0,3-1-2,-9 1 1,2-1 0,1 0 0,1 0 0,1 0 0,1 0 0,-1 0 0,1 0 0,0 0 0,-2 0 2,2 1 0,-1-1 0,0 0 0,1 1 0,-1-1 1,1 0-1,-1 1 0,1-1 0,-1 0 0,0 1 1,-1-1 0,0 0 0,0 0 1,1 0-1,-1 0 0,0 0 1,-1 0-1,0 1 0,-1-1 1,0 0-3,1 1 0,1-1 0,-1 0 0,0 1 0,0-1 0,-2 1 0,-2-1 0,-1 1 0,-3 0 0,7-1 0,-3 0 0,-2 1 0,-2-1 0,1 1 0,0-1 0,9 1 0,0-1 0,0 0 0,-1 1 0,0-1-5,-4 0 1,0 0-1,0 0 1,-1 0-1,0 0 5,-3 0 0,-1-1 0,0 1 0,0 0 0,-1 0 97,9-1 1,-2 0 0,1 0 0,2-1-98,-3 0 0,2 0 0,1-1 0,0 1 0,-1-1 2,-2 0 0,-2-1 0,1 1 1,0-1-1,2 0-1,-4 0 1,1-1 0,2 1 0,-1-2 0,-2 1 0,-3 0 0,11-1 1,-3-1 0,-2 1 0,-1-2-6,-5 1 0,-2 0 1,-1-1-1,-4 0-1,-2 1 0,-3-1 1,2-1 341,12-3 1,3-1 0,0-2-279,-4 1 0,0-1 0,-1 0-23,-2 0 0,0 1 1,-2-1 23,12-7 1,-6 1-18,-24 7 1,-4 0 134,18-13 1684,-12 5-1448,-13 4 2125,-11 11-2484,-5 3 2023,-24 32-2068,6-10 606,-14 22-617,14-16 12,4 19-1,6-9 0,1 3-11,3 1 0,1 2-376,2 9 1,2 1 386,3-3 0,1-1-11,2 8 0,0 1 11,1 5 0,2 5-6,-5-15 1,0 3 0,1 3 0,1 0-6,0 4 0,2 1 0,-1 1 0,2 4-362,-3-12 1,1 2-1,0 2 1,0 1-1,1 0 1,0 1 362,1 3 1,0 2 0,1 0 0,0 0 0,0-1 0,-1-1-482,2 3 0,-1-2 1,0-1-1,0 0 0,0 0 477,0 3 1,1 1 0,-1 0 0,0-1 0,-1-3 4,0 0 1,-1-2 0,0 0 0,0 5-213,-1-6 0,1 3 1,0 3-1,1 1 1,0 1-1,-1 0 214,0-5 1,0 0 0,0 1 0,1 1 0,-1-1 0,0 1 0,1 0-147,-1 0 1,0 0 0,1 1-1,-1 0 1,0-1 0,1 1-1,-1-2 145,1 0 0,-1 0 0,1 0 1,-1 0-1,1-1 0,-1-3 1,-1-1 0,3 6 1,-2-4-1,1 0 1,-1-2-1,0 2-2,0 0 0,1 0 1,-1 0-1,0 0 0,0 0 20,0-1 0,0-1 0,-1 1 0,1 2 0,0 3-26,-2-7 1,1 2 0,0 2 0,-1 1 0,1 1 0,-1 0 0,0-1 38,0 1 1,-1 0 0,0-1 0,0 2 0,-1 0-1,1 1 1,0 2-36,-2-7 0,1 1 0,0 2 0,0 0 0,-1 1 0,1 0 0,-1 0 0,0 0 0,-1-2-38,0-1 1,-1 1 0,0 0 0,0-1 0,0 0 0,-1 0 0,0-1-1,0-2 1,0-1 35,0 6 1,0-3-1,-1 0 1,0-2-1,0 0 1,-1 0-1,1-1 35,-1 7 1,1-1 0,-1 1 0,0-2 0,-1-2 0,0-3-34,-1 6 0,0-4 0,0 0 0,-1 3-6,0 0 0,1 3 0,-1 1 1,-1 0-1,-1 1 3,-2 0 1,-2 0 0,0 0 0,-1 1 0,0-1-29,2-10 0,0 0 0,0 0 0,0 0 0,-1 0 1,-2-1 56,-3 9 1,-1 1 0,-1-1 0,2-17-7</inkml:trace>
  <inkml:trace contextRef="#ctx0" brushRef="#br0" timeOffset="104813">25391 8273 14708,'53'1'392,"0"0"0,0 1 1,5 0-1,1-1 1,0-1-337,2-2 0,0-1 0,6-1-1146,-7 0 1,7-1-1,2-1 1,-1 1-1,-3-1 1120,2 0 1,-2 0 0,-1 0 0,4 0-30,-13 0 1,2 1 0,2-1 0,0 1 0,-1 0 0,-3 1 213,15-1 1,-1 2-1,-3 0 1,-5 1-216,-4-1 0,-4 1 0,-8 0 605,-1 1 0,-20 0-358,-76 3-135,7-2 0,-9 1 0,2-1-164,7 1 0,1 0 0,-1 0 126,-9 0 1,-2 1 0,4 0 59,-2 0 1,7 0 2787,-6-1-3684,93-10-90,15 1 1,9-1-889,-14 2 1,2 0 0,1 1 1739,9 0 0,1 0 0,-5 1 0,-1 1 0,-5 0 0,-6 2 0,0 0 0</inkml:trace>
  <inkml:trace contextRef="#ctx0" brushRef="#br0" timeOffset="303667">23559 8282 16625,'54'-14'194,"0"0"1,0 0 0,2 0 0,2 0 0,0 0-158,3 0 1,2 0-1,-3 1-784,-10 3 1,-2 0-1,-2 0 741,18-4 1,-6 1 5,-22 4 0,-3 1 742,27-10-170,-28 5-39,-9 2-533,-29 6 0,-7 3 0,-33 1 583,14 10 1,-3 3-629,-10 2 0,0 3 62,1 5 0,4 3-107,-15 12 56,25-9-33,25-14 56,10-3 11,9-1 34,35 1-12,-10-6 0,3 0-22,1 0 0,1 0-297,5-1 1,0-1 296,-13-2 0,1 1 11,13-1 1,3-1-52,-3-2 0,0-1 40,3-1 0,-3-2-751,12-5 561,-42 1-12,-40 5 34,-24 4 134,11 2 1,-2 1 91,-6 1 1,-3 3-59,-1 2 0,-3 2 0,0 1 11,5 1 0,0 2 1,1-1-12,-20 5 0,5 0-23,17-2 1,10-1 13,13-4 53,11-3 24,27-5-24,27 0-16,-4-9 0,4-3-34,-3 3 1,-1-1-170,7-5 1,-3 0 174,-14 2 0,-2 1 0,26-6 425,-13 2-425,-17 4 45,-54 3-45,-13 2 0,-2 3 0,-4 1-101,4 1 0,-2 2 129,-19 4 0,-2 2-22,10 1 0,2 0-1,0 2 1,6-1 396,8 3-379,47-9 10,26-9-33,13-3 0,9-5 12,6-3-18,-19 4 0,1-1 6,-8 2 0,-1-1 12,27-7 32,-31 5-10,-45 11 11,-50 1-68,12 3 1,-5 3-263,12-1 1,-2 1 0,2 1 284,-10 1 0,5 1-22,-15 8-1,49-10 23,23-4 23,19-6-23,26-6 5,-17 2 1,4-2-138,4-2 1,4-1 0,0 0 131,2 0 0,1 1 0,0-1 29,-1 1 1,0-1 0,-2 1-30,14-2 0,-8 2 11,-6 0 67,-46 2-78,-36 5 0,-22 6 4,4 0 0,-7 1 0,-4 2-309,3 0 0,-3 1 1,-2 0-1,1 1 302,-2 2 0,0 0 1,1 1-1,4-1 3,-4 2 0,4-1 0,4 0 0,-8 4 0,11-2 239,21-3-216,74-4-1,15-11 1,10-4-20,-19 6 1,3 0 0,2-2-281,-4 0 1,2-2-1,0 0 1,-1 0 276,4-1 0,-2 1 0,3 0-9,-3-1 1,3 1 0,1 0-1,-3 0-42,5 0 0,-1 0 0,-4 1-257,27-6 0,-33 6 331,-93 17-7,-5-1 1,-10 1-25,16-1 0,-5 1 0,-2 0 0,4 1 8,-6 1 0,2-1 0,0 2 0,1-1 0,0 0 0,2 1 22,4 0 1,2-1-1,1 1 123,-21 6 1,10 2 0,18 2 1846,38-3-1970,33-17 1,16-8 16,4-1 0,6-2-185,-15 0 1,4-2-1,2 0 1,0 0 142,-1 1 0,0 0 0,1 0 1,-1 0-293,1 0 1,1 0 0,-3 0 0,-3 2-496,21-5 0,-23 9-1007,-39 12 1797,-69 13 0,16-6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4:08:27.97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6439 3177 14551,'35'-2'-84,"0"0"0,4 3 0,-4 1 0,-8 0 0,1 3 1</inkml:trace>
  <inkml:trace contextRef="#ctx0" brushRef="#br0" timeOffset="134">6515 3481 14451,'60'4'0,"-12"-2"0</inkml:trace>
  <inkml:trace contextRef="#ctx0" brushRef="#br0" timeOffset="602">8062 3111 14383,'-4'50'729,"4"3"-539,4-6 1,3 2-566,0-2 0,2-1 403,2 2 0,1 2 28,3 12 0,-1 1 359,-4-13 0,-2-3-23,2-3 0,-2-5 1262,-7-1-1071,-9-39-194,-7-18-176,-8-18-163,7-9 0,2-11-894,4 6 0,2-4 0,1-1 840,0-4 1,0-1-1,2-2-2,2 10 1,0-2-1,1 0 1,1 2-321,1-5 0,1 2 0,1 1 326,0 1 0,2 1 0,0 1-275,1 7 1,1 0-1,1 3 275,5-11 0,3 3-108,1 11 1,3 3-33,12 0 0,4 5 873,3 10 0,2 8-969,0 14 1,-1 8-134,13 27 240,-43 2 0,-11 3 806,-8-7 0,-9-2-935,-23 13 0,-10-2-1188,16-17 1,-2-2-1,-1-1 1446,-18 11 0,2-5 0,15-10 0,7-5 0,11-8 0</inkml:trace>
  <inkml:trace contextRef="#ctx0" brushRef="#br0" timeOffset="1084">9726 2020 12311,'2'-5'4202,"0"0"-2589,-2 5-1422,-31-8-57,-1 6 39,-10 1 1,-6 4-124,6 6 1,1 2-51,0 1 0,2 1-6,6 0 1,5 2-17,3 6 22,11 3 22,7 9-11,4 18 28,3-17 1,0 4-355,0 11 1,1 6 0,-3 4 361,-1-6 1,-2 2 0,-1 2 0,0 2-488,1-1 0,-1 4 0,1 1 0,-1 0 0,0-4 454,-2 6 0,0-3 0,0-1 0,0-2 5,0-2 1,1-1-1,0-3 1,2-4-106,0 9 0,3-5 97,3 5 1,6-4-12,8-16 0,3-4-12,-1-3 1,4-5-325,33-5-796,-12-22-1725,-2-6 3026,-7-3 0,-15 2 0,-8 2 1</inkml:trace>
  <inkml:trace contextRef="#ctx0" brushRef="#br0" timeOffset="1969">11458 2393 18541,'-43'2'175,"0"-1"1,3 1-1,2 2-108,-19 7-22,20-3-45,14-5 67,16-2-123,-1 6 34,-6 24 22,1 3 0,-2 4 0,0 0 0,0 2-234,-4 11 0,1-1 228,4-12 1,1-1-85,1 5 0,2 0 46,-2 11 44,11-8 100,16-42-21,12-24-34,15-18-29,-17 15 1,0-2-17,4-1 0,1 1-23,-1 2 1,4 3-6,11 1 0,4 9-45,0 18 1,0 13-102,6 14 1,-5 11-440,-11 2 0,-8 5 529,-8 8 0,-9-1-22,-9-19 0,-7-2 310,-8 6 1,-8-1-329,-3-12 1,-2-3-45,-2 0 0,-2-6-672,-22-3-2040,20-25 2880,5-7 0,12 4 0,3-2 0</inkml:trace>
  <inkml:trace contextRef="#ctx0" brushRef="#br0" timeOffset="2501">12089 3227 16591,'25'-60'403,"1"0"0,-6 10 1,-4 1-388,-9-3 1,-4 1 45,-4 10 0,-2 0 212,-4-12 1,-2-1 134,1 11 0,-2 3-196,0 1 0,-1 5-213,-3 4-157,5 38 157,1 21 0,-1 25 0,4-15 0,2 2-321,-1 6 1,3 3 181,3-3 1,4 3 0,3-1-494,5-4 1,4-1 0,2-2-172,-1 1 0,0-2 1,5-5-2946,17 5 0,4-11 3748,-9-19 0,-2-5 0,5 1 0,-9-7 0</inkml:trace>
  <inkml:trace contextRef="#ctx0" brushRef="#br0" timeOffset="2735">12633 2898 18350,'-31'-14'758,"0"1"0,-5 0 1,3 7-793,-5 25-11,6 26-44,26 7-113,23 7 0,14-26 12,-1-19 0,5-4-371,0-3 1,1-2 139,-2-1 1,-1-2-812,17-4-202,-35 0-1311,-8-2-2992,-6 2 5737,-1 1 0,0 1 0</inkml:trace>
  <inkml:trace contextRef="#ctx0" brushRef="#br0" timeOffset="3019">13073 2791 13936,'-3'-6'3058,"1"1"-2878,2 5 133,-32 51-10,19-15-135,-5 2 0,0 3 0,13 7-56,6 9 34,30-15-437,5-10-320,-4-22 0,3-6-2796,31-11 3407,-29 0 0,-2 0 0,7-4 0,-9-1 0</inkml:trace>
  <inkml:trace contextRef="#ctx0" brushRef="#br0" timeOffset="3485">14439 2837 16411,'-8'0'2891,"2"0"-2644,6 0-202,38-19-78,2 8-491,0-2 1,4 1 2,-3 5 1,2 3-657,6-1 0,1 2-1520,6-1 1,0 1 2696,6 0 0,-5 0 0,-21 2 0,-3-1 0,23-1 0</inkml:trace>
  <inkml:trace contextRef="#ctx0" brushRef="#br0" timeOffset="3951">16863 2313 19930,'-45'-5'16,"1"0"1,0 0 0,-19-1 0,5 9-56,23 11 0,5 6-230,-3 3 0,7 2 67,7 24 202,23-2 0,39-1-423,-14-28 0,2-1 294,2 1 0,1 1 123,0 0 1,-1 1-139,2 6 0,-7 4-69,-12 34 364,-28-25 0,-11-2-151,-3-7 0,-7-4-149,-9-3 1,0-6-872,-7-5 1020,7-14 0,22 1 0,5-6 0</inkml:trace>
  <inkml:trace contextRef="#ctx0" brushRef="#br0" timeOffset="4251">17443 2235 17342,'-36'6'634,"1"1"1,-7 13 0,5 8-585,16 9 1,5 4-589,-3 1 0,4 0 375,9 3 1,8-3-891,18 13-2673,9-23 1,5-5 3725,-5-8 0,0-4 0,28 15 0,-30-26 0</inkml:trace>
  <inkml:trace contextRef="#ctx0" brushRef="#br0" timeOffset="4435">17788 2413 17409,'0'-5'269,"0"1"-269,-4 41 0,3-3-628,0-1 1,-1 4 627,2-1 0,1-4 0,0 4 0,0 1 0</inkml:trace>
  <inkml:trace contextRef="#ctx0" brushRef="#br0" timeOffset="4668">17934 2081 19426,'28'55'-529,"0"0"0,0 0 0,-5 2 0,-2 2 1,-3 0 528,-4 3 0,-4 1 0,-1-6 0,-1 1 0,-4-6 0,-6-17 0,-1 0 0</inkml:trace>
  <inkml:trace contextRef="#ctx0" brushRef="#br0" timeOffset="5084">19646 2103 14193,'7'0'3059,"-2"0"-2421,-66 19-200,16 1-888,-3-1 1,-2 2 555,19-4 1,2 1 84,-20 16 186,15-5-377,16 5 413,27-5-346,40 2-67,10-11-363,-17-12 0,2-3-416,-9-2 0,1 0 779,18-1 0,-3 0 0,-1 1 0,15-2 0</inkml:trace>
  <inkml:trace contextRef="#ctx0" brushRef="#br0" timeOffset="5451">20695 2101 15191,'-44'3'2487,"8"13"-2330,4-1 0,0 4-28,7 5 0,3 2-29,0 1 1,1 3-12,1 10 1,6 2-45,10-7 0,8-1 78,18-1 0,9-5-123,1-8 0,5-8-385,15-10 1,1-8 266,-12-1 1,-2-5-298,6-12 1,-3-7 398,-13-2 0,-8-4-382,-7-8 1,-10 0-169,-14 9 0,-9 4-257,-11 3 0,-7 7 268,3 11 1,-1 4-186,1 2 1,1 1-2666,-21 2 3405,18 6 0,19-2 0,11 2 0</inkml:trace>
  <inkml:trace contextRef="#ctx0" brushRef="#br0" timeOffset="5867">21102 1678 17532,'49'-38'317,"-1"0"1,-2 4 0,-2 9-285,8 18-44,11 9-146,-17 24 157,-6 5 202,-25 27-68,-12 3-583,-3-24 1,0 2 582,0 5 1,0 2-18,0 4 1,0 0 5,0 4 1,0 4-72,0-2 1,0 5-1,0 0-19,2 1 1,-1 1 0,1 1-23,0-9 0,-1 1 0,0 0 1,1-3-5,0 1 1,0-3-1,0-4-2,0 8 1,0-8 17,-2-7 245,-17-17-1277,-37-32-996,-10-8-343,18 0 1,-3-2 2347,7 5 0,3 2 0,-7-3 0,9 6 0</inkml:trace>
  <inkml:trace contextRef="#ctx0" brushRef="#br0" timeOffset="7234">7222 5513 17286,'52'-9'-1125,"-1"0"1,-4 2 0,-8 2 0,-11 2 0,-12 3 0</inkml:trace>
  <inkml:trace contextRef="#ctx0" brushRef="#br0" timeOffset="7367">7342 5742 16490,'64'-15'0,"-1"0"0,-13 3 0,1 1 0</inkml:trace>
  <inkml:trace contextRef="#ctx0" brushRef="#br0" timeOffset="7852">9992 5403 13779,'6'44'683,"0"0"1,1-1-1,1 4 1,1-3-511,1 5 1,1 1-505,-2-6 0,0 2 1,-2-3 470,-1 2 0,-3-3 402,0 1 0,-1-4 937,-1 7-1003,-1-22-409,-4-44 90,-5-28-96,2 16 1,-1-3-774,0-8 1,-1-3 711,0-8 0,0-3 6,0-7 0,1-4-9,2 16 0,0-4 0,1-2 0,0 2-69,1 2 0,1 1 1,0 0-1,3-1 55,1-5 0,2-1 1,2 2-1,1 5-58,1 2 0,1 5 1,7 6-111,12 3 0,7 11-207,29 15-460,-15 27 1,-2 12 89,-8 8 0,-5 5 294,2 4 1,-8 3 467,-15 4 0,-12-2 72,-11-15 1,-6-3-34,-6 0 1,-5-2-40,-4-2 0,-3-3-1705,-11 2 0,1-5 1705,-14 2 0,7-5 0,40-19 0</inkml:trace>
  <inkml:trace contextRef="#ctx0" brushRef="#br0" timeOffset="8468">11938 4552 16131,'0'-7'2746,"0"1"-2242,-39-5-336,8 8-146,-2-1 1,-2 2 67,-17 11-46,15 2 1,-1 2 11,3-1 0,0 1 6,1 0 0,2-1 94,-14 6-122,28-11-23,8-2-11,7-3-89,1 4 66,2 6 46,11 37-1,-1-4 0,-1 9-7,-2-2 0,0 6 0,-1-1-709,1-2 0,-1 0 0,-2 1 694,-1 5 0,-1 1 0,-2-3 0,0-13 0,-2-2 0,1 2-105,-1 12 1,0 2-1,0-1 105,0-8 0,1 0 0,-1-2-15,1-1 0,-1-1 1,3-4 8,1 3 0,2-7-5,8-7-11,6-17-135,4-8 941,19-13-7652,4 1 6988,1-3 0,-17 5 0,-18 3 0</inkml:trace>
  <inkml:trace contextRef="#ctx0" brushRef="#br0" timeOffset="9401">13250 4759 17286,'-47'-11'597,"0"-1"1,-6 16-1,-1 10-597,-4 16 0,3 11-645,22-10 0,3 5 0,4-1 611,-6 10 1,10 0-1,16-4 0,10-3 445,25 15-512,17-15 1,11-2-35,-13-10 1,2-1 0,1 0-197,-2 0 0,1 0 0,-2-1 157,19 8 1,-10 2-68,-28-5 0,-9 1 892,-10 12 70,-23-12 0,-11-3-715,-8-13 0,-5-6-521,-8 2 1,1-6-2663,11-12 0,3-5 3463,-4-11 1,28-1-1,10 14 1</inkml:trace>
  <inkml:trace contextRef="#ctx0" brushRef="#br0" timeOffset="9702">13636 5076 15023,'0'-11'2778,"0"3"-2722,0 8-11,0 0-45,10 45-1670,1 10-330,-3-19 0,0 1 2000,7 23 0,-9-39 0,-1-9 0</inkml:trace>
  <inkml:trace contextRef="#ctx0" brushRef="#br0" timeOffset="10152">13827 4732 18350,'-37'47'485,"-1"0"1,6 7 0,8 6-445,12-10 0,5 4 0,3-2-1399,2 13 1,4-3 1351,2-2 1,5-4 5,1-18 0,5-3-173,9 8 1,4-3-136,-5-13 0,2-2-415,8 2 1,4-6 827,6-13 0,-1-5 1,-3 0-1,15-5 0</inkml:trace>
  <inkml:trace contextRef="#ctx0" brushRef="#br0" timeOffset="10385">14208 5076 18059,'8'49'-333,"0"0"1,0-3 0,0-6-3052,3-3 3384,0-8 0,-4-14 0,-2-8 0</inkml:trace>
  <inkml:trace contextRef="#ctx0" brushRef="#br0" timeOffset="10634">14443 4728 18406,'46'35'53,"0"1"0,-17 0 1,-3 5-1,-2 1-53,-2 5 0,-3 2 0,-3 1-846,-2 7 0,-4 1 0,-2-2 257,-5 8 1,-2-1 588,-1-15 0,0 2 0,0-6 0,0-7 0,0-3 0,0 1 0,0 0 0</inkml:trace>
  <inkml:trace contextRef="#ctx0" brushRef="#br0" timeOffset="11084">15516 4773 16737,'-1'-6'2924,"0"1"-2274,1 5-325,39 28-213,0-8-415,-1 2 1,3 0 302,-7-7 0,0-1-6,2 0 1,-1 1-6,-2-1 0,-1 1-101,25 14-7,-14-1-161,-16 11 336,-22-10-45,-19 8 68,-40-2-270,4-8-246,15-10 0,0 0-1288,-13 6 1725,-3 3 0,26-13 0,1 1 0</inkml:trace>
  <inkml:trace contextRef="#ctx0" brushRef="#br0" timeOffset="11751">17460 4505 15392,'0'-5'3462,"0"0"-3204,0 5-180,-49-10 57,11 8-130,0-1 1,-4 1 61,6 7 0,2 2-100,-19 7-46,3 3 79,28-4-44,13 5 88,7 8-38,0 6 0,0 6 27,-2 9 1,-1 3-23,0 0 0,1 1-214,-3 0 1,0-4 146,0 8 56,1-13-68,4-14 80,7-13 133,32-36-145,-2-2 0,3-4 0,3-1 0,2-1-315,7-2 1,1 4 269,-14 13 1,-1 5-52,-3 1 1,0 5 17,23 10-729,-10 34 633,-35-9 1,-7 3 184,-3 1 0,-5 1 62,-9 1 0,-6-4-17,-22 8-56,0-12-359,5-9-6464,-1-11 6823,17-14 0,3 2 0,13-5 0</inkml:trace>
  <inkml:trace contextRef="#ctx0" brushRef="#br0" timeOffset="12104">17924 5115 16176,'17'-45'496,"1"-1"1,-3 2 0,-2 3-81,-1-16-260,-8 12 1,-5-4 84,-7 1 0,-4 1-439,4 0 1,-3 3 337,-4 9 0,-1 6 315,-2 10-455,6 10 17,4 18-28,4 18 11,1 24 5,5 4 1,3 5-509,2-12 0,1 0 409,-1-5 1,1 3-1,3-3-158,5 1 0,3-2-359,1-2 1,3-2-816,1-4 0,1-2 1426,3-5 0,-2-4 0,5 4 0,-6-13 0</inkml:trace>
  <inkml:trace contextRef="#ctx0" brushRef="#br0" timeOffset="12435">18584 4865 19908,'-33'-12'268,"-1"0"1,-22 6-325,42 33-190,6 33 78,22 0 45,6-4 44,20-22 23,-1-26 56,3-13 34,2-9 0,-6-10-34,-4-3 201,-4-5 1,-15 12-202,-3 5-168,-11 11 11,-1 8-145,0 7-617,0 6-3888,19 11 4807,5-12 0,-1-1 0,-3-13 0</inkml:trace>
  <inkml:trace contextRef="#ctx0" brushRef="#br0" timeOffset="12652">19163 4738 19661,'-55'37'6,"29"-9"0,8 3-365,27 28-269,10-26 1,7-4 122,-1-7 1,7-6-2533,28-5 1,4-9 3036,-20-6 0,-3-2 0,2 4 0,-4-2 0,-3-8 0</inkml:trace>
  <inkml:trace contextRef="#ctx0" brushRef="#br0" timeOffset="12934">19649 4543 18003,'-63'-2'1355,"3"26"-1377,42 25 61,19-12 0,8 0 6,18 6 1,8-2-648,-1-7 0,3-3 517,9 2 1,-2-3 56,-13-9 0,-4 1-279,13 31 207,-40-10 55,-15-6-470,-29-18-550,9-16-2285,6-3 3350,8-9 0,10 5 0,6-4 0</inkml:trace>
  <inkml:trace contextRef="#ctx0" brushRef="#br0" timeOffset="13585">19906 3920 15303,'-4'-5'3753,"0"1"-3383,4 4-359,-5-11 45,3 6 23,1-11-79,12 5 33,8-3 12,25-8-34,8-2-5,-21 11 0,0 2-6,12-3-56,-11 7 11,-19 10 11,8 23 135,3 23-17,-5-4 0,1 6-13,-3-5 0,1 2 0,-1 1-585,-1-3 1,0 0 0,0 1 598,1 6 1,1 2 0,-2-2-49,-3-8 1,0-1-1,-2 2-216,1 15 1,-1 5-1,-3-1 190,-3-5 0,-3 0 1,-1-1 29,0-2 0,-1 0 0,-3-4-8,-5 9 1,-4-9-23,-8-7 113,0-20-124,-2-14-34,-7-14-571,-11-12-73,7-2 0,-3-1 678,-2 3 0,1 1 0,-18-12 0,15 17 0</inkml:trace>
  <inkml:trace contextRef="#ctx0" brushRef="#br0" timeOffset="14484">13592 5996 15605,'-33'-2'341,"0"0"1,-6-2-106,82-1-236,20-6 28,-6 2 0,3-2-1095,-4-1 0,1-2 1050,6 0 0,1-1-211,-19 6 0,0 0 0,3 0-374,15-1 1,4 1-1,-4 1-403,-12 2 1,-3 0-1,-5 5 792,8 5 1,-21 7 2284,-49 12-1019,-35 1 1,-16-1-707,27-10 1,-2-1 0,-1 0 257,-9 2 0,-3 0 0,5-2-118,-5 4 1,15-11 866,29-20-1483,40 0 0,21-1-147,6-4 0,8-2 0,1 2-506,-5 3 0,1 3 0,0 0 460,0 2 1,1 2 0,-1 0-303,-6 2 0,-1 0 1,-5 7-1103,10 8 1,-21 10 1725,-51 8 0,-11 4 0,10 12 0,-29-17 0,1-1 0</inkml:trace>
  <inkml:trace contextRef="#ctx0" brushRef="#br0" timeOffset="16934">13763 6457 17028,'18'48'-473,"-1"0"1,1 0 0,-1-1 0,1 6 0,1 1 0,-2-2 0,-3-3 472,0 16 0,-4-6 0,0-10 0,-1-4 0,3 14 0</inkml:trace>
  <inkml:trace contextRef="#ctx0" brushRef="#br0" timeOffset="17151">13750 7282 17297,'-5'0'1490,"1"0"-1311,4 0-89,69 30-124,-6-35-190,-8 8 0,-2-4-179,5-28-135,-27-9-269,-25 17-5019,-14 7 5826,1 7 0,-3 6 0,4 2 0</inkml:trace>
  <inkml:trace contextRef="#ctx0" brushRef="#br0" timeOffset="17751">13406 8479 14831,'0'-6'1536,"0"0"-1054,0 6-191,0 59-145,4-17-118,-1 3 0,0 3 67,4-8 0,1-2-17,4 18-10,-1-8 425,-6-30-190,-4-25-124,-1-36-123,-2 5 0,0-6 196,1-17 0,0-2-219,0 10 1,0 2 207,3 5 0,2 7-241,7 10-67,4 17 67,7 25 28,3 8 0,3 5-17,6 4 0,2 1-39,2 1 0,1-4 11,-2-5 0,0-6-95,11-7 56,-6-15 56,-9-12 650,-9-38-549,-24 13 0,-7-4-84,0-1 0,-3 0-6,-9-4 0,-5 2-11,-4 7 0,-2 5-11,-10-11-202,-7 4-583,30 35-4324,16 7 5120,19 8 0,-6-3 0,7 3 0</inkml:trace>
  <inkml:trace contextRef="#ctx0" brushRef="#br0" timeOffset="18268">15036 7634 18944,'-51'18'616,"0"-1"0,1 8 1,4 8-528,10 13 1,6 12-540,9-13 0,0 5 0,1 3 1,3 0 446,3 1 0,2 2 0,2 1 0,1-1-387,-1 0 1,0 1 0,3-1 0,3-1 325,5 10 0,5-1 1,6-8-245,6-3 0,10-6-454,2-14 1,7-2 0,2-6 761,4-6 0,3-6 0,-2 0 0,6 8 0,-3-5 0,-5-16 0,0 1 0</inkml:trace>
  <inkml:trace contextRef="#ctx0" brushRef="#br0" timeOffset="18885">15409 8062 17521,'7'-60'717,"10"15"-705,43 54-12,-2 18-741,-14-4 0,-3 4 645,-11 3 1,-6 3-129,-3 1 0,-5 1 410,-4 0 0,-7 1-136,-17 12 1,-8-1 323,0-9 1,-3-3 5,-4 0 1,-1-5-336,-7-1-11,32-35 663,22-6-731,18-5-33,16 5-79,-8 10 1,2 7 72,-4 9 0,-2 3 45,-1-2 0,-5 4 28,5 32 336,-45-12-22,-18 0-224,-18-4-57,4-15 1,-2-3-1788,6-6 1,1-3 1753,-26-4 0,30-6 0,25-11 0</inkml:trace>
  <inkml:trace contextRef="#ctx0" brushRef="#br0" timeOffset="19035">16314 8436 11504,'0'0'0</inkml:trace>
  <inkml:trace contextRef="#ctx0" brushRef="#br0" timeOffset="19453">16960 7862 19291,'-47'4'56,"11"9"0,0 8-51,-2 9 1,0 3-6,0 0 0,1 0 6,4-2 0,3-3 5,-3 6 45,8-7-33,9-4-12,8-4 79,27-9-68,35-7 11,-7-7 1,4-2-34,-5 2 0,0 1-135,1-1 1,-3 5-225,2 19 258,-30 9 1,-10 8 128,-18 10 0,-10 2-23,5 0 1,-6-1-271,-14 0 0,-3-7-385,-10 0-1658,10-13-3441,13-16 5749,11-9 0,10-4 0,4-1 0</inkml:trace>
  <inkml:trace contextRef="#ctx0" brushRef="#br0" timeOffset="19735">17481 8522 18205,'6'-49'664,"0"1"1,4-15 0,-1-2-816,-4 3 0,-2-1-613,-2 12 0,-3-1 0,0 3 780,-3-11 1,-3 6 67,-4 12 0,-2 10 613,-6 15-563,4 27 330,3 18-397,6 12 1,3 9-63,5 6 1,5 4-776,4-11 0,5 2 1,1-3-839,5 10 0,6-7 1608,10-7 0,0-10 0,-5-9 0,-5-10 0</inkml:trace>
  <inkml:trace contextRef="#ctx0" brushRef="#br0" timeOffset="19951">17786 8258 19650,'-35'-2'963,"-1"0"1,-28-1-964,46 22-56,12-4-628,46 25 68,-11-26 0,5-3-23,7 3 1,2-2-584,-3-5 1,-2-2-2006,13 0 3227,-17-9 0,-23 3 0,-3-3 0</inkml:trace>
  <inkml:trace contextRef="#ctx0" brushRef="#br0" timeOffset="20135">18203 8080 20602,'-33'44'-206,"0"-1"1,10-1 0,12-1-283,17-7 1,11-4-387,7-5 0,6-6-1138,2-10 1,3-5 2011,6-1 0,-2-3 0,7-1 0,-7-1 0</inkml:trace>
  <inkml:trace contextRef="#ctx0" brushRef="#br0" timeOffset="20334">18528 8001 21644,'-2'36'-52,"-1"0"0,2-1 0,4 0-268,11 9 1,2 1-264,-7-1 1,-3 1-1077,-4-1 1,-5-2 1658,-9 10 0,-7-33 0,10-19 0</inkml:trace>
  <inkml:trace contextRef="#ctx0" brushRef="#br0" timeOffset="20500">19257 8401 18888,'-14'42'48,"1"-1"1,1-2 0,3-4-3467,2 9 3418,4-13 0,3-13 0,0-11 0</inkml:trace>
  <inkml:trace contextRef="#ctx0" brushRef="#br0" timeOffset="21070">20729 7473 17487,'9'49'-594,"-1"0"0,1-1 0,0 5 1,0 1-1,0-2 594,-1-6 0,0 0 0,0-4 0,-1 9 0,0-9 0,3-8 0</inkml:trace>
  <inkml:trace contextRef="#ctx0" brushRef="#br0" timeOffset="21351">21333 8033 20087,'-4'-51'414,"1"0"1,0-4 0,0 2-494,3 8 1,1-1-18,-1-12 1,0 3 61,-1-10-10,-13 10 156,-7 74-101,0 27-11,11-6 0,4 3-359,3-6 1,4 0 173,5 2 0,4-1-146,2 0 1,5-1-2444,19 8 1,6-4 2773,-8-15 0,1-3 0,-1 3 0,-2-6 0,1-13 0</inkml:trace>
  <inkml:trace contextRef="#ctx0" brushRef="#br0" timeOffset="21685">21802 7744 20546,'-45'-4'661,"0"0"0,5 3 0,7 4-728,9 13-213,12 32-219,22-17 1,6 1 229,-2 0 0,4-1-170,12-2 1,4-5-201,24-4 489,-17-15 1,2-7 160,-7-8 0,-2-5 594,2-1 0,-5-3 964,1-20-1188,-27 16-370,-8 20 247,-4 16-258,4 10-101,4 24-1176,26-5-1906,27-3-6430,8-21 9613,-24-21 0,-3-3 0,-4 2 0,-8-7 0</inkml:trace>
  <inkml:trace contextRef="#ctx0" brushRef="#br0" timeOffset="21918">22419 7749 20333,'-9'47'37,"0"0"1,11-6-1,7-3-810,13-10 0,7-5-4515,32 3 5288,-24-29 0,-3-4 0,-4 2 0,-7-9 0</inkml:trace>
  <inkml:trace contextRef="#ctx0" brushRef="#br0" timeOffset="22202">22556 7095 19986,'18'-62'851,"6"9"-817,10 27-34,4 10-246,0 7-897,2 27 650,-18 4 314,-4 21 179,-20-3 481,-21 13 259,-1-9-639,-3-3-998,41-21-2599,21-13 3496,3-11 0,0-1 0,1 3 0,-2-7 0</inkml:trace>
  <inkml:trace contextRef="#ctx0" brushRef="#br0" timeOffset="22818">23498 6670 18462,'25'-32'388,"0"0"1,2 1 0,0 6-378,11 9-11,24 1-67,-6 25 55,-26 7 1,-3 4 23,8 26 150,-26-15 0,-5 4 219,-4 8 0,-4 1-208,2-10 1,0 0-84,0 11 0,-1 0 123,0 14-56,3 6-12,8-18-111,-4-9 22,7-20-56,-5-15-11,0-1-1,0-1-21,1 2 22,-1 3-12,3 10 12,-4 3 11,1 10 0,0-1 11,0 5 0,3 2 23,10 10-34,1-12-22,-1-3-57,-6-18 57,-10-10-57,-3 1 35,1 7 44,-1 5-12,-1-1-873,-1 1-863,-2-8-2443,-4-4 4191,-1-3 0,3-1 0,0-2 0</inkml:trace>
  <inkml:trace contextRef="#ctx0" brushRef="#br0" timeOffset="23134">23580 6496 19707,'33'33'76,"1"-1"0,0 1 0,0 3 0,-1 0 0,-3 3-73,-4 1 1,-3 1 0,-2 3-562,1 1 1,-2 3 0,-3 4 568,-4 2 0,-3 5 0,-1 2 1,-2-1-513,-1 1 0,-2 0 0,-1 1 0,-2-1 453,-1-1 1,-1 1-1,-1-1 1,-2-2-95,-2 12 0,-3-3 0,-2-7-153,-7-4 0,-4-7 37,1-7 0,-4-5-547,0-9 0,-3-5-3520,-28 3 4325,-4-16 0,27-8 0,5-2 0</inkml:trace>
  <inkml:trace contextRef="#ctx0" brushRef="#br0" timeOffset="118045">7819 3904 7089,'4'3'2756,"0"-1"583,-4-2-2923,0 3-304,0-2-112,0 2-12,0-1-268,0 2-2734,0 8 3014,0-3 0,0 1 0,0-7 0</inkml:trace>
  <inkml:trace contextRef="#ctx0" brushRef="#br0" timeOffset="125428">13550 6021 10237,'0'0'0</inkml:trace>
  <inkml:trace contextRef="#ctx0" brushRef="#br0" timeOffset="207313">7214 11400 16176,'33'-16'-2807,"0"-1"1,24-11 2806,-35 32 0,-9-3 0,-7 2 0</inkml:trace>
  <inkml:trace contextRef="#ctx0" brushRef="#br0" timeOffset="207463">7372 11711 13140,'50'-17'0,"-10"4"0</inkml:trace>
  <inkml:trace contextRef="#ctx0" brushRef="#br0" timeOffset="208012">8572 11419 10563,'5'1'2981,"-1"0"-2242,30 37 471,-2 16-801,-6-3 0,0 3-611,-10-11 0,-4-1 398,-4 1 0,-3-2 184,-4 5 630,-1-8 414,-7-28-1290,-15-48-89,-5-19-647,7 8 0,-1-4 602,2 4 0,1-2 0,0-3 0,0-2-17,2-1 0,3-2-53,5 9 0,1-2 0,7 2 64,9-13 1,10 3-6,0 17 0,4 2 0,4 7-86,15 0 0,6 12-66,7 10 1,0 10-62,-11 8 0,-1 7 5,7 14 1,-6 9 38,-20 9 1,-8 4 179,-2 1 0,-10-1 0,-20 2 0,-12-3-426,-18-5 0,-4-6-48,12-10 1,1-2-861,-12 4 1,2-6-2510,-3-8 3911,14-9 1,17-6 0,11 0 0</inkml:trace>
  <inkml:trace contextRef="#ctx0" brushRef="#br0" timeOffset="208579">10361 10439 16255,'-41'-30'743,"1"0"0,-5 4 1,-3 7-504,-6 10 1,-1 6-632,10 4 1,1 2 412,4 2 1,3 4 22,-9 13 202,5 22-264,26-12 1,8 4 38,8 18 1,9 4-615,1-2 1,5 0 662,1-11 0,3 2 0,-1-1-524,-3-4 0,-1 0 0,-1 1 460,0 4 1,-1 0 0,-2 2 14,0 0 1,-2 2 0,-1 2-62,-3 1 1,-1 2 0,0 2 0,-2-1 52,1-5 0,-2 0 0,0-1 0,1 1-17,0 3 0,-1 2 0,1-2 1,1-4-10,0 19 1,3-9-34,0-23 1,4-7-135,8-9-80,1-12 936,1-6-3131,14-23-3126,8-15 5580,3-10 0,-14 10 0,-14 16 0</inkml:trace>
  <inkml:trace contextRef="#ctx0" brushRef="#br0" timeOffset="209412">11276 10814 8456,'-2'25'-900,"4"-10"0,-8-6 0</inkml:trace>
  <inkml:trace contextRef="#ctx0" brushRef="#br0" timeOffset="209845">11319 10858 17689,'-32'-11'74,"0"1"1,-13 13 0,0 13-75,5 16 0,3 10-17,-3 11 0,4 3-537,7-8 1,9-1 553,16-5 0,10-2-56,23 9-35,11-20 0,8-2 1,5-1 1,2 0-12,5 3 1,-2 1 4,-16-3 1,-10 2 50,-14 15 172,-48-3-509,-20-13-1333,15-16 1,-1-4 1714,-15-8 0,7 2 0,28-13 0</inkml:trace>
  <inkml:trace contextRef="#ctx0" brushRef="#br0" timeOffset="210228">11935 11002 13768,'0'-8'3775,"0"2"-2833,-52 9-819,10 42-112,8-25 0,1 3-229,12 16 0,8 3 218,4 24-500,14-21 1,8 0-1036,6-6 0,8-3 1535,13 1 0,3-5 0,12 3 0,-1-26 0</inkml:trace>
  <inkml:trace contextRef="#ctx0" brushRef="#br0" timeOffset="210395">12269 11236 16255,'-8'40'-945,"0"0"0,0-3 0,4-4-5509,12 0 6454,3-8 0,-1-13 0,-2-6 0</inkml:trace>
  <inkml:trace contextRef="#ctx0" brushRef="#br0" timeOffset="210597">12540 10977 18474,'12'43'-471,"0"0"0,-1 0 1,0 2-1,-2 2 0,0-1 471,0 1 0,0 0 0,-2-3 0,0 1 0,-2-5 0,-2 13 0</inkml:trace>
  <inkml:trace contextRef="#ctx0" brushRef="#br0" timeOffset="210828">13395 11217 18720,'0'-4'1210,"0"0"-1333,0 4-2835,40 0 2958,18-4 0,-5 2 0,-5-1 0</inkml:trace>
  <inkml:trace contextRef="#ctx0" brushRef="#br0" timeOffset="212895">11345 11502 14731,'-56'0'2487,"15"0"-2330,42-5-67,34-8 78,-3-1 0,6-2-1730,20-6 0,8-1 1640,-10 4 1,3-1-1,3-1-70,-9 4 1,1 0-1,3-1 1,4 0 9,-3 2 1,5-1 0,2 0-1,2 0 1,0 0 0,-1 1-19,-9 3 0,-1 0 0,1 0 0,0 1 0,0-1 0,1 1 0,0 0-7,3 0 1,3 0-1,0 1 1,-1-1 0,-1 1-1,-2 1 1,-4 1-25,15-3 0,-3 0 1,-5 3-1,-8 5 31,15 7 0,-30 10 458,-85 27-360,10-17 0,-8 3 0,-4 1 0,-1 0 70,-3 0 0,-2 1 0,-1-1 0,0 1-429,-3 3 0,-2 1 1,3-1-1,4-2 257,-1-2 1,4-2-1,15 0 4,19 11-165,40-30 0,17-8 190,4-2 0,11-5 0,5-2 0,1 0-25,-3 1 0,2 0 0,3-1 0,0 0 0,2 0 168,-6 1 0,3-1 1,1 0-1,-1 0 1,-1 1-1,-3 0-193,1 0 0,-1 0 1,-3 1-1,-3 2 1,-4 1 149,7 1 1,-5 2 0,-23 9-81,-34 20-23,-19-7 1,-10-1-8,-5 0 0,-5 0 0,1-2-4,-16 4 0,0-1 11,0 0 1,3-3 743,-3-2-2054,47-12 329,30-1 959,15-1 0,1 0 0,-2 1 0,27-1 0</inkml:trace>
  <inkml:trace contextRef="#ctx0" brushRef="#br0" timeOffset="213345">15188 10866 19246,'49'-11'74,"0"1"1,4-1 0,1 0-75,3 0 0,2 1-71,-8 3 0,3 1 1,-5 3-238,4 3 0,-7 10 347,-8 15 0,-16 9 190,-39 13 1,-19 4-51,0 1 1,-5-3-372,9-16 0,-2-1 1,4-3 241,3-4 1,4-1 93,-12 27-144,26-18-112,46-3-370,12-19-67,-8-8 0,2-3-471,-9-1 0,0-3 1020,14-2 0,-4-2 0,0 0 0,8-6 0</inkml:trace>
  <inkml:trace contextRef="#ctx0" brushRef="#br0" timeOffset="213796">17952 10588 17823,'-39'13'931,"-5"10"-881,17-3 0,0 3 34,-1 2 0,2 1 17,0-1 0,3 2-45,1 7 0,3 1-34,1 26 34,40 2-56,15-28-269,-2-24 1,3-6-595,28-2-3120,-25-2 0,0 0 3983,15-1 0,-8 0 0,-34 0 0</inkml:trace>
  <inkml:trace contextRef="#ctx0" brushRef="#br0" timeOffset="-214067.73">17352 10722 9241,'-4'-8'5501,"2"2"-3047,-16-33-1456,10 25-304,-15-31-55,15 36 67,0 2-751,6 4 190,45 23 12,10 2-652,-3-1 0,3 1 506,-4-3 0,2 1 0,-9-2 0,2 1 1,-2 0-64,11 9 1,-2 1 23,0 0 0,-6 0 28,0 10 90,-28-20-12,-24-14-78,-7-5 1035,-21-4-1068,-3 1 79,-18-1-202,11 2 44,-5 8 89,10 3-10,-16 7 44,9-6 0,5 0 0,19-7-11,17-3-67,4-4 33,2-4 34,9-6 12,4-3-1,29-3 11,8 9-17,-17 4 1,0 3-6,17 2 0,-8 4 12,-18 0-24,-1 0-77,-11 0-79,-1-10 56,-16-3 0,-8-7-23,-9 2 23,-8 2 90,-3 3 0,-20 3 44,-2 3 12,-7-2 10,19 0 35,11-1-34,14-2 33,-1 0-11,7 3-235,2 1 168,8 6 67,9 8 79,8 6-34,12 10 34,9 3-40,-2-6 0,4 1-16,6 1 0,2 0-74,11 5 1,-1-1-239,-11-6 1,-3-1 226,-6-4 1,-4-2-17,0 1-1,-9-5 169,-12-5 348,-4-1-483,-9-4 1,-3-3 431,-2-1-476,-1-2-23,2 1-11,2 3-67,3 2-270,-1 0 405,-5 10 10,-18 27 0,-8 8-22,10-11 0,-2 2-462,1-4 0,0-1 462,-1 3 0,0-1 0,0-1 0,0 1-39,-3 5 0,2-1-488,-8 12-224,8-7 426,27-33-1019,11-19-1715,7-6 3290,-3-4 0,-6 7 0,-5 4 0</inkml:trace>
  <inkml:trace contextRef="#ctx0" brushRef="#br0" timeOffset="-213269.73">20420 10367 10159,'3'-5'4774,"-1"1"-2925,-2 4-808,-23-9-626,-15 9-179,-12-2-35,-4 11-10,9 4-147,17-5-44,1 0 0,20-4-33,4 11 33,2 30 0,1 8 5,0-15 1,0 1-275,0 28 286,0-34 0,0 1-17,0 28 0,0-25 0,-1-1-68,1 14 91,2-9 89,5-30-67,7-27-1,7-10 259,7-13-303,4 0-56,22 7-336,5 35 145,-24 16 1,-3 8 89,-8 0 0,-5 4 106,-4 8 1,-6 1 28,-8 10 22,-21 6-538,-4-19-3787,-14-7 4325,9-29 0,12-3 0,10-8 0</inkml:trace>
  <inkml:trace contextRef="#ctx0" brushRef="#br0" timeOffset="-212918.73">20916 10914 16031,'10'-46'526,"1"0"1,-4 8-1,-1 0-364,-1 0 1,-3 0 107,-6-19 88,-3 23 1,-4 3-303,-16-3-56,-12 47-73,22 20 0,6 11-146,0 2 1,6 2-465,7 6 1,7-3 26,2-17 1,7-4 655,20 4 0,3-6 0,-4 2 0,22-4 0</inkml:trace>
  <inkml:trace contextRef="#ctx0" brushRef="#br0" timeOffset="-212618.73">21381 10751 18205,'-41'8'358,"-1"-1"0,4 0 1,10 3-370,19 8-157,9 11-269,30-6 235,20-2-178,5-14-36,-2-12 237,-29-1-582,-9 0-2556,-10 3 1468,-4 8 1849,20-8 0,-17 8 0,19-9 0</inkml:trace>
  <inkml:trace contextRef="#ctx0" brushRef="#br0" timeOffset="-212401.73">21827 10670 17756,'-34'15'123,"1"-1"1,2 7-1,6 5-179,13 9 0,7 2-415,1 24-458,20-16-606,14-29 1535,5-15 0,1-2 0,-4 0 0,21-6 0</inkml:trace>
  <inkml:trace contextRef="#ctx0" brushRef="#br0" timeOffset="-212117.73">22860 10623 16849,'6'0'560,"-1"0"-784,49-32-942,-7 14-1566,1-4 0,3-1 2732,-10 11 0,-3 3 0,7-4 0,-8 4 0</inkml:trace>
  <inkml:trace contextRef="#ctx0" brushRef="#br0" timeOffset="-211634.73">23906 10030 18283,'25'-26'33,"0"-1"1,5 3 0,2 11-185,1 22 0,-1 9-388,12 16 455,-39 6 0,-14 5 106,-13-8 1,-7-1 139,-2 6 1,-1-3-163,5-12 0,2-4 0,2 4 0,27-20 134,16-4-134,16-2-258,2-1 1,4 0 257,-2 3 0,0 2-84,-1 1 0,-3 2-6,9 18 68,-35 6 22,-23 2 134,-6-1-122,-29 3-6869,9-16 6857,4-9 0,18-10 0,17-7 0</inkml:trace>
  <inkml:trace contextRef="#ctx0" brushRef="#br0" timeOffset="-211485.73">24757 10284 13700,'0'0'0</inkml:trace>
  <inkml:trace contextRef="#ctx0" brushRef="#br0" timeOffset="-211051.73">25231 9920 16804,'-36'-19'795,"-17"16"-537,-12 14-45,3 11-201,32-6-24,12 3 169,16-2 67,33 5-201,4-6-12,5-1 0,1 0 45,10 7-84,-19-6 0,-2 4-28,4 28 67,-22 6 0,-27 10-11,-10-18-212,-12-15-775,16-20-8844,7-8 9692,7-13 0,4 5 0,3-5 0</inkml:trace>
  <inkml:trace contextRef="#ctx0" brushRef="#br0" timeOffset="-210433.73">25607 10406 16400,'36'-47'261,"1"0"1,-4 2 0,-6 2-262,-12-16 134,-6-3 124,-4-2 285,-4 28 1,-1 1 128,-1-8-672,-10 23 0,1 39 0,-7 29-11,7 8-488,9-15 1,8 2-2561,15-5 0,6-2 3059,-2-1 0,1-4 0,28 5 0,-26-29 0</inkml:trace>
  <inkml:trace contextRef="#ctx0" brushRef="#br0" timeOffset="-210167.73">26073 10167 19146,'10'54'-2779,"26"-15"2151,-1-30 1,4-6 78,-1-3 0,-2-3-1939,4-4 662,-12-4 1949,-26 4 258,-16 2-381,-5 7-616,3 2-2040,12 0 2656,8 0 0,-3-3 0,2-1 0</inkml:trace>
  <inkml:trace contextRef="#ctx0" brushRef="#br0" timeOffset="-209902.73">26534 10151 19078,'-31'-48'684,"6"10"-1065,22 36 22,17 9-100,1 0-169,16 6 23,-3-3-89,-2-1-561,-3-2-3283,-7-1 4538,-11 0 0,-1-2 0,-7-2 0</inkml:trace>
  <inkml:trace contextRef="#ctx0" brushRef="#br0" timeOffset="-209334.73">20899 12156 17532,'46'-12'-52,"0"-1"1,0 1-1,10-4 1,3 0-1,3-1 113,-5 2 1,2-1 0,4-1 0,7-2-654,-20 6 0,2-2 1,4 0-1,2-1 1,1-1-1,3 1 1,0-1-1,0 1 0,1-1 564,-3 3 1,1-1-1,1 0 1,2 0-1,0 0 1,1 0 0,0 0-1,0 0 1,0 0-1,0 0 1,-1 0-74,-4 1 1,0 0 0,0 0 0,0-1 0,0 1 0,0 0 0,0-1 0,0 1 0,0 0 0,1 1 0,-1-1 0,0 1 73,1 0 1,1 0 0,1 0 0,0 0 0,0 0 0,-1 1 0,0 0 0,0 0 0,-2 1 0,-2 0 0,-1 0 0,-3 1-82,17-3 0,-4 1 1,-2 1-1,-2 1 1,-1 0-1,-1 0 1,1-1-119,3 1 0,0-1 0,-1 1 0,-1 0 0,-2 0 0,-2 1-883,0-1 0,-1 1 0,-2 0 1,-2 1-1,-4-1 1109,12-3 0,-4 1 0,-8 1 0,-4 2 0,-10 1 0,-10-3 0</inkml:trace>
  <inkml:trace contextRef="#ctx0" brushRef="#br0" timeOffset="-209018.73">23196 12034 16490,'0'-6'180,"0"1"44,1 54-56,3-5-168,-1 0 0,2 2-79,1-12 1,2 1-2018,9 10 1,2-2 2095,12 12 0,-1-3 0,-15-38 0</inkml:trace>
  <inkml:trace contextRef="#ctx0" brushRef="#br0" timeOffset="-208734.73">23716 12606 18115,'18'-42'-52,"0"0"0,0 0 1,-2-1-1,-1 0 1,0 1-28,5-9 1,-3 2 78,-6 5 0,-3 5 22,-4 5 57,-8 17 246,-11 43-101,-3 31-241,10-12 1,3 2-175,5-7 0,5-2-481,6-2 0,5-6-4494,26-2 5166,7-11 0,-21-9 0,-5-8 0</inkml:trace>
  <inkml:trace contextRef="#ctx0" brushRef="#br0" timeOffset="-208433.73">24221 12348 19034,'-2'31'-2107,"31"-12"1339,13-13 1,5-6 576,-8-2 1,-2-2 190,24-12 213,-41 4 896,-28 6-291,-31 13-549,-10 11-1300,5 3-672,34-5-4247,33-11 5950,23-17 0,-18 8 0,0-7 0</inkml:trace>
  <inkml:trace contextRef="#ctx0" brushRef="#br0" timeOffset="-207335.73">27327 9017 15437,'39'-29'313,"1"0"1,-1 3 0,-1 6-281,24 12-656,4 4 656,-2 14-21,-1 11-12,-25 11 0,-6 13 149,-14-3 0,-5 5 1,-1 5 48,-1 1 1,-1 5 0,-1 3 0,-2 1-862,-3-6 1,-2 3-1,-1 0 1,0 0-1,-1-2 691,0 7 0,0-1 0,0-1 0,0-1-17,1-2 0,0 0 1,1-3-1,0-3 164,1-4 0,0-5 0,2 2-172,3 6 1,1 0 0,0-1-301,0 10 0,-1-1-2011,-1 0 0,-5-6 2308,-17 3 0,1-33 0,-2-20 0</inkml:trace>
  <inkml:trace contextRef="#ctx0" brushRef="#br0" timeOffset="-206535.73">9671 15579 16378,'33'-16'-1412,"-1"0"1,23-2-2388,-38 32 3799,-9 9 0,-3-8 0,-5-3 0</inkml:trace>
  <inkml:trace contextRef="#ctx0" brushRef="#br0" timeOffset="-206402.73">9762 15828 14652,'40'-19'-116,"0"0"0,11-3 1,-4 3-1,-10 6 1,11-1-1</inkml:trace>
  <inkml:trace contextRef="#ctx0" brushRef="#br0" timeOffset="-205999.73">10790 15482 16311,'2'55'31,"-1"1"1,0 0-1,4-2 1,3 0-1,3-3-20,4-5 0,4-2 1,0-3-289,4 5 0,0-6 310,12 5 492,-24-36 394,-8-26-359,-21-40-493,4-1 1,-1-7-578,3 20 1,-1 0 0,0-3 527,-1-9 1,0-3 0,0 2-19,2 7 0,0 2 0,1-3-27,0 4 1,1-3 0,0 1-1,2 2 105,-1-3 1,2 3 0,0 1-51,-2-22 0,7 9-96,21 10 274,17 45-239,17 22 21,6 12-182,-28-5 1,-2 4 25,-3 1 0,-3 5-516,0 15 1,-8 4-561,-11 0 0,-10 0 1244,-16 9 0,-5-4 0,11-21 0,-2-6 0,-9-11 0,0 1 0</inkml:trace>
  <inkml:trace contextRef="#ctx0" brushRef="#br0" timeOffset="-205550.73">12005 14646 15751,'-63'-11'631,"-1"-1"0,13 5 0,3 5-519,9 8 0,5 6 113,-13 14-1,-4 11-112,21 10 16,20-9 1,7 3-67,7-4 0,6 1-376,5 10 1,4 0 341,-1-6 0,1 2 46,-4 0 1,1 4 0,-2 1-34,0 1 0,-2 1 0,0 2-30,2 5 0,0 2 1,0-3-5,-2-9 1,1-1-1,-1-4-35,2 0 0,2-6-140,18 4-224,-3-30-2062,28-20-2039,-19-10 0,1-4 4493,2 0 0,-2-1 0,-8 1 0,-5 1 0,2-2 0</inkml:trace>
  <inkml:trace contextRef="#ctx0" brushRef="#br0" timeOffset="-205134.73">12625 15214 13768,'-8'-1'3350,"2"0"-2828,37-15 1,35-12 0,-7 5-529,-27 13 1,0 1-228,27-14 0,10-4 0,-15 9-47,-15 15 194,-15 12 41,-15 6 172,-29 31-3,-13 11-29,8-18 0,-1 1-56,5-9 0,2-1 62,-12 25-45,17-20 389,6 1-232,27-12-146,3-5-67,26-13-224,-2-8-504,8-1-1117,2-1-150,5 2-1299,1 1 3294,2 1 0,-28 0 0,-7 0 0</inkml:trace>
  <inkml:trace contextRef="#ctx0" brushRef="#br0" timeOffset="-204651.73">14102 14884 18843,'55'3'114,"1"-1"0,0 0 1,-1 1-1,0 1 0,-2 0-181,14 0 0,-3 0-73,-12 2 0,-9 3-39,-18 7 190,-16 12 79,-26 3 33,0 0-78,-17-3-45,6-6-90,-4 1-291,0 3-527,0 0-133,4 1-3005,2 10 4046,10-7 0,4-5 0,9-13 0</inkml:trace>
  <inkml:trace contextRef="#ctx0" brushRef="#br0" timeOffset="-203252.73">16038 14665 16299,'10'63'71,"0"0"0,-4-14 1,5-3-3266,11-1 0,4-6 3194,8-7 0,-1-4 0,-17-25 0</inkml:trace>
  <inkml:trace contextRef="#ctx0" brushRef="#br0" timeOffset="-203102.73">16306 14856 16098,'-4'-5'-493,"0"1"-2342,4 4 2835,0 0 0,0 0 0</inkml:trace>
  <inkml:trace contextRef="#ctx0" brushRef="#br0" timeOffset="-202617.73">17013 14326 16255,'-40'4'67,"1"0"0,-2 3 1,3 6-29,3 14 0,2 4-360,5-4 0,2 0 343,1 4 1,2-1-1,-9 21 107,14-15 0,2 1-151,-6 24 33,4-4 164,21-26-29,10-24-23,10-6-78,10-13 321,10-7-299,10-11-62,-9 12 1,4 3-79,-1 5 0,1 6-190,7 10 0,-3 9 55,-15-1 1,-7 7 134,-6 19 0,-12 4 179,-18-9 1,-7-1-85,-3 4 1,-5-3-807,-26 8-1390,2-21-2734,19-22 4908,3-12 0,11 6 0,4-5 0</inkml:trace>
  <inkml:trace contextRef="#ctx0" brushRef="#br0" timeOffset="-202184.73">17388 13958 14933,'27'-30'429,"-1"-1"0,3 2 1,0 4-217,32-2 0,-16 12 0,1 5-196,-6 5 0,-2 8 246,2 19 0,-5 9-185,-13 2 1,-7 5-829,-6 22 0,-7 4 806,-1-7 0,0 1-6,0 4 1,1 1-40,1-2 0,3 3 4,2-11 0,4 4 0,1-2-72,1-4 0,2-1 0,1 1 45,1 5 1,2 0 0,-1-4-118,3 4 0,-3-7-196,-6-12 1,-3-5 553,-9-3-835,-29-12-4324,-15-17 4930,-8-13 0,13 1 0,23-1 0</inkml:trace>
  <inkml:trace contextRef="#ctx0" brushRef="#br0" timeOffset="-201984.73">19097 14433 11863,'52'-20'0,"-10"4"0</inkml:trace>
  <inkml:trace contextRef="#ctx0" brushRef="#br0" timeOffset="-201850.73">19174 14660 17633,'56'-19'-1967,"1"0"1,-16 4 0,-7 3 0,-7 5 0</inkml:trace>
  <inkml:trace contextRef="#ctx0" brushRef="#br0" timeOffset="-193102.73">21018 14361 15325,'-41'7'717,"0"1"0,1 3 0,3 4-600,9 7 1,4 5-446,0 2 0,2 3 418,4 0 0,2 2-29,6-1 1,3 1-6,0 27-45,18-10 304,10-12-259,19-16-11,2-21 0,7-10 33,7-14 1,2-9-97,-13 6 1,0-2 0,-4-4 20,-7-2 1,-3-3 0,-6 1-21,-2-5 1,-13 2-63,-30-16-167,-25 29-175,4 15 1,-2 4-411,5 5 1,1 3 830,0 6 0,4 2 0,-3 4 0,31 3 0</inkml:trace>
  <inkml:trace contextRef="#ctx0" brushRef="#br0" timeOffset="-192934.73">21626 14528 16131,'-56'-2'-1101,"12"-3"0,45 2 0,-1-2 1</inkml:trace>
  <inkml:trace contextRef="#ctx0" brushRef="#br0" timeOffset="-192551.73">22305 14113 16826,'-41'29'381,"1"1"0,-1-1 0,-7 5 0,9 3-370,16 10 1,9 1-12,6 17 22,23-29 1,10-5-74,9-8 1,9-7-617,18-3 0,4-8 14,-9-8 0,-2-7 653,-2-5 0,-8-5-11,-2-18 268,-19-3-157,-15-4-66,-25 13 0,-10 1-51,-10 2 0,-8 5-325,-13-2 0,-2 6-957,10 9 0,4 8-1995,-17 16 3294,49 9 0,11-7 0,3-3 0</inkml:trace>
  <inkml:trace contextRef="#ctx0" brushRef="#br0" timeOffset="-192134.73">23103 13926 18250,'-33'30'174,"0"0"1,0 0 0,1 9-1,3 3 1,3 4-172,2 14 1,5 5 0,3-2-714,2-11 1,2-2-1,5-1 704,7 13 1,8-8-230,17 1 243,5-32 1,7-8-704,1-7 0,1-7 353,2-9 0,-6-6 186,-2-24 10,-42 1 90,-39 16 947,-6 16-1833,19 9 1,1 1-5008,-9 3 5949,5 2 0,29-4 0,9-6 0</inkml:trace>
  <inkml:trace contextRef="#ctx0" brushRef="#br0" timeOffset="-191601.73">23683 13887 18821,'-37'40'22,"1"-1"0,-1 0 1,-6 7-1,8 2-26,15-1 1,5 4-1,4-3-1032,2 1 0,6-3 991,6-4 1,4-3-80,1-5 1,6-4 262,13-2 0,6-5-795,0-8 1,2-5 672,5-9 0,-1-7 128,13-15 304,-22-21-237,-23 9-234,-37-4-807,-16 16-1288,13 12 0,-1 4 2117,-19 8 0,24 4 0,22-2 0</inkml:trace>
  <inkml:trace contextRef="#ctx0" brushRef="#br0" timeOffset="-191185.73">24078 14075 18283,'-2'-34'481,"-1"0"1,6-28-482,14 24-6,7 13 1,7 3-40,4 6 1,2 3-80,0-3 1,-1 5-190,28 19 77,-38 18 102,-12 25 128,-17-18 1,-6 4-96,-4 4 0,-5 3 0,1 1 220,-1-2 1,0 0 0,0 1-76,-1 4 1,2 0 0,3-3-17,4 2 0,9-8 50,26 0 99,19-31-205,-8-17 0,1-8-39,-5-3 0,-3-7 16,0-11 1,-13-5-6,-26-2 0,-13 2-51,-2 9 1,-7 6-226,-15 3 0,-3 8-228,15 10 0,1 5-1781,-1 5 0,3 3 2341,-5 10 0,8 0 0,25-4 0</inkml:trace>
  <inkml:trace contextRef="#ctx0" brushRef="#br0" timeOffset="-189585.73">21044 15546 13756,'-8'0'1939,"2"0"-1749,34-8 0,24-6 90,0-1 1,9-4-1,7-1-1173,-14 4 0,5 0 0,5 0 0,1-2 0,1 1 0,-3 1 893,0-1 0,-1 1 0,0 0 0,0-1 0,2 1 0,1 0-131,-10 3 1,2-1-1,1 0 1,0 1-1,1-1 1,-2 1 0,0 1-1,-2 0 132,8-1 1,-3 1 0,-1 0 0,0 1 0,3 0 0,2-1-8,-3 2 1,3-1-1,2-1 1,1 1-1,1 0 1,-1 1-1,0-1 1,-2 2-93,-5 0 0,0 1 0,0 0 0,-1 1 1,1-1-1,-1 1 0,0 0 0,0 0-260,2 0 1,0 0 0,1 0 0,0 1 0,-2-1 0,-1 1 0,-3 1 0,-3 0-100,20-1 1,-4 0-1,-5 2 1,-10 2 147,12 4 1,-32 2-185,-54 4-359,-28 1 1,-16 1 428,18-4 0,-4-1 0,-3 1 0,0 0 509,-4 0 1,-1 1 0,0-1 0,3 0 0,-6 0 0,4 0 0,5-1 0,7 0 0,0 0 0</inkml:trace>
  <inkml:trace contextRef="#ctx0" brushRef="#br0" timeOffset="-189401.73">21852 15436 14014,'-46'10'2117,"35"-8"-1444,68-19-550,-11 5 0,12-3 1,7-1-1,2 0-929,-15 3 1,1 1-1,3-1 1,3 0 0,1-1-1,2 1 1,2-1 779,-10 2 1,1 0-1,2 0 1,1-1-1,1 0 1,2 0 0,0 1-1,1-1 1,1 0-1,0 1 1,1-1-270,-3 2 1,2 0 0,0-1 0,2 1 0,0 0 0,1 0 0,1 0 0,-1 0 0,0 0 0,-1 0 0,0 1 0,-1 0 0,-1 0 16,-1 0 1,0 0 0,-1 0-1,-1 1 1,0-1 0,0 1 0,0 0-1,0 0 1,0 0 0,0 0 0,0 1-1,1 0 258,2 0 0,1-1 0,2 1 0,1 0 0,-1 1 0,0-1 0,-1 1 0,-2 0 0,-2 0 0,-3 1 0,-3 0 0,-5 1 0,18-2 0,-7 1 0,-4 0 0,-2 1 1,0 0-1,8 0 0,-1 0 0,0 0 0,0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4:01:53.75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2164 2653 16591,'0'-8'1524,"0"2"-1401,0 6 23,0 0-101,6 43-34,0-15-11,6 37-11,-4-26-572,-3 0-1781,-3-1 2364,-2-3 0,0-16 0,0-5 0</inkml:trace>
  <inkml:trace contextRef="#ctx0" brushRef="#br0" timeOffset="198">2416 2746 16602,'1'-6'101,"0"2"22,8 45-123,2-15-22,8 33-1468,-3-28 1490,-1 0 0,-7-15 0,-2-2 0</inkml:trace>
  <inkml:trace contextRef="#ctx0" brushRef="#br0" timeOffset="383">2288 2484 18138,'-4'-7'436,"1"1"-1758,3 6-751,0 0-1468,-4 2 3541,4 0 0,-4 0 0,4 0 0</inkml:trace>
  <inkml:trace contextRef="#ctx0" brushRef="#br0" timeOffset="567">1966 2307 14563,'-5'3'-1169,"-5"-1"0,19-1 0</inkml:trace>
  <inkml:trace contextRef="#ctx0" brushRef="#br0" timeOffset="782">2435 2001 19628,'19'55'24,"0"0"0,0 0 0,1-1 0,0 8 0,1 0 0,-1 2 0,0 1-399,-2-4 1,0 1 0,-1 1-1,0 0 1,-2-3-1555,0 6 0,0-3 0,-3-1 0,-1 0 1021,-3-3 1,-1 0 0,-2-3-1,-4-3 908,-4-3 0,-3-3 0,0-5 0,4-2 0,-2-5 0,-10 19 0</inkml:trace>
  <inkml:trace contextRef="#ctx0" brushRef="#br0" timeOffset="1365">5235 2357 18821,'49'-29'39,"-1"0"0,0-1 0,-2 8 0,3 0 1,2 2-1,1 3-1110,10 4 1,3 3 0,0 2 0,-3 0 872,-10 0 1,0 1 0,-3 0 0,-4 2 0,22 0 0,-13 3 0,-24 2 0</inkml:trace>
  <inkml:trace contextRef="#ctx0" brushRef="#br0" timeOffset="1533">5677 2322 15851,'-4'2'56,"1"-1"-56,15 32 0,10 12-67,3 8-1233,1 6 1,-1 3 128,-11-23 1,-4-1 1247,-2 2 0,-2-2 0,-1 5 1,-5-8-1</inkml:trace>
  <inkml:trace contextRef="#ctx0" brushRef="#br0" timeOffset="1716">5472 3020 17992,'44'-26'3,"0"-1"1,2 3 0,2 4-393,-4 11 1,3 4 0,0 0-2516,2 0 1,0 1-1,-1 0 2904,1 0 0,0-1 0,-4 1 0,3 1 0,-9 1 0,-11 0 0</inkml:trace>
  <inkml:trace contextRef="#ctx0" brushRef="#br0" timeOffset="1882">6196 2771 17308,'-33'-34'941,"0"1"0,9 0 1,5 0-942,10-15-34,23 9 12,15 23-23,31 12-364,-21 15 0,1 6 11,0-4 1,-1 4-699,0 9 0,-3 2-2310,4 14 3406,-8-3 0,-16-16 0,-7-7 0</inkml:trace>
  <inkml:trace contextRef="#ctx0" brushRef="#br0" timeOffset="2098">6936 2523 16355,'-4'0'12,"1"0"21,3 0-156,6 36-1939,1-21-3955,5 25 6017,-4-32 0,-4-5 0,-2-3 0</inkml:trace>
  <inkml:trace contextRef="#ctx0" brushRef="#br0" timeOffset="2449">6929 2523 18944,'48'-6'340,"1"-1"0,-10-1 0,-8-7-195,-11-22-145,-25 0 45,-9 16 11,-13 8 45,-5 6 157,-23 31-247,28-2 0,2 4-11,1 2 0,3 1-11,3 5 0,8-1-1,17 11-234,16-6-258,18-6-135,19-11 208,-26-13 0,3-4-2516,23-6 1,3-5 2946,-13-1 0,-2-1 0,1 0 0,-6 1 0,-1-6 0</inkml:trace>
  <inkml:trace contextRef="#ctx0" brushRef="#br0" timeOffset="2782">7709 2415 17364,'-30'-15'1210,"-1"1"1,-27-9-1178,11 46-44,16-3-34,0 20 12,24-9-68,20 5-314,21-14 415,1-2 22,10-17 79,-20-9 22,-6-1 91,-4-2-214,-6 6 212,-3 42-100,-2-4 0,1 4-112,-1 3 0,0 1-119,3 7 1,2-3 163,9 13 44,5-10-22,5-11 23,15-13-1435,5-20-1982,0-17-4618,-4-20 7945,-13-11 0,-14 17 0,-4 2 0</inkml:trace>
  <inkml:trace contextRef="#ctx0" brushRef="#br0" timeOffset="2965">8131 2529 20837,'-3'36'-156,"26"-2"-281,22 6-460,15-17-851,-14-18 1748,-11-10 0,-2-1 0,-2 3 0,11-8 0</inkml:trace>
  <inkml:trace contextRef="#ctx0" brushRef="#br0" timeOffset="3350">8805 2490 17913,'2'-7'3227,"-1"2"-2991,-1 5-281,0 0 34,3-12 11,5 15-280,21 0-124,23 12 297,-11-6 1,3-3 83,3-10 1,1-4-184,-7 1 1,-2-4 233,-6-6 0,-5-5-6,3-17-5,-19 1 0,-3-5-6,-2-10 0,-3-3-301,-2-1 0,-2 0 407,-1-2 1,-2 2-12,-1 19 1,0 3 106,-2-24 78,0 16-67,0 18 82,2 30-306,-1 57 0,5-26 0,2 3-372,3 20 1,2 1 371,2-9 0,3-1-107,3 0 1,2-2-219,2-1 0,3-1-1640,6 7 0,4-2 1965,-2-11 0,0-3 0,-7-4 0,-1-5 0,8-2 0</inkml:trace>
  <inkml:trace contextRef="#ctx0" brushRef="#br0" timeOffset="3499">9724 2409 18138,'0'-5'1400,"0"2"-1580,0 3-1500,-5 25-3911,4-12 5591,-3 17 0,4-23 0,1-4 0</inkml:trace>
  <inkml:trace contextRef="#ctx0" brushRef="#br0" timeOffset="3649">9760 2161 19134,'19'-40'-3277,"-12"11"0,6 23 0</inkml:trace>
  <inkml:trace contextRef="#ctx0" brushRef="#br0" timeOffset="3832">9981 1952 18854,'-4'35'541,"0"0"1,0 0 0,2 0-525,10 9 0,4 1-768,5 3 0,1 0-504,2 0 1,0-1-2699,0-6 0,-2-3 3953,-4 6 0,-9-20 0,-5-9 0</inkml:trace>
  <inkml:trace contextRef="#ctx0" brushRef="#br0" timeOffset="3949">10314 2327 15235,'64'-19'-598,"-1"0"1,0 3 0,-2 3-1796,-12 8 1,-2 3 2392,1 0 0,-3 1 0,7 1 0,-14 0 0</inkml:trace>
  <inkml:trace contextRef="#ctx0" brushRef="#br0" timeOffset="4281">10839 2318 20591,'47'-28'-306,"-1"0"0,-3 3 0,-2 6-333,13 12 179,-14 4 292,-24 1 56,0 1 247,1 24 273,-6 10 1,-1 6-157,-1 3 1,-1 3-613,0 20 0,-2 2 483,-3-8 1,-1 0-74,0 4 1,1 1-29,-2 0 0,0 2-179,1-10 1,-1 3-1,-3-2-75,-6-4 1,-3-2 0,-1 0-38,2-2 0,-1 0 0,-5-5-706,-19 10 0,-8-11-857,-1-19 1,-5-9 1831,-14-3 0,1-4 0,24-3 0,3-1 0,-1-4 0,0 0 0</inkml:trace>
  <inkml:trace contextRef="#ctx0" brushRef="#br0" timeOffset="4516">5318 4494 18545,'56'-8'53,"0"0"0,0-1 0,-1 1 1,-1 0-1,0-1 0,1-1 1,2-1-1,1 0-834,0 0 0,0-1 0,2-1 0,1-1 0,1 1 0,1-1 800,-1 1 0,-1 0 0,1 0 0,2-1 1,2 0-1,3 0 0,4 0-94,-18 4 1,2-1 0,3 0 0,1-1 0,2 1 0,1 0-1,0-1 1,2 0 0,0 1 0,1 0 0,-1 0 0,1 0 0,-2 0 45,-4 2 1,0-1-1,0 1 1,1 0 0,-1 0-1,1 0 1,1 0 0,-1 1-1,1-1 1,1 0-1,0 1 1,0-1 0,1 0-1,0 0 1,1 1-180,-5-1 1,2 1 0,0 0 0,1 0-1,1-1 1,1 1 0,-1-1 0,1 1-1,0-1 1,0 1 0,0 0 0,-1 0 0,0 0-1,-1 0 1,-1 0 0,-1 1 0,-1-1-1,-2 1-415,10-1 1,-1 0 0,-1 0-1,-1 1 1,0 0 0,-1-1 0,-1 1-1,-1 0 1,0 0 0,-2 1-1,0-1 1,-2 0 0,0 0 566,13-1 1,0-1 0,0 1 0,-1-1 0,-3 1 0,-2 0-1,-5 1 1,-5-1 0,-7 2 0,20-3 0,-11 1 0,-7-1-1,-4-4 1,-1 1 0</inkml:trace>
  <inkml:trace contextRef="#ctx0" brushRef="#br0" timeOffset="4682">8890 3823 21230,'65'-8'-53,"0"1"0,1-1 0,-1 0 0,0 1 0,0-1 1,-7 3-1,0 0 0,3 0 0,0 0 0,2 0 1,0 0-1,0 0 0,0 0 0,0 0-845,0 0 0,1 0 0,0-1 1,1 1-1,-1 0 0,1-1 0,0 1 1,1 1-1,0-1 295,-2 1 0,1 1 0,1-1 0,1 1 1,0-1-1,-1 2 0,0-1 0,-2 1 0,-1 0 1,-3 0 530,10 1 0,-2 1 0,-1 0 0,-1 0 0,-4 0 1,-1 1-1,-5-1 0,14 0 0,-6 0 0,-4 0 1,-1 1-1,4-1 0,0 1 0,-1 0 0</inkml:trace>
  <inkml:trace contextRef="#ctx0" brushRef="#br0" timeOffset="6281">5461 6509 14585,'3'-1'1020,"14"53"-471,-4 0-577,-2-9 0,3 7 1,3-1 150,8 8 0,5-3-23,-5-15 1,3-1 0,1-4 112,8-1 0,1-9 17,1-15 0,-3-10 128,13-23 79,-19-10 0,-6-10-168,-6-14 0,-4-4-219,2-1 1,-4-1-484,-10-2 0,-5 3 438,-1 24 1,-1 3-6,-8-15 233,-1 25-1489,-3 48-5466,12 37 6722,9-24 0,2-1 0,2 23 0,11-33 0</inkml:trace>
  <inkml:trace contextRef="#ctx0" brushRef="#br0" timeOffset="6665">6421 6778 18082,'-1'61'218,"0"0"1,2-7-1,2 2 1,2-1-201,3-5 1,2-2 0,1 0-19,-2 0 0,0 0 0,2-1 3,3-1 1,2 0 0,-1-7 263,4 13-233,-2-8 541,-14-53-122,-9-19 1,-4-9-398,0-1 1,0-3-747,-9-21 1,-1-3 700,0 3 0,0 0 0,7 17 0,1 0 1,0 0 3,0 0 0,1 0 0,1-1-1,2 0 1,1-1 0,3 3-38,2 2 1,8 4-18,17 3 1,11 9-583,22 21 1,7 13-44,-5 0 0,0 4 368,10 6 0,-9 6 67,-29-2 1,-9 6 94,-11 17 1,-12 4-1429,-16-4 0,-8-2 1563,2 0 0,-2-3 0,-1-13 0,3-7 0,3-11 0</inkml:trace>
  <inkml:trace contextRef="#ctx0" brushRef="#br0" timeOffset="7048">6922 6827 19078,'18'62'173,"0"-1"1,-5-17 0,1 1 0,0-2-135,5 14 1,1-3-417,0-2 0,-1-4 321,2 2 290,-1-16-78,-11-32 124,-17-55-235,1 19 0,-1-3-474,-7-21 1,-1-4 473,1 4 0,2-1-40,-1-5 1,1-1-6,6 22 0,1-2 0,1 0-12,2-3 1,0-1 0,6 4-23,9 0 1,4 5-1,-2 0 1,5 10 308,34 28-420,-10 22-146,-3 17 201,-9 13 79,-19-6 0,-8 4-152,-8 0 0,-6 0-2072,0 6 0,-5-3 2235,-3-17 0,-1-6 0,-4 1 0,12-26 0</inkml:trace>
  <inkml:trace contextRef="#ctx0" brushRef="#br0" timeOffset="7498">7499 6744 18541,'0'-5'2050,"0"0"-1904,9-32-90,12-2-56,1-24-101,4 10 22,-15 13 57,-8 0 56,-15 17-12,0 10 12,-11 27-23,5 15 0,1 13-11,5 7-174,9-13 1,6 1-460,9-6 0,6-2 336,8 1 0,6-7 308,11-15 0,3-10 51,-8-6 0,-3-5-23,0-9 0,-4-3 230,0-19 594,-10-12 33,-11 16-571,-5 5-258,-5 21-67,0 12-100,0 3 100,3 10-35,13 25-721,0-9 0,4 2-354,14 8 1,5-2-1115,-4-6 0,2-4 2224,8-4 0,-3-6 0,-4-7 0,-8-6 0</inkml:trace>
  <inkml:trace contextRef="#ctx0" brushRef="#br0" timeOffset="8631">9733 6399 16389,'-7'0'3384,"3"-15"-2868,9 0-248,-2-16-77,-3 1-1,0-21-179,-1 1-11,1 4-22,-2 15-45,2 21-12,9 7 57,9 1-370,16 2 11,11 0 196,-7 0 1,2 0 105,-5 0 0,-2 0-89,29 0 168,-30 0 236,-28 0 22,-11 0 78,-5 0 201,-15-3-178,3-3-180,-1-2-145,14 2-34,6 3-34,5 2-571,0 1 493,-3 0 45,-4-1-34,-5-2 23,-5-3 78,-3-2 0,-3-3 78,9 0 56,3-6-55,8 7-1,3-3 12,0 7-45,0 1-45,0 3-90,5 18 112,6 45-11,-7-26 1,0 3-421,1 17 0,-1 2 420,-7-9 1,-1 0-12,1 17 0,1 0-23,0-10 0,3-2-100,7 0 0,8-9 33,25-9 102,2-46-12,-4-31 11,-22-7 0,-8-2-11,-5 1-11,-35-3-280,-28 25-12,23 18 0,-2 6-285,-5 10 1,3 7-2225,-14 20 2818,17 2 0,18-15 0,11-6 0</inkml:trace>
  <inkml:trace contextRef="#ctx0" brushRef="#br0" timeOffset="8947">10459 6377 19112,'-34'14'386,"-1"-1"1,-23 17-387,36 2-33,10 0-124,18 5 34,31-17-79,24-9 179,-28-14 1,0-4 16,1-3 1,-2-4-197,8-13 90,-12-10-482,-43 5 67,-9 7-324,-34 12-1076,12 17-2185,5 5 4112,13 4 0,14-3 0,8-3 0</inkml:trace>
  <inkml:trace contextRef="#ctx0" brushRef="#br0" timeOffset="9264">10817 6394 19291,'-32'54'0,"26"-8"-313,40-36 268,7-9 45,3-13 11,-14-11-11,-3-5 90,-6-3 223,-4-6 371,-8 10-684,-3 5-34,-4 14-10,-2 11-192,0 7-761,4 6-8834,19 13 9714,7-9 0,-3-1 1,-8-15-1</inkml:trace>
  <inkml:trace contextRef="#ctx0" brushRef="#br0" timeOffset="9548">11593 6360 15795,'39'-19'454,"-1"1"0,27 10-1003,-35 42 291,-3 5-1031,10-4-2800,10-24 4089,18-5 0,-27-6 0,-2 0 0</inkml:trace>
  <inkml:trace contextRef="#ctx0" brushRef="#br0" timeOffset="9914">12416 5939 18922,'-35'-17'616,"0"-1"0,2 3 0,1 7-593,-15 27-12,4 14-11,10 14-6,19-12 1,7 2 61,19 27-17,5-32 0,8-6-22,10-12 0,2-9-23,-2-8 0,-1-8 0,-1-7 1,-3-5-34,-9-3 0,-3-5-310,7-26 1,-4-9 337,-10 15 0,-1-4 0,-1 0-345,0 2 1,0-1 0,-2 1 355,-2 1 0,-2 0 0,-4 8 67,-2 7 1,-4 7 88,-13-4-133,-15 33 5,3 31 0,4 16-47,11-7 0,5 4 1,3 4-866,3 14 1,5 5 0,4-3 367,3-7 1,4-2 0,6-2-886,7-2 0,5-2 1,4-6 1400,12 0 0,-1-7 0,7 7 0,-2-14 0</inkml:trace>
  <inkml:trace contextRef="#ctx0" brushRef="#br0" timeOffset="10399">14784 5744 17902,'-38'-24'597,"0"0"1,3 0 0,10-2-542,18-18-56,4-19-45,5 25 0,4-5-437,2-1 0,3-5 0,4 1 407,6 3 1,3 2-1,1 1-295,-3 0 1,2 1-1,1 5 443,16-5 0,0 17 95,5 37 195,-16 40-262,-19-7 0,-6 11-71,-6-3 1,-5 7 0,-2 4 0,-1 0-355,-1-7 1,-2 1-1,0 1 1,-1 2 0,1 1 334,2-3 0,0 3 0,0 1 0,0-1 1,0-1-1,0-3-11,-1 0 0,-2-3 0,1 0 0,2-3 0,3-2 0,3 18 0,3-3 0,7-9 132,4-11 0,9-10-71,16-8 1,7-15-6,1-28 0,-1-17-53,-10 0 1,-2-8 0,-7-5-210,-6-10 1,-8-5 0,-6 3 130,-4 8 0,-5 3 1,-6 3 34,-15-7 1,-8 12-20,4 23 1,-2 10-4110,-31 18 4168,30 18 0,4-4 0,29-1 0</inkml:trace>
  <inkml:trace contextRef="#ctx0" brushRef="#br0" timeOffset="10846">16596 6259 20132,'14'-48'74,"0"-1"1,-1-1 0,-1 1-59,-1 7 1,-2-2 13,-2 0 0,0-3 0,-2 2 171,2-13 1,-5 2-101,-8 1 0,-6 7-101,-12 7 12,-23 56-24,13 20-55,8 11 55,11 0-480,40 11 27,4-37 0,7-5 375,1 3 0,4-4-351,9-13 1,0-7 440,-12-3 0,-2-3 5,2-7 1,-3-2 16,-2 0 1,-1-2 274,0-4 0,-3 2 128,2-1-357,-7 21-57,-24 28 22,0 24-33,8-2-560,11 1-471,20-6 1031,10-23 0,1-4 0,-5 3 0,-7-12 0,0 0 0</inkml:trace>
  <inkml:trace contextRef="#ctx0" brushRef="#br0" timeOffset="10997">18415 5563 18966,'0'-3'1771,"0"0"-2287,0 3-4111,13 3 4627,1 10 0,1-7 0,-4 6 0</inkml:trace>
  <inkml:trace contextRef="#ctx0" brushRef="#br0" timeOffset="11130">18442 5820 17958,'-2'3'1132,"53"-27"-1782,5 2-1622,2 0 1,6-2 1098,-21 11 0,0 0 1,2 1 1172,8-3 0,3 1 0,-5 1 0,-2 0 0,-4 1 0,-3 2 0,0 0 0</inkml:trace>
  <inkml:trace contextRef="#ctx0" brushRef="#br0" timeOffset="11497">21620 4953 20647,'-10'-32'263,"0"0"1,5-26-230,34 30-12,13 4-22,12 7-11,9 9-101,3 15-426,-27 16 0,-8 11 487,-20 17 1,-10 6 83,0 1 1,-9 1-348,-9-13 1,-7-1-1,-1-4 549,-7 0 1,-2-2 10,1 5 1,2-2-86,10-11 0,8-2-150,31 18-325,28-40-575,1-14 1,4-7 92,2-3 1,2-2-188,-13 5 1,1-1 0,2-1-2187,4 0 0,2 0 1,2-1 3168,5-2 0,1 0 0,-4 2 0,-4 1 0,-4 1 0,-5 2 0,0 0 0</inkml:trace>
  <inkml:trace contextRef="#ctx0" brushRef="#br0" timeOffset="11899">24224 4064 18910,'-23'-36'493,"0"1"0,3 6 0,-2 5-403,-30 4-90,8 15 0,-22 16-56,10 19 22,4 10-323,35-10 1,6 3 356,7 0 0,3 2 5,1 10 1,3 3 22,1 8 0,1 8-389,-1-12 0,0 6 1,0 4-1,-1 0 367,0-8 1,-1 2 0,0 1 0,0 2 0,0 0-6,0-1 1,-1 3 0,1 1 0,-1-1 0,1 0 0,-1-4-326,0 1 0,0-2 0,0-1 1,1-1-1,0-2 321,2 4 0,-1 0 1,3-4-1,1-5-3,8 8 1,8-8-207,15-4 0,10-12-976,10-16 0,7-15 1188,-3-13 0,3-8 0,-5 0 0,-3 3 0,-5-4 0,0-13 0,1 0 0</inkml:trace>
  <inkml:trace contextRef="#ctx0" brushRef="#br0" timeOffset="12297">25336 4056 18776,'-48'18'149,"1"-1"0,1 4 1,5 4-150,10 8 0,5 4 5,2-1 1,4 0 5,6-2 1,5 0-12,8 7 0,10-2-566,16-9 0,9-5-2807,17 0 1,4-9 3372,-1-13 0,-2-5 0,-8-2 0,-6-2 0,-5-11 0</inkml:trace>
  <inkml:trace contextRef="#ctx0" brushRef="#br0" timeOffset="12464">25889 3829 18350,'2'-7'1177,"-12"57"-1048,-3 8 0,-1 12-1283,5-18 1,-1 5 0,0 2-1,1-1 1022,-1-2 0,0-1 1,0 0-1,1 1-434,0 2 0,1 1 1,0-2-1,0-3-2340,1-1 0,-1-4 1,1-1 3033,0-2 1,0-1 0,0-5-1,0-1 1,1-4 0,-3 13-1</inkml:trace>
  <inkml:trace contextRef="#ctx0" brushRef="#br0" timeOffset="12729">26302 4749 12636,'-29'56'439,"0"-1"0,0 1 0,-1 3 0,-1 0 0,3-9-439,7-13 0,1-5 0,2-1 0,2-4 0,3-6 0</inkml:trace>
  <inkml:trace contextRef="#ctx0" brushRef="#br0" timeOffset="12913">26207 4444 20849,'31'48'-914,"0"0"0,0 1 0,-1-1 0,1-2 0,0-1 0,-2-1 0,-1-2 914,-2 0 0,-3-2 0,0-3 0,2 2 0,-3-7 0,-2-9 0</inkml:trace>
  <inkml:trace contextRef="#ctx0" brushRef="#br0" timeOffset="13114">27427 4655 20714,'64'-17'-334,"0"1"0,-1-1 1,1 0-1,-12 0 1,-5 0-1,-2 4 0,10 7 1,-1-1-1</inkml:trace>
  <inkml:trace contextRef="#ctx0" brushRef="#br0" timeOffset="13748">28663 4362 13936,'-6'6'3159,"1"-1"-2722,21 42-112,-9-17-202,1 5 1,0 1 78,-5 2-68,-3-4 90,-2-8 1378,-2-19-1087,-3-37-313,2-12-168,3 6 0,0-3-205,1 6 1,2 0 192,3-1 1,1 1 100,9-29-89,19 10-135,5 53 101,-2 9-101,-2 44-112,-11-10 0,0-4-22,6-5 291,-1-21 598,16-33-497,-8-14-129,-14 4 0,0-2 107,15-20-113,-15 24 1,1 4-170,7 6 114,-4 42-471,-21 9 0,-5 6 78,0 0 0,0 1-420,-1 1 0,1-2-3199,4 9 4045,4-8 0,-2-20 0,1-8 0</inkml:trace>
  <inkml:trace contextRef="#ctx0" brushRef="#br0" timeOffset="13880">29497 4494 17420,'-6'39'-572,"0"-1"1,0 24-1,7-52 1,3-5 0</inkml:trace>
  <inkml:trace contextRef="#ctx0" brushRef="#br0" timeOffset="14247">29624 3733 18619,'1'-34'848,"0"-1"0,10-4 0,7 5-843,7 13 1,6 5-23,12-4 0,4 3-62,2 4 1,-2 6-57,-10 4 1,-4 5 22,10 18 79,-30 20 33,-12 12 0,-4 9-1258,-1-7 0,-1 3 0,1 1 1273,0 1 0,2 1 0,-1 2-7,0-12 1,0 1-1,1 0 1,2-3-234,2 3 0,3-3 0,-1 1 240,2 0 0,0 0 0,0 1-101,2-2 1,0 0 0,0 2 25,0 9 1,-1 3-1,-3-3-164,-2-7 0,-3-3 0,-4 1-363,-4 1 1,-4 0 0,-8-7 586,-20-1 0,-5-10 0,16-14 0,1-6 0,-32-8 0</inkml:trace>
  <inkml:trace contextRef="#ctx0" brushRef="#br0" timeOffset="14549">22999 6676 17062,'58'-22'239,"-1"0"1,1-1-1,-1 1 1,-4 3-1,0-1 1,2 1-1,0-1 1,2 1-1135,-4 2 0,1 0 0,0 1 0,2-1 0,1 1 0,1-1 932,-1 1 0,1 0 0,1 0 0,2-1 0,0 1 0,1 0 0,0 1-153,-3 0 1,0 0 0,0 1 0,2-1 0,0 1 0,2 0 0,3 0 0,3 0 121,-13 2 0,3 1 0,1-1 0,2 0 0,2 1 0,0-1 0,2 1 0,-1-1 0,2 1 0,-1 1 0,0 0 0,0 0 0,-1 1-59,-4 0 0,0 2 0,0-1 0,1 1 0,-1 0 0,1 1 0,0-1 0,0 1 0,0 0 0,0 1 0,1-1 0,0 1 0,0-1 0,1 1-119,-1 0 1,1 0 0,1 0 0,0 0 0,1 0 0,1 0 0,-1 0 0,0 1 0,0 0 0,-1 0 0,-1 0 0,-1 1 0,-2 0 0,-1 1 0,-2 0-316,11 1 0,-1-1 0,-2 1 0,0 1 0,-2 0 0,-2 1 1,-1 0-1,-3 1 0,-1 0 0,-3 1 487,11 1 0,-1 2 0,-2 1 0,-6 0 0,-6 0 0,-10 1 0,2 3 0,-12 1 0,-10 1 0</inkml:trace>
  <inkml:trace contextRef="#ctx0" brushRef="#br0" timeOffset="15163">25502 7863 17924,'2'-8'1546,"-2"0"-1388,-5-18-147,1-2-11,-1-27 0,3 3 5,11 17 1,5 1-51,20-12 45,-5 24 0,3 10-146,0 19 1,-2 10-135,15 19 44,-13 21 192,-24-18 55,-5-6 134,1-22-111,3-19 100,7-28 191,4-19-174,-7 21 1,0 0 10,2-2 1,3 0-51,9-5 0,4 3-179,-4 13 0,3 8-337,38 16-1865,-34 24 0,-4 8 2269,-6 3 0,-3 0 0,12 15 0,-16-29 0</inkml:trace>
  <inkml:trace contextRef="#ctx0" brushRef="#br0" timeOffset="15431">26497 7558 20378,'43'-16'-71,"0"0"0,-9 6 0,-1 7-489,25 24 89,-29 18 365,-25-3 0,-7 2 285,-11-1 0,-3 0-33,2-2 0,-1-3 44,-20 9-11,29-35-67,22-13-112,18-11-90,18-7 1,13-2-735,-10 8 0,5 1 0,4 1 824,-2 2 0,5 1 0,0 0 0,-6 2 0,-4 0 0,-5 1 0,-1 3 0,16 3 0,-1 1 0</inkml:trace>
  <inkml:trace contextRef="#ctx0" brushRef="#br0" timeOffset="16096">14178 10739 15930,'-11'0'1714,"2"0"-1647,9 0 68,0 0-135,34-6-986,3 4 5,-3-2 1,3 2 980,3 9 0,-3 2 0,2-4 0,3 11 0</inkml:trace>
  <inkml:trace contextRef="#ctx0" brushRef="#br0" timeOffset="16213">14293 10998 16916,'47'-9'-942,"0"1"1,0-1 0,6 1 0,-3 0 0,-7 0 0,-6 1-1,-7 4 1</inkml:trace>
  <inkml:trace contextRef="#ctx0" brushRef="#br0" timeOffset="17379">16369 10781 15672,'0'5'863,"0"0"-695,0-5-101,50-31-44,-7 13-308,1-3 1,3 2 289,-11 11 1,-1 4-17,31 6-28,-38 22 0,-6 8 442,-3 27-135,-20-7 1,-9 3-78,-7-9 0,-5-1 10,-1-5 1,-4 1 0,3-1-180,-5 10 0,3-2 22,-1-1 0,14-6-907,49-5 12,26-40-221,-14-7 0,7-5 0,1-2 913,0-4 1,1-2-1,-3 2 1,10-2 0,-5 1-1,-7 0 1,-1 1-1</inkml:trace>
  <inkml:trace contextRef="#ctx0" brushRef="#br0" timeOffset="17813">19131 9988 18507,'-61'-23'344,"-1"0"1,19 9 0,-1 2-1,0 4-198,-21 6 0,2 5-576,11-1 1,3 2 614,5 1 0,5 2 5,-2 3 127,10 17-317,21 4 0,6 9 15,5 8 0,3 7 0,1 0-625,-1 1 0,1 0 0,1 3 610,0-4 0,2 3 0,-1 1 0,-1-3 7,0 6 1,-1-1 0,-1 2-227,0-1 1,-1 3 0,0 1-1,1-1 213,0-7 0,0 0 1,1-1-1,1 1-6,1 5 1,1 1 0,1-2 0,1-4 3,0-4 1,1-5 0,2-4-10,9 5 0,3-11 164,14-7-1177,5-17-887,3-17 1917,-10-19 0,-2-4 0,-2 7 0,13-27 0</inkml:trace>
  <inkml:trace contextRef="#ctx0" brushRef="#br0" timeOffset="18146">19668 10347 17140,'5'55'-1334,"1"0"1,2-6 0,2-4 1333,10 13 0,-4-25 0,-8-27 0</inkml:trace>
  <inkml:trace contextRef="#ctx0" brushRef="#br0" timeOffset="18729">20061 10466 16311,'0'56'426,"0"-11"-370,0-39 593,0-6-301,0-29-23,4-19-56,1-7 56,6 1-112,0 26-213,2 10-23,-1 9 23,12 21 79,3 23-247,7 18 11,-9-3 134,-6-13-44,-9-25 67,0-8 23,1-16 89,5-28-56,2-19 44,-2 0-100,-1 14-134,-6 32 112,1 16-1,0 14-2319,11 36 2342,-6-22 0,0 0 0,5 20 0,1-15 0</inkml:trace>
  <inkml:trace contextRef="#ctx0" brushRef="#br0" timeOffset="18996">20718 10359 20378,'-1'-21'45,"4"3"-79,18-12 12,5 14-79,8 6 68,-8 18-315,-4 13-884,-7 7-1872,1 3 3104,4 1 0,-9-13 0,0-6 0</inkml:trace>
  <inkml:trace contextRef="#ctx0" brushRef="#br0" timeOffset="19196">21722 10054 19134,'-29'57'266,"0"0"0,10-15 1,-1-1-1,1 2-255,2-3 0,0 1 1,0 4-635,0 4 1,0 4 0,0 2 0,2 0-821,2-2 0,2 0 1,1 1-1,-1-1 1443,1 0 0,-1 1 0,1-2 0,2-4 0,0 21 0,3-13 0,5-14 0</inkml:trace>
  <inkml:trace contextRef="#ctx0" brushRef="#br0" timeOffset="19547">21784 10875 17476,'2'-2'1322,"-10"55"-1254,3-14-360,-3 14 1,5 2-3664,10-21 0,3-2 3955,13 25 0,2-28 0,-7-26 0</inkml:trace>
  <inkml:trace contextRef="#ctx0" brushRef="#br0" timeOffset="19847">22374 10883 21420,'-39'17'17,"0"0"0,-16 8-477,47 32-77,25-23 111,11-9-11,12-13 336,17-12 303,-10-27 582,-6-16-560,-21-4-146,-18 2-78,-13 19-638,-20 10-5110,-8 11 5748,3 7 0,13 4 0,21-3 0</inkml:trace>
  <inkml:trace contextRef="#ctx0" brushRef="#br0" timeOffset="20130">22761 10777 19516,'-32'56'280,"0"1"0,20-12 0,14-8-392,41-12 78,-5-23 1,2-8 33,22-10 39,-22-4 0,-2-6 56,-11 0 0,-4-2 17,6-31-179,-43 21-146,-33 19-391,-5 17-3755,-11 12 4359,28-5 0,2 5 0,30-8 0</inkml:trace>
  <inkml:trace contextRef="#ctx0" brushRef="#br0" timeOffset="20514">24682 10722 17790,'4'-7'1244,"0"3"-1172,22-11 1,9-2-28,17-5-691,3-1 0,3-2 321,-13 11 0,1 1 325,18-4 0,-2 3 0,-1-2 0,-25 8 0,1 0 0</inkml:trace>
  <inkml:trace contextRef="#ctx0" brushRef="#br0" timeOffset="22182">26160 9679 18093,'-22'-62'784,"14"5"-683,30 25-12,15-1-61,-4 14 0,5 7-118,1 15 1,0 9 78,0 5 0,-5 8-603,-4 21 1,-10 9 540,-9 5 0,-9 6 61,-7-18 1,-4 3 0,-1 3 0,-1-3 37,-1 15 0,-2-2 1,0 1-16,3-13 0,-2 1 0,1-2 1,2-4 21,-3 17 1,9-11-1,26-1 367,20-61-300,-4-17 1,-1-13 95,-3-12 1,-4-7-560,-9 8 1,-3-2 0,-5 0 384,-5-11 1,-9 3-18,-13 6 1,-9 7-389,-4 21 1,-5 6 348,-1 3 1,-1 4 162,0 3 0,-1 5-583,-9 10 1,1 7-1441,9 5 0,5 6 1894,4 3 0,5 2 0,1 12 0,29-15 0</inkml:trace>
  <inkml:trace contextRef="#ctx0" brushRef="#br0" timeOffset="22462">26786 9823 16703,'-8'-5'1120,"2"1"-727,17 41-247,8 0-85,-2-1 1,2 4-57,2-6 1,3 2-1991,11 15 0,1 0 1985,-12-12 0,0-3 0,2 1 0,-4-6 0,-9-5 0</inkml:trace>
  <inkml:trace contextRef="#ctx0" brushRef="#br0" timeOffset="22746">27341 9842 18821,'-38'26'25,"1"1"0,-1-1 0,-13 12 1,10-1-15,13 16 0,15 11 11,24-14-44,28-4-370,12-24-394,-17-16 0,1-4-1163,30-7 274,-29 1 0,1-3 1675,2-2 0,-3-1 0,8-4 0,-10 2 0</inkml:trace>
  <inkml:trace contextRef="#ctx0" brushRef="#br0" timeOffset="23612">19792 12067 15123,'64'-18'113,"0"1"1,0 0-1,0-1 1,0 1-1,0-1 1,-8 4-1,2-2 1,2 1-1,2-1 1,1 0 0,1-1-1,0 1 1,2 1-1,0-1 1,0 1-465,-5 2 0,0-1 1,1 2-1,0-1 1,1 0-1,0 1 1,2 0-1,0-1 1,2 1-1,0-1 1,2 1-1,2-1 349,-12 3 0,1-1 0,2 0 0,0 0 0,2 0 0,1 0 1,1 1-1,0-1 0,0 0 0,1 0 0,0 0 0,-1 0 1,1 0-1,-1 1 0,0 0 0,-1 0 0,-1 0 0,-1 0-54,2 0 0,1 0 0,-2 0 1,1 0-1,-1 1 0,0-1 1,-1 1-1,1-1 0,-1 1 1,0 0-1,0 1 0,0-1 1,1 1-1,-1-1 0,1 1 1,0 0 55,0 1 0,0-1 0,2 1 0,-1-1 0,1 1 0,0 0 0,0 1 0,0-1 0,-1 1 0,0-1 0,-2 1 0,1 1 0,-2-1 0,-1 1 0,-2-1 0,-1 1-31,9 0 0,-3 0 0,-1 0 0,-2 1 1,-1 0-1,0 0 0,-1 0 0,1 1 1,1-1-1,0 1 0,3-1 25,-4 1 0,1 0 0,1 0 0,1 1 0,0-1 0,1 1 0,-1-1 0,1 1 0,-1 0 0,-1 0 0,-1-1 0,-1 1 0,-2 0-150,7 0 0,-2 0 0,-1 1 1,0-1-1,-2 0 0,1 1 0,-2-1 1,0 1-1,0-1 0,0 0-461,11 0 1,1 0 0,0 0 0,-1-1 0,-1 1 0,-5 0-1,-3-1 1,-6 1 621,9-1 1,-5 1-1,-8-1 1,-11-1 0,2-6-1,-61 1 1</inkml:trace>
  <inkml:trace contextRef="#ctx0" brushRef="#br0" timeOffset="25029">17292 1071 12692,'5'38'117,"0"0"1,3 27 95,-1-30-68,-2-11 1312,-2-12 1098,0-7-1748,-3-12-213,-4-34-326,-1-5-452,2 7 0,-1-1 319,0-26-18,3 25 1,4 1-118,15-6-403,22 37-438,-6 33 1,-1 12 117,-1 1 1,-2 1 108,4 5 0,-3-3 446,8 1 586,-8-13-418,-7-15 2118,-6-21-381,0-39-1323,-3-6-446,-6 15 1,1-2 177,8-18 277,17 2-637,10 43-72,-16 22 1,1 13 285,4 13 0,0 10 0,-5-2 0,-6-7 0,-1 0 0,9 12 0,0 0 0</inkml:trace>
  <inkml:trace contextRef="#ctx0" brushRef="#br0" timeOffset="25296">18545 1010 17970,'0'-7'2397,"0"1"-2464,0 6 44,0 0-357,15-11 144,3 18-727,15-2 88,-4 26-1052,-7 25 2062,-14-1 89,-7-5 135,-7-16-225,2-26 269,11-4-963,43-22-3418,-3 4 0,5 0 3978,3-4 0,-1 1 0,-7 4 0,-5 1 0,-1 2 0</inkml:trace>
  <inkml:trace contextRef="#ctx0" brushRef="#br0" timeOffset="25445">19610 1024 18115,'-7'-6'-1692,"1"1"1692,28 2 0,-17 3 0,17-3 0</inkml:trace>
  <inkml:trace contextRef="#ctx0" brushRef="#br0" timeOffset="25562">19647 1248 17734,'-1'4'-2151,"-1"-1"2151,32-18 0,10-8 0,-23 14 0,18-10 0,0 0 0</inkml:trace>
  <inkml:trace contextRef="#ctx0" brushRef="#br0" timeOffset="26279">21118 1013 15123,'-10'2'885,"1"-1"-694,8 40-46,1-1-112,0-2 1,1 3-22,3 25 44,4-3-45,1-10 45,4-6 997,-4-23-33,-1-10-482,-8-27 22,-8-15-308,-1-8 0,-2-6-196,-2-10 0,-1-4-396,4 12 0,1-2 0,0 2 351,-1-9 0,2 4-11,3 11 0,2 6-56,3 11-22,0 9-102,2 7-156,7 1-79,10-1-1411,36-6-449,-22 7 1,1 0 2274,28-5 0,-19 5 0,-33 4 0</inkml:trace>
  <inkml:trace contextRef="#ctx0" brushRef="#br0" timeOffset="27145">20999 1368 17028,'51'-24'-1472,"0"0"1,-3 4-1,-4 3 1472,12 9 0,-24 5 0,-12 3 0</inkml:trace>
  <inkml:trace contextRef="#ctx0" brushRef="#br0" timeOffset="27329">21206 1700 18742,'50'-43'-381,"0"0"0,6 5 0,0 7 0,-17 18 0,-1 5 0,27-3 0</inkml:trace>
  <inkml:trace contextRef="#ctx0" brushRef="#br0" timeOffset="27579">21907 872 18462,'-27'59'15,"0"0"1,0 0 0,6-1 0,2 0 0,8-1-289,9-10 0,6-1 0,4-2-948,8 16 0,7-8-174,5-20 1,3-6 1394,3-4 0,-1-4 0,7 4 0,-9-13 0</inkml:trace>
  <inkml:trace contextRef="#ctx0" brushRef="#br0" timeOffset="27746">22170 1187 18350,'-2'-6'112,"1"1"-100,1 5-752,48 28-1019,-3-15 179,-1 4 0,4-1 1580,-8-11 0,-3-3 0,8 2 0,-10-4 0</inkml:trace>
  <inkml:trace contextRef="#ctx0" brushRef="#br0" timeOffset="27895">22350 1193 15538,'-29'45'-693,"-1"-1"1,0 0-1,3 2 1,2 1 0,11-7 692,19 9 0,-1-4 0,11-33 0</inkml:trace>
  <inkml:trace contextRef="#ctx0" brushRef="#br0" timeOffset="28163">22506 927 18978,'4'-41'306,"0"-1"0,-1 5 1,7 7-352,34 10-796,3 32 259,-5 13 201,-15 27 279,-30-1 136,-7-19 0,-4-1-34,-8 15-1883,-3-7-5478,43-25 7361,12-19 0,4 2 0,-12-5 0</inkml:trace>
  <inkml:trace contextRef="#ctx0" brushRef="#br0" timeOffset="28362">23175 863 19437,'-4'-6'504,"0"2"-537,5 51 33,3 4 0,-2-1 0,1 3-1355,0-4 1,-1 1 1091,1 2 0,-1 1-466,-1-1 1,0 2 726,2 15 0,0-5 1,-1 2-1,0-29 0,1 0 1</inkml:trace>
  <inkml:trace contextRef="#ctx0" brushRef="#br0" timeOffset="28545">24059 1143 18630,'0'-6'236,"0"1"-1783,0 5-2588,40-5 4135,-26 17 0,26-14 0,-36 16 0</inkml:trace>
  <inkml:trace contextRef="#ctx0" brushRef="#br0" timeOffset="28662">24081 1380 15885,'39'-17'-956,"0"0"1,10-9 0,-25 23-1</inkml:trace>
  <inkml:trace contextRef="#ctx0" brushRef="#br0" timeOffset="30879">25445 1052 16849,'-6'-24'1097,"2"6"-1097,3 16-33,1 2 10,0 6 23,2 10 45,4 15-34,5 15-11,5 10 0,-1 4-156,-2-1 178,-3-6-33,-3-11 11,-1-8 168,-4-18 336,0-5-336,-2-20 280,-11-27-297,5 4 1,0-2-102,-2-2 1,0 0 53,1-4 1,2 2-4,2-12-78,4 1-23,18 18 11,23 9-11,-9 27 0,3 7-140,-4-2 0,-2 3-141,1 8 1,-4 2 101,0 9 284,-11-3-105,-6-9 212,-5-7-32,3-26-68,-1-8 112,6-22-112,2 0 135,10-9-247,5 20-34,12 18 12,0 57-449,-8 8-45,-18-13 1,-1-1-2757,6 15 3272,2-7 0,-10-20 0,-1-9 0</inkml:trace>
  <inkml:trace contextRef="#ctx0" brushRef="#br0" timeOffset="31046">26341 1245 17711,'7'36'-829,"0"0"0,10 24-3731,-2-38 4560,3-10 0,-8-5 0,-1-6 0</inkml:trace>
  <inkml:trace contextRef="#ctx0" brushRef="#br0" timeOffset="31379">26400 819 19370,'1'-52'-79,"9"12"57,38 52-740,-1 32 527,-23-11 0,-5 4 235,-15 5 0,-7 0 78,-11 21-44,-15-26 55,18-25-89,6-8-359,4-3-1445,32-13-1003,1 1 1,4 0 2806,6-2 0,0 1 0,-6 0 0,-3 2 0,5 2 0</inkml:trace>
  <inkml:trace contextRef="#ctx0" brushRef="#br0" timeOffset="31612">27485 908 17230,'12'61'-1539,"1"0"0,-2-3 0,0-5 1539,1 10 0,-3-24 0,-9-26 0</inkml:trace>
  <inkml:trace contextRef="#ctx0" brushRef="#br0" timeOffset="31762">27452 1115 18014,'58'-16'-686,"0"0"1,6 1 0,-4 5 0,-23 8 0,-3 3 0,29-1 0</inkml:trace>
  <inkml:trace contextRef="#ctx0" brushRef="#br0" timeOffset="32995">28548 902 12692,'-7'-3'1781,"2"1"-1546,5 2-123,0 0 102,-4-1 133,3 0 0,-3 0 314,3 1 1760,1-1-2309,-2 1 56,1-1 224,-1 1-516,3 8 136,7 7-1,7 13 11,7 7-22,6 3-22,4-1 22,1-5 56,3-6 23,9-3 10,-12-10 1,-4-4 11,-16-8-68,-9-9 348,-1-21-291,0-22-79,0 17 0,0 0-11,2-22-67,3 11-269,-2 25-605,-1 6-1009,-1 6-2566,1 5 4516,0 1 0,-2 2 0,0 0 0</inkml:trace>
  <inkml:trace contextRef="#ctx0" brushRef="#br0" timeOffset="33262">29287 671 17922,'-29'51'11,"1"0"0,2-2 1,6-1-12,13-14 0,4 0-84,-1-1 0,3 1-417,6 5 0,6 0-1342,5-6 0,3-3-225,2-1 1,3-4 2067,6-9 0,1-5 0,-5-5 0,-2-6 0</inkml:trace>
  <inkml:trace contextRef="#ctx0" brushRef="#br0" timeOffset="33445">29506 932 18048,'34'26'-1364,"0"1"1,-3-3 0,0-3-2783,15-5 4146,-1-6 0,-19-6 0,-6-2 0</inkml:trace>
  <inkml:trace contextRef="#ctx0" brushRef="#br0" timeOffset="33594">29745 856 16561,'-36'35'-680,"0"0"0,4-3 0,6-2-4563,12 9 5256,8-6 1,5-15-1,1-6 1</inkml:trace>
  <inkml:trace contextRef="#ctx0" brushRef="#br0" timeOffset="33845">29964 638 19213,'25'55'26,"1"-1"0,-3-2 0,-4 2-267,-6 6 1,-5 3-3160,-2 0 1,-1 0 3399,0-2 0,-2-5 0,-2-15 0,-1-8 0,1-9 0</inkml:trace>
  <inkml:trace contextRef="#ctx0" brushRef="#br0" timeOffset="35161">27184 2065 12893,'-11'1'3440,"2"0"-2543,9-1 347,0 0-1211,1-16-55,5 11 11,4-10-1189,6 13-5041,5 15 6241,-8-1 0,-2 3 0,-9-6 0</inkml:trace>
  <inkml:trace contextRef="#ctx0" brushRef="#br0" timeOffset="35294">27164 2067 16255,'36'29'-2850,"0"1"0,-2-2 1,-3-9 2849,-8-22 0,-8 2 0,-2-1 0</inkml:trace>
  <inkml:trace contextRef="#ctx0" brushRef="#br0" timeOffset="49361">21883 12554 14350,'-16'-33'1045,"0"-1"1,1 2 0,3 1-474,1-14-57,6-4-229,4 11 0,6-1-124,8 1 0,6 3-162,7-1 0,4 6-56,28 4 23,-1 52 44,-42 1 0,-7 9-212,-5 9 0,-5 7 1,-3 1 177,-6 1 1,-3 1-1,1 2 6,2-8 0,2 2 1,-1 0-1,1-2-166,-2 5 0,0-2 0,5-5 60,7 0 0,9-8-67,37 4 38,16-49 180,-7-18 0,4-10 32,-20 5 0,0-3 0,-1-2-393,5-8 1,-1-3 0,-4 0 360,3-8 0,-10 1-28,-15 8 0,-11 5-34,-32-1 23,-11 22 0,-7 5-12,-6 3 1,-3 5-410,-10 3 1,0 5-2012,12 3 1,6 4 2442,-5 9 0,28-6 0,22-9 0</inkml:trace>
  <inkml:trace contextRef="#ctx0" brushRef="#br0" timeOffset="49645">22680 12315 16703,'19'50'-95,"1"1"0,-1-1 1,1-4-1,0-1 1,-1-6-1,-2-5 1,-1-5-1,11 9 0</inkml:trace>
  <inkml:trace contextRef="#ctx0" brushRef="#br0" timeOffset="49928">22967 12349 16423,'-41'24'272,"0"-1"1,1 0 0,2 3-161,-1 5 0,4 3-62,11-5 1,6 0 128,5 27-101,40-27 12,35-18-90,-29-12 0,3-3-1053,24-4 0,6 0 832,-20 2 0,0 0 0,-2 1 1,11-4-1,-4 1 0,-12 4 1,0 0-1</inkml:trace>
  <inkml:trace contextRef="#ctx0" brushRef="#br0" timeOffset="50244">23349 12031 17711,'-15'-46'779,"0"1"0,12-20-779,26 43-123,16 31-180,-13 12 57,-11 17 33,-6 9 151,-14-11 1,-5 1 61,-9 26 0,-5-4 0,8-28-371,13-23-670,24-5-2881,28-14 3922,-1 5 0,1 0 0,11-7 0,4 3 0</inkml:trace>
  <inkml:trace contextRef="#ctx0" brushRef="#br0" timeOffset="50444">24262 12119 18216,'-2'37'-396,"0"0"0,1-1 0,3-1-1531,16 20 1927,-9-16 0,-1-2 0,1-1 0,-2 9 0</inkml:trace>
  <inkml:trace contextRef="#ctx0" brushRef="#br0" timeOffset="50595">24183 12404 17857,'30'-52'-2594,"0"26"0,4 8 2594,27 11 0,-3 2 0,-28 5 0</inkml:trace>
  <inkml:trace contextRef="#ctx0" brushRef="#br0" timeOffset="62410">25491 12045 15728,'-25'-61'807,"10"4"-695,29 19 34,11-5-90,13-6-893,-16 23 0,1 0 876,1 1 0,2 0 256,6-3 0,1 6-340,6 15 79,-34 65-34,-16-18 0,-8 4-173,-1-1 1,-4 3 0,0-2 172,-5 6 0,0-1 34,1 11 0,5 1-34,11-11 0,8-1 11,13 2 0,8-5 39,3-18 1,6-6-46,8-7 1,3-7 16,15-4 831,7-25-774,-26-16-74,-22 6 1,-7-4-6,-19-23-11,-22 5-34,-2 28-549,-4 13-717,-2 7 1311,-15 24 0,31-14 0,-6 14 0</inkml:trace>
  <inkml:trace contextRef="#ctx0" brushRef="#br0" timeOffset="62677">26110 11749 16860,'34'49'-242,"0"0"0,0 0 0,-7-10 0,0-1 0,-5-1-1193,-2 8 1,-4-4 1434,2 6 0,-10-21 0,-2-11 0</inkml:trace>
  <inkml:trace contextRef="#ctx0" brushRef="#br0" timeOffset="62912">26639 11841 16143,'0'-5'392,"-56"16"-179,16 11-124,-2-3 1,0 3 22,-6 23-101,12 2 23,15-3 33,18 7-67,32-14 0,6-6-1042,25-18-2095,-6-11 3137,5-2 0,-26 0 0,-6 0 0</inkml:trace>
  <inkml:trace contextRef="#ctx0" brushRef="#br0" timeOffset="63227">26962 11702 16894,'5'-35'201,"1"1"1,12-17-393,24 53 147,-16 12 44,-20 12 44,-16 2-44,-8 7 0,4-10 12,0 1-1,19-16 11,8-4-22,12-4-964,8-2-4436,31-4 5400,-9 0 0,-4 0 0,-25 1 0</inkml:trace>
  <inkml:trace contextRef="#ctx0" brushRef="#br0" timeOffset="64526">27197 2087 17218,'34'-18'-599,"1"-1"1,10 9 0,-40 28 0,-11 8 0</inkml:trace>
  <inkml:trace contextRef="#ctx0" brushRef="#br0" timeOffset="64660">27225 2214 14944,'42'-5'1770,"17"-3"-2006,-21-1 1,2 0-2387,9 3 1,-2 1 2621,3 3 0,-4 2 0,-30 0 0</inkml:trace>
  <inkml:trace contextRef="#ctx0" brushRef="#br0" timeOffset="65127">28070 2062 17521,'8'-48'209,"1"0"0,8 2 1,7 6-188,12 13 1,3 6-57,-6 3 0,-1 6 12,13 19 22,-32 20 11,-13 12 0,-7 7 34,-7 2 0,-1 2-51,1 9 1,0 0 5,-2-16 0,4-5 0,6 14 0,18-34 0,23-10 33,12-28 12,-2-17-34,-16-9-11,-33-1-89,-17 21-192,-16 7-10,-10 9-919,-18 6-2969,16 9 4179,7-2 0,27 2 0,15-4 0</inkml:trace>
  <inkml:trace contextRef="#ctx0" brushRef="#br0" timeOffset="65394">28614 1850 17958,'14'48'33,"-1"0"1,-1-11 0,0-2-438,2 5 1,0-3-2006,11 9-4370,2-6 6816,-2-10 1,-9-14 0,-6-7 0</inkml:trace>
  <inkml:trace contextRef="#ctx0" brushRef="#br0" timeOffset="65644">28981 1910 18014,'-45'39'15,"0"-1"0,10-9 0,5 1-15,9 6 0,7 0-67,4 7-2376,26 3 2443,28-21 0,-15-2 0,10-20 0</inkml:trace>
  <inkml:trace contextRef="#ctx0" brushRef="#br0" timeOffset="66160">29202 1774 17554,'-13'-57'1323,"7"-2"-1312,26 33-112,10 5 68,0 25-68,-5 17 56,-18 14 67,-15 23 12,-13-3-56,1 4-247,1-24-706,19-17-56,15-13-3339,41-4 4370,-5-6 0,0-2 0,-16 6 0,-2-1 0,5-4 0,0 0 0</inkml:trace>
  <inkml:trace contextRef="#ctx0" brushRef="#br0" timeOffset="66378">29984 1822 16726,'-2'-4'728,"0"0"-695,2 4 23,3 71-56,0-30-56,0 7 0,-1 1-705,0 0-3397,-1 6 4158,-2-19 0,0-3 0,0-24 0</inkml:trace>
  <inkml:trace contextRef="#ctx0" brushRef="#br0" timeOffset="66527">29983 2017 16692,'42'-32'3,"-1"-1"1,0 4 0,3 4-2329,14 9 0,1 4 2202,-9 2 1,-1 1-1,1 1 1,-5 1 0,1 1-1</inkml:trace>
  <inkml:trace contextRef="#ctx0" brushRef="#br0" timeOffset="68144">31306 1689 11224,'11'-8'2644,"-3"2"-1568,-8 6-930,0-1 89,0 11-45,0-6 426,0 7 259,0-9-439,-6-2-268,0-7-33,-5-2-46,3-9 170,3-21-136,22-12-112,2 19 0,4 2-11,25-14 12,8 19-35,-20 21 12,-7 20-11,-9 15-23,-13 14 0,-10 7 45,-8-10 0,-5 1 0,-1 1-711,-2 10 1,-1 2 0,-1-3 732,0-9 0,0-1 1,1-3-51,-4 9 0,7-5 106,14 1-55,25-10 470,10-21 257,15-30-637,-15-13-24,-12-25-55,-16 6 2131,-12-4-2199,-8 2-207,-4 22 0,-4 3-554,-23-5-2859,-5 8-177,19 25 3831,14 9 0,13-3 0,2-2 0</inkml:trace>
  <inkml:trace contextRef="#ctx0" brushRef="#br0" timeOffset="68394">31609 1719 19022,'28'49'-239,"0"1"0,-2-3 1,-2-4-2161,5 9-5702,-5-6 8101,-3-8 0,-10-18 0,-5-9 0</inkml:trace>
  <inkml:trace contextRef="#ctx0" brushRef="#br0" timeOffset="68628">31882 1755 17420,'0'-6'818,"-37"15"-762,10 11-45,-7 6 1,3 6-7,14-1 1,8 3-219,5 6 0,7-2-426,20 15-392,28-16 23,2-25-796,-8-8 0,2-2 1804,-10 0 0,-1-1 0,1-1 0,-4 0 0,-4 0 0</inkml:trace>
  <inkml:trace contextRef="#ctx0" brushRef="#br0" timeOffset="68961">32017 1426 17118,'23'-54'403,"2"14"-459,0 34 45,2 10-169,4 22 124,-15 11 90,-2 5 302,-21-6 68,-2-18-158,-1-7-122,3-4-91,9-4-1333,52-4-2443,2-3 1,7-2 3613,-17 4 1,1-1 0,-2 1 0,16-4 0,-7 1-1,6 1 1</inkml:trace>
  <inkml:trace contextRef="#ctx0" brushRef="#br0" timeOffset="70843">28461 9241 12412,'1'-33'1305,"0"-1"1,8-26-780,8 28-22,26-11-331,-16 22 1,3 2-101,0 1 0,0 2-51,3 3 1,-1 5 33,15 3-34,-13 24 1,-1 11-12,-1 15 0,-5 11-1102,-5-1 0,-1 8 1,-3-1 1093,-5-3 1,-2 0 0,-3 1-1,-1 3 1,-3 2 0,-1-3-101,-2-13 1,-1-2 0,0 4 247,0 1 0,0 4 0,-1 2 0,2 0-95,0-1 0,1 0 1,1 1-1,2 2-322,0-6 0,2 2 0,1 0 0,0-1 0,0-3 281,3 17 0,1-5 0,2-4-4,3-9 0,3-3 1,-3-5-155,0-5 1,-2-5 142,6 21 2120,-10-13-2311,-37-10-469,-6-20 0,-7-4-2175,-18 3 1,-3-1 2834,2-2 0,4-1 0,11-1 0,7 0 0,5 4 0</inkml:trace>
  <inkml:trace contextRef="#ctx0" brushRef="#br0" timeOffset="71526">14285 15364 16479,'64'-9'-903,"-1"0"0,1 0 0,-16 3 0,-2 2 0,-4 3 903,5 8 0,-9 3 0,-14 4 0,-15 1 0</inkml:trace>
  <inkml:trace contextRef="#ctx0" brushRef="#br0" timeOffset="71694">14597 15723 16502,'-8'0'280,"2"0"-392,6 0-1951,19-7-502,9 5 2565,25-6 0,-23 8 0,-2-2 0</inkml:trace>
  <inkml:trace contextRef="#ctx0" brushRef="#br0" timeOffset="72626">17349 15036 14059,'-5'-3'3159,"-7"-42"-2823,54 4-297,-25 8 1,5 1-433,22 7 0,7 6 438,-7 6 0,2 6-23,17 4 0,-2 13 56,-16 18 1,-9 13-79,-8 16 0,-15 7 0,-14-20 0,-8 0 0,-5 0-360,-8 3 0,-6-1 1,-2-4 370,-6 1 0,-2-4 0,-5 6 1,3-3-12,13-13 0,5-2 33,-7 20 425,45-32-458,30-16-158,16-11-114,-25 4 1,1-1 30,3-3 0,0 0-331,1-1 1,0 0-359,-1 1 1,1 0 929,19-7 0,-4 1 0,-3 3 0,-18 4 0,0 0 0</inkml:trace>
  <inkml:trace contextRef="#ctx0" brushRef="#br0" timeOffset="73027">19647 14447 15930,'-22'-41'762,"-1"0"0,-1 3 0,-3 6-583,-33 4-95,12 16 0,-4 3 5,4 3 1,0 2-56,-5 7 0,4 3-23,-9 10 11,34 19 1,19 8-1,9 21-414,0-23 0,2 6 448,0 8 0,2 6 0,-1 3-289,-2-11 1,1 1 0,-1 1 0,-1 3 256,1-2 1,-2 4 0,1 0-1,-1-1 1,0-2-422,0 2 0,-1-2 0,0-2 1,0-1 407,-1 12 0,-1-1 0,1-7 0,0-5 1,2-5 10,3 5 1,4-4-1,3-13 1,6-5-600,10 0 0,5-8-1171,30-10-287,-23-17 1,-1-6 2034,-4-3 0,-3-2 0,6-2 0,-6-1 0</inkml:trace>
  <inkml:trace contextRef="#ctx0" brushRef="#br0" timeOffset="73461">20571 14721 16804,'0'48'-524,"0"-1"0,0 0 0,-2 10 0,4-4 524,9-12 0,1-7 0,-3-6 0,1-10 0</inkml:trace>
  <inkml:trace contextRef="#ctx0" brushRef="#br0" timeOffset="73776">20888 14972 15728,'-13'35'84,"1"0"0,7 23 62,38-33-45,22-10-62,-7-11 0,5-6-22,3-11 0,1-4-455,-2 4 1,-3-4 465,-6-7 0,-9-3 39,-7-9 312,-28-12-356,-38 7-23,7 19 0,-4 2-34,1 7 0,0 4-582,-24-1-2175,34 9 2791,11 0 0,7 1 0,4-1 0</inkml:trace>
  <inkml:trace contextRef="#ctx0" brushRef="#br0" timeOffset="74027">21576 14544 18395,'2'47'58,"1"-1"1,-1 0 0,3 20 0,4-6-289,2-22 1,5-2-2287,9 7 1,3-3 2515,15 10 0,-2-6 0,-22-33 0</inkml:trace>
  <inkml:trace contextRef="#ctx0" brushRef="#br0" timeOffset="74260">21844 14804 16513,'-49'14'466,"1"-1"1,5 0 0,4 1-310,1 11-33,17 12-57,45-4-67,10-3-169,1-19 1,4-4-868,-2-4 0,1-3 414,4 1 0,2-1-521,2-1 0,2-2 1143,-1-2 0,3 0 0,-6-1 0,22-2 0,-22 1 0,0 0 0</inkml:trace>
  <inkml:trace contextRef="#ctx0" brushRef="#br0" timeOffset="74427">22793 14753 18003,'62'-13'-465,"1"0"1,0 1 0,-7-4 0,-5 3-1,-11 12 1,-1 0 0</inkml:trace>
  <inkml:trace contextRef="#ctx0" brushRef="#br0" timeOffset="74977">23489 14470 18227,'16'-36'395,"0"-1"1,9 7 0,6 6-396,12 13 0,3 9-6,-8 5 1,-1 6-68,-3 5 1,-7 6-152,-9 31 95,-32-7 0,-12 3 123,-3-2 1,-5-2-638,-9 7 1,-2-4 658,11-15 1,3-5 84,-6 4 475,25-20-452,7-4 115,2-4-60,13-1-112,15-1 1,-2 0 626,6 0-694,-19 0-12,-5 0 12,-7 2 0,-17 8 12,5 2-1,-6 5 11,18-6 1,14-6-23,10-3 11,11-2 0,6-3 11,18-11 1,-10-11-12,-6-17-33,-26 1 10,-26-6 12,-13 8-22,-4 15 0,-6 3 5,-4 6 0,-3 2 6,2 0 0,0 2-130,3 7 1,4 4-734,3 4-1401,16 2-2565,14 5 4840,19-1 0,-9-4 0,7-2 0</inkml:trace>
  <inkml:trace contextRef="#ctx0" brushRef="#br0" timeOffset="75243">24083 14318 18384,'24'34'30,"-1"-1"0,0 0 0,-1 0-30,-4-4 0,-1 0-1586,3 10 1,-2-1 1585,8 24 0,-6-12 0,-13-25 0</inkml:trace>
  <inkml:trace contextRef="#ctx0" brushRef="#br0" timeOffset="75527">24354 14392 17510,'-38'12'183,"0"1"0,0 1 0,3 2-160,-17 26-12,8 2-11,17-1 123,33 7-28,20-28 0,11-4-84,21 5 1,5-3-659,0-6 1,1-3 470,-17-3 0,1-1 0,-4 1-922,3 2 1,-3 2 1056,6 4 1,-4 1 0,2 1 0,-3 2 0</inkml:trace>
  <inkml:trace contextRef="#ctx0" brushRef="#br0" timeOffset="75860">20262 15911 13544,'45'-2'747,"1"-1"0,-1 0 1,4-3-1,5-3 1,4-1-1,1-1 1,3 0-643,-7 1 1,1-1 0,2-1 0,2 0-1,2-1 1,2 1 0,1-1-652,-5 2 0,2-1 0,3 0 0,1 0 0,1 0 0,1-1 1,-1 1-1,1 0 0,-2 1 0,-1 0 550,-5 1 1,0 0-1,-1 0 1,0 0-1,0 1 1,0-1-1,0 1 1,0 0-1,0 0 1,1 1-112,2-1 0,1 0 1,1 1-1,-1-1 1,1 1-1,0 0 0,-2 0 1,0 1-1,-2 0 1,-2 1 106,9-1 0,-2 1 0,-1 1 0,-2 0 0,0 0 0,0 1 0,0 0-56,1-1 0,0 2 0,0-1 0,-1 1 1,0 0-1,1 0 0,-2 1-5,-2 0 0,0-1 0,-2 2 0,1-1 0,1 1 1,0 0-1,1 0-130,-3 2 1,3-1-1,0 1 1,1 1-1,-1 0 1,0 0-1,-3 0 1,-1 0-1416,3 1 0,-1 1 0,-1-1 0,-2 1 0,-1 0 0,-1 0 1579,6 0 1,0 0 0,-3 0 0,-3 1 0,-7 0 0,23 4-1,-30 1 1,-38-7 0</inkml:trace>
  <inkml:trace contextRef="#ctx0" brushRef="#br0" timeOffset="77393">21345 16471 14798,'26'-36'168,"0"-1"0,0 3 1,2 4 55,22-5-970,3 7 824,-5 12 204,-9 7-282,-15 19 149,-12 15-81,-16 22-35,-16 16-376,5-26 1,-2 1 493,-4 3 1,0-1 89,1 1 0,1-1-107,2-4 1,2 0 66,-1 27 206,9-13-340,22-12 0,13-13 22,6-18 1,4-6-67,22-12-137,-20-1 0,-1-5 136,8-26 79,-9-6-56,-17-2 129,-19 16 0,-8 1-141,-16 4 1,-7 2-29,3 1 1,-4 4 190,-10 6 1,-2 7-197,-19 5-12,24 4 1,1 2-796,-14 5-4556,16 8 5363,38 2 0,9-2 0,2-8 0</inkml:trace>
  <inkml:trace contextRef="#ctx0" brushRef="#br0" timeOffset="77760">21342 16631 6305,'0'0'0</inkml:trace>
  <inkml:trace contextRef="#ctx0" brushRef="#br0" timeOffset="78260">20176 16689 15437,'35'-37'552,"1"0"1,0 3 0,1 4-436,-7 12 1,3 7-62,7 8 0,-2 13-45,-12 20 1,-6 10-1,2-2 0,-7 3-544,-14 16 1,-10 1 543,-1-16 1,-2-3-12,-1-2 0,-1-1-80,2-4 1,2-1 191,-8 23-93,8-11 26,5-9 22,3-11 102,34-11-450,5-12 1,5-4-207,6 0 0,2-2-258,-5 0 1,2-1-1,0 0-359,14-2 1,4-1 1103,-13 2 0,7 0 0,-2-1 0,-6 2 0,0 0 0,-2 0 0,0 0 0,0 0 0,0 0 0</inkml:trace>
  <inkml:trace contextRef="#ctx0" brushRef="#br0" timeOffset="78860">21002 16711 16569,'32'30'123,"2"3"-1468,8-2 1345,-11-13 0,-2-1 0,0 1 0,8-2 0</inkml:trace>
  <inkml:trace contextRef="#ctx0" brushRef="#br0" timeOffset="79027">21163 16653 16053,'-47'27'26,"0"1"0,3 0 0,5 2-121,12-2 0,4 4 95,3 11 0,4-2 0,-3 1 0,10 7 0</inkml:trace>
  <inkml:trace contextRef="#ctx0" brushRef="#br0" timeOffset="79560">22195 16364 16983,'-3'-3'67,"6"5"-78,3 14-2992,7 14 3003,-7-6 0,2-1 0,-8-14 0</inkml:trace>
  <inkml:trace contextRef="#ctx0" brushRef="#br0" timeOffset="79943">20985 16816 18059,'-50'-15'1938,"42"-4"-1888,33 1 1,16 2-36,-3 2 0,5 0 0,5 0-673,1 0 0,6-1 0,3-1 0,2 1 0,-1 0 671,2 1 1,0 0-1,2 1 1,-1 0 0,1 0-153,1 0 0,2 0 0,-1 0 0,-2 2 0,-5 1 19,14-3 1,-5 2-1,-20 10-70,-23 13-39,-54 0 0,-21 2 210,9-2 0,-3 0 1,-1-1 21,-6 2 1,-2 0 0,0-1-4,-2 1 0,-1 0 0,0 0 37,3-1 1,0 0-1,-1 1 229,-9 2 0,0 1 0,4 0-233,-1 6 1,6 0-6,-2-4 0,21 2-28,46 5 33,19-19 1,11-6-53,14 0 1,11-3-1,2 0-418,-12-1 0,2-1 0,2 0 1,1 0 436,-2 0 0,3 0 0,1 0 0,-3 0 0,-4 0 0,8-2 0,-5 0 0,-3 1 0,5 0 0,0 0 0</inkml:trace>
  <inkml:trace contextRef="#ctx0" brushRef="#br0" timeOffset="80344">22979 16375 15123,'39'-28'501,"-1"-1"1,1 0-1,15-10 1,-1 9-418,-20 19 0,1 6-34,9 0 1,-3 9-18,10 38-11,-37-4 1,-10 6-1,-10 2 1,-9 1-618,-13 7 1,-4-4 599,7-15 1,0-4 5,3-2 1,0-1 285,-14 18-286,14 0-11,51-20-717,7-15 0,6-4 84,8-8 0,3-4-289,12-2 1,-1-1 226,-11-1 0,-2-1 860,2 1 0,-2 1 1,8-2-1,-14 3 1</inkml:trace>
  <inkml:trace contextRef="#ctx0" brushRef="#br0" timeOffset="80560">24094 16308 16994,'6'0'118,"23"15"0,8 6-96,-3-2 0,2 1-622,13 10 1,2-1-1652,-8-5 1,-4-2 2250,8 4 0,-21-12 0,-9-7 0</inkml:trace>
  <inkml:trace contextRef="#ctx0" brushRef="#br0" timeOffset="80727">24400 16308 16266,'-50'31'116,"0"0"0,7 5 0,5 3-2150,8 8 0,9 0 2034,10-11 0,6-3 0,7 8 0,8-31 0</inkml:trace>
  <inkml:trace contextRef="#ctx0" brushRef="#br0" timeOffset="81143">24668 16103 16098,'21'-58'61,"1"27"1,6 5-28,20 6-40,-14 9 0,0 4 6,13 7 0,-11 31 0,-40 29 90,-14-12 0,-8 3 313,-7 7 1,-2-1-710,3-10 0,3-3 407,8-6 0,8-2 221,18 5-255,13-13-56,15-11 124,27-24-113,-29-12 1,-2-5 10,-1 2 1,-2-3-34,-7-9 0,-7 0 0,-8-13-258,-47 2-375,11 31 0,-4 5-1681,-10 4 1,0 6 2313,11 4 0,4 2 0,-6 11 0,33-9 0</inkml:trace>
  <inkml:trace contextRef="#ctx0" brushRef="#br0" timeOffset="81379">25296 16051 18642,'27'55'-796,"0"0"0,3 3 1,4-5-942,3-13 0,1-3 1737,-3-1 0,-5-4 0,-8-6 0,-8-9 0</inkml:trace>
  <inkml:trace contextRef="#ctx0" brushRef="#br0" timeOffset="81626">25572 16007 16838,'-55'24'470,"0"0"1,5-2 0,9 6-337,21 4 0,11 4-89,9-2 0,9-1-28,10 5 0,8-5-163,1-9 0,4-5-403,5-6 0,0-5-1468,16-4-2386,-2-10 4403,-2-5 0,-22 3 0,-7-2 0</inkml:trace>
  <inkml:trace contextRef="#ctx0" brushRef="#br0" timeOffset="81943">25858 15944 14619,'-2'-11'684,"1"2"-404,1 9-146,18-36-89,5 21-23,15-24-111,-13 33-471,-8 5 481,-14 3 102,-3 9 21,-8 3 24,2 6 223,4-4-291,16-6 0,14-3-707,15-6-2172,-3 0 0,1 0 2879,25-1 0,-4 0 0,-35 0 0</inkml:trace>
  <inkml:trace contextRef="#ctx0" brushRef="#br0" timeOffset="82428">26405 14450 13622,'18'-38'549,"1"1"0,-2 2 0,3 5-370,13-3 45,19 11-168,-11 17-45,11 22 113,-16 28-528,-18-6 0,-1 9 1,0 3 562,-1-1 1,0 3 0,0 3-1,1 2-356,-3-7 1,1 2-1,0 2 1,0 1 0,1 1-1,-1-1 210,1 4 0,0 1 0,-1 1 0,1 0 1,0-2-1,-1-2-289,0 1 0,1-1 1,-2-1-1,1-2 1,-1 0 275,2 7 0,-1-1 0,-1-3 0,0-5 11,2 13 0,-2-5 18,-5-14 1,-1 0 0,-2-2-2,-2 8 0,-5-4-263,-8 1 0,-5-7-1849,-18-2 2224,-16-26 1,28-14 0,3-1 0</inkml:trace>
  <inkml:trace contextRef="#ctx0" brushRef="#br0" timeOffset="83319">28170 14449 19684,'49'-40'-908,"0"11"-997,-8 41-3216,-7 7 5121,-14 13 0,-9-13 0,-9-1 0</inkml:trace>
  <inkml:trace contextRef="#ctx0" brushRef="#br0" timeOffset="83442">28302 14767 14204,'50'-32'-287,"0"-1"0,-16 10 0,-4 3 1,-1 5-1</inkml:trace>
  <inkml:trace contextRef="#ctx0" brushRef="#br0" timeOffset="83977">29326 14154 17218,'7'-65'661,"8"27"1,9 4-573,12 12 1,5 6-68,11-2 1,0 11-23,-7 23 0,-4 11 16,-10 2 1,-8 6-491,-16 20 0,-12 3 480,-3-11 0,-7-1 16,-13 13 0,-3-1 183,4-8 1,0-3-178,1 1 0,4-4-5,1 2 140,34-28-476,18-22-824,6-8 0,6-4-1553,9-4 1,2-2 2645,1-3 0,-2 0 0,-12 7 0,-5 3 1,-5-1-1</inkml:trace>
  <inkml:trace contextRef="#ctx0" brushRef="#br0" timeOffset="84161">30075 14074 18798,'49'27'-902,"-1"1"0,0-1 0,0 1 0,5 1 1,-3-1-1,-1-2 902,-4-4 0,-2-1 0,-6-3 0,12 4 0,-13-8 0</inkml:trace>
  <inkml:trace contextRef="#ctx0" brushRef="#br0" timeOffset="84343">30475 14080 16737,'-40'35'17,"-1"0"1,1 0 0,2-1 0,2-1 0,6 0-674,7 3 1,6 2 655,6 3 0,3-2 0,0 1 0,12-1 0</inkml:trace>
  <inkml:trace contextRef="#ctx0" brushRef="#br0" timeOffset="84676">30784 13856 18664,'46'-15'18,"0"0"1,0 5 0,-4 9-321,18 29-259,-30 4 1,-7 5 543,-11 1 0,-9 1 398,-6 8 1,-8-1-86,-5-10 1,-3-4-274,-14 8 44,18-23 45,18-14-314,32-11-1014,-4-2 0,4-1-980,20-4 0,5-1 2158,-7 1 0,-2 0 1,-11 4-1,-4 2 0,-1 2 1</inkml:trace>
  <inkml:trace contextRef="#ctx0" brushRef="#br0" timeOffset="84893">31530 13723 18787,'31'50'-463,"0"0"0,1-2 0,2-1 463,1-4 0,0-5 0,7 8 0,-15-22 0</inkml:trace>
  <inkml:trace contextRef="#ctx0" brushRef="#br0" timeOffset="85127">31855 13724 17084,'-49'39'667,"0"1"0,20-6-662,-18 18 1,14-1 128,58-17-78,21-6-163,-1-14 1,7-3-903,4 1 1,2-1-3908,9 1 1,-3 1 4875,-17-3 1,-6-1 0,6 5 0,-38-7 0</inkml:trace>
  <inkml:trace contextRef="#ctx0" brushRef="#br0" timeOffset="85394">29655 15149 17185,'41'-5'605,"22"-7"-392,-15 0 0,10-2 0,6-2 0,2 1-1116,-15 4 1,2 0 0,2 0-1,1 1 1,0-1 0,0 0 911,2 1 0,0-2 1,0 2-1,1-1 0,1 0 1,0 2-137,3-1 1,2 0-1,0 1 1,-1 0-1,-1 1 1,-4 2-23,10-1 1,-4 1 0,-2 2-1,2-1-1731,-9 2 0,2 1 0,0-1 0,-3 2 0,-4 0 1880,5 1 0,-4 0 0,-3 1 0,1-1 0,-1 0 0,-14 1 0,-16 4 0</inkml:trace>
  <inkml:trace contextRef="#ctx0" brushRef="#br0" timeOffset="85926">30149 15697 15818,'-35'-33'1001,"0"1"0,9 6 0,4-1-732,-5-30-169,21 10-55,19 13 0,9 0-28,9 2 0,5 3-45,11-1 0,3 8 16,-9 13 1,-3 10 0,10 38 5,-39-5 1,-11 8-217,-6 4 0,-7 5 0,0 0 222,0-1 0,-1 0 0,0 0 0,-3 7 0,0 0 0,2-3 22,0 2 0,8-6-22,21 0 202,23-41-169,9-30 34,-12-8 1,-2-9-23,-6-6 0,-6-4-40,-1-8 1,-9 1-57,-10 13 1,-9 5-566,-33-10-303,-8 36-1412,18 11 0,-1 7 2331,-14 15 0,7-6 0,26 3 0</inkml:trace>
  <inkml:trace contextRef="#ctx0" brushRef="#br0" timeOffset="86160">30803 15355 19505,'-2'38'33,"0"1"1,3 1-1,5-2-173,10-6 0,7 0-1379,13 13 1,6-3 1518,1-7 0,1-4 0,-9-2 0,-2-3 0,20-2 0</inkml:trace>
  <inkml:trace contextRef="#ctx0" brushRef="#br0" timeOffset="86393">31173 15380 17319,'-46'17'321,"0"1"1,-7 13-1,5 8-276,21 1 0,4 3-29,-3-1 1,6 0-5,23 24 55,23-37-84,12-18 0,9-6-863,8-7 1,3-5 743,-10 0 0,1-1 0,-4 0 1,3-3-1,-6-1 0,17-9 1</inkml:trace>
  <inkml:trace contextRef="#ctx0" brushRef="#br0" timeOffset="86694">31532 15240 18619,'16'-55'515,"4"10"-526,9 35-896,10 12 10,-15 28 942,-10 15 190,-20 3 248,-11-4-237,5-25-22,5-3-190,27-8-2018,33-5-1557,13-6 3432,-20 0 0,-2 0 1,-5-1-1,-4 2 1</inkml:trace>
  <inkml:trace contextRef="#ctx0" brushRef="#br0" timeOffset="87961">28589 15968 10193,'0'-11'1244,"0"3"-605,0 8 234,2-42-189,0 24 156,1-32-134,-1 38-403,2 4-247,4 5 101,9 1 11,11 3 22,14 5-67,10 2-67,7 9-294,0 5 249,-7 9 34,-13 9 0,-17 9-8,-21-10 0,-10 2-9,-11 0 0,-6-2-23,-3 6 1,-3-3-6,3-12 0,0-5 0,-7 4-11,28-21 44,29-5-672,36-8 639,-8 0 0,1-2 0,-16 3 0,-1-1 0,30-5 0</inkml:trace>
  <inkml:trace contextRef="#ctx0" brushRef="#br0" timeOffset="88227">29304 15933 14820,'42'14'306,"-1"0"1,-1 1-1,-2 2-843,14 21-1402,-3 2-2700,-3-2 4639,-7-8 0,-17-13 0,-7-8 0</inkml:trace>
  <inkml:trace contextRef="#ctx0" brushRef="#br0" timeOffset="88410">29699 15824 15403,'-43'16'41,"-1"0"0,1 3 1,2 3-31,8 5 0,2 5-286,-9 15 1,3 5 274,13-5 0,3 0 0,-3-8 0,6-2 0,11 10 0</inkml:trace>
  <inkml:trace contextRef="#ctx0" brushRef="#br0" timeOffset="112708">17618 2075 14731,'-40'-3'784,"-1"1"0,-21-2-447,48 2-337,16 1 56,17-1-11,18 1-12,23-1 12,-23 1 0,2-2-635,4 1 1,1-1 589,2 0 0,-1-1 0,-1 2 0,-1 0-393,-4 0 1,-2 1-884,19 2 524,-26 9 752,-23 5 0,-36 8 101,-20 1-34,13-13 1,-5-1 464,-18 2 0,-2-1 45,11-3 1,2-2-282,-5 5 1,18-9 1012,44-24-1309,43-5 5,2 0 1,6-1-479,-1 2 0,5 1 293,-14 8 1,4-1 0,3 1 0,0 1-499,0 1 0,1 2 0,0 1 1,1 0 677,6 0 0,1-1 0,-1 2 0,-5 2 0,-6 1 0,-4 1 0,-6 3 0,-5 3 0,-1 0 0</inkml:trace>
  <inkml:trace contextRef="#ctx0" brushRef="#br0" timeOffset="146357">5980 184 15034,'6'-5'1299,"-1"2"-1052,-5 3-101,45-13-124,-16 9-22,4-3 0,1 1-34,4 7-33,-5 7-393,-7 5 180,-12 24 516,-23 11 55,-11 9-201,-6-14-23,7-16-67,13-18-89,4-3-58,7-2-1914,20-1 2061,20-2 0,-13-1 0,1 0 0</inkml:trace>
  <inkml:trace contextRef="#ctx0" brushRef="#br0" timeOffset="146557">6656 209 15235,'0'-8'180,"-9"42"122,1 5-246,-1 0 0,0 3-992,1-5 0,1 0 902,-2 3 1,0 1-416,0 0 1,1 0-678,1-1 0,0-2 1126,1-1 0,1-4 0,0 4 0,2-11 0</inkml:trace>
  <inkml:trace contextRef="#ctx0" brushRef="#br0" timeOffset="146857">6952 638 14059,'-27'49'97,"0"0"0,7-13 0,1-1-758,1-1 0,2-2 661,-3 4 0,11-18 0,2-4 0</inkml:trace>
  <inkml:trace contextRef="#ctx0" brushRef="#br0" timeOffset="147040">6761 560 18059,'44'42'-568,"-1"0"0,-6-11 0,-4 2-804,-6 7 0,-4-1 1372,16 8 0,-18-22 0,-3-9 0</inkml:trace>
  <inkml:trace contextRef="#ctx0" brushRef="#br0" timeOffset="147374">7139 428 19538,'39'19'-3003,"-16"15"3160,-17-2 0,-5 3 268,-5 12 79,-4-19 46,5-23-46,23-6-431,9-11 0,5-3-90,1 4 0,4-1-459,17-9 0,2 0 369,-8 7 1,1 3-884,-1 4 1,4 1-1,0 1 990,4 1 0,0 1 0,-3 1 0,9-1 0,-4 2 0,-12 1 0,0 0 0</inkml:trace>
  <inkml:trace contextRef="#ctx0" brushRef="#br0" timeOffset="148060">6607 1197 14283,'-11'0'1468,"2"0"-1065,9 0-157,0 0-32,68-17-175,-24 8 0,3 0-199,14-4 1,4 0-66,-12 4 1,2 1 0,-3 1-1378,9 2 0,-3 0 1602,3 0 0,-4 2 0,-21 2 0,-5 0 0,-4 2 0</inkml:trace>
  <inkml:trace contextRef="#ctx0" brushRef="#br0" timeOffset="148293">6722 1266 13162,'-4'1'-353,"36"-7"0,23-7-555,1-2 1,5-1-1489,-8 4 0,4-2 1,0 1 2395,0-1 0,0 0 0,-7 2 0,-14 4 0,-5 1 0,26-4 0</inkml:trace>
  <inkml:trace contextRef="#ctx0" brushRef="#br0" timeOffset="153658">28086 2728 14227,'-1'7'762,"0"-3"-695,58-30-67,-9 10-1465,2-3 0,5 0 1017,-10 8 0,1 3-135,6-1 0,3 2-585,5-1 1,1 1-174,-16 3 0,0 1 0,0-1 1341,4 0 0,0 0 0,-5 1 0,-1 0 0,-5 0 0,27-2 0</inkml:trace>
  <inkml:trace contextRef="#ctx0" brushRef="#br0" timeOffset="154191">31102 2824 15213,'55'-10'43,"-1"1"0,0-1 0,1 3 0,2 1 0,3 0 0,-1 1-1459,2 0 1,1 0 0,0 0 0,1 1 1327,-7 2 1,1 0 0,0 0 0,-1 0-1,-3 1-276,0 1 0,-4-1 0,0 2 0,3-1 266,3-1 0,4 1 0,1 0 0,-3 1 0,-6-1 0,16 0 0,-3 0 0,-8 0 0,0 0 0,0 0 0</inkml:trace>
  <inkml:trace contextRef="#ctx0" brushRef="#br0" timeOffset="156085">23012 16930 16266,'45'9'2241,"1"-2"-1815,-6-9-45,18-6-1705,-17 2 0,3-2 1486,10-2 1,4-2-96,-12 4 0,2-1 1,2 0-12,7 0 0,2-1 0,1 1-680,-10 2 0,1 0 1,1 0-1,1 1 632,3 0 1,0 0-1,1 1 1,1 0-9,2 1 0,1 1 0,0 0 0,0 0-206,0 1 0,1 0 1,0 1-1,0 0 91,0 1 0,1-1 0,-1 1 1,1 1-43,-1-1 0,0 2 0,0 0 0,-1-1-42,0 1 0,-1 0 0,0-1 1,0 1-153,-3 0 1,1 1 0,-1-1 0,-1 0-244,-2 0 0,-1-1 0,0 1 0,-1-1-1550,14-1 0,-1 0 1,-1-1 2143,-2-3 0,-1-1 0,-6 0 0,-4 2 0,-5 0 0,-9-4 0,0 1 0</inkml:trace>
  <inkml:trace contextRef="#ctx0" brushRef="#br0" timeOffset="164043">6601 1101 13768,'38'-31'257,"0"1"1,0-1 0,-1 2-1,-1 1 1,3 2-172,6 2 0,1 2 0,1 2-399,0 1 1,1 0-1,-1 1 242,2 0 0,0 0 0,-6 4 683,22-2-276,-76 26-185,-23 4 1,-11 0 55,-5 2 1,-4 1-353,-7 1 1,-1 0 330,19-5 1,-1-1 0,0 0 52,-9 3 0,-2 0 1,5-1-229,-3 1 0,4-2-11,-2 0 0,13-1 134,31-7-67,41-17-11,1 0 0,10-3 0,3-2-279,-4 1 0,4-2 1,1-1-1,1 0 223,-1 1 0,1 0 0,2-1 0,-1 0 0,-2 1-26,7-3 1,-2 1 0,-2 0 0,-4 2 8,23-7 1,-17 2 16,-33 3-46,-67 15 72,2 4 0,-10 1 0,-3 2 10,7 1 1,-3 2-1,-1 1 1,-1-1-505,-9 1 0,-3 0 1,1 0-1,3 1 468,-5 2 0,4 0 0,4 1-17,-7 1 1,15-2 16,25-5 45,36-11-29,17-7 1,8-5 5,15-6 1,3-1 321,-3 0 1,-1 0-345,-2 2 0,-7 2 0,-11 3 171,-32 7-171,-33 4 0,4 4 0,-5 3 1264,-9 0 0,-5 3-1261,0 5 1,-5 3 0,3-1 7,6-1 1,2 0-1,1 0-118,-21 7 1,7-1 84,0 0-34,72-14-40,22-10 1,13-5-28,-1 1 0,7-2 0,3-1-1088,2 2 0,4-2 1,2 1-1,-1 0 516,-6 1 0,-1 0 1,0 1-1,0 1 695,1 1 0,3 0 0,-4 1 0,-7 3 0,-2 1 0,-6 1 0,22-4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4:03:25.36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8758 2844 15515,'3'-3'504,"-1"0"-459,-2 3-34,39-3-11,-11 3-649,32 3-2074,-26 11-2521,-10 12 5244,-12 9 0,-7-13 0,-5-3 0</inkml:trace>
  <inkml:trace contextRef="#ctx0" brushRef="#br0" timeOffset="118">8881 3144 17711,'51'-21'-834,"0"-1"0,-3 3 0,-1 0 0,-2 2 1,-4 1-1,13-3 0</inkml:trace>
  <inkml:trace contextRef="#ctx0" brushRef="#br0" timeOffset="452">11295 2255 18059,'6'-53'34,"25"14"-181,20 73-558,-6 6-28,-24-2 0,-8 4 733,-15-4 0,-7 0 22,-2 2 1,-4-1 94,-6 1 0,-2 0 90,-10 8 1,1-2 50,8-11 1,2-1-259,1 0 0,8-4-34,17-4-459,33-19-728,19-19 11,-20 3 0,2-2-1715,2-4 1,0 0 2924,3-2 0,-3 1 0,6-2 0,-11 5 0</inkml:trace>
  <inkml:trace contextRef="#ctx0" brushRef="#br0" timeOffset="651">11891 2274 17196,'15'45'-962,"1"0"0,-1 0 0,4 7 0,0-7 0,11-1 0,-15-32 0</inkml:trace>
  <inkml:trace contextRef="#ctx0" brushRef="#br0" timeOffset="868">12245 2327 15533,'-41'16'456,"0"1"0,-1 2 0,1 1-266,2 2 1,2 0-191,6-1 0,3 0 34,-7 13 286,24-9-567,68-9-655,-4-12 0,8-5-1041,0-1 1,6-3 0,-1-1 1813,-7 2 0,-2-1 1,-2-1-1,12-3 1,-10 1-1,-9 2 0</inkml:trace>
  <inkml:trace contextRef="#ctx0" brushRef="#br0" timeOffset="1085">10765 3334 16580,'44'-14'40,"-1"1"0,0 0 1,7-2-1,2 1 1,5-1-6,-1 3 1,5-1 0,4-1 0,2 2 0,0 0-1116,-4 2 0,1 1 0,2 0 1,0 1-1,0-1 0,0 1 379,-1-1 1,0 1 0,0-1 0,0 1 0,-1 0 0,-1 2 700,-4 0 0,2 2 0,-1 0 0,-3 0 0,-5 1 0,-7 1 0,18 0 0,-12 2 0,15 0 0</inkml:trace>
  <inkml:trace contextRef="#ctx0" brushRef="#br0" timeOffset="1621">11209 3757 16120,'19'-56'220,"0"0"1,-1 4 0,7 6-193,13 12 0,4 8-497,-11 8 1,1 4 440,10-3 0,-3 10 89,3 35-588,-24 19 1,-10 12 563,-9-9 0,-5 5 1,-1 1-312,2-4 1,0 1 0,-1 1 0,-1-3 381,-3 6 1,-2-2 0,2-2-42,-1 11 0,7-9 0,21-4 303,31-22-230,-13-36 0,1-11 67,7-12 0,-4-7-153,-9-3 1,-5-4-33,-5-4 0,-10 1 46,-25-9-46,-12 9-7,-23 14-88,7 21 1,-4 6 626,0 9 0,0 6-2173,2 1 0,2 4-2729,-11 16 4348,55-9 0,5-15 0,10-5 0</inkml:trace>
  <inkml:trace contextRef="#ctx0" brushRef="#br0" timeOffset="1835">11833 3690 17924,'5'-10'-34,"-1"2"46,25 54-12,-8-8-174,11 14 0,3 1-493,-13-22 1,1-3-1206,8 10 1,3-5 1871,18-5 0,-21-14 0,-7-8 0</inkml:trace>
  <inkml:trace contextRef="#ctx0" brushRef="#br0" timeOffset="2102">12411 3573 18910,'-59'19'168,"0"-1"0,2 1 0,6 4-168,19 2 0,5 2-6,1-1 1,2 0-84,-7 20-1,26-1 101,45-20-78,3-12 0,5-6-124,2-7 1,2-3-659,10-1 1,-1-2-284,-14-1 1,1-1 1131,18-4 0,-4 1 0,0 1 0,-25 3 0,0 0 0</inkml:trace>
  <inkml:trace contextRef="#ctx0" brushRef="#br0" timeOffset="2385">12916 3288 19000,'-2'-49'-112,"7"11"11,8 34-1400,9 25 290,-10 23 1211,-8 5 269,-15 10 169,-7-24 346,-1-4-616,8-13-1143,21-5-1065,19-16-3349,33-12 5389,-18 1 0,-1 0 0,9-4 0,2 0 0</inkml:trace>
  <inkml:trace contextRef="#ctx0" brushRef="#br0" timeOffset="2619">15024 2565 17622,'24'17'-8920,"-1"1"8920,-2 8 0,-9-12 0,-6-2 0</inkml:trace>
  <inkml:trace contextRef="#ctx0" brushRef="#br0" timeOffset="2719">15047 2812 15146,'-7'3'1053,"2"0"-4840,49-29 3787,4 7 0,6-10 0,-17 17 0</inkml:trace>
  <inkml:trace contextRef="#ctx0" brushRef="#br0" timeOffset="5584">17786 2035 17274,'9'-1'740,"1"-5"-684,0-4-33,16-16-12,15-7 6,-12 11 0,3 1-1,0 2 1,-1 2 6,9-4 66,-16 11 337,-24 10 179,0 0-617,-5-2 12,-5-2-11,-1-1 56,-3-1-23,6 4 34,2-3 0,3 3-112,0-1-201,3 2 257,5 1 56,1-1 11,13-6-45,4-4 1,9-6-34,-6 3-1,-5 3 1,-10 6 11,-1 1-56,-3 2 34,0 0-12,-1 5 12,3 7-34,3 8 56,4 13-45,0 7-45,-4 10-50,-5-8 0,-6 2 45,-10 3 0,-5 1 140,-5 8 0,-4-2-206,-1-12 1,-3-6 171,0-6 0,2-6 1,-2-4 514,7-8-403,11-5-44,20-7-35,12-4-44,12 1 0,5 0-44,24-1 16,-18 3 0,2 5 22,-1 8 0,-2 6-2,-10 2 1,-4 6-27,-5 10 1,-9 4 78,-21 24-23,-15-29 0,-7-4 46,-26 10-24,17-20 1,-1-2-448,3-6 0,-1-4 403,-3-7 0,3-4 0,-3 0 0,15-15 0</inkml:trace>
  <inkml:trace contextRef="#ctx0" brushRef="#br0" timeOffset="5752">18914 2310 8658,'-25'29'0,"6"-5"0</inkml:trace>
  <inkml:trace contextRef="#ctx0" brushRef="#br0" timeOffset="5971">19415 1974 19011,'-3'-8'-22,"0"1"22,3 7 22,-4 78-1277,7-37 1,3 2-1015,-2 17 0,4 1 2269,5-12 0,2-7 0,3-11 0,-3-11 0</inkml:trace>
  <inkml:trace contextRef="#ctx0" brushRef="#br0" timeOffset="6252">19823 2020 19729,'36'-50'-471,"23"22"-2017,-11 74 1855,-23-10 0,-6 3 706,-6 0 0,-7 0 291,-9 0 0,-4-4 219,-10 2 156,4-11-369,4-8-269,5-8-3429,29-8 3328,4-10 0,4 2 0,-10-3 0</inkml:trace>
  <inkml:trace contextRef="#ctx0" brushRef="#br0" timeOffset="6501">20768 1822 19022,'-47'8'396,"0"0"0,10-2 0,8 6-385,16 28 23,30 2 5,8-9 0,8 1-56,6 0 1,2 0-435,0-1 1,-1-1 136,-4-6 0,-7-2-828,-8 0-1518,-13-6 2660,-25-9 0,11-4 0,-12-5 0</inkml:trace>
  <inkml:trace contextRef="#ctx0" brushRef="#br0" timeOffset="6636">20798 1794 15708,'49'-26'8,"1"0"1,-5 6-1,4 2 1,1 2-9,1 5 0,1 2 0,-3 1 0,6-4 0,-2 2 0,-5 6 0,0-1 0</inkml:trace>
  <inkml:trace contextRef="#ctx0" brushRef="#br0" timeOffset="6835">22344 1609 19807,'0'3'67,"0"0"-22,54 31-45,-9-16-1322,1 5 1,5-1 788,-9-9 1,1-4-891,3 2 0,2-1 1423,4-1 0,-3-2 0,9 2 0,-13-4 0</inkml:trace>
  <inkml:trace contextRef="#ctx0" brushRef="#br0" timeOffset="7001">22829 1554 19112,'-45'48'-142,"0"0"1,0 1 0,0 4 0,2 2 0,13-3 141,21-1 0,5-3 0,-9-8 0,5-4 0,33 12 0</inkml:trace>
  <inkml:trace contextRef="#ctx0" brushRef="#br0" timeOffset="7302">23763 1455 15101,'1'-10'1994,"0"2"-1512,-1 8 224,-6 82-605,3-27-380,-1 5 0,0 2 279,2-28 0,2-2-965,3 7 1,8-3-1372,11-12-1,6-2 2337,-1 0 0,2-5 0,25-5 0,-26-12 0</inkml:trace>
  <inkml:trace contextRef="#ctx0" brushRef="#br0" timeOffset="7469">24215 1712 17106,'0'-10'2847,"1"2"-2668,-1 8 45,0 0-224,-8-12-594,0 15-1120,-3-5-2208,5 15 751,5-3 3171,2-5 0,0-5 0,0 0 0</inkml:trace>
  <inkml:trace contextRef="#ctx0" brushRef="#br0" timeOffset="7735">24216 1694 19673,'-44'24'14,"0"0"1,5-3 0,9 3-15,19 16 12,24 3 122,31-20-106,-8-14 0,2-6-56,-2-7 0,0-4-67,-1-4 0,-3-4-220,1-19-43,-13-3-348,-11-5 706,-44-12 0,26 28 0,-28-4 0</inkml:trace>
  <inkml:trace contextRef="#ctx0" brushRef="#br0" timeOffset="7985">24647 1386 18104,'47'-12'-1869,"-1"0"1,14-5-1,-35 13 1</inkml:trace>
  <inkml:trace contextRef="#ctx0" brushRef="#br0" timeOffset="13935">25359 932 13352,'6'-1'2387,"-1"0"-156,-5 1-1884,2-10-67,-1 8-79,1-9-111,-4 11 11,-3 0-56,-4 0-1,-3 0-10,-3 0 0,1 0-1,1 1 23,1 0-22,5 2-23,1-1 45,3-1-45,1 1 68,1-2-79,1 1-23,-2 8 46,-6 12-23,0 4 11,-5 7 11,4-9-78,-1 4 79,5-11 179,2-2 22,3-12-168,6-9 33,5-3-55,13-7-90,9 7-22,11 15 55,-3 22-122,-13 4-91,-13 9-537,-13-13-3743,-20 4 4516,0-14 0,-3-1 0,8-14 0</inkml:trace>
  <inkml:trace contextRef="#ctx0" brushRef="#br0" timeOffset="14135">25400 902 17095,'59'-11'-1547,"-1"1"1,-3 0 0,-4 3 1546,6 7 0,-24 0 0,-9 0 0</inkml:trace>
  <inkml:trace contextRef="#ctx0" brushRef="#br0" timeOffset="14752">20235 3056 16905,'48'-9'248,"-1"-1"1,0 1 0,8-3 0,2-1 0,2-1-1024,-9 2 0,1 0 0,3-1 0,5-2 851,-5 2 1,4-1 0,3-1 0,2-1 0,3 0 0,0 1 0,1-1-311,-8 4 0,2-1 0,2 0 0,0 0 0,1 1 0,0-1 0,0 1 0,1-1 0,-1 1 234,-6 0 0,1 0 0,0 1 0,0-1 0,0 0 0,1 1 0,-1 0 0,1 0 0,-1 0 0,1 1-80,0 0 1,2 0-1,0 0 1,0 1 0,0 0-1,0 0 1,-2 1 0,0 0-1,-3 1 1,-1 1-5,6-1 1,-3 1 0,-1 1 0,-2 1 0,0 0 0,2 1 0,1 0-751,1 1 1,2 0 0,2 1 0,-1 0 0,1 1 0,-3 0 0,-1 1-1,-5-1 834,10 2 0,-4 0 0,-2 1 0,-2 0 0,1 0 0,1-1 0,2 1 0,-2 0 0,-6 0 0,-10 1 0,-10 3 0,0 0 0</inkml:trace>
  <inkml:trace contextRef="#ctx0" brushRef="#br0" timeOffset="14952">22332 3036 19381,'50'-20'11,"0"-1"0,1 1 0,-1 0 0,1-1 1,3 2-1,3-1 0,1 1 0,2 0 0,-1 0 1,1 0-967,1 0 0,0 1 1,1-1-1,0 1 1,0 1-1,2-1 907,-7 3 0,2 0 0,1 1 0,-1-1 0,-1 2 0,-1 0 0,-2 2-401,5-1 1,-3 2 0,-1 1-1,-1 1 1,0-1-202,12 0 0,0 0 0,-1 1 1,-2 0-797,-4 1 1,0 0-1,-2 1 1,-1-1 1445,-4 2 0,-1 0 0,-2 0 0,-5 0 0,12 0 0,-8 1 0,-13 0 0,-1 0 0</inkml:trace>
  <inkml:trace contextRef="#ctx0" brushRef="#br0" timeOffset="90533">18597 3425 15426,'-5'3'190,"27"-12"1,20-8-135,4 0 0,8-2 0,1-1-1252,-7 2 0,1 0 0,1 0 1,3-1 1199,0 2 1,2-2-1,2 1 0,0 0 1,-2 1-3,8-1 1,-3 0 0,2 1 0,5-1 9,-16 5 1,4-2 0,2 1 0,0-1 0,1 1 0,0 0 0,-3 0-251,5 0 0,-1 0 0,0 1 0,-1 0 0,0 0 0,-1 0 231,11-2 0,0-1 0,-2 1 1,-2 1-1,-5 2-27,11-3 1,-6 1-1,-18 8 1101,-20 8-1022,-61 12 0,-31 6-34,20-7 0,-4 1 0,-5 0 0,-2 0-22,7-2 1,-4 1-1,-1-1 1,-2 1-1,-1-1 1,1 0 125,-3 1 1,-2-1 0,0 0 0,0 0 0,1-1-1,2 0-26,-3 0 1,-1-1 0,3 0 0,2-1 0,3 0-64,-11 0 0,5 0 1,9-2-22,5 1 1,22-4 1584,53-8-1557,13-5 1,15-5 0,6-1-30,-9 3 1,5-2-1,3 0 1,1 0 0,-1 0 47,2-1 1,0 0 0,1-1 0,0 1 0,2 0-53,-7 2 0,2-1 0,1 0 0,-2 1 0,-1 0 0,-5 2-14,5 0 0,-4 0 0,-2 2 0,-2 2-184,13-2 0,-2 2 0,-19 12 161,-21 30 65,-62-2 0,-33-1-28,25-12 0,-7-1 0,-5 0 0,-1-1 0,2-1-198,3-1 0,0-1 1,1-2-1,-1 0 1,0 0 217,-1-1 0,0-1 0,0 0 0,2-2 1,5-1 35,-6-1 0,5-2 0,3 0 47,-10-1 0,5 0 155,-13-2 1840,52-21-2098,44 3 0,18 1 0,0-4 0,5 0-369,1 5 0,5 1 1,-1 3 364,-9 2 0,0 3 1,0 1-270,7 0 1,1 2-1,-6 4 1453,-2 6 1,-12 9-1125,-22 27-12,-59-9 1,-23-3-45,24-12 0,-2-3 0,0-1-128,-4 1 0,-2-2 1,6-3 149,4-4 1,5-3-1,-8 2-22,29-16 0,44-12 0,24-6 30,-1 1 0,9-2 0,2-1-215,-13 7 1,1 0 0,2 0 0,1 0 148,-3 3 0,1 0 0,2 0 0,-2 2 0,-2 2-390,15-3 1,-4 3 0,1 3-853,3 3 1,1 3-1,-8 3 1278,-6 4 0,-6 3 0,2-2 0,-14 5 0,-34 7 0</inkml:trace>
  <inkml:trace contextRef="#ctx0" brushRef="#br0" timeOffset="95031">9812 7072 14675,'12'30'247,"1"13"-219,-6 1 0,-1 5-907,1-1 1,0 1 917,1 4 1,1-1-29,1-2 0,1-1-6,2-5 1,3-2 5,0-7 1,5-4 453,11-5 1,3-7 324,-1-8 0,2-9-183,5-12 0,-3-11-316,-6-13 1,-7-8-186,-7 0 0,-6-3-207,-3-6 0,-4 2 123,-5 12 1,-3 0 465,-6-10 0,-4 1-522,1 12 1,-2 3-303,-18-25-257,7 36-685,14 26-3137,4 19 4415,7-4 0,0 5 0,3-16 0</inkml:trace>
  <inkml:trace contextRef="#ctx0" brushRef="#br0" timeOffset="95516">10550 7442 13700,'11'56'610,"0"0"1,-2-9 0,0 1 0,-1-1-432,1 9 1,-1-1-588,0 0 1,-1-3 536,-2-8 0,-1-6 39,-2-4 2215,-2-22-1845,-4-49-365,-3-3 1,-1-6-129,1-5 0,-1-2-560,-3-12 0,0 0 520,4 11 1,2 1-6,0-2 0,3 1 0,0 1 0,3 2-33,3 4 0,3 4 33,-1 7 0,5 4 363,26-12-542,11 37-190,-2 22-226,-1 27-435,-20 6 178,-15-11 0,-4 2 90,-3-2 0,-3 0-1693,-6 2 0,-2-3 2455,-7 6 0,-1-23 0,10-19 0</inkml:trace>
  <inkml:trace contextRef="#ctx0" brushRef="#br0" timeOffset="95899">10961 7288 17230,'13'64'328,"-1"-1"1,-2-11 0,0-3-307,-2-9 1,0-4 22,4 13-1,0-6-32,-3-13 77,0-9-33,-4-11 594,-2-13-78,-3-38-460,-2-5-376,0 7 0,0-4 292,-1 4 0,0 0-6,0-6 1,0-1 5,1-1 0,2-3-28,3-16 0,3 1-23,4 13 1,3 4 16,-1 1 1,3 7-62,22 5 22,-7 46 0,1 15-269,-5 24 168,-15-19 0,-4 3-11,-1 0 1,-2 3-438,-4 13 0,0-1-2381,-2-7 0,1-3 2975,-1-1 0,0-4 0,0 1 0,2-28 0</inkml:trace>
  <inkml:trace contextRef="#ctx0" brushRef="#br0" timeOffset="96333">11527 7272 14809,'5'0'1883,"-2"0"-1267,-3 0-549,19-7-22,-5-5 0,13-9 44,-14-17 247,-17 2 180,-16 5-280,-14 31-91,2 20-78,9 23-11,15 3-56,4 0 0,11-1-89,23 5-314,22-15 341,-22-19 0,1-4 17,5-4 1,-1-6 10,20-15 23,-15-2 0,-1-5 39,-6-2 0,-2-3 112,1 1 0,-3 0 196,0-7-258,-21 20-67,-7 10 1,-1 2 10,0 5 45,0 6-67,1 6-4112,11 13 4112,2-11 0,1 1 0,-6-15 0</inkml:trace>
  <inkml:trace contextRef="#ctx0" brushRef="#br0" timeOffset="96765">12943 6650 14036,'2'-39'4438,"0"68"-4248,-2 3 0,0 7-145,-3 22 0,0 4-594,-1-11 0,1 1 567,-1-9 1,1 1 0,2-1-42,8 11 1,3-2-57,-2-3 1,5-6-17,7-17 0,3-7 286,16-11-583,15-24 274,-13-26 39,-23 10 1,-6-3-90,-15-23 123,-26 10-62,-3 35 1,-3 7-858,-14 6-1265,-13 7-3363,38 7 5592,12-4 0,8-7 0,4-3 0</inkml:trace>
  <inkml:trace contextRef="#ctx0" brushRef="#br0" timeOffset="97049">13393 7046 15448,'-6'1'2690,"-35"41"-2332,26-18-302,-5 4 0,2 1-34,12-1 1,12-6 22,9-5-57,30-9-88,-1-13 100,-11-1 0,-1-4 33,21-19 6,-20 2 1,-4-3-29,7-25-78,-28 0-1,-29 25-492,-25 20-2835,1 15-2622,21-1 6017,3 2 0,21-4 0,0-1 0</inkml:trace>
  <inkml:trace contextRef="#ctx0" brushRef="#br0" timeOffset="97384">13979 6992 19011,'22'44'179,"7"-9"-123,20-33-44,5-11 66,2-4-73,-21-3 1,0-3-51,13-13 1,-5 1 21,-30 12 23,-21 14 45,-4 3-45,-6 11-11,1 3-135,5 10-3114,9 15 3260,26-6 0,-14-4 0,15-13 0</inkml:trace>
  <inkml:trace contextRef="#ctx0" brushRef="#br0" timeOffset="97566">14617 6996 18586,'9'-63'1512,"1"10"-1512,16 33-1098,14 20-1266,5 12-2645,11 15 5009,-6 2 0,-21-13 0,-3-5 0</inkml:trace>
  <inkml:trace contextRef="#ctx0" brushRef="#br0" timeOffset="97949">15640 6571 19470,'-40'-20'250,"-1"0"1,2 7-1,1 9-250,-16 34-22,21 9 0,5 8 22,8 1 0,8 2-51,8 6 1,12-4-62,14-15 0,8-9 95,1-13 0,2-10 17,1-10 0,-2-8 23,9-28 10,-20 11 1,-3-2-420,2-5 1,-3-6 396,-1-4 0,-2-6 0,-1-2 112,-1-5 0,-2 0 1,0-1-317,-1 2 0,-1 0 0,-1 1 338,-1 7 1,-2 2 0,-3 7 157,-9-8-191,-15 29-112,-20 41-6,-2 19 0,2 14-314,19-8 0,6 5 1,5 3-26,5-4 1,4 4 0,4 0-1,4-3-505,5 8 1,5-3 0,8-3-48,9-2 1,8-4 0,2-7 896,12-3 0,-2-9 0,-20-8 0,-3-4 0,22 4 0</inkml:trace>
  <inkml:trace contextRef="#ctx0" brushRef="#br0" timeOffset="98149">17054 6360 18563,'30'46'-3052,"-7"-16"1,-23-17 0</inkml:trace>
  <inkml:trace contextRef="#ctx0" brushRef="#br0" timeOffset="98266">17048 6634 18507,'-1'11'739,"0"-3"-1366,1-8-1939,0 0-1232,52-34 3798,-12 20 0,-10-5 0,-1 2 0,-3 12 0</inkml:trace>
  <inkml:trace contextRef="#ctx0" brushRef="#br0" timeOffset="98649">18675 6208 16457,'5'-9'2487,"-2"2"-1915,-3 7-281,0 0-168,27-34-123,-11 25-67,23-19 56,-19 42-146,-5 13-359,-8 11 382,-23 27 150,4-34 1,-2 0-6,1 3 1,-1-2-12,-5 7 67,27-17-11,9-12-45,8 2 12,3 1-57,2 22 79,-18 22 112,-15 3-84,-8-25 0,-7-1-73,-26 13-942,16-22 1,-1-3 941,-8 3 0,5-4 0,25-21 0</inkml:trace>
  <inkml:trace contextRef="#ctx0" brushRef="#br0" timeOffset="98783">19168 6524 18149,'5'-2'1153,"-1"0"-4492,-4 2 3339,-5 3 0,4-2 0,-4 2 0</inkml:trace>
  <inkml:trace contextRef="#ctx0" brushRef="#br0" timeOffset="98982">19605 6228 19639,'0'-9'347,"-14"42"-398,11-1 1,0 3-365,-4 7 1,0 1-969,8 4 1,5-2-3212,10 17 4594,15-11 0,-13-23 0,0-11 0</inkml:trace>
  <inkml:trace contextRef="#ctx0" brushRef="#br0" timeOffset="99282">20141 6203 20412,'12'-55'571,"6"10"-582,14 33-23,8 5-167,7 9-1043,5 35 812,-42-4 1,-7 4 459,-2 4 0,-8 0-221,-14 8 1,-8-3 404,1-13 1,0-2-11,-3 4 0,5-2-314,1 10-2252,49-17 2364,18-36 0,5-9 0,-14 10 0,-2-1 0,6-8 0,-1 0 0</inkml:trace>
  <inkml:trace contextRef="#ctx0" brushRef="#br0" timeOffset="99450">20848 6194 19874,'-25'39'489,"0"0"1,4 1-1,12 0-612,21-4 0,7-2-908,13 17-1155,11-16-6665,-26-24 8851,-11-7 0,-6-4 0,-2 0 0</inkml:trace>
  <inkml:trace contextRef="#ctx0" brushRef="#br0" timeOffset="99582">20798 6109 19885,'46'-26'-639,"0"-1"0,1 1 1,12-7-1,-3 6 0,-17 16 1,-5 4-1,6 1 0</inkml:trace>
  <inkml:trace contextRef="#ctx0" brushRef="#br0" timeOffset="99785">22107 5886 19179,'1'6'426,"0"-1"-381,16 20 0,7 6 11,11 7-2201,1 4 1,4 2 2020,-7-17 1,1-2-482,4 0 0,2-2 664,21 3 0,-1-4 1,-1 2-1,-22-13 0,1-1 1</inkml:trace>
  <inkml:trace contextRef="#ctx0" brushRef="#br0" timeOffset="99935">22556 5941 18698,'-49'25'154,"-1"0"1,1 0-1,3-2 1,2 1-1,7 4-1375,2 20 0,13 4 1221,15-7 0,4-2 0,-7-4 0,5-5 0,26 7 0</inkml:trace>
  <inkml:trace contextRef="#ctx0" brushRef="#br0" timeOffset="100149">23090 5822 16614,'-10'39'100,"0"1"1,1 0 0,2-1-101,3-5 0,2 1-2594,2 15 0,5-1 2594,3-15 0,0-1 0,4 30 0,2-42 0</inkml:trace>
  <inkml:trace contextRef="#ctx0" brushRef="#br0" timeOffset="100399">23542 5819 20098,'-47'4'508,"1"1"0,-2 5 0,7 8-586,8 28 44,42 10-100,26-16-52,0-26 1,4-5-184,23-9 22,-5-10-90,-13-8-1872,-20-21-7522,-54 0 9807,-6 1 0,-12 17 0,22 14 0</inkml:trace>
  <inkml:trace contextRef="#ctx0" brushRef="#br0" timeOffset="100649">23840 5281 20602,'31'-17'-2207,"31"0"-1289,-11 5 0,3 0 3496,-7 1 0,-4-1 0,-9-1 0,-5-1 0,-9 1 0</inkml:trace>
  <inkml:trace contextRef="#ctx0" brushRef="#br0" timeOffset="101015">24406 4916 20345,'-26'-50'649,"9"12"-761,8 35 112,10 12 23,10 8 33,10 17-56,12 11-34,3 7-263,-18-16 0,-5 3-50,-13-5 0,-6 0-326,-2 0 1,-7-4-2085,-11-7 1,-6-6 2756,-28-4 0,24-8 0,9-5 0</inkml:trace>
  <inkml:trace contextRef="#ctx0" brushRef="#br0" timeOffset="101732">10323 9688 18126,'-36'-19'403,"0"0"0,3-4 1,8-4-399,16-3 1,6-7-1000,0-12 0,3-7 1,2 1 989,2 9 0,1 2 1,1-4 3,2-15 0,1-3 0,3 5-6,8-2 1,4 7 5,0 8 0,2 5 310,-1 12 0,0 4-366,14-3 493,-16 22-403,-26 68-23,-9-22 0,-4 6 0,-1 1-419,0 4 0,0 2 0,-1 1 408,-1-6 0,-1 3 0,0 0 0,1-4 7,-2 4 1,2-4 0,-2 2 18,-4 9 0,-2 2 0,2-2 370,5-11 0,2-1 1,-1-2-453,-7 20 0,2-7-90,4-3 359,24-38-224,15-17-56,20-9-381,21-9-85,-20 7 1,3-1-313,5-2 1,5 1 844,4 0 0,5-1 0,-7 3 0,-12 2 0,-3 2 0,17-4 0,1-1 0</inkml:trace>
  <inkml:trace contextRef="#ctx0" brushRef="#br0" timeOffset="102282">13169 9373 12412,'43'-25'1113,"1"0"0,-5-1 0,-6-4-587,-11-32-498,-14 28 1,-4-1 296,1-1 0,-4-2 392,-11-12 0,-8-1-106,-2 8 0,-5 3-443,-2 0 0,-4 6-107,-1 12 1,-2 8-40,-15 12 195,1 16-217,9 7-2,13 31-323,59-2 123,5-22 1,11-5 6,1-10 1,5-6 0,0-3-318,-5-3 1,-1-3-1,0-2 512,1-3 0,0-2 0,-4-3 0,1-6 0,-4-2 152,5-5 0,-4 0-185,11-5 33,-10 7 168,-34 33-101,-11 15-22,0 37-297,4-27 0,4 1-1110,10 9 1,5-3-533,0-11 1,4-5 2205,12-6 1,-1-7 0,-2-5 0,-3-8 0</inkml:trace>
  <inkml:trace contextRef="#ctx0" brushRef="#br0" timeOffset="102449">14948 8790 19505,'53'-18'-839,"-1"0"0,-15 5 1,-3 5-1,13 9 1,-36 6-1</inkml:trace>
  <inkml:trace contextRef="#ctx0" brushRef="#br0" timeOffset="102565">15072 9024 17577,'43'-14'-807,"1"1"0,-1-1 0,15-2 1,-2 0-1,-13 0 0,-4 2 1,10-1-1</inkml:trace>
  <inkml:trace contextRef="#ctx0" brushRef="#br0" timeOffset="103131">17968 8552 18507,'-10'-40'366,"-1"1"0,3 2 0,4 5-265,16 3 22,28-5-156,20 15-40,-22 21 0,-1 8-28,16 26-361,-33-1 0,-9 5 462,-17 1 0,-7 0 16,-1 2 1,-4 0-11,-7 0 0,-1-2-1,1-3 1,0-3-6,4-4 0,2-2 248,-7 24-169,26-26-79,17-8-729,24-30-1590,10-9 2319,-11-4 0,-2 0 0,0 2 0,9-10 0</inkml:trace>
  <inkml:trace contextRef="#ctx0" brushRef="#br0" timeOffset="103249">18352 8633 15583,'0'0'0</inkml:trace>
  <inkml:trace contextRef="#ctx0" brushRef="#br0" timeOffset="103532">18994 8237 18474,'-43'3'414,"0"0"1,3 2-1,2 3-420,7 9 1,6 5-17,4 24 44,47 11-22,-3-34 0,5-2-202,12-2 0,3-2 45,1 2 1,-1-1 156,12 9-544,-24-10 1,-4 1-689,-12 2-2657,-32 0 3889,-5-10 0,-3-1 0,8-9 0</inkml:trace>
  <inkml:trace contextRef="#ctx0" brushRef="#br0" timeOffset="103665">18929 8186 15840,'48'-18'-179,"0"0"0,-1 2 0,-3 4-2589,17 10 2768,-25 1 0,-1 1 0,4 0 0,-3 0 0</inkml:trace>
  <inkml:trace contextRef="#ctx0" brushRef="#br0" timeOffset="103881">20115 7940 19628,'-2'-7'459,"0"2"-336,2 5-44,44 47-79,-7-22 0,4 1-163,7 11 1,4-1-855,8-6 0,-1-6-8,-13-9 0,1-3 1025,17-4 0,-3-2 0,-1 2 0,-25-7 0,1 0 0</inkml:trace>
  <inkml:trace contextRef="#ctx0" brushRef="#br0" timeOffset="104032">20593 7877 18854,'-32'42'102,"1"-1"1,-1 1 0,0-1 0,-6 10 0,0-1-1,6 3-2380,10 3 0,5 2 0,4-6 2278,4-6 0,2-2 0,-5 18 0,8-11 0,15-36 0</inkml:trace>
  <inkml:trace contextRef="#ctx0" brushRef="#br0" timeOffset="104249">21104 7713 18373,'-4'0'179,"-15"53"-157,15-16 1,3 4-3334,-2 21 0,2 0 3223,8-12 0,3-5 1,7 13-1,-3-43 1</inkml:trace>
  <inkml:trace contextRef="#ctx0" brushRef="#br0" timeOffset="104532">21648 7772 20300,'-49'16'358,"0"-1"1,15-3 0,3 3-343,1 10 1,7 4 6,10 12-23,47 4-174,-2-30 0,6-6 67,2 1 1,2-5-200,5-8 0,-3-8 228,5-18-51,-28 1 0,-5-2-240,1-18-211,-21-12-1952,-44 21-841,17 28 0,-2 3 3373,-31-9 0,21 16 0,32-1 0</inkml:trace>
  <inkml:trace contextRef="#ctx0" brushRef="#br0" timeOffset="104699">21979 7501 19000,'-3'-5'-179,"1"1"-7373,2 4 7552,39-9 0,-29 6 0,29-6 0</inkml:trace>
  <inkml:trace contextRef="#ctx0" brushRef="#br0" timeOffset="104933">22738 7197 19381,'-41'-14'627,"1"0"1,4 2 0,7 3-628,13 8 0,10 9 0,23 7 67,8 8 0,5 3-56,8 4 0,2 0-84,-2 2 1,-1 0-203,-7-3 0,-5 0-240,-12 7-6140,-52 1 6655,2-18 0,-11-1 0,23-18 0</inkml:trace>
  <inkml:trace contextRef="#ctx0" brushRef="#br0" timeOffset="105065">22963 7034 19235,'40'-4'-157,"0"1"0,2 0 1,-1 1-2001,-3 5 0,-1 2 2157,3-1 0,-3 1 0,7 5 0,-12-3 0</inkml:trace>
  <inkml:trace contextRef="#ctx0" brushRef="#br0" timeOffset="105914">9608 11291 18496,'-3'0'-6488,"0"4"6488,3 2 0,0-2 0,0 1 0</inkml:trace>
  <inkml:trace contextRef="#ctx0" brushRef="#br0" timeOffset="106097">9403 11666 15437,'-5'0'493,"2"1"-538,3-1-5961,-2 18 6006,8-13 0,-5 13 0,5-18 0</inkml:trace>
  <inkml:trace contextRef="#ctx0" brushRef="#br0" timeOffset="106299">10013 11694 18664,'-4'-17'-2458,"3"4"0,10 13 1,-2 0-1</inkml:trace>
  <inkml:trace contextRef="#ctx0" brushRef="#br0" timeOffset="106816">12106 10960 15571,'54'-29'244,"1"-1"0,0 1 1,1 0-1,-1 0 1,0 3-245,-8 6 0,-1 2 0,1 0-961,3 0 1,1 1-1,0 2-33,-1 1 1,1 2 0,-2 1 993,20 0 0,-7 3 0,-23 3 0,-4 2 0,10 3 0</inkml:trace>
  <inkml:trace contextRef="#ctx0" brushRef="#br0" timeOffset="106982">12703 10991 17722,'-3'57'-142,"1"0"0,1-2 1,7-4-733,8-15 0,5-3 874,8 11 0,-1-3 0,0 0 0,6 5 0</inkml:trace>
  <inkml:trace contextRef="#ctx0" brushRef="#br0" timeOffset="107132">12644 11628 19224,'18'-29'30,"1"1"0,5 0 0,5 5-478,11 10 0,8 4-2208,1 1 1,6 0 0,-3 2 2655,8-1 0,-2 2 0,3 0 0,-7 0 0,-12 3 0</inkml:trace>
  <inkml:trace contextRef="#ctx0" brushRef="#br0" timeOffset="107282">13148 11400 18776,'4'-54'201,"-1"0"1,1 13 0,7 6-208,23 11 1,7 9-214,-6 8 1,2 5-2315,18 9 1,1 4 2532,-14-3 0,-1 1 0,0 2 0,-5 1 0,-5-1 0</inkml:trace>
  <inkml:trace contextRef="#ctx0" brushRef="#br0" timeOffset="107817">14075 11120 18462,'-26'-57'1401,"0"11"-1267,3 37-134,6 4-33,-4 3 33,12 5-23,3 14-77,3 5-91,6 2 68,3-7 78,5-12 45,14-12 11,10-22-34,10-18 17,-26 16 1,-3-1-17,5-18-34,-23 11 56,-10 21 33,-10 10 102,-4 4 145,-10 29-22,6 24-247,4 11 0,18-24 1,4-1-12,6 15-112,13-8-359,11-7-504,8-21 0,9-6-572,15-9 1,4-5-318,1-2 1,2-2 1863,-15-3 0,1-2 0,-6 1 0,14-9 0,-11 5 0</inkml:trace>
  <inkml:trace contextRef="#ctx0" brushRef="#br0" timeOffset="108132">14864 10856 18866,'-52'-12'504,"1"-1"0,-3 10 0,9 12-504,11 39-62,17-13 1,9 2-62,17-4 0,10-4 72,9-7 1,6-8 50,1-10 0,1-6 11,3-5 0,-4-4 45,8-13-112,-5 4 34,-19 27 235,-4 19-180,-21 29 46,-3 11-74,1-23 1,2 1-57,4-8 1,6-3-376,11 0 0,10-8-1417,18-21 0,7-13 50,1-2 1,0-7 1718,-8-1 0,1-4 1,-6 3-1,15-11 0,-11 4 1</inkml:trace>
  <inkml:trace contextRef="#ctx0" brushRef="#br0" timeOffset="108350">15475 10911 20669,'-7'26'-67,"5"-10"56,49 16-112,-1-22-146,-6-8 0,3-3-1552,0-7 0,1-1-1746,0 3 1,-2-2 3566,-4-3 0,-6-1 0,-9 4 0,-6 3 0</inkml:trace>
  <inkml:trace contextRef="#ctx0" brushRef="#br0" timeOffset="108749">16353 10777 21320,'-8'-44'89,"3"9"-100,15 35-415,26 8-101,30-4 387,-18 1 0,4-3 11,2-8 1,0-5-289,-10 4 0,-4-4 383,-6-7 0,-6-2-64,-1-17 98,-14-9 45,-7-8 72,-12 6 1,-4-5-29,1-7 1,-1-1-323,-1 0 1,-1 1 389,2 3 0,1 6 348,2-1-181,1 19-301,2 46 389,1 16 1,3 9-553,7 21 0,4 7-690,-1-13 1,2 2 0,2-3-679,1-7 0,1-2 0,1-2 1508,12 15 0,0-9 0,-2-11 0,-6-16 0</inkml:trace>
  <inkml:trace contextRef="#ctx0" brushRef="#br0" timeOffset="108916">17253 10518 20076,'-20'26'-1589,"9"-6"1,21-18 0,-1-2 0</inkml:trace>
  <inkml:trace contextRef="#ctx0" brushRef="#br0" timeOffset="109098">17267 10289 15090,'-2'11'0,"0"-2"0</inkml:trace>
  <inkml:trace contextRef="#ctx0" brushRef="#br0" timeOffset="109332">17476 10013 18272,'2'-4'504,"-1"0"-123,-1 4-292,19 98-190,-10-50 1,1 4-1510,3 6 0,2 6 1,0-5-1322,-2 1 1,0-5 2930,0-8 0,-1-8 0,-3-12 0,-6-10 0</inkml:trace>
  <inkml:trace contextRef="#ctx0" brushRef="#br0" timeOffset="109682">17590 10488 17801,'30'-38'276,"0"0"1,6 3-1,5 4-349,9 10 1,1 5-1028,-8 2 1,-2 3 662,-3 2 1,-4 2 137,0-1-574,-14 1 1120,-11 2 1624,-6-1-258,-3 3-1389,0 0 894,1 10-894,7 11-107,2 12 1,1 8-90,3 14 0,-1 8-47,-4-6 1,1 3-1,-2 0-452,-2-7 0,0 0 1,-3-2 361,-2 0 1,-3 0 0,-2-5 74,-4-1 1,-5-4-49,-4-4 1,-3-3 36,-2-5 0,-2-3-403,-23 10-1557,4-16 2005,3-33 0,20 10 0,2-19 0</inkml:trace>
  <inkml:trace contextRef="#ctx0" brushRef="#br0" timeOffset="110765">20146 10187 12232,'-1'7'3082,"0"-2"-1906,1-5-750,27 4 235,-21-3-44,21 2-561,-27-3-56,0 0 190,-4 0 135,4 0 168,-4 0-471,5-2-22,-1 0 11,1-4 23,0 0-34,-1 0 0,0 0 11,1 1-11,0-4 0,0 1 0,0-6 0,1-8 0,1-9 11,-1-1-11,0-2 0,-4 12 415,-11-2-236,-15 12-134,-23 26-56,6 8 0,-1 23 0,25-9-1,12 16 46,34 4 11,0-22 0,5-1-45,3-5 0,2-3-244,5-1 0,-1-1 233,17 11-45,-12 4-78,-14 4 22,-29 24 162,-17-34 0,-8-2-582,-3 0 0,-3-4-729,1-6 0,-1-9-6280,-9-19 7541,29-16 0,6 4 0,4 2 0</inkml:trace>
  <inkml:trace contextRef="#ctx0" brushRef="#br0" timeOffset="111282">20899 10218 19022,'-46'-13'179,"1"0"1,3 0 0,1 7-158,-19 30-179,19 8-695,15 14 684,34-13 112,25-16-78,8-12 112,5-7-57,2-5 79,-2-2 23,-5-2-68,4 5 146,-11 16 55,-2 0-88,-10 12 21,-3-8 12,21-4-56,-7-11 0,4-7-40,14-9 1,2-7-40,-14 1 0,-1-3 1,-2-1-651,9-12 0,-7-3 661,-7-2 1,-9 0 22,-13 11 0,-5 0 17,-6-14 0,-6-1 369,-1 7 1,-3 3 100,-3-1 1,-2 6-477,-11 2 56,7 43-55,9 23 4,7 6 1,4 8-191,10 4 1,7 2-354,-3-10 0,2 2 1,2-2-1813,2-3 1,3-1 0,-2-4 2338,5 4 0,-3-5 0,3 8 0,-22-31 0</inkml:trace>
  <inkml:trace contextRef="#ctx0" brushRef="#br0" timeOffset="111449">21300 10190 18563,'48'-23'-1188,"0"1"0,1-1 1,-6 4-1,0 0 0,-3 6 1188,1 5 0,-5 5 0,9 0 0,-34 3 0</inkml:trace>
  <inkml:trace contextRef="#ctx0" brushRef="#br0" timeOffset="111532">21714 10258 11336,'0'0'0</inkml:trace>
  <inkml:trace contextRef="#ctx0" brushRef="#br0" timeOffset="111682">21781 9905 15482,'0'0'0</inkml:trace>
  <inkml:trace contextRef="#ctx0" brushRef="#br0" timeOffset="111932">22253 9844 20109,'6'36'-299,"0"1"0,6 1 1,5-2 197,18 2 0,2-4 17,-11-6 0,-5 0 28,1 16-56,-33-22-347,-7-10-1267,-12-6 1726,-8-24 0,17 14 0,1-15 0</inkml:trace>
  <inkml:trace contextRef="#ctx0" brushRef="#br0" timeOffset="112165">22954 9489 19101,'-32'47'183,"1"1"0,4-8 0,8 4-180,16 9 1,9 7 0,1-2-636,0-11 0,1-2 1,2 2 448,2 3 1,2 2 0,1 1 0,0 0-670,-1-2 1,0 0-1,0 1 1,-1-1-701,2 6 0,0 0 0,0 0 0,-3-5 1552,0-1 0,-1-3 0,-3-5 0,0-3 0,-3-10 0,-5-15 0</inkml:trace>
  <inkml:trace contextRef="#ctx0" brushRef="#br0" timeOffset="112298">22862 10584 11863,'-19'-42'910,"-1"0"0,1 1 1,-5-6-1,7 5-843,23-17-67,18 36-50,10 9 0,7 4-1374,8-2 1,3 1 1423,2 0 0,-3 1 0,-10 2 0,-7 2 0,-2-1 0</inkml:trace>
  <inkml:trace contextRef="#ctx0" brushRef="#br0" timeOffset="112415">23199 10156 10641,'14'-25'0,"-3"6"0</inkml:trace>
  <inkml:trace contextRef="#ctx0" brushRef="#br0" timeOffset="112549">23221 9828 12255,'0'0'0</inkml:trace>
  <inkml:trace contextRef="#ctx0" brushRef="#br0" timeOffset="112832">23671 9903 12557,'4'9'875,"-1"-2"-1268,-3-7 393,0 0 0,0 0 0</inkml:trace>
  <inkml:trace contextRef="#ctx0" brushRef="#br0" timeOffset="113198">23678 9919 18429,'36'-52'384,"-1"1"1,-6 2 0,-5 5 589,-5 4-895,-22 14-57,-16 27 57,-13 23-12,1 7 0,2 7-84,10 2 0,2 2-263,0 0 0,7-2-56,17-5 0,9-7-627,38-4-1424,-2-15 0,5-5 2387,-1-9 0,-1-2 0,-9 6 0,-4-1 0,17-15 0</inkml:trace>
  <inkml:trace contextRef="#ctx0" brushRef="#br0" timeOffset="113365">24158 9742 21880,'27'14'-236,"-1"7"-224,-7 10 1,-4 7-1199,-2 1 0,-8 2 1658,-15 11 0,-5-2 0,6 10 0,-35-16 0</inkml:trace>
  <inkml:trace contextRef="#ctx0" brushRef="#br0" timeOffset="113716">15242 12808 17408,'61'-15'6,"1"-1"1,-1 0 0,1 0-1,0 0 1,-1 0 0,1 0-1,-1 0 1,1 0 0,0 0-1,-1 1 1,1-1 0,-3 0-1,0 1 1,1-1 0,1 0-1,0 0 1,1-1 0,0 1-1,1-1 1,1 0 0,1 0-1,0 0 1,1 0 0,1 0-1,1-1 1,1 1 0,1-1-198,-13 4 0,1-1 1,2 0-1,0 1 0,1-1 1,1-1-1,0 1 0,2 0 1,-1-1-1,1 1 0,1-1 1,-1 1-1,1-1 0,0 1 1,0-1-1,0 1 1,0-1-1,0 1 0,0 0 1,-1 0-1,0 0 0,-1 0 1,0 0-1,-1 0 192,3 0 1,-1 0-1,0 0 1,0 0-1,0 0 1,-1 0-1,0 0 1,0 0-1,0 0 1,0 1 0,0-1-1,0 0 1,0 1-1,0 0 1,1-1-1,-1 1 1,0 0-1,1-1 1,0 1 0,0 0-1,1 0 1,0 0-43,-3 1 0,1 0 1,0 0-1,1-1 0,0 1 1,0 0-1,0-1 1,1 1-1,0 0 0,0 0 1,0 0-1,-1 0 1,1 0-1,0 1 0,-1-1 1,0 1-1,0 0 0,-1 0 1,0 0-1,0 0 1,-1 1-1,-1 0 0,0 0 1,-1 0 28,5 0 0,0 0 0,0 0 0,-2 0 1,0 1-1,0 0 0,-1 0 0,0 0 1,-1 1-1,1 0 0,-1-1 0,0 1 0,0 0 1,1 0-1,-1 0 0,1 0 0,1 0 1,-1 0-1,1 0-75,-1 1 1,0-1 0,1 0-1,-1 1 1,0-1 0,1 1-1,-1-1 1,1 1 0,0 0-1,0-1 1,0 1 0,0 0-1,0 0 1,0 0 0,0 0-1,1 0 1,-1 0 0,1 0-1,-1 1 1,1-1-73,1 0 0,0 0 1,0 0-1,0 1 1,1-1-1,-1 1 1,0-1-1,1 1 1,0-1-1,-1 1 1,1-1-1,0 1 1,0 0-1,0 0 1,0 0-1,0 0 1,0-1-1,0 1 1,1 0-1,-1 0-172,-2 1 0,1-1 0,-1 0 0,1 1 0,0-1 0,-1 1 0,1-1 0,0 1 0,0-1 0,0 1 1,0 0-1,0-1 0,0 1 0,0 0 0,0 0 0,0-1 0,1 1 0,-1 0 0,0 0 0,1 0 1,-1 0 330,-1 0 0,1 0 0,1 0 0,0 0 0,0 0 0,1 0 0,0 0 0,0 0 0,0 0 0,0 1 0,0-1 0,-1 0 0,0 0 0,-1 1 0,0-1 0,-2 1 0,0-1 0,-2 1 0,-1 0 0,-1 0 0,-2 0 0,-1 0 0,18-1 0,-3 0 0,-1 0 0,-3 0 0,-1 0 0,-1 1 0,-1 0 0,-2-1 0,1 1 0,-1 0 0,0 0 0,0 0 0,2-1 0,1 1 0,0 0 0,-1 0 0,1-1 0,-1 1 0,1 0 0,0 0 0,-1 0 0,1-1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4:06:11.50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3971 1733 12860,'-2'-4'4258,"0"2"-3598,2 2-222,38 55-371,-8-23 0,4 2-50,6 13 0,2 0-672,4-3 0,0-5 593,-13-12 1,0-2-1463,8 4 0,-1-1 1516,-7-7 0,-2-1 0,19 12 0,-26-19 1</inkml:trace>
  <inkml:trace contextRef="#ctx0" brushRef="#br0" timeOffset="251">4443 1719 14260,'-7'0'583,"-15"21"0,-3 10-382,-6 12-1562,-3 1 1,-1 4 1371,12-13 1,1 1 297,-6 13 0,1 2-746,6-4 0,1-1-499,0-2 1,4-2 935,0 17 0,12-41 0,4-8 0</inkml:trace>
  <inkml:trace contextRef="#ctx0" brushRef="#br0" timeOffset="550">5031 1806 18138,'45'-11'-1969,"-1"0"1,-5 2-1,-3 2 1969,9 8 0,-21 0 0,-20 3 0</inkml:trace>
  <inkml:trace contextRef="#ctx0" brushRef="#br0" timeOffset="1384">5013 2073 16333,'-45'7'3104,"12"-5"-2622,23-17-303,8-2-44,1-15-12,19-5-90,0-3 79,15 6-100,14 15 10,-8 10 0,17 2-10,-10 12-12,-10 1 0,2 1-23,-1 2 1,0-1-46,5 0 1,-1 0 11,12 1-56,-22-7 112,-20-4-11,-6-4-22,-2-7-180,-2-15-874,-1-2-180,-2 2-1601,1 10-3340,0 15 6208,4 2 0,-2 1 0,2 0 0</inkml:trace>
  <inkml:trace contextRef="#ctx0" brushRef="#br0" timeOffset="1753">6154 1722 18451,'3'52'16,"0"1"1,0-1 0,1 17 0,1-8 28,8 2-34,-5-27 124,-4-28 582,-2-20 168,-2-37-650,0-10-698,0 14 1,0-4 501,-1 5 0,-1-1 0,2-5 1,-1 0-29,-1-2 0,1 2 6,1 3 0,0 1-17,0 8 0,4 2-146,14-27-907,23 24-348,-10 23 1,3 6-1950,25 9 3350,-3 15 0,-35-3 0,-9 1 0</inkml:trace>
  <inkml:trace contextRef="#ctx0" brushRef="#br0" timeOffset="1934">6253 1835 20087,'54'-32'-1658,"-3"7"-483,-17 17 2141,-8 26 0,-12-13 0,-8 16 0</inkml:trace>
  <inkml:trace contextRef="#ctx0" brushRef="#br0" timeOffset="2068">6203 2219 18384,'47'-7'-454,"1"1"0,-1-1 1,21-2-1,-4-1-1502,-21 2 1,-2 0 1955,0 0 0,-2 0 0,5-1 0,-12 1 0</inkml:trace>
  <inkml:trace contextRef="#ctx0" brushRef="#br0" timeOffset="2252">6764 1875 19975,'-2'-5'45,"1"1"22,1 4-67,38 12-67,0 1-802,12 2 1,7 1-3681,-9-6 0,0 0 4549,0 0 0,-2-2 0,11-2 0,-39-6 0</inkml:trace>
  <inkml:trace contextRef="#ctx0" brushRef="#br0" timeOffset="2368">7057 1802 17151,'-35'33'-478,"0"0"0,4-2 0,5 0-6110,1 15 6588,13-6 0,7-17 0,5-9 0</inkml:trace>
  <inkml:trace contextRef="#ctx0" brushRef="#br0" timeOffset="2783">7584 1764 18709,'-8'55'186,"0"-1"1,2 8 0,2 1-131,4-16 0,2 0 0,0-1-502,0 11 0,0-4 446,1-9 0,0-7-100,-2 0 395,-1-15-217,-4-11 343,-12-40-276,0-5 1,-2-8-109,2-3 0,-2-6 1,2 0-415,1 4 0,0 0 1,2-1 510,-1-6 0,2 0 1,2 3 78,3-2 0,4 2-53,3-9 1,7 2-161,8 13 0,7 5-17,12 0 0,6 7-28,-1 13 0,2 9-387,5 9 1,-2 7-129,15 15-505,-19 17 472,-18 14-1110,-35-10 0,-11 2-527,-7-4 0,-5-3 2230,-2 1 0,-2-5 0,8-11 0,5-6 0,6-9 0</inkml:trace>
  <inkml:trace contextRef="#ctx0" brushRef="#br0" timeOffset="3068">8710 924 21219,'-58'-29'72,"22"36"1,3 16-73,12 10 0,5 11 0,1 5-1137,1 1 1,1 5 0,1 2-1,1-2 1120,1-3 0,0 0 1,1-1-1,3 1-31,1 1 1,2 1-1,3-1 1,1-5-118,4 16 0,4-6-211,2-3 1,4-3 154,2-8 0,6-4-4093,14-1 0,5-6 4314,-8-14 0,0-3 0,-1 0 0,-3-6 0,2-10 0</inkml:trace>
  <inkml:trace contextRef="#ctx0" brushRef="#br0" timeOffset="3318">9200 1252 16602,'16'42'-544,"-1"1"1,-1-4-1,-2-6 1,-5-14 0,-3-7-1</inkml:trace>
  <inkml:trace contextRef="#ctx0" brushRef="#br0" timeOffset="3617">9690 1005 17946,'-8'56'192,"0"0"1,0 0 0,-1 1 0,0-1 0,0-2-152,1-10 0,0-1 1,-1 2-572,-1 3 1,-1 2-1,0 2 1,0-1-865,-3 12 1,0 0 0,1 1 1393,3-12 0,0 2 0,1-3 0,0-4 0,-3 12 0,2-8 0,5 5 0</inkml:trace>
  <inkml:trace contextRef="#ctx0" brushRef="#br0" timeOffset="3987">9972 1686 20177,'0'-49'317,"0"0"1,5-10-1,5 5-474,12-5-538,-3 22 1,4 4 559,23 1-111,2 11 142,-6 10-1039,-13 51 1126,-30 4 0,-10 8 106,-1-3 1,-3 3 0,-1-1-185,0-3 0,-2-1 0,0-1 222,-1-3 0,0-1 0,3-4 131,-2 23-68,13 1-11,30-28 469,11-17-838,9-57-1,-15-8 84,-23 13 1,-7 0-62,-18-12 279,-6 21 1,-8 5-1574,-4 8 0,-2 4 1462,-5-1 0,2 4 0,-12 6 0,28 4 0</inkml:trace>
  <inkml:trace contextRef="#ctx0" brushRef="#br0" timeOffset="4234">10519 1383 19157,'-1'-5'246,"0"1"-156,10 33 0,8 20-365,2-10 1,3 2-1639,1 5 1,2 4-1,0-3 1842,6 1 0,0-7 1,-9-11-1,-2-6 1,-3-7-1</inkml:trace>
  <inkml:trace contextRef="#ctx0" brushRef="#br0" timeOffset="4453">10927 1538 19235,'-53'8'340,"1"0"0,5 0 0,5 4-385,4 18 45,13 4-22,11 1 22,18 12-437,35-5-628,-4-20 1,5-4-640,1-5 1,2-5 1657,10-2 1,-3-3 0,-8-3-1,-4 0 1</inkml:trace>
  <inkml:trace contextRef="#ctx0" brushRef="#br0" timeOffset="4701">11392 1146 19527,'0'-7'1400,"0"0"-1198,0 7-168,0 0 145,51 61-168,-19-13 0,1 8-743,-9-13 1,2 4 0,-1 2-1,-2-1 665,2 9 0,-2-1 0,-3 1-64,-4 0 0,-4 1 0,-4-4-513,-4 6 1,-5-4-175,-5-1 0,-3-3-985,0-4 1,-4-2 1802,-2-7 0,0-4 0,-3 5 0,5-17 0</inkml:trace>
  <inkml:trace contextRef="#ctx0" brushRef="#br0" timeOffset="5084">12567 1952 18373,'7'6'1210,"-2"-2"-840,-6 56-370,-12-16-1229,0-3 0,-5 8 0,-2-6 1229,-7-4 0,-2-4 0,2 4 0,0-5 0,-5-6 0</inkml:trace>
  <inkml:trace contextRef="#ctx0" brushRef="#br0" timeOffset="6466">14658 1598 19000,'0'-20'-101,"0"21"101,0 50 0,-2 0 0,-4 7-471,-10 5 1,-4 2-2807,6-16 0,-1 2 0,-2-5 3029,-9 5 1,1-7 0,-7 7 0,22-44-1</inkml:trace>
  <inkml:trace contextRef="#ctx0" brushRef="#br0" timeOffset="6683">14491 1350 20221,'34'11'22,"0"-1"1,1 5 0,-2 5-23,-4 11 0,-2 4-630,2 2 0,1 2 602,-2-1 0,1 2-667,5 10 1,2 1-1799,-2-6 0,-1-1 2493,0-3 0,-2-3 0,7 6 0,-21-32 0</inkml:trace>
  <inkml:trace contextRef="#ctx0" brushRef="#br0" timeOffset="6867">15489 1785 19347,'0'-11'986,"0"3"-1042,0 8-896,53-29-1110,-17 19-235,2-6 0,1 2 2297,1 11 0,-18 3 0,-10 0 0</inkml:trace>
  <inkml:trace contextRef="#ctx0" brushRef="#br0" timeOffset="7017">15544 1916 18910,'50'-13'-1901,"0"-1"0,-4 2 0,-3 2 1901,5 4 0,-22 3 0,-3 0 0</inkml:trace>
  <inkml:trace contextRef="#ctx0" brushRef="#br0" timeOffset="7216">16458 1593 18418,'-2'-7'918,"0"2"-749,2 5-169,0 0 11,-21 58-11,13-17-561,-5 15 1,6 4-1799,16-21 1,5-3 2358,-3 0 0,3-3 0,15 5 0,-10-29 0</inkml:trace>
  <inkml:trace contextRef="#ctx0" brushRef="#br0" timeOffset="7500">16951 1642 19493,'-33'8'370,"0"-1"0,-23 14-404,35 22-168,9-10 68,14 7 44,17-21-44,33-8 67,10-18 67,-26-5 0,-3-6-23,11-17-156,-23-13 111,-17 13-324,-6 6-1221,-10 10-6007,-28 8 7620,5 13 0,-4-1 0,23 4 0</inkml:trace>
  <inkml:trace contextRef="#ctx0" brushRef="#br0" timeOffset="7850">17546 1640 18664,'9'65'795,"33"-19"-627,9-41 1,6-10-41,-11 0 1,-3-2-101,-5-4 0,-7-2 62,-4-9-90,-14-2-22,-9-2-124,-37-12-156,-3 14 55,3 10 0,-3 3-89,-25 6-358,4 15-1872,11 3-4337,17 12 6903,14-1 0,11-9 0,4-5 0</inkml:trace>
  <inkml:trace contextRef="#ctx0" brushRef="#br0" timeOffset="8217">19455 1973 17510,'-12'46'-968,"0"1"1,-1-4-1,-3-4 968,-19 10 0,14-23 0,2-8 0</inkml:trace>
  <inkml:trace contextRef="#ctx0" brushRef="#br0" timeOffset="9716">21289 1501 11795,'3'-2'1827,"0"1"-538,-3 1-808,2-2 438,-1 0 89,2-4 35,-1 2-327,-1-3 114,0 0-405,-1-1-167,-3 0-90,-3 2-146,-6 3-10,-7 1 55,-6 12-56,-4 10 0,-1 17-11,11 2 0,2 2-45,-2 22-126,9-19 0,2-1 171,10 11-34,7-22 1,7-2-119,7-6 1,6-3-376,15 1 1,4-6-174,-4-7 0,0-5-1147,4-6 1,-2-4 1846,18-11 0,-28 6 0,-9 0 0</inkml:trace>
  <inkml:trace contextRef="#ctx0" brushRef="#br0" timeOffset="10200">22076 1604 16580,'-8'0'3115,"2"0"-2846,6 0-269,0 0 11,12-5-22,3 3-2869,27-4 2880,-1 4 0,-8 2 0,-11 0 0</inkml:trace>
  <inkml:trace contextRef="#ctx0" brushRef="#br0" timeOffset="10367">22128 1838 17633,'43'-5'-727,"0"0"1,-1-1-1,-6 1 1,-10 0-1,-5 1 1</inkml:trace>
  <inkml:trace contextRef="#ctx0" brushRef="#br0" timeOffset="11017">23243 1407 16759,'0'-4'1860,"0"1"-1725,-2 63-113,9-9-710,-4 1 1,1 3 323,3-14 0,2 0-2684,2 13 1,2-2 3047,-4-15 0,0-3 0,9 30 0,-11-43 0</inkml:trace>
  <inkml:trace contextRef="#ctx0" brushRef="#br0" timeOffset="11617">23645 1716 18014,'-3'26'-11,"0"9"45,3-8 22,0-1 325,-3-13 257,-2-9 203,-4-4-360,-1-5 225,-6-19-414,6-18-180,0-5 56,11-3 0,5 17-79,4 2-55,4 5-1,11-1-66,6 13-90,13 16-695,-1 37 437,-10 3-135,-10 14-88,-14-24 77,1-5 672,4-17 483,7-28-236,-2-12-134,4-25-79,-5 4-34,4 0-21,4 6-57,12 7-146,-4 23 12,2 36-101,-17 14-358,-7 29-337,-9-11-1714,0-20 0,1 1 2577,2 11 0,0-4 0,-2-28 0</inkml:trace>
  <inkml:trace contextRef="#ctx0" brushRef="#br0" timeOffset="12017">24301 1709 15941,'-3'-6'1815,"1"1"-1748,2 5-67,-1 17 0,0-7 34,0 18 123,1-14 314,0-2 425,0-6 202,0-18-829,0-4-56,0-16-90,1-6-11,9-22 112,10 4-134,2 5-12,3 19-78,-9 23-44,0 6 21,0 14-10,0 10-259,0 17-896,-7-1 1,-1 2-3598,6 21 4785,-5-17 0,0-4 0,-1-8 0,0-8 0</inkml:trace>
  <inkml:trace contextRef="#ctx0" brushRef="#br0" timeOffset="13368">6402 3969 19302,'-40'8'63,"0"1"1,1 3 0,3 7-58,10 10 0,4 5-847,-3 3 0,2 2 818,3 4 1,3 0-6,4 0 0,3-1-34,3-4 1,5-1-394,20 25-206,16-16 67,-6-28 0,5-4-325,4-4 1,2-3-803,3-2 1,2-3 1720,3-4 0,-3-1 0,7 2 0,-10-6 0</inkml:trace>
  <inkml:trace contextRef="#ctx0" brushRef="#br0" timeOffset="13834">6905 4588 17330,'4'-46'721,"0"-1"0,-5 6 0,-4 5-340,-12-1-258,-9 16-123,6 16 12,-13 20-12,2 19-639,4 13-425,44 0 402,16-20 214,-1-19 0,3-7-717,24-13 1064,-18-5 0,0-5 269,-3-5 0,-1-3 168,-2 2 0,-2-1 684,11-21 325,-30 28-538,-8 11-807,-4 5 0,-2 5 0,0 10 11,0 27-101,0 1-414,1 20-1614,7-15 145,6-6-3763,10-5 5736,1-7 0,-9-12 0,-5-6 0</inkml:trace>
  <inkml:trace contextRef="#ctx0" brushRef="#br0" timeOffset="14150">7466 4514 17431,'0'-7'1132,"0"2"-1031,0 5-90,40-20-22,-8 6-168,0-3 0,4-1-617,0 0 0,-3-1-89,14-19 885,-3 0 134,-39 9 953,-17 14-224,-8 3-123,-2 5-281,1 3-168,1 6-44,-9 25-236,8 1-22,-2 23-841,17 10-862,17-17-718,11 9-5165,14-27 7597,5-8 0,-17-9 0,-5-6 0</inkml:trace>
  <inkml:trace contextRef="#ctx0" brushRef="#br0" timeOffset="14300">7927 4439 17823,'-1'-10'460,"1"3"-987,0 7-2240,0 0 2767,0 32 0,0-24 0,0 24 0</inkml:trace>
  <inkml:trace contextRef="#ctx0" brushRef="#br0" timeOffset="14467">7927 4102 16826,'0'-4'-2476,"0"0"459,0 4 0,0 0 0</inkml:trace>
  <inkml:trace contextRef="#ctx0" brushRef="#br0" timeOffset="14701">8235 4442 20625,'7'-54'-120,"1"-1"1,5 10-1,6 7-171,32 8-146,3 25-504,-17 21-1749,6 28-6509,-7 11 9199,-3 1 0,-17-20 0,-10-22 0</inkml:trace>
  <inkml:trace contextRef="#ctx0" brushRef="#br0" timeOffset="15084">9378 4017 18888,'53'-7'-1339,"-14"2"0,-8 3 0,-20 2 0</inkml:trace>
  <inkml:trace contextRef="#ctx0" brushRef="#br0" timeOffset="15251">9461 4220 17700,'-2'4'1289,"1"-1"-4303,1-3-5121,45 2 8135,-25 1 0,28 0 0,-39-1 0</inkml:trace>
  <inkml:trace contextRef="#ctx0" brushRef="#br0" timeOffset="16050">10925 3759 14775,'18'-53'949,"-1"0"0,2 3 0,3 6-798,2 16 0,1 3-128,2-1 0,1 2 27,-1 1 0,1 2-22,7-3 0,-1 4-196,16 10 168,-9 21 258,-26 45-180,-20-17 1,-6 4-552,-1 5 1,-3 2 511,-7 2 0,-3 3-13,3-8 0,0 2 1,3-1-39,-2 14 1,8-1 28,8 3 0,14-6-57,15-22 1,9-11-90,1-15 1,2-9 128,0-9 0,-4-7-79,2-29 135,-21 7 0,-7-4 56,-13-1 0,-6 0-56,2 1 0,-4 2-56,-11 6 0,-4 7 1035,-19 8-1035,-5 10 0,-3 19-768,19 3 1,3 6-5631,-6 26 6398,18 0 0,24-17 0,16-21 0</inkml:trace>
  <inkml:trace contextRef="#ctx0" brushRef="#br0" timeOffset="16400">11646 3642 18843,'9'46'52,"-1"-1"0,0-2 1,5-2-87,11 1 1,6-4-96,3-8 0,2-3 34,-1-1 0,0-5 95,29-3 89,-35-27-66,-7-7 44,-10-16 56,-7 0 0,-3-5-39,-7-2 0,-4-1-134,-4-4 0,-5 2-46,-1 12 1,-4 6-577,-33 0-1110,8 32-1837,0 7 3619,7 11 0,18-9 0,11-4 0</inkml:trace>
  <inkml:trace contextRef="#ctx0" brushRef="#br0" timeOffset="16634">12167 3497 18384,'-2'-8'291,"1"2"-280,20 43 1,11 22-684,6-4-311,-12-13 0,4 7 1,-2-7-2480,0-8 0,-2-5 3462,0-1 0,-3-4 0,4 4 0,-9-10 0</inkml:trace>
  <inkml:trace contextRef="#ctx0" brushRef="#br0" timeOffset="16900">12628 3547 18126,'-56'32'-168,"1"0"0,9 2 0,5 4-112,7 6 0,9 1 240,12-11 1,7-2 39,18 14 11,11-25 157,21-5-112,15-8-997,5-3-1670,-29-4 1,0-2 2610,22 1 0,-25 0 0,-4 0 0</inkml:trace>
  <inkml:trace contextRef="#ctx0" brushRef="#br0" timeOffset="17068">14036 3972 17599,'-7'45'-625,"0"1"1,1 0-1,-3 17 1,1-7 624,0-6 0,3-22 0,5-11 0</inkml:trace>
  <inkml:trace contextRef="#ctx0" brushRef="#br0" timeOffset="17784">16413 3639 15762,'0'35'834,"0"0"1,1 27-577,1-29-1,0 1 562,0-13 55,-1-4-527,-1-21-257,-4-14 44,-4-39-129,5 19 1,0-1-6,0-1 0,2 1 73,5 2 0,3 4-73,11-3 11,11 13-11,3 10 0,30 13-56,-29 12 0,-1 5-404,6 7 1,-3 3 336,-9 0 0,-5 2 78,3 27-22,-20-25 44,-3-9 23,-1-11 191,0-17 22,1-44-34,2-6-445,0 11 0,1-1 378,1 8 0,2 1 22,1 1 1,1 2 122,11-22-190,10 16-67,7 29 12,16 44-12,-9 13-135,-19-10 0,-3 2 135,9 19-56,-3 0-112,-2-6-288,-10-19 1,4-1-6145,28 10 6600,3-4 0,-14-25 0,-16-12 0</inkml:trace>
  <inkml:trace contextRef="#ctx0" brushRef="#br0" timeOffset="18882">16414 3741 20524,'46'-31'63,"0"0"1,1 0-1,4 2-60,-5 9 1,4 1 0,-3 0-38,8-2 1,0 0-188,-4 2 1,2 0 0,-12 2 52,-10-2 493,-79 30-124,6 4 1,-9 3 0,0 2-640,1-1 1,-1 0 0,1 2 482,-1 1 0,2 2 0,5-3-45,6-2 0,10 0 162,10 13-67,48-21 1,17-5-96,3-1 0,5-3-593,0-4 1,6-2-1,-2-1 391,-7 0 0,-1 0 1,0 0-315,0 0 1,-1 0-1,-1 0-692,-3 2 0,-1 0 1,-2 1 1207,17 3 0,-5 1 0,2-1 0,-17 5 0</inkml:trace>
  <inkml:trace contextRef="#ctx0" brushRef="#br0" timeOffset="19867">18727 3964 15403,'32'-15'1294,"0"1"1,24-20-1015,-30-7-168,-10 6 0,-3-4-23,-2-8 1,-4-2 123,1-15 0,-3-1-295,-6 13 0,-3 3 390,-2 4 0,-4 7 95,-10 7-133,-2 16-225,0 15-45,-4 42-23,17-11 1,5 4-62,11 11 0,7 1-39,0-8 0,6-5-113,13-6 1,4-7 89,24-7 262,-19-10 0,0-7-105,-2-8 1,-2-5 44,3-5 0,-5-3-23,9-24 169,-26 4 212,-16 25-447,-3 12 66,-1 36 179,1 4-212,-1 28-213,6-24 0,1-1-594,10 17 247,-3-20 0,3-3-2196,19 4 2756,20-11 0,-29-11 0,9-7 0</inkml:trace>
  <inkml:trace contextRef="#ctx0" brushRef="#br0" timeOffset="20150">19610 3711 18798,'35'-15'11,"0"-1"0,-3 0 1,0 0-247,19-19 179,-20-7 157,-6-1 246,-30 6 225,-9 17-158,-8 10-201,-1 6-135,-12 42-89,9 22-17,12-24 0,4 1-151,8 1 0,9-2-679,17-8 1,7-6-678,30 4 376,-13-13 0,1-4-1614,-7-8 0,-2-5 2773,3-3 0,-4-1 0,8-2 0,-12-3 0</inkml:trace>
  <inkml:trace contextRef="#ctx0" brushRef="#br0" timeOffset="20317">20315 3251 19617,'-4'52'-32,"-1"0"1,1 1-1,0-5 1,2 0-1,3-5-394,6-3 1,2-3-2051,3 12 0,0 0 2476,-1 15 0,2-4 0,-13-41 0</inkml:trace>
  <inkml:trace contextRef="#ctx0" brushRef="#br0" timeOffset="20816">20166 3801 19235,'-1'-8'1188,"1"2"-1154,47-26-12,-5 15-348,-1-4 1,6-2 157,7 3 0,3 2-387,3-4 0,0 0 398,-2-1 1,-2 0 100,-8 0 0,-9 0-224,-9-7 503,-18 2 12,-24 3 842,-22 4-427,-13 18-538,-10 33-107,36-2 1,5 3-6,2 1 0,6 1-33,14 31 302,13-25-633,7-18 0,7-4-157,1-5 0,3-4 437,0 1 0,0-4-140,26-17 224,-29-9 448,-7-30 628,-10-5-567,-9 23 1,0 0 62,5-19-348,1 20-235,2 14 0,-1 12 11,4 4-258,24 11-325,16 16 532,-28-12 1,0 2-359,2 4 1,-3 0-366,9 10-5870,5 5 6644,-14-17 0,-6 1 0,-14-17 0</inkml:trace>
  <inkml:trace contextRef="#ctx0" brushRef="#br0" timeOffset="21018">21656 3131 18418,'-5'0'627,"2"0"-358,-2 61-157,4-12-112,-2 1 0,1 5-185,6 0 0,2-1-2096,-1-3 1,0-1 2158,1-1 1,0-3 0,1 6 0,-7-36 0</inkml:trace>
  <inkml:trace contextRef="#ctx0" brushRef="#br0" timeOffset="21183">21599 3442 18283,'42'-6'257,"0"1"1,11 5 0,0 6-583,-12 7 0,-1 4-1191,0 0 0,-3 3-355,-5 0 0,-6 2 1990,-5 3 0,-12-11 0,-6-7 0</inkml:trace>
  <inkml:trace contextRef="#ctx0" brushRef="#br0" timeOffset="21317">21941 3268 17196,'0'0'0</inkml:trace>
  <inkml:trace contextRef="#ctx0" brushRef="#br0" timeOffset="21567">22283 3399 18910,'-36'20'560,"-1"0"1,-14 14-561,46-15 123,20-9-56,12-7-33,26-16-12,-6-6-436,-4-5-102,-22 0-873,-20 12 1389,-22 5 0,14 4 0,-13 3 0</inkml:trace>
  <inkml:trace contextRef="#ctx0" brushRef="#br0" timeOffset="21819">22866 3526 18642,'-3'-12'1803,"-3"-34"-1646,8 25-157,4-28 0,10 28 34,22 5-202,6 11-224,2 12-67,-7 14 122,-15 10 35,-7 5-113,-4 3-2554,-3 16 2969,2-10 0,-6-8 0,1-20 0</inkml:trace>
  <inkml:trace contextRef="#ctx0" brushRef="#br0" timeOffset="22250">24056 3309 19157,'1'-5'1154,"0"2"-952,-1 3-740,38-14-896,-12 10-2567,30-10 4001,-29 14 0,-12 0 0,-8 0 0</inkml:trace>
  <inkml:trace contextRef="#ctx0" brushRef="#br0" timeOffset="22400">24130 3530 19583,'35'-1'-1381,"0"0"1,2 0 0,-5 0 0,-8 1 0,-1 0 0</inkml:trace>
  <inkml:trace contextRef="#ctx0" brushRef="#br0" timeOffset="22916">26104 3395 18866,'-3'-37'366,"0"0"0,5 2 0,5 3-333,26-7 23,17 0-1010,-19 21 1,1 1 953,1 2 0,0 2 548,29-3-1456,-3 27 729,-30 21 179,-17 31 5,-31-7 1,-10 2-263,7-14 1,-2 1 338,2-7 0,-3 1 0,2-3 92,1-3 0,3-1-68,1 0 1,7-1 5,15 12-112,18-11-280,31-19-247,-21-15 0,2-4-699,5-1 1,0-2-2137,2-3 1,0-3 3361,1-2 0,-3 0 0,5-3 0,-10 4 0</inkml:trace>
  <inkml:trace contextRef="#ctx0" brushRef="#br0" timeOffset="23168">26893 3352 19123,'-37'15'381,"1"0"0,3-1 0,6 3-381,12 19-56,7-1 11,14-2-134,28-2-348,19-14 527,-18-13 0,-1-6 34,20-27-146,-25-6 112,-24-11-381,-20 15-1893,-25 7 2274,-9 11 0,11 6 0,10 7 0</inkml:trace>
  <inkml:trace contextRef="#ctx0" brushRef="#br0" timeOffset="23400">27203 3058 20255,'11'52'-561,"1"1"1,10 9 0,7-4 560,4-18 0,0-3 0,-6-5 0,-1-3 0,15 4 0</inkml:trace>
  <inkml:trace contextRef="#ctx0" brushRef="#br0" timeOffset="23600">27567 3158 18843,'-59'16'207,"0"0"1,14 0-1,-1 3 1,7 3-192,4 9 1,8 2-305,4 0 0,11-1 422,50 17-134,3-35 0,7-8-488,8 1 1,4-3-1633,-17-1 0,2-1 1,0-1 2119,2 1 0,1 0 0,-4-1 0,-3 1 0,-3-1 0,22 2 0</inkml:trace>
  <inkml:trace contextRef="#ctx0" brushRef="#br0" timeOffset="27233">6209 6968 18070,'0'-4'1031,"0"0"-1031,12 22 22,9 5-22,20 23-6,-15-22 1,3 1-499,17 12 0,6 0-2735,-1-3 1,1-2 3165,0-1 1,-2-2 0,-16-11 0,-6-5 0,-6-4 0</inkml:trace>
  <inkml:trace contextRef="#ctx0" brushRef="#br0" timeOffset="27467">6819 6952 16311,'-2'-4'829,"1"1"-448,0 53-202,1 8-763,-5-8 1,-2 12-1,-1-1 289,-1-4 0,0 0 1,-1 1-1880,2-7 0,0 2 0,-1-1 0,1-3 2174,-1 0 0,0-3 0,2-5 0,2 0 0,2-9 0,3-12 0</inkml:trace>
  <inkml:trace contextRef="#ctx0" brushRef="#br0" timeOffset="28916">7841 7315 13196,'-3'0'3574,"0"0"-2094,3 0-831,-11 0-514,8 0-124,-8 0-11,11 0-79,0 0 35,18-5-180,2-1-595,20-5-558,-2 2-1693,1 2 3070,-5 3 0,-14 3 0,-8 1 0</inkml:trace>
  <inkml:trace contextRef="#ctx0" brushRef="#br0" timeOffset="29200">7897 7528 14652,'-4'11'1872,"1"-2"-1872,3-9-325,0 0-3205,46-8 3530,-20 1 0,24-3 0,-36 5 0</inkml:trace>
  <inkml:trace contextRef="#ctx0" brushRef="#br0" timeOffset="30199">11007 6883 16232,'34'29'295,"1"-1"1,0 1 0,4-1 0,2-1 0,0-1-296,10 6 0,1-2-798,1-3 0,-3-6-1634,13-1 2432,-15-6 0,-23-8 0,-11-3 0</inkml:trace>
  <inkml:trace contextRef="#ctx0" brushRef="#br0" timeOffset="30416">11497 6866 14574,'-10'-1'616,"-19"18"1,-4 12-589,9 8 0,1 5-1107,-16 8 0,1 3 317,9 5 0,6 0-897,7-16 1,2-3 1658,2-2 0,1-3 0,-1 4 0,6-13 0</inkml:trace>
  <inkml:trace contextRef="#ctx0" brushRef="#br0" timeOffset="30816">14045 7106 13745,'3'34'534,"0"0"0,0 0 0,-1-1-534,-5 23 0,-3-20 0,-2-3 0,2 2 0,-7 1 0</inkml:trace>
  <inkml:trace contextRef="#ctx0" brushRef="#br0" timeOffset="31383">16552 6509 15000,'0'-5'2241,"31"47"-2129,-8-12 0,3 2-101,7 9 0,2 1-816,3 0 0,1-3 418,-7-12 1,-1-3-696,0-1 1,1-1 1081,-1-4 0,-2-3 0,4 3 0,-9-8 0</inkml:trace>
  <inkml:trace contextRef="#ctx0" brushRef="#br0" timeOffset="31599">17038 6468 17420,'-29'42'-138,"-1"-1"0,1 1 1,0-1-1,-1 3 1,0 1-1,1 0 1,1 1-1401,3 1 0,1 1 0,1-1 0,1-2 1469,0 3 1,1-2 0,4-5 0,1 0-1,5-8 1,9-13 0</inkml:trace>
  <inkml:trace contextRef="#ctx0" brushRef="#br0" timeOffset="32050">18699 6405 16243,'0'-4'2208,"0"0"-1861,0 4-100,-64 45-79,26-10-635,-6 1 1,0 3 645,3 12-144,12-4 210,13-10-245,9-8 11,10-9-11,27-3-426,36-9 79,-29-5 0,3-2-658,9-3 0,0-2-631,-10 0 0,-1 0 1636,1 1 0,-3 0 0,6-1 0,-11 4 0</inkml:trace>
  <inkml:trace contextRef="#ctx0" brushRef="#br0" timeOffset="32751">18578 7093 18048,'62'-7'-1042,"0"-1"0,-4 1 0,-3 2-2533,-17 4 1,-3 0 3574,3-2 0,-4 0 0,7 0 0,-11-2 0</inkml:trace>
  <inkml:trace contextRef="#ctx0" brushRef="#br0" timeOffset="33133">19572 6607 17902,'10'-34'482,"0"0"0,15-27-471,10 31 45,21-3-202,-2 17-145,-5 34 291,-31 20-11,-22-1 0,-10 3-414,-5-2 0,-3-1 469,-5 3 1,-2 0 0,1-3 0,0 0-68,-3 3 1,4-2 33,-3 8 12,5-3 22,32-30-45,13-7-168,19-7-684,18-11-6,-23 3 1,2-2-3709,18-11 0,1-2 4630,-13 6 0,-3 0 1,1 0-1,-5 2 1,-7 1-1</inkml:trace>
  <inkml:trace contextRef="#ctx0" brushRef="#br0" timeOffset="33432">20202 6443 18037,'-29'28'130,"0"1"1,1 9 0,8 3-243,18 24 16,13-31 1,8-5-17,10-10 0,3-8 50,1-11 0,1-6 62,3-5 0,-3-5 45,7-23-34,-20 9 1,-3-2-24,1-28-88,-10 4-158,-24 20-459,-16 27-560,-12 5-79,-5 12 1356,-5 7 0,25-3 0,3 0 0</inkml:trace>
  <inkml:trace contextRef="#ctx0" brushRef="#br0" timeOffset="33667">20663 6270 17633,'-7'-7'919,"0"0"-807,19 56-112,6-10-79,-4 1 1,2 2-343,0-13 1,2 0-2207,5 9 0,1-2 2627,12 12 0,-4-4 0,-20-33 0</inkml:trace>
  <inkml:trace contextRef="#ctx0" brushRef="#br0" timeOffset="33934">21022 6208 17185,'-50'29'269,"0"0"0,11-5 0,2 2-269,-5 8 0,5 5-29,14-4 1,7 0 17,0 12 45,24 6-34,18-27 45,3-12 0,4-1-415,3-3 0,2 0-1614,14 0 1,2 0-1520,-10-5 0,0-1 3503,4 0 0,-5-2 0,-4 0 0,-8-2 0</inkml:trace>
  <inkml:trace contextRef="#ctx0" brushRef="#br0" timeOffset="35049">10776 9378 18317,'-12'-62'627,"8"2"-571,19 21-34,13-1-16,1 15 0,6 3-40,0 7 0,3 6-11,-2 4 1,-2 7-79,19 34 78,-42-5 0,-7 7 45,-9 21 0,-8 6-124,2-20 0,-4-1 0,0 1 146,-1 7 0,-2 1 1,1-3-23,-5 11 0,2-6 22,9-19 1,5-4 17,15 2 38,13-26-22,10-10 0,6-7-1031,12-8 1,3-3-573,1 1 1,0-1 1444,5-7 1,-7 1 0,-11 5 0,-11 6 0</inkml:trace>
  <inkml:trace contextRef="#ctx0" brushRef="#br0" timeOffset="35350">11562 9423 18272,'-34'13'325,"0"-1"0,-13 11-337,22 29-111,20-11-403,13-3-69,12-8 439,43-13 44,-22-22 0,2-8 106,10-4 0,-2-7 28,-9-9 1,-7-3-18,-9 7 1,-8-1 73,-16-21-12,-19 23 101,-32 7-146,-13 19-66,1 12-931,9 14-2050,32 3 3025,12-5 0,6-9 0,3-6 0</inkml:trace>
  <inkml:trace contextRef="#ctx0" brushRef="#br0" timeOffset="35599">12093 9107 19583,'13'59'-256,"-1"1"1,0 0-1,0-5 1,0-1 0,0-5-575,3-5 1,0-4-1048,1-3 0,0-2 1877,16 21 0,-15-25 0,-3-14 0</inkml:trace>
  <inkml:trace contextRef="#ctx0" brushRef="#br0" timeOffset="35868">12385 9282 16268,'-35'15'186,"0"0"1,1 7 0,6 2-187,11 9 116,3 11-217,14-16 140,4-2-28,5-3 43,23 3-693,30-10-1104,-9-8 1,4-2-286,-1-3 0,2-3 1970,-12-1 0,2-1 0,-7 0 0,20-1 0,-10-2 0</inkml:trace>
  <inkml:trace contextRef="#ctx0" brushRef="#br0" timeOffset="36068">14039 9692 16400,'-7'52'-1644,"-1"1"1,0-6 0,-3-3 1643,-13 15 0,9-28 0,5-12 0</inkml:trace>
  <inkml:trace contextRef="#ctx0" brushRef="#br0" timeOffset="36751">17172 8862 16143,'36'19'638,"1"1"1,0-1 0,-1 0-549,20 13-79,-16-7 0,2 2-2067,-3 1 0,-1 0 2056,-1-2 0,-3 0 0,6 8 0,-28-23 0</inkml:trace>
  <inkml:trace contextRef="#ctx0" brushRef="#br0" timeOffset="36983">17593 8755 16882,'-45'31'352,"0"0"0,0 0 0,1 2 0,1 1 0,4 0-352,-4 13 0,4 5-804,8-3 0,0 4 0,4-1 804,8-9 0,4-1 0,-1-1 0,-9 16 0,7-7 0,13 3 0</inkml:trace>
  <inkml:trace contextRef="#ctx0" brushRef="#br0" timeOffset="37433">18743 8776 15370,'11'1'4717,"10"2"-4627,26 2-29,-4 0 1,4 2-23,1-1 0,0 3-196,5 1 1,-4 3-629,10 10 651,-36 9 134,-42 3 33,-13 10-33,7-21 0,-4 1-1070,-15 10 0,-3 1-3846,6-8 1,0-1 4620,2-1 0,3-3 1,-3 0-1,30-20 0</inkml:trace>
  <inkml:trace contextRef="#ctx0" brushRef="#br0" timeOffset="38332">19925 8668 18205,'17'-56'605,"6"10"-583,27 31-100,4 32-281,-5 13 84,-30-1 1,-6 5 201,-10-1 0,-6 4 106,-10 16 1,-5 3 313,-1-3 1,-1 0-118,-5 7 0,3-3-186,6-13 1,6-6 45,16 5-191,52-26-633,-12-27 0,5-8-2280,-7 5 0,3-2 0,-2 0 3014,14-12 0,-5 1 0,-14 6 0,-6 3 0,-7 3 0</inkml:trace>
  <inkml:trace contextRef="#ctx0" brushRef="#br0" timeOffset="38617">20539 8718 18933,'-29'29'149,"-1"0"0,2 10 1,10 1-497,29 25 246,10-5 22,21-24 12,3-27 78,17-28 12,-15-24 38,-24 9 1,-6-3-17,-13-27-45,-23 7-67,-15 30-1,-6 13-413,-2 8-3889,-15 28 4370,24-7 0,-1 9 0,28-14 0</inkml:trace>
  <inkml:trace contextRef="#ctx0" brushRef="#br0" timeOffset="38850">21041 8395 18966,'-5'-7'269,"1"1"-179,9 47-90,9-2-56,-2-1 0,2 3-504,3-8 0,3-1-2223,11 10 1,2-1 2782,-8-13 0,-1-3 0,1 2 0,-3-5 0,-2-9 0</inkml:trace>
  <inkml:trace contextRef="#ctx0" brushRef="#br0" timeOffset="39099">21333 8497 16246,'-44'26'490,"-1"1"0,1-1 1,-4 9-1,8 0-468,10-9 1,13 0 345,33 8-278,35-22-46,7-7 1,9-3-1787,-15-1 0,1-1 0,1 0 1137,3 2 0,-1 1 0,1 0-198,-1 0 0,0 0 0,-3 2 857,6 4 0,-7 2 0,11 0 1,-15-1-1</inkml:trace>
  <inkml:trace contextRef="#ctx0" brushRef="#br0" timeOffset="47548">4878 12664 18451,'-32'-52'1569,"-8"11"-1524,-8 33-12,0 10 1,-4 6-6,-3 7 0,-1 4-73,-7 4 0,4 6-11,15 6 0,9 5 56,19-8 0,9 1 22,13 3 1,8 0-159,8-5 0,5 0 141,19 14 1,4 2-85,-5 0 1,-2 2-335,-13-10 0,-2 2 1,-5-1 412,-3 5 0,-9-2 0,-15-3 0,-8-3-112,-21 4-3071,-13-4 3183,12-19 0,6-4 0,17-14 0</inkml:trace>
  <inkml:trace contextRef="#ctx0" brushRef="#br0" timeOffset="47816">4937 13196 16983,'-49'43'975,"12"6"-762,59-20-134,2-5 145,41-16-213,-26-18 67,8-5 101,-28-13-22,-15 4-795,-23 2-617,-4 11-1468,-9 8 2723,14 6 0,9-2 0,5 2 0</inkml:trace>
  <inkml:trace contextRef="#ctx0" brushRef="#br0" timeOffset="48016">5246 12810 17006,'11'64'-93,"0"1"1,-4-20 0,0 0 0,0-3 0,1 4 0,-1-4-1,-2-8 1,0 0 0</inkml:trace>
  <inkml:trace contextRef="#ctx0" brushRef="#br0" timeOffset="48534">5586 13153 18070,'36'35'-79,"0"0"1,2-8-1,2-11 102,25-28 16,-33-1 0,-3-3-4,7-18 289,-3-15 225,-13 13-638,-2 4 89,-10 23 44,3 18-32,3 2 10,6 4-22,5-6-67,30-6 89,-20-14 1,1-6-12,13-6 0,-2-5-242,-8-2 0,-4-3 231,-3-2 0,-7-1 0,-4-14 796,-13 0-146,-28 23-527,-17 35-106,12 18 0,2 8-29,4 0 1,4 3 5,3 7 1,7-3-174,21 12-656,11-22 0,10-4-241,1-12 1,7-4-1,3-1 921,0 0 1,6-2 0,-1 0 0,-4-2-1,19 0 1,-5-2 0,-3-4 0,1 0-1</inkml:trace>
  <inkml:trace contextRef="#ctx0" brushRef="#br0" timeOffset="49132">7836 12639 16927,'-12'-39'773,"-1"1"0,1 3 0,-1 2 68,-11-13-595,9 19-167,1 4-34,11 18-34,3 3 67,0-3-22,0 0-157,1 1 12,6 23 89,-1 15-12,-1-2 1,-1 4-402,-2 5 0,0 7 424,-4 9 0,-1 8 0,0 2-3,-1-11 1,0 2-1,0 2 1,0 1-491,1-5 1,1 2 0,-1 1-1,1-1 1,0-3 481,0 2 0,-1-2 0,2-3 0,1-2-8,1 3 1,2-3 0,1-7 7,9 17-34,-4-26 281,-23-37-169,-8-22-50,1-3 0,-1-5 67,1-3 1,1-2-124,-2-5 0,3 0-22,3-2 0,2-1-29,4 3 1,3 0-381,1 3 0,5 0-384,14-5 0,9 2 843,7 5 0,2 3 0,-8 6 0,1 4 0,26-5 0</inkml:trace>
  <inkml:trace contextRef="#ctx0" brushRef="#br0" timeOffset="49532">7999 12909 20322,'-15'30'17,"-1"1"0,20 35-219,23-48 1,9-6 128,16 5 0,2-6 11,-5-7 1,-1-8 61,3-7 0,-8-10 123,-23-6 0,-7-5 162,-3-6 1,-8-1-62,-10 3 0,-4 3-100,-15-10-124,-1 25 0,12 16-101,6 4 11,5 2-67,21 6-246,27-4 296,-9-9 1,3-3 106,-3 0 0,-1-2 12,27-17-12,-34 9-168,-12 5 190,-14 33-11,-11 33-2213,10-14 1,5 2 559,3-4 1,8-3 1641,14-6 0,4-7 0,8-7 0,2-9 0</inkml:trace>
  <inkml:trace contextRef="#ctx0" brushRef="#br0" timeOffset="50034">10337 12896 17487,'44'-25'1008,"1"0"1,-7-9 0,-6-8-950,-18 2 1,-5-6 0,-3 2-858,-2-12 1,-4 1 808,-5-1 0,-5 5 12,-18-7 570,-20 18-559,-3 38 235,8 33-236,29 13-33,41 11-129,-2-35 1,8-5-55,7-3 0,6-2 0,1-1-33,3-2 1,1-3 0,2 0 207,5 0 1,1-1 0,-3-1-77,7-3 0,-7-1-95,1-2 968,-45 4-789,-22 13 23,-11 29-1122,9 18 1099,19-19 0,4 0 0,-1 7 0,24-12 0</inkml:trace>
  <inkml:trace contextRef="#ctx0" brushRef="#br0" timeOffset="50415">7071 14031 17476,'55'4'266,"0"-1"1,0 1 0,1-1 0,-1 0 0,1-4 0,3-1 0,3-1 0,1-2 0,0 0 0,1 0 0,-1-1-1068,1 0 0,1-1 1,-1 0-1,1 0 1,1-1-1,1 0 0,1-1 802,-7 0 0,1 1 1,2-2-1,0 0 0,0 0 1,1 0-1,-2 1 0,-1-1 1,-2 1-147,7 0 1,-4-1 0,-1 1-1,0 0 1,1 0 0,2 0-1,3 0 145,-8 0 0,3 1 0,1 0 0,1-1 0,1 0 0,1 1 0,0-1 0,0 1 0,-1-1 0,-1 1-67,-2 0 1,-1 1 0,0-1-1,0 1 1,0 0 0,0 0 0,1-1-1,-1 1 1,1 0 0,0-1-28,-3 1 0,2 0 0,0-1 1,1 1-1,0-1 0,-1 1 1,0-1-1,-2 1 0,-1 0 1,-2 0-1,-2 0-161,10-1 1,-1 1 0,-2-1 0,-2 1 0,-3 0 0,-2-1 0,-2 1-197,14-3 0,-4 1 0,-6-2 1,-9 0 614,-6-2 0,-10-4-747,3-24 1508,-36 1-925,-8-10 0,-9 25 0,12 5 0</inkml:trace>
  <inkml:trace contextRef="#ctx0" brushRef="#br0" timeOffset="50616">12270 12815 18619,'-6'0'90,"1"0"-9921,5 0 9344,-6 4 1,5-3-1,-6 3 1</inkml:trace>
  <inkml:trace contextRef="#ctx0" brushRef="#br0" timeOffset="50750">12355 13127 19516,'6'4'470,"-1"0"-425,-5-4-3026,0 0 2981,19 25 0,-15-19 0,15 19 0</inkml:trace>
  <inkml:trace contextRef="#ctx0" brushRef="#br0" timeOffset="52499">7057 15447 17610,'9'45'344,"0"1"1,-1-1 0,5 19 0,-2-7-244,3 6-51,-5-25 0,0-2 85,6 17 224,-1-8 402,-6-33-570,-6-26-90,-4-16-45,-3-7 0,-1-5-56,1-10 0,2-3 3,-1 11 1,1-3 0,3 2 1,6-14 1,5 5-12,-4 18 1,5 5-85,20 3 68,-6 42 10,-4 7 1,1 7-11,2 8 0,-1 3-90,4 8 0,-1 1-73,-7-12 0,-3-3 84,5 11 0,-13-32 135,1-20 78,-4-41-95,-3 3 0,0-5-12,-1 1 1,-1-2-509,1-7 0,2 2 509,0 18 0,2 4 83,13-23-22,3 19-67,18 18 0,11 40-22,-17 10 0,-1 7-1,-5 3 1,-3 3-549,0 11 0,-6 1 223,-8-12 1,-3 1-1261,0 10 0,0 0 1608,1-8 0,0-2 0,-5-7 0,1-4 0,6 3 0</inkml:trace>
  <inkml:trace contextRef="#ctx0" brushRef="#br0" timeOffset="52866">8159 15635 17050,'-2'-8'852,"0"1"-762,2 7-68,0 0-22,51 42-1356,-22-16-1233,6 3 1,0 0 2588,-1-1 0,-16-13 0,-4-6 0</inkml:trace>
  <inkml:trace contextRef="#ctx0" brushRef="#br0" timeOffset="53066">8589 15588 17924,'-21'36'314,"0"0"0,-5 17 0,1 3-622,8-1 0,1 0-1053,0 0 0,3 0 61,5-6 0,3-5-6902,4 3 8290,3-14 0,-2-17 0,2-8 0</inkml:trace>
  <inkml:trace contextRef="#ctx0" brushRef="#br0" timeOffset="53449">9171 15276 16804,'-18'49'163,"1"-1"1,-1 1-1,6-2 1,3 1 0,5 0-138,8 3 0,5 0 0,2-4-1262,6 8 1,7-7 35,8-8 1,4-8 1199,15-2 0,-21-16 0,-8-6 0</inkml:trace>
  <inkml:trace contextRef="#ctx0" brushRef="#br0" timeOffset="53900">9537 15756 18810,'25'-42'276,"-1"-1"1,3-9-1,-3 0-276,-11 11 0,-5 1 56,0-4 0,-5 2 90,-13-13-57,-16 28 23,-4 29 79,-6 25-147,12 12-10,9 15-191,42-12-56,7-18 45,27-19 168,-5-18-39,-14-4 0,1-5-73,-9 0 0,-2-1 140,0-3 0,-4 0 263,-4-7 23,-21 18-258,-3 11-11,0 43-34,9 9-11,-4-15 0,2 1-672,17 25-505,5-24-582,9-5-1961,5-9 3720,5-10 0,-20-7 0,-5-4 0</inkml:trace>
  <inkml:trace contextRef="#ctx0" brushRef="#br0" timeOffset="54316">10285 14978 19459,'31'44'108,"0"-1"1,-1 2 0,-5 1-109,-10-3 0,-4 3-382,-2-1 1,-1 5 0,-1-1-912,-2-3 1,0-1 0,-1 1 1292,1 1 0,0 1 0,-1-4 0,-2-3 0,0-8 0,3-3 0</inkml:trace>
  <inkml:trace contextRef="#ctx0" brushRef="#br0" timeOffset="54715">11828 14999 17566,'0'-4'1759,"0"2"-1670,0 2-425,68-12-1557,-32 10-225,7-5 0,0 3 2118,-12 9 0,-15-3 0,-8 3 0</inkml:trace>
  <inkml:trace contextRef="#ctx0" brushRef="#br0" timeOffset="54882">11943 15170 15941,'-2'2'1154,"1"0"-1882,40 5-4785,-15-4 5513,33 4 0,-39-6 0,-4-1 0</inkml:trace>
  <inkml:trace contextRef="#ctx0" brushRef="#br0" timeOffset="55814">5630 15585 15627,'-2'62'321,"-1"-1"1,-5 3-1,-5-2-299,-6-6 1,-6-1-332,-1-4 0,-5 2 0,2-1-214,4-10 0,1 0 0,0-2 523,-13 17 0,4-6 0,1-2 0,26-43 0</inkml:trace>
  <inkml:trace contextRef="#ctx0" brushRef="#br0" timeOffset="56034">5422 15436 18586,'15'-64'2027,"20"52"-2016,-1 46 1,2 18-1,1-2 0,0 4-862,-6-8 0,1 2 0,-1-2 851,5 6 0,0-1-112,-4-8 0,2 2 0,1-2-876,-2-6 0,1 0 0,1-2 988,5 1 0,1-1 0,-4-4 0,-2-2 0,-3-7 0,10-3 0</inkml:trace>
  <inkml:trace contextRef="#ctx0" brushRef="#br0" timeOffset="56199">6403 16067 18698,'0'0'0</inkml:trace>
  <inkml:trace contextRef="#ctx0" brushRef="#br0" timeOffset="56881">14136 14565 16849,'-8'56'440,"-1"1"1,-6 5 0,-4 1-524,5-17 1,-2 0 0,0-2-1212,-4 8 0,1-6 1294,-4 14 0,21-45 0,2-9 0</inkml:trace>
  <inkml:trace contextRef="#ctx0" brushRef="#br0" timeOffset="57117">14008 14337 20221,'43'49'-25,"0"0"1,0 0-1,0 1 1,0 0-1,-2-1-304,-9-8 0,-1-1 1,-1-1-666,-2-1 0,0-2 0,-3-3-1152,0 1 1,-3-3 2145,1-3 0,-3-3 0,3 3 0,-7-10 0</inkml:trace>
  <inkml:trace contextRef="#ctx0" brushRef="#br0" timeOffset="57551">15953 14251 16299,'-1'-6'796,"-1"1"-437,2 5-180,8 60-157,3-22 1,3 4-393,-2 3 0,0 3 1,1-2-1996,5 9 1,1-3 2364,-2-3 0,-2-8 0,-6-10 0,-3-10 0</inkml:trace>
  <inkml:trace contextRef="#ctx0" brushRef="#br0" timeOffset="57751">15798 14659 18485,'57'-22'-1396,"-1"0"1,1 0 0,-8 6 0,1 1 0,0 2 0,-1 1 1166,12 1 1,-2 2 0,-2 2 0,10-1 0,-8 2 0,-1-1 0</inkml:trace>
  <inkml:trace contextRef="#ctx0" brushRef="#br0" timeOffset="58283">17872 14202 17084,'-36'-6'534,"-1"0"0,-17 16 0,0 13-288,19 1 1,1 7 0,1 0-777,-1 1 1,0 1 0,3 1 566,2 2 1,3 2-1,5-1 13,6 0 1,7-1-29,7-2 1,7-1-90,25 24-393,-4-32 1,5-5 16,7-1 1,5-6-698,3-4 1,5-4 0,1-1 1139,0-4 0,1-1 0,-3-1 0,14 2 0,-6-1 0,-15-4 0,-1 0 0</inkml:trace>
  <inkml:trace contextRef="#ctx0" brushRef="#br0" timeOffset="58549">18199 14720 16535,'-10'-5'2140,"2"0"-2095,8 5 101,-5-5 33,-1-11-11,-1-16 33,2 0 2,7-4-69,8 12-100,21 7-124,11 19 12,12 32-752,-26-9 1,-1 4-258,-6 0 0,-2 0-2263,17 20 3350,-11-26 0,-11-10 0,-3-7 0</inkml:trace>
  <inkml:trace contextRef="#ctx0" brushRef="#br0" timeOffset="58849">18565 14599 17006,'0'-6'1591,"0"1"-1546,46-28-45,-18 16-40,3-4 1,1-2-981,0-2 841,-19-3 358,-23-3 34,-10 12 135,-14 7 22,10 15 100,-7 27-145,13 17-325,0 8 0,23 1-303,14-24-784,18-8 124,20-9 365,-21-10 1,1-2-888,6-3 1,2-2 1484,4-4 0,-4-1 0,10 0 0,-13-5 0</inkml:trace>
  <inkml:trace contextRef="#ctx0" brushRef="#br0" timeOffset="59017">19139 14223 17543,'-3'1'819,"0"41"-763,10-14-34,4 37-44,7-23-4651,10 17 4673,-13-19 0,3-2 0,-16-26 0</inkml:trace>
  <inkml:trace contextRef="#ctx0" brushRef="#br0" timeOffset="59165">19077 14414 17465,'51'-25'-358,"0"0"1,3 7 0,4 1 0,-9 3 0,11 0 0,-11 6 0,0 0-1</inkml:trace>
  <inkml:trace contextRef="#ctx0" brushRef="#br0" timeOffset="59751">20348 14456 12255,'6'-5'3776,"-1"1"-2790,-5 4-79,25-40 1,-12 5-393,1-3 1,-2-3-124,-5-12-157,-16-6 12,-7 11-113,-7 19 0,-6 3-22,-4 7 1,-4 3-124,-4 1 0,-1 5-79,-17 14 56,26 13 34,35 4 0,20-1-90,18-2-241,3-10 1,4-5 56,-2-5 0,2-4 285,7-7 0,-2-3 0,-16 1 0,-5-2 124,10-21 257,-27 20 0,-7 6-392,-5 17 78,-5 37-78,3 6-62,-2-10 1,2 2-807,3-5 1,2-1-1201,2 3 1,2 1-359,2 2 1,3 1 2425,3 2 0,0-2 0,3 7 0,-2-9 0</inkml:trace>
  <inkml:trace contextRef="#ctx0" brushRef="#br0" timeOffset="62934">8178 17763 13569,'-14'59'45,"0"0"0,0-2 0,-2-3-1289,3-11 0,-1-2 1301,2-4 0,0-4 0,-3 6 0,7-17 0</inkml:trace>
  <inkml:trace contextRef="#ctx0" brushRef="#br0" timeOffset="63166">8007 17470 18698,'45'37'44,"-1"0"1,-14-5 0,-1 2 0,-3 4-1356,0 11 0,-5 4 0,0 0 976,0-3 1,-2 0 0,-2-5 0,0 1-1,-3-5 1,4 7 0</inkml:trace>
  <inkml:trace contextRef="#ctx0" brushRef="#br0" timeOffset="63384">8579 17848 19673,'40'-16'-8,"-1"1"1,2-1-1,2 1-1936,18-4 0,2 1 1743,-4 0 1,-2 2 0,-7 2 0,-5 2 0,11-3 0</inkml:trace>
  <inkml:trace contextRef="#ctx0" brushRef="#br0" timeOffset="63615">9178 17633 18754,'-3'-7'2218,"0"1"-2139,3 6-90,17-9-124,39 7-56,4-4-388,-17 9 1,-1 4-17,12 9-949,-18 20-2,-35 6 1546,-26 1 0,0-14 0,-3-17 0</inkml:trace>
  <inkml:trace contextRef="#ctx0" brushRef="#br0" timeOffset="64232">9933 17584 15381,'0'-8'2129,"0"1"-1580,0 7-112,16 41-168,0-8-79,4 10 1,4 2-12,-2-16 1,0-3 21,1-1 1,2-4 335,26 0-245,-7-38-24,7-15-735,-22 7 1,0-4 533,3-5 1,1-2-1,2-3 0,4-2-241,1-1 1,4-2 0,0 0 195,0 2 0,1 0 1,0 0-5,1-2 1,0 0 0,-3 4-42,2-1 1,-7 7-45,-9 6 22,-27 26 45,-2 3-90,0 10-1400,10 5 249,-1 4-3510,8-1 4934,-6-3 1,-5-8 0,-4 0-1</inkml:trace>
  <inkml:trace contextRef="#ctx0" brushRef="#br0" timeOffset="64817">12866 17666 15213,'9'42'482,"-2"21"-482,-8-21 0,-2 1 0,2 14 0,-2-20 0</inkml:trace>
  <inkml:trace contextRef="#ctx0" brushRef="#br0" timeOffset="65631">14282 17293 17039,'-45'30'411,"-1"-1"0,3 11 0,5 5-394,6-1 0,7 2-238,2 0 0,11-2 221,23 6-1624,15-28 1,11-6 1623,21-7 0,3-4 0,-20 2 0,-1-3 0,4-6 0,1-1 0</inkml:trace>
  <inkml:trace contextRef="#ctx0" brushRef="#br0" timeOffset="65951">15003 17462 16983,'-18'41'157,"3"-10"89,15-29 842,0-11-461,0-17-459,12-19-90,4 1-44,16 3-12,0 22-22,0 10 0,-3 6-22,7 24-493,1 13-1491,-13-8 0,0 2-3305,13 16 5311,0-11 0,-22-22 0,-3-6 0</inkml:trace>
  <inkml:trace contextRef="#ctx0" brushRef="#br0" timeOffset="66299">15566 17426 17599,'30'-31'37,"1"-1"1,2-3-1,-5 0-3,-7-8 55,-5 2 472,-27 14-169,-7 19 0,-8 4 23,-1 15-45,-2 7-146,2 13 22,-3 25-167,15 2-124,17-23 0,5-2-795,18 12-124,28-18 830,8-20-1682,-2-10 1,6-5 1623,-18 0 1,1-1 0,-2 1-1,10-2 1,-3 1 0,-11-2 0,0-1-1</inkml:trace>
  <inkml:trace contextRef="#ctx0" brushRef="#br0" timeOffset="66499">16176 17147 19897,'11'60'-620,"0"-1"0,2-2 0,3-3-288,0-10 0,1-3-835,-1-8 1,-1-4 1742,0-3 0,-7-13 0,-3-7 0</inkml:trace>
  <inkml:trace contextRef="#ctx0" brushRef="#br0" timeOffset="66633">16212 17381 18586,'45'-30'-830,"0"0"1,-4 2 0,-1 6 0,0 14 0,-1 5-1,6-5 1</inkml:trace>
  <inkml:trace contextRef="#ctx0" brushRef="#br0" timeOffset="66841">17377 17076 16647,'-5'0'1636,"1"0"-1613,4 0-1996,37-1 1973,-3 5 0,10-5 0,-20 6 0</inkml:trace>
  <inkml:trace contextRef="#ctx0" brushRef="#br0" timeOffset="66982">17393 17310 10869,'5'8'-4134,"58"-24"4548,-32 5 0,2-1 0,-3 1 1,-14 6-1</inkml:trace>
  <inkml:trace contextRef="#ctx0" brushRef="#br0" timeOffset="68132">17258 17253 12927,'-6'-2'5625,"1"0"-4527,5 2-941,64-28-118,-11 14 0,8 0-301,-5-3 1,6-3 0,-1 2-991,-4 3 1,1 3 0,-5-1-968,6-3 1,-8 1 2218,-2-5 0,-42 13 0,-7 3 0</inkml:trace>
  <inkml:trace contextRef="#ctx0" brushRef="#br0" timeOffset="68315">17804 16965 19302,'35'24'273,"1"0"0,0 0 0,0 1-363,0 4 0,-4 0-66,8 17-203,-48-2-571,-19-15 930,-25-1 0,25-13 0,-4-4 0</inkml:trace>
  <inkml:trace contextRef="#ctx0" brushRef="#br0" timeOffset="68999">18735 16970 18821,'2'-40'852,"0"16"-774,3 41 34,4 13 22,15 32-100,-9-30 0,1 1 5,3 2 0,2-2-28,13 7 292,0-22-79,-3-27-68,1-13 1,3-8-86,-3 1 0,2-4 1,0-1-529,3-2 0,-1-1 1,2-1 459,4-5 1,1-1 0,-2 2-1,-6 9 1,-2 1 0,0 1-1,1 0 1,0 1 0,0 1 13,14-11 0,-2 2 5,-5 6 1,-2 3-12,-9 7 0,-3 1-56,8-7-11,-19 15 23,-16 5-23,-3 6-281,-3 2 1225,3 2-5034,13 11 4146,11 4 0,-6-3 0,4-2 0</inkml:trace>
  <inkml:trace contextRef="#ctx0" brushRef="#br0" timeOffset="70298">7799 16669 15549,'-4'0'1681,"1"0"-1020,44-8 0,26-5-482,-16 5 0,4-1-1284,-4 0 1,8-1-1,2 0 1,-2-1 1176,-5 2 1,-2 0 0,3 0 0,4-1-36,0 0 1,4-1-1,3 0 1,1 0-1,2-1 1,-1 1-29,-8 1 1,2 0-1,-1 0 1,2 0 0,0 0-1,0 0 1,1 1-48,-2-1 0,1 1 0,2-1 0,0 1 0,0 0 1,-2 0-1,-2 0 0,-3 1-20,4 0 0,-2 0 0,-1 0 0,-3 0 1,-2 1-1,-3 1-66,6 0 1,-1 1 0,-6 1 0,-11 1 954,3 0-831,-107 8 30,20-1 0,-9 2 0,-3 1 23,1 0 0,-5 0 0,-2 1 0,1 0 120,0 1 1,-1 0 0,1 1 0,4 0-100,-2 0 1,3 0 0,7-1-25,0 1 1,14-2 117,23-3-118,41-9 1,22-5-59,3-2 1,8-3 0,2 2-113,-14 2 0,2 1 1,0 1-1,2-2-295,10-1 1,3-1-1,-1 1 1,-4 1-1413,0 4 1,-3 1 0,-1 1 1826,-4 1 0,-2 0 0,-4 2 0,-4 1 0,-5 0 0,14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4:07:56.38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5803 2206 18317,'1'-10'-23,"-1"2"23,0 8 12,11 39 32,-3-5-33,0 0 1,-1 2 10,2 18 23,-3-5-45,-3-8-11,2-7 78,-3-18 605,1-4-44,-2-17-337,-10-36-258,1 4 1,0-6-12,-2-17 1,2-3 5,1 0 0,3 3-11,4 13 0,7 7 5,36-6-73,-11 46 1,4 10-438,8 8 1,0 7 33,-3 7 1,-3 4 240,-11-5 0,-5 0 78,4 20 34,-17-33 12,4-17 234,0-46 141,-4 0 0,1-6-84,-1 0 0,0-2-333,1-8 1,2 4 354,-2 21 0,2 4-67,16-14-157,3 24-112,15 40 89,-23 13 1,-3 7 0,2 0 0,-3 3-625,-3 12 0,-4 2 53,-5-14 0,-2-1-863,1-1 1,-1 0 1438,2-1 1,0-4 0,0 6 0,0-13 0</inkml:trace>
  <inkml:trace contextRef="#ctx0" brushRef="#br0" timeOffset="217">6833 2241 19067,'45'37'-1184,"-1"1"0,-9-9 0,-4-4 0,5-4 0,-23-16 1</inkml:trace>
  <inkml:trace contextRef="#ctx0" brushRef="#br0" timeOffset="385">7171 2299 18104,'-20'43'30,"0"1"0,1-2 0,2 0-568,5-9 0,3 0-2521,-5 31 3059,7-9 0,5-25 0,2-12 0</inkml:trace>
  <inkml:trace contextRef="#ctx0" brushRef="#br0" timeOffset="651">7665 1875 16423,'-7'0'313,"-9"25"1,2 12-269,6 2 0,3 6-755,-4 3 1,0 5-1,3-1-1750,6 9 1,4-2 2459,3 0 0,3-8 0,3-11 0,-1-13 0</inkml:trace>
  <inkml:trace contextRef="#ctx0" brushRef="#br0" timeOffset="1000">7893 2338 19941,'0'-56'612,"1"1"1,-3 14 0,-1 4-613,-3-14-11,-5 37-45,0 8 56,0 13-348,-3 23-425,7 12-145,14 10 267,8-18 237,14-16 414,-1-20 34,1-11 100,1-9 595,9-24-270,-10 12-459,-2 2-101,-11 23 34,-9 23 67,4 11-11,1 14-258,0 5-393,2 1-4469,16 9 5131,-2-22 0,-2-1 0,-11-25 0</inkml:trace>
  <inkml:trace contextRef="#ctx0" brushRef="#br0" timeOffset="1185">8788 1727 20009,'12'65'-289,"1"0"0,-6-18 1,0 0-1,-2-2-1313,0 13 0,-1-2 1602,-1-1 0,0-8 0,0-11 0,-1-13 0</inkml:trace>
  <inkml:trace contextRef="#ctx0" brushRef="#br0" timeOffset="1369">9724 1894 20860,'63'-9'-1378,"-20"-1"0,-30 15 0</inkml:trace>
  <inkml:trace contextRef="#ctx0" brushRef="#br0" timeOffset="1485">9843 2106 18429,'0'3'-4236,"54"-33"4236,-3 12 0,-19 0 0,-1 1 0,7 8 0</inkml:trace>
  <inkml:trace contextRef="#ctx0" brushRef="#br0" timeOffset="1900">12728 1843 15123,'-9'49'549,"0"-1"0,1 9 0,1-4-201,3 11 2128,2-11-2017,1-47 23,-2-36-90,-2-25-274,2 18 0,0-2-428,-1-7 0,-1-6 336,-1-4 0,0-7 0,1 0-11,1 0 0,0-1 0,2-1-27,0 12 1,1 0 0,2 0 0,0 4-27,1 0 1,2 3 0,3 7-53,6 1 1,3 11-371,18 12-470,4 10-683,5 21 1613,-17 8 0,-3 3 0,3 0 0,-2 19 0</inkml:trace>
  <inkml:trace contextRef="#ctx0" brushRef="#br0" timeOffset="2068">12697 1794 18048,'-9'4'1748,"2"0"-1535,39-43-169,-4 15-44,-1-2 0,4 1-414,14 6-3575,8 22 3989,-24 41 0,-1-19 0,-25 19 0</inkml:trace>
  <inkml:trace contextRef="#ctx0" brushRef="#br0" timeOffset="2185">12827 2093 18630,'65'2'-4347,"0"-3"4347,-8-13 0,-24 7 0,-5 1 0</inkml:trace>
  <inkml:trace contextRef="#ctx0" brushRef="#br0" timeOffset="2618">14153 1051 20793,'-47'12'-34,"-2"32"34,29 10 0,4 10-1069,3-17 0,-1 3 0,1 0 1080,0 2 0,0 0 0,2 4-25,3-6 0,-1 4 0,3-1 0,4-1 51,4 7 1,4-2-1,4-1-556,5 3 0,4 0 0,5-8-546,11-4 1,8-10-729,6-14 0,1-11 1793,-7-12 0,-4-5 0,9 3 0,-8-6 0</inkml:trace>
  <inkml:trace contextRef="#ctx0" brushRef="#br0" timeOffset="3068">14603 1912 13600,'-12'2'3518,"2"0"-2835,10-2 482,0 0-840,40-1-190,-3-9-23,18-5 0,7-5-135,-21 1 1,-1-3 0,0 0-461,1 0 1,1 0-1,-2-2 483,-1-1 0,-1 0 0,-5 0 11,-3-2 1,-4 1 304,8-20-259,-17 9 1018,-40 10-369,-31 25-555,22 7 1,-1 6-35,-17 23 1,3 9-389,20-9 0,4 2 271,-6 12 0,7 4-84,15-3 0,11-2 52,16-5 0,12-3-450,14 1 0,9-8-101,0-8 1,4-9-1408,7-11 1,0-9-532,-17-2 0,-1-4 2521,3-5 0,-3-1 0,7-4 0,-12 3 0</inkml:trace>
  <inkml:trace contextRef="#ctx0" brushRef="#br0" timeOffset="3653">15576 1126 15426,'0'-4'2151,"0"0"-1378,0 4-705,71 48-2086,-21-11-839,-4-6 0,-1 0 2857,-2 0 0,-28-22 0,-6-5 0</inkml:trace>
  <inkml:trace contextRef="#ctx0" brushRef="#br0" timeOffset="3800">15906 1126 16838,'-12'54'-765,"1"1"0,-1-1 0,-1 10 1,3-4 764,3-8 0,3-8 0,4-9 0,0-11 0</inkml:trace>
  <inkml:trace contextRef="#ctx0" brushRef="#br0" timeOffset="4236">16178 1400 18362,'2'-44'507,"1"0"1,-1-2 0,-1 5 254,-8 7-706,-1 5-45,-4 23-11,-1 18-33,-2 25-225,8 13-1087,27 7 752,9-20-192,24-19 259,-9-18 414,-1-10 112,-5-7 975,-3-18 694,-16 7-1131,-5 2-415,-12 15-123,-2 10-67,0 2 67,0 10-459,-1 24-2500,4 12 2959,11 8 0,-7-22 0,7-16 0</inkml:trace>
  <inkml:trace contextRef="#ctx0" brushRef="#br0" timeOffset="4701">16693 961 20367,'13'50'-98,"-1"-1"0,1 0 0,-1 0 0,-3 1 0,-1 2 0,-1 2 0,0 1 0,-2 3-915,0 1 1,-1 3 0,0 2 0,-2 0 0,0 0 0,-2-2 710,-1 6 0,-1-1 0,-2 0 0,0-3 0,0-3 0,0 0 0,-1-2 0,0-4 0,-2-7 1,-5-1-1,0 0 0</inkml:trace>
  <inkml:trace contextRef="#ctx0" brushRef="#br0" timeOffset="9418">10394 4880 10765,'-5'0'4100,"2"0"-323,3 0-3453,-9 0 24,7 0-348,16-7-2387,27 2 2387,10-1 0,-11 2 0,-20 5 0</inkml:trace>
  <inkml:trace contextRef="#ctx0" brushRef="#br0" timeOffset="9567">10437 5076 17398,'62'0'-1742,"-1"0"1,-15 0 0,-8 0-1,-12 0 1</inkml:trace>
  <inkml:trace contextRef="#ctx0" brushRef="#br0" timeOffset="10134">13655 3876 19336,'-38'-3'131,"-1"0"0,3 4 0,5 9-137,10 31 0,9 12 6,1-9 0,3 1-610,4-1 0,2 3 0,3-1 638,6 12 0,6 2-28,1-2 0,5 5 0,-2 0 0,0 1 0,-1 0 0,0 0 0,1-2 0,-1 1 0,-2-3-30,-3-7 0,-3-1 1,-1-5-274,-4-4 0,-2-4-274,0-4 0,-2-3-821,-9 20-1694,-8-16 3171,-11-17 0,12-10 0,0-8 0</inkml:trace>
  <inkml:trace contextRef="#ctx0" brushRef="#br0" timeOffset="10567">13097 5574 15605,'-7'34'728,"0"0"1,-4 28-561,24-2-12,19-20-21,5-4 178,10-34-9,-13-22-170,-3-15-22,-7-11-62,-14 13 1,-6-1-29,-20-25-521,-2 29 1,-6 4-1004,-27-2-1758,-4 18 3260,23 8 0,15 1 0,7-1 0</inkml:trace>
  <inkml:trace contextRef="#ctx0" brushRef="#br0" timeOffset="11103">12225 3632 18899,'26'-34'37,"0"0"1,-2 3-1,1 10-238,17 28 201,-21 15 33,-12 12 1,-8 5 27,-15 6 1,-6 1-40,0 10 1,0-2-23,0-12 0,2-5-336,-2 13-1009,24-33-784,10-8-1243,12-9 3372,13-14 0,-16 8 0,-2-7 0</inkml:trace>
  <inkml:trace contextRef="#ctx0" brushRef="#br0" timeOffset="11368">12601 3716 18608,'-19'60'-908,"22"-18"-515,40-44 393,-4-11 670,-12-11 360,-19 2 46,-5 1 10,-5 4-134,-14 4-2623,-5 13 2701,-4 6 0,8 2 0,11-1 0</inkml:trace>
  <inkml:trace contextRef="#ctx0" brushRef="#br0" timeOffset="11600">12860 3448 17297,'-1'-7'493,"0"2"-505,1 5-548,14 62-1423,-4-21 114,0 4 0,1 1 1869,1 2 0,-5-21 0,-3-9 0</inkml:trace>
  <inkml:trace contextRef="#ctx0" brushRef="#br0" timeOffset="11851">13136 3439 15919,'-31'19'44,"-1"-1"1,-22 21-45,25-1-101,12 12 113,20-11 44,16 0 44,7-19-100,6-10-145,-6-6-1928,0 0-3294,2 2 5367,-2 2 0,-11-4 0,-5 0 0</inkml:trace>
  <inkml:trace contextRef="#ctx0" brushRef="#br0" timeOffset="13017">14222 4966 15034,'-7'8'1321,"2"-2"-838,5-6 649,0 0-830,42-11-145,-9-2-118,1 0 0,1-1 40,12-13-57,-6-3 23,-9 2 22,-12 2 325,-12-11-101,-28 3 203,-16 5-427,-10 12-45,-2 30 45,12 16-28,12 10 1,5 7-52,3 4 1,6 2 11,7 11 0,8 0-226,3-16 1,7-4 152,9-8 1,6-8-108,22-3-134,2-11-201,1-8-1340,-21-14 1,0-5 1854,-4-1 0,-1-2 0,16-12 0,-19 3 0</inkml:trace>
  <inkml:trace contextRef="#ctx0" brushRef="#br0" timeOffset="15470">14961 4550 13969,'5'-4'1647,"-1"1"-1154,-4 3-112,0 0 23,4-44-68,-3 19 190,4-36 147,-9 12-35,-9 0 124,-3-4-582,-1 21-169,2 16 22,8 13-33,-5 10 0,4 16 12,0 9-80,6 1 1,9-8-90,7-15 135,22-6-45,13-21 33,-18 5 1,0-2 33,18-18 0,-13 4-12,-21 18-44,-8 4-11,-4 4-146,-2 8 213,-1 17 11,0 14-11,0 5 0,0 0-11,2-12-2992,7 6 3003,12-13 0,-8-2 0,5-14 0</inkml:trace>
  <inkml:trace contextRef="#ctx0" brushRef="#br0" timeOffset="16150">15426 4249 13745,'-2'-2'2353,"0"0"-1412,2 2 740,-2 0-1625,1 0-56,-1 0 78,0 0 113,1 0-158,0 1 57,10 19-23,15 13-33,5 5-12,10 2-22,-7-15-11,-1-3-101,-3-3-672,-6-2-1446,-8-3 2230,-7 0 0,-4-7 0,-3 0 0</inkml:trace>
  <inkml:trace contextRef="#ctx0" brushRef="#br0" timeOffset="16400">15569 4277 15571,'0'-3'1311,"0"0"-1311,-20 31 0,-7 17-5557,3 4 5557,-3-3 0,2-2 0,12-10 0,11-24 0</inkml:trace>
  <inkml:trace contextRef="#ctx0" brushRef="#br0" timeOffset="17133">16270 5314 15650,'0'-10'2476,"0"3"-2330,0 7-1872,0 0 1726,5-7 0,-4 5 0,4-5 0</inkml:trace>
  <inkml:trace contextRef="#ctx0" brushRef="#br0" timeOffset="18250">17107 4114 16031,'16'33'409,"3"16"0,3 14-317,-4-9 0,0 9 1,1 3-1,0-2-881,-1-3 1,-1-1 0,1 2 0,-1 3 802,-3-6 1,1 4 0,0 1 0,-2 1 0,0-1 0,-2-4-51,-2-1 0,-1-3 0,-2-1 1,0-1-1,0 2-14,1 3 1,0 1 0,-1 0 0,-1-2 0,-1-4 49,0 11 0,-3-5 0,-2-8 22,-1-3 1,-6-19 737,-11-36-726,-12-35-42,11 5 1,-2-8 0,1-2-198,-2-5 0,1-3 0,0-2 311,4 8 1,1-3-1,0 0 1,3 0-81,0-10 0,2 0 0,5 4-99,6-4 0,8 6-269,6 11 1,5 7 801,27-6-2365,-3 15 1,3 3 1904,-10 5 0,0 2 0,0 1 0,-3 2 0,-2 1 0</inkml:trace>
  <inkml:trace contextRef="#ctx0" brushRef="#br0" timeOffset="19500">17728 4296 17890,'-12'43'31,"-1"0"0,0-1 0,-5 20 0,7-2-25,12-13 0,7-2-18,0-2 1,7-2-1138,19 3 1,6-5-82,-6-13 1,3-5-592,13 1 0,1-5 1821,-13-13 0,-3-3 0,6-1 0,-11-1 0</inkml:trace>
  <inkml:trace contextRef="#ctx0" brushRef="#br0" timeOffset="19666">18150 4467 18877,'-4'-5'101,"2"1"-34,25 39-67,-1-10-224,-2 0 0,3 1-4202,24 8 4426,-15-17 0,-2-1 0,-22-15 0</inkml:trace>
  <inkml:trace contextRef="#ctx0" brushRef="#br0" timeOffset="19783">18200 4557 13432,'-29'36'-963,"-1"0"1,1 0 0,-3 4 0,5-4 0,-3 13 0,27-36 0</inkml:trace>
  <inkml:trace contextRef="#ctx0" brushRef="#br0" timeOffset="20000">18514 4064 19370,'19'44'13,"0"0"0,0-1 1,-2 8-1,-2 2 1,0 1-1176,-1 10 1,-2 1-1,-1-2 1030,-4-11 1,0-2 0,-3-5 0,0 4 0,-2-9 0,-1-14 0</inkml:trace>
  <inkml:trace contextRef="#ctx0" brushRef="#br0" timeOffset="20168">19215 4455 18552,'4'-3'101,"-1"1"-1640,-3 2 0,0 0 0</inkml:trace>
  <inkml:trace contextRef="#ctx0" brushRef="#br0" timeOffset="20584">20138 4096 19067,'-39'-4'377,"1"0"1,0 7-1,2 8-366,-6 23 0,4 12-940,16-8 0,4 4 1,0 1 875,-2 0 1,1 0 0,5 0-122,5 20 1,10-5 589,21 5-562,17-18 45,8-20 130,-13-21 0,0-9-455,-2-17 0,-3-7 426,1 2 0,-4-4-376,-6-16 1,-7-3 398,-7 5 0,-3 0 5,-1-6 0,-1-1 45,-4-5 0,-2-1 55,0-2 1,-1-1 95,-3 5 0,0 0 1006,-3-4 1,1 5-974,-2-5-123,1 57-122,11 52-12,4 2 0,3 5-307,0-4 1,4 3-154,4-6 1,4 4 0,3-1-987,3-4 1,2-1 0,1-1 1445,-1-1 0,1 0 0,-1-6 0,6 1 0,-4-9 0,-3-10 0</inkml:trace>
  <inkml:trace contextRef="#ctx0" brushRef="#br0" timeOffset="20819">20524 4194 18642,'15'36'153,"1"0"0,1-2 0,2-4-153,25 7-1138,-9-16 1,3-3 1137,-5-8 0,-1-1 0,23 8 0,-25-15 0</inkml:trace>
  <inkml:trace contextRef="#ctx0" brushRef="#br0" timeOffset="20950">20608 4423 16299,'-31'52'-1209,"-1"-1"1,1 0 0,-8 9 0,9-11 0,18-23 0</inkml:trace>
  <inkml:trace contextRef="#ctx0" brushRef="#br0" timeOffset="21550">22444 3948 16894,'1'-3'201,"0"0"-100,22 53-67,-5-3-465,2-1 1,0 4 380,-5-11 0,-1 0-2063,3 14 1,-2 0 2112,-5-15 0,-2-2 0,1-1 0,-2-5 0,-6-7 0</inkml:trace>
  <inkml:trace contextRef="#ctx0" brushRef="#br0" timeOffset="21719">22366 4318 18602,'47'-35'-586,"0"-1"1,-2 11 0,5 1-1,2 3 586,1 7 0,1 4 0,-2 0 0,8-3 0,-4 2 0,-4 2 0,-1 1 0</inkml:trace>
  <inkml:trace contextRef="#ctx0" brushRef="#br0" timeOffset="25583">25921 3327 17992,'-3'-35'1075,"-5"6"-1075,-12 33 0,-10 12 34,-9 13-34,8 4 0,2 9-6,6 5 1,6 6-483,5-5 1,3 3 0,5 0 503,7 14 1,8 0-6,0-19 0,4 1 1,1-3-12,8 9 0,1 0-175,-6-4 0,1 4 0,-4-1 164,-2 0 0,-4 0 0,-2 1 67,-3 6 0,-3 1 0,-4-3-51,-3 5 1,-6-6-12,-6-13 1,-3-8-175,-5-6-1343,3-15-1805,1-8 3328,2-6 0,8 0 0,3 0 0</inkml:trace>
  <inkml:trace contextRef="#ctx0" brushRef="#br0" timeOffset="26834">24972 5107 18294,'12'-50'135,"4"10"-135,13 33-11,1 4-79,-1 11-89,-7 10 89,-10 15 79,-5 11 28,-15-11 0,-3 2 16,-9 22-10,-7-2-35,9-26 12,14-20 0,2-6 135,4-1-68,23-6-246,19-13-1519,-10 7 0,2 0-4879,26-12 6577,-6 5 0,-36 12 0,-5 0 0</inkml:trace>
  <inkml:trace contextRef="#ctx0" brushRef="#br0" timeOffset="27117">25438 5112 17409,'-31'45'97,"1"0"0,5-6 0,7-4-75,18 8 79,10-22 46,11-16-91,2-15 22,2-7-78,1-11-303,0-18-1792,-13 6-718,-8 4 2813,-16 16 0,3 17 0,-1 3 0</inkml:trace>
  <inkml:trace contextRef="#ctx0" brushRef="#br0" timeOffset="27417">25743 5126 16994,'-2'-4'695,"0"1"-449,2 3-88,-3 41-102,8-11-56,0 35-2533,19-9 2533,3-13 0,-7-7 0,-4-21 0</inkml:trace>
  <inkml:trace contextRef="#ctx0" brushRef="#br0" timeOffset="27633">25850 5212 17409,'-29'26'448,"-1"-1"1,-14 20-147,37-16-89,24-12-112,3 0-101,20-14-45,-5-8-3753,11-9 3798,-11-11 0,-7 9 0,-15-1 0</inkml:trace>
  <inkml:trace contextRef="#ctx0" brushRef="#br0" timeOffset="28517">24950 3294 18026,'-40'-11'709,"1"0"1,4-4-1,7-3-664,11-16 56,9-9-79,11 10 34,17-9-45,16 17-17,-3 14 1,2 5 72,29 11-224,-26 2 0,-1 2 157,25 6-11,-18-8 0,1-2-62,-7 0 0,-2-3 6,1-4 0,-5-3 67,2-8 0,-27-14 33,-15-2 315,-5-4-325,-7 1-12,-13 4-11,-5 24 33,8 20 1,1 8-34,3 0 0,1 4-195,-5 12 0,3 2-293,6-10 1,0 0-2684,-3 9 0,2 0 3171,-9 14 0,6-5 0,17-34 0</inkml:trace>
  <inkml:trace contextRef="#ctx0" brushRef="#br0" timeOffset="30799">26646 4586 17330,'47'-18'373,"0"-1"1,0 1 0,-3-2-341,-10 2 1,-1-3-34,10-7 0,-2-4-106,-11 2 0,-4-3 22,0-7 0,-7-2 263,-16-17-34,-22 9 91,-8 28 200,-24 23-369,19 24 1,3 11-24,-7 13 1,5 5-437,6 1 0,5 2 403,5 0 0,9-4-11,23 10-146,6-29 1,8-5-488,9-8 0,5-7-1664,10-4 0,0-6 2218,-10-10 0,-5-4 0,11-10 0,-34 4 0</inkml:trace>
  <inkml:trace contextRef="#ctx0" brushRef="#br0" timeOffset="31150">27286 3854 16193,'5'-33'790,"0"-1"0,18-28-294,16 42-518,2 4 110,1 15-155,-18 12 156,-10 34-55,-22-12 0,-6 2-29,4 0 1,-3-1 16,-9 1 1,-1-4-23,-3 1 194,10-8-407,9-9-448,6-3-347,12-6-4673,27-2 5681,1-11 0,-1 5 0,-18-5 0</inkml:trace>
  <inkml:trace contextRef="#ctx0" brushRef="#br0" timeOffset="31484">27736 3707 17252,'-25'24'-129,"-1"0"0,-2 32-251,41-4 284,11-24 1,6-5 252,32-8 106,-25-13 0,-3-6 1564,14-25-1255,-24-5-348,-19-9-23,-10 13-78,-3 1-123,-7 5-145,-10 6-1166,-4 12-4594,-2 19 5905,10 1 0,10 5 0,10-11 0</inkml:trace>
  <inkml:trace contextRef="#ctx0" brushRef="#br0" timeOffset="32315">28161 3592 18541,'13'63'-3277,"0"-1"0,-2-5 0,2-6 3177,7 7 0,-9-25 0,-6-24 0</inkml:trace>
  <inkml:trace contextRef="#ctx0" brushRef="#br0" timeOffset="32550">28409 3660 17689,'-35'6'336,"0"0"1,-29 12-337,32 14-68,7 4 68,12-1 12,17 4-1,20-13 56,16-5-224,4-19-1031,3-10-1378,-10-7 2566,4-4 0,-19 9 0,-4 1 0</inkml:trace>
  <inkml:trace contextRef="#ctx0" brushRef="#br0" timeOffset="33034">28923 3864 18093,'25'-26'280,"-1"0"0,17-23 33,-35 2 237,-9-7 122,-14-6-381,-3 18-224,-5 20-44,5 17-23,1 10-12,-1 9-44,4 24-582,23 7-91,38-1 662,10-17-227,-15-21 0,1-5 294,21-10-28,-20-3 0,-1-4 235,-6 0 1,-1-1 223,-2-1 1,-2 1-320,1-3-112,-24 16 0,-7 15 567,0 9-2696,0 29-3921,20 6 6050,-2 1 0,5-21 0,-10-21 0</inkml:trace>
  <inkml:trace contextRef="#ctx0" brushRef="#br0" timeOffset="34965">29332 4731 16434,'0'7'303,"0"0"-337,0-7-8045,0 0 8079,18 5 0,-13-3 0,13 3 0</inkml:trace>
  <inkml:trace contextRef="#ctx0" brushRef="#br0" timeOffset="35516">30122 4009 17868,'-25'-29'930,"6"9"-907,18 63 33,8 3 0,3 6-28,-2 5 0,1 3-626,2-8 0,1 1 1,1-1 600,-2-8 1,1-2 0,-1 1-4,1 1 0,0 1 0,-1-1-8,0 0 1,-1-1 0,-1 2-79,0 11 1,-2 2-1,-4-1 37,-3-8 1,-4-2 0,-2 0 66,0 1 1,-3-2 0,-2-4 76,-6-4 0,-4-9 252,-15-12 57,11-36-12,2-14-280,1-22-118,10 4 1,3-6-264,3-3 0,3-1 415,3-1 0,4 2-376,3 7 0,6 5-374,22-4-195,11 12-1161,6 9 1960,-9 14 0,0 2 0,-3 1 0,16-1 0</inkml:trace>
  <inkml:trace contextRef="#ctx0" brushRef="#br0" timeOffset="35702">30585 4135 18115,'-12'64'-493,"0"1"0,0-1 0,4-5 0,1-2 0,3-4-2174,7-2 0,4-6 2667,3-9 0,2-8 0,3-9 0,-2-10 0</inkml:trace>
  <inkml:trace contextRef="#ctx0" brushRef="#br0" timeOffset="35900">30811 4252 18877,'0'-10'605,"0"2"-493,0 8-112,4 35-784,30 6-4068,-6-8 0,3 0 4852,2-9 0,0-4 0,19 4 0,-30-18 0</inkml:trace>
  <inkml:trace contextRef="#ctx0" brushRef="#br0" timeOffset="36067">31059 4271 18328,'-37'31'198,"1"0"0,-10 13 0,5 3-3073,16-4 1,3 0 2758,-2 0 0,4-2 0,6 12 0,14-35 0</inkml:trace>
  <inkml:trace contextRef="#ctx0" brushRef="#br0" timeOffset="36283">31229 4017 20546,'5'65'-84,"0"1"0,-2-8 0,-1 4 0,0-2-1179,0-6 1,-1-2 0,0 0 1085,-1 0 0,1 0 1,-1-4-1,0 2 1,-1-10-1,1-12 1</inkml:trace>
  <inkml:trace contextRef="#ctx0" brushRef="#br0" timeOffset="36483">31535 4510 19179,'-11'2'157,"2"0"-471,9-2 314,0 0 0,0 0 0</inkml:trace>
  <inkml:trace contextRef="#ctx0" brushRef="#br0" timeOffset="36933">32205 4292 20457,'-61'27'33,"0"0"1,14-9-1,5 7-52,12 11 1,5 10-1,7-3 19,6 2 0,10-2-73,11 0 1,7-5-208,25 6 280,21-43 45,-18-23-34,-4-18-11,-6-15 44,-15 2 1,-3-6-281,-8 12 0,-3-2 0,0-3 411,1-11 1,-2-2-1,-1 2-366,-4 10 1,-1 3 0,-2 1 285,-3-14 1,-3 9 184,-12 0-45,2 19-224,2 17 56,2 29-73,8 20 1,5 9 5,-2-2 0,4 4-241,5 20 0,5 3 123,4-11 1,3-1-191,6 3 0,4 0-146,0-2 0,5 0-1645,-2-10 0,4 1 0,-1-5 2099,4 4 0,-1-4 0,1 0 0,-4-7 0,-5-12 0</inkml:trace>
  <inkml:trace contextRef="#ctx0" brushRef="#br0" timeOffset="37133">32595 4315 19818,'19'37'-1039,"0"-1"1,-1-3 0,1-4 1038,14 0 0,-14-14 0,-5-6 0</inkml:trace>
  <inkml:trace contextRef="#ctx0" brushRef="#br0" timeOffset="37300">32846 4281 19314,'-48'30'63,"1"0"1,3 1 0,6 4-535,15 1 0,6 4-1378,2 3 0,4 2 1849,3 7 0,3-3 0,0 9 0,4-9 0</inkml:trace>
  <inkml:trace contextRef="#ctx0" brushRef="#br0" timeOffset="45016">18279 1476 12692,'2'-9'2655,"0"2"-1893,-2 7 157,0 0-919,-4-13 90,9 8-146,22-13-3082,29 12 3138,-20 4 0,-1-1 0,15 0 0,-21 3 0</inkml:trace>
  <inkml:trace contextRef="#ctx0" brushRef="#br0" timeOffset="45168">18437 1601 14831,'-4'4'1995,"2"-2"-1827,2-2-3462,54 0 3294,-6 0 0,15 0 0,-29 0 0</inkml:trace>
  <inkml:trace contextRef="#ctx0" brushRef="#br0" timeOffset="46432">20830 646 18619,'-40'16'30,"0"0"0,3 17 0,6 8-30,8 12 0,8 8-514,7-5 0,4 5 1,6-3 524,5-9 0,6-3 0,0 1-4,1 7 1,1 1 0,1-3-8,10 12 0,-2-5-23,-7-19 1,-4-4 521,-2 14-577,-23-21-503,-28 6-5088,-20-9 5669,27-13 0,1-3 0,-12 0 0,25-9 0</inkml:trace>
  <inkml:trace contextRef="#ctx0" brushRef="#br0" timeOffset="46866">20154 1827 15807,'-29'40'425,"0"-1"1,6-3 0,6-1-258,2 18-101,23-18 168,6-25 1,11-5-80,5-11 2,15-24-68,-9-12-90,-5-3-23,-19 9-145,-21 19-639,-6 6-470,-8 5 1277,-13 2 0,19 4 0,-4-1 0</inkml:trace>
  <inkml:trace contextRef="#ctx0" brushRef="#br0" timeOffset="47469">19977 921 18574,'-30'-35'437,"0"0"0,3 4 0,7 4-336,17 9-190,3 9 66,13 4 23,11 12 11,7 1 1,5 1-343,3 2 0,0-1 34,0-1 1,-2 0 94,20 0 202,-39-13 78,-10-8 12,-6-9-12,-10-11 158,-4-5 212,-20-12-123,-2 16-269,-16 17-56,12 34-22,-1 31-108,24-19 1,2 4-1053,0 13 0,3 3 1182,3-6 0,1-1 0,1-7 0,2-3 0,3 6 0</inkml:trace>
  <inkml:trace contextRef="#ctx0" brushRef="#br0" timeOffset="48915">21399 1488 17510,'41'-20'204,"0"1"1,1-1-1,17-10 1,-3-1-172,-14 4 1,-6-1 11,12-15 134,-30 9 135,-28 14 156,-20-2-403,-17 13-56,16 19 1,-1 7-12,-18 24 0,27-5 0,5 3-23,0 25-201,13-23 0,9 0-572,10-7 1,9-4-1715,9-1 1,5-7 2509,3-15 0,-1-6 0,19-6 0,-29-11 0</inkml:trace>
  <inkml:trace contextRef="#ctx0" brushRef="#br0" timeOffset="49166">21949 1030 13432,'0'-3'1007,"0"0"-794,0 3-1165,40 15-3171,-15-11 4123,33 11 0,-40-14 0,-4-1 0</inkml:trace>
  <inkml:trace contextRef="#ctx0" brushRef="#br0" timeOffset="49333">22269 905 18250,'-10'-3'504,"-20"39"-448,17-3-56,-2 0 0,0 2-1241,3 19-1247,6-3-6767,3-6 9255,5-12 0,-1-16 0,1-8 0</inkml:trace>
  <inkml:trace contextRef="#ctx0" brushRef="#br0" timeOffset="49982">22430 1043 17174,'-8'4'459,"1"0"-392,7-4 0,60-26 12,-28-2-74,3 8 1,-4-3 465,-13-27 44,-18 19-67,-7-8 426,-10 11-605,-3 12-291,4 3-236,7 23-22,17 1-22,7 11 144,12-10-211,22-2 369,-3-6 45,0-5 22,-20 0-67,-19-1-23,-7 4 23,-3 24 23,-2 19-841,2-12 0,3 3-1927,7 2 0,3-1 2745,11 17 0,4-21 0,-10-20 0</inkml:trace>
  <inkml:trace contextRef="#ctx0" brushRef="#br0" timeOffset="50132">23147 1295 13308,'-4'0'0,"0"-1"0</inkml:trace>
  <inkml:trace contextRef="#ctx0" brushRef="#br0" timeOffset="50449">23493 883 18574,'0'-5'247,"0"1"-158,2 66-66,5-3-2255,-2 1 1,2 5 2253,3-7 1,1-1-18,3 5 1,2 5-20,-3-21 0,1 3 0,0 1 0,0-3-125,-2 2 1,0-2 0,0 1-109,3 10 1,0 2 0,-4-7 373,-3-4 1,-5-6-201,-6-8 0,-3-3 835,-10 11-236,-30-30-162,18-30 1,0-13-629,-9-15 1,3-9-589,14 5 1,4-5 0,1 1 838,2 7 0,2 1 1,4 1-795,5-21 0,9 6 807,4 21 0,2 6 0,5-5 0,2 10 0</inkml:trace>
  <inkml:trace contextRef="#ctx0" brushRef="#br0" timeOffset="50635">24216 874 18642,'-29'35'-8,"0"0"1,1 14-1,9 2-1242,17-5 1,9-1-581,-1 0 0,5-3 1830,9-7 0,2-7 0,3-9 0,-4-9 0</inkml:trace>
  <inkml:trace contextRef="#ctx0" brushRef="#br0" timeOffset="50832">24418 1066 18126,'40'27'-927,"0"-1"1,-2-2 0,1-6 926,1-12 0,-2-5 0,0 2 0,8-3 0</inkml:trace>
  <inkml:trace contextRef="#ctx0" brushRef="#br0" timeOffset="51017">24789 1033 19022,'-8'46'-570,"1"-1"1,0 0 0,-1 3 0,-1 1 0,-1 0 569,-3 4 0,-2-1 0,1-3 0,2 0 0,0-5 0,-7 15 0</inkml:trace>
  <inkml:trace contextRef="#ctx0" brushRef="#br0" timeOffset="51265">25053 673 17935,'13'53'105,"0"0"1,-1 0-1,-1 5 1,-1 0-1,-1-1-408,-2-5 1,-1-1-1,-1-1-1484,-1 0 0,-2-2 0,-2-3 1787,-4 1 0,-2-7 0,2 9 0,-6-16 0</inkml:trace>
  <inkml:trace contextRef="#ctx0" brushRef="#br0" timeOffset="51449">25449 1240 18362,'7'-4'100,"0"1"-2431,-7 3 2331,0 0 0,0 0 0</inkml:trace>
  <inkml:trace contextRef="#ctx0" brushRef="#br0" timeOffset="51866">26311 924 18272,'-58'20'168,"1"0"0,12-4 0,3 5-140,3 17 0,6 4 5,14-10 1,4 1 22,1 7 0,7-1-22,20 19 33,11-10-22,26-28-34,-1-30-11,1-11-168,-3-18 157,-6-12-12,-24 22 1,-3-3-140,-1-20 0,-4-5 162,-4-7 0,-3-1-685,-3 3 1,-3 0 728,-2 6 1,-3 6 23,-10 5-68,1 21-12,2 14-21,3 41-79,11 2 0,5 5-269,4 3 0,4 1-411,7 12 1,7-4-44,7-11 1,4-4-931,5 0 0,2-1 1765,5-2 0,-2-3 0,9 4 0,-11-10 0</inkml:trace>
  <inkml:trace contextRef="#ctx0" brushRef="#br0" timeOffset="52049">26808 1002 18451,'27'30'-852,"0"-1"1,13 3-1,3-5 852,-2-16 0,0-3 0,22 11 0,-14-16 0</inkml:trace>
  <inkml:trace contextRef="#ctx0" brushRef="#br0" timeOffset="52217">27239 1026 18698,'2'-5'604,"-1"2"-357,-1 3-135,-21 56-112,5-12-478,3-6 0,-2 8 0,2-2 478,-1 11 0,1-2 0,3-12 0,1-2 0,-3 23 0</inkml:trace>
  <inkml:trace contextRef="#ctx0" brushRef="#br0" timeOffset="52867">21421 2487 15493,'0'-9'1468,"0"2"-1452,-27 7 1,-15 8-215,4 8 0,-5 7 0,-1 0-1708,-11-1 1,-3-1 0,-1 4 1571,7 3 1,-1 3 0,-1 2 0,2-2-65,7-3 0,1 0 0,0 0 1,-1 1 369,-1 0 1,-2 3 0,0 0 0,2-2 0,5-3-1,1 0 1,4-4 0,-1 2 0,-5 3 0,1 1-1,-1-1 1</inkml:trace>
  <inkml:trace contextRef="#ctx0" brushRef="#br0" timeOffset="53250">21692 2531 13745,'0'-6'2543,"48"-10"-2117,-7 11 0,8 2 0,7 0-1489,-2-1 0,5-1 1,5 0-1,1 1 0,-2 0 1072,-1 0 0,-1 1 0,2 1 0,1-1 0,5 0 0,-9 1 1,3-1 0,3 1 0,1-1 0,1 1 0,0-1 0,-2 1 0,-3 0-928,-2 0 1,-1 1-1,-1 0 1,-1 0 0,0 0-1,0-1 1,-1 1 917,9-1 0,0 0 0,0 0 0,-1 0 0,-4 0 0,-3 1 0,8 0 0,-3 0 0,-6 0 0,-11 0 0,19-1 0</inkml:trace>
  <inkml:trace contextRef="#ctx0" brushRef="#br0" timeOffset="53450">24142 2358 18059,'61'16'235,"-1"-1"0,-2 6 1,-8 4-438,-19 0 1,-6 3-690,-3 1 0,-9 0-2493,-21 10 3384,-24-3 0,11-15 0,-7-7 0</inkml:trace>
  <inkml:trace contextRef="#ctx0" brushRef="#br0" timeOffset="56732">11079 7542 19459,'30'-21'-869,"0"-1"1,28-9-6392,-42 51 7260,-15 5 0,-7 4 0,-10-10 0</inkml:trace>
  <inkml:trace contextRef="#ctx0" brushRef="#br0" timeOffset="56865">11065 7844 16826,'66'1'-20,"-29"0"0,-4-1 0,-11 0 0,3 0 0</inkml:trace>
  <inkml:trace contextRef="#ctx0" brushRef="#br0" timeOffset="61464">13313 7819 16344,'-1'-58'2790,"-4"6"-2162,-3 25-247,-4 4-11,-2 6-169,-3 7-178,-6 12 21,-8 24-38,10-4 0,-1 8-314,-2 15 1,0 9 0,2 4 307,8-8 0,2 4 0,2 1 0,1 0-433,-1 0 0,1 0 0,2 0 0,4 0 433,4 0 0,3 1 0,4-3 0,4-6 0,16 14 0,7-6-84,-4-14 1,3 0 0,-2-1 38,5 8 1,-3-1 16,-1 4 0,-10-2-17,-21 12-34,-34-16-447,-12-21-2399,-14-8-3428,15-12 6538,7-8 0,22-2 0,12-1 0</inkml:trace>
  <inkml:trace contextRef="#ctx0" brushRef="#br0" timeOffset="61815">12830 9580 15885,'9'39'902,"0"0"0,10 24-588,3-44 392,10-13 168,-8-32-460,-1-18-346,-31-15-225,-6 16-818,-13 19-1344,6 19 2319,1-1 0,9 4 0,2-2 0</inkml:trace>
  <inkml:trace contextRef="#ctx0" brushRef="#br0" timeOffset="62366">11974 7735 16726,'5'-37'846,"-1"1"0,10-27-757,8 36-22,14 8-44,-4 33 33,-5 40-45,-13 10-177,-15-21 0,-2-1 211,1 16-34,0 7-829,31-24-4437,23-15 5255,8-36 0,-12-4 0,-27-4 0</inkml:trace>
  <inkml:trace contextRef="#ctx0" brushRef="#br0" timeOffset="62600">12457 7641 19673,'-52'13'649,"10"6"-682,38-1-135,19-4 100,2-7 12,11-16-67,-10-4-807,-5-15-751,-6 6-4134,-12 3 5815,-4 19 0,-2 3 0,5 4 0</inkml:trace>
  <inkml:trace contextRef="#ctx0" brushRef="#br0" timeOffset="62866">12658 7426 16838,'-1'-7'2050,"0"1"-1972,9 50-78,-5-15-90,2 5 1,-1 0-549,-1 9-4730,9 13 5368,0-21 0,2-2 0,-6-26 0</inkml:trace>
  <inkml:trace contextRef="#ctx0" brushRef="#br0" timeOffset="63182">12797 7460 19258,'-14'15'-325,"0"3"90,0 10 22,4-1 146,5-4 55,3-1-32,4-8 44,6-3 0,6-8-3384,25-2 3384,24-1 0,-22 0 0,5 0 0</inkml:trace>
  <inkml:trace contextRef="#ctx0" brushRef="#br0" timeOffset="63716">14230 8721 17935,'39'-24'362,"-1"-1"1,6-8-1,-4-3-351,-15 5 1,-4-2 21,3-7 1,-8-1 112,-15-24 179,-16 23 22,-16 20-123,3 22-33,-17 44-147,24-9 1,4 6-23,-2 14 1,5 2-23,6-9 0,9-3-174,19-2 1,9-8-264,24-12 11,-10-12 0,2-6-347,-6-11 0,-1-4-628,2-2 0,1-5 1308,17-16 0,-3-2 1,-1 3-1,-21 8 1,0 0-1</inkml:trace>
  <inkml:trace contextRef="#ctx0" brushRef="#br0" timeOffset="65066">15072 8160 16849,'4'-62'414,"0"1"1,-1 4 0,-5 5-152,-7 12 0,-4 3 286,-2 3 0,-2 1-185,-5 0 0,0 4-274,-15-4-68,8 36 23,11 16-45,7 13 11,5 6-67,29 13-705,26-14 290,-13-19 0,3-5 247,-4-9 0,0-5 135,23-14 89,-26-10 33,-2-11 751,-15 8-346,-2 3-438,-11 19 11,0 18 0,3 11-11,5 10-45,2 4-1658,17 15-3519,11-14 5222,2-6 0,-11-19 0,-17-13 0</inkml:trace>
  <inkml:trace contextRef="#ctx0" brushRef="#br0" timeOffset="65249">15485 7758 17857,'-3'-4'1277,"1"0"-1053,23 41-224,-1-22-616,23 26-1255,-3-34-2208,3-3 4079,-1-6 0,-19 2 0,-6-1 0</inkml:trace>
  <inkml:trace contextRef="#ctx0" brushRef="#br0" timeOffset="65383">15665 7766 17465,'-31'54'-2163,"1"1"1,5-13-1,5-2 2163,14 23 0,6-41 0,2-6 0</inkml:trace>
  <inkml:trace contextRef="#ctx0" brushRef="#br0" timeOffset="65783">16463 8346 12389,'20'-22'0,"-4"3"0</inkml:trace>
  <inkml:trace contextRef="#ctx0" brushRef="#br0" timeOffset="71531">17426 8232 14865,'-2'11'2118,"0"-2"-1715,2-9 157,0 0 192,8 18-181,22-11-403,4 12-89,19-26-68,-8-8 39,-17-4 1,-1-4 16,13-26-22,-20 19 0,-8-2 89,-27-24-22,-11 19-90,-23 14 102,10 17-57,-14 34-51,29 1 1,3 6-11,-2 18 0,5 4-281,4-5 0,7 0 280,7 1 1,6-5-6,14 11 0,14-11-156,9-12-259,-9-22 0,3-6-666,1-6 0,-1-6 1081,6-6 0,-3-4 0,9-5 0,-24-6 0</inkml:trace>
  <inkml:trace contextRef="#ctx0" brushRef="#br0" timeOffset="72016">17890 7688 15627,'-1'-11'841,"0"3"-841,1 8-6600,56-11 6600,-23 2 0,27-3 0,-41 5 0</inkml:trace>
  <inkml:trace contextRef="#ctx0" brushRef="#br0" timeOffset="72931">18409 7333 14619,'-5'-3'2980,"2"0"-2801,3 3 13,28-38-47,16 25-145,-17-8 0,1 3 23,27 22 10,-26 13 1,-12 33-1,-22 10-21,-8 4-1,-4-24 0,6-23 45,11-20-22,1-10-23,5-10 11,11-28 1,10-1-23,10 3-12,-7 20 12,-2 28-11,-9 15-494,3 26-6016,-2 5 6521,-2-3 0,-8-16 0,-5-19 0</inkml:trace>
  <inkml:trace contextRef="#ctx0" brushRef="#br0" timeOffset="73164">19221 6960 18910,'-13'45'86,"0"0"0,0 1 0,2 3-71,3-7 0,2 3 0,1 1-475,0-1 0,1 0 1,0 2-1865,0 5 1,0 1 0,1-3 2323,1 3 0,1-6 0,1 6 0,0-40 0</inkml:trace>
  <inkml:trace contextRef="#ctx0" brushRef="#br0" timeOffset="73584">19298 7329 18642,'12'-40'37,"1"0"0,9-5 1,7 6-55,1 18 0,3 7-62,2 1 1,-1 8 22,10 20 34,-24 37 22,-24-20 0,-6 3 72,-6 19 1,-3 2 17,1-6 0,0 1-85,-3 3 1,6-2 27,18 7 46,11-33-68,18-33 67,-9-12-22,5-37-56,-14 10 0,0-17 12,-32 17-192,0 21-514,-20 3-774,4 24-997,-3 9-4101,3 6 6566,6 2 0,13-8 0,6-4 0</inkml:trace>
  <inkml:trace contextRef="#ctx0" brushRef="#br0" timeOffset="73832">19867 7192 18373,'-3'-9'1624,"1"1"-1624,2 8 90,0 0-90,38 47-1916,-1 1 1916,-7-8 0,0 0 0,0 1 0,-15-17 0</inkml:trace>
  <inkml:trace contextRef="#ctx0" brushRef="#br0" timeOffset="74066">20163 7144 18194,'-42'22'358,"0"0"0,10 2 1,4 1-348,-13 23 23,33-6-12,20-21 101,30-2-123,21-7-762,-21-5 0,3 0 762,2-1 0,-3-1 0,6 1 0,-12 0 0</inkml:trace>
  <inkml:trace contextRef="#ctx0" brushRef="#br0" timeOffset="74964">16908 9003 18787,'23'-3'409,"25"-6"0,17-3-288,-19 3 0,4 0 0,5-1 0,4-1 0,1 0-788,-7 1 0,3 0 0,2 0 0,3-1 0,0 0 0,1 0 0,-1 0 1,-1 1 670,-2-1 0,0 1 0,-1-1 0,1 1 1,0-1-1,0 1 0,1 0 0,1-1-122,-1 1 1,1 0 0,1-1 0,1 1 0,-1-1 0,0 1 0,0 0-1,-2 0 1,-2 1 129,4-2 1,-2 2 0,-1-1 0,-1 1 0,1-1 0,1 1 0,3-2-49,-2 1 0,2-1 1,2 0-1,1 0 1,1-1-1,-1 1 0,0-1 1,-1 1-1,-2 0 45,2 0 1,-2 0 0,0-1 0,0 1 0,-1 0 0,0 0 0,-1 0 0,1 0-37,1 0 0,0-1 1,1 1-1,0-1 1,-2 1-1,-1 0 0,-4 0 1,-4 2-103,18-5 0,-4 1 0,-6 2 1,-10 0-7,5 1 1,-26 2-23,-48 6-196,-15 6 0,-8 3-622,-8 1 0,-4 2-1800,10-1 0,-2 2 0,3 0 3066,-8 2 0,5 0 1,-10 5-1,36-10 0</inkml:trace>
  <inkml:trace contextRef="#ctx0" brushRef="#br0" timeOffset="75849">18197 9525 16726,'-6'-34'734,"1"-1"0,3-29-734,15 25 95,4 11 0,5 0-39,26-18-56,8 22 17,-34 45 0,-6 13-17,-6 4 0,-6 5-257,-6-1 0,-4 4 1,-1-1 261,-5 10 1,-1 0-3,2-12 1,0 2 0,3-3-186,5 6 1,4-3 69,1-3 0,8-7 89,31-5 12,6-42 11,2-10 119,-2-21 66,-22 4 0,-3-5 83,-8-1 1,-4-1-129,-4 0 1,-5 2-97,-8 8 1,-8 5-11,-23 7-34,-6 13-11,-3 14-505,15 11 1,1 6-4786,-14 26 5301,4 5 0,26-17 0,15-24 0</inkml:trace>
  <inkml:trace contextRef="#ctx0" brushRef="#br0" timeOffset="76099">18818 9281 19650,'19'52'-1043,"1"0"1,-1 0 0,0-5 0,-1 0 0,0-5 1042,3-1 0,-2-5 0,6 8 0,-18-32 0</inkml:trace>
  <inkml:trace contextRef="#ctx0" brushRef="#br0" timeOffset="76332">19218 9312 18518,'0'-6'549,"-33"26"1,-11 15-517,4 6-645,-9 3 0,2 2 623,19 4 0,14-6 384,21-10-328,38-8-101,-7-17 1,6-4-1749,18-2 0,1-3 1762,-6 0 0,-4-1 1,-12-2-1,-6 1 1,-3 2-1</inkml:trace>
  <inkml:trace contextRef="#ctx0" brushRef="#br0" timeOffset="77398">22057 7655 16961,'-3'1'515,"0"-1"-6554,3 0 6039,49 0 0,-36-1 0,36 1 0</inkml:trace>
  <inkml:trace contextRef="#ctx0" brushRef="#br0" timeOffset="77815">22780 7434 19505,'-41'-5'283,"-1"1"1,-14 12 0,1 12-240,8 13 1,6 9-686,11-5 1,3 3-1,5 1 630,-3 14 0,11-1-34,17-4 0,11-7 144,29 1-323,16-17 204,-27-18 1,2-5-396,12-14 0,-1-10 348,-6-5 0,-4-9 84,1-18 0,-7-7-441,-11 7 0,-8-2 441,-11-5 0,-6 1 106,-2 11 0,-3-1 250,-2 2 0,-2-3 0,-2 2-71,-7-14 0,-1 3-184,1 0 0,0 7-85,-11-3 262,24 59-295,7 26 11,22 32-15,-1-21 0,6 7 1,3-1-682,6 4 0,4-1 0,4 2-1691,-4-7 1,3 1 0,1 0 0,-1-5 2338,3 3 1,1-4-1,-3-4 1,4 0-1,-6-9 1,-7-8-1</inkml:trace>
  <inkml:trace contextRef="#ctx0" brushRef="#br0" timeOffset="77998">23228 7520 19986,'-7'-7'101,"0"1"-67,7 6-1021,60 46-1444,-24-34-2427,6 13 1,1-4 4857,-1-27 0,-19 5 0,-7-5 0</inkml:trace>
  <inkml:trace contextRef="#ctx0" brushRef="#br0" timeOffset="78117">23402 7520 18754,'-37'41'-594,"-1"0"0,1 0 0,-7 6 0,10-3 594,13 11 0,22-37 0,1-7 0</inkml:trace>
  <inkml:trace contextRef="#ctx0" brushRef="#br0" timeOffset="78549">24596 7565 17319,'0'-3'370,"0"0"-191,0 65-179,5-11-838,-2 3 0,0 4 614,2-16 0,1 2 224,0 16 0,0-2 0,0 0 0,-2-24 0,-1 0 0</inkml:trace>
  <inkml:trace contextRef="#ctx0" brushRef="#br0" timeOffset="78715">24458 7990 18126,'45'-22'-341,"0"-1"0,-1 0 0,1 1 0,11-3 0,3-1 0,-2 3 0,-4 2 0,-6 6 0,-4 2 0,1 0 0,1 0 0,1 0 0,-1 0 0</inkml:trace>
  <inkml:trace contextRef="#ctx0" brushRef="#br0" timeOffset="79065">26755 6747 16737,'-21'-39'1384,"0"1"0,-9-18-1082,9 18-100,11 25-135,-2 19-45,0 25 1,2 16 14,-1 4 0,-1 8 1,1 1-993,0 3 1,0 1 0,1 2 968,1-5 0,0 2 0,1 1 0,1-3-619,1 6 1,0-2-1,2 0 608,0-14 0,1 1 0,0 0 0,1 0-1,0 0 1,0-1 0,1 0 0,0 3-131,2-1 0,0 3 0,0 0 0,1 1 1,0-2 141,0 8 0,1 0 0,-1-1 0,1 1-46,-2-8 1,2 1 0,-2 0-1,1-2 1,-1-4-122,-1 10 0,-1-4 0,-2-4-234,-3 6 0,-7-10-464,-20-6-2135,2-27 0,-3-6 2986,-19 3 0,1-9 0,29-3 0</inkml:trace>
  <inkml:trace contextRef="#ctx0" brushRef="#br0" timeOffset="79467">25655 9193 18944,'41'-11'-15,"0"1"0,-4 3 0,-7 9 15,-9 37 50,-14-4 1,-6 3-34,-7-3 0,-4 1-1,2 3 1,-2-2 28,-12 5 0,10-23 22,11-17-33,13-7-426,17-8-3328,21 1-2342,2 0 6062,2 6 0,-32 5 0,-3 0 0</inkml:trace>
  <inkml:trace contextRef="#ctx0" brushRef="#br0" timeOffset="79714">26168 9329 19953,'-35'36'186,"-1"0"1,4-6 0,14-5-154,37-1-33,4-22 56,17-18-22,-11-11 44,4-23-67,-17 3-1400,-20-2-1154,-11 21-4741,-14 14 7284,12 10 0,7 3 0,5 0 0</inkml:trace>
  <inkml:trace contextRef="#ctx0" brushRef="#br0" timeOffset="79932">26441 9036 18194,'0'5'907,"0"37"-862,6 9-561,2-7 1,2 2-1133,0-11 1,3-2 1647,21 22 0,-18-36 0,-3-10 0</inkml:trace>
  <inkml:trace contextRef="#ctx0" brushRef="#br0" timeOffset="80165">26786 9146 19773,'-40'13'407,"1"1"0,0 2 0,4 3-339,-9 25-23,6 2-45,12-8 22,15-5-44,35-16-337,5-7-246,24-20-930,-8-7-1938,-2-11 3473,-3-4 0,-18 14 0,-6 1 0</inkml:trace>
  <inkml:trace contextRef="#ctx0" brushRef="#br0" timeOffset="80885">25667 6854 16468,'-32'-31'803,"0"1"0,6-6 0,7-3-630,9-2 1,8 0-118,11-22-56,14 25 11,14 27-6,2 7 1,5 1-34,10-4 0,3 0-445,0 1 1,-1-2 483,0-2 0,-4-1 0,2-8 247,-17 0-179,-20-2 33,-24-13 12,-25-1-68,-18 2-23,16 29 1,-1 9-23,-22 21 113,26 2 0,4 6-124,4-1 0,3 5-73,-7 20 1,4 3-1235,7-6 1,4 0 1306,0 0 0,4-4 0,7 7 0,7-41 0</inkml:trace>
  <inkml:trace contextRef="#ctx0" brushRef="#br0" timeOffset="81698">27506 8023 19639,'47'-42'153,"1"0"0,-8 1 0,-7-1-114,-13 3 1,-8 0-29,-9-16-11,-16 14 0,-13 28 45,-15 26 27,16 13 1,3 9-73,-2 13 0,4 3-198,2 0 1,6 0 197,8 0 0,8-5 0,15 7-347,16-12-640,12-13-951,-7-18 0,3-5 1938,23-9 0,-4 1 0,-35-8 0</inkml:trace>
  <inkml:trace contextRef="#ctx0" brushRef="#br0" timeOffset="82048">27879 7358 18720,'29'-56'314,"3"10"-225,22 38-111,-5 22-1,-5 7 23,-21 20 0,-36 3 45,-10 2 134,-12-3 225,-7 1-348,20-13-325,17-7-1524,46-23-996,10-13-1245,-14 0 0,1-2 3928,-4-1 1,-2 0 0,5-2 0,-6 2-1</inkml:trace>
  <inkml:trace contextRef="#ctx0" brushRef="#br0" timeOffset="82282">28443 7241 19157,'-41'16'366,"1"1"0,7 1 0,6 4-366,0 23-67,27-5-101,17-23-157,28-7-247,6-21 505,5-16 67,-22-5 0,-18-5-706,-18 16-1793,-11 5-3697,-5 8 6196,-8 5 0,12 3 0,2 0 0</inkml:trace>
  <inkml:trace contextRef="#ctx0" brushRef="#br0" timeOffset="82498">28719 7021 20233,'20'44'-1155,"1"0"1,-1-4 0,1-5-6375,19-2 7529,0-9 0,-17-12 0,-6-7 0</inkml:trace>
  <inkml:trace contextRef="#ctx0" brushRef="#br0" timeOffset="82715">29063 7089 17879,'-55'22'396,"0"0"0,14-7 0,4 3-396,1 6 0,5 1 45,6 7-23,18 4-391,28-11-931,31-5-1109,11-14-1574,-23-9 1,1-2 3982,-7 0 0,-2-1 0,5-3 0,-6 2 0</inkml:trace>
  <inkml:trace contextRef="#ctx0" brushRef="#br0" timeOffset="83099">29561 7382 19336,'-1'-6'1389,"0"-37"-1344,4 16-11,1-36 22,4 19-51,-4 11 1,-2-2 50,-14-22-90,-22 7 23,-25 47 0,8 23 11,8 22-45,30-6-459,37 7-807,35-19 1188,-27-11 0,2-3 4,8-10 0,-2-5 119,12-7 12,-8-9 55,-8 1 1244,-13 4-1064,-11 8-225,-15 21 23,-2 19-267,-4 8-865,14 10-2577,5-9 3664,6 5 0,-6-20 0,-4-3 0</inkml:trace>
  <inkml:trace contextRef="#ctx0" brushRef="#br0" timeOffset="83299">29625 8158 19661,'35'-32'-867,"-14"11"1,-8 11 0</inkml:trace>
  <inkml:trace contextRef="#ctx0" brushRef="#br0" timeOffset="84116">30709 7841 19482,'41'6'650,"7"-10"-634,-8-13 1,2-7 5,-1-1 1,-1-4-6,2-8 0,-3 0-6,-14 9 0,-5 0-11,-3-17 23,-27 28 100,-29 20 84,4 19 0,-1 7-129,-1-3 1,0 3-409,-4 15 0,6 3 363,13-12 1,5 1-23,4-2 0,3 0-424,1 31 436,26-11-171,16-12-228,12-23 1,11-9-2561,6-10 1,3-7 2935,1-4 0,-4-2 0,-13 1 0,-8-3 0,-9-9 0</inkml:trace>
  <inkml:trace contextRef="#ctx0" brushRef="#br0" timeOffset="84283">31272 7355 18552,'-6'-8'1412,"1"1"-2678,5 7-1670,44-18 2936,-9 10 0,15-11 0,-26 15 0</inkml:trace>
  <inkml:trace contextRef="#ctx0" brushRef="#br0" timeOffset="84698">31534 7068 20412,'57'-28'-224,"-5"17"190,-15 27-11,-12 30 45,-19-4-33,1 2 122,-4-22-77,5-15 77,3-16-66,6-6 10,3-14-33,9-18 56,-5 10-45,-3 3-22,-11 20 22,-8 25-67,-1 5-67,1 12-2477,7 16 2600,16-12 0,-11-2 0,7-20 0</inkml:trace>
  <inkml:trace contextRef="#ctx0" brushRef="#br0" timeOffset="84882">32176 6725 18832,'-24'56'204,"0"0"1,6-12 0,1 2-1,2 1-1303,-1 7 1,2 1 0,2-2 945,-4 13 1,4-5-1,5-16 1,4-9-1,3-11 1</inkml:trace>
  <inkml:trace contextRef="#ctx0" brushRef="#br0" timeOffset="85234">32289 6962 19516,'19'-29'369,"-1"-1"1,20-12-381,-8 35-292,4 39 135,-24 32 168,-10-26 0,-5 3-502,-10 7 0,-5-1 715,-3-11 0,-1-2-28,2-1 0,0-2 109,-12 23-204,12-12-23,12-11 180,25-12-91,31-26-150,-16-8 0,0-5-40,-1 0 0,-3-3-78,7-33 658,-32 21-1902,-40 7-1827,-17 15-1030,-6 11 4285,10 10 0,37 0 0,8-4 0</inkml:trace>
  <inkml:trace contextRef="#ctx0" brushRef="#br0" timeOffset="85448">32724 7026 20154,'-3'-9'1479,"1"2"-1479,2 7 23,0 0-57,8 46-1031,18 6-3215,-5-8 0,2 0 4280,0-14 0,1-4 0,10 7 0,-19-25 0</inkml:trace>
  <inkml:trace contextRef="#ctx0" brushRef="#br0" timeOffset="85665">32965 7053 17868,'0'-10'1204,"-34"13"1,-11 12-1037,-7 27-157,3-12 1,8 5 111,34 28-213,32-21-335,29-15-886,-1-15-1827,-16-2 1,1 0 3137,16 6 0,-4 1 0,-31-9 0</inkml:trace>
  <inkml:trace contextRef="#ctx0" brushRef="#br0" timeOffset="85948">30276 8464 17028,'63'-5'491,"-1"0"0,-13-1 0,6-2 1,3 0-1,4-2 0,0 1-469,-7 0 0,2 0 1,2-1-1,1 0 1,2 0-1,0 0 1,3 0-674,-5 1 1,3 0 0,1 0 0,2-1 0,0 1 0,0 0 0,-1 0 0,-1 0 0,-2 1 448,0 0 0,-1 0 1,0 0-1,-2 0 0,0 0 1,0 1-1,-2 0 1,0 1-893,12-1 0,0 1 0,-1 0 0,-2 1 0,-4 0 0,-6 1 1094,11 1 0,-7 0 0,-6 2 0,-3-1 0,-7 1 0,3-2 0</inkml:trace>
  <inkml:trace contextRef="#ctx0" brushRef="#br0" timeOffset="86498">30596 9121 19470,'-6'-42'414,"0"0"1,13-11 0,12 4-376,9 14 1,7 4-265,0-1 0,2 4 191,1 6 0,-4 11 171,-5 20-160,-15 25 23,-26 28-231,1-18 1,-3 2 180,-5 5 0,-2 4 46,3-7 0,0 4 0,4-2 4,1 12 0,4-1 6,2-2 0,9-6 61,29 3-45,14-42-22,6-18 289,0-16-216,-21-7 0,-7-8-23,-10-8 1,-8-3-51,-2 1 0,-7 0-267,-16-1 1,-9 7 266,-3 15 0,-5 7-79,-1 3 1,-1 4-1,1 2 1,1 5-438,1 4 0,3 6-6151,2 11 6667,23 2 0,16-3 0,9-12 0</inkml:trace>
  <inkml:trace contextRef="#ctx0" brushRef="#br0" timeOffset="86698">31176 8953 19594,'0'-7'975,"0"1"-919,16 69-96,4-31 1,3 1-286,1 16 1,2 0-818,8-7 0,2-7-1346,-8-11 0,0-4 2517,26 12 1,-23-16-1,-9-9 1</inkml:trace>
  <inkml:trace contextRef="#ctx0" brushRef="#br0" timeOffset="86916">31599 9005 18608,'-43'22'596,"-1"0"1,1 0 0,-5 3-1,4 1-591,3 5 1,8 1 118,11 5-12,33-3-185,19-22 1,11-7-662,20-6 0,6-6-481,-22 2 1,0-2 0,1-2-515,6-4 0,-1-3 0,-2-1 1729,9-5 0,-7 0 0,10-5 0,-12 5 0</inkml:trace>
  <inkml:trace contextRef="#ctx0" brushRef="#br0" timeOffset="87282">33194 7852 5734,'18'0'0,"-3"0"0</inkml:trace>
  <inkml:trace contextRef="#ctx0" brushRef="#br0" timeOffset="87683">33652 7769 18653,'-60'3'717,"0"-1"0,12 5 0,3 3-684,-2 6 1,4 7 16,17 0 1,5 5-46,1 12 1,13 3-6,20-5 0,10-2-6,-3 0 1,6-4-534,18-10 1,4-8 336,-12-8 1,-1-6-124,28-14 390,-12-11-110,-23-8 0,-6-10 56,-4-7 1,-5-6-157,-3 8 1,0-4-1,-5 1 163,-6 0 1,-4 0 0,0 2 71,-2-8 0,-3 5 106,-5 11 0,-4 9-28,-9 9-90,-10 19-44,12 46-34,3 7-18,22-8 0,6 3 18,4-7 0,5 0-6,4 1 0,5-2-218,2 0 0,4-1-3967,8 5 1,-1-2 4190,12 8 0,-5-5 0,-35-33 0</inkml:trace>
  <inkml:trace contextRef="#ctx0" brushRef="#br0" timeOffset="87848">33865 7779 20233,'0'21'-2458,"0"-5"0,0-16 1,0 0-1</inkml:trace>
  <inkml:trace contextRef="#ctx0" brushRef="#br0" timeOffset="87965">33865 7776 12619,'-26'42'0,"0"1"0,5-9 0,0 0 0</inkml:trace>
  <inkml:trace contextRef="#ctx0" brushRef="#br0" timeOffset="89814">8170 12802 18238,'42'-24'-710,"0"-1"0,-3 4 1,-1 4-3291,17 11 4000,-14 8 0,-18 0 0,-13 3 0</inkml:trace>
  <inkml:trace contextRef="#ctx0" brushRef="#br0" timeOffset="89947">8369 13100 16221,'-2'3'773,"0"-1"-840,46-34-1513,-3 6 1580,-2 3 0,8-5 0,-7 4 0,9-3 0,-12 7 0,0 1 0</inkml:trace>
  <inkml:trace contextRef="#ctx0" brushRef="#br0" timeOffset="95681">12767 11562 14675,'4'-35'1109,"0"0"1,2-21-494,-6 38-370,-4 10-156,-9 12-46,-8 16 12,-9 23 84,6 12 1,3 11-22,8-9 1,3 5 0,0 0-731,-1 0 1,1 1 0,1 1 624,4-13 0,2 2 0,1-1 0,0-4 1,3-1 0,0-4 0,1 2-111,0 11 1,1 2-1,0-1 107,-1-5 0,0-1 1,-1 0-12,-2 5 0,-2 0 0,-1-4-6,-2 4 1,-4-8-113,-5-11 0,-4-7-621,-15-2-1468,-7-11-5122,-5-9 7329,-3-5 0,21-3 0,4 0 0</inkml:trace>
  <inkml:trace contextRef="#ctx0" brushRef="#br0" timeOffset="96049">11961 13251 16333,'2'53'612,"0"1"1,0-5 0,4-8-523,13-15 11,6-9 11,5-8 112,21-25-90,-6-25-123,-22 11 0,-5-2-22,-8-26-370,-30 14-717,-17 25-717,-8 10-1871,2 5 3686,6 2 0,16 2 0,9-1 0</inkml:trace>
  <inkml:trace contextRef="#ctx0" brushRef="#br0" timeOffset="96665">11631 11215 16782,'-19'-43'496,"1"0"1,1 4 0,9 4-441,22 8 11,31 0-22,18 17-62,-30 20 0,-3 8 6,15 25 22,-40-5 1,-10 3-487,-6-3 1,-4-2 474,-5 2 0,-2-1 0,1-2 0,0 1 5,-2 5 1,2-2 5,-3 20-11,4-6 0,24-30-168,11-15-695,12-18-4840,31-18 5703,-11-3 0,-2 2 0,-25 14 0</inkml:trace>
  <inkml:trace contextRef="#ctx0" brushRef="#br0" timeOffset="96915">12087 11244 17554,'-26'24'112,"0"1"0,-14 23 34,50-28-135,6-4 12,13-16-11,-4-13-12,-2-9 22,-7-7-11,-7-17-482,-16 10-2823,-12 3 3294,-7 19 0,5 13 0,9 2 0</inkml:trace>
  <inkml:trace contextRef="#ctx0" brushRef="#br0" timeOffset="97148">12349 10927 16625,'10'57'-561,"1"0"1,-2-3 0,0-3-1614,-3-15 1,-1-2 2173,4 26 0,-5-27 0,-1-12 0</inkml:trace>
  <inkml:trace contextRef="#ctx0" brushRef="#br0" timeOffset="97381">12705 10979 15919,'-47'15'291,"0"0"0,5 1 1,4 3-191,2 22-1,17 20-10,40-2-79,9-4-11,-4-31 0,6-5-588,7-4 0,1-4-2203,19 7 2791,-20-7 0,-4-2 0,-8-2 0,-10-2 0</inkml:trace>
  <inkml:trace contextRef="#ctx0" brushRef="#br0" timeOffset="97898">9807 11960 17319,'-1'53'-685,"1"-1"0,-1 1 0,0-4 0,0-2 0,2-8 0,5 2 1,-3-14-1</inkml:trace>
  <inkml:trace contextRef="#ctx0" brushRef="#br0" timeOffset="98117">10273 11781 17577,'0'-12'336,"0"3"-218,-9 40 0,-2 23-51,3-12 0,1 4-1096,-3 9 1,-2 6-1,1 4 1037,4-3 1,1 3-1,0 3 1,1-1-429,2-10 1,0 0 0,0 1 0,1 0 0,0 0-1239,0-1 0,-1 1 0,1 0 0,1-1 1,0-2 1657,2 8 0,1 1 0,0-5 0,1-10 0,-1-4 0,1-7 0,4 15 0</inkml:trace>
  <inkml:trace contextRef="#ctx0" brushRef="#br0" timeOffset="98498">10383 12710 18395,'14'-51'30,"1"-1"0,0 6 0,4 8-30,19 16-595,12 20 461,-25 52 156,-14 7-586,-19-10 1,-8 1 568,-3-8 1,-1-1 89,2 1 1,3 0-23,2-3 0,3 1 113,2 4 1,6-1-153,22 10 145,18-19-123,16-69 0,-15-11-12,-25 3 1,-12-1-56,-41-7-426,12 28 0,-3 5-1087,-33 11-893,13 24 2417,30 10 0,11-9 0,4-3 0</inkml:trace>
  <inkml:trace contextRef="#ctx0" brushRef="#br0" timeOffset="98698">10693 12627 18966,'13'46'-90,"0"0"1,-1-1 0,1-1-2965,1 4 1,1-2 3053,-4-13 0,-1-1 0,9 28 0,-12-40 0</inkml:trace>
  <inkml:trace contextRef="#ctx0" brushRef="#br0" timeOffset="98948">11176 12551 16916,'-1'-3'470,"-44"14"-302,0 32-134,11-21 0,2 3-12,7 9 0,6 1-22,3 15 56,11 12-11,25-14-11,23-8-2146,-8-30 0,4-6 2112,-4-5 0,-2-2 0,18-4 0,-30 1 0</inkml:trace>
  <inkml:trace contextRef="#ctx0" brushRef="#br0" timeOffset="99381">13456 12476 16299,'8'1'740,"-1"0"-594,-7-1-897,0 0 0,0 0 1</inkml:trace>
  <inkml:trace contextRef="#ctx0" brushRef="#br0" timeOffset="100564">13680 12747 18630,'50'-15'182,"1"-1"0,-8 0 0,2-2 0,-3-2-103,8-11 0,-4-2-624,2 0 1,-4 0 544,-12 3 0,-7 0 341,-11-8-329,-26-9 203,-27 11-165,6 23 1,-2 7 21,-1 9 1,1 8-512,-3 13 1,3 6 511,6 7 0,4 4-51,0 4 0,2 1 116,4-1 0,6 3-121,5 8 0,13 0-23,18-12 1,8-4-12,-1-2 0,5-7-162,14-10 0,3-12-191,-12-13 0,0-7-1737,17-10 1,-1-7 2106,-6-10 0,-3-1 0,-5 10 0,-5 1 0,7-21 0</inkml:trace>
  <inkml:trace contextRef="#ctx0" brushRef="#br0" timeOffset="100865">14411 11825 16994,'-5'-10'2219,"2"2"-2197,3 8-22,0 0-56,42-28-605,-3 14-415,-2-4 1,6-1 1075,8 5 0,-4 3 0,0 0 0,15-6 0</inkml:trace>
  <inkml:trace contextRef="#ctx0" brushRef="#br0" timeOffset="101849">14528 12208 18541,'21'-38'440,"0"1"1,-3-8 0,-5-1-424,-5 3 0,-6-1 16,-10-16 1,-7 1 38,-1 16 1,-6 4 45,-6-2 0,-5 6-85,-25 3-100,20 61 67,18 9 34,25 21-34,15-19-51,8-22 1,7-6-1,8-5 1,5-8 5,16-12 0,1-7-76,-11 1 0,-3-7 121,-13-1 0,-2-5 0,-5 1 28,-7 0 0,-4 0 89,0 1 1,-4 2-96,-7 0-22,-9 28 0,0 17 0,0 13 209,2 15-439,4-10 1,4 2-1457,4-4 0,5-2 1686,7 0 0,1-4 0,7 3 0,-3-24 0</inkml:trace>
  <inkml:trace contextRef="#ctx0" brushRef="#br0" timeOffset="102032">15378 11691 18406,'48'-18'-821,"0"0"1,-12 5 0,-6 2 0,-10 3 0</inkml:trace>
  <inkml:trace contextRef="#ctx0" brushRef="#br0" timeOffset="103747">16341 11136 17566,'3'28'448,"4"1"-425,7 0-23,1 1-1468,-1-2-3440,-1-4 4908,-3-5 0,-4-9 0,-4-5 0</inkml:trace>
  <inkml:trace contextRef="#ctx0" brushRef="#br0" timeOffset="104764">16775 11021 13263,'0'-8'3126,"0"2"-2341,0 6-192,0 0-570,0-17 33,0 42 180,0 33-192,-2-14 1,-1 5-701,-3 16 0,-2 1 656,-2-8 0,-3 0-38,-1-3 1,-2 2 0,2 0-1084,3-7 0,0 0 1,1-2 1120,0-1 0,-1 0 0,2-6 0,3-1 0,3-9 0,3-15 0</inkml:trace>
  <inkml:trace contextRef="#ctx0" brushRef="#br0" timeOffset="105247">16965 11473 15896,'19'-48'627,"0"0"1,-4 9-1,3 4-616,9 6 1,2 5 21,18-9-27,-16 17 0,0 2-51,9 4 67,-23 42 12,-35 14-29,-4-7 1,-3 2-268,2-9 1,0-1 356,2-2 0,2-1-16,-6 21 145,12-1-123,29-20 33,17-13-44,8-25-68,5-17 23,-18-6 624,-2-16-826,-17 8-919,-29 6-1411,-22 27-1334,-5 16 3821,5 11 0,29-10 0,5-2 0</inkml:trace>
  <inkml:trace contextRef="#ctx0" brushRef="#br0" timeOffset="105631">17507 11217 15717,'0'-10'1199,"0"3"-449,0 7-537,0 0-89,40 60-124,-18-27-314,5 7 0,0 1-2431,-2-6 2745,-5-6 0,-9-13 0,-4-7 0</inkml:trace>
  <inkml:trace contextRef="#ctx0" brushRef="#br0" timeOffset="105897">17876 11187 16972,'-36'11'399,"0"-1"1,3 0 0,3 4-153,-13 28-124,21 1-56,10-1 11,26-10 12,11-18-45,12-5-12,4-4-1053,20-3 1020,-11-5 0,-7 2 0,-22-1 0</inkml:trace>
  <inkml:trace contextRef="#ctx0" brushRef="#br0" timeOffset="107063">14282 11452 12490,'-1'-12'2589,"0"2"-2220,1 10 202,-41 30 35,23 12-345,1-4 0,-2 8 1,6 3-593,8 4 1,6 3 0,4 1 338,2-6 0,3 3 1,3-1-1,4-1-188,3-4 1,4-1 0,3-2 0,1-4-508,5 2 0,2-4 0,3-5-781,2-8 0,1-4 0,-1-5 1468,1-4 0,-5-4 0,7 2 0,-13-7 0</inkml:trace>
  <inkml:trace contextRef="#ctx0" brushRef="#br0" timeOffset="107733">18006 10739 18552,'43'6'283,"1"0"1,1 6 0,-3 7-256,-3 15 0,-4 7-766,2 3 1,-3 3 748,-4 2 1,-4 6-162,-10-5 1,-4 4-1,-3 1-291,-5-2 0,-4 2 1,-3 0 66,-1 7 1,-4 1 0,-1-4-372,-5 6 0,-2-7-415,-1-15 0,2-8-2849,1-9 4009,7-14 0,3-9 0,4-3 0</inkml:trace>
  <inkml:trace contextRef="#ctx0" brushRef="#br0" timeOffset="108414">18774 11121 15583,'7'-10'2162,"41"45"-2039,-24-12 1,2 4-102,18 17 1,1 2-80,-13-13 1,-2-2-594,-3-2 1,-5-3-2320,0 1 2969,-10-7 0,-6-10 0,-4-6 0</inkml:trace>
  <inkml:trace contextRef="#ctx0" brushRef="#br0" timeOffset="108630">19067 11187 16602,'-4'-8'560,"0"1"-414,-37 50-68,5 12-403,2-7 1,0 2-354,15-12 0,2-1-717,3-2 0,4-3 1395,1 4 0,5-15 0,3-9 0</inkml:trace>
  <inkml:trace contextRef="#ctx0" brushRef="#br0" timeOffset="109015">20072 12115 11840,'14'9'0,"-3"-2"0</inkml:trace>
  <inkml:trace contextRef="#ctx0" brushRef="#br0" timeOffset="109497">20957 11727 19459,'-52'1'299,"1"0"0,3 5 0,6 9-260,20 16 0,6 8 11,-1 16 1,4 5-40,7-5 0,6 0 11,10 4 1,6-4-18,-2-18 1,5-8 62,32-1-68,-16-31-45,-1-17-90,-1-18 1,-11-6 0,-3-9 66,-5 7 1,-2-2 0,-1-5-1027,-2 2 0,0-5 1,-1 0-1,-1 1 1094,0-8 0,-1 0 0,-2 1 4,-2 0 0,-2 1 0,-3 5 406,-1 2 0,-5 4-315,-5-1 0,-3 6 62,-16-7 45,0 47-57,16 45-134,14 2 1,5 6-527,4 1 1,3 1 514,4 7 0,1 0 0,4 1 0,3 3 552,-1-9 1,3 3 0,0-1-2230,-1-4 0,2 1 1,-1-2 1676,0-2 0,0 0 0,-1-4 0,1 2 0,-4-9 0,-3-10 0</inkml:trace>
  <inkml:trace contextRef="#ctx0" brushRef="#br0" timeOffset="109698">21367 11786 19829,'1'10'12,"0"-3"16,15 19 0,8 3-28,4-4-270,5 10 1,3-2-492,16-11-4155,-9-12 1,1-3 4669,15 3 1,2-4-1,-43-6 1</inkml:trace>
  <inkml:trace contextRef="#ctx0" brushRef="#br0" timeOffset="109848">21726 11822 18384,'-8'0'465,"-23"25"0,-5 11-465,4 3-680,-8 7 1,1 3-374,20-19 0,2 0 1053,-5 10 0,2-2 0,0 2 0,-3 3 0</inkml:trace>
  <inkml:trace contextRef="#ctx0" brushRef="#br0" timeOffset="114196">23906 11482 18037,'13'60'82,"0"0"0,0-1 0,-1-3-82,-2-11 0,-2-1-713,0 0 1,-2-2-145,-1-1 0,-1-1-1592,-2-3 1,0-2 2448,-1 27 0,-1-29 0,0-10 0</inkml:trace>
  <inkml:trace contextRef="#ctx0" brushRef="#br0" timeOffset="114380">23719 12061 18059,'0'-9'370,"38"-11"-370,5 10-202,-5-1 0,9-3 0,1-1 202,2-2 0,2-1 0,-4 1 0,10 0 0,-5 0 0,-5-2 0,0 0 0</inkml:trace>
  <inkml:trace contextRef="#ctx0" brushRef="#br0" timeOffset="127779">25753 11894 16098,'11'0'1928,"-2"0"-1581,45-30-258,-20 3-980,5 0 1,1-3 1002,4-18-67,-7-1 523,-11 2-556,-12 6 32,-14 9 250,-19 8-282,-12 10 88,-16 7-66,-4 13 95,14 12 0,1 8-1,6 13 1,4 6 79,-1 0 0,5 3-208,7 7 0,8-2-23,9-15 1,6-2-204,10 9 1,9-4-1109,12-9 1,6-5-555,-1 1 0,3-6 1888,8-15 0,-5-7 0,-7-2 0,-8-8 0</inkml:trace>
  <inkml:trace contextRef="#ctx0" brushRef="#br0" timeOffset="128213">26269 11200 17610,'40'-51'964,"-1"12"-986,1 43 11,-15 13 11,0 15 56,-24 13-45,-14-7 0,-5 3 22,2-5 1,0 1-28,-3 4 0,0-3-6,-3 7-45,28-23-246,7-17-3217,32-9 3508,-13-8 0,0-1 0,13 1 0,0-12 0</inkml:trace>
  <inkml:trace contextRef="#ctx0" brushRef="#br0" timeOffset="128514">26759 11184 18518,'-31'25'284,"0"1"0,5 1 0,9 2-710,25 34-22,14-19-102,22-19 438,-3-19 112,0-14 0,-2-6 68,-1-26 235,-19-13-46,-8 1-111,-22 4-34,-9 22-67,-5 9-45,-2 9-135,-9 5-4571,14 15 4706,0-1 0,16 3 0,6-8 0</inkml:trace>
  <inkml:trace contextRef="#ctx0" brushRef="#br0" timeOffset="128797">27013 11001 14607,'-7'-9'2163,"2"2"-1681,5 7-146,20 70-336,-1-28 22,6 17 1,4 1-1659,-6-26 0,2-3 1636,-2-2 0,-1-2 0,7 4 0,-20-24 0</inkml:trace>
  <inkml:trace contextRef="#ctx0" brushRef="#br0" timeOffset="129064">27325 10980 17778,'-39'35'407,"0"0"0,10-1 1,5 1-403,8-4 1,7-1-6,14 20-123,13-26-437,30-8-17,-14-15 0,2-3-57,0-2 1,1-2-560,4-4 0,-1-3 1193,19-12 0,-25 11 0,-9 3 0</inkml:trace>
  <inkml:trace contextRef="#ctx0" brushRef="#br0" timeOffset="129630">27965 11239 13005,'5'0'3844,"-1"0"-3027,-4 0-278,22-43-226,-16 15-117,6-12 0,-3-3-50,-17-2-23,-4-13 0,-10 22 371,-16 8-315,-9 22-33,-11 28-169,18 26 23,17 2-89,34-3-404,15-21-225,15-5-66,9-9-29,-10-8 1,3-2 605,0-9 0,1-2 134,0 3 0,-3-2 22,-5-6 1,-5-2 50,-2-6 415,-11 4 784,-9 3 806,-5 6-1198,-3 4-684,-1 6-190,0 8 56,0 7 0,5 6-359,1 3-650,7-1-8302,13 4 9322,-1-14 0,-2 1 0,-11-14 0</inkml:trace>
  <inkml:trace contextRef="#ctx0" brushRef="#br0" timeOffset="130829">29948 10882 12176,'4'-8'3709,"-1"1"-2073,-3 7-739,3-37-550,-5 27-347,0-27 33,-9 36 1,-4 10 22,-11 31 61,13-5 1,1 7 95,-1 20 0,3 4-730,2-6 0,3 1 539,6-16 1,2 2-1,2-2-16,2 10 0,3 1 31,5 0 0,2 5 1,2 0-35,0 0 1,1 1 0,0-1-4,-1 0 0,0 0 0,-1-3 0,-2-8 0,0-1 0,-5-3-163,-3 8 1,-6-4-79,-3-15 0,-4-3-235,-3 7 0,-4-5-2001,-21-3 2477,-22-9 0,28-12 0,-9-3 0</inkml:trace>
  <inkml:trace contextRef="#ctx0" brushRef="#br0" timeOffset="131346">29295 13050 15896,'-3'-11'2701,"13"-42"-2421,16 29-213,2-24-33,9 36-1,-15 26 1,-7 10-23,-6 21-6,-13-6 1,-6 3 16,-1-1 1,-1 1-23,0-1 0,0-1-11,-7 21-12,16-31-503,14-8-1368,8-9 1894,41-15 0,-33 2 0,17-8 0</inkml:trace>
  <inkml:trace contextRef="#ctx0" brushRef="#br0" timeOffset="131598">29754 13061 18899,'-46'37'336,"9"-4"-593,42-6-819,21-11 807,18-10 90,7-28 324,-15-5 191,-19-7-178,-29 12-125,-25 8-1265,-7 9-2791,1 7 4023,17 5 0,21-1 0,5-4 0</inkml:trace>
  <inkml:trace contextRef="#ctx0" brushRef="#br0" timeOffset="131814">29970 12928 20098,'17'48'-2450,"0"0"0,5-2 0,2-3 2450,-3-11 0,1-3 0,11 8 0,-16-24 0</inkml:trace>
  <inkml:trace contextRef="#ctx0" brushRef="#br0" timeOffset="132030">30204 13022 18541,'-62'24'734,"31"-7"0,6 4-645,8 18-44,17-1 0,26-13-45,17-16-224,8-7-572,4-8-2336,-18-6 0,-2-5 3132,12-18 0,-4 1 0,-30 13 0</inkml:trace>
  <inkml:trace contextRef="#ctx0" brushRef="#br0" timeOffset="133098">25635 12682 16535,'42'-22'293,"0"0"1,0 0 0,7-2-1,3 0 1,2 0-146,-6 2 1,1 1-1,2 0 1,1-1-1304,7-1 0,1-1 0,1 1 0,1-1 1190,-10 4 1,1 0 0,1 0 0,0 0 0,0 1-322,3 0 1,0 0 0,0 1 0,1 0 0,0 1 285,-1 1 0,1 0 0,1 0 0,-2 2 0,1 0-56,-4 3 0,0 0 0,0 1 0,-1 1 0,0 1-314,5-1 0,0 1 0,-2 2 1,-3 3-1417,4 2 1,-3 3-1,-7 4 1786,-1 6 0,-8 3 0,-2 7 0,-35 2 0</inkml:trace>
  <inkml:trace contextRef="#ctx0" brushRef="#br0" timeOffset="133564">26392 13041 15616,'-10'-35'534,"0"0"0,0 2 0,4-1-293,16-3 0,8 0-152,7 0 1,3 1-85,2 0 1,2 4-6,3 7 0,0 7-100,6 8 100,-11 32 56,-13 30-27,-15-5 1,-5 10 0,-4 3-309,0-11 0,-4 1 0,0 1 0,0 1 279,1 7 0,1 2 0,0 0 0,-1-4-11,-6 3 0,-1-3 0,9-5 22,13 5 0,13-15 112,39-30-56,-8-29 1,1-11-35,-6-2 1,-5-7-476,1-14 1,-9-4 497,-16 13 0,-6-1 5,-2 0 1,-8 1-51,-10 2 0,-7 2 412,-4 3 0,-6 4-435,-5 5 1,-7 4-6,-12 4 1,-2 8-248,5 9 1,1 6-1076,-2 5 0,4 5-3580,-6 18 4919,28 1 0,22-23 0,2-4 0</inkml:trace>
  <inkml:trace contextRef="#ctx0" brushRef="#br0" timeOffset="133797">27027 12692 18261,'12'51'-108,"-1"0"0,0 0 1,0-4-1,0-1 0,5-4-3102,13 2 0,3-6 3210,-9-11 0,-2-3 0,21 18 0,-27-33 0</inkml:trace>
  <inkml:trace contextRef="#ctx0" brushRef="#br0" timeOffset="134014">27308 12757 16400,'-35'31'249,"0"0"1,-1 0-1,-11 12 1,8 0-194,21-12 0,5-1 0,-3 25-45,30-11 56,34-5-34,-10-28 1,5-7-1082,12-7 1,1-5-925,-9 0 0,-3-4 1972,-3-5 0,-7 1 0,-8 4 0,-10 5 0</inkml:trace>
  <inkml:trace contextRef="#ctx0" brushRef="#br0" timeOffset="135098">29546 10424 17342,'-44'10'407,"1"1"0,4-1 0,3-4-272,-5-10-23,3-23-112,16-13 78,15-14-78,31 10 11,7 17 23,16 15-34,-5 8-23,-9 3 1,4 1 44,1 0 1,2 0-1,6-3 1,-1-1-23,17-5 0,-23-7 22,-30-2-11,-17-16 0,-16-2 34,-13-11-22,1 14-23,3 7 0,11 16 0,-1 4 11,-3 6-22,-12 39 16,18-6 1,1 5-23,-5 21 0,2 3 6,5-8 0,4 1-1272,-1 12 0,6-4 1283,10-28 0,0-3 0,-2 28 0,11-40 0</inkml:trace>
  <inkml:trace contextRef="#ctx0" brushRef="#br0" timeOffset="135881">30778 11650 15739,'-3'2'1939,"1"0"-684,2-2-627,69-6-500,-31-7 1,2-5-103,2 5 0,3-2 1,-4-2-27,4-7 0,-7-3-40,-10 4 1,-7-1 39,-9-5 11,-17 3-11,-12 3 90,-30 6 0,-13 25 27,20 12 1,2 7-96,8 0 1,4 3-169,3 10 1,6 2 134,6 19 27,18-21 1,9-1-146,11-6 0,7-4-168,1 0 0,3-5-604,9-8 1,1-8-1157,-12-8 1,-1-5 2056,0-4 0,-4 0 0,6-4 0,-11-3 0</inkml:trace>
  <inkml:trace contextRef="#ctx0" brushRef="#br0" timeOffset="136280">31207 11027 18776,'53'-10'-803,"0"0"0,-13 0 0,-3 2 0,26-1 0,-39 5 0</inkml:trace>
  <inkml:trace contextRef="#ctx0" brushRef="#br0" timeOffset="136830">31645 10717 17398,'0'-38'874,"0"0"0,18-18-785,28 46-78,0 21 12,3 14-23,-22 7 0,-10 3-23,-10-4 46,-4 0 89,-3-16 12,1-2-68,3-19-12,1-6 1,10-21-90,-3 2-44,4 2 55,-5 16 22,0 21 12,1 9 0,1 12-11,1 2-448,0 0-1356,2-3 1815,13-3 0,-17-13 0,9-3 0</inkml:trace>
  <inkml:trace contextRef="#ctx0" brushRef="#br0" timeOffset="137080">32252 10510 16905,'0'-4'1199,"0"0"-807,0 55-202,1-8-140,-1 0 1,0 3-34,0-9 0,0-2-6,0-1 0,0 2-381,0 13 1,0 0 369,5-7 0,-1-3 0,-1 28 0,6-31 0</inkml:trace>
  <inkml:trace contextRef="#ctx0" brushRef="#br0" timeOffset="137496">32488 10770 17700,'16'-61'1591,"2"8"-1580,17 20-145,3 17-180,-2 12 68,-8 24 246,-19 15 0,-6 13 34,-15 7 324,-2-13 0,-2 3 1,-1-4 0,0 1-203,0 4 1,4-1-89,11 16-24,19-31-44,16-18-224,-1-20-773,8-21 583,-17-21 402,-5-4 12,-28 0-33,-10 22-818,-27 7-3531,-1 12 4382,1 10 0,19 5 0,20 2 0</inkml:trace>
  <inkml:trace contextRef="#ctx0" brushRef="#br0" timeOffset="137730">32670 10813 19112,'17'35'-1588,"-1"0"1,4 6 0,-2-2 1587,0 2 0,-1-2 0,-10-26 0</inkml:trace>
  <inkml:trace contextRef="#ctx0" brushRef="#br0" timeOffset="138014">32967 10833 19594,'-30'16'56,"0"0"0,-23 18-89,22 16 77,15-8-32,13 4 10,26-17-224,6-11-515,10-9-1076,-8-4-2633,3-1 4426,-1 3 0,-14-3 0,-5 0 0</inkml:trace>
  <inkml:trace contextRef="#ctx0" brushRef="#br0" timeOffset="138347">32669 12095 17062,'2'-3'403,"-1"1"-586,-1 2 0,0 0 0</inkml:trace>
  <inkml:trace contextRef="#ctx0" brushRef="#br0" timeOffset="138782">33109 11692 19717,'-62'-14'1076,"7"14"-1076,30 33 5,13 2 1,5 6 5,4 0 0,5 0-50,10 7 0,8-4-337,6-12 1,5-6 224,0-10 0,1-6-331,30-18 146,-23-12 157,-8-17 179,-9-10 33,-12 5 1,-5-6 10,-6-8 1,-4-1-354,1 0 0,-2 0 359,-5 1 1,-2 6 487,-9-8 246,2 14-728,6 23-34,1 25 46,17 41-68,11 6-123,0-14 1,4-1 94,3-7 0,3-2-23,2 1 1,2 0-230,1-1 0,3 0-986,16 11 0,4 0 1266,1-2 0,-1-1 0,-11-6 0,-3-2 0,-9-9 0,1 0 0</inkml:trace>
  <inkml:trace contextRef="#ctx0" brushRef="#br0" timeOffset="138980">33733 11661 19975,'32'22'-213,"-1"-1"0,11 8 0,-26-18 0</inkml:trace>
  <inkml:trace contextRef="#ctx0" brushRef="#br0" timeOffset="139130">33813 11644 18854,'-24'32'-833,"-1"1"0,-4 14 0,3 1 833,11-16 0,2-2 0,-12 31 0,15-34 0</inkml:trace>
  <inkml:trace contextRef="#ctx0" brushRef="#br0" timeOffset="145196">7242 15849 17823,'39'-11'-2450,"1"1"0,9 1 0,-2 3 2450,2 4 0,1 2 0,-39 0 0</inkml:trace>
  <inkml:trace contextRef="#ctx0" brushRef="#br0" timeOffset="145345">7452 15969 18765,'40'-7'-1191,"1"-1"1,10-2-1,-28 6 1</inkml:trace>
  <inkml:trace contextRef="#ctx0" brushRef="#br0" timeOffset="145813">8612 15157 14731,'6'-2'986,"-2"0"-773,9 57-213,4-25-202,-3 9 1,3-1-1715,15-1-2578,2-1 4494,-4-6 0,-12-14 0,-7-6 0</inkml:trace>
  <inkml:trace contextRef="#ctx0" brushRef="#br0" timeOffset="146097">8255 16230 16479,'47'-27'261,"0"0"1,2 1-1,4-1-213,-3 7 1,5-1 0,-2 2-974,-9 4 1,-1 1-1,3-1 869,14-4 0,3 0 0,-4 3-1435,6 2 1,-4 4-2757,-4 2 1,-1 1 4246,-7 3 0,-5 1 0,7 1 0,-21 1 0</inkml:trace>
  <inkml:trace contextRef="#ctx0" brushRef="#br0" timeOffset="146547">8681 16397 17252,'5'-51'504,"0"-1"0,3 10 1,4 2-455,9-5 1,6 4-18,-1 11 1,4 4-18,12-3 1,2 8-101,-7 14 0,-3 13 73,-1 23 0,-10 15 3,-19 4 1,-12 7 0,-2 1-773,1 0 1,-3 0 0,-3-1 790,-5 5 0,-3-1 0,2-4 23,4-2 0,3-5-60,4-4 1,3-2 70,6 24 0,36-12 78,21-33-67,7-21-51,-30-13 1,-6-8 84,1-29-85,-17 9 1,-7-4-12,-9 0 1,-8 1-57,-8-6 1,-10 5-415,-13 12 0,-7 12-1821,-5 18 0,0 9 2711,12 2 0,3 5 1,-13 18-1,40-19 1</inkml:trace>
  <inkml:trace contextRef="#ctx0" brushRef="#br0" timeOffset="146763">9164 16306 17745,'28'45'-303,"-1"0"1,-1-2 0,-1-3-2981,12 11 3283,-6-4 0,-13-20 0,-7-9 0</inkml:trace>
  <inkml:trace contextRef="#ctx0" brushRef="#br0" timeOffset="147114">9589 16223 16905,'-43'38'407,"-1"0"0,3-2 0,4-4 8,-2 2-102,5-4-21,8-5 89,11-1-146,21-4-168,8-4 23,18-7-68,4-6-22,25-3-997,1 0-1877,-21 3 0,-1 1 2874,23 0 0,-24 3 0,-19-5 0</inkml:trace>
  <inkml:trace contextRef="#ctx0" brushRef="#br0" timeOffset="153663">11289 14757 9521,'9'-5'4157,"-2"1"-3317,-7 4 1480,0 0-1783,4-29-33,-1 17-189,3-25 110,-4 25 12,-2 1-224,0 2-45,-2 2-112,-8 4-33,-9 1-1,-13 2-22,-9 7 0,-5 4 0,1 4 0,5 1 0,0 1-11,12-3 11,6-4-11,10-3 11,10-6 22,0 0-11,1 0-44,1 3 66,0 1 12,2 12-34,-1 3 68,0 9-12,0 7 0,4 24-56,-1 5-366,0-19 0,1 2 360,-1-1 1,0 5 9,-1 3 0,0 5 0,1 2 18,0 3 1,1 1-1,-1 0-476,1 0 0,-1 0 0,2-2 469,-1-5 0,2-2 0,0-5 24,2-4 1,2-3-34,7 5 0,1-2 11,-1-13 0,0-3 16,3-1 1,1-5 45,10-5 655,-13-17-745,-4-4 1463,-5 0-1508,0 0-100,2 0-1088,13 0-1680,17-9 1770,7 1-1266,13-10-3238,-7 0 5647,4-5 0,-26 10 0,-5 1 0</inkml:trace>
  <inkml:trace contextRef="#ctx0" brushRef="#br0" timeOffset="155613">12640 15546 12400,'2'3'1950,"0"-1"179,-2-2-1815,4-2-12,7-3 12,10-7-113,11-6-21,8-9-124,-6 1 0,1-1-56,-8 6 0,0 0-102,10-9 0,-1 1 114,10-9 168,-3-7 212,-34 10-68,-39 6-100,-17 16-146,2 22 1,-2 11 106,10 11 0,4 10-122,7 0 1,1 5 0,4 1-163,2 5 0,5 2 0,7 0 110,8-2 0,5-1 0,4-4-5,4 6 0,7-9 5,11-13 0,5-9-23,24-8-123,-13-15 1,4-7-281,2-7 1,1-4-615,-1 2 1,-2-1-1264,-5-5 1,-6 1 2291,0-4 0,-19 12 0,-11 4 0</inkml:trace>
  <inkml:trace contextRef="#ctx0" brushRef="#br0" timeOffset="160062">13935 14285 16804,'-16'49'123,"-1"0"0,0 0 0,2 1 1,1 0-1,7 0-359,7-1 1,7 1 0,0-3-1073,1 8 1,5-5-234,6-11 0,6-7 1541,18-5 0,-18-13 0,-2-9 0</inkml:trace>
  <inkml:trace contextRef="#ctx0" brushRef="#br0" timeOffset="160531">14360 14778 19011,'40'-34'247,"-6"-2"-214,-16-6 0,-12 9 1,-5-1-11,-20-28-29,6 30 1,-4 3-51,-28-1 56,13 32 0,9 22 0,16 10-12,4 1-10,16 0-829,25 3-113,18-13 717,4-5 247,-4-15 45,-17-15 11,15-19 0,0-10 23,0 0-57,-19 15 168,-17 17-122,-11 17-57,0 6 45,0 13-34,5 17-2923,6-1 2901,18 2 0,-17-22 0,7-14 0</inkml:trace>
  <inkml:trace contextRef="#ctx0" brushRef="#br0" timeOffset="160729">15187 14535 19022,'56'-9'-846,"1"1"0,-11-1 0,-3 3 0,17 0 1,-32 3-1</inkml:trace>
  <inkml:trace contextRef="#ctx0" brushRef="#br0" timeOffset="161079">15831 14035 13555,'0'-5'2028,"0"2"-1670,0 3-358,-12-7-45,8 5 146,-7 11 134,25 22-100,4 22-2079,-4-21 0,0-1 1944,6 15 0,-9-15 0,-7-22 0</inkml:trace>
  <inkml:trace contextRef="#ctx0" brushRef="#br0" timeOffset="161479">16214 13716 18037,'-5'52'119,"0"0"1,0 0-1,0 0 1,1 3-1,-1-2 1,1 1-374,0 5 0,0 0 0,1-4-947,0 0 1,4-3 1200,11 8 0,1-6 0,-5 0 0,17 0 0</inkml:trace>
  <inkml:trace contextRef="#ctx0" brushRef="#br0" timeOffset="161846">16392 14013 18866,'14'-36'78,"0"0"0,0 3 1,3 3-79,9 7 0,5 5 0,2 4 0,3 5-364,2 7 0,-4 10 156,-11 20 1,-9 9 224,-13 3 0,-8 2-285,-12 14 1,-6 0 463,-1-12 0,1 0 117,-1 6 1,5 0-196,9-14 0,8-2 95,24 23-157,21-44-11,18-28 0,-14-14-40,-20 1 1,-4-4-62,-7 0 0,-7-2 177,-7-3 1,-11 3-447,-12 8 0,-7 8-650,-34 3-6,28 17 1,4 5-1709,-8 13 2689,10 1 0,15-8 0,8-4 0</inkml:trace>
  <inkml:trace contextRef="#ctx0" brushRef="#br0" timeOffset="162680">17023 13893 14922,'-2'2'1445,"1"-2"-1019,1 5-337,-1-4-66,0 1 44,0-1-67,-1 1 0,2 0 11,-2-1 728,2 1 953,0-1-1692,-1 1-11,2 15-11,13 22 22,-3 7-23,10 17-581,-8-10-1178,-6-16 1,0-1 1781,3 14 0,-2-3 0,-5-34 0</inkml:trace>
  <inkml:trace contextRef="#ctx0" brushRef="#br0" timeOffset="162945">17284 13915 16737,'-6'-4'280,"-24"14"0,-6 12-112,-6 29-135,3-12 1,3 3-12,19-6 1,8 0 22,13 10 22,31-20-1333,30-22-3043,-13-11 1,2-4 4269,-2 1 0,-3-1 0,-10 0 0,-5 0 0,3-2 0</inkml:trace>
  <inkml:trace contextRef="#ctx0" brushRef="#br0" timeOffset="163229">17623 13668 16490,'-5'-52'1816,"11"12"-1044,23 63-525,-3 8 0,-1 5-242,0 3 1,-3 3-303,3 12 1,-6 2 296,-10-11 0,-5 0-942,-1 18 1,-4 1 941,-7-7 0,-1-3 0,6-8 0,-2-4 0,-11 6 0</inkml:trace>
  <inkml:trace contextRef="#ctx0" brushRef="#br0" timeOffset="163796">18235 13890 19470,'45'15'-11,"0"-1"0,-7 3 0,-6 6-40,-15 10 1,-6 3 50,2 11 134,0-27-32,11-49 54,-5 2 1,1-3-84,-1-1 0,0 0 39,2-2 0,-1 4 78,7-1-190,4 14-100,-3 34-124,7 28-191,-5 11-414,-12-23 0,1-1-2308,18 14-3990,3-4 7127,-8-5 0,-13-18 0,-11-7 0</inkml:trace>
  <inkml:trace contextRef="#ctx0" brushRef="#br0" timeOffset="164413">12879 16364 12311,'-57'18'534,"1"-1"0,14-6 0,5 1-41,1 9 135,28-12-12,20-2 336,15-2-207,20-4 1,16-5-444,-9-4 0,7-4 1,4-2-1,0 1-889,-10 4 1,1-1 0,1 1-1,2-1 1,2-2 624,-6 1 1,3-1-1,2-2 1,0 0-1,1 1 1,-1-1-1,0 2-324,-4 0 1,-2 1 0,0 1 0,0-1 0,2 1-1,2-1 1,3 0 297,-7 2 0,2 0 0,2 0 1,1-1-1,2 1 0,1 0 0,1-1 1,0 1-1,0 0 0,0 0 1,-1 1-139,-3 0 1,1 0 0,-1 0 0,1 0-1,0 1 1,0-1 0,1 1 0,0-1 0,0 1-1,1 0 1,1-1 0,0 1 128,-3 0 0,1 0 0,1-1 0,1 1 1,0 0-1,1-1 0,0 1 0,0 0 1,-1 0-1,0 0 0,0 0 0,-1 1 0,-2 0 1,0 0-146,7-1 0,0 1 1,0 0-1,0 0 1,-2 1-1,0-1 1,-1 1-1,-1 0 0,-2 0 1,-2 1-1,-1-1-414,13-1 1,-2 1-1,-1 0 1,-3 0 0,-2 0-1,-5 2 1,-3 0 77,9 0 1,-3 0 0,-9 2-1,-13 3-2861,-5 6 3634,-97 6 0,17-6 1,-5-1-1</inkml:trace>
  <inkml:trace contextRef="#ctx0" brushRef="#br0" timeOffset="165363">11088 15824 16849,'-13'-7'145,"11"15"-89,18 23 6,-4-1 0,1 3 5,-2-1 0,0 3-54,1 6 0,1 5 1,0 2 113,-1 7 0,1 2 0,-1 4-405,-1-1 1,0 4-1,0 2 1,-1 0 308,-3-10 0,1 1 1,-2 1-1,1-2 1,-2-2 1,1 3 1,-2-2 0,1-2-1,0 0 4,1 16 1,1-2-1,2-7-27,5-9 0,3-6 6,4 5 1,5-3 0,1-11 0,1-3-17,-1-2 0,-2-1 33,12 19 462,-3 7-518,-14-24 1123,5-5-1671,-7-19-1217,4-21-1607,2-12 3395,8-12 0,-13 14 0,-2 3 0</inkml:trace>
  <inkml:trace contextRef="#ctx0" brushRef="#br0" timeOffset="167132">13459 17616 11728,'4'0'2924,"0"0"-962,-4 0-1100,31-50-593,-18 17-118,8-16 1,-2-6 72,-13 11 0,-5 0-163,-4-13 1,-5-1-23,1 14 1,-5 2-1,-5 5 0,-3 6 39,-13 6 135,-13 19-157,6 37-33,5 19 21,29 16-10,24-19-12,25-20-22,9-21 45,8-11-45,-28-1 0,1-2-101,14-11 1,1-4 83,-2-2 0,-2 0 11,-1 1 1,-3 1-51,16-8-34,-37 24 90,-11 37 79,-5 22-46,-3-14 1,-1 2 44,0 27-55,3-17-23,9-27-68,7-9-402,11-8-606,35-19-683,-18-2 0,5-5 1759,-5 2 0,3-2 0,-4 1 0,0-1 0,-4 1 0,-3 2 0,-1 0 0</inkml:trace>
  <inkml:trace contextRef="#ctx0" brushRef="#br0" timeOffset="167296">14672 17128 18048,'-7'0'1030,"2"0"-839,5 0-158,0 0-33,19 0-2207,37-15-185,-7 5 0,4-2 2392,0-3 0,-1 1 0,-10 3 0,-5 1 0,-1 0 0</inkml:trace>
  <inkml:trace contextRef="#ctx0" brushRef="#br0" timeOffset="167513">15467 16810 16826,'44'11'-1927,"-8"6"1927,-27 9 0,-5-7 0,0-12 0</inkml:trace>
  <inkml:trace contextRef="#ctx0" brushRef="#br0" timeOffset="168262">15353 16645 18619,'-10'48'616,"5"-8"-605,15 16 1,8 6-298,-3-13 0,2-1-2997,7 4 0,2-4 3283,-4-15 0,-1-6 0,10 1 0,-17-27 0</inkml:trace>
  <inkml:trace contextRef="#ctx0" brushRef="#br0" timeOffset="168579">15903 16408 13801,'2'-7'3294,"-1"2"-1803,-1 5-1144,0 70-146,0-11-523,0 1 0,-2 7 367,-1-18 0,-1 1 0,0 0-49,-1 3 0,0 1 1,1 1-479,-2 7 0,1 1 0,2-3-1595,0-10 1,2-2-1,2-4 2077,1 0 0,1-7 0,5-3 0,-3-29 0</inkml:trace>
  <inkml:trace contextRef="#ctx0" brushRef="#br0" timeOffset="168996">16195 16872 19056,'3'-54'123,"1"0"0,1 2 1,6 6-124,24-1 11,13 4-28,-8 19 0,5 6-22,-4 7 0,-1 6-118,0 5 0,-4 7 68,6 39 83,-41-11 0,-11 6-292,-4 3 0,-5 5 0,-1-1 428,-2 0 1,-1-2 0,0 2-8,0 4 1,0 1-1,2-4-62,-3 1 1,8-7 6,21 4 411,14-36-367,13-10 47,4-15-126,-11-7 1,-2-6-62,-6-7 0,-4-4 6,-2-7 0,-7 0-12,-7 10 0,-7 5 268,-26-12-604,-6 33-1602,-18 19-6488,17 8 8460,4 2 0,25-4 0,14-13 0</inkml:trace>
  <inkml:trace contextRef="#ctx0" brushRef="#br0" timeOffset="169398">16905 16462 12042,'0'-5'3003,"0"2"-258,0 3-2397,6-4-91,-4 3-100,4-2 201,-6 8-156,2 4-34,2 8 146,11 23-213,1-4 78,9 19-89,-1-10-90,2 3 0,0 0-62,-9-11 1,-3 3-1144,-4 4 0,-2 1-806,1-1 0,-2-1 2011,-5-1 0,-1-6 0,-1-8 0,0-11 0</inkml:trace>
  <inkml:trace contextRef="#ctx0" brushRef="#br0" timeOffset="169729">17317 16526 17263,'-29'44'467,"0"0"1,0-1 0,-10 17 0,7-8-30,13-7 189,14-3-549,37-19-67,-1-11 1,4-5-444,2-6 1,2-3-527,5 0 0,0-1-1585,18-5 2543,-13 2 0,-2 0 0,-4 2 0,18-4 0</inkml:trace>
  <inkml:trace contextRef="#ctx0" brushRef="#br0" timeOffset="170546">18953 13476 15504,'14'-40'605,"0"-1"0,-2 8 0,1 4-403,34-15-146,-8 22 16,-5 11 1,3 9 185,12 16 0,3 14-75,-6 7 0,2 10 0,-3 2-1043,-4 3 0,-2 4 1,-3 4 887,-7-3 0,-2 5 0,-2 1 0,-3 0-462,-7-7 1,-2 1-1,-2 0 1,0 1 458,-1 4 0,1 1 0,-2 1 1,-1 1 41,1 1 0,-2 0 1,0 2-1,0 3-275,-3-8 0,1 2 0,-1 2 1,0 2-1,0 0 0,-1-2 217,0 1 0,-1 0 1,0 0-1,0 0 1,0 1-1,1 0-5,0-4 1,0 2 0,1 1 0,0 0 0,0-2 0,-1-1 0,1-3-1,0 6 1,-1-2-1,0-3 1,1-2-1,2-2-4,2-1 0,0-1 0,2-5 0,0-6 0,7 5 0,0-6-84,1-5 0,-2-4 981,-11 1-1133,-43-30-77,-13-23-85,12 0 1,0-1-1643,-9-9-2857,12 0 5479,15-2 0,11 13 1,7 2-1</inkml:trace>
  <inkml:trace contextRef="#ctx0" brushRef="#br0" timeOffset="171263">20298 16245 18642,'-3'60'392,"0"-1"-236,9-8 80,23 3-113,17-21 45,16-12-100,-13-27-46,-14-17-22,-22-11-393,-10-29-1590,-31 3-953,6 30 1,-4 2 2935,-30-5 0,15 24 0,24 9 0</inkml:trace>
  <inkml:trace contextRef="#ctx0" brushRef="#br0" timeOffset="171979">19577 13120 16288,'18'-31'340,"-1"0"0,10-4 0,3 6-284,22 7-34,-2 8-10,-19 35 10,-28 24 11,-18 4 1,-6 5 11,1 0 0,0 2-523,-3 7 1,3-1 477,7-19 0,7-5-34,20 7-305,17-32-1930,2-10 0,2-5 2269,23-9 0,-3 2 0,-29-3 0</inkml:trace>
  <inkml:trace contextRef="#ctx0" brushRef="#br0" timeOffset="172262">20188 13161 15392,'-59'11'1535,"10"2"-1288,29 9-91,14 9-44,41-8-11,29-7-84,-18-23 0,0-6 5,-8 0 1,-3-4 33,-6-6 0,-7-3 336,-9-10 56,-20-8-414,-28 17-325,-21 23-987,3 26-324,27 2 0,5 5 1602,2 31 0,10-26 0,5-4 0</inkml:trace>
  <inkml:trace contextRef="#ctx0" brushRef="#br0" timeOffset="172863">20604 12939 14305,'14'57'91,"0"1"1,0-1 0,-3-11 0,0-2 0,0-2-1526,3 11 0,-1-6 1434,7 7 0,-9-23 0,-2-14 0</inkml:trace>
  <inkml:trace contextRef="#ctx0" brushRef="#br0" timeOffset="173079">20939 13075 14955,'-35'5'504,"-1"0"0,-20 11-392,49 16-11,14 17-22,17 1-35,-6-19 1,1-1-594,2-2 1,1-1-2131,11 12 2679,-8-6 0,-16-21 0,-1-5 0</inkml:trace>
  <inkml:trace contextRef="#ctx0" brushRef="#br0" timeOffset="183611">22343 15190 16019,'3'-7'718,"0"2"-259,-3 5-246,15 57-23,-3-16-424,1 4 0,2 3 234,6 14-437,2-2-1221,0-7-4886,-1-12 6576,-5-13 1,-7-14 0,-6-7 0</inkml:trace>
  <inkml:trace contextRef="#ctx0" brushRef="#br0" timeOffset="183778">22241 15544 17970,'-6'-11'1949,"8"-33"-1865,22 21 0,8 0-79,-3-9 1,4-1-1205,21 1 0,4 5 795,-8 6 1,1 3-1995,-7 4 0,2 1 1,-3 1 2518,3-2 0,-3 1 0,0 3 0,-7 1 0,-14 1 0</inkml:trace>
  <inkml:trace contextRef="#ctx0" brushRef="#br0" timeOffset="184596">24560 15317 14551,'-1'5'2858,"0"0"-2197,1-5 11,79-12-549,-37-5 1,2-3-119,18 2 1,1-3-279,-12-6 1,-7-2 272,4-10 130,-20 1-96,-46 13 145,-33 14-123,18 15 0,-2 5-239,-5 6 1,1 6 327,9 2 1,2 6-134,-9 18 1,4 6 4,8 1 0,9 2-157,9 7 0,16-3-695,28-15 0,13-11-213,3-10 0,5-11-552,-10-12 0,2-5 0,-3-3 1600,10-7 0,-7-2 0,11-7 0,-17 1 0</inkml:trace>
  <inkml:trace contextRef="#ctx0" brushRef="#br0" timeOffset="184931">25254 14806 17970,'33'-51'1142,"-1"13"-1131,-5 31-168,1 22 225,-14 28-35,-18-8 1,-8 3 22,-5 7 0,-5 0-28,0-8 0,-1-4 17,-15 19-45,28-29-482,19-7-3406,34-14 3888,-8-13 0,2-3 0,15 2 0,-2-16 0</inkml:trace>
  <inkml:trace contextRef="#ctx0" brushRef="#br0" timeOffset="185196">25743 14778 17823,'-61'22'1827,"11"-1"-1726,32-1-146,14 3-381,37-9 392,1-2-201,23-17 202,-17-6 55,-7-14 56,-18-3-44,-28 1-168,-24 11-292,-6 13-807,4 7-2486,25 2 3719,7-2 0,6-3 0,1-1 0</inkml:trace>
  <inkml:trace contextRef="#ctx0" brushRef="#br0" timeOffset="185412">26080 14543 20087,'12'46'-3277,"-1"0"0,1-4 0,3-6 3244,17-8 0,-14-13 1,-2-7-1</inkml:trace>
  <inkml:trace contextRef="#ctx0" brushRef="#br0" timeOffset="185661">26309 14532 18061,'-52'27'466,"0"1"1,5-2 0,7-1-355,-2 11 49,22 6-251,44-12 141,32-4-438,-12-21 0,2-5-67,-7-2 1,-2 0-784,-1-1 0,-3-1-511,16 2 1748,-3 5 0,0 2 0,-5-3 0,-8 2 0,1 0 0</inkml:trace>
  <inkml:trace contextRef="#ctx0" brushRef="#br0" timeOffset="186062">27015 14809 20681,'-2'-54'97,"0"0"0,-2 1 0,-1 4-97,-10-15 11,-9 14 57,-7 34-23,-12 9-23,13 25-33,11 13-79,28 7-224,23-1 112,12-16-33,7-9 146,2-6 55,9-11 101,-18-9 236,-7 2-270,-23 0-33,-13 11 56,-1 9-45,-3 18-1019,9 13-5154,12 10 6162,0-13 0,2-14 0,-13-15 0</inkml:trace>
  <inkml:trace contextRef="#ctx0" brushRef="#br0" timeOffset="186495">24834 16374 17398,'-7'0'1445,"1"0"-1240,31-8 1,32-9-1,4 0-127,-8 1 1,4-1 0,3-1-1,2-1-1180,-3 2 1,2-1 0,2 0 0,0-1 0,1 1 1102,-6 1 1,0 0 0,2 0 0,-1 0 0,-1 0 0,-3 2-5,0 0 1,-2 1 0,-2 0 0,1 1 0,2 0-377,10-1 0,2 0 0,1 1 1,-2 0-1,-5 1 368,-5 2 1,-3 1 0,-1 0 0,-2 1 0,18-3 0,-2 1 0,-13 3 0,-4 5 0</inkml:trace>
  <inkml:trace contextRef="#ctx0" brushRef="#br0" timeOffset="187048">25483 16694 18126,'-5'-57'224,"6"9"-201,13 34-79,2 5 89,-7 38 51,-11 4 0,-3 5 11,1 2 1,-1 2-231,-4 9 1,0-1 336,3 15-12,15 0-44,32-24 33,-7-26 1,4-7-91,7-15 1,-1-8-40,-7 1 1,-4-3 38,11-30 158,-33 13-247,-25-12 268,-23 7-2610,-17 7-2061,5 24 4403,12 22 0,27-2 0,4 0 0</inkml:trace>
  <inkml:trace contextRef="#ctx0" brushRef="#br0" timeOffset="187895">25359 16899 17622,'-40'-27'537,"-1"0"1,4 2 0,7 1-314,9-1-134,8-22-67,11-3-79,25 4-292,23 24-1042,5 36-2329,1 22 3719,-21 15 0,-14-22 0,-7-2 0</inkml:trace>
  <inkml:trace contextRef="#ctx0" brushRef="#br0" timeOffset="188180">25845 16540 13936,'0'-3'3148,"0"0"-2442,16 54-617,17 7-504,-13-16 1,3-1-1075,3-5 0,2-5-4450,16 6 5939,-1-11 0,-20-13 0,-6-6 0</inkml:trace>
  <inkml:trace contextRef="#ctx0" brushRef="#br0" timeOffset="188398">26245 16446 18014,'-33'43'252,"0"0"0,-1 1 0,1-1 1,-7 9-1,2 0 0,6-5-202,7-6 1,7-2-7,7-1 1,12-6-11,24-12 0,12-9-869,25-14 0,8-9-1007,-22 3 0,0-2 0,1-2 1842,6-5 0,1-3 0,-8 3 0,15-4 0,-19 11 0</inkml:trace>
  <inkml:trace contextRef="#ctx0" brushRef="#br0" timeOffset="191277">28838 14626 17734,'-48'-12'478,"0"0"0,1 1 0,3 3-187,-20 8-95,24 1 1,1 3-119,-17 15-44,7 9 11,30 23-319,15 13 289,5-23 0,2 7 0,2 2-445,3-1 0,1 2 1,1 3-1,1 3 434,0 4 1,0 3-1,1 3 1,0 0-1,1 1-1,0-8 1,1 1 0,1 1 0,0-1 0,-1-1 0,0-1-423,0 3 1,0-2-1,0-1 1,0-1 0,-1-1 434,3 6 1,0-1 0,-1-4 0,0-5-6,5 11 0,0-6 23,4 4 0,2-5-40,-3-14 0,2-5 70,0-2 1,2-10-569,10-18 356,-8-33-2542,-5-21 2690,-2 6 0,-2 1 0,0 1 0,10-14 0</inkml:trace>
  <inkml:trace contextRef="#ctx0" brushRef="#br0" timeOffset="191978">29522 15032 18250,'65'-16'128,"-32"6"1,0-4-90,11-18 1,-2-6-40,-1-2 0,-3-4-665,0-6 1,-5 0 647,-13 12 0,-9 4 365,-24-12-348,-18 34 285,-1 13 1,-3 9-118,-3 12 0,1 9-50,-3 9 0,4 5-259,8-3 1,7 2 134,10-2 1,10-2-6,22 5-12,16-9 282,16-9-1609,-9-17 0,4-4 1350,-4-6 0,0-2 0,-7 2 0,-3-1 0,10-10 0</inkml:trace>
  <inkml:trace contextRef="#ctx0" brushRef="#br0" timeOffset="192262">30116 14510 14316,'-2'-12'1883,"0"3"-1749,2 9-134,0 0-45,37-49-3838,-12 26 1,3-1 3882,6-16 0,0 2 0,14-2 0,-29 21 0</inkml:trace>
  <inkml:trace contextRef="#ctx0" brushRef="#br0" timeOffset="192729">30477 14033 12781,'-4'-7'1994,"2"1"-1623,2 6-24,-4-35-201,9 18 111,11-39-145,18 28-67,0 2-45,-1 8-11,-16 13 11,-8 14 224,-4 13 510,-9 12 0,-6 7-258,-1 9 0,0 4-358,-1 12 0,3-2-271,1-12 0,6-5 158,7-12 1,7-6 50,22-9-224,28-16-313,-6-38 363,-28 9 1,-5-6 83,-12-9 1,-8-1-103,-16-19-200,-20 20-649,-5 30-548,-18 33-5156,14 16 6689,4 7 0,22-11 0,16-22 0</inkml:trace>
  <inkml:trace contextRef="#ctx0" brushRef="#br0" timeOffset="193347">30224 14063 18787,'4'-62'459,"33"17"-358,26 31-90,-23 16 1,-1 4-419,16 16 407,-8 18 0,-12 11 0,-20-12 0,-4 3 117,-5-7 0,-1-1 41,4 28 77,-8-30-89,4-39-79,2-17-56,2-10 1,2-7-18,4-4 0,2-2-32,-1 1 1,1 0 37,0 8 0,1 5-33,7 6 33,-9 18 89,-1 17 68,-4 12-135,6 27 12,7 2-1558,10 8-1692,-5-21 3283,0-17 1,-18-16-1,-3-3 1</inkml:trace>
  <inkml:trace contextRef="#ctx0" brushRef="#br0" timeOffset="193578">31170 13707 18149,'-4'0'1221,"-15"40"-963,6 2-191,-3 17 0,0 8-162,7-2 0,4 2-2010,3-13 1,3 3-1,1-3 2105,4 10 0,3-7 0,0-16 0,1-8 0,2-9 0</inkml:trace>
  <inkml:trace contextRef="#ctx0" brushRef="#br0" timeOffset="193930">31317 14013 18238,'7'-43'616,"0"0"0,6-20-616,9 20-11,-2 27-157,8 17-11,-12 42 184,-9-7 1,-3 5 50,-6 2 0,-3 0-172,-1 4 0,-1-2 341,-3 13-169,13 3-56,31-28-415,17-29 224,-21-22 1,-3-7 55,-5-1 1,-5-2-348,-1-34 269,-28 26-1445,-28 4-1031,-23 24-998,-3 11 3687,5 20 0,38-8 0,10-4 0</inkml:trace>
  <inkml:trace contextRef="#ctx0" brushRef="#br0" timeOffset="194179">31714 13829 20076,'23'62'-3276,"0"-1"0,4-7 1,3-7 3275,-1-17 0,-1-6 0,14 3 0,-26-23 0</inkml:trace>
  <inkml:trace contextRef="#ctx0" brushRef="#br0" timeOffset="194378">31900 13875 17970,'-31'24'991,"0"1"1,-7 20-925,35-9-56,30-10-11,19-16-941,-6-6 0,3-2 941,-4 0 0,0-1 0,26-1 0,-27 2 0</inkml:trace>
  <inkml:trace contextRef="#ctx0" brushRef="#br0" timeOffset="194746">29478 15842 18451,'60'-23'204,"0"0"1,0 0 0,0 0 0,-7 3 0,-1-1 0,1 0 0,3 0-1322,3-1 1,3-1 0,1 0 0,1 0-1,-3 1 1117,-6 4 0,-2-1 0,0 2 0,2 0 0,3 1-157,-4 2 0,2 1 0,3 0 0,0 0 1,1 1-1,-2 2 0,-1 0-1188,0 0 0,0 2 0,-1 1 1,-1 0-1,0 1 0,-1 0 1345,8-1 0,2 0 0,-3 0 0,-2 2 0,-7 1 0,5 3 0,-5 1 0,-16 2 0,-17 5 0</inkml:trace>
  <inkml:trace contextRef="#ctx0" brushRef="#br0" timeOffset="197180">30278 16057 13420,'0'-9'1636,"0"3"-1322,0 6-213,0 0-101,-6-5 0,5 4 0,-5-3 11,6 4 1636,0 0-1199,-2 2-202,2-1-43,-3 1-259,3-2 100,-1 1-44,-1 0 23,1 1-12,-1-1-11,0 0 11,0 0 101,1 0-78,-1 0-1,1-1-10,0 0 794,-1 0-749,1 1-46,-1-1-11,0 1-11,0-1 11,-1 0-44,0 0-1,-2 0 12,0 0 22,-1 0 11,3 1-11,-2 2-11,2 0 11,-3 3 22,2 0 1,0 0-1,2-1 45,2-5-11,0 1-11,5-1 89,22-3-122,23-13-12,6 1-841,-22 3 1,-2-1-3350,11-3 4190,-5 2 0,-17 6 0,-9 3 0</inkml:trace>
  <inkml:trace contextRef="#ctx0" brushRef="#br0" timeOffset="197495">30804 15733 16120,'-5'-4'2320,"1"1"-2186,4 3-134,2 40-212,8-12-1268,5 34-2542,7-25 4022,1-6 0,-11-14 0,-2-7 0</inkml:trace>
  <inkml:trace contextRef="#ctx0" brushRef="#br0" timeOffset="197762">31088 15474 17039,'1'-7'723,"1"42"0,0 22-606,-2-21 1,0 2-644,1 12 0,0 8 0,0 1 552,-1 2 0,0 1 0,0 1-628,0 0 1,-1 1 0,2 1 601,2-11 0,2 2 0,-1-2 0,-1-5 0,-1 17 0,0-10 0,14 9 0</inkml:trace>
  <inkml:trace contextRef="#ctx0" brushRef="#br0" timeOffset="198212">31397 15839 16748,'15'-63'183,"-1"1"0,-4 14 0,3 7-206,21 0-55,-11 33-56,1 48 100,-15-2 0,-4 6 64,-6 2 0,-3 4 0,-3 0-220,-2 5 1,-3 1-1,-1-3 459,-6 13 0,-1-5-140,1-13 0,3-7 500,8-8-371,17-16-56,26-32-197,-10-8 1,1-5-119,0-1 1,-3-3-147,-2-7 1,-6 0-78,-5-10 809,-27 4-2703,-23 22-4426,-23 27 6656,6 9 0,19 10 0,25-14 0</inkml:trace>
  <inkml:trace contextRef="#ctx0" brushRef="#br0" timeOffset="198427">31709 15656 20255,'9'49'-1300,"-1"0"0,7 0 0,4-2 1300,3-6 0,2-4 0,12 13 0,-21-35 0</inkml:trace>
  <inkml:trace contextRef="#ctx0" brushRef="#br0" timeOffset="198628">31900 15733 17230,'-31'35'522,"0"0"1,10-5 0,7 0-444,15 13-79,29-21-706,13-17-1928,-5-13 1,0-4 2633,19-8 0,-1-4 0,-33 8 0</inkml:trace>
  <inkml:trace contextRef="#ctx0" brushRef="#br0" timeOffset="199062">32181 14339 18026,'6'-41'476,"-1"-1"0,18-19-510,7 37 12,13 29 22,-1 30 115,-18 1 1,-2 11 0,-1 4-413,-6-2 1,-2 4 0,-2 3-1,0 3 382,1 1 0,-1 3 0,-1 2 1,0 0-1,-1-3-383,-3-5 0,-1-1 1,0-1-1,-1-1 1,1 1 297,-1 11 0,0 0 0,0-2 0,1-5 11,2-2 0,1-4 0,0-1-11,1-2 0,1-1 0,0-1-175,6 16 0,3-2 164,-2-18 0,1 0 0,1-2-180,4 3 1,0-2-281,-2-5 1,-1-4-1,1-7-1041,-19-23-542,-12-11-3997,-4-3 6611,-11-8 1,11 7 0,2 3 0</inkml:trace>
  <inkml:trace contextRef="#ctx0" brushRef="#br0" timeOffset="199595">32816 15985 16726,'6'-66'1277,"13"2"-1356,8 45 34,2 25 90,-11 19-45,-10 30 34,-10-3 291,-3-15 0,-1 1 414,-4 23-514,-2-4-158,6-28 101,23-22-829,4-14-796,18-8-1938,-3-13 3395,-1-4 0,-15 14 0,-6 4 0</inkml:trace>
  <inkml:trace contextRef="#ctx0" brushRef="#br0" timeOffset="199829">33083 15979 17890,'-9'0'1715,"2"0"-1647,7 0-24,-9 30-44,17-22-112,-3 23-336,27-42 257,-9-10-77,-4-11-124,-21 6-427,-13 8-705,-5 14 1524,-2 7 0,10-2 0,3 3 0</inkml:trace>
  <inkml:trace contextRef="#ctx0" brushRef="#br0" timeOffset="200045">33249 15806 19885,'16'58'-1326,"1"-1"0,-6-12 0,5-6-1441,14-10 0,4-7-57,17-2 2824,-2-6 0,-21-9 0,-7-4 0</inkml:trace>
  <inkml:trace contextRef="#ctx0" brushRef="#br0" timeOffset="200245">33492 15867 19090,'-27'21'560,"0"0"0,-15 15-560,50-18-481,22-9-3721,13-9-1816,-2-12 6018,-9-13 0,-23 12 0,-6-1 0</inkml:trace>
  <inkml:trace contextRef="#ctx0" brushRef="#br0" timeOffset="201027">32568 14027 15191,'-36'9'1456,"0"0"1,-22 2-1155,27-11-156,15-9 89,12-7-44,2-3-23,2-1 123,13-6-179,12 8 34,27 5-68,-1 18-33,11 11-11,-13 5-6,-15-8 0,1-1-39,22 2-113,-1-7 68,-29-31 56,-18-3-11,-15-18 11,-4 7-101,-13-3 23,-12 18 21,-19 38 1,7 19-526,20-1 1,5 5-433,7-8 0,3 1 992,-1 16 1,2-3 0,0-1-1,1 11 1</inkml:trace>
  <inkml:trace contextRef="#ctx0" brushRef="#br0" timeOffset="248260">6522 3202 6518,'-20'32'1462,"-1"-1"0,-14 18 1900,28-37-1346,3-7-1455,16-18-359,22-5 27,-1 1 1,7-1-820,13-3 0,10 0 679,-16 7 1,7-2 0,4 1 0,2-1 0,0 0-443,-1 1 1,0-1 0,3 1-1,1-1 1,2 1 0,2 0 369,-12 3 0,2-1 1,1 1-1,2 0 1,0 0-1,1 0 1,-2 1-1,-1 0 1,-2 0-14,7-1 1,-1 1 0,-2-1 0,-1 1 0,1 1-1,-1 0 1,0 2-63,2-1 1,1 1-1,1 1 1,-2 0-1,-2 2 1,-6 1-1,-6 2-88,11 0 1,-8 2-1,-21 10 348,-33 29-82,-30-19 1,-24-4-1,-10-1 1,4 0-588,1 1 1,-1 0-1,-1-1 1,0 0 479,10-3 0,-1 0 1,1-1-1,3 0 1,5-1-14,-21 3 0,12-1 685,-8 4-685,54-9-11,34-8 0,29-5 0,5-1-463,1 2 1,7-2-1,3 1 1,0 0 72,-12 2 0,0-1 0,1 1 1,0 0-1,2 0-693,6-1 0,2 0 1,1 0-1,-3 2 1,-6 1 1093,12 3 0,-7 2 0,-5 0 0,-3-3 0,-6 2 0,-17 1 0,0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4:11:26.48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5897 2848 15415,'-8'0'3798,"2"0"-3215,6 0-57,0 0-481,-4-48-45,19 26-11,7-35-1160,9 46 0,5 7-5653,27 3 6824,-3 9 0,-28 2 0,-25 0 0</inkml:trace>
  <inkml:trace contextRef="#ctx0" brushRef="#br0" timeOffset="150">6113 2931 17375,'49'16'-2250,"-8"-5"1,-7-9 0,-17-2 0</inkml:trace>
  <inkml:trace contextRef="#ctx0" brushRef="#br0" timeOffset="684">9136 2747 16882,'3'62'101,"0"-1"0,-1-17 0,1 1 0,-1 0-342,4 20 0,-1-1-1397,-1-3 0,0-3-659,-2-20 0,-1-3 2297,0 30 0,-1-30 0,0-10 0</inkml:trace>
  <inkml:trace contextRef="#ctx0" brushRef="#br0" timeOffset="967">8429 3679 15213,'-61'6'1352,"1"0"0,5-1 0,14 0-1038,31 1 55,33-3 1,21-4-225,12-2 1,11-3 0,2-1-1046,-13 1 1,0 1 0,2-1 0,2-1 923,2 0 1,4-2 0,1 0 0,-1-1 0,-2 1-25,-8 1 0,-2 0 0,-1 0 0,2 0 0,2 1-238,4 0 1,2 0 0,2 0 0,1 1 0,-1 1 0,-3 0-1730,3 0 1,-1 2 0,-1 0 0,-1 0 0,-1 1 1755,-2 0 1,0 1 0,0 0 0,-5 0 0,-4 1 0,4 1 0,-6 0 0,-12 3-1,-12 3 1</inkml:trace>
  <inkml:trace contextRef="#ctx0" brushRef="#br0" timeOffset="1418">8358 4601 14922,'0'-6'1680,"0"2"-716,-3 68-774,2-11-911,-1 1 1,1 4 720,0-16 0,2 0-1199,4 15 1,4 0 1198,7-10 0,0-2 0,-6-4 0,1-6 0,17 4 0</inkml:trace>
  <inkml:trace contextRef="#ctx0" brushRef="#br0" timeOffset="1618">8901 4953 20501,'15'-53'-907,"15"6"223,1 35 1,6 6-684,1-3 0,1 2-1373,0 1 0,0 1 2740,1 1 0,-4 0 0,7 1 0,-11 1 0</inkml:trace>
  <inkml:trace contextRef="#ctx0" brushRef="#br0" timeOffset="2017">9462 4613 18944,'-4'-51'321,"0"0"0,4 1 1,4 4-306,3 12 1,4 2-17,3 0 0,5 1 11,13-4 1,4 4-96,-1 15 0,0 6-17,31 8-343,-43 24 0,-6 10 438,-10 12 1,-9 6-606,-8 8 1,-4 1 647,2-16 1,0 1-1,-4 1 11,-9 12 1,-4 2 0,2-2 10,8-11 1,2 0 0,1-2-43,-14 21 0,10-7 16,27 2 498,26-45-497,9-25 0,4-9-46,-10 3 1,0-5-241,13-11 1,-3-7-24,-14-10 1,-10-4 212,-14 4 0,-7-1 17,-2 2 1,-8 3-1,-12 10 0,-7 8-101,-26 11 315,-4 15-371,3 13-843,3 16 1045,33 0 0,1-4 0,27-12 0</inkml:trace>
  <inkml:trace contextRef="#ctx0" brushRef="#br0" timeOffset="2217">9947 4436 19112,'10'37'89,"0"0"1,6 17 0,2 1-449,-4-17 1,0-1-2072,5 13 1,-2-1 2429,3 6 0,-9-25 0,-5-11 0</inkml:trace>
  <inkml:trace contextRef="#ctx0" brushRef="#br0" timeOffset="2467">10510 4378 18227,'-42'21'310,"1"0"0,1 0 0,3 4-254,3 8 0,4 4-73,11-1 0,3 0 11,-2 0 1,7-1-107,21 19-101,12-26-801,7-13 0,5-3 1014,9-3 0,-1-2 0,19 6 0,-3-10 0</inkml:trace>
  <inkml:trace contextRef="#ctx0" brushRef="#br0" timeOffset="2918">10958 4908 18026,'-10'0'1097,"3"0"-850,27-51-124,-2 12-101,4-16 1,-1-6-12,-10 24 1,-2 1 167,3-12 0,-3-2 101,-12 6 0,-6 2 106,-2 9 1,-3 3-207,-27-22-57,3 39-123,6 26-45,14 13-33,12 21-438,50-2 135,9-5 224,-7-26 0,6-6-106,11-11 0,-1-5-222,-16 2 0,-1-2 485,11-4 0,-5-2 11,-4-8 571,-19 4-313,-31 10 45,-25 34-314,-7 5 0,15-3 0,4 3-34,4 16-1434,24 16-3440,14-37 1,6-5 4907,0 1 0,2-4 0,28 0 0,-28-18 0</inkml:trace>
  <inkml:trace contextRef="#ctx0" brushRef="#br0" timeOffset="3268">11748 3490 13443,'-49'46'0,"10"-10"0</inkml:trace>
  <inkml:trace contextRef="#ctx0" brushRef="#br0" timeOffset="6733">10046 4409 13510,'8'-6'2745,"-1"1"-2039,-7 5 818,0 0-1468,0-4-56,1 32 22,7-5-22,3 38 11,10-2 6,-5-11 0,1 3-6,0 0 0,0 1-1294,4 8 0,0-3 1283,-4-14 0,-1-5 0,2 3 0,-7-25 0</inkml:trace>
  <inkml:trace contextRef="#ctx0" brushRef="#br0" timeOffset="7284">10358 4397 11964,'6'-12'4672,"0"3"-4034,-6 9-458,0 0-46,-14 1-44,-5 28 56,0-2 0,-1 4-96,2 4 0,1 2-311,-2 8 1,0 0 299,4-9 0,0-2 6,1-1 0,1-1-178,-8 24 122,9-14 11,6-13 89,28-14 91,24-16-858,-7-4 0,3-1-403,-3 1 0,0 0-1794,1 0 1,-1 1 2874,14 4 0,-23 0 0,-9 0 0</inkml:trace>
  <inkml:trace contextRef="#ctx0" brushRef="#br0" timeOffset="8069">13111 1690 16759,'-37'1'441,"0"-1"0,1 3 0,1 3-156,-1 8 1,-1 4-40,1 0 1,0 1-225,0 0 0,2-1 146,-17 8-100,30-16-24,8-1-167,7 12 123,2 9 112,9 25-61,-1-19 0,0 2-764,2 12 1,1 2 745,0 11 1,-1 4-8,-2-18 0,0 2 0,-1 1-4,0 2 1,-1 1-1,2 3-14,-1-1 1,0 3-1,2 2 1,0-2-250,2-4 0,0-1 0,2 1 0,0 0 232,3 5 1,0 1-1,2-1 1,1-5 0,1-3 1,1-3 0,3-6 7,8 5 0,3-10 33,14-9-330,-10-22 0,3-7-1961,1-12 0,1-5-1288,0 3 0,-1-4 3546,0-8 0,-6 0 0,-7 4 0,-6 5 0</inkml:trace>
  <inkml:trace contextRef="#ctx0" brushRef="#br0" timeOffset="9473">14067 2390 16468,'0'-7'1355,"0"1"-1299,0 6 57,0 0-57,0 60-22,0-10-331,0 1 1,2 4 128,0-15 0,2 0-1718,2 0 0,1-1 1886,3-3 0,1-2 0,2 5 0,0-13 0</inkml:trace>
  <inkml:trace contextRef="#ctx0" brushRef="#br0" timeOffset="9716">15053 2669 17510,'50'-21'-288,"0"-1"1,-1 1 0,0 2 0,2-1-1,-1 2 1,-4 1 0,13-2 0,-4 3-1,7-3 1,-1 1 0</inkml:trace>
  <inkml:trace contextRef="#ctx0" brushRef="#br0" timeOffset="10233">16789 2470 16838,'50'-30'70,"0"0"1,-3 1 0,-5 1-37,2-10 22,-5-2 78,-13 2 505,-12 2-56,-8 5 324,-34-5-201,-20 14-605,7 18 0,-2 7-68,5 6 1,2 7-267,-1 11 1,4 5 254,11 1 1,5 5-23,1 14 0,7 4 0,12-3 0,6 0-23,0-1 1,6-4 5,10-9 1,4-8-141,26-4-45,5-14-223,4-10 4,-31-8 1,0-3-348,-1 0 1,2-3 744,9-12 1,-2-1 0,0 1 0,7-9 0</inkml:trace>
  <inkml:trace contextRef="#ctx0" brushRef="#br0" timeOffset="12499">17582 1527 17543,'-7'-36'303,"7"4"-281,10 20-11,7 1 23,12-2-90,0 8-34,-4 7 1,-11 20 89,-13 18 22,-10 3 0,-4 5-11,1-1 1,1 0-24,-3 5 1,2-3-112,9 17-168,18-40-157,15-17-359,5-11-1859,24-14 2666,-1-7 0,-11 3 0,-16 3 0</inkml:trace>
  <inkml:trace contextRef="#ctx0" brushRef="#br0" timeOffset="12800">18092 1491 18418,'-35'42'-71,"0"-1"0,6-5 0,10-1-468,27 18 114,16-25 290,8-23 225,18-30 0,-13-12-57,-3-10 23,-20 0-56,-17 22-45,-7 3 23,-8 7-90,-7 7-67,-6 4-2074,-13 20 2253,13 5 0,3-1 0,19-4 0</inkml:trace>
  <inkml:trace contextRef="#ctx0" brushRef="#br0" timeOffset="13017">18271 1358 17633,'12'61'-1778,"0"0"0,-1 0 1,0-3 1777,-1-9 0,0-4 0,1 15 0,-8-41 0</inkml:trace>
  <inkml:trace contextRef="#ctx0" brushRef="#br0" timeOffset="13300">18526 1360 17084,'-2'-2'750,"0"1"-638,-45 24-10,23-2-85,-9 9 0,1 2-29,12 7 1,3 12 0,14-16 11,10-11-247,15-4-526,7-12-527,15-7-1389,-1-4 2689,-6-2 0,-2 0 0,-2 0 0,13-3 0</inkml:trace>
  <inkml:trace contextRef="#ctx0" brushRef="#br0" timeOffset="14034">19017 1698 17868,'27'-28'706,"-4"0"-269,-13-13-157,-5-12-22,-7 0 0,-6-2-90,-5 22 224,1 8-67,1 7-236,3 9-89,3 5-44,-1 12 66,4 21-448,9 13 46,7 1-80,13-9 124,2-22 336,14-9 89,-10-19 12,-1 1 191,-16-12 33,-11 11-90,-3 3-67,-1 6-168,-1 4-224,0 2 213,0 25 11,3 18-689,2-8 0,0 1-1642,8 25-1826,2-29 0,3-4 4157,11-6 0,-3-2 0,-10-17 0</inkml:trace>
  <inkml:trace contextRef="#ctx0" brushRef="#br0" timeOffset="14234">19729 1479 18003,'-4'0'986,"2"0"-1053,2 0-3642,64-1-2902,-19-3 6548,7 1 0,-2 0 1,-14-2-1,-6 0 1</inkml:trace>
  <inkml:trace contextRef="#ctx0" brushRef="#br0" timeOffset="17083">20387 1192 19101,'54'-27'78,"-3"6"-134,-18 23-795,0 34 638,-25 25 218,-7-25 1,-4 0-34,-7 3 0,-4-2 174,-10 7-74,7-9-72,9-10-56,13-4-2174,30-13 2230,25-14 0,-16 2 0,0-11 0</inkml:trace>
  <inkml:trace contextRef="#ctx0" brushRef="#br0" timeOffset="17219">20969 1385 17095,'11'-27'0,"-2"5"0</inkml:trace>
  <inkml:trace contextRef="#ctx0" brushRef="#br0" timeOffset="17733">21626 1079 19302,'-10'-8'471,"-5"3"-471,-2 4 68,-1 1 10,4 0-22,-5 0-101,-6 8 45,-15 28 0,4 2 22,15-7 1,2 1-23,-6 15-34,5-3 34,8-8-11,7-7 157,10-14 156,19-19-145,4-11-123,15-13-34,-6 7-68,18 9-111,-3 24-67,-4 7-225,-17 19 359,-23-2 56,-7 0 0,-13 0-101,-7-3-705,-12-6-6075,-21-6 6937,11-10 0,3-5 0,21-6 0</inkml:trace>
  <inkml:trace contextRef="#ctx0" brushRef="#br0" timeOffset="18865">22874 2302 16098,'0'-4'1792,"0"2"-1600,0 2-47,-1 53-100,1-12-314,0 3 0,0 3 269,2 16-1225,-1-19 1,-1-1 1224,1-9 0,-1-1 0,0 24 0,0-30 0</inkml:trace>
  <inkml:trace contextRef="#ctx0" brushRef="#br0" timeOffset="19033">22642 2677 18619,'0'-6'549,"0"2"-549,23-16 0,13-4-728,20-3-630,-19 6 1,4-3 0,5 2 1357,1 6 0,5 0 0,0 2 0,-7 1 0,1-1 0,-2 1 0,2 0 0,1 0 0,0 0 0</inkml:trace>
  <inkml:trace contextRef="#ctx0" brushRef="#br0" timeOffset="19466">24528 2300 16075,'39'-10'381,"-1"-1"0,-1 1 0,-4-2-168,8-13 34,-6 0 280,-7-2 548,-12-12-156,-22-2-673,-7 3-89,-17 8-90,4 21-22,1 6-11,2 13-34,-1 11-23,4 16 23,7-1 0,3 3-11,4-1 0,2 1 16,3 0 1,3-1 17,15 19-23,15-32-191,-2-14 1,5-5-1261,4-3 0,4-4 1451,7-7 0,-1-2 0,14-1 0,-23-9 0</inkml:trace>
  <inkml:trace contextRef="#ctx0" brushRef="#br0" timeOffset="20349">25066 1255 14383,'-7'-5'3855,"1"2"-3059,6 3-292,0 0-470,-6-26-23,30 17-33,6-16-192,13 35-10,-6 12 34,-25 15 134,-20 27 72,-2-32 1,-1 1-17,0 5 0,-1-1-33,-7 12-404,15-15-807,16-19-3227,26-6 4471,1-7 0,0-2 0,-20-2 0</inkml:trace>
  <inkml:trace contextRef="#ctx0" brushRef="#br0" timeOffset="20633">25456 1383 16726,'-3'-7'2308,"0"2"-1849,3 5-223,-44 9-180,25 6-112,-31 24 44,52 0-414,29-2 23,5-16-101,18-19-113,-19-12 539,-5-6 78,-9-7 22,-10-11-145,-23 5-179,-7 3-752,-18 12-604,3 13 1658,-3 11 0,18-8 0,3 8 0</inkml:trace>
  <inkml:trace contextRef="#ctx0" brushRef="#br0" timeOffset="20850">25663 1198 18922,'17'49'-957,"-1"-1"1,-3-11 0,-2-2-6395,13 25 7351,-11-30 0,-7-13 0,-2-7 0</inkml:trace>
  <inkml:trace contextRef="#ctx0" brushRef="#br0" timeOffset="21066">25844 1245 18026,'-9'-5'515,"-47"13"-392,24 8-129,-6 3 1,1 4 5,10 10 0,5 8-347,29-6-1110,24-10-3810,25-5 5267,3-11 0,-14-9 0,-24 0 0</inkml:trace>
  <inkml:trace contextRef="#ctx0" brushRef="#br0" timeOffset="21517">26195 1466 20177,'15'-37'22,"0"0"0,-1 3 1,-5 1 10,-14-17 180,-21 8-78,-1 3-1,-11 20-33,5 17-101,13 9-67,1 5 67,14 7-45,24 12-325,29-5 23,-10-13 0,3-2 291,-3-4 0,1-2 56,-2-3 0,-1-2 11,8-3 67,-1-5 292,-19 0-90,-4 0-146,-18 6-134,-16 16 56,5-1-56,-8 14-705,12 6-3038,27 0 1110,6-4-3350,29-6 5983,3-15 0,-25-3 0,-2-4 0</inkml:trace>
  <inkml:trace contextRef="#ctx0" brushRef="#br0" timeOffset="21685">26960 1360 21051,'63'-18'-9020,"-5"2"9020,-17 9 0,-18 3 0,-4 0 0</inkml:trace>
  <inkml:trace contextRef="#ctx0" brushRef="#br0" timeOffset="22033">27708 1099 15896,'0'-8'1804,"0"1"-1591,0 7-202,42-21-11,-23 16-56,31-15-45,-37 30-44,-6 9-427,-12 34 600,-6-19 0,-3 1 134,0 8 1,1-1-90,-2-9 0,2-3 140,0 14-33,11-26-24,13-1-77,17-9-920,6-1-1725,13-8 2566,-9-4 0,-17 3 0,-5-3 0</inkml:trace>
  <inkml:trace contextRef="#ctx0" brushRef="#br0" timeOffset="22216">28147 1300 14439,'-4'1'0,"2"0"0</inkml:trace>
  <inkml:trace contextRef="#ctx0" brushRef="#br0" timeOffset="22517">28570 1115 21936,'-41'-8'-258,"8"20"336,40 34-100,1-14 0,1 2-102,0 3 1,1 0-426,7 20 56,-10-8-493,-18-22-1210,-4-5-6062,-10-10 8258,1-6 0,9-5 0,6-1 0</inkml:trace>
  <inkml:trace contextRef="#ctx0" brushRef="#br0" timeOffset="22684">28484 1126 16692,'6'-9'672,"-1"2"-672,40-2-4180,11 4 4180,-18-2 0,-1 2 0,12 1 0,-29 1 0</inkml:trace>
  <inkml:trace contextRef="#ctx0" brushRef="#br0" timeOffset="23965">29284 1404 18483,'-19'48'38,"1"0"0,-1 0 0,1 2 0,1 1 1,3-1-36,5-4 1,3-1 0,0 1-510,1 1 1,1 0-1,1 0 498,0-1 1,0 0 0,3-2-319,5 16 1,4-2-67,1-6 0,5-2-392,4-8 0,5-3-188,1-5 1,5-4 971,16-4 0,1-5 0,-3 3 0,17-9 0</inkml:trace>
  <inkml:trace contextRef="#ctx0" brushRef="#br0" timeOffset="24183">29734 1966 16591,'-1'58'112,"0"0"0,0-3 0,1-4-684,0 11 572,4-25 0,1-2 0,-2 1 0,6 0 0</inkml:trace>
  <inkml:trace contextRef="#ctx0" brushRef="#br0" timeOffset="24384">30234 2241 19953,'60'-14'-892,"0"0"0,-16 4 0,-7 1 0,-11 4 0</inkml:trace>
  <inkml:trace contextRef="#ctx0" brushRef="#br0" timeOffset="25250">31142 1993 18507,'2'-38'470,"0"0"1,1 3 0,5 2-370,30-17-96,-12 23 1,2 2-12,1 0 1,1 1-1,-1 4 1,0 4-242,8 5-179,-8 9 213,-11 20 124,-8 16 77,-15 24 6,-14-1 1,-5 4-632,8-19 1,0-1 0,-1 1 707,-1 1 0,0-1 0,2-1-26,-3 11 0,6-6 22,14 3 56,29-1 0,26-22-84,-14-17 1,2-5-236,-7-7 0,-3-6 17,22-21-472,-38-5 170,-16-5 335,-21-1 45,-16 2 45,-18 6-303,9 18 1,-3 4-1401,7 4 0,1 1 1759,1 2 0,3 1 0,-2 3 0,32 0 0</inkml:trace>
  <inkml:trace contextRef="#ctx0" brushRef="#br0" timeOffset="25684">31711 1781 20154,'6'44'15,"0"-1"0,2-2 0,1-1-575,16 19-1569,-6-23 0,2 0 2129,7 9 0,0-3 0,-18-31 0</inkml:trace>
  <inkml:trace contextRef="#ctx0" brushRef="#br0" timeOffset="25966">32034 1843 15975,'3'0'1355,"0"0"-671,-3 0-504,-44 46 122,18-22 0,-2 2-84,-12 18 1,0 3-208,11-11 1,5-2 10,-3 14 101,30-15-67,14-18-56,17-7-437,16-3-1389,13-5 375,-26 0 0,-1 0 1451,3-2 0,-2 1 0,6-1 0,-9 0 0</inkml:trace>
  <inkml:trace contextRef="#ctx0" brushRef="#br0" timeOffset="26417">32330 2293 17241,'-3'3'1927,"0"0"-1793,3-3-10,58-34-23,-21-16-84,0 17 0,-2-3 151,-17-12 0,-9-2 61,-3 13 1,-4 2-102,-4 0 1,-3 2-50,-3-4-79,-11 27 0,6 19-34,1 4 23,3 13-23,5 5-134,9 3-1053,35 8 420,-9-26 0,5-4 55,1 2 1,2-3 22,1-5 1,-3-5 722,8-5 2028,-12-5 381,-16 2-1871,-9-1-515,-19 23-34,3 1-528,-4 18-637,8-5-1737,6 1-3967,8-3 6880,8-5 0,-5-11 0,0-4 0</inkml:trace>
  <inkml:trace contextRef="#ctx0" brushRef="#br0" timeOffset="26668">32956 1494 19729,'0'-3'616,"0"0"-426,7 57-106,4-9 0,3 7-84,-4-1 0,0 6 0,0 1-1602,0 5 0,1 2 1,-2-2-372,-3-12 1,0-3 0,-3 0 1972,-6 17 0,-3-10 0,1-13 0,-5-15 0</inkml:trace>
  <inkml:trace contextRef="#ctx0" brushRef="#br0" timeOffset="27117">33056 642 19224,'21'-35'332,"1"0"1,1 3-1,3 8-309,32 12-18,4 19 1,6 12-689,-16 5 1,0 6 0,0 7 645,-7 1 1,1 7 0,-2 2 0,-4 1-641,-6-3 0,-3 1 1,-3 2-1,-5 2 677,-3 5 0,-3 3 0,-5 0 0,-5-2 0,-5 4 0,-6-1 0,-2 4 41,0-12 0,-2 2 1,-1 3-1,-1 0 1,1-1 27,0-1 0,-1 0 1,0 0-1,0 0 1,0 0-255,0-1 0,0 1 0,-1-1 0,2-1 0,0-1 196,0 4 0,2 0 0,0-3 0,2-5 51,2 13 0,1-4 157,0 6 1,-8-5-495,-12-18 1,-11-6-1807,-6-12 1,-8-4 0,-1-6 2273,0-7 0,-3-5 0,3-2 0,-19-2 0,7-2 0,26 0 1,1 1-1</inkml:trace>
  <inkml:trace contextRef="#ctx0" brushRef="#br0" timeOffset="45149">6894 8370 19628,'-27'55'11,"-1"0"0,3-9 0,1 2-22,3 0 0,-1 3 0,1-2-701,-7 10 0,-1-1 712,3-8 0,-3 1 0,1-1-785,-3 7 1,0-5-3102,2-7 0,4-14 3886,11-28 0,18-28 0,5-4 0</inkml:trace>
  <inkml:trace contextRef="#ctx0" brushRef="#br0" timeOffset="45383">6532 8164 17756,'-5'-40'765,"0"-1"1,0 4 0,3 1-284,8-15-426,25 21-11,7 7-45,-4 27 0,1 7 5,0 3 1,1 7-344,2 7 1,2 6-1,-1 3 110,0 3 0,-2 2 1,1 3 30,-5-4 1,0 2 0,0 1 0,-3-2-25,0 4 1,-2-2 0,-2 0-380,6 15 1,-4-6-847,-10-19 1,-1-5 1445,17 22 0,-15-25 0,-3-10 0</inkml:trace>
  <inkml:trace contextRef="#ctx0" brushRef="#br0" timeOffset="45633">8297 8229 18171,'11'48'22,"0"0"1,-1 0-1,0-3 1,0-1-1,-1 0-1944,3 18 0,-1-5 1809,-3-14 0,-1-2 0,1 0 0,-2-6 0,-1-8 0</inkml:trace>
  <inkml:trace contextRef="#ctx0" brushRef="#br0" timeOffset="45817">8225 8661 19829,'44'-19'-1789,"0"0"0,1 0 0,5 3 1789,0 6 0,4 3 0,-5 1 0,-14 0 0,0 1 0,18-3 0,1 0 0</inkml:trace>
  <inkml:trace contextRef="#ctx0" brushRef="#br0" timeOffset="46117">10367 8265 20289,'-34'-5'238,"1"1"1,-9 16 0,4 8-239,0 30-735,13-7 0,4 2 735,10-8 0,4 0 0,2 1 0,2-1 220,4-2 0,6 0-870,12 6 0,9-4-1485,11-8 1,8-5 2134,-2-8 0,4-2 0,-4-3 0,-1-1 0,-3-5 0,-2-6 0,0-1 0</inkml:trace>
  <inkml:trace contextRef="#ctx0" brushRef="#br0" timeOffset="46466">10873 8653 19863,'-1'-33'610,"0"-1"1,-5-31-420,-5 19-63,-2 14 1,-4 1 39,-16-15-168,-5 6-11,14 36-22,14 20-79,12 13-168,11 3 67,10-3-393,34-7 421,-18-21 1,1-4 172,1-2 1,-1-4-199,4-6 1,-4-4 187,11-15-5,-13 5 60,-16 8 203,-11 9-158,-8 22 79,-2 26-168,-1 5 11,0 11 216,9-19-1135,8-6-689,17-6-1479,10-12 0,7-6 3087,-5-6 0,0-1 0,0 4 0,-3-2 0,8-11 0</inkml:trace>
  <inkml:trace contextRef="#ctx0" brushRef="#br0" timeOffset="46633">12781 8213 19269,'43'-5'-845,"0"1"0,19 0 0,-30-2 1,-22 6-1</inkml:trace>
  <inkml:trace contextRef="#ctx0" brushRef="#br0" timeOffset="46766">12907 8425 19572,'55'-6'-694,"0"1"1,-5-1 0,-3 0 0,-10-2 0,-4-1 0,8-2-1</inkml:trace>
  <inkml:trace contextRef="#ctx0" brushRef="#br0" timeOffset="47032">15676 7631 16513,'-20'53'3238,"-5"3"-3037,2-4 1,-3 4-1342,-1-2 1,0-1 1167,-2 4 0,-1 2-28,4-11 0,-1 2 0,2-2-1306,-1 6 1,1-3-1564,0-3 1,4-9 3014,9-19 1,12-23-1,0-9 1</inkml:trace>
  <inkml:trace contextRef="#ctx0" brushRef="#br0" timeOffset="47216">15386 7511 21062,'47'43'-23,"0"1"1,0 0-1,-8-8 1,-3 0-1,-2 2-194,-4 7 1,-2 2 0,-4-1-1168,1 9 1,-3 1-720,-4-7 0,0 3 0,-1-4 2103,2 3 0,-1-2 0,-2 0 0,-2-6 0,0-15 0</inkml:trace>
  <inkml:trace contextRef="#ctx0" brushRef="#br0" timeOffset="47368">16301 8105 18283,'-13'20'0,"1"-4"0</inkml:trace>
  <inkml:trace contextRef="#ctx0" brushRef="#br0" timeOffset="47899">17027 8009 16737,'-1'44'2599,"1"-18"-2509,-3 37 22,3-36-112,1-9-168,6-14 78,-2-40 118,-1-3 0,-1-6 5,-1-5 1,-1-2-403,-1-14 0,0 0 470,0 13 0,2 2 5,0 3 1,2 2-1,0 7 0,4 3 29,15-13-124,5 47 45,-1 19-67,-2 35 11,-7-4-146,-2 0-33,0-9 615,2-7-514,4-26 134,10-41-56,-4-18-354,-10 10 0,0-2 354,-2 3 0,0 2 5,2-2 1,2 0 5,0 4 1,4 3 4,4 3 1,2 14-17,14 38 0,-3 17-309,-29 5 1,-6 6 319,-2-9 0,-1-1-11,1 0 0,1 0-34,-1-1 1,1 1-1402,5 12 1,3 0 1434,2-9 0,1-3 0,-6-2 0,1-5 0,11 1 0</inkml:trace>
  <inkml:trace contextRef="#ctx0" brushRef="#br0" timeOffset="48066">18131 7739 19852,'50'15'-1590,"-1"0"1,-8-5 0,-5-5-1,7-9 1,-25-5 0</inkml:trace>
  <inkml:trace contextRef="#ctx0" brushRef="#br0" timeOffset="48216">18448 7790 19224,'-22'36'396,"0"0"0,-2 10 0,4-1-1085,9-9 0,3-2 689,2 1 0,2-2 0,2 8 0,8-27 0</inkml:trace>
  <inkml:trace contextRef="#ctx0" brushRef="#br0" timeOffset="49033">18459 7664 15527,'-4'32'392,"-2"4"0,-2 5-454,-2 10 0,-2 3-913,1-1 1,1-1 974,1-3 0,2-7 0,2-13 0,5-12 0</inkml:trace>
  <inkml:trace contextRef="#ctx0" brushRef="#br0" timeOffset="49699">19121 7064 15380,'-24'47'582,"1"1"1,0-2 0,0 3 0,2 1-546,5-3 1,3 1-1,0 0-896,-3 1 0,0 0 1,6-1 432,5 17 0,9-6-398,5-21 1,7-3-1738,17 7 1,9-4 1669,4-7 1,3-4 1539,1 0 1,0-5-266,-1-9 1,-4-7 814,12-9 11,-11-10 648,-13-14-222,-11-13 1206,-9-10-2293,-7 7 0,-2-4-180,-1-5 1,-2-1-232,1 1 0,-3 2 80,-1 3 1,-2 5 128,-7-1 284,-4 16-575,-2 12 30,-6 10-86,9 16-56,9 9-157,21 3 330,18-3-487,10-13-314,5-5 124,1-2 34,16-4 481,-15 8-1,-6 6 46,-25 17 102,-19 14-24,-7-5 1,-1 3-113,2 1 1,2 0-1839,1 8 1,4-2 1871,16 14 0,0-26 0,0-26 0</inkml:trace>
  <inkml:trace contextRef="#ctx0" brushRef="#br0" timeOffset="49917">20215 6957 19751,'0'-3'918,"10"60"-906,-2-8-516,0 3 1,0 3 536,-2-11 1,-2-2-34,0 5 0,-1 0-179,-1 1 0,0 2-1491,-2-3 1,0 3 0,-1-3 1669,-2 7 0,-1-3 0,2 1 0,0-7 0,-5-7 0</inkml:trace>
  <inkml:trace contextRef="#ctx0" brushRef="#br0" timeOffset="53898">6246 11827 10619,'-6'0'134,"0"0"-111,6 0-124,0 0 101,-3 0 11,2 0 1491,-1 0-573,0 0-211,0 0 122,-3 0 202,0 0-291,0 0-68,1 0-425,1 1-68,0 18 45,2 24-212,-1 8-12,2-18 0,0 1-33,4 19-1026,0-14 1,1 1 1047,2-5 0,0-2 0,3 23 0,-1-24 0</inkml:trace>
  <inkml:trace contextRef="#ctx0" brushRef="#br0" timeOffset="54366">6654 11780 16457,'-8'0'722,"-10"31"1,2 15-678,11-13 0,0 2-45,-9 19 0,3 0 17,12-17 0,7-6 5,11 2-22,13-11-11,2-11-91,6-14 102,-1-14 34,-12-6 0,-2-6 78,-4-6 0,-4-4 263,2-10 1,-5 0-208,-9 11 0,-5 1 157,-15-21-269,-11 35-34,-25 13-55,-1 30-3161,2 8-4358,20 5 7552,30-12 0,2-15 0,6-6 0</inkml:trace>
  <inkml:trace contextRef="#ctx0" brushRef="#br0" timeOffset="54699">7135 11640 18709,'-20'51'205,"-1"-1"0,2-3 1,6-3-206,24 15-84,13-28 0,9-5 89,15-10 1,6-8-805,0-2 0,1-6 799,5-12 0,-6-8 39,-18-3 0,-6-4 112,-5-2 1,-4-2-18,-4 0 1,-5-3 363,-4-13 0,-9-1-381,-10 5 1,-8 3-118,-9 0 0,-7 7-135,-1 13 1,-3 10-427,-4 12 1,1 10-2230,-15 22 2842,33-5 1,4 0-1,-3 0 1,12 5 0</inkml:trace>
  <inkml:trace contextRef="#ctx0" brushRef="#br0" timeOffset="55048">8909 11239 19673,'4'63'105,"1"0"0,0 1 0,1-1 1,1 1-1,2-2-1315,1-5 0,1-2 0,-1-2 1041,3 9 1,-1-7-1,-3-17 1,-2-7-1,-4-12 1</inkml:trace>
  <inkml:trace contextRef="#ctx0" brushRef="#br0" timeOffset="55199">8810 11683 18451,'41'-28'-870,"1"0"0,-1 0 0,1 0 1,0 1-1,-7 5 0,9 2 0,-5 2 1</inkml:trace>
  <inkml:trace contextRef="#ctx0" brushRef="#br0" timeOffset="55883">10463 8988 16131,'5'35'1249,"1"1"1,3 23-880,-6-46 863,-1-7-584,1-15-548,0-7-79,4-17-10,1-2-1,4-1 12,2 5-80,6 6-10,9 21-504,13 30-572,-5 9-1064,1 18-5592,-14-14 7799,0-3 0,-12-17 0,-2-6 0</inkml:trace>
  <inkml:trace contextRef="#ctx0" brushRef="#br0" timeOffset="56199">10809 9122 18686,'-3'-5'1143,"0"1"-1120,3 4-34,67-29-348,-23 3 370,-4 2 1,-3 0 10,-10-3 0,-31 8 191,-7 12 0,-7 3-67,0 2 22,-5 11-90,9 19-89,4 14-773,17 1-572,13-7-1815,11-23 3171,26-12 0,-30-1 0,12-5 0</inkml:trace>
  <inkml:trace contextRef="#ctx0" brushRef="#br0" timeOffset="56366">11188 8879 20423,'-6'48'78,"6"-2"-1074,22 11-5481,-1-5 6477,0-4 0,-10-21 0,-9-19 0</inkml:trace>
  <inkml:trace contextRef="#ctx0" brushRef="#br0" timeOffset="56498">11228 9039 18541,'38'-13'-395,"-1"-1"1,13 1 0,-6 5 0,-12 8 0,13 0 0</inkml:trace>
  <inkml:trace contextRef="#ctx0" brushRef="#br0" timeOffset="59516">10822 11322 12972,'4'-1'3260,"-1"1"-1142,-3 0-1838,7-37-134,-6 23 67,3-29-146,-14 33 67,-6 1 113,-24 3-214,6 3 2,-15 15-35,12 11 11,5 17-11,4 12 5,16-13 1,7 3-141,10-5 1,7-2-516,10 0 0,5-5 90,31 3 358,7-39 202,-28-13 67,-17-5 0,-2-6 415,-3-4 0,-3-4-219,1-9 1,-3-1 60,-4 4 1,-2 3 79,-1-15-213,-3 28-147,0 25-10,0 32 22,12 25-62,-1-11 1,3 3 5,0-5 0,1 0-116,3 0 0,0-3 4,5 17-197,-8-19 1,0 0 308,9 22 0,-4-10 0,-9-24 0</inkml:trace>
  <inkml:trace contextRef="#ctx0" brushRef="#br0" timeOffset="60265">11442 11504 17308,'-1'5'2353,"-1"-1"-5501,2-4 3148,4 0 0,-3 0 0,2 0 0</inkml:trace>
  <inkml:trace contextRef="#ctx0" brushRef="#br0" timeOffset="60966">11704 11339 18574,'-3'-66'426,"11"8"-381,43 23-45,-17 23 0,1 1 0,1 0 0,-1 3 0,31 11-79,-31 16 35,-13 16-57,-11 12 123,-22-6 1,-8 3-18,-7 5 1,-5 1-329,5-10 1,-1 0-1,0-2 351,-7 6 0,3-2-107,9-6 0,6-5 90,9-6 1,15-5 88,26-16-200,27-21-942,-19 8 0,1-2-1015,-6-1 1,-2-1 2056,23-7 0,-38 15 0,-9 2 0</inkml:trace>
  <inkml:trace contextRef="#ctx0" brushRef="#br0" timeOffset="65167">12700 11426 13510,'0'-6'2722,"0"2"-1265,0 4-1076,-1-5-201,1 4-80,-1-4 270,1 5-370,0 5 22,0-3 12,0 4-45,0-3 22,0 1-11,0 3 56,5 13-34,-1 1-22,3 10 23,-2-5-12,-2-2-11,-1-3 0,-1-5 0,-1-5 78,0-5 662,0-3-482,0-12-225,0-4 1,-1-11-34,-1 1 34,-1 2-23,0 3-11,1-2 11,0 3 0,5-4-11,2 7 0,4 1 0,3 5-22,12 0-34,10 4-303,12 10 180,-7 8-1,-6 13 91,-17 4-415,-6 3 448,-4 0 56,-3 4 0,-3-13 45,2-4-23,0-21 0,3-15-10,1-13 32,11-33 29,-8 26 0,2-1 207,2-2 1,0 1-91,7-12-100,-5 27-90,-3 18 11,0 12-11,4 6 11,7 25-359,-3 9-711,-9-15 1,-1-1-3749,3 17 4807,-6-6 0,-4-28 0,-1-6 0</inkml:trace>
  <inkml:trace contextRef="#ctx0" brushRef="#br0" timeOffset="65599">13351 11451 17252,'-9'55'964,"2"-4"-550,7-38 841,0-8-1008,0-20-1,6-14-167,3-10 5,4 6 0,5-1-12,1 4 1,1 2-23,3-1 1,0 4-51,14-2 11,-11 31-11,-9 14 0,-1 13-56,-1 10-521,-7-7 1,2 3-1688,1 7 1,2 2 2263,-1 0 0,0-2 0,7 20 0,-9-36 0</inkml:trace>
  <inkml:trace contextRef="#ctx0" brushRef="#br0" timeOffset="70064">14842 11529 18608,'27'-39'448,"-1"1"0,0 1 1,-5 1-304,-1-15 12,-6-1 101,-9-1-79,-12 1 0,-12 1-45,-6 19 1,-5 4-90,-19-9-45,15 18 0,-1 5 23,-10 9-12,-3 38-34,23 20 17,19-12 1,10 0-51,17-1 0,8-6 22,-1-9 0,4-5 23,8-6 0,0-7 11,17-14 28,-22-6 1,-1-6-24,-4-5 1,-2-5 10,4-7 1,-3-2 39,6-18-56,-13 17-33,-12 29 22,3 35 22,8 33-73,-5-14 0,2 3-246,-1-3 0,0-2-577,2-1 0,2-4-605,11 9-3395,4-9 4885,7-12 0,-20-12 0,0-7 0</inkml:trace>
  <inkml:trace contextRef="#ctx0" brushRef="#br0" timeOffset="70298">16449 10979 18250,'1'-6'828,"-1"2"-828,36 4-616,-8-1-4300,7 3 1,0 1 4874,0 2 0,-3 2 0,-24-4 0</inkml:trace>
  <inkml:trace contextRef="#ctx0" brushRef="#br0" timeOffset="70465">16554 11209 19482,'47'0'-437,"1"-1"0,11 0 0,-28 0 0</inkml:trace>
  <inkml:trace contextRef="#ctx0" brushRef="#br0" timeOffset="71114">18630 10723 17879,'-10'54'67,"1"0"1,0-11 0,2-2-881,8 6 1,2-3-6796,8 13 7608,8-13 0,-7-21 0,0-10 0</inkml:trace>
  <inkml:trace contextRef="#ctx0" brushRef="#br0" timeOffset="71449">19124 10802 18138,'-22'58'343,"0"0"0,8-14 1,8-4-344,26 13 0,19-34-45,25-16 39,-32-16 1,-2-7 33,2-8 0,-4-4-6,-8-1 1,-7-2-23,-6-2 0,-7 2 22,-13-9-22,-9 11 0,-12 15-1019,-18 25-8719,12 27 9738,3 0 0,23-1 0,14-23 0</inkml:trace>
  <inkml:trace contextRef="#ctx0" brushRef="#br0" timeOffset="71748">19685 10780 19112,'-41'39'340,"0"0"0,10-4 0,8-1-340,15 14 11,27-20-11,15-20 45,-2-15 0,1-8-40,3-8 1,0-7 16,4-11 1,-4-5-200,-10 6 0,-6 0 182,-5 3 1,-8 3-6,-21 2-22,-29 15-1267,-19 31-1955,31-1 0,2 4 3244,-13 19 0,31-9 0,11-19 0</inkml:trace>
  <inkml:trace contextRef="#ctx0" brushRef="#br0" timeOffset="72350">20532 10916 16983,'7'10'0,"0"-3"0</inkml:trace>
  <inkml:trace contextRef="#ctx0" brushRef="#br0" timeOffset="73497">18705 11415 15605,'-39'2'1714,"1"0"1,-22 2-1637,57-2-22,36-1 22,2-3 1,9-1-897,4-2 0,8-2 0,6-1 0,2 0 834,-10 1 1,4 0 0,1-1 0,3 0 0,1 0 0,2 0-252,-4 0 0,2 0 1,2-1-1,1 1 1,1-1-1,0 1 1,0 0-1,-1 1-209,1 0 0,0 0 0,1 1 0,0-1 0,-1 1 0,-1 1 0,-1 0 0,-4 0 375,7 0 1,-2 0-1,-2 1 1,-2 0-1,-2 1 1,-5 1 0,6-1-1,-3 2 1,-6 0-1,-11 2 1,6 6 0</inkml:trace>
  <inkml:trace contextRef="#ctx0" brushRef="#br0" timeOffset="73934">19469 12112 16636,'-10'3'907,"-3"35"-761,11 0-141,3 16 1,4 8-1143,6-3 0,2 0-2308,1 2 1,1-2 3444,3-4 0,0-9 0,-3-10 0,-3-13 0</inkml:trace>
  <inkml:trace contextRef="#ctx0" brushRef="#br0" timeOffset="74151">19814 12534 17924,'0'-7'-1546,"37"-5"1546,-1 3 0,2 2 0,15-4 0,11-2 0</inkml:trace>
  <inkml:trace contextRef="#ctx0" brushRef="#br0" timeOffset="74548">20496 12169 19336,'-7'-35'145,"0"0"1,6 0 0,6 3-146,32-13-353,2 14 0,6 2-308,-3 7 0,1 8 151,-1 10 1,-3 10 509,7 35-682,-44 4 1,-11 6 793,-3 0 0,-6 2 28,-5 4 0,-3-1 230,-1 0 0,0 0-37,6-14 1,1 0 0,2-1-262,3 3 1,7-3 185,27 22-236,26-59-22,-7-18 0,0-8 0,-7-4 0,-4-5-146,4-18 1,-6-6-141,-10 3 1,-10-2 43,-14 0 1,-10 4-257,-3 15 0,-7 9-360,-11 15 1,-3 11-5300,-16 18 6157,7 10 0,23-10 0,10-4 0</inkml:trace>
  <inkml:trace contextRef="#ctx0" brushRef="#br0" timeOffset="74766">21060 11963 20513,'11'50'-585,"0"0"0,0 1 0,5-3 0,1-1 0,4-3-3203,15 8 1,2-6 3787,-1-7 0,-5-7 0,-9-10 0,-9-12 0</inkml:trace>
  <inkml:trace contextRef="#ctx0" brushRef="#br0" timeOffset="74983">21435 12045 19414,'-50'30'228,"0"1"0,5-2 0,6 0-149,-3 20-79,21-2 0,13-5 0,49 2-359,-7-29 0,6-7-577,20-3 1,4-6-911,-8-5 1,-2-4 1845,1-6 0,-6-2 0,-11 2 0,-9 3 0</inkml:trace>
  <inkml:trace contextRef="#ctx0" brushRef="#br0" timeOffset="75431">22023 12302 15325,'-3'8'2565,"1"-2"-2194,34-53 189,-23 13 0,-2-3-269,11-10 1,-1-1-209,-10-2 0,-6 2 344,-8-16 517,-16 6-809,-16 29-113,-9 28 12,16 20-57,12 19 23,31-11 311,9-3-479,16-6-168,23-6 213,-5-6 22,2 14 101,-25 5 12,-17 23 10,-10 4-22,-1-15 0,5 0-1625,24 15 1625,-1-33 0,3-5 0,7-2 0,8-24 0</inkml:trace>
  <inkml:trace contextRef="#ctx0" brushRef="#br0" timeOffset="75916">23705 8848 19426,'-34'-34'392,"0"-1"0,-10-1 0,-3 6-331,6 18 1,-1 4-455,-2-2 0,0 2 409,-1 7 1,2 5-6,8 3 1,2 3-7,-3 3 1,1 4 16,0 2 1,1 6 27,-10 20 1,5 13 1,15-5 1,4 7-1,3 6-794,4-13 0,1 5 1,2 2-1,1 0 1,2-2 758,3-3 1,1 0 0,2 0 0,1-1 0,1 2-18,1 4 0,1 1 0,1 0 0,1-1 0,2-3-103,1 0 1,2-4-1,1 1 1,0 3 102,0 4 0,1 4 0,1 2 0,-1 1 0,0-1-5,-1-3 1,-1 1-1,1-1 1,-1 1-1,1 1 18,0-4 0,0 2 0,0 0 0,0 0 0,0-2 1,-1-4-37,2 10 1,-1-3-1,-1-4 1,2-2-61,2 5 1,1-4 0,1-7-462,3-7 0,0-5-554,-1-8 1,1-4-5330,14 5 6427,-8-24 0,-12-10 0,-5-7 0</inkml:trace>
  <inkml:trace contextRef="#ctx0" brushRef="#br0" timeOffset="76248">23801 10439 17554,'1'52'235,"0"0"1,1-3 0,-2-2-382,0-12 1,0-1 145,4 9 0,1-4 0,-3 2 0,6 3 0</inkml:trace>
  <inkml:trace contextRef="#ctx0" brushRef="#br0" timeOffset="76514">24894 10317 17006,'42'0'265,"1"0"0,-2-1 0,-3 0-1845,13-1-5300,1-4 6880,2 0 0,-24 1 0,-7 1 0</inkml:trace>
  <inkml:trace contextRef="#ctx0" brushRef="#br0" timeOffset="76931">26065 10234 17286,'41'-18'224,"0"1"0,13-11 0,0-3-162,-13-1 0,-4-3 318,2-9 1,-5-1-174,-13 10 1,-10 0 218,-22-23-34,-17 28-90,-15 12-111,-9 9 117,10 23 0,0 9-174,0 8 1,4 8-105,11-4 0,2 5 0,3 0-443,-3 11 0,9 0 419,16-4 0,8-4-6,19 8-86,12-24 1,9-6-828,7-5 0,3-7 913,-10-7 0,2-4 0,-4 0 0,1 1 0,-5-2 0,19-22 0</inkml:trace>
  <inkml:trace contextRef="#ctx0" brushRef="#br0" timeOffset="77265">26497 9430 19874,'35'-7'-2058,"0"1"0,-1-1 0,0 0 2058,19-3 0,-22 4 0,-9 0 0</inkml:trace>
  <inkml:trace contextRef="#ctx0" brushRef="#br0" timeOffset="78000">27087 9042 17118,'18'-61'1479,"2"7"-1412,2 29-22,1 5 11,1 6-45,9 7 0,-4 31 0,-6 6 1,-12 32 10,-25-3-141,4-27 1,-1 0 129,-3-2 0,-1 0-11,0 5 0,1-1 0,0 18-392,17-5-460,16-26-918,16-13-2163,3-9 3933,2-8 0,-15 6 0,-7-5 0</inkml:trace>
  <inkml:trace contextRef="#ctx0" brushRef="#br0" timeOffset="78532">27681 8959 17834,'-33'16'286,"-1"0"0,-21 20-218,41 6-57,7 1 0,12-5 45,30 1-291,22-18 162,-17-16 0,0-4 40,23-15-327,-16-16 360,-31-2 12,-8-2-1,-9-1 34,-24-5-101,-14 13-751,-19 3-257,14 21-5458,13 18 6522,25-2 0,3 2 0,6-8 0</inkml:trace>
  <inkml:trace contextRef="#ctx0" brushRef="#br0" timeOffset="80582">26428 9397 10686,'-29'12'2790,"7"-2"-2263,28-14 313,4-2-156,5-2-270,1 0-100,0 4-135,-2 2 370,2 7-314,-5 10-190,0 1-45,-5 5 11,-2-8 23,2-1 67,5-6-68,6-14 12,3-16-45,-3-3-11,-3-1-11,-7 15 33,0 7 90,4 21-57,5 11-32,-1 5-12,1-1 22,-5-17 90,4-7-22,0-8-23,-1-17-22,-4-1-45,-6 0-370,-2 10-515,2 9-2914,17 16 3799,6-4 0,-3 5 0,-5-9 0</inkml:trace>
  <inkml:trace contextRef="#ctx0" brushRef="#br0" timeOffset="81065">28069 8665 16759,'0'-5'650,"0"2"-460,0 3 1,6 51-147,2-19-44,0 6 0,2 1-224,10 4-8784,14 9 9008,-11-21 0,1-2 0,-16-23 0</inkml:trace>
  <inkml:trace contextRef="#ctx0" brushRef="#br0" timeOffset="81298">28329 8718 16580,'0'-5'1098,"0"0"-773,-52 17-246,22 4-63,-5-2 1,1 3 62,5 18-79,6 17 67,15-2-302,31 7-651,8-22-1983,27-15 2869,-4-15 0,-24-4 0,-3-1 0</inkml:trace>
  <inkml:trace contextRef="#ctx0" brushRef="#br0" timeOffset="81698">28617 8950 17286,'-5'-6'941,"1"1"-896,7-32 11,2 15-22,3-31 302,-3 16 123,-9 10-325,-5 2-89,-7 14-45,0 10-67,3 5 67,6 5 0,14 12-471,26 1-437,18-3 897,2-9 0,-3-13 22,-23-2 707,-5-8 88,-10 4-750,-4 1-33,-8 24-35,0 0-324,0 16-772,2-7-8723,25 4 9215,3-13 1,1-1 0,-9-14 0</inkml:trace>
  <inkml:trace contextRef="#ctx0" brushRef="#br0" timeOffset="81881">29230 8777 17510,'-10'0'-325,"2"0"325,49-4 0,-31 2 0,31-3 0</inkml:trace>
  <inkml:trace contextRef="#ctx0" brushRef="#br0" timeOffset="82181">29743 8586 18093,'44'-10'-131,"-1"0"0,-4 1 0,-6 7-384,-12 14 369,-17 23 796,-41 13-28,11-17 0,-2 0-482,-2-5 0,1-2 61,-16 14-133,34-18 44,17-2-672,35-9-2365,-6-6 0,3-3 2925,3-3 0,-1-2 0,19-1 0,-30-1 0</inkml:trace>
  <inkml:trace contextRef="#ctx0" brushRef="#br0" timeOffset="82331">30122 8722 18306,'-6'-3'-3306,"2"-3"3306,14 6 0,-7-3 0,7 3 0</inkml:trace>
  <inkml:trace contextRef="#ctx0" brushRef="#br0" timeOffset="82582">30355 8519 20300,'25'51'-460,"1"-1"1,-5 0 0,-1-3-354,2-11 1,-5-2-914,-11 13-2431,-29-24 4157,-15-18 0,14-5 0,4 0 0</inkml:trace>
  <inkml:trace contextRef="#ctx0" brushRef="#br0" timeOffset="82715">30566 8545 12568,'48'-1'0,"-10"1"0</inkml:trace>
  <inkml:trace contextRef="#ctx0" brushRef="#br0" timeOffset="83897">27183 11476 16277,'0'-9'829,"0"2"-829,0 7 45,0 0-45,17 57-481,-4-17-1078,0 4 1,1 1 1558,1 10 0,-6-23 0,-4-10 0</inkml:trace>
  <inkml:trace contextRef="#ctx0" brushRef="#br0" timeOffset="84066">27065 11700 18877,'43'-30'-1169,"0"0"0,-7 5 0,1 5 1169,17 11 0,-4 5 0,-3 1 0,-10 0 0</inkml:trace>
  <inkml:trace contextRef="#ctx0" brushRef="#br0" timeOffset="85014">28312 11598 17868,'57'-26'176,"0"0"1,-13 4 0,1-2-1,-6-1-170,-3-5 0,-6-3 22,1-6 0,-7-1-6,-17-15 23,-34 14 145,-15 25 169,-6 8 89,-4 19-213,16 10 1,2 9-52,6 9 1,5 5-146,2 13 1,8 3-40,12-12 0,10-3-313,11-3 1,8-7 133,4-14 0,7-6-1312,23 0 1,6-9 1490,-22-9 0,0-4 0,-2 1 0,12 5 0,-5-2 0,-14-10 0,0 0 0</inkml:trace>
  <inkml:trace contextRef="#ctx0" brushRef="#br0" timeOffset="85298">28845 10907 18283,'27'-23'196,"0"0"0,25-12-196,-13 38 0,2 26 23,-22 22 21,-20-14 1,-5 1-51,-5 1 1,-2-3-17,-15 17-774,13-20-1221,27-22 2017,24-10 0,-16 0 0,14-6 0</inkml:trace>
  <inkml:trace contextRef="#ctx0" brushRef="#br0" timeOffset="85548">29378 10834 18126,'-64'-2'1771,"8"5"-1547,22 8-213,10 8 22,9 3-21,16 11-68,34-11-370,19-2 236,4-21 178,-11-9 12,-30-7 12,-10-1-12,-10 1-393,-23 2-2251,-12 6 2644,-4 8 0,13 2 0,18 4 0</inkml:trace>
  <inkml:trace contextRef="#ctx0" brushRef="#br0" timeOffset="85748">29508 10602 19034,'9'50'-647,"0"0"1,-3-13 0,3-3 0,17 8 0,-13-29 0</inkml:trace>
  <inkml:trace contextRef="#ctx0" brushRef="#br0" timeOffset="85964">29757 10624 18630,'-35'2'566,"0"0"0,-28 9-465,25 9-67,11 21-90,27 4-224,15-1-382,24-8-851,6-20-2991,2-7 4504,-1-5 0,-20-3 0,-7-1 0</inkml:trace>
  <inkml:trace contextRef="#ctx0" brushRef="#br0" timeOffset="86781">30008 10858 18250,'33'-37'22,"0"-1"0,-8 8 1,-4 1 10,0-24 12,-17 16 0,-4 4 358,-8 7-123,-15 9-179,-5 9-11,2 18-90,18 2-23,24 8-246,16-6-761,27-5 525,0-4 505,-5-7 23,-18-2 437,-27-2 234,-4 2-526,-4 2-101,-5 2 0,-5 9 113,-12 20-80,6 12-592,11 11-820,17-15-2194,18-10 3506,3-20 0,-15-3 0,-3-4 0</inkml:trace>
  <inkml:trace contextRef="#ctx0" brushRef="#br0" timeOffset="86964">30626 10723 17442,'46'-12'0,"-1"-1"0,-8 3 0,-1 0 0</inkml:trace>
  <inkml:trace contextRef="#ctx0" brushRef="#br0" timeOffset="87733">31117 10413 16344,'32'-10'3,"1"0"1,6 10 0,-4 9-4,-13 16 0,-6 8 11,1 8 1,-6 2 16,-9-7 0,-6-1 17,-5-1 0,-4-4 515,-14 4-123,6-1-392,15-12-1480,32-6-4279,5-14 5714,20-10 0,-30 3 0,-5-3 0</inkml:trace>
  <inkml:trace contextRef="#ctx0" brushRef="#br0" timeOffset="87881">31535 10646 13768,'0'0'0</inkml:trace>
  <inkml:trace contextRef="#ctx0" brushRef="#br0" timeOffset="88113">31712 10355 20255,'-7'59'78,"10"-2"-78,34-14-549,-18-14 0,-4 3-852,-5 24-5400,-33 1 6801,-14-25 0,-2-18 0,21-14 0</inkml:trace>
  <inkml:trace contextRef="#ctx0" brushRef="#br0" timeOffset="88266">31847 10309 16535,'55'-4'-2775,"-15"-1"0,-33 10 0</inkml:trace>
  <inkml:trace contextRef="#ctx0" brushRef="#br0" timeOffset="89113">30442 11708 17151,'0'-5'1390,"0"2"-875,-32 56-246,9-3-174,-2-2 1,0 7-40,7 7 0,7 2-254,6-3 0,9 0-4,5-14 0,6-1 0,10-5 202,18-5 0,12-7 0,-4-4 0,-8 0 0,0-6 0,18-11 0,-1 0 0</inkml:trace>
  <inkml:trace contextRef="#ctx0" brushRef="#br0" timeOffset="89348">30886 12061 19034,'-7'36'41,"-1"1"0,1-1 0,2 0-64,7 26-2739,4-22 1,3-1 2761,8 12 0,1-5 0,-7-34 0</inkml:trace>
  <inkml:trace contextRef="#ctx0" brushRef="#br0" timeOffset="89565">31323 12175 19302,'-6'-8'168,"0"2"-168,6 6-638,0 0-1726,57-14-5626,-16 11 7990,4-6 0,-2 1 0,-10 7 0,-9-2 0</inkml:trace>
  <inkml:trace contextRef="#ctx0" brushRef="#br0" timeOffset="90048">31803 11912 17778,'-3'-46'336,"0"0"1,5-7-1,5 3-302,15-8-34,8 3 11,3 27 11,-9 21-22,-1 8-11,-6 15 0,-4 45 0,-23-11 0,-4 4 33,3 1 0,-3 0-591,-9 7 0,-2-3 681,9-20 0,3-2-62,4-2 1,2 0 61,2 21-90,35-2-335,11-27 10,9-12 158,-5-30 133,-26-15 1,-8-12 11,-7-7-33,-11-3 1339,-9 1-1401,-4 24 0,-4 3-1810,-26-6 1905,2 6 0,19 20 0,21 4 0</inkml:trace>
  <inkml:trace contextRef="#ctx0" brushRef="#br0" timeOffset="90347">32175 11791 18720,'9'40'41,"0"0"0,-1-3 0,2-3-2304,9 16 2263,10-13 0,-10-5 0,0-18 0</inkml:trace>
  <inkml:trace contextRef="#ctx0" brushRef="#br0" timeOffset="90597">32430 11832 18843,'-54'23'370,"1"0"0,11-5 0,7 2-359,13 7 0,8 2 67,5 10-55,21 13 66,23-11-111,4-5-549,12-18-359,-16-14-2141,-3-3 3071,-1-7 0,-15 5 0,-3-5 0</inkml:trace>
  <inkml:trace contextRef="#ctx0" brushRef="#br0" timeOffset="91064">32706 12178 18406,'-4'0'1255,"1"0"-1042,3 0-381,16-44-213,-4 8 274,-2 5 1,-1-2 28,-2-9 66,-7 12 124,-9 1 516,-6 13-415,-4 3-123,1 11-57,10 8 12,4 2-23,2 7 12,11 2 11,6-1-269,26 3-471,4-9 303,7 0 347,-19-9 45,-14-1 45,-15 0 201,-5 8-78,-5 10-22,1 14-146,0-1-202,8 2-873,6-13-3217,5-2 4292,8-7 0,-10-5 0,0-4 0</inkml:trace>
  <inkml:trace contextRef="#ctx0" brushRef="#br0" timeOffset="91315">32993 11463 20020,'16'43'24,"0"-1"1,0 0 0,1 13-1,0 2 1,-4-1-1228,-4-8 1,-2 0-1,-1-1 1121,1 1 0,0-1 0,-1-3 0,-2 3 0,0-8 0,-1-9 0</inkml:trace>
  <inkml:trace contextRef="#ctx0" brushRef="#br0" timeOffset="92015">33133 10938 15952,'34'-25'470,"1"0"1,-2 2 0,2 3-281,5 7 1,1 8-130,2 13 1,0 13 46,-7 7 1,-2 8 0,-3 2-1063,-6 1 0,-3 2 1,-3 4 986,-1 11 1,-3 5 0,-3-1-27,-7-12 1,-2-1-1,-1 4-54,-1 0 1,0 5-1,0 1 1,0 0 200,0 1 0,0 0 0,1 0 0,0 0-234,1-1 0,0 0 1,2-1-1,0-2 98,2 13 1,1-3 0,3-6 49,5-4 0,2-5-126,-1-5 1,1-2 113,-3-7 0,0-2 123,6 19 969,-10-12-1350,-15-9-747,-32-16-1908,-8-3-85,9-10 1,-2-3 2941,0 2 0,3 0 0,-7 0 0,4 1 0</inkml:trace>
  <inkml:trace contextRef="#ctx0" brushRef="#br0" timeOffset="102347">12832 11760 16434,'3'3'2051,"0"0"-1323,7-52-554,3 14 0,4-6-152,-1-5 0,1-6 1,0 1-885,-1 7 0,-1 1 0,-1-1 869,0-4 1,-1-2 0,-3 2-3,-3-8 1,-6-2-105,-8-1 1,-5-5 0,-2 1 113,1 2 0,-2 0 0,-3 0 63,-2-3 1,-4-1-1,1 7 84,-2-2 1,-1 12-163,-9 12 45,18 62-34,7 21 0,3 14 0,3-16 0,2 5 1,0 2-1,2 3-223,0 0 1,0 2 0,1 3 0,2 0 0,0 0 211,3 3 0,0 2 0,2-1 0,1 0 0,0-4-123,2 2 0,0-1 0,1-3 0,3-3 123,6 8 0,2-4 0,2-9 0,5-5 0,5-10-444,13-4 1,5-11-2572,-4-16 1,1-9 3014,0-5 0,-5-5 0,10-19 0,-37 7 0</inkml:trace>
  <inkml:trace contextRef="#ctx0" brushRef="#br0" timeOffset="102848">13666 11313 18373,'-22'-59'1748,"1"13"-1401,0 40-302,-4 31-12,1 5-33,2 31-491,12-1 491,4 0 0,7-3 120,25 0-400,14-22-212,16-12 492,-13-28 11,-14-15 23,-20-4 370,-5 0-247,-3 6 67,-1 6-224,0 10 0,0 10 0,0 8-34,1 5-593,4 1-1111,4-3-5511,17-5 7249,0-6 0,-2-4 0,-10-4 0</inkml:trace>
  <inkml:trace contextRef="#ctx0" brushRef="#br0" timeOffset="103048">14001 11274 20322,'-16'62'7,"-1"0"1,11-7 0,8-5-558,7-16 1,7-5-919,28 7-2307,-10-27 3775,-1-10 0,-15-1 0,-5-2 0</inkml:trace>
  <inkml:trace contextRef="#ctx0" brushRef="#br0" timeOffset="103249">14171 11331 17722,'-6'-8'2365,"2"1"-2141,4 7-157,-2 28-22,7-3-11,-1 29-34,4-9-34,-3 4 23,-5 4-488,-13-14 0,-9 2-1064,-8 6 0,-9 0 1333,0-7 1,-5 1-1,3-4 1,1 0 0,2-5-1,0-5 1,0-1 0</inkml:trace>
  <inkml:trace contextRef="#ctx0" brushRef="#br0" timeOffset="120846">5994 16908 17689,'-2'49'104,"0"-1"1,5 10 0,2 0-77,2-15 0,2-1-449,1 0 1,-1-2-2784,5 23 3204,-7-35 0,-3-14 0,-2-8 0</inkml:trace>
  <inkml:trace contextRef="#ctx0" brushRef="#br0" timeOffset="121180">6306 16940 17801,'-30'43'284,"1"1"0,0 10 0,11 1-279,24-14 1,7-2 16,-1 1 1,5-5-18,12-8 1,5-9-17,25-7-191,-19-13 1,0-6 201,-3-6 0,-3-6-124,2-8 1,-5-4 117,-10 2 1,-6-1 5,-5-30 34,-20 24 22,-5 8-56,-11 10-56,-20 12-5334,-4 20 5390,5-3 0,16 7 0,22-13 0</inkml:trace>
  <inkml:trace contextRef="#ctx0" brushRef="#br0" timeOffset="121498">6911 16832 18597,'-11'36'26,"0"-1"0,-2 0 0,8-2-48,35 26-45,16-24 95,-12-20 0,2-7-28,19-19 0,-17-20 44,-27-10-10,-6-4-34,-4-4-67,-20-11-34,-9 23-1445,-18 11-1569,9 31 3115,9 16 0,19-8 0,6-2 0</inkml:trace>
  <inkml:trace contextRef="#ctx0" brushRef="#br0" timeOffset="122097">5994 17181 18059,'-11'0'2442,"2"0"-2173,9 0-179,0 0 44,81-55-100,-36 36 0,5 1 0,1-2-724,6-7 0,1-3 0,2 4 690,-12 9 0,3 2 0,-2 1 0,-3 3-11,13 0 0,-5 3-102,-11 1 1,-4 5 72,7 16-83,-64 37 175,-10-22 0,-9 0 0,-5 1-594,0 1 1,-3 1 0,-3-1 0,1-1 656,2-3 0,0-1 0,0-1 0,0-1 0,-14 7 1,1-2 0,7-3-32,7-5 0,6-2 5,-7 5 91,99-36-132,-4-5 1,10-5-1,2 0-148,-12 5 1,1 0 0,1-1 0,2 0 94,-3 0 1,3-1-1,0 0 1,-1 0-1,-3 2-92,13-3 0,-4 2 0,-2 1-12,-6 3 1,-1 1 0,-4 1-245,9-1 1,-5 2-1397,12 0 883,-67 14 866,-37 7 0,-1-1 0,0 0 0</inkml:trace>
  <inkml:trace contextRef="#ctx0" brushRef="#br0" timeOffset="122613">8866 16460 16670,'13'43'564,"0"0"0,-1 1 0,0 2-542,-4-4 0,-1 4 1,0 0-2240,0 0 0,-1 0 1,1 0 2216,4 22 0,-2-4 0,-3-20 0,0-7 0,1-13 0</inkml:trace>
  <inkml:trace contextRef="#ctx0" brushRef="#br0" timeOffset="122900">9755 16502 14059,'22'60'885,"-1"0"0,0-1 0,-3-1-790,-4-11 1,-1 1 1,-4-5 0,1 2 0,-1-1-1038,5 15 0,-1-1-2092,-1-3 1,0-5 3032,7 13 0,-12-48 0,-1-9 0</inkml:trace>
  <inkml:trace contextRef="#ctx0" brushRef="#br0" timeOffset="123113">9658 17020 18720,'-4'-4'560,"0"2"-510,28-12 1,14-3-286,19-2-1151,1-3 0,4 0 473,-10 9 0,1 2 913,0 0 0,4 1 0,-6 1 0,-12 1 0,-2 2 0,13-3 0,0 1 0</inkml:trace>
  <inkml:trace contextRef="#ctx0" brushRef="#br0" timeOffset="124032">11480 16358 12255,'4'-7'2902,"0"2"-639,-4 5-1086,5-36-864,-12 21-111,-1-27-34,-16 30-22,-25 6-79,-8 20-56,22-1 1,3 6-23,-13 30-12,25-7 23,33-11-258,16-22-257,4-8 0,4-6-51,0-6 0,1-3 476,9-4 0,-3-3 129,-12 2 1,-4-1 27,12-14 437,-27 17 662,-6 7-1054,-5 6 179,-14 26-157,5 1 90,-7 26-100,9-3-79,3 6-12,2 3-162,5-19 0,2 1-2078,10 26 2207,11-3 0,-12-30 0,-3-19 0</inkml:trace>
  <inkml:trace contextRef="#ctx0" brushRef="#br0" timeOffset="124697">11874 16316 20121,'16'-53'313,"31"7"-324,-13 40 0,3 7-23,-1 0 1,-1 4-130,-1 5 1,-4 6-353,-4 27 178,-13 13 286,-15-23 1,-3 1 39,-4 3 0,-3-1 11,-4 0 0,-2 0 33,-6 4 1,0-3-12,-7 14-22,5-10-22,20-28-12,16-12-3148,27-17-1211,-6 3 1,3-2 4392,2-2 0,0-1 0,17-9 0,-26 13 0</inkml:trace>
  <inkml:trace contextRef="#ctx0" brushRef="#br0" timeOffset="124963">12661 16372 19235,'-35'-4'532,"0"0"1,-28 8-438,37 19 0,5 9-90,5-1 1,5 3-90,6 4 0,8-2-72,19 12-169,29-24-101,-1-23 325,2-15 34,-4-9 33,-22-2 0,-3-7 23,-8 2 0,-2-2-292,-2-4 1,-5 1-807,-15-9-1682,-10 21 2791,-3 21 0,9 2 0,4 0 0</inkml:trace>
  <inkml:trace contextRef="#ctx0" brushRef="#br0" timeOffset="125280">13189 16239 18608,'-33'6'689,"0"-1"0,-23 12-532,23 30-146,20 7 146,37 3-45,13-20-95,-4-26 0,2-6 39,22-12-56,-23-4 0,-1-5-45,15-23-107,-26 12 1,-5-2-364,-9-11-482,-24 10-1861,-12 20 2858,-21 5 0,24 5 0,-5 0 0</inkml:trace>
  <inkml:trace contextRef="#ctx0" brushRef="#br0" timeOffset="125765">13998 16728 15919,'4'3'4202,"-2"-1"-4068,23-14 0,7-12 23,4-31-157,-1 19 0,-1-3-11,-17-1 0,-7-1 11,-1-20-12,-7 23 1,-5 1-33,-18-19 66,-13 10-22,-4 32 11,3 28 0,17 9-11,11 22-44,29-1-180,27-2 224,11-17 5,-23-20 1,-1-5 5,20-11-6,-20-1 1,-2-4 84,18-14 145,-7 1-235,-27 14 0,-14 20 56,-2 9-11,1 11-12,7 24-145,24 8-1199,6-23 1,9-3-2552,-2-6 1,4-5 3861,-6-8 0,4-3 0,-6-3 0,19-1 0,-11-5 0</inkml:trace>
  <inkml:trace contextRef="#ctx0" brushRef="#br0" timeOffset="125947">15696 16295 19090,'0'-5'493,"0"1"-1905,0 4-2420,42 4 3832,-23 0 0,25 1 0,-36-2 0</inkml:trace>
  <inkml:trace contextRef="#ctx0" brushRef="#br0" timeOffset="126097">15707 16498 19022,'37'-1'-2028,"1"0"0,3-1 0,1-1 2028,2-4 0,-2-1 0,9 0 0,-1 0 0</inkml:trace>
  <inkml:trace contextRef="#ctx0" brushRef="#br0" timeOffset="126514">19028 15535 16154,'4'-3'2308,"-2"1"-1938,0 52-191,6-11-151,-3 1 0,0 4-11,4 1 0,0 0-746,-3 1 1,-2 1-1031,1-1 0,-2-2 1759,-6-5 0,-1-5 0,1-8 0,-5-9 0</inkml:trace>
  <inkml:trace contextRef="#ctx0" brushRef="#br0" timeOffset="126730">17966 16471 19785,'47'-9'172,"0"0"1,0 0-1,9-1 0,3 0 1,2-1-168,-6 1 1,3-1 0,1 1-1,1 0-989,-5 1 1,1 0-1,1 1 1,0 0-1,2 0 986,3-1 0,1 1 1,0 0-1,2 0 0,4 1-114,-9 2 0,3 0 0,2 0 0,0 0 0,1 1 0,-2 0 0,-2 0 112,2 1 0,-2 0 0,0 0 0,-2 0 0,0 1 0,-2 0 0,5-1 0,0 1 0,-1-1 0,-4 1 0,-6 1 0,-3 1 0,1 0 0,-1 0 0</inkml:trace>
  <inkml:trace contextRef="#ctx0" brushRef="#br0" timeOffset="127130">17744 17210 12546,'15'42'661,"0"0"0,-2-3 0,-1-3-1758,-1 3 1097,1-6 0,-5-15 0,-1-7 0</inkml:trace>
  <inkml:trace contextRef="#ctx0" brushRef="#br0" timeOffset="127414">18377 17307 17442,'-5'-4'516,"1"2"-426,4 2-1636,93-15 1546,-47 7 0,1 0 0,9-1 0,-2 0 0,-18 3 0,-1-1 0</inkml:trace>
  <inkml:trace contextRef="#ctx0" brushRef="#br0" timeOffset="127814">19025 17095 17734,'26'-60'396,"-1"0"0,-5 13 0,2 5-396,6 12 0,2 7 0,13 4-45,9 17-515,-21 52 548,-30-2 1,-8 6 11,-7 2 0,-6 2-319,-1-13 1,-4 0 0,1-2 558,-6 1 1,2-1 67,2 5 1,5-1 27,5 16 157,46-16-432,4-52 1,6-13-46,1 1 1,-2-5-153,3-13 0,-5-4 130,-13 10 1,-6-2-96,-3-8 0,-10 0-67,-34-21-191,1 31 1,-5 7-12,-3 12 0,-1 8-768,0 5 1,4 6-3329,0 12 4466,15 0 0,9-11 0,9-3 0</inkml:trace>
  <inkml:trace contextRef="#ctx0" brushRef="#br0" timeOffset="128063">19685 16921 20177,'8'46'-314,"0"0"0,0 0 0,3 18 1,4-8-2466,13-3 2779,-4-24 0,-1-3 0,0 1 0,8-1 0</inkml:trace>
  <inkml:trace contextRef="#ctx0" brushRef="#br0" timeOffset="128296">20033 16907 18104,'-39'14'481,"0"1"1,0 1 0,1 2-432,6 3 1,2 3-29,-2 8 1,5 4-23,11-5 0,6 1-11,4 27-348,36-19-257,18-23-791,-6-11 1,7-1-970,8 0 1,2 0 2316,1 0 0,-2-1 0,-13-1 1,-7 0-1,-1 1 0</inkml:trace>
  <inkml:trace contextRef="#ctx0" brushRef="#br0" timeOffset="128663">20604 17402 17666,'0'-12'2119,"0"-45"-1772,2 23-230,0-14 1,-1-4-73,1 18 0,-1 1 335,-4-31-301,-16 28-79,1 35-56,-6 12 45,14 8-12,10 9-156,28-8-79,25-4 169,9-20 89,-24-3 0,-2-3-23,19-15 12,4-3-90,-24 13 101,-5 10 45,-25 20 0,-5 13-45,0 5-112,-1 4-1255,1 0-515,7-5 1882,36-7 0,-25-12 0,23-6 0</inkml:trace>
  <inkml:trace contextRef="#ctx0" brushRef="#br0" timeOffset="129197">22858 14588 14339,'-15'-43'1411,"-1"1"1,1 8 0,-3 5-1289,-11 7 1,-5 7 77,-31 2-27,11 9 0,-4 7 5,2 11 1,1 6-1040,-1-2 0,5 6 894,10 12 0,9 5 33,18-2 0,6 3-6,1 5 1,4 2 11,7 6 0,3 1 22,1 7 0,3 2-73,-2-19 1,1 1-1,1 4 9,-1 2 0,-1 5 0,1 1 0,-1 0-15,-1-2 1,-1 0 0,1 1 0,0 1-499,1 6 0,1 2 0,0-1 1,0-5 481,-1-1 0,0-4 0,2-4-6,4 6 0,4-11 784,9-11-1886,16-17-6512,6-36 7620,0-8 0,-16-4 0,-18 10 0</inkml:trace>
  <inkml:trace contextRef="#ctx0" brushRef="#br0" timeOffset="129879">23322 15214 18619,'9'51'171,"0"0"1,-2 0 0,-2 3-587,-3-10 1,-1 1-1,1 0 263,5 15 0,-1-3 1,-5-6-1,1-4 1,9 3-1</inkml:trace>
  <inkml:trace contextRef="#ctx0" brushRef="#br0" timeOffset="131529">24243 15269 14719,'-6'0'4001,"1"0"-3475,5 0-211,63-27-215,-29 15 1,2-1-101,17-8 0,-1 1-246,10-2 246,-34 12 0,-37 9 45,-29 11-45,-17 3-12,-7 4 80,21-6-46,23-7 0,27-4-22,11-1-1378,11-2 0,7-3 1378,10-2 0,-1-1 0,-11 3 0,-2 0 0,31-8 0</inkml:trace>
  <inkml:trace contextRef="#ctx0" brushRef="#br0" timeOffset="132230">25990 14825 17028,'12'-64'100,"1"0"1,2 3 0,6 7-79,6 22 1,5 4-598,1 0 1,2 2 596,-1 3 1,2 3 168,9 1 0,-3 10-202,12 31 44,-11 17-247,-45 2 0,-13 5 365,-7-1 1,-6 0-496,-8 3 0,-4 0 573,1-1 1,0-2-29,3-3 1,3-1 183,7-7 1,5 0-341,7 27 134,56-30-118,-5-27 1,4-8-40,2-4 1,0-6 182,1-9 1,-5-4-206,3-18 809,-16-16-1425,-43 20-751,-35 10-560,-13 33-544,28 7 1,4 4 2470,-1 16 0,15-12 0,12-5 0</inkml:trace>
  <inkml:trace contextRef="#ctx0" brushRef="#br0" timeOffset="132432">26800 14649 18877,'-3'43'-393,"-1"-1"1,9 9 0,6-4 392,7-16 0,3-4 0,9 21 0,0-23 0</inkml:trace>
  <inkml:trace contextRef="#ctx0" brushRef="#br0" timeOffset="132679">27090 14674 18126,'-9'-11'941,"-54"19"-835,35 10 1,-1 5-102,-10-2 1,0 3-1,11 5 1,8 1-6,8 8-112,25 2-156,24-16-1,7-4-460,15-14-1075,-10-6-1512,4 0 3316,7 0 0,-27 0 0,-3 0 0</inkml:trace>
  <inkml:trace contextRef="#ctx0" brushRef="#br0" timeOffset="133249">27846 14886 16636,'4'-33'1092,"0"-1"1,3-26-690,-15 12 314,-16 13-560,-12 4-90,2 26-55,7 14 10,20 8-11,22 5-425,38-8 201,-7-11 0,5-4 162,-2-4 1,1-2-711,6-6 0,-3-3 576,-17 2 0,-2-2 123,-2 2 1,-2-1 61,17-12 247,-17 1 245,-15 14 69,-22 15-314,-3 15-57,-11 16 940,8 2-1119,5 22-1905,16 1 1894,6-26 0,2-3 0,3 7 0,9-18 0</inkml:trace>
  <inkml:trace contextRef="#ctx0" brushRef="#br0" timeOffset="133414">28768 14814 15594,'0'0'0</inkml:trace>
  <inkml:trace contextRef="#ctx0" brushRef="#br0" timeOffset="133963">29773 14728 19773,'45'-23'42,"-1"1"0,1 0 0,8-6 0,-4 1-76,-9 1 1,-6 1-213,3-14 77,-18-14 180,-39 13 572,-28 9-336,-15 32-440,29 9 1,2 7 394,-11 30 0,9 9 24,14 5-193,16-19 1,9 1-45,13-5 0,10-2-600,12 4 1,8-7-652,0-10 1,3-7-958,6-5 1,-1-7 2218,-13-9 0,-5-2 0,9 4 0,-14-8 0</inkml:trace>
  <inkml:trace contextRef="#ctx0" brushRef="#br0" timeOffset="134730">30403 13922 18104,'27'-36'127,"1"0"0,-2 5 0,2 11-161,20 35 45,-18 13 34,-23 29 123,-19-5 28,0-16 0,-2 2 196,-6 25-364,7-29 1,8-2-579,28 2-1422,5-19 1972,9-20 0,0-5 0,-7 6 0,11-14 0</inkml:trace>
  <inkml:trace contextRef="#ctx0" brushRef="#br0" timeOffset="134998">30870 13937 17162,'-57'26'1972,"9"4"-1949,36 5-113,17 14-1355,35-15-12,17-5 1121,-22-32 0,0-7 605,13-12 369,-22-19-256,-20 13 133,-16-6-482,-20 14-1612,-13 3-2052,3 21 3631,14 6 0,18-1 0,7-3 0</inkml:trace>
  <inkml:trace contextRef="#ctx0" brushRef="#br0" timeOffset="135230">31126 13732 17924,'-5'-3'1412,"1"1"-1176,0 41-102,18 11-185,-9-17 1,3 1-365,5-1 1,5-3-8584,19 19 8998,-12-18 0,-2-4 0,-17-20 0</inkml:trace>
  <inkml:trace contextRef="#ctx0" brushRef="#br0" timeOffset="135463">31297 13835 17992,'-35'18'369,"0"-1"1,4 0 0,5 1-370,5 15-23,16 13-940,32-7-258,26-6-303,8-16-1457,4-15 2981,-21-4 0,-20 2 0,-7-2 0</inkml:trace>
  <inkml:trace contextRef="#ctx0" brushRef="#br0" timeOffset="136330">31711 14041 12848,'0'7'4314,"0"-2"-2834,0-5-864,22-24-313,-11 5-91,16-24-156,-21 10 0,-3-3-44,-7-1-1,-12-10 101,-14 18-34,-5 2 23,-6 25-56,13 12-34,5 8-11,12 7-56,23 14-740,31-3-257,-10-20 0,3-2 750,-3-4 1,1-3 67,27-7-606,-27-5 1054,-1-7 1255,-14 0-919,-3 2-280,-13 11 179,-3 13-201,0 10-191,0 9 22,2 4-246,15 23-3009,1-32 1,5-1 3176,-1-1 0,1-3 0,17 5 0,-19-23 0</inkml:trace>
  <inkml:trace contextRef="#ctx0" brushRef="#br0" timeOffset="136514">32325 13986 18227,'45'-13'-1084,"0"1"0,13-7 0,-35 16 0</inkml:trace>
  <inkml:trace contextRef="#ctx0" brushRef="#br0" timeOffset="136796">32640 13784 19897,'15'-50'952,"1"12"-975,-1 35-279,11 19-998,-10 22 930,-6 26 370,-20-1-207,-14-3 375,-3-25 78,4-7-100,4-8-67,11-5-1155,24-9-4784,22-6 5860,6-6 0,-7 0 0,-22 0 0</inkml:trace>
  <inkml:trace contextRef="#ctx0" brushRef="#br0" timeOffset="136880">32879 13984 13465,'2'-1'538,"1"-1"-1095,-3 2 1,0 0-1</inkml:trace>
  <inkml:trace contextRef="#ctx0" brushRef="#br0" timeOffset="137532">33045 13702 19101,'15'44'48,"-1"0"1,-1-2-1,2-7-104,7-10-593,-5 5-1604,-17-9 2253,-24-5 0,10-8 0,-13-8 0</inkml:trace>
  <inkml:trace contextRef="#ctx0" brushRef="#br0" timeOffset="137696">33108 13707 17689,'1'-6'281,"1"1"-8876,42 4 8595,-21 0 0,24 0 0,-36 1 0</inkml:trace>
  <inkml:trace contextRef="#ctx0" brushRef="#br0" timeOffset="138030">33214 13282 18474,'29'-42'657,"0"1"0,-5 10 0,5 5-657,10 6 0,4 7-312,-3 9 1,2 8 344,0 9 1,2 7 0,-2 5-46,-5 6 1,-3 5 0,-2 6-520,-4 0 0,-2 4 1,-2 3-1,-4-1 527,-2 9 1,-4 1-1,-5 0 4,-4 4 0,-3 2 0,-3-4 26,-1-12 0,-1-2 1,-1 0-24,-1 1 1,-1 1 0,-2-1-43,-2-1 0,-1 0 0,-3 2 61,-4 9 1,-4 1 0,2-1-130,4-6 0,0-1 1,1 1 20,0 1 0,-1 0 0,4-3-317,2-1 0,3-6-785,4 10-778,-3-34 1966,-29-10 0,21-4 0,-18-4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4:13:49.34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3766 2725 18451,'-11'-16'874,"2"22"-874,15 39 11,-2-9 0,-1 5-361,0 7 0,0 6 1,-1 0-77,0 1 0,0 2 1,-1 0 313,0 6 1,-1 1 0,0-5-1,0-1 1,-1-8 0,1 5 0</inkml:trace>
  <inkml:trace contextRef="#ctx0" brushRef="#br0" timeOffset="484">4210 3098 17577,'16'26'157,"-1"-4"-68,-4-13-66,-3-4 55,-1-1-32,-5-4 1500,-2 0-1557,2 2-113,3 6 101,5 9 23,6 13-44,4 11-236,1 6-1200,-1 5-2306,-3-4 3786,-4-7 0,-6-19 0,-4-8 0</inkml:trace>
  <inkml:trace contextRef="#ctx0" brushRef="#br0" timeOffset="667">4232 3321 20501,'44'-29'-82,"1"1"0,1 1 0,0 4-479,-6 14 1,3 3-2717,3 0 0,5-1 0,-2 1 2916,11-2 0,-3 1 0,1 1 0,-5 0 0,-5 0 1</inkml:trace>
  <inkml:trace contextRef="#ctx0" brushRef="#br0" timeOffset="1050">5718 2782 19975,'-28'-25'459,"-1"-1"0,-23-12-492,20 34 22,-2 15 11,-3 8-23,11 7 1,2 5-186,7 0 1,2 0 78,-2 0 1,3-1-163,9 14 89,15-31 157,6-7-112,12-9 134,2-12 46,2-10 33,9-23 45,-8 8-190,-4 7 89,-13 37 0,-12 30 89,-1 25-11,-2-5 1,0 5-349,1 4 0,2 2-313,2-14 1,1 2-1,1-3-2107,2 6 1,4-5 2689,4-12 0,1-8 0,-1-12 0,-3-11 0</inkml:trace>
  <inkml:trace contextRef="#ctx0" brushRef="#br0" timeOffset="1334">5961 2942 20569,'26'-41'325,"-1"1"0,4 8 0,3 5-465,6 9 0,1 8-376,21 18 146,-10 24-313,-34 18 649,-18-9 1,-5 2 223,-7-2 1,-4-1-7,1 5 1,-1-3-151,-13 10-23,18-24 45,14-19-560,22-4-4236,25-8 4740,12-3 0,-12-1 0,-22 1 0</inkml:trace>
  <inkml:trace contextRef="#ctx0" brushRef="#br0" timeOffset="1599">6696 2915 20938,'-29'52'-321,"0"1"0,9-10 0,11-4-93,39 12 312,8-30 102,8-29 34,-19-11 11,-2-35-11,-13-7-1211,-17-2-1680,-11 22-4505,-14 28 7362,6 21 0,10-5 0,5 5 0</inkml:trace>
  <inkml:trace contextRef="#ctx0" brushRef="#br0" timeOffset="1867">7208 2888 18653,'0'-9'2184,"-37"28"-2128,13 10-56,-1-3 0,0 4-34,12 3 1,6 0 33,16 21-22,13-8-68,27-24 12,3-23 55,5-11-466,-4-10 377,-8-10-66,-14-6-2568,-22-21 2746,-41 6 0,16 11 0,-19 17 0</inkml:trace>
  <inkml:trace contextRef="#ctx0" brushRef="#br0" timeOffset="2249">7960 3191 19325,'7'-44'833,"-1"1"0,0 9 0,-3 1-833,-12-21-112,-5 23 123,-14 5 45,9 12-258,1 4-167,14 9-147,18 1 258,7-5 135,19-5 123,4-8 17,-13 0 0,0-3 83,16-21 562,-6-3-662,-25 18-67,-14 21 55,-2 29 12,-3 10 0,-1 8-56,1 6 0,3 4-1810,3 8 1,4-2 1865,0-16 0,4-5 0,9 4 0,-4-33 0</inkml:trace>
  <inkml:trace contextRef="#ctx0" brushRef="#br0" timeOffset="2701">3377 2473 16468,'-41'6'635,"0"1"0,-1 11 0,6 9-568,7 21 0,7 16-746,9-18 0,1 8 0,1 3 0,2 3 0,3-1 679,2-5 0,3 1 0,2 1 0,1 1 0,0 0 0,1-1-341,0 1 0,0 1 0,1-1 0,1 0 0,3-1 0,3-1 47,5 6 1,3 0-1,3-1 1,3-6-1,4-6-289,4-8 0,5-6 1,2-5-1,2-1 570,5-2 0,4-4 0,0-2 0,-5-2 0,13 6 0,-3-5 0,-4-10 0,0 1 0</inkml:trace>
  <inkml:trace contextRef="#ctx0" brushRef="#br0" timeOffset="3033">8852 2010 18821,'26'42'351,"-1"0"0,0 2 0,0 4-314,-4 2 1,-1 4-1,-1 0-1027,-4-9 0,-1-1 0,1 3 1016,3 15 0,1 3 0,-3-2-26,-7-13 0,-2-1 0,-1-1-333,0 1 1,-2 0 0,-2-1-494,0-1 1,-1-1 0,-2-2-3243,-5 16 1,-2-3 4202,-2-10 0,-1-5 0,-6 5 0,3-21 1</inkml:trace>
  <inkml:trace contextRef="#ctx0" brushRef="#br0" timeOffset="3333">9508 1998 19157,'-21'48'282,"0"1"0,1-1 1,-4 12-1,2 2 1,0 3-283,6-5 0,0 2 0,2 1 0,1-2-678,1-10 1,1 0 0,2-2 0,4-1 370,4 9 1,5-2 0,6-6-271,7-6 0,6-6-404,7-4 1,5-5-942,5-6 1,3-5 1921,7-5 0,-3-4 0,9 0 0,-7-8 0</inkml:trace>
  <inkml:trace contextRef="#ctx0" brushRef="#br0" timeOffset="3517">10292 2708 19885,'-12'60'-436,"0"-1"1,10 0 0,3-5-1,0-16 1,3-4 0,14 16 0</inkml:trace>
  <inkml:trace contextRef="#ctx0" brushRef="#br0" timeOffset="3901">10914 2658 15784,'22'-6'1815,"-3"1"-761,-5-7-819,0 1-112,13-9-33,6 0-74,6 1 1,8 0-347,15-1 0,3 2-618,-21 5 0,0 1 0,1 1-326,1 2 1,2 2-1,-5 1 1274,2 3 0,-6 2 0,6 1 0,-15 0 0</inkml:trace>
  <inkml:trace contextRef="#ctx0" brushRef="#br0" timeOffset="4332">11999 2308 19078,'13'-39'235,"0"0"1,1 3 0,3 3-427,10 5 0,5 5-117,3 3 0,3 4-533,6 2 1,0 8 157,14 19 683,-23 37 5,-38-15 1,-10 3 226,-3 5 0,-6 3 0,-2 0 268,-1 0 1,-2 0 0,1 1-352,0 6 1,-1 0-1,4-3 98,-7 3 1,13-7-47,44 8-78,7-52-95,-2-8 0,3-7 0,3-15 0,-5-7-45,-7-3 1,-7-3-35,-2-6 1,-10-1-90,-13 14 0,-8 3-51,-10 7 1,-5 6-214,-32 6-343,16 13 1,1 4 746,11 4 0,1 1 0,-26 4 0,37 3 0</inkml:trace>
  <inkml:trace contextRef="#ctx0" brushRef="#br0" timeOffset="4567">12681 2230 20602,'11'48'-241,"-1"1"0,-1-6 1,1 1-1,1 0-1821,8 15 0,3-1 1809,-1 0 0,2-5 0,-6-15 0,0-7 0,3-9 0</inkml:trace>
  <inkml:trace contextRef="#ctx0" brushRef="#br0" timeOffset="4784">13106 2412 19112,'-56'19'295,"0"0"0,6 6 0,3 3-312,8 2 1,7 2-18,8-1 1,8 1-506,10 11-940,39 12-1535,-6-31 1,4-2 3013,4 0 0,0-3 0,20 2 0,-30-17 0</inkml:trace>
  <inkml:trace contextRef="#ctx0" brushRef="#br0" timeOffset="5217">13558 2746 19314,'0'-9'1053,"0"2"-695,16-54-358,-4 30 6,0-11 0,0 0 5,0 1-11,-5-1 0,-5 2 22,-16-2 101,-12 19-123,-6 2 0,-12 33 0,24 3-56,0 15-336,34 5-369,41-9 727,-11-13 1,3-3 38,0-8 1,-2-4-195,0 0 0,-4-4 222,0-9 113,-16 3 224,-11 2 10,-9 5-380,-4 7 0,-1 11-134,0 28-306,3-6-837,7 16 1277,30-15 0,-22-18 0,16-2 0</inkml:trace>
  <inkml:trace contextRef="#ctx0" brushRef="#br0" timeOffset="5467">14581 1847 20759,'8'51'3,"-1"0"1,1-1 0,-1 1 0,1 4 0,-2-2-1,-1 1-7,0 5 1,-2 0-1,-2-2-800,-3 7 1,-3 0 564,-1-9 0,-1 4 0,0-3-3038,1-7 0,1-2 0,-1-1 3067,-5 19 0,2-6 0,4 3 1,5-53-1</inkml:trace>
  <inkml:trace contextRef="#ctx0" brushRef="#br0" timeOffset="5667">16083 2459 19078,'58'-27'-1819,"-18"5"0,-28 22 1</inkml:trace>
  <inkml:trace contextRef="#ctx0" brushRef="#br0" timeOffset="5800">16040 2663 18698,'51'3'-1124,"0"0"1,12 3 0,-28-9-1</inkml:trace>
  <inkml:trace contextRef="#ctx0" brushRef="#br0" timeOffset="6333">18415 2067 18194,'3'47'217,"1"1"0,-1 0 0,1-1 1,-1-1-1,-1-1-189,-2 7 0,0-2-630,-1 2 0,1-1 562,-1-2 1,0 0-801,1-4 0,-1-2-1737,1-4 0,-1-2 2577,2 22 0,0-28 0,0-13 0</inkml:trace>
  <inkml:trace contextRef="#ctx0" brushRef="#br0" timeOffset="9299">19553 2476 17218,'40'-9'366,"0"0"0,3-1 1,1-1-362,0-1 1,1 0-299,4-1 1,4 0-971,-3 3 1,4 0 0,-4 0 1262,6-1 0,-3 1 0,2 1 0,-7 1 0,-13 2 0</inkml:trace>
  <inkml:trace contextRef="#ctx0" brushRef="#br0" timeOffset="9933">21210 2048 17252,'20'-47'338,"-1"0"0,1 0 1,8-8-1,3 0 1,3 6-322,14 2 0,3 7-642,-1-2 1,1 8 590,-4 10 0,-4 16-134,2 41 157,-26 22 0,-13 14 29,-10-11 1,-8 4 0,-2 2-584,1-6 0,-2 3 0,-1-1 0,-2-3 624,-5 7 1,-2-3 0,1-4-60,2-9 0,1-3 0,4-6 792,2 19-747,29-18 33,16-18 6,10-21 0,4-11-79,3-15 1,-2-10-6,-13 3 0,-3-3 0,-3-2-96,5-16 0,-11-3 84,-19 0 1,-12 4-34,-3 18 1,-7 5 1105,-16-2 1,-7 8-1247,0 9 0,-1 8-1518,-5 10 1,5 10 1702,18 7 0,6 5 0,-7 16 0,38-11 0</inkml:trace>
  <inkml:trace contextRef="#ctx0" brushRef="#br0" timeOffset="10149">22153 1904 19941,'-11'-11'146,"3"3"-146,8 8 90,10 90-718,7-29-196,-8-19 0,0 6 1,2-3 823,12 11 0,0-7 0,0 1 0,4 8 0</inkml:trace>
  <inkml:trace contextRef="#ctx0" brushRef="#br0" timeOffset="10400">22698 1915 17872,'-56'16'39,"-1"1"1,11 3-1,0 3 1,5 4-68,-1 15 0,7 3 22,-3-1 0,7 0-6,16-5 1,10-4 701,20 3-1026,31-2-269,-9-22 0,4-4-807,0 1 1,1-3-2620,5-3 0,-1-3 4031,-11-2 0,-3-1 0,6 1 0,-9-2 0</inkml:trace>
  <inkml:trace contextRef="#ctx0" brushRef="#br0" timeOffset="10800">23084 2308 20479,'0'-50'246,"-1"-1"1,1 4 0,-2 1-270,-4 7 1,-1 2 22,-5-15 213,-7-8-168,4 41-1,-13 18-44,-2 38-67,5 1 34,8 21-113,29-16-79,13-6 69,19-8-24,-1-17 1,5-6 84,3-8 0,2-7 117,11-8 1,-1-5-510,-16 0 1,-5-3 547,-8-2 1,-7-1 174,-4-2 190,-13 12-370,-13 17-56,-17 35-101,4 5-426,-4 22-639,15-16-4996,38 5 6162,7-22 0,2-1 0,-10-24 0</inkml:trace>
  <inkml:trace contextRef="#ctx0" brushRef="#br0" timeOffset="11166">24658 1720 21174,'0'60'-430,"0"0"1,3 1-1,2 1-754,-1-15 0,0 0 0,1-2-868,1 5 0,2-4-4716,3 15 6847,-7-41 0,-3-12 0,-1-6 0</inkml:trace>
  <inkml:trace contextRef="#ctx0" brushRef="#br0" timeOffset="13101">24481 2202 16793,'35'1'649,"1"1"1,13-6 0,3-5-600,-1-7 1,0-6-18,-10 2 1,1-3 0,-4-3 252,10-18 0,-8-2-756,-11 9 1,-8-1 637,-14 3 0,-7 2 79,-17-7 347,-12 7-493,-8 14 247,-25 28-315,32 20 1,3 9-23,-1-2 1,4 3-385,4 16 1,9 3 377,8-15 1,7-1-23,14 12 0,12-3-131,11-4 0,10-6-99,-6-11 1,4-4 0,3-4-699,1-7 0,2-5 0,-2-4-1313,10-5 0,-5-8 2258,-8-8 0,-10-3 0,-12-1 0,-10-1 0</inkml:trace>
  <inkml:trace contextRef="#ctx0" brushRef="#br0" timeOffset="14333">25361 1262 15314,'0'-6'1389,"0"2"-1546,0 4-123,-8-10 157,6 8-45,-5-7 168,7 9 3260,0 0-3215,0-9-45,5-2 11,6-10 34,24-11-23,15 1-44,11 4-90,-16 20 112,-19 24 0,-23 20 11,-16 15 34,-8 7-6,0-19 0,-2 2 0,7-5 1,2-1-24,-2 3 1,4-1-84,15 6-235,17-20-1099,15-18-3344,2-11 0,3-3 4745,-7 0 0,-1-1 0,31-8 0,-33 4 0</inkml:trace>
  <inkml:trace contextRef="#ctx0" brushRef="#br0" timeOffset="14584">25917 1259 19470,'-3'64'-1232,"16"-18"907,36-40 325,-8-14 169,-28-4-1,-6-7-157,-6-1-168,-18-7-2745,-13 11 2902,-12 2 0,12 12 0,11 3 0</inkml:trace>
  <inkml:trace contextRef="#ctx0" brushRef="#br0" timeOffset="14799">26153 1077 18653,'0'-7'908,"0"0"-886,20 43-22,-3-2-1877,5 9 0,1 3 1877,-6-12 0,-1-1 0,10 22 0,-9-25 0</inkml:trace>
  <inkml:trace contextRef="#ctx0" brushRef="#br0" timeOffset="15015">26345 1079 18518,'-59'17'325,"28"1"0,5 5-269,6 32-190,12 0-214,24-5-448,14-28-503,9-7-539,7-9 1838,-2-6 0,-2-1 0,-4 0 0,21-2 0</inkml:trace>
  <inkml:trace contextRef="#ctx0" brushRef="#br0" timeOffset="15418">26827 1352 20737,'20'-51'-42,"0"0"1,-2 9 0,-6 4 41,-11-19 0,-11 25 34,-19 6-23,-9 19-33,-4 28-57,14 8 35,13 18-281,25-12-549,27 6 459,22-16 432,-21-13 0,0-6 308,25-18 101,-25-3-1,-21-8-201,-14 12-336,-2 6-212,-3 17-2175,1 18 2499,11 14 0,-8-12 0,11-10 0</inkml:trace>
  <inkml:trace contextRef="#ctx0" brushRef="#br0" timeOffset="15650">27703 1208 18003,'-6'-2'515,"1"0"-929,5 2-1738,55 0-5322,-19 0 7474,6-2 0,-1 0 0,-14 1 0,-5-1 0</inkml:trace>
  <inkml:trace contextRef="#ctx0" brushRef="#br0" timeOffset="15934">28432 1038 19919,'63'-11'-1173,"0"1"0,-15 6 0,-7 10 960,0 36 213,-44 8 729,-17-11 245,-12-5-379,1-3-114,5-1-1298,13-12 817,36-6 0,-14-8 0,23-6 0</inkml:trace>
  <inkml:trace contextRef="#ctx0" brushRef="#br0" timeOffset="16083">29042 1102 18675,'-9'0'-269,"3"0"-4897,6 0 5166,0 0 0,0 0 0</inkml:trace>
  <inkml:trace contextRef="#ctx0" brushRef="#br0" timeOffset="16299">29201 930 21028,'0'34'-34,"0"1"1,7 27-270,27-21-2285,-8 9-6331,-26-12 8919,-17-6 0,-4-18 0,1-14 0</inkml:trace>
  <inkml:trace contextRef="#ctx0" brushRef="#br0" timeOffset="16416">29324 830 14854,'48'-16'-814,"-1"1"0,-2 1 0,-1 4 814,-8 6 0,-2 2 0,4 1 0,-7 0 0</inkml:trace>
  <inkml:trace contextRef="#ctx0" brushRef="#br0" timeOffset="20598">4139 6256 16826,'11'-50'1502,"-3"13"-1536,-6 35 34,2 16 68,8 40-46,-4-11 0,0 6-22,-1-5 0,0 3 0,0-1-793,2 15 0,0-1-608,0 0 1,1-4 1400,-3-18 0,0-4 0,2 6 0,-2-14 0</inkml:trace>
  <inkml:trace contextRef="#ctx0" brushRef="#br0" timeOffset="25166">5643 6468 16232,'-4'0'393,"1"0"-158,2 0-179,0 0-11,0 0-45,-2 0 22,1 0-22,0 0 0,0 0 23,1 0-23,0 1 11,-1-1 0,-1 2 11,-2-2-10,-1 2-12,0-1 0,0 1-12,1-1 24,0 0 21,1-1-33,-1 2 11,-1-2 1,-4 3 32,4-2 12,-1 1-44,5-1 402,2-1-414,4 0 22,-4 0 1,4 0-34,-3 0-1042,-1 0 727,6 0-1119,0 0-449,3-1-2946,0-1 4840,-3-1 0,-3 1 0,-1 0 0</inkml:trace>
  <inkml:trace contextRef="#ctx0" brushRef="#br0" timeOffset="26698">5539 6255 15818,'13'43'131,"-1"1"1,0 0-1,5 18 1,-3-5-1140,0 5-998,-7-22 1,0 0 2005,1 9 0,-1-1 0,-5-37 0</inkml:trace>
  <inkml:trace contextRef="#ctx0" brushRef="#br0" timeOffset="26884">5536 6531 20199,'55'-21'-762,"0"0"0,0 0 0,-8 4 0,2 0 0,0 1 0,0 1-2174,10 0 1,0 1-1,0 0 2936,5-3 0,1 1 0,-10 2 0,-16 4 0,-5 1 0,23-7 0</inkml:trace>
  <inkml:trace contextRef="#ctx0" brushRef="#br0" timeOffset="27099">6932 6115 17924,'-10'0'516,"2"0"-382,8 0-134,-7 53 39,7-19 1,-1 3-1531,-2 24 1,2 2 1490,4-8 0,2-5 0,-1 14 0,3-31 0</inkml:trace>
  <inkml:trace contextRef="#ctx0" brushRef="#br0" timeOffset="27400">7253 6187 20177,'12'-42'425,"-1"0"1,12 6 0,8 8-667,12 12 0,4 10-39,-4 6 0,-1 6-365,3 4 1,-8 6-790,-6 29 1243,-29-7 1,-9 3 829,-13 1 0,-6 0-34,-2 3 0,-3-3-387,4-12 1,0-6-119,-2-1-55,24-18-269,25-9-2488,36-18-1087,-9 5 1,5 0 3798,-2-3 0,-1 0 0,-10 5 0,-4 2 0,-3 1 0</inkml:trace>
  <inkml:trace contextRef="#ctx0" brushRef="#br0" timeOffset="27665">8078 6096 19628,'-35'5'459,"0"1"0,-27 12-380,28 34-348,19 4 22,16-1 12,25-16-56,16-28 10,8-5 80,3-14 161,-18-3 1,0-5 39,-8-5 0,-4-4 6,2-8 0,-5 0-62,-5-19-303,-24 9-1400,-9 27 1759,-21 8 0,19 6 0,-6 2 0</inkml:trace>
  <inkml:trace contextRef="#ctx0" brushRef="#br0" timeOffset="27967">8623 6057 19549,'-34'19'287,"-1"1"1,1 3 0,15 2-288,44 9-107,8-16 1,7-6 39,6-5 0,3-4-186,9-7 0,-2-4 253,-14-2 0,-2-2 73,-3-1 0,-1-3-73,22-16-11,-20-14-45,-43 5-89,-20 7 38,-5 21 1,-4 7-197,-1 7 0,-2 7-2498,-11 4 0,1 5 2801,-7 9 0,2 3 0,48-20 0</inkml:trace>
  <inkml:trace contextRef="#ctx0" brushRef="#br0" timeOffset="28416">9649 6258 21017,'21'-54'205,"-1"0"1,-1-5-1,-2 1-216,-1 13 0,-1 2 5,-5-1 1,-3 3-74,-10-5 68,-6 14 11,-8 16 0,-23 24 0,1 31-45,6 3-22,19 14-202,33-21 5,7-17 1,9-4 95,9-3 0,6-6 179,15-6 1,1-7-339,-12 1 0,-2-5 500,-5-6 1,-6-2 173,0-9 23,-15 5-123,-14 6 145,-8 8-336,-4 6-56,-5 15 22,-7 32-22,2 2-207,4-10 0,1 0-466,3 17-1574,17-16 1,5-3 2246,16 11 0,4-2 0,-14-30 0</inkml:trace>
  <inkml:trace contextRef="#ctx0" brushRef="#br0" timeOffset="30467">11775 5911 19157,'14'3'179,"13"-2"-257,19-4-46,-11 2-200,-17-2 234,-32 6 135,-24 9-45,-4-1 11,-8 6 34,25-9-12,11-3 12,16-1 45,23-3-23,5-1-22,14 0 11,3-4-56,-14 1-885,11-2-2308,-19 3 3193,2 2 0,-14 0 0,-1 0 0</inkml:trace>
  <inkml:trace contextRef="#ctx0" brushRef="#br0" timeOffset="31135">12839 5659 15448,'-7'-5'4303,"0"0"-3497,7 5-638,-21-21-145,16 15-23,-9-15 56,56 21-28,-6-1 0,5-1-28,11-1 0,2-1-115,-9 1 1,-2-1 36,22-4 44,-42 5 12,-10 2 11,-9 0-12,-2 5 135,-10 24-56,-4 22-56,-3 11-40,8-25 1,-1-1 50,-2 20-90,5-19 1,-1 1-4325,0 26 4403,8-9 0,-1-26 0,7-23 0</inkml:trace>
  <inkml:trace contextRef="#ctx0" brushRef="#br0" timeOffset="32231">13587 5569 16378,'-2'-9'2913,"0"1"-2543,6-31-157,7 17-67,7-29-101,9 30-1,5 7-32,3 4-12,-1 6 0,-3 6-45,-2 32 22,-19 25 45,-18-17 1,-6 2 61,-5 0 0,-3-3-45,0-11 1,-1-4-7,-8 6 135,27-24 45,28-3-67,2-2-135,20 2-11,-9 7-11,8 16-34,-17 15 78,-26 20-33,-20-10-291,-25-6-1177,12-23-2554,6-12 4022,10-6 0,7-6 0,5 0 0</inkml:trace>
  <inkml:trace contextRef="#ctx0" brushRef="#br0" timeOffset="32566">14534 5527 20065,'-44'17'70,"-1"0"1,-6 18 0,7 9-60,20 4 1,7 4-386,-5 0 0,6-2 363,11-7 0,8-5 11,12-3 400,28-11-143,11-22 57,6-21-235,-22-6 45,-19-12-135,-26 14-80,-12 2-278,-15 8-158,-14 6 34,-6 10-5424,-9 15 5917,26-4 0,5 5 0,27-13 0</inkml:trace>
  <inkml:trace contextRef="#ctx0" brushRef="#br0" timeOffset="32982">14889 5643 18272,'-34'33'339,"0"0"1,4-1 0,4 0-205,6 16-23,9-4 34,14 2 89,34-19-145,23-9-68,5-27 0,-32 0 1,-3-3-12,5-18 11,-10-17-167,-22-2-337,-34-1-358,-27 20-516,-2 22-1255,7 17-5927,34 4 8538,9 0 0,7-6 0,3-2 0</inkml:trace>
  <inkml:trace contextRef="#ctx0" brushRef="#br0" timeOffset="33383">15445 5709 14809,'-2'-9'2465,"0"2"-2117,2 7 246,-30 38 78,9 7-543,2-8 0,3 2 128,10 22 13,19-24-35,14-19-202,5-15 46,17-21-34,-8-13-1,-4-23-156,-31-4-11,-22 14 0,-17 13-146,-2 21-840,-9 5-3597,14 15 4706,4-3 0,17 6 0,9-9 0</inkml:trace>
  <inkml:trace contextRef="#ctx0" brushRef="#br0" timeOffset="33933">16066 5665 18832,'-31'37'299,"-1"-1"1,1 1 0,-6 4 0,7-2-233,10 19 12,22-30 10,29-9-22,22-13-45,-14-13 1,1-4-23,-7 1 0,-2-3 0,18-27-56,-31 11-112,-10-3-168,-8 2-124,-13 1 102,-6 6-336,-24 5-1817,3 9-1040,0 7 3551,15 7 0,18 0 0,4 0 0</inkml:trace>
  <inkml:trace contextRef="#ctx0" brushRef="#br0" timeOffset="34332">16416 5681 15403,'8'-5'2634,"-2"0"-2304,-25 27 1,-9 11-63,11-1-145,-9 5 1,3 2 66,18-4 24,8-5-46,10-7 56,29-7-180,-10-10 1,2-4-17,9-7 0,-1-2-28,-8 1 0,-3-3-78,12-21-180,-32 5-650,-20-17 80,-13 3 132,-11 0 528,0 18-89,5 13-1088,9 12-1411,2 4 2756,4 4 0,6-3 0,3-3 0</inkml:trace>
  <inkml:trace contextRef="#ctx0" brushRef="#br0" timeOffset="34684">17123 5653 17174,'-30'38'493,"0"1"0,3-3 0,8-2-348,13 7 337,25 4 23,22-20-399,-8-16 0,2-6-106,28-14 191,-4-17-102,-26-6-66,-10-3 122,-9-3-324,-15-16-986,-28 13-2835,-15 6-2925,-5 21 6925,5 23 0,30-4 0,4 4 0</inkml:trace>
  <inkml:trace contextRef="#ctx0" brushRef="#br0" timeOffset="40349">13462 5949 17106,'-34'-10'1524,"-1"1"0,-16-7-1345,43 10-22,39 1-140,0 1 0,10 0-577,1 1 1,9-1 0,6 1 0,4 0 0,1 0 587,-4 0 1,3 1 0,3 0 0,1 0 0,2 1 0,-1-1 0,0 0-262,-5 0 1,-1 0 0,1 0 0,0 0 0,0 0 0,1 1 0,1-1 0,0 1 249,-2 0 1,2 0-1,1 1 1,1-1-1,-1 1 1,0-1-1,-2 1 1,-1 1-1,-2-1-16,3 1 1,-3 0 0,-2 0-1,-1 1 1,1-1 0,1 1-1,2 1 4,1-1 1,3 1 0,0 0-1,2 1 1,-1 0 0,-2 0-1,-1 0 1,-3 1-121,3 0 0,-1 0 0,-2 1 0,-2 0 1,-1 1-1,-2 1 16,19 2 1,2 0 0,-11 2 0,-21 4-123,-20 19 258,-55-21 0,-28-6 1,-3-3-33,15 0 1,-1-2-1,-3-1 1,-4 0 40,0 0 1,-3 0 0,-4 0 0,-1-1 0,1 0 0,0 1-32,2-1 0,-1 1 0,1-1 0,0 1 0,0-1 0,0 0 1,0 1 1,-1-1 0,0 0 0,2 0 0,3 0 0,4 0 12,-26 3 1,6 1 0,33-9 2078,38-5-2058,46 0 1,28 2-33,-14-2 1,5-2 0,3 1-462,-8 0 1,4 1 0,0-1 0,2 1 437,-7 0 1,1 1 0,0 0-1,1-1 1,1 1 4,1-1 0,1 0 0,0 0 0,2 0 0,1 1-80,-1 0 1,3 0 0,1 0 0,-1 1-1,-3-1 1,-4 2-157,5-2 1,-4 1 0,-3 1 0,-2 0 235,19-2 0,-3 0 0,-39 6 671,-76 14-660,-2-5 0,-12 1 0,-7 1 0,11-1 0,-6 1 0,-4 1 1,-2 0-1,-1 0 0,2 0-158,-1-1 1,-1 1 0,1 0 0,-1 0 0,0 0-1,0 0 152,0 0 1,-2 0 0,0 0 0,2 0-1,3 0 1,4-1-6,-8 0 0,2 0 0,9 0 0,18 0 0,16 2 429,52-12 0,24-5-631,-10 2 1,4 1-1,2-2-411,5-1 1,2 0 0,3-2 612,0 1 0,6-1 0,-2 0 0,-7 2 0,7-2 0,-4 2 0,-13 0 0,1 0 0,0 0 0</inkml:trace>
  <inkml:trace contextRef="#ctx0" brushRef="#br0" timeOffset="40981">13279 7319 19673,'52'-26'56,"0"-1"0,-13 6 0,-1 4-73,1 8 0,-2 4-39,-1 2 67,-14 8 23,-16 6 190,-14 3-90,-1-2-11,-2-6 12,8-5 66,3-1-100,4-2-90,13-5 12,10-2 10,1-3-21,1 0-12,-10 3 11,3-1-123,-10 5 112,-2 5 45,-18 13-12,-4 10-10,-7 10-23,-2 4 33,4 3-10,3 0-12,1 19-840,7-3-6768,8 0 7597,9-23 0,-2-20 0,0-13 0</inkml:trace>
  <inkml:trace contextRef="#ctx0" brushRef="#br0" timeOffset="41332">13877 7271 20513,'32'-37'33,"-1"1"1,-2 2-1,0 9-100,13 17-683,4 20 189,-18 30 555,-23-8 1,-6 1 16,-5 0 0,-4-1-5,-7 0 0,-1-4 117,-7 2-78,7-8-1,10-11-9,14-6 21,25-5-68,14 5-10,0 4 11,-9 8-12,-25 4 23,-14 19-3821,-19-1 3821,0-5 0,0-14 0,14-21 0</inkml:trace>
  <inkml:trace contextRef="#ctx0" brushRef="#br0" timeOffset="41482">14577 7462 13476,'0'0'0</inkml:trace>
  <inkml:trace contextRef="#ctx0" brushRef="#br0" timeOffset="41799">15077 7054 20513,'-38'27'114,"0"0"1,-1-1 0,-6 21 0,10 5-121,17 9 1,12 1-1033,9-11 1,9-5 1020,6-10 0,7-6 480,22-6-514,-13-17 1,0-5 379,15-17-295,-6-1-1,-29-12-33,-30 10 701,-37 5-1726,17 8 0,-3 2-2544,-3 5 0,1 1 3569,-15 2 0,31 4 0,24-8 0</inkml:trace>
  <inkml:trace contextRef="#ctx0" brushRef="#br0" timeOffset="42349">15445 7344 16221,'-7'7'1076,"0"-1"-483,23 42-334,-8-28-13,11 37-78,-15-44 605,-1-4 448,-3-14-997,0-28-224,0-4 56,0-19-11,5 18-34,3 7 68,4 10-135,14 11 11,11 19-829,11 19 684,-8 2 145,-8 6 0,-17-19 146,-3-6 224,4-22 0,6-26-191,-1-5 23,2-13 56,-8 23-145,-1 9-68,-2 11-35,4 21-144,1 30-1064,6 21-258,-1 2-1603,3-9 3104,2-27 0,-11-12 0,-1-7 0</inkml:trace>
  <inkml:trace contextRef="#ctx0" brushRef="#br0" timeOffset="42649">16221 7344 19717,'-9'-3'1558,"1"0"-1323,8 3-213,0 0 68,-12-10-23,10 2-22,1-24-11,22-11-40,-3 13 0,1 0 18,15-21 10,1 12-22,-12 26-56,-2 7 22,-2 11-44,6 27-168,-4 23-360,-8-12 1,-2 3-247,-4-8 1,0 0-757,-1 1 1,0-3 1607,0 10 0,-2-20 0,-1-10 0</inkml:trace>
  <inkml:trace contextRef="#ctx0" brushRef="#br0" timeOffset="43765">17284 7572 15370,'28'-50'1269,"0"1"1,-6 8 0,-3 3-1035,-7 4 1,-3 2 134,-2-17-113,-4 1 102,-3 2-34,-7 6-134,-4 8 66,-24 11-122,-9 22-102,2 10-10,5 16-23,25 0 78,21 9-179,37-15-50,-9-11 0,4-5-40,10-12 0,1-5 129,-8 1 1,-3-2 61,-4-5 0,-4-2 0,6-5 79,-2-2 156,-19 14-78,-7 15-45,-19 17-45,-5 17-67,-1 5-11,1 22-370,11-3-224,17-25 0,7-2-336,28 10-868,-6-27 0,4-5-113,0-6 1,2-2 1921,6-1 0,-3-1 0,12-1 0,-11 0 0</inkml:trace>
  <inkml:trace contextRef="#ctx0" brushRef="#br0" timeOffset="43999">18928 6995 16569,'-8'1'1277,"2"1"-571,6-2-751,62 3-818,-30-3-398,9 2 1,-2-2-6964,-13-1 8224,-11 0 0,-9 1 0,-6 0 0</inkml:trace>
  <inkml:trace contextRef="#ctx0" brushRef="#br0" timeOffset="44134">18953 7244 17465,'0'12'807,"0"-2"-2454,61-11-5592,-29-7 7239,10 3 0,-3-1 0,-18-2 0,-6 0 0</inkml:trace>
  <inkml:trace contextRef="#ctx0" brushRef="#br0" timeOffset="44948">20391 7001 18642,'3'48'-191,"1"0"0,-1 1 1,1-2-1,0 1 1,0-1-1932,2-2 1,0 1 0,0-3 2121,2 6 0,0-5 0,4 13 0,-5-39 0</inkml:trace>
  <inkml:trace contextRef="#ctx0" brushRef="#br0" timeOffset="45432">21885 7152 17230,'58'1'-1424,"1"0"1,-1-3 0,-2-2 1423,-12-5 0,-4-2 0,9-2 0,-10-1 0</inkml:trace>
  <inkml:trace contextRef="#ctx0" brushRef="#br0" timeOffset="45918">23137 7004 17218,'-5'-8'2040,"-3"-45"-1390,21-8-650,-6 18 0,3-1-408,7 2 0,4 2 408,0 11 0,2 1 139,10-3 0,2 3-167,-6 8 0,2 6 59,32 16-31,-31 37 5,-21 0 1,-8 7-652,-6 2 1,-5 2 645,0 4 0,-2 0 5,-5 2 1,0 1 92,4-12 1,0 1 0,4-1-295,3 8 0,10-3-202,13-2 0,9-8 73,1-21 1,4-10 10,10-11 0,0-11 146,-13-4 0,-4-6 157,1-18 0,-8-8 313,-11-5 0,-8-2-95,-4 1 1,-6 2-311,-12 3 1,-7 7 197,-2 20 0,-3 7-22,-1 4 0,-2 4 11,-1 2 0,1 5-45,0 5 0,1 3-39,-26 9-392,18 21 734,36-8-2347,35 5 2005,25-25 0,6-5 0,-5 4 0,-10-8 0,0 1 0</inkml:trace>
  <inkml:trace contextRef="#ctx0" brushRef="#br0" timeOffset="46149">23871 6722 18627,'11'59'104,"-1"0"1,1-2 0,-1-1-161,-1-13 0,1-1-1160,6 14 1,2-2-1508,-5-17 0,0-2 2723,4 6 0,-1-6 0,-4-13 0,-5-11 0</inkml:trace>
  <inkml:trace contextRef="#ctx0" brushRef="#br0" timeOffset="46415">24219 6808 18642,'-33'7'296,"1"0"1,-26 13-207,23 16-45,10 9 22,11 6-28,9-14 1,5 2-52,6-4 1,6-2-45,5 3 0,5-4-482,27 3-627,14-21-1334,-8-13 2499,-5-4 0,0-2 0,-6 4 0,-10-3 0,0 0 0</inkml:trace>
  <inkml:trace contextRef="#ctx0" brushRef="#br0" timeOffset="46631">24876 7242 15123,'-6'0'101,"1"0"437,5 0-449,13 0-89,-7 0-1994,13 0 1994,-9 0 0,-4 0 0,0 0 0</inkml:trace>
  <inkml:trace contextRef="#ctx0" brushRef="#br0" timeOffset="47299">25006 7344 19123,'36'-24'213,"-3"-21"-179,-20-15-23,-12-6-326,-7 31 1,-3 2 337,-18-12-23,-6 8 135,-4 15 189,-4 10-246,-1 15 187,-10 27-198,21 13-33,38 17-146,28-16-159,2-27 0,4-6 153,-3-5 1,1-4 10,15-3 0,1-6 112,-4-6 1,-2-4 0,-1 3 0,-4-4-6,-11-5 0,-6-1 339,-4-9-204,-11 6 78,-6 8-68,-5 9-145,-1 6-11,-6 28 455,1 17-809,2-8 1,1 2-688,9 24-831,12-8-1333,14-25 3216,13-9 0,-19-8 0,0-6 0</inkml:trace>
  <inkml:trace contextRef="#ctx0" brushRef="#br0" timeOffset="47482">26052 7173 19213,'-9'0'-56,"1"0"-5076,8 0 5132,0 0 0,0 0 0</inkml:trace>
  <inkml:trace contextRef="#ctx0" brushRef="#br0" timeOffset="47884">26872 7211 16367,'42'-20'193,"-1"-1"0,1 1 1,14-16-1,-5-2-154,-15 4 0,-6-2 17,-7-1 0,-6 1 101,-5-17 572,-11-8 44,-30 25-33,-30 36-572,25 12 0,0 9-780,-7 13 1,3 7 655,10-6 1,5 2 0,1 0 0,5 0 124,4-2 1,5 1-198,10 6 0,10-2-381,16-8 0,11-6-1048,19 2 1,8-8-854,-2-11 0,2-8 2310,-15-5 0,0-3 0,-6 0 0,16-5 0,-11-4 0</inkml:trace>
  <inkml:trace contextRef="#ctx0" brushRef="#br0" timeOffset="48616">27380 6007 17140,'40'-18'285,"-1"-1"1,20 10-252,-35 57 5,-28-8 0,-8 3-28,2-2 1,-2 0 38,-7-1 0,2-3 18,1 8-12,7 3-1132,24-14 1076,31-9 0,-17-15 0,13-12 0</inkml:trace>
  <inkml:trace contextRef="#ctx0" brushRef="#br0" timeOffset="48865">27913 6172 19527,'-39'-4'302,"-1"0"1,-16 14-382,41 25 1,27-3-112,24-13 22,4-13-292,16-19 460,-23-10-56,-1-5-291,-31-4-1144,-18 11-1232,-13 6-3462,-10 4 6185,-2 5 0,17 4 0,8 0 0</inkml:trace>
  <inkml:trace contextRef="#ctx0" brushRef="#br0" timeOffset="49099">28169 5894 19482,'17'49'-1084,"0"-1"1,-1-3 0,3-7-6200,19 1 7283,2-13 0,-16-12 0,-5-8 0</inkml:trace>
  <inkml:trace contextRef="#ctx0" brushRef="#br0" timeOffset="49315">28559 5951 19011,'-47'5'154,"0"-1"0,0 1 0,-19 4 1,8 5-150,26 2 1,5 5 16,2 8 1,8 4-225,16 30-168,18-27 0,9-4-403,0-9 0,5-5-1442,8-6 1,2-4 2214,21-6 0,-28-2 0,-5 0 0</inkml:trace>
  <inkml:trace contextRef="#ctx0" brushRef="#br0" timeOffset="49698">28889 6204 21208,'0'-60'369,"0"7"-369,0 28 0,0 3-67,-4 3 22,-15 5-11,-8 6-302,-1 15 32,7 1 13,20 9-46,13-6 180,23-3 168,10-8 89,9-16 202,-14 1 101,-13-8-45,-16 12-78,-4 4-123,-4 4-124,-3 5 11,0 21-661,0 11-739,1 7-2151,10-1 3529,10-19 0,-6-10 0,2-5 0</inkml:trace>
  <inkml:trace contextRef="#ctx0" brushRef="#br0" timeOffset="49899">29679 6007 19347,'-12'6'886,"3"-1"-3867,9-5-6801,55 4 9782,-19-4 0,24 4 0,-37-4 0</inkml:trace>
  <inkml:trace contextRef="#ctx0" brushRef="#br0" timeOffset="50165">30259 5809 20602,'40'-19'-120,"0"-1"1,-2 4 0,-5 8-161,4 27 101,-11 29 89,-33 12 95,-6-22 1,-4-2 39,-20 19-90,2-14-1255,25-25 1300,34-7 0,-17-5 0,19-3 0</inkml:trace>
  <inkml:trace contextRef="#ctx0" brushRef="#br0" timeOffset="50315">30806 5871 18474,'-9'0'985,"2"0"-1478,7 0-1288,0 0 1781,12 13 0,-9-10 0,9 10 0</inkml:trace>
  <inkml:trace contextRef="#ctx0" brushRef="#br0" timeOffset="50548">31066 5676 19818,'-63'-16'1222,"10"3"-1166,30 16-34,15 27 45,36 22-67,-8-13 0,1 0-45,2-4 1,-1-2-125,9 26-77,-29-25-90,-18-5-852,-12-7 1188,-20-10 0,22-5 0,-3-7 0</inkml:trace>
  <inkml:trace contextRef="#ctx0" brushRef="#br0" timeOffset="50681">31099 5673 19347,'50'-8'-1001,"0"-1"0,-1 2 0,-3 1 1001,18 6 0,-27 0 0,-10 0 0</inkml:trace>
  <inkml:trace contextRef="#ctx0" brushRef="#br0" timeOffset="60614">18045 6606 18350,'37'-18'-101,"-1"0"1,15 22 212,-43 60 44,-12-29 1,-4 1 56,-6 4 0,-2-2-23,-9 7-44,9 1 45,30-19-304,38-8-61,-20-19 1,3-5-1659,27-5 0,6-1 1832,-4 2 0,-2 1 0,-14-2 0,-4 2 0,-6 7 0,1-1 0</inkml:trace>
  <inkml:trace contextRef="#ctx0" brushRef="#br0" timeOffset="63330">7985 11186 19213,'-8'63'220,"5"-19"1,1 6-1,0 2-1423,2 3 0,-1 2 1,3 1 980,4 6 0,1 0 0,-1-6 0,-5-9 1,2-9-1,15-1 0</inkml:trace>
  <inkml:trace contextRef="#ctx0" brushRef="#br0" timeOffset="63598">8310 11350 20457,'16'-38'126,"0"-1"1,12 5 0,9 7-245,13 9 1,2 13-623,-6 15 1,-5 9 677,-7-1 1,-10 6 61,-19 12 0,-10 1 90,-14 18-62,1-24 0,-2-1-51,-4 14-201,4-8-672,29-22-1961,16-16 2857,10-11 0,1-1 0,-4 4 0,21-15 0</inkml:trace>
  <inkml:trace contextRef="#ctx0" brushRef="#br0" timeOffset="63866">9214 11244 19235,'-47'13'594,"-1"-1"0,2 3 0,6 3-594,0 25-40,21-10 1,6 3-532,13 23 375,17-29 0,9-7 50,10-11 1,4-10 145,-1-6 0,-2-5 39,-2-6 0,-5-3 6,-3-16 45,-12 1-1,-8 2-167,-25-5-1996,-13 15-1130,-4 1 3204,2 15 0,22 5 0,7 0 0</inkml:trace>
  <inkml:trace contextRef="#ctx0" brushRef="#br0" timeOffset="64148">9577 11262 19796,'-40'39'377,"0"-1"0,5-3 0,9-3-478,15 0-224,40-7 146,24-19 201,-11-16 1,0-8-23,0-7 0,-6-5 11,-9-1 0,-6-1-33,1-27-23,-29 24-100,-7 9-819,-12 10-5154,-16 16 6118,14 12 0,1-1 0,20 1 0</inkml:trace>
  <inkml:trace contextRef="#ctx0" brushRef="#br0" timeOffset="64565">10220 11570 20457,'9'-34'474,"0"0"0,0 0 1,0 0-341,0-8 0,0 0-134,-4 9 0,-1 0-328,3-11 0,-4 1 316,-10-10 159,-19 1-180,-15 29 142,-10 33-255,16 37-100,24 8-57,29-1 12,15-28 156,11-9 424,3-9-244,-11-10 0,0-6 5,-2-7 1,-2-3 27,0 2 1,-4-2 313,11-25-45,-28 21-89,-6 9-303,-5 19 67,-5 32-246,3 6-627,-3 21-853,8-16-8127,22 7 9235,3-21 1,1-3-1,-11-25 1</inkml:trace>
  <inkml:trace contextRef="#ctx0" brushRef="#br0" timeOffset="64965">11326 11288 20020,'0'-12'952,"0"3"-862,41-2-275,-5 5 0,6 1-2815,3-2 1,5-1 0,-1 1 2816,-4 1 1,1 1-1,-3 0 1,9 0 0,-7 1-1,-1-2 1</inkml:trace>
  <inkml:trace contextRef="#ctx0" brushRef="#br0" timeOffset="65500">12736 11071 17588,'-4'-3'2689,"0"0"-2498,4 3-158,26-6-10,2 3 10,11-2 1,3 0 0,15 0-51,-19 1 0,-1 0-73,6-4-279,-5-1 324,-20 3 168,-4 8 124,-14 28-169,-2 5-22,-3 5 0,-1 3-34,-5 16-22,3-19 0,-1 0-941,3-5 0,2-1 941,12 11 0,-8-5 0,13-28 0</inkml:trace>
  <inkml:trace contextRef="#ctx0" brushRef="#br0" timeOffset="65881">13396 11035 21163,'34'-17'-38,"0"-1"1,-2 3 0,-1 9-1162,13 34 358,-20 19 808,-31 18 257,-5-34 0,-5-2-56,-22 11-157,14-17 12,18-16 33,7-1 101,10-2 11,21 4-168,15 12-79,-1 4-10,-9 11 89,-24-1 347,-28 22-303,-1-27 1,-3 0-2196,-1 0 0,-2-3 2151,-15 8 0,21-24 0,15-10 0</inkml:trace>
  <inkml:trace contextRef="#ctx0" brushRef="#br0" timeOffset="66031">13926 11352 18586,'0'0'0</inkml:trace>
  <inkml:trace contextRef="#ctx0" brushRef="#br0" timeOffset="66348">14534 10930 21521,'-45'38'127,"0"0"1,-1 0 0,8 4 0,3 1 0,5 2-196,1 15 1,10 1-129,10-3 0,9-5-129,22 5 157,8-31 0,7-7-45,0-7 0,3-6 213,-2-2 0,0-6 45,15-19 45,-38-8 66,-37-13-195,-8 25 0,-7 3-796,-8-2 1,-1 4 834,2 7 0,3 3 0,-11 3 0,40 4 0</inkml:trace>
  <inkml:trace contextRef="#ctx0" brushRef="#br0" timeOffset="66847">14791 11382 17711,'0'31'2533,"0"-7"-2063,-1-26-212,1-10-22,3-26-259,16-14-78,11-7 90,4 18-11,2 22-68,-7 28-168,-7 6-67,3 13 90,-10-1-67,1 6 246,0-13 212,3-2-66,0-21 56,4-12 22,5-11 22,6-11-67,-9 9 0,1 0-33,18-13-112,-2 3-23,-18 24-78,-16 22-169,-5 8-380,0 11 11,-2 7-1434,3 4 2095,12 15 0,-10-27 0,9 6 0</inkml:trace>
  <inkml:trace contextRef="#ctx0" brushRef="#br0" timeOffset="67115">15607 11377 21801,'10'-40'-38,"0"-1"1,7-2 0,3 3 14,2 6 1,2 4-62,4-2 0,0 8 84,4 13-246,-1 29-281,-15 12-470,-1 21-4538,5 8 5535,5-14 0,-6-4 0,-2-24 0</inkml:trace>
  <inkml:trace contextRef="#ctx0" brushRef="#br0" timeOffset="67548">16588 11418 21756,'17'-37'18,"-1"1"1,-1 2 0,-2 1-75,-2-21-100,-16-1-24,-9 6-55,-14 14 146,-1 26-80,-2 13-156,14 15-604,23 7-69,48-1-11,10-10 768,-20-11 1,0-3 206,-10-4 1,-2-2-1,30-8 34,-9-10 1311,-3-20 90,-21 8-1065,-7 1-336,-17 18-45,-5 17 135,-2 26-57,-1 13-1209,2 17-5939,23-9 7115,4-22 0,1-14 0,-8-12 0</inkml:trace>
  <inkml:trace contextRef="#ctx0" brushRef="#br0" timeOffset="67814">17281 10648 19863,'13'-63'1804,"14"18"-1804,17 45-179,-7 16-135,-10 18 112,-20 5 34,-23 21 168,-2-7-11,-3-2-191,7-21-291,14-19-2879,30-8 3372,7-11 0,2-3 0,8 4 0,-14-3 0,1 0 0</inkml:trace>
  <inkml:trace contextRef="#ctx0" brushRef="#br0" timeOffset="68148">18780 10908 21891,'46'-23'-2167,"-1"1"1,-8 4 0,-3 5 2166,10 7 0,-24 7 0,-18 3 0</inkml:trace>
  <inkml:trace contextRef="#ctx0" brushRef="#br0" timeOffset="68265">18920 11078 15202,'43'-3'-379,"0"0"0,22 0 0,-24-5 0,-25 4 1</inkml:trace>
  <inkml:trace contextRef="#ctx0" brushRef="#br0" timeOffset="69760">20836 10576 18115,'-7'-4'907,"1"2"-895,6 2-12,41-8-1334,-3 3-162,2 0 0,2-1 1496,-4 3 0,-3 0 0,8 0 0,-8 1 0</inkml:trace>
  <inkml:trace contextRef="#ctx0" brushRef="#br0" timeOffset="70298">22134 10453 18138,'0'-47'526,"0"0"1,3 1-1,4 2-425,2 10 0,5 1-45,15-12 0,7 1 11,4 5 0,3 3-61,8-1 0,2 10-79,-9 20 0,-3 12-17,6 34-553,-38 3 1,-11 7 631,-9 2 0,-8 2-435,-6 6 0,-4 1 464,7-20 1,-1 1 0,-1 1 33,-5 10 1,0 1-1,3-1-52,8-7 0,2-1 0,2-1 5,-4 18 1,9-5-6,16-19 0,8-9 492,33-11-638,-8-24 1,1-10 66,-3-11 1,-4-9 55,3-14 1,-11-7 0,-21-5 0,-12 1-412,-5 11 1,-9 6 388,-12 9 0,-5 10-235,-25 7 199,-1 16-1364,8 16 1687,14 19 1,19-12-1,14 6 1</inkml:trace>
  <inkml:trace contextRef="#ctx0" brushRef="#br0" timeOffset="70598">22833 10242 17543,'0'-5'1345,"0"0"-650,0 58-628,4-9-308,-1 1 0,2 2 241,1-12 0,3-2-549,10 31-1322,5-8 1915,17-7 0,-22-24 0,8-5 0</inkml:trace>
  <inkml:trace contextRef="#ctx0" brushRef="#br0" timeOffset="70831">23221 10254 18082,'-40'25'556,"1"0"1,-11 12-1,3 4-517,16-4 0,4 0-39,-3 1 0,6 0 34,10 16-34,27-30 146,33-9-421,-9-11 0,5-2-1652,17-2 0,3-2 1846,-6 0 0,-4 0 1,-11 0-1,-5-1 0,-3 3 1</inkml:trace>
  <inkml:trace contextRef="#ctx0" brushRef="#br0" timeOffset="71531">23868 10686 17398,'-9'1'2263,"1"1"-2083,8-2-113,0 0-67,47-18 67,-21 2-50,12-7 0,-1-6-45,-18-2 0,-5-3 67,2-14 0,-4-1-17,-6 7 1,-3 1 49,-5 1 1,-4 3 308,-7-2-101,-4 13-145,-1 13 78,-1 7-135,0 6-122,0 19-1,12 9 11,15 5-44,20-3-12,16-19-90,-6-8 1,2-4 168,-3-6 0,-1-1 11,3 0 0,-4-1 134,6-10-134,-27 9 0,-13 15 101,-1 11-23,-3 15-22,0 12-56,0-8 0,1 3-342,4-2 1,2 0-438,1 1 1,3-3-2718,22 18-2320,14-27 5816,14-8 0,-24-9 0,-1-4 0</inkml:trace>
  <inkml:trace contextRef="#ctx0" brushRef="#br0" timeOffset="71732">25005 10610 18686,'0'4'1726,"0"-1"-3485,0-3-3070,0 7 4829,0-8 0,0 8 0,0-10 0</inkml:trace>
  <inkml:trace contextRef="#ctx0" brushRef="#br0" timeOffset="72331">26124 10372 19067,'-3'0'751,"0"0"-437,46-2-314,-1-6 72,16-2 1,6-5-73,-8-5 0,-2-4-6,7-5 1,-6-6-12,-17-1 1,-12-2 60,-14-20 270,-38 12 112,-16 27-101,-8 10-101,-8 21-67,10 13 0,0 10-619,18-3 1,3 6 0,1 0 442,-1 0 0,1 0 1,4 2 18,-3 24 0,13-1-40,15-22 1,10-2-381,16 5 0,13-5 84,-3-19 0,6-5 0,2-4-1733,13-1 1,4-5-1,-2-4 2069,-7-6 0,-1-3 0,-4-2 0,8-3 0,-11-4 0,-9-5 0</inkml:trace>
  <inkml:trace contextRef="#ctx0" brushRef="#br0" timeOffset="72892">26935 9500 18115,'-2'-7'1546,"1"2"-1423,37-14 1,15 1-124,-4 8-62,17-10 1,-3 8-107,-26 25 168,-7 14 67,-43 14 67,-13 7 107,-5-10 0,-4 0-129,2-2 0,1 1-129,0 4 0,5-2-543,6 9-3608,73-22 4168,-5-28 0,2-5 0,-11 7 0,-3-2 0,1-5 0,-1-1 0</inkml:trace>
  <inkml:trace contextRef="#ctx0" brushRef="#br0" timeOffset="73113">27644 9530 20132,'-38'8'354,"0"-1"1,3 1 0,4 5-366,-1 36-45,15-12-33,16 11-158,22-25 146,17-8-34,10-8-240,-12-12 0,0-7 241,18-22-164,-28 9 1,-5-2-2078,-10-18-3731,-25 9 6106,-11 23 0,8 6 0,3 4 0</inkml:trace>
  <inkml:trace contextRef="#ctx0" brushRef="#br0" timeOffset="73331">28152 9303 20893,'-4'55'-631,"1"0"0,10 0 0,3-2-1263,0-7 1,4-3 1893,6-7 0,2-7 0,-4-8 0,-4-11 0</inkml:trace>
  <inkml:trace contextRef="#ctx0" brushRef="#br0" timeOffset="73548">28355 9395 18619,'-44'7'280,"0"-1"0,2 2 0,3 2-257,-13 20-23,11 20-258,33 0-728,47 2-1614,2-32 1,7-8 2599,0-2 0,-1-5 0,-8-3 0,-4-2 0,-2 0 0</inkml:trace>
  <inkml:trace contextRef="#ctx0" brushRef="#br0" timeOffset="73998">28708 9666 20255,'17'-38'11,"0"0"0,-2-5 1,-4 3 212,-8-4 11,-7 3-123,-5 20-67,-5 16-57,-5 13-77,8 16-1,9 11-358,26 6 135,5-15 89,11-12 224,-10-11 44,4-8 113,-9-11 347,-4-3-257,-13 2-180,-6 8-67,-2 8-23,0 16 46,-5 20-516,4 21-975,-4-2-1871,11-5 381,9-22 2958,13-4 0,-10-12 0,1-4 0</inkml:trace>
  <inkml:trace contextRef="#ctx0" brushRef="#br0" timeOffset="74963">29847 9448 20893,'30'-16'-769,"0"-1"0,8 1 0,0 5-4147,-4 9 1,0 2 4355,2 0 1,-3 0-1,15 0 1,-26 0 0</inkml:trace>
  <inkml:trace contextRef="#ctx0" brushRef="#br0" timeOffset="75215">30424 9274 20445,'36'-9'-768,"0"0"1,16 18 364,-39 34 280,-22-4 0,-9 0 397,-2-7 1,-2-1 27,-3 3 0,2-2-200,-7 10-2187,48-24-1959,11-15 4044,26-11 0,-30 2 0,-5-1 0</inkml:trace>
  <inkml:trace contextRef="#ctx0" brushRef="#br0" timeOffset="75348">30743 9511 16961,'0'-3'1804,"0"0"-7799,0 3 5995,7-3 0,-5 2 0,5-1 0</inkml:trace>
  <inkml:trace contextRef="#ctx0" brushRef="#br0" timeOffset="75564">31030 9260 21958,'20'38'-194,"-1"0"0,-1-2 0,-3-3-423,0 10-2308,-8 8 2925,-23-15 0,10-6 0,-12-20 0</inkml:trace>
  <inkml:trace contextRef="#ctx0" brushRef="#br0" timeOffset="75681">31154 9259 19101,'46'-18'-202,"0"0"0,-2 3 1,-2 3-2847,12 9 3048,0 3 0,-23 0 0,-9 0 0</inkml:trace>
  <inkml:trace contextRef="#ctx0" brushRef="#br0" timeOffset="79813">5892 15215 19863,'49'-11'13,"1"0"1,-1 1-1,0-1 1,0 0-1,-2 1-13,8 0 0,-3 1 0,-6 2 0,-5 1-134,-3 3 22,-11 22 123,-13 15 90,-5 28-73,-6-23 0,0 1-12,-1-6 1,2 0-129,4 9 0,3-1-8359,17 15 8471,0-6 0,-6-24 0,-11-23 0</inkml:trace>
  <inkml:trace contextRef="#ctx0" brushRef="#br0" timeOffset="80231">6864 15138 18384,'28'-26'41,"-1"-1"0,15 0 0,4 6-41,-4 13 0,1 7-67,1 1 0,-4 4 67,10 14 89,-50 19-89,-26 4 50,-5-10 1,-3 0-18,7-6 1,1 1-34,-1 1 0,5-2 56,10 2-22,30-14 0,18-8-34,13 4-56,8 4 33,-19 5 1,-2 5 16,-11 1 1,-5 4 16,-2 8 0,-8 0-11,-21 20-392,-20-13-3564,4-26 3956,6-8 0,11-8 0,5-1 0</inkml:trace>
  <inkml:trace contextRef="#ctx0" brushRef="#br0" timeOffset="80465">7662 15267 13678,'-7'0'2711,"2"0"-1882,5 0 203,0 0-618,-4-3-414,2 2-818,-2-1-3372,3 5 4190,1 0 0,0 1 0,0-2 0</inkml:trace>
  <inkml:trace contextRef="#ctx0" brushRef="#br0" timeOffset="80830">8399 14812 19493,'-30'40'65,"1"0"0,-1 0 0,1 0 0,2 0 0,5 1-65,3 12 0,6 3-294,3-6 1,2 4 0,3-2 199,7-4 1,3-2-1,2 0 38,2 1 0,1 0 0,6-7 33,13 0 0,4-13 23,20-19 45,-10-37 280,-20-21-196,-12 9 0,-6-2-129,-10 5 0,-6 1-180,-7 0 1,-7 6-1087,-28 4-1434,-10 39 2700,28 15 0,14-9 0,10-2 0</inkml:trace>
  <inkml:trace contextRef="#ctx0" brushRef="#br0" timeOffset="81363">8830 15370 16927,'-6'-3'325,"1"0"-280,5 3-23,0 27 23,1-16-11,-1 20 1478,1-27-794,-2-28-181,-1-21-357,1-9 100,4-6-135,10 22 68,23-1-224,14 17-124,16 22-380,-33 17 0,-4 7 44,14 26 202,-14 8 45,-18-22 11,-2-11 258,2-25 123,4-37-33,-1-12-1,-6 13 0,1 0 248,6-19 71,-1 23 1,2 3-376,17-4-156,10 28-236,-6 56-162,-22-21 0,-2 2-466,1 7 1,-1 0-3462,10 14 4403,2-5 0,-10-22 0,-4-8 0</inkml:trace>
  <inkml:trace contextRef="#ctx0" brushRef="#br0" timeOffset="81748">9733 15168 19729,'2'40'-124,"0"1"1,0 16 123,0-41 168,-2-19 247,0-11-57,0-10-67,2-39-168,6 25 1,2-2 167,6-8 1,3 0-180,0 10 0,3 4-62,1 6 0,2 6 18,9 4-102,13 10-33,-1 35 27,-21-2 1,-2 5-51,-5 3 1,-5 2-302,-2 5 0,-3-2-57,-1 18-2017,-1-21 0,0-1 2465,6 10 0,-2-3 0,-3-30 0</inkml:trace>
  <inkml:trace contextRef="#ctx0" brushRef="#br0" timeOffset="82764">11167 15396 18720,'18'-44'318,"1"1"0,0 0 0,-2-11 1,-3-2-1,-7 2-279,-10-6 0,-8 3 196,-5-7 1,-10 8-113,-10 24 1,-4 10-23,-22 7-101,5 29-23,31 13 1,31 27-281,24-26 0,13-3-220,-4-6 0,6-2 1,1-3-264,0-1-1,2-4 1,0-2 719,2-3 0,0-4 0,-3-2 67,1-3 0,-4-3 38,-3-1 1,-4-3 174,21-16 1658,-17-3-661,-23 12-1030,-13 4-135,-10 21 1136,-3 8-1147,2 12 1,5 28-473,22 7-2531,-6-24 0,2-1 2969,23 16 0,-13-24 0,-13-20 0</inkml:trace>
  <inkml:trace contextRef="#ctx0" brushRef="#br0" timeOffset="83231">10527 15353 15605,'0'-3'-105,"0"0"1,0 3-1</inkml:trace>
  <inkml:trace contextRef="#ctx0" brushRef="#br0" timeOffset="85463">13028 14773 12871,'-11'2'4101,"3"-1"-2969,8-1 33,0 0-952,-11 2 67,21-1 269,34-6-493,-1-3 0,5-2-56,-1 1 0,1 0-129,0-2 1,-4 0-141,1 0-336,-17 4 650,-40 4 67,-40 16 28,10-5 0,-1 1-56,4 2 0,2 0-84,-20 6-56,41-10-437,45-5-1463,10-5 1,9-3 1955,0-2 0,5-1 0,-4 0 0,4 1 0,-3-1 0,-2-2 0,0-1 0</inkml:trace>
  <inkml:trace contextRef="#ctx0" brushRef="#br0" timeOffset="85730">14194 14510 15583,'4'-4'1826,"-2"55"-1703,-2-12-123,1 4 0,1 1-750,2 15 750,1-21 0,1-1 0,-1-1 0,4 5 0</inkml:trace>
  <inkml:trace contextRef="#ctx0" brushRef="#br0" timeOffset="86064">14506 14412 20613,'12'-33'149,"-1"0"1,22 1 0,10 8-167,18 15 0,4 9-840,0 0 0,-1 5 745,3 6 0,-7 7-28,-28 2 0,-10 6 313,-11 15 0,-12 4-112,-18-1 1,-8 0 162,-3 5 0,-3-4-185,1-12 1,1-7-7,-2-1 261,39-20-384,18-10-560,12-4 1,8-2-1195,10-1 1,4-1 1743,-8 3 1,3-1 0,-5 1 0,0 1 0,-4 1 0,-10 3 0,0 0 0</inkml:trace>
  <inkml:trace contextRef="#ctx0" brushRef="#br0" timeOffset="86347">15544 14427 20490,'-40'22'45,"0"0"0,7 0 0,9 3-23,26 34-22,16-22-78,19-19 66,0-15-88,28-19-175,-28 2 1,0-4-432,2-9 0,-3-2 190,-9 4 1,-5-2-336,-3-20 301,-30 22-1041,-22 10 1591,-8 11 0,6 3 0,12 4 0</inkml:trace>
  <inkml:trace contextRef="#ctx0" brushRef="#br0" timeOffset="86664">15949 14372 19000,'-9'38'510,"0"1"0,8 18-465,36-17-45,18-23 5,-7-10 1,5-6-6,1-7 0,2-7-6,5-2 1,-5-8-40,-14-8 0,-10-5-22,-12-22 67,-39 4-11,-22 25-23,3 17 0,-3 3-722,3 3 0,0 4 756,-1 8 0,4 1 0,-8 0 0,33 10 0</inkml:trace>
  <inkml:trace contextRef="#ctx0" brushRef="#br0" timeOffset="87163">16955 14608 18798,'41'-8'93,"-1"-1"1,5-6-1,-5-5 120,-3-28 67,-19 12 1,-4-1-57,-9-27 56,-16 2 67,-8 22 202,-10 4-325,3 17-268,3 10 44,11 18 0,15 10-23,13 4-325,11-7 1,6-1 106,10-3 1,5-3-1,12 2 0,1-4 230,-7-10 0,-4-4 67,15-6 179,-38-10 134,-24 8 35,-17 6-248,-7 20-54,-11 28-69,10 9-33,14-15 0,2 0-22,4 18-1065,10-14 0,8-1 1087,11-3 0,2-3 0,7 21 0,14-22 0</inkml:trace>
  <inkml:trace contextRef="#ctx0" brushRef="#br0" timeOffset="88397">18493 14318 16670,'-3'-9'2453,"0"1"-2106,3 8-133,0 0-91,52-25-89,-14 14-195,4-5 0,2 1 173,17 4 10,-3 0-22,-6 2 104,-15 1-216,-13 3 0,-20 2 201,-46 5-50,5 5 1,-4 0 10,-2-1 1,0 0 66,-2 3 1,4 1 39,1-1-57,17-3 1,39 1-264,45-2-2095,-8-2 0,3 0 2258,-4-2 0,-1 1 0,-10-1 0,-6-1 0,-7 2 0</inkml:trace>
  <inkml:trace contextRef="#ctx0" brushRef="#br0" timeOffset="89864">20063 13966 18294,'-19'-34'650,"4"9"-572,14 22-66,1 3-24,-2 0 91,0 0-23,-1 0 56,0 0 482,-2-2-583,3 2 0,-2-2-11,4 2 112,-1 0 213,1-4-78,0-4-225,0-7 90,5-6-78,12-25-34,0 15 0,3-2 0,8-8 0,2 0 11,-4 8 0,0 2 0,-1 6 0,0 4-11,1 6-112,3 18 45,-11 42 61,-13-1 1,-9 9 16,-8 0 0,-8 4 1,0-1-503,2-3 1,-1-2 0,-2 1 501,-6 3 0,-3-1 0,4-3 0,0-1 1,6-3-24,4 1 1,10-3 34,33 15-23,3-35 0,8-11-163,17-20 1,2-12 61,-7 1 0,-4-7-122,1-11 0,-8-4 189,-17 7 1,-8-3 5,-4-14 0,-12-1 600,-17 3 0,-12 3-578,-11-5 0,-7 6 6,0 14 0,-4 7 0,2 9 0,2 6-33,-6 4-3362,14 15 3395,52 7 0,-12-2 0,33-1 0</inkml:trace>
  <inkml:trace contextRef="#ctx0" brushRef="#br0" timeOffset="90250">20746 13715 19112,'13'41'44,"-1"1"1,4 18 0,1 2-1109,-1-4 0,0 1 910,-4-15 0,1 0 0,-1-3 0,-2 0 0,-1-5 1,4 3-1</inkml:trace>
  <inkml:trace contextRef="#ctx0" brushRef="#br0" timeOffset="90514">21013 13801 14843,'-45'34'466,"1"-1"1,3-2 0,9 0-96,11 9 65,11-2 35,11-5 616,25 0-348,24-14-734,-7-11 1,3-3-280,-5-6 0,1-1-1469,3-1 0,0-1-6751,19-3 8494,-1 1 0,-29 4 0,-7-1 0</inkml:trace>
  <inkml:trace contextRef="#ctx0" brushRef="#br0" timeOffset="90697">21762 14057 18877,'0'-6'1468,"0"2"-2533,0 4 1065,8 9 0,-6-7 0,6 8 0</inkml:trace>
  <inkml:trace contextRef="#ctx0" brushRef="#br0" timeOffset="91231">22463 13970 15437,'2'6'3149,"-1"-2"-2556,55-15-514,-20 0-29,14-3 0,3-5-28,-22 0 1,-3-2 33,2-8 1,-3-3-24,2-18 46,-24-1 100,-16 23 146,-9 8-34,-9 10 135,-30 28-320,24 5 1,1 8-57,-3 11 1,3 4-272,7-2 1,7 1 220,10-1 0,9-2-146,22 11-628,6-24 1,9-5-1143,6-7 1,4-5 379,-1 0 1,0-5 1535,-1-11 0,-5-5 0,-8 1 0,-11-4 0</inkml:trace>
  <inkml:trace contextRef="#ctx0" brushRef="#br0" timeOffset="91580">23059 13373 19056,'45'-22'-62,"0"0"1,0 0-1,14-6 1,-4 7-242,8 14 34,-28 14 269,-31 6 202,-32 25 257,-5 9-364,12-19 1,2 2-85,-8 20-213,25-18-818,12-14-1612,8-12 2632,21-7 0,-21 0 0,8-1 0</inkml:trace>
  <inkml:trace contextRef="#ctx0" brushRef="#br0" timeOffset="91847">23846 13200 19583,'-66'-1'907,"9"9"-896,36 37-55,16 5-158,28 6 45,7-23 56,17-19 45,-16-15 12,7-16 66,-12-8-661,-4-16-4358,-26 6 4997,-7 12 0,-3 13 0,7 8 0</inkml:trace>
  <inkml:trace contextRef="#ctx0" brushRef="#br0" timeOffset="94180">17317 14000 11795,'-48'-1'5211,"13"-7"-4282,93-18-744,-18 11 1,3 1-153,0 2 1,3 2-1,-2 6-33,9 12 0,-7 8 11,-10 3 1,-11 7 16,-19 16 0,-12 6-247,-7-3 0,-8-1 271,-5-3 0,-6 1 1,-2-1-37,-2-1 0,-1-2 1,-2 2 87,-5 4 1,-1 2 0,2-4-105,-5 2 0,6-5 11,11-7 0,10-5 90,19-5 11,66-12-90,-4-21 1,8-8-102,-22 8 1,3-1-1,2-1 1,-2-2 171,14-6 1,-1-2-1,-5 0-20,9-3 0,-12 2 5,-10 1 311,-74 21-339,-19 5 0,-12 3-16,7-1 0,-3 0 0,-3 1-308,7-1 0,-3 1 0,1 0 1,2-1 280,-5 2 0,2 0 1,3-1-8,-8 0 0,11 0-78,18-3 78,33-9-113,23-8 1,12-4 117,16-7 1,5-1-69,1-1 1,0 0 62,2 0 0,-5 5-34,6 3-67,-24 9 45,-19 13 79,-54 26 38,-3-9 1,-6 2-45,-14 6 0,-2 0 806,8-7 0,4-2-840,11-6 0,8-2 17,14-6-56,32-14 33,9-8 1,6-5 33,13-12 1,3-4 8,-3 0 0,-1-1-37,-2-4 1,-7 2 16,-6-14 0,-14 9 0,-24 7 327,-32 0-338,-13 13-34,-8 5 34,21 20 11,20 19 0,12 15 393,1 2 0,1 3-589,1-1 0,3 1-292,4 4 1,6-3 297,17 8 167,27-27 23,10-31-191,-26 1 0,-1-4 185,1-5 1,-2-6 44,2-13 0,-8-6 34,-16 5 0,-12 0 22,-18-3 0,-12 5-16,-4 12 0,-7 8-338,-15 6 1,0 10 308,17 5 1,2 7 5,-6 11 0,5 8-65,11 8 0,9 6 14,9 10 1,9 1 16,10-9 1,9-5-300,12-3 1,6-6 281,-4-14 1,2-5-6,0-1 0,0-2-11,30 4-11,-2-2 508,-30 9-463,-33 21 106,-25 3-123,1-16 0,-3-1 5,-18 14 471,19-17 1,1-1-483,-5 11 67,26-6-67,29-18 23,27-17 10,-3-4-33,-6-3-11,-11 3-45,-16 7 101,-31 22-67,-7 11-1021,-4 7-962,10 0-1951,23-14 3956,10-4 0,-5-9 0,4-4 0</inkml:trace>
  <inkml:trace contextRef="#ctx0" brushRef="#br0" timeOffset="94829">24269 14737 4246,'54'-3'0,"0"-1"0,-1 1 0,1-1 0,0 1 0,-1-1 0,1 1 0,0-1 0,-1 1 0</inkml:trace>
  <inkml:trace contextRef="#ctx0" brushRef="#br0" timeOffset="95929">24241 13172 16176,'5'54'194,"-1"0"1,1-3-1,2-5-710,12 5 516,7 5 0,-14-28 0,3-1 0</inkml:trace>
  <inkml:trace contextRef="#ctx0" brushRef="#br0" timeOffset="96163">24592 13138 16759,'-50'14'112,"0"0"0,3 0 0,5 4-45,13 0 1,4 5-18,3 5 0,5 3 62,1 24-78,18-3 44,20-16-44,11-21-197,-1-9 1,4-2-2695,2-2 0,2 0 2857,1-1 0,-3 0 0,15-1 0,-35 0 0</inkml:trace>
  <inkml:trace contextRef="#ctx0" brushRef="#br0" timeOffset="96680">24933 13480 16176,'16'-63'2242,"-4"3"-2018,-9 16 380,-11-15-121,-18 11-215,-13 7-256,-2 22-24,5 26 24,19 9-1,8 10-11,16 2-706,42 6 263,-10-22 1,5-4-91,18 1 1,1-4 276,-9-7 0,-1-4 267,-4 0 0,-5-4 68,8-10-12,-17 1 471,-15 5 190,-12 5-549,-18 9-134,-3 26-45,-4 3 501,5 20-1386,11-11-7071,23 8 7956,-2-15 0,6-5 0,-13-18 0</inkml:trace>
  <inkml:trace contextRef="#ctx0" brushRef="#br0" timeOffset="97713">25964 13351 14944,'3'-2'2801,"-1"1"-2184,-2 1-606,8-2 67,8 1-773,1-1 493,-3 2 202,-18 3 34,-11 0 11,-7 3 280,-5-1 67,11-1-302,7 0-763,40-1-862,4 1-1580,25-1 3115,-11-3 0,-21 1 0,-6-1 0</inkml:trace>
  <inkml:trace contextRef="#ctx0" brushRef="#br0" timeOffset="97998">26490 13105 19112,'46'-14'11,"0"1"0,19 1-78,-32 37 22,-24 13 67,-20-6 1,-5 4-18,2-2 1,-1 1 0,-4 4 0,4-1-2303,7 18-1188,24-29 3485,20-13 0,-16-14 0,-4 0 0</inkml:trace>
  <inkml:trace contextRef="#ctx0" brushRef="#br0" timeOffset="98147">26911 13258 16535,'0'0'0</inkml:trace>
  <inkml:trace contextRef="#ctx0" brushRef="#br0" timeOffset="98381">27162 12998 21219,'23'28'-56,"0"0"0,-3 4 0,-2 1-247,5 8 0,-3 0 35,-5 21-1323,-28-17-1704,-6-30 3295,-2-8 0,10-6 0,2-1 0</inkml:trace>
  <inkml:trace contextRef="#ctx0" brushRef="#br0" timeOffset="98499">27330 12973 18035,'43'-29'-602,"-1"1"1,4 1 0,-6 13 623,-8 34 1,-2-10-1,-23 13 1</inkml:trace>
  <inkml:trace contextRef="#ctx0" brushRef="#br0" timeOffset="99862">28573 13429 17946,'36'-4'-364,"-1"-1"0,30-3-2571,-24 2 2935,-14 3 0,-12 3 0,-11 0 0</inkml:trace>
  <inkml:trace contextRef="#ctx0" brushRef="#br0" timeOffset="99979">28600 13652 15471,'43'7'-1146,"1"1"0,0-4 0,3-1 1,-2-2 1145,5-3 0,-1-1 0,1 1 0,-5 0 0,1-3 0</inkml:trace>
  <inkml:trace contextRef="#ctx0" brushRef="#br0" timeOffset="100297">29807 13536 18429,'-38'13'306,"-1"0"0,2 7 0,12 6-14,29 27-180,24-3-90,5-30 1,7-6 21,1-6 1,3-7-28,18-4 0,1-8-12,-12-6 1,-4-7-12,0-10 1,-16-7-1,-32-4 1,-15-1-51,-6 8 0,-8 5-400,-16 5 1,-3 9 247,11 10 1,-1 8-947,-8 18 0,2 12 1154,8 11 0,5 3 0,2-12 0,5 0 0,13 4 0,1 0 0</inkml:trace>
  <inkml:trace contextRef="#ctx0" brushRef="#br0" timeOffset="100997">8128 17569 14439,'54'-8'181,"0"-1"0,0 1 1,1 0-1,3 0 0,3-1 1,3 0-39,-5 1 1,4 0 0,2-1-1,2 0 1,-1 1 0,-1-1-1048,-1 0 0,-1 1 0,1-1 0,0 0 0,1 1 0,1-1 939,-8 1-1,0 1 1,2-1 0,1 1 0,-1-1 0,1 0 0,-1 1 0,-2-1-140,5 0 1,-1 0 0,-1 0 0,1 0 0,-1-1-1,1 1 1,2 0 129,-4 0 0,1-1 0,0 1 1,1 0-1,0 0 0,1-1 1,0 1-1,1-1-47,-3 1 1,-1 0-1,1-1 1,-1 1-1,2 0 1,1-1 0,2 0-1,2 0 1,3-1 41,-12 2 1,0 0 0,3 0 0,1-1 0,1 0 0,1 1 0,1-2 0,2 1 0,-1 0 0,2-1 0,0 1 0,0 0 0,1-1 0,0 1 0,-1-1-62,-7 2 1,-1-1-1,1 1 1,0-1 0,1 1-1,-1-1 1,2 1-1,-1-1 1,1 0 0,1 1-1,-1-1 1,2 0-1,0 0 1,0 0 0,2 0-1,-1 0 1,2 0-1,0 0 1,1 0 46,-8 1 0,1 0 0,0 0 0,2-1 0,0 1 0,1 0 0,1-1 0,0 1 0,0-1 0,1 0 0,1 1 0,-1-1 0,1 1 0,0-1 0,0 0 0,0 1 0,0-1 0,0 1 0,-1-1 0,0 1 1,0-1-1,-1 1 0,0 0 0,-1 0 0,-1 0 0,-1 0-6,6 0 1,-1-1-1,-1 1 1,0 0-1,0-1 1,-1 1-1,0 0 1,0 0-1,0 0 1,-1 0-1,0 0 1,0 0-1,0 0 1,0 1-1,0-1 1,0 0-1,1 0 1,-1 1-1,0-1 1,1 1-1,-1-1 1,1 1-1,-2 0 1,0-1 0,1 1 0,0 0 0,0 0 0,0 0 0,0 0 0,1 0 0,-1 0 0,0 0 0,0 0 0,1 0 0,-2 0 0,1 1 0,-1-1 0,0 0 0,-1 1 0,0 0 0,-1-1 0,0 1 0,-1 0 0,-1 0 0,0 1-1,8-2 0,-2 1 0,-1 0 0,-2 0 0,0 0 0,-1 1 0,-1-1 0,1 1 0,-1-1 0,0 1 0,1 0 0,1 0 0,1-1 0,0 1 0,3-1 0,1 1 0,2-1 0,-12 2 0,0-1 0,2 0 0,0 0 0,1 0 0,1 1 0,1-1 0,0 0 0,0 0 0,2 0 0,-1 0 0,1 0 0,1 0 0,-1 0 0,1 0 0,1 1 0,-1-1 0,1 0 0,0 0 0,-1 0 0,1 0 0,0 0 0,0 1 0,0-1 0,-1 0 0,1 0-1,-4 1 0,0 0 0,1-1 1,-1 1-1,1-1 0,1 1 0,-1 0 1,1-1-1,-1 1 0,1 0 0,0-1 1,0 1-1,0 0 0,1-1 0,-1 1 1,0 0-1,1 0 0,-1-1 0,1 1 1,-1 0-1,1 0 0,0-1 0,-1 1 1,1 0-1,-1 0 0,1 0 0,-1-1 1,0 1-1,1 0-13,-1 0 0,1 0 1,0-1-1,0 1 1,0 0-1,0 0 1,0 0-1,0-1 1,0 1-1,0 0 1,0 0-1,0 0 1,0-1-1,1 1 1,-1 0-1,0 0 1,0 0-1,0 0 1,0 0-1,0 0 1,0 0-1,0 0 1,0 0-1,-1 0 1,1 0-1,-1 0 1,1 0-1,-1 1 1,1-1-12,0 0 1,0 0 0,1 1 0,0-1 0,0 0 0,0 1 0,1-1 0,-1 0 0,0 1 0,0-1 0,1 0 0,-1 1 0,0-1 0,-1 1 0,1-1 0,-1 1 0,0 0 0,0-1 0,-1 1 0,0 0 0,-1 0 0,0 0 0,-1 0 0,0 0 0,-1 0 0,0 0 0,-1 0 0,-1 0-68,9 0 0,0 0 0,-1 0 0,-2 0 0,0 0 0,0 1 1,-2-1-1,0 1 0,0-1 0,-1 1 0,0-1 0,0 1 1,0 0-1,0-1 0,-1 1 0,1 0 0,1 0 0,-1-1 1,1 1-1,0 0-98,1 0 1,-1 0-1,1-1 1,0 1 0,-1 0-1,1 0 1,0 0 0,-1 0-1,1 0 1,-1 0-1,1 0 1,0 0 0,-1 0-1,1 1 1,0-1 0,-1 0-1,1 0 1,0 0 0,-1 1-1,1-1 190,0 0 0,0 1 0,2-1 0,0 0 0,0 1 0,0-1 0,1 1 0,0-1 0,-1 1 0,0-1 0,-1 1 0,0-1 0,0 1 0,-2 0 0,-1-1 0,-1 1 0,-1 0 0,-2 0 0,-1-1 0,-2 1 0,17 0 0,-2-1 0,-3 1 0,-1-1 0,-2 1 0,-2-1 0,0 1 0,-1 0 0,-1 0 0,0-1 0,0 1 0,3 0 0,-1 0 0,0 0 0,0 0 0,0 0 0,1 0 0,-1 0 0,0 0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4:16:21.52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5157 1621 15247,'3'-4'1792,"0"1"-1187,-3 3-415,7 65-140,-1-21 1,0 6-51,0 3 0,0 5 0,-1-2-726,1-10 1,-1-1-1,0-1-92,1 21 0,0-6-1277,-2-22 0,0-4 2250,6 21 1,-4-25-1,-1-13 1</inkml:trace>
  <inkml:trace contextRef="#ctx0" brushRef="#br0" timeOffset="2617">4737 1692 18978,'34'-2'216,"1"0"1,0-1 0,1-1-201,13 1 1,1-1-1082,-4 2 1,-1 0-1805,-1-1 1,-4 1 2868,12 6 0,-39-2 0,-8 2 0</inkml:trace>
  <inkml:trace contextRef="#ctx0" brushRef="#br0" timeOffset="3400">5549 1791 19617,'17'-33'82,"0"-1"0,4 6 0,4 6-104,38 9-1,-16 21 23,-19 17 0,-21 13 11,-12 7-11,-7 2 45,-12 8-45,5-16-56,1-6 23,19-21 33,12-10 22,12-5-11,34 0-22,-25 3 0,1 3-174,3 6 0,-3 3 84,12 14 45,-34 17 11,-28-8-56,-10 1-369,-8-4-4684,-12-3 5154,13-16 0,4-2 0,17-11 0</inkml:trace>
  <inkml:trace contextRef="#ctx0" brushRef="#br0" timeOffset="3751">6510 1637 18485,'-30'35'220,"0"0"0,2-1 1,6 1-210,7 24 5,10-21 1,4 1 28,21 22-34,0-8 57,18-27-24,-9-24-32,0-12 77,-3-8-32,-5-9-57,-7-2 257,-8-6-346,-33 14-1121,-26 15-572,-7 20-504,27-1 0,3 4 2286,0 10 0,14-13 0,9-4 0</inkml:trace>
  <inkml:trace contextRef="#ctx0" brushRef="#br0" timeOffset="4068">6996 1731 18126,'-36'41'116,"0"0"0,7-6 0,12 0-318,36 18 202,9-24 0,20-23 11,-14-19 180,9-25 794,-16-15-817,-14 21 1,-5-1-169,-15-12-34,-17 19-549,-10 21-4157,-18 28 4740,19-8 0,1 11 0,24-17 0</inkml:trace>
  <inkml:trace contextRef="#ctx0" brushRef="#br0" timeOffset="4368">7438 1662 19190,'-32'14'317,"-1"0"1,-2 5 0,5 4-340,5 16-348,29 0 269,23-17 79,27-23 22,-9-15 28,-16-3 0,-2-6 95,-7-3 0,-5-2-45,1-5 1,-7 0-79,-18-13-392,-20 19-807,-10 22-1222,-2 17-4481,5 2 6902,10 8 0,13-9 0,8-3 0</inkml:trace>
  <inkml:trace contextRef="#ctx0" brushRef="#br0" timeOffset="4668">7905 1534 17890,'-33'40'456,"-1"0"0,10-6 0,11-2-277,36 13-100,18-27-51,-7-21 0,1-7-17,20-19 56,-23 2 0,-3-5 56,-8 1 1,-5-2-102,-5-2 1,-7 2-180,-21-9-527,-24 21-246,-1 22-6622,-10 21 7552,22-2 0,2 5 0,24-14 0</inkml:trace>
  <inkml:trace contextRef="#ctx0" brushRef="#br0" timeOffset="5117">8728 1855 20468,'20'-51'70,"0"-1"0,0 1 0,3-11 0,-2 4-54,-5 8 1,-3 4 51,-2-11 156,-10 9-224,-30 27-11,-11 35-46,-3 14-77,11 25-202,28-12-336,44 5 397,-8-30 1,6-6 296,19-6 0,3-6-289,-8-5 0,-2-5 575,-2-7 1,-4-2 139,3-9 79,-15 6 112,-14 10-225,-11 6-414,-7 33 34,-5 42-180,2-30 0,2 1-399,2 12 0,3-2-257,4-12 1,7-3 801,20 13 0,4-4 0,-4 0 0,-5-16 0,-1-1 0</inkml:trace>
  <inkml:trace contextRef="#ctx0" brushRef="#br0" timeOffset="9688">11049 1695 14260,'-10'0'2992,"1"0"-2477,9 0-234,0 0-225,13-6-34,12-1 1,22-9-23,12 0-383,-26 7 1,2 0-447,0 0 0,0 2-959,-1-1 1,1 1 1787,-1 1 0,-2 1 0,4-2 0,-9 3 0</inkml:trace>
  <inkml:trace contextRef="#ctx0" brushRef="#br0" timeOffset="9953">12190 1479 16400,'0'-8'852,"0"2"-729,2 64-90,-2-23 1,0 3-751,1 23 0,2 2 717,4-14 0,1-4 0,-2 11 0,10-33 0</inkml:trace>
  <inkml:trace contextRef="#ctx0" brushRef="#br0" timeOffset="10251">12470 1473 19829,'18'-36'172,"0"1"0,1 3 0,5 9-184,15 19 1,1 11-179,18 12-219,-20-1 0,-5 5 117,-10 38 275,-29-8 1,-11 4 38,-6-3 1,-4 1-589,-6 4 0,-1-4 616,7-19 1,2-6 5,-1 0 397,22-25-374,14-5-316,36-9-1365,-4 0 0,3-1-421,3 0 0,2 0 1901,10-2 0,-4 2 0,-7 2 0,-7 3 1</inkml:trace>
  <inkml:trace contextRef="#ctx0" brushRef="#br0" timeOffset="12517">14956 1524 13924,'-3'-3'1703,"0"0"-616,8 6-650,7-1-134,9 2-68,9-4-11,27-2-123,8-9-90,-29 7 1,-3-1-12,12-7 56,-25 7-34,-31 5 1,-33 13-18,11-3 1,-3 2-6,-7 6 0,-1 1 0,6 1 0,4-1 22,-7 8 1,23-9-12,15-11-11,3 0 0,21-4 22,19-1 1,7-1-12,10-1-11,-21-1 0,-6 1-67,-8-1-1301,-6 1-1187,-6 2 1088,-3 0-785,-3 1 2252,-3 0 0,1-2 0,-1-1 0</inkml:trace>
  <inkml:trace contextRef="#ctx0" brushRef="#br0" timeOffset="14300">16709 1520 16187,'-29'-10'1300,"5"2"-1109,24 4 123,0-9-269,21-8-34,16-10-11,8 6 0,5 7-102,-20 13 2,-8 26 88,-27 11 1,-12 7 18,1-1 1,-5 3 0,-2 1-653,-4 6 0,-3 1 0,0-2 645,5-7 0,0-1 0,2-2 16,-2 5 1,8-6 50,19 0 90,35-13-123,24-27-29,-16-11 1,-1-5-45,-7-1 0,-4-4-12,-3-5 1,-6-3-96,-6-12-403,-31-15-785,-36 21-1142,15 19 0,-3 5 2476,-29 10 0,24 9 0,29 2 0</inkml:trace>
  <inkml:trace contextRef="#ctx0" brushRef="#br0" timeOffset="14617">17203 1549 17913,'0'-6'1121,"0"1"-819,-40 41-268,24-6-18,-7 0 1,3 2-17,14 12-67,27 3-23,22-19 79,-8-20 0,3-5 33,26-17-22,-32-1 0,-5-4 79,3-21-23,-18 9 0,-4-3-56,-9-29-140,-16 32 0,-5 3-443,-24-6-123,11 28 0,0 6-2879,-11 12 3585,10 6 0,17-5 0,10-2 0</inkml:trace>
  <inkml:trace contextRef="#ctx0" brushRef="#br0" timeOffset="15368">18130 1741 16972,'-5'7'1132,"2"-2"-919,59-27-213,-17 4-622,5 0 0,1-3 611,10-10-224,-2-2 168,-11-4 460,-12 1-393,-15 0 797,-21-4-13,-27 17-302,-25 34-409,29 3 0,1 6-214,-2 13 1,4 5 168,10-5 0,5 1 298,3 12 1,8 0-383,15-5 0,10-2-392,13 1 0,7-6-387,3-11 0,3-8-292,6-5 1,-2-8-2157,-15-5 0,-2-3 3283,-1-1 0,-3-1 0,4-4 0,-11 0 0</inkml:trace>
  <inkml:trace contextRef="#ctx0" brushRef="#br0" timeOffset="16334">18846 1102 18014,'28'-18'15,"0"-1"0,4 0 0,-3 8-139,-4 20 124,-1 8 91,-29 16 110,-14 7-84,-5-11 1,-2 2-96,4-4 1,1 2-768,-3 1 0,9-1 745,29 3 0,-6-16 0,23-15 0</inkml:trace>
  <inkml:trace contextRef="#ctx0" brushRef="#br0" timeOffset="16616">19440 1088 18373,'-42'3'902,"0"-1"0,-19 7-925,39 10 46,17 2-135,33 4-437,25-10-90,8-1 336,-27-13 1,-2-3 33,4-12 236,-18 1-2,-11-8-357,-24 7-2846,-36 2 3238,-12 6 0,10 1 0,17 5 0</inkml:trace>
  <inkml:trace contextRef="#ctx0" brushRef="#br0" timeOffset="16851">19727 936 20221,'12'56'-632,"-1"1"1,-1-8 0,-1-5 0,4 0 0,-7-19 0</inkml:trace>
  <inkml:trace contextRef="#ctx0" brushRef="#br0" timeOffset="17067">19864 1032 17218,'-6'-4'1211,"-33"0"-1077,10 22-100,-18 8-23,25 7-11,16 1 0,11-16 56,4-2-56,9-7-1345,23-3 1345,23-4 0,-22-1 0,4-1 0</inkml:trace>
  <inkml:trace contextRef="#ctx0" brushRef="#br0" timeOffset="17600">20337 1253 14820,'0'4'2734,"0"-2"-2094,52-23-484,-27 3-94,7 0 0,-1-3 27,-13-10-33,-7-2 336,-6-3 146,-8-9-56,-13 9-258,-14 5-202,-2 19-22,-2 11 0,13 8-22,8 11-258,26 7-123,35-2 133,7-7 203,-19-12 0,-1-4 67,9-4 11,-9-3 168,-11-5 752,-6-7-371,-10 7-527,-1 0-55,-7 14 22,0 10-34,-2 9 34,-1 20-1243,0 6-2937,7 7 4180,6-17 0,-1-16 0,0-16 0</inkml:trace>
  <inkml:trace contextRef="#ctx0" brushRef="#br0" timeOffset="17968">21330 1131 18406,'55'-11'-1429,"-1"1"1,-32 8-1,-3 0 1</inkml:trace>
  <inkml:trace contextRef="#ctx0" brushRef="#br0" timeOffset="18300">21842 985 17678,'-6'-10'1883,"1"3"-1648,5 7-269,0 0-470,32-25-448,-6 24-1077,15-3 1267,-35 40 762,-20 1 482,-16 0-79,2-17 247,3-1-392,11-2-157,11-2-292,13-4-3865,31-5 4056,-3-3 0,-2-2 0,-17-1 0</inkml:trace>
  <inkml:trace contextRef="#ctx0" brushRef="#br0" timeOffset="18436">22153 1098 17420,'-5'-5'886,"0"2"-2410,5 3-2376,0 0 3900,-6-4 0,5 3 0,-6-3 0</inkml:trace>
  <inkml:trace contextRef="#ctx0" brushRef="#br0" timeOffset="18700">22408 913 20804,'13'37'-11,"13"12"-320,-4-12 1,2 0-365,8 21 168,-21-12-795,-24-27 1322,-21-9 0,15-5 0,-10-7 0</inkml:trace>
  <inkml:trace contextRef="#ctx0" brushRef="#br0" timeOffset="18834">22506 881 17790,'47'-7'-12,"1"-1"1,-1 0 0,-2 3-1664,-11 5 0,-1 0 1675,2 1 0,-3 0 0,7-1 0,-11 1 0</inkml:trace>
  <inkml:trace contextRef="#ctx0" brushRef="#br0" timeOffset="19234">23710 1389 17454,'6'1'1053,"-1"0"-874,-5-1-179,38-3-1804,-12 3-8027,17 3 9655,-30 8 1,-13-2 0,-4 1 0</inkml:trace>
  <inkml:trace contextRef="#ctx0" brushRef="#br0" timeOffset="19368">23724 1703 18541,'37'-2'-1450,"0"-1"1,9-1 0,-3-1 1449,7-5 0,-6 1 0,-20 6 0</inkml:trace>
  <inkml:trace contextRef="#ctx0" brushRef="#br0" timeOffset="19700">25052 1441 20020,'-39'35'197,"1"-1"1,12 6 0,12 2-153,19 0 0,12 0-362,7-2 1,7-7 321,1-13 1,3-6 33,12-1 1,2-8-7,-11-10 1,-2-6-29,0 0 1,-6-6-6,-2-43 22,-31 0 58,-15 17 1,-9 2-456,-8 10 0,-6 8-337,-12 2 1,-1 15-2315,-1 32 1,5 15 3025,11 1 0,7 4 0,11-2 0,6-3 0,2 3 0</inkml:trace>
  <inkml:trace contextRef="#ctx0" brushRef="#br0" timeOffset="20167">13200 3271 14854,'58'20'504,"0"0"0,1 0 0,-5-7 1,2-1-1,2-2 0,4-5-1332,-10-4 1,0-3-1,3-2 1,2-2-1,4-1 1,5 1 932,-13 0 1,3 0-1,2 0 1,3-1-1,2-1 1,2 1-1,1-1 1,2-1 0,1 1-1,0 0 1,1-1-1,1 1-132,-14 2 0,1-1 0,1 0 0,0 0 0,1 0 0,1 0 1,0-1-1,1 1 0,1 0 0,0-1 0,1 1 0,1 0 1,1-1-1,0 1 0,1 0 0,1 0 0,1 0 0,0 0 52,-9 1 1,1 0 0,1 0 0,1 0 0,1 1 0,1-1 0,0 0 0,2 0 0,-1 1 0,2-1-1,-1 0 1,1 0 0,0 1 0,1-1 0,-1 1 0,1-1 0,0 1 0,-1-1 0,0 1 0,0 0 0,0 0-1,-1 0 1,0-1 0,-1 2 0,-1-1 0,0 0-38,0 0 1,1 0 0,-1 1-1,-1-1 1,1 0 0,-1 0-1,0 1 1,0-1 0,-1 1 0,1-1-1,-1 1 1,0 0 0,1 0-1,-1 0 1,0 0 0,1 0 0,-1 0-1,0 0 1,1 1 0,-1-1-1,1 1 1,0 0 0,0 0 0,0 0 12,2 0 0,0 1 1,1-1-1,0 1 1,0-1-1,1 1 0,0 0 1,-1 0-1,1 0 1,0 0-1,0 0 0,0 0 1,-1 1-1,0 0 1,0-1-1,-1 1 0,0 0 1,0 0-1,-1 1 1,-1-1-1,-1 1 0,0 0 1,-1 0-1,-1 0-58,10 0 0,-2 0 0,-1 1 0,-1 0 0,-2 0 0,0 1 0,-1-1 0,0 1 0,0 0 0,0 0 0,0 0 0,1 1 0,0-1 0,2 1 0,1 0 0,1 0 0,2 0 57,-11-1 0,2 1 1,0 0-1,0 0 1,2 0-1,0 0 1,1 1-1,0-1 1,1 1-1,0-1 1,0 1-1,1 0 1,0 0-1,0 0 1,0 0-1,0 0 0,0 0 1,0 0-1,0 0 1,0 0-1,-1 0 1,0 0-1,0 1 1,0-1-23,-2 0 0,1 0 0,-1 0 0,1 0 0,-1 1 0,0-1 0,-1 1 0,1-1 0,0 1 0,0-1 0,0 1 0,0-1 0,0 1 0,0-1 0,1 1 0,-1 0 0,1-1 0,0 1 0,0-1 0,1 1 1,0 0-1,0-1 0,1 1 0,0-1-44,-4 1 0,1-1 1,0 0-1,1 0 0,0 1 1,0-1-1,1 1 1,0-1-1,0 1 0,1-1 1,-1 0-1,1 1 0,0-1 1,0 1-1,0-1 1,-1 0-1,1 1 0,0-1 1,-1 0-1,1 0 1,-1 1-1,0-1 0,-1 0 1,0-1-1,0 1 0,0 0 1,-1 0-1,-1-1-344,5 1 0,1-1 1,-1 1-1,0 0 1,1-1-1,-1 0 0,0 1 1,0-1-1,-1 0 1,1 0-1,-1 1 0,0-1 1,-1 0-1,0-1 1,0 1-1,-1 0 1,0 0-1,-1-1 0,0 1 1,-1 0-1,-1-1 1,0 0-1,-1 1 0,-1-1 405,10 1 1,0-1-1,0 1 1,-2-1 0,1 0-1,-2 1 1,0-1-1,-1 0 1,-1 0 0,0-1-1,-2 1 1,0 0-1,-1-1 1,-2 1 0,-1-1-1,-1 0 1,-1 0 0,17 0-1,-2 0 1,-1-1-1,-1 1 1,-2-1 0,-2 0-1,-4 0 1,-2 0-1,-4 0 1,-3 0 0,11 0-1,1 0 1,0 0 0,-1 0-1</inkml:trace>
  <inkml:trace contextRef="#ctx0" brushRef="#br0" timeOffset="39189">15086 5972 12535,'-6'-11'3798,"1"2"-2879,5 9 851,0 0-1557,-15-23-190,2 17 10,-18-11-22,-17 51 0,21-6 1,2 4 44,-3 10 0,7 3-40,14-1 1,10-2 6,24 14-12,2-37 1,5-7-12,30-5 5,-18-13 1,1-6 22,-5-3 0,-3-5 39,1-9 0,-6-4-45,-10 4 1,-8-1 11,-16-30-23,-16 17 22,-5 17 1,-4 3-123,-31-5-46,23 14 1,-1 6-987,-17 21-145,22 2-874,19 10-3384,24-11 5524,10-2 0,-7-6 0,2-3 0</inkml:trace>
  <inkml:trace contextRef="#ctx0" brushRef="#br0" timeOffset="40306">16855 6325 18787,'-32'-32'691,"1"-1"0,2 0 0,6-1-534,3-27-415,12 25 0,6-4 261,7-3 1,5-5 0,2 2-598,2-7 0,3 1 594,2 6 0,1-2 0,3 6 0,3 4 0,3 6 184,1 3 0,-1 10-240,4 20-40,-39 26 1,-15 11 57,-5 2 1,-9 2 0,0 1-405,-1-1 0,-1 1 0,0-1 460,-4 0 1,0 0 0,6-4-19,5-2 0,7-1 56,5 3 0,10 0-190,30 16-57,2-29 1,7-5-225,2-8 0,3-5-250,4-4 0,-1-2-6058,19-1 6723,-4-4 0,-23 3 0,-9-2 0</inkml:trace>
  <inkml:trace contextRef="#ctx0" brushRef="#br0" timeOffset="40875">18725 6018 18227,'-38'10'250,"-1"-1"0,3 1 1,3 6-190,7 12 1,6 5-23,4 2 0,5 1-11,6 4 0,8-2-28,19 11 0,28-25-11,3-34 11,-13-5 0,0-5 5,-6-3 1,-3-2 11,0 0 0,-5-1 72,0-18 158,-26 17 89,-22-5-302,0 11-23,-17 1-67,-2 14-2241,15 9 2297,18 8 0,7-4 0,16 4 0</inkml:trace>
  <inkml:trace contextRef="#ctx0" brushRef="#br0" timeOffset="41074">19262 6212 19997,'2'3'930,"0"-1"-1703,-2-2-6029,-2 7 6802,4-2 0,-4 2 0,6-4 0</inkml:trace>
  <inkml:trace contextRef="#ctx0" brushRef="#br0" timeOffset="41675">19776 6148 19269,'-26'26'134,"0"1"1,-12 14-79,22 13-22,11-19 11,13 2 33,17-15-33,3-4 0,14-17-34,-10-12 0,0-7-11,-1-8 0,-4-5 34,-5-2-12,-9-12 0,-18 4-89,-24 1-381,-6 18-258,-11 14-628,16 8-6072,3 8 7406,13-3 0,4 3 0,10-4 0</inkml:trace>
  <inkml:trace contextRef="#ctx0" brushRef="#br0" timeOffset="42258">20245 6195 13510,'-6'0'3361,"2"0"-2476,4 0-447,-23 15-35,11-3-101,-19 16-33,17-2-11,0 4 33,0 15-156,7 3-46,19 5-33,3-19 12,16-15-46,-7-15 0,11-13-122,-1-11 122,0-14-22,-12-2 0,-13 0 0,-8 10 0,-2 2-56,-4 4-146,-12 3-33,-10 8-684,-6 3-426,8 10-1646,10 2-3306,10 4 6297,5-2 0,1-3 0,-1-2 0</inkml:trace>
  <inkml:trace contextRef="#ctx0" brushRef="#br0" timeOffset="42827">20681 6322 13341,'0'-3'3250,"0"0"-1647,0 3-707,-28-4-516,8 10-121,-24 2-13,13 17-67,1 5-22,2 6-45,4 26-11,16 4-57,15-28 1,5-2 11,16 10 34,19-22-79,-8-20-22,18-30 11,-29 7 0,-1-5 11,2-11 0,-4-2 0,-7 6 1,-5 0-12,0-23 0,-15 24 0,-7 6-112,-7 6-717,-23 4-1939,-2 7 2768,-3 9 0,18-1 0,15 5 0</inkml:trace>
  <inkml:trace contextRef="#ctx0" brushRef="#br0" timeOffset="46744">21369 6231 11896,'1'-7'3194,"-1"2"-2276,0 5 1044,0 0-1134,0-14-716,0 10-78,0-10 0,0 16-12,0 20 12,-4 19-23,-2 25-6,2-30 1,0-2 5,-3 18 0,2-17 1,3-21 10,0-7 157,1-6 180,0-24-146,5-3-135,3-23-33,6 3 72,-3 13 1,1-2 442,5-22 79,-2 4-639,-8 30 0,-11 31 23,-5 17-12,-4 15-17,6-7 1,2 3-292,1 0 0,2 0-2342,2 6 0,2-1 2639,3 12 0,2-23 0,-3-22 0</inkml:trace>
  <inkml:trace contextRef="#ctx0" brushRef="#br0" timeOffset="51179">14788 7341 12949,'55'10'356,"0"0"0,0 1 1,-6-3-1,-1 1 1,2 1-144,10 6 0,1 1 0,6 0-957,-11-4 1,3 0 0,4-1 0,1 1 0,3 0 784,-8-3 1,2 1-1,2-1 1,1 1 0,1-1-1,1 0 1,-1 1-249,-7-2 1,1 0 0,1 1 0,-1-1 0,1 0 0,0 1 0,1-1 0,1 0 207,-4-1 0,2 0 0,1 1 1,1-1-1,-1 0 0,0 0 1,-1 0-1,-2 0 0,-1 0-89,6 0 1,-2 0-1,-1 0 1,-1 0-1,0 0 1,0 0 0,1 0 87,2 1 0,0-1 0,0 1 0,0 0 0,1 0 0,-1 0 0,0 0-166,-1 0 1,0 0 0,-1 0 0,0 0 0,2 1 0,1 0 0,2 0 128,-5 0 1,3 0 0,1 0 0,1 1 0,0 0 0,1 0 0,0 0 0,-2-1-1,-1 1-28,4 0 1,-1 1 0,-1-1-1,0 1 1,0-1 0,0 0 0,0 0-1,2 1 51,-5-2 0,2 0 0,0 1 0,1 0 1,0-1-1,-1 0 0,-2 0 0,-2-1 0,-1 0 57,10 1 0,-1 0 0,-3-1 0,-2 0 0,-2-2 0,-5-1 125,3 1 0,-4-1 0,-4-3 0,-5-1 375,12-5 1,-13-5 1379,-17-14-1028,-13-30-643,-10 19 1,-1-4-169,1-14 0,-1-1 670,0 7 0,0 0-737,1-1 0,0 1-12,1 9 1,-1 2-6,2-2 0,0-1 0,0-3 0,1-3 7,2-2 1,1-5-1,2-2-30,2-7 1,1-2 0,3-3 19,-5 15 1,2-4 0,0 0 0,0 0 0,0 2 2,2-4 0,-1 2 0,0 1 0,1 0-6,0-1 1,1-1-1,-1 3 1,-1 2 324,-1 4 1,-1 2 0,1-1-320,3-8 0,1-2 0,-1 2-49,7-10 1,1 3 31,1 0 1,1 6 4,9-1 325,-10 32-290,-13 16 3058,1 2-3081,-8 1 818,-2-1-818,-4 1 165,2-1-165,3 0 0,5-3 12,2-1-24,9-4 12,-5 3-280,-1 2-23,-10 3 57,-5 4 78,-2 7-381,0 12-168,0 12-606,-7 11-413,-1-8-1099,-6-5 2835,2-12 0,6-7 0,1-4 0</inkml:trace>
  <inkml:trace contextRef="#ctx0" brushRef="#br0" timeOffset="52062">20257 7534 12703,'54'-10'325,"-1"0"0,-2 1 0,-2 0-140,-12 0 0,0 0 291,16-4 0,5-2-584,-17 3 1,2-1 0,1-2 166,16-5 1,3-2 0,-1 0-980,-10 2 1,-2-1 0,1-2 956,3-1 1,-1-3-1,-3 0 159,6-9 1,-4-2 53,0-3 0,-3-3-82,-3-2 0,-3-5-34,-10 2 1,-1-5 0,-4-2 18,-5 0 0,-4-2 0,-2-3-58,-4 8 0,-1-3 1,-1-1-1,-5 4-69,-3-4 0,-4 2 1,-4 2-5,-2 5 0,-2 2 1,-4 4 16,-5 0 0,-5 3-50,-9-6 1,-3 2 21,1 6 0,-3 3-11,-9-3 0,-2 4-11,11 11 0,0 5-108,-2 2 1,-1 4 129,3 3 0,-1 0 6,-7-2 0,-4 1-1,-10-3 1,-7-2-35,19 4 0,-5-1 0,-4-1 1,-3-1-1,-1-1-79,7 2 1,-2-1 0,-1 0 0,-2-1 0,-1 0 0,-3-1 0,-1 0 92,6 2 1,-3-1 0,-2-1-1,-1 1 1,-1-1 0,-1 0-1,1-1 1,0 2 0,0-1-1,3 0-150,-3 0 0,1 0 0,1 1 0,0-1 0,0 0 0,0 0 0,0 1 0,-1-1 0,0 0 150,4 2 1,-2-1 0,0-1-1,-1 1 1,1 0 0,0 0-1,0 1 1,2-1 0,0 1-1,3 1-183,-11-3 1,3 1 0,2 1 0,0 0 0,0 0-1,-4 0 1,-3-1 186,10 2 0,-1 0 0,-2 0 0,-2-1 0,-1 1 0,-1-1 0,-1 1 0,0-1 0,-1 1 0,1 0 0,0 0-56,7 2 0,0-1 0,1 1 1,-1 0-1,-1 0 0,1 0 1,-1 0-1,-1 0 0,0 0 1,0 0-1,-2 0 0,0 0 1,-1 0 54,3 1 0,-1-1 0,-1 1 1,-1-1-1,0 0 0,-2 1 1,0-1-1,0 0 0,0 1 1,1-1-1,-1 1 0,1 0 0,1 0 1,1 1-1,0-1 0,3 1 1,-5-1 0,0 1 0,2-1 0,0 1 0,1 0 0,0 1 0,1-1 0,0 1 0,0 0 0,1 0 0,0 0 0,0 0 0,0 1-6,-7-1 1,0 0 0,-1 0 0,1 1 0,0-1 0,1 1 0,1 1 0,1-1 0,1 1 0,3 1 0,1-1-69,-11 1 1,2 0-1,4 0 1,0 1-1,2 1 1,0-1-1,-1 1-11,4-1 0,-1 1 0,2 0 0,-1 1 0,1-1 1,1 1-1,0 1-21,-5 0 1,2 1 0,0-1 0,1 2 0,-1 1 0,-2 2 44,4 1 0,-2 1 0,-1 0 0,1 2 1,0 2-1,2 1 0,3 3 132,0 2 0,2 1 0,2 3 1,1 1-1,1 4 0,1 2-19,-4 5 1,0 4-1,0 2 1,4 3-1,3 0 1,6 1-51,5 1 0,4-1 0,4 3 1,5 2-1,4 4 11,6 4 0,3 6 0,6 3 0,3 1 0,5-1 0,4-3 7,5-4 1,5-2-1,4-1 1,3 1 0,3 0-1,1 1-54,-2-3 1,3 1-1,2 1 1,1 0-1,3 1 1,1-1-1,1-1 1,1-1-544,1-4 1,1 0-1,2-1 1,2 0-1,1 0 1,0-2-1,0 0 1,-1-1-1,0-2 588,0 0 1,1-1 0,0-1 0,-1-1 0,0-1 0,0-1-1,-2-1 1,-2-1 0,11 10 0,-1-2 0,-1-1 0,-5-4-1,-5-5 1,-7-5 0,0-1 0,0 0 0</inkml:trace>
  <inkml:trace contextRef="#ctx0" brushRef="#br0" timeOffset="55914">24461 4983 17868,'-44'17'209,"-1"1"0,3 2 1,4 3-177,14 5 1,4 3-754,1 1 0,4 1 725,5 0 1,3 0 5,4 28 323,24-10-222,15-11-89,22-20-41,-25-14 1,1-5 28,1-7 0,0-6 34,-1-2 0,-3-3-12,-3-7 1,-4-2 22,-5-3 0,-4-1 325,2-29-257,-22 1 10,-17 6-134,-20 7-196,5 26-1,-5 6-1310,4 11 0,0 4-639,2 2 1,3 4 2325,-5 27 0,32-17 1,6-4-1</inkml:trace>
  <inkml:trace contextRef="#ctx0" brushRef="#br0" timeOffset="56380">25778 5223 16737,'11'7'3070,"-46"-29"-2656,10-1-246,-5 0 0,2-6-129,14-8 1,8-4-24,2 5 1,5-2-838,5-17 1,5-1 820,3 8 0,4 1-23,3 7 1,3 0 0,1 1 240,8-5 1,1 4-270,-1 5 1,-3 14 319,-6 31-252,-31 17 0,-13 9-17,-8 7 0,-6 2-334,7-11 0,-2 0 0,-1 1 319,-1 0 0,0 0 0,-1 2 7,-5 8 1,0 4 0,4-1 7,9-5 0,3-1 0,6 2-112,5 2 1,4 2 0,12-6-421,28 6 0,15-11-623,0-11 1,8-9 1056,3-11 0,5-6 1,-9-1-1,-20 1 0,-3-2 1,13-3-1,-1 1 0</inkml:trace>
  <inkml:trace contextRef="#ctx0" brushRef="#br0" timeOffset="56697">27192 5030 18664,'-36'6'306,"1"-1"1,-13 13-1,5 9-278,14 9 0,4 5-28,-4-2 0,6 1 17,18-1 0,9-3-6,23 3 0,24-16-11,13-11 5,-28-16 1,0-5-6,1-2 0,-1-4 0,8-18 0,-5-6-11,-12 11 0,-5-2 16,4-8 1,-8 0-17,-16-9-819,-40 3-3249,-19 23 4079,-5 12 0,14 13 0,34 5 0</inkml:trace>
  <inkml:trace contextRef="#ctx0" brushRef="#br0" timeOffset="56846">27673 5192 12882,'0'0'0</inkml:trace>
  <inkml:trace contextRef="#ctx0" brushRef="#br0" timeOffset="57147">28307 5134 19482,'-49'4'283,"-1"1"1,7-1 0,7 6-284,4 36 12,57 11-12,-7-28 0,5-3-431,19 0 0,6-7 358,-4-10 0,0-4-39,2 0 0,-1-4 106,-2-4 1,-1-5 102,3-6 1,-5-6-59,-14-7 1,-7-2-40,6-30 22,-47 5-44,-24 26-460,8 17 0,-1 4-5300,-14 0 5782,2 10 0,38 0 0,13 2 0</inkml:trace>
  <inkml:trace contextRef="#ctx0" brushRef="#br0" timeOffset="57464">29287 5185 16983,'-33'0'2645,"3"2"-2472,-12 5 1,-2 8-140,-2 22 10,19 19 12,76-11-17,-20-28 1,5-6-40,13-6 0,0-7 5,-12-3 1,-1-5 11,6-9 0,-3-6-1,-12-2 1,-5-3-28,1 0 0,-7 1-12,-27-26-335,-19 24-303,-3 17 0,-3 4-4000,-26-1 4661,9 15 0,28-1 0,29 9 0</inkml:trace>
  <inkml:trace contextRef="#ctx0" brushRef="#br0" timeOffset="57814">30050 5123 17868,'-57'0'1423,"5"11"-1401,33 15 1,4 6 22,-5 20-1,8-13 1,5 0 57,16 14 21,13-24 0,8-3-17,13-7 1,6-6-96,2 3 0,2-5-360,5-8 1,-1-6 348,-16-1 0,-3-5-292,5-11 1,-6-9-303,-16-3 1,-11-5 99,-16-5 1,-14 2 370,-27 7 0,-11 8 106,1 6 0,-1 8-168,-2 9 0,5 5-1361,-1 6-1044,28 6 2590,21 4 0,9-8 0,4-3 0</inkml:trace>
  <inkml:trace contextRef="#ctx0" brushRef="#br0" timeOffset="58180">31035 5049 18104,'0'-5'437,"0"1"-303,0 4 23,1 94-135,5-33-427,-4-17 1,1 7 0,2-4-67,3-2 1,3-3-1446,0 2 0,2 0 1916,2 0 0,-1-4 0,4 8 0,-4-13 0</inkml:trace>
  <inkml:trace contextRef="#ctx0" brushRef="#br0" timeOffset="58582">25351 6275 16040,'63'-3'143,"0"0"0,-1 1 0,1-1 0,0 0 0,-1 0 0,1 0 0,0 0 0,-1 1 0,0-1 0,0 0 1,1 0-1,-1 1 0,0-1 0,0 1 0,-2-1 0,-1 1 0,-1 0-745,6 0 0,-3 1 0,-1-1 0,0 1 0,-1 0 0,1-1 0,2 1 602,-5 0 0,1 0 0,0 0 0,0 0 0,1 0 0,0 1 0,0-1 0,1 1-111,2 1 1,1-1 0,-1 1-1,2 0 1,-1 0 0,0 0 0,1 1-1,-1 0 109,2 0 1,0 0 0,0 0-1,0 0 1,0 1 0,0 0-1,0 0 1,-1 1-45,0 0 0,0 0 0,-1 1 0,0-1 0,1 1 0,0 1 0,2 0 0,1 0-221,-4 1 0,2 0 0,1 0 1,2 1-1,-1 1 0,1-1 1,-1 1-1,0-1 0,-2 1 1,-1-1 224,-2 0 0,0 0 0,-2 0 1,1 1-1,-2-1 0,0 0 0,-1 1 1,-1-1-1,0 0 0,7 1 1,1 1-1,-1-1 0,-2 0 0,-2 0 1,-3 0-1,-4-1 0,2 1 0,1 0 1,-1 0-1,1 0 0</inkml:trace>
  <inkml:trace contextRef="#ctx0" brushRef="#br0" timeOffset="58863">26168 6615 18151,'60'-6'78,"0"-1"1,0 0-1,0 0 1,-7 1-1,1 0 1,0-1-1,4 1 1,5-1 20,-10 1 1,4-1-1,2 1 1,2-1 0,3 1-1,1-1 1,1 1-1,1 0 1,0 0-494,-8 2 0,2 0 1,0 0-1,1 0 1,1 1-1,0-1 1,2 1-1,0 0 1,1 0-1,2 0 1,0 0-1,1 0 381,-8 0 0,3 0 1,1 1-1,1-1 1,0 1-1,2-1 1,0 1-1,1-1 1,-1 1-1,1 0 0,-1 0 1,0 0-1,-1 0 1,0 1-1,-2-1 1,-1 1-76,2 0 0,-1 0 0,-1 1 0,0-1 0,0 1 0,-1 0 0,0 0 0,0 0 0,-1 1 0,0-1 0,0 1 0,0-1 0,-1 1 0,1 0-9,6 0 1,1 0 0,0 1 0,0-1 0,0 1 0,-1 0 0,0 0-1,-2 0 1,-1 1 0,-2-1 0,-2 1 0,-2-1-225,6 2 1,-2-1 0,-3 1 0,-2 0 0,-1 0 0,0 0 0,-1 0 0,0 0-799,5 0 0,-2 0 0,1 0 0,-2 0 1,0 0-1,-1 0 0,-1 0 1041,4 0 0,1 0 0,-2 0 0,-1-1 0,-4 1 1,-3-1-1,15 2 0,-6-1 0,-4-1 0,5-1 1,-1 1-1</inkml:trace>
  <inkml:trace contextRef="#ctx0" brushRef="#br0" timeOffset="142815">4865 2935 11817,'-6'1'438,"1"0"929,5-1-1031,39 25-112,4-12-90,2 1 1,11 2-1,0-2-931,-10-6 0,1-3 0,3 1 813,4 0 1,3 0 0,3 0 0,4-1-251,-7-1 0,3-2 1,2 1-1,2-1 0,1 0 1,1 0 276,-11-1 0,2 1 1,0-1-1,1 0 1,1 0-1,1 1 0,1-1 1,1 1-196,-4 0 0,3 0 0,1 0 0,1 0 0,1 0 0,0 0 0,-1 1 0,0-1 0,-2 1 0,-2-1 177,4 0 0,0 1 0,-2-1 0,0 1 1,-2-1-1,0 1 0,0 0 0,-1 1-188,2 0 0,1 0 0,-1 1 0,-1 0 0,-2 0 1,-4 1-1,-2 0 174,6 1 0,-5 0 0,-2 1 1,0 1 224,16 5 1,0 1-1,-6-1-202,0 2 0,-5-1 720,-6 0 0,-8-2-217,-15-2 1878,-22-8-2269,-3-1 3225,-1 1-3090,0 4 388,0 0-523,-3 1-46,0-3 24,-3 0-46,-2-1 146,-5 4-146,-2 0 46,-6 2-24,-1-1-54,5-4 43,0 0-89,6-4-22,0 2 56,1-3-34,3 1-673,3-1-1041,2 2-2096,4 1-515,8 4 4325,9 0 0,-5-2 0,1-2 0</inkml:trace>
  <inkml:trace contextRef="#ctx0" brushRef="#br0" timeOffset="147881">3010 5756 15605,'-35'20'355,"-1"0"0,3 1 0,5 4-176,1 26-22,5 8-782,7 3 659,6-2-12,6-6 256,23 6-144,20-15 1,10-8-102,12-20 57,-14-18 101,3-13-113,-4-11-16,-17-2 0,-4-6-34,-8 0 0,-4-2-17,3 0 0,-5 1-11,-17-25 335,-10 27-470,-22 3-783,-6 14-3508,-3 11-482,16 12 4908,15 7 0,14-6 0,1-3 0</inkml:trace>
  <inkml:trace contextRef="#ctx0" brushRef="#br0" timeOffset="148065">3526 6029 17174,'-5'6'403,"1"-1"-403,4-5-4729,0 0 4729,5 0 0,-3 0 0,3 0 0</inkml:trace>
  <inkml:trace contextRef="#ctx0" brushRef="#br0" timeOffset="148481">4183 5900 14798,'-2'-3'695,"1"0"-706,1 3 22,-3 25 11,6 27-16,-2-9 0,0 3-29,2-3 1,-1 0-989,1 0 0,0-1-1443,-2 18 2454,0-4 0,0-24 0,-1-9 0</inkml:trace>
  <inkml:trace contextRef="#ctx0" brushRef="#br0" timeOffset="149081">4343 6001 15191,'-31'23'197,"0"0"1,2 12 0,7 8-159,10 14 1,7 3-443,5-8 0,5-3 475,3-6 1,7-7 6,28-3-68,10-14 358,6-10-274,-19-18 1,0-8-29,-7-8 1,-4-7-24,1-14 1,-7-4 5,-11 5 1,-7-1-97,-7 0 1,-7 4 34,-14-13-45,4 25 0,-5 4-78,-28-4 122,-2 6-492,-3 32-2454,3 23-1356,22-3 4417,1 11 0,26-25 0,5-4 0</inkml:trace>
  <inkml:trace contextRef="#ctx0" brushRef="#br0" timeOffset="149348">5132 5941 16098,'0'-6'538,"0"1"-516,0 5 12,-1 85 0,2-29-474,1 6 0,1 3 440,0-27 0,2-1-857,4 12 0,1 0 874,3-8 0,-1-1 0,-3-6 0,0-4 0,7 5 0</inkml:trace>
  <inkml:trace contextRef="#ctx0" brushRef="#br0" timeOffset="149631">5720 5921 16927,'-2'54'22,"-1"1"1,1-1-1,-1 10 1,2-3-35,4-2 1,2-5-661,-2-17 0,1-2 672,1 12 0,1-4 0,-2 0 0,3 8 0</inkml:trace>
  <inkml:trace contextRef="#ctx0" brushRef="#br0" timeOffset="149931">6250 6018 14809,'0'57'194,"0"-1"1,1-2-1,-1-3-194,0-17 0,1-1-2034,1 13 1,0-1 2033,3 18 0,-1-5 0,-1-38 0</inkml:trace>
  <inkml:trace contextRef="#ctx0" brushRef="#br0" timeOffset="150364">6775 6103 17521,'8'-37'18,"0"1"1,1 1 0,4 4-19,19-6-45,-3 14 0,4 3 45,0 4 0,1 3-101,5 2 1,-2 5-158,12 16 124,-24 25 100,-34 17 51,-14-5 0,-9 3 145,-5 0 0,-3 0-379,13-11 0,1 1 0,0-3 245,-5 2 0,8-3-17,23 11-11,22-28-291,16-9 22,5-5-269,9-33 168,-17-24 101,-19 13 1,-5-2-556,-9 5 1,-6 2-768,-14-22 1781,-10 29 1,11 13 0,2 5 0</inkml:trace>
  <inkml:trace contextRef="#ctx0" brushRef="#br0" timeOffset="150781">7654 5867 17756,'21'-33'179,"0"0"1,7 5-1,4 9-285,5 19 0,1 9-18,-4 0 0,-2 6 12,0 6 0,-5 6-56,-7 24 67,-19-10 1,-9 2 128,-12 3 0,-6-1-309,-1 10 0,-1-2 331,1-13 1,2-3-29,-3 18 285,35-29-83,23-9-12,13-33-167,-17-6 0,-2-6-23,-6-1 1,-4-3-238,-4-8 1,-4 1 169,-13-13 824,-11 8-1070,-15 13-1121,-3 19 0,-3 9-2258,-2 13 1,1 6 3669,1-1 0,3 2 0,-12 22 0,37-17 0</inkml:trace>
  <inkml:trace contextRef="#ctx0" brushRef="#br0" timeOffset="173047">3476 10308 17003,'30'42'118,"0"1"1,0 0 0,-2 0 0,0 2 0,-4-1-97,-6-2 1,-5-1 0,0 5-404,-2 1 0,-1 5 0,-2 1 0,-2 0 467,-5 1 1,-3 0 0,-1 0 0,-1 0-65,0-2 1,1 0-1,-3 0 1,-4-2 21,-11 16 1,-6-3 0,-3-10 421,1-15 0,-4-12-338,-2-14 1,1-15-62,7-29 1,7-14-1,5-2 1,4-5-1,3 5 0,1-4 0,6 3 68,8-4 1,9 2-954,7-4 0,11 6-2459,0 20 0,7 6 0,1 3 3076,15-1 0,-1 5 0,-9 5 1,-5 4-1,1-1 0</inkml:trace>
  <inkml:trace contextRef="#ctx0" brushRef="#br0" timeOffset="173382">4588 10394 19269,'-22'51'52,"1"0"0,4-10 1,0 1-57,1 1 0,0 3 0,2-3-198,1 2 1,6-3-3317,10 3 0,7-5 3518,20 6 0,0-7 0,-6-33 0</inkml:trace>
  <inkml:trace contextRef="#ctx0" brushRef="#br0" timeOffset="173564">4746 10648 17734,'-4'-8'1165,"0"2"-1198,4 6 33,32 37-549,-1-8-309,-1 1 1,4 1 857,6-1 0,-3-4 0,1 1 0,10 4 0</inkml:trace>
  <inkml:trace contextRef="#ctx0" brushRef="#br0" timeOffset="173731">4970 10637 16580,'-34'39'-530,"0"0"0,0 0 0,-2 6 0,5-3 0,2 10 1,26-32-1</inkml:trace>
  <inkml:trace contextRef="#ctx0" brushRef="#br0" timeOffset="173980">5317 10366 19785,'0'-8'436,"0"2"-430,-1 35 0,2 22 5,2 7 0,1 5-949,-2-13 0,-1 3 1,1-1 709,1 2 0,1 1 0,0-5-517,-2 2 0,1-3-1698,0-5 1,0-2 2558,2-6 1,-1-3-1,1 3 1,2-16-1</inkml:trace>
  <inkml:trace contextRef="#ctx0" brushRef="#br0" timeOffset="174197">6210 10786 17946,'0'-5'1468,"0"1"-1468,28-5 0,11 1-1052,-5 4-579,9-5 1,-2 2 1630,-16 12 0,-11-4 0,-10 3 0</inkml:trace>
  <inkml:trace contextRef="#ctx0" brushRef="#br0" timeOffset="174347">6326 10936 17140,'36'20'-1409,"0"-1"1,2-1 0,-5-4 0,-9-6 0,1-4 0</inkml:trace>
  <inkml:trace contextRef="#ctx0" brushRef="#br0" timeOffset="178649">8700 10627 10753,'-3'0'2420,"0"0"1256,3 0-2825,-15-13-122,9 4-192,-12-12-21,12 7-124,1-2-67,1-1 145,1-16-402,15-15-57,7 15 0,4 0 22,-1 2 1,3 3-165,9-1 0,3 5 131,20-6 5,-17 15 1,1 3-45,-6 3 0,-2 7-6,0 17 0,-6 9 23,-10 34-596,-25-5 0,-12 4 623,-7-3 1,-8 0 9,-1-4 0,-5 2 0,3-1-97,8-7 0,1 0 1,1-1-125,0 3 1,2-1 0,7-3-8,9-3 0,10-6 245,30 0-32,8-26 78,0-14-67,-2-11 697,-14-8 1,-3-8-558,-5-7 0,-5-5-162,0-11 0,-6 0 38,-8 10 1,-6 5-45,-5 6 0,-6 7-17,-25 10-314,9 14 1,-2 4-3843,-24 16 4190,8 4 0,28 0 0,26-7 0</inkml:trace>
  <inkml:trace contextRef="#ctx0" brushRef="#br0" timeOffset="179014">9247 10563 18216,'-50'35'179,"9"2"-179,34 3-471,16 14 68,33-12 403,6-6-118,-13-25 0,1-7 174,21-14 140,-22-3 0,-2-4 745,12-30-672,-23 18 0,-9-1-157,-33-18-123,-14 19-314,-6 22 0,-4 7-3619,-14 18 3944,4-1 0,31 2 0,23-12 0</inkml:trace>
  <inkml:trace contextRef="#ctx0" brushRef="#br0" timeOffset="179231">10038 10798 15907,'-6'1'3,"1"0"0,5-1 0,0 0 0</inkml:trace>
  <inkml:trace contextRef="#ctx0" brushRef="#br0" timeOffset="179863">10836 10709 13824,'-7'8'1960,"1"-2"-1691,6-6-146,0 0 79,50 13-112,-20-14-29,15 0 1,0-6 532,-1-26-1,-3-6 136,-34-2-46,-27 12-178,-16 5-113,-13 10 112,-9 6-213,-5 23-226,13 10 0,0 9-43,7 13 1,5 9-419,11-10 0,4 3 0,5-1 340,4 13 0,13-3-102,13-4 1,10-8-123,3-17 1,7-5-343,20-1 1,8-6-515,-13-7 1,3-4-1,0-2-146,1-1 1,1-3 0,0-1-389,2-4 1,1-1-1,-4-3 1670,8-8 0,-6 0 0,10-3 0,-16 2 0</inkml:trace>
  <inkml:trace contextRef="#ctx0" brushRef="#br0" timeOffset="180430">11283 10195 18843,'26'-30'134,"0"0"1,4 4-1,2 7-212,3 16 0,-2 10 44,13 30 34,-39 8 34,-23 16-34,-13-18 11,-2 5 0,15-16-145,9-6 66,20-17-738,13-13-1480,8-4 2286,0-6 0,0 0 0,-4 1 0,17-9 0</inkml:trace>
  <inkml:trace contextRef="#ctx0" brushRef="#br0" timeOffset="180697">11918 10113 19269,'-49'6'306,"1"0"0,3 0 1,8 5-307,12 20-112,8 15-650,37-5 437,35-6 263,-13-29 1,2-6 55,-5-3 0,-2-5 18,22-17 21,-38 4-10,-12-9-1469,-24 5-6801,-12 3 8247,-5 10 0,8 11 0,17 1 0</inkml:trace>
  <inkml:trace contextRef="#ctx0" brushRef="#br0" timeOffset="180997">12264 10065 18496,'-61'23'515,"11"2"-515,40 7-403,12 7 257,35-12 236,23-7-68,7-25 17,-33-2 1,-2-4-40,4-14 56,-9 0 67,-12-2-67,-13-7-1031,-28 6-459,-1 5-1861,-18 12 3295,15 11 0,14 0 0,5 0 0</inkml:trace>
  <inkml:trace contextRef="#ctx0" brushRef="#br0" timeOffset="181314">12697 10030 18586,'-32'17'-45,"0"-1"0,-2 23-213,62 15 258,3-34 0,5-6 17,1-4 0,0-5 22,-1-6 0,-2-5 6,1-6 157,-10-19-1,-16-7-201,-15 3-78,-15 5-437,-12 20-516,-4 5-1961,1 8 2992,5 3 0,14-1 0,7 1 0</inkml:trace>
  <inkml:trace contextRef="#ctx0" brushRef="#br0" timeOffset="181882">13227 10041 15504,'0'-12'2330,"0"2"-2071,0 10-91,-48 22 11,18 15-146,3-11 1,7 2-34,39 19 0,17-21-56,29-20 56,-16-16 45,-5-6-45,-9-8-45,-10-2 34,-12-2-392,-15-11-3486,-32 12-918,-2 2 4807,-21 16 0,33 9 0,5 0 0</inkml:trace>
  <inkml:trace contextRef="#ctx0" brushRef="#br0" timeOffset="182363">13931 9909 20009,'0'31'459,"23"13"-549,-3-17 1,2-1-405,4 1 1,-2-2-1725,6 1-3138,-9-8 5356,-6-7 0,-8-6 0,-4-5 0</inkml:trace>
  <inkml:trace contextRef="#ctx0" brushRef="#br0" timeOffset="182548">14136 9864 18642,'0'-4'795,"0"0"-671,0 4-68,-57 43-45,20-9-213,-10 9 0,0 5-3260,28-17 0,5 0 3462,-15 26 0,26-26 0,7-23 0</inkml:trace>
  <inkml:trace contextRef="#ctx0" brushRef="#br0" timeOffset="182797">14666 10018 19078,'48'0'-1039,"0"0"1,-2-2 0,-6 1 0,-7 0 0,-10-2-1</inkml:trace>
  <inkml:trace contextRef="#ctx0" brushRef="#br0" timeOffset="183181">15459 9989 19437,'36'-21'60,"0"0"0,-3 2 0,0 5-116,28 12-348,-9 11-123,-10 6 404,-24 14 123,-40 3 45,-15 5-45,-17-1 173,19-13 1,1-1-39,-5 12-102,8-1-1680,62-20-4527,6-8 6174,28-12 0,-35 5 0,-5-5 0</inkml:trace>
  <inkml:trace contextRef="#ctx0" brushRef="#br0" timeOffset="183347">15884 10054 7840,'8'-7'0,"-1"1"0</inkml:trace>
  <inkml:trace contextRef="#ctx0" brushRef="#br0" timeOffset="183713">16375 9920 17442,'0'-7'2152,"0"2"-1961,0 5-68,0 0-56,-17-12 11,-2 9-33,-35-1-22,11 23-23,5 16 0,26-1 44,29 3 24,14-11-46,13 2-22,2-2-381,4 5 336,-22-3 45,-18-3-156,-31-8-1032,-16-8 1188,-12-5 0,23-2 0,0-2 0</inkml:trace>
  <inkml:trace contextRef="#ctx0" brushRef="#br0" timeOffset="183863">16363 9876 18171,'34'-7'-1689,"1"0"1,14 0 0,0 2 1688,-14 4 0,-2 2 0,29-1 0,-30 0 0</inkml:trace>
  <inkml:trace contextRef="#ctx0" brushRef="#br0" timeOffset="184579">18252 10383 14978,'0'51'552,"0"1"1,0-4 0,2-2-503,1 0 1,1-1-2993,1 2 1,0 0 2941,1-1 0,-1-3 0,1 15 0,-3-40 0</inkml:trace>
  <inkml:trace contextRef="#ctx0" brushRef="#br0" timeOffset="184762">18139 10781 19997,'63'-14'-632,"0"-1"0,-4 6 1,3 1-1,-9 2 1,9 6-1,-15 0 1,0 0-1</inkml:trace>
  <inkml:trace contextRef="#ctx0" brushRef="#br0" timeOffset="185231">20130 10341 17420,'0'-5'493,"0"2"-336,1 39-22,-1 5-113,0-4 1,1 5-326,-1 13 0,0 2-2611,-1 0 1,1-1 2751,0 0 1,0-3 0,-1 13 0,1-44-1</inkml:trace>
  <inkml:trace contextRef="#ctx0" brushRef="#br0" timeOffset="185563">20398 10388 18877,'15'-41'354,"0"0"1,10 7 0,9 7-355,19 9 0,8 12-112,-16 8 0,3 4 0,-3 4-966,17 11 0,-7 6 1078,-14 1 0,-14 4 11,-27 2 1,-14 0 116,-9-7 1,-9-2 170,-6-1 0,-6 0 0,0 0-42,-13 11 1,1 1-236,0-2 1,5-1-18,19-6 1,8-1 296,15 1-246,22 1-213,43-8-510,-6-11 1,7-3-1409,-6-2 1,2-2 0,0-1 2074,-5-2 0,-2-1 0,-2 1 0,7 1 0,-7-1 0,-5-2 0</inkml:trace>
  <inkml:trace contextRef="#ctx0" brushRef="#br0" timeOffset="186563">22173 10673 14911,'-8'2'3507,"2"-1"-2735,6-1-334,0 0-270,36 1-123,-3-3-34,-2 1 0,5-1 28,10-5 0,-2-1-50,2-2 45,9-4 55,-81 10 1,-21 2-79,-1 4 0,9 1-11,29 1-33,7 6 78,24-1-202,3 2-695,24-3-605,0-3-3014,-9-2 1,1-1 4470,23 1 0,-6-1 0,-30-2 0</inkml:trace>
  <inkml:trace contextRef="#ctx0" brushRef="#br0" timeOffset="187116">23703 10345 16221,'-5'-6'2477,"1"1"-2242,4 5-146,0 0-55,27 0 33,12 4-62,12 0 1,7 1-62,-6-1 0,-2 1 6,1 0 0,-5-1 72,12 0 348,-48-3-123,-20 6-203,-16 18-10,-3 7 11,-4 18 33,11 1-67,8-11 1,1 1-63,4-8 1,0 0-203,-2 9 1,3 1-1882,3-5 0,3-1 2134,13 21 0,-8-11 0,11-25 0</inkml:trace>
  <inkml:trace contextRef="#ctx0" brushRef="#br0" timeOffset="187963">24514 10460 15717,'0'-9'2611,"0"2"-2533,0 7-44,59-40-34,-11 30-17,-7-9 0,-1 5 17,8 29-89,-21 10 55,-6 37 11,-17-28 1,-7 2 28,-9 9 0,-7-2-6,1-10 0,-3-3 11,-8-6 0,-2-5-22,-15-1-684,21-7-11,3-4 246,22-5 517,20 2 66,10 5 23,5 3-46,2 8-10,-18 0 89,-4 16 236,-14 0-326,-25 3-3887,-3-15 3798,-2-12 0,16-10 0,13-2 0</inkml:trace>
  <inkml:trace contextRef="#ctx0" brushRef="#br0" timeOffset="188280">25456 10469 18283,'-59'4'287,"-1"-1"1,2 5 0,7 8-266,19 11 0,5 7 23,-6 17 0,7 5-34,11-2 0,6 0-415,2 0 1,8-3 386,10-8 0,8-7-16,23-2 164,-11-21 0,2-5-120,23-7 156,-8-25-940,-53-18-583,-24 1 45,0 21 0,-2 3 1311,-19 3 0,22 7 0,9 5 0</inkml:trace>
  <inkml:trace contextRef="#ctx0" brushRef="#br0" timeOffset="188581">25859 10588 17588,'-35'-3'485,"-1"-1"1,1 5 0,2 5-453,-3 11 1,5 9-34,8 7 0,4 4-73,-2 0 0,7 1 6,16 0 0,9-4 67,25 7 5,4-22 1,4-5 11,-12-5 0,0-2 5,11 1 1,-3-6 167,10-26-190,-23 1-45,-5-21-2229,-49-11-2702,-5 17 4976,2 14 0,-2 4 0,2 7 0,4 6 0</inkml:trace>
  <inkml:trace contextRef="#ctx0" brushRef="#br0" timeOffset="188912">26181 10676 15045,'1'-12'1557,"-1"2"-1389,-40 33 23,26-7-23,-27 22 392,54-4 12,26-6-270,19-5-201,7-21-79,-23-13-22,-19-11-190,-24-1-505,-14-4-829,-14 3 1524,-2 11 0,0 1 0,0 1 0,-12 1 0</inkml:trace>
  <inkml:trace contextRef="#ctx0" brushRef="#br0" timeOffset="189396">26665 10582 17050,'-33'4'532,"-1"1"1,-24 22-421,51 13-56,40 6-101,11-16-28,-10-20 1,1-5 38,11-4 34,-9-10 23,-9-5-23,-11-11 0,-9-4-192,-19-18-3695,-29 1-562,-4 4 4449,-16 15 0,36 20 0,6 5 0</inkml:trace>
  <inkml:trace contextRef="#ctx0" brushRef="#br0" timeOffset="189963">27650 10359 17992,'-4'0'1333,"10"44"-1120,12-11-146,-3 2 1,3 1-545,4-9 0,3-3 426,1 0 1,1-1-583,-1-1 0,2-2 694,2-3 1,-1-2-1,1 2 1,-2-7 0</inkml:trace>
  <inkml:trace contextRef="#ctx0" brushRef="#br0" timeOffset="190147">28011 10369 18642,'-49'18'42,"1"1"0,0-1 0,-9 6 0,3 4-353,16-2 1,3 4 0,2 0-1831,0 7 1,3 0 2140,4 1 0,2-2 0,-2 6 0,11-11 0</inkml:trace>
  <inkml:trace contextRef="#ctx0" brushRef="#br0" timeOffset="199613">3498 13417 15179,'-40'-4'67,"1"0"0,-1 0 1,2 2 100,-27 4 134,3 7-1513,5 3 1379,14 3 401,13 4-435,17 6 208,27 13-292,7-10 1,5 0-51,0-1 0,3 0-84,6 4 1,0-1 94,-11-6 1,-3 2 242,0 6 0,-6 3-282,-8 0 0,-5 0 28,-9 30-348,-22-13-548,-4-25-5828,-10-10 6724,15-14 0,2-2 0,18-6 0</inkml:trace>
  <inkml:trace contextRef="#ctx0" brushRef="#br0" timeOffset="199881">3565 13658 13084,'0'-8'392,"0"2"-257,13 64-113,-7-23-22,2 5 0,0 1 67,-3 2-257,3 9-5894,-2-10 6084,-1-8 0,-2-17 0,-3-17 0</inkml:trace>
  <inkml:trace contextRef="#ctx0" brushRef="#br0" timeOffset="200046">3595 13873 14003,'-3'-9'1860,"0"1"-1860,3 8-650,0 0-392,42-28-146,-1 18 790,19-8 1,5 2-651,-20 11 0,-1 2-983,19-2 1,-2 1 2030,-17 1 0,-6-1 0,9 1 0,-15 0 0</inkml:trace>
  <inkml:trace contextRef="#ctx0" brushRef="#br0" timeOffset="200530">4272 13730 11863,'-43'-19'5624,"8"12"-5489,-25-8-68,27 15-56,17 8 67,4 17-89,6 13-22,7 1-79,8-3 11,6-18 34,14-4 145,7-7-78,10-17 45,1-10-34,-12-3-11,-8 2-22,-14 13-23,-3 4 11,-4 3 12,9 4-1,14 11 12,4-1 11,13 8 56,-9-9-33,19-4 33,-1-5-23,1-12 34,-20-3-33,-20-2 44,-14 4-78,-2 8-33,0 2 33,0 5 0,0 17 11,0 13-201,3 4-1245,22 8-2195,28-20 3630,-9-14 0,1-3 0,13 0 0,-3-10 0</inkml:trace>
  <inkml:trace contextRef="#ctx0" brushRef="#br0" timeOffset="200731">5143 13511 17062,'10'56'-553,"1"0"0,1-3 0,2-1-1755,1-3 0,1-5 2308,8 16 0,-6-27 0,-13-25 0</inkml:trace>
  <inkml:trace contextRef="#ctx0" brushRef="#br0" timeOffset="200880">5190 13727 15426,'53'-11'-917,"1"0"0,0 1 1,4 2-1,0 3 1,-3 4 916,9 6 0,-5 3 0,-11-1 0,-7 1 0,-7 4 0</inkml:trace>
  <inkml:trace contextRef="#ctx0" brushRef="#br0" timeOffset="201597">3435 15450 14854,'-1'39'474,"0"0"0,-1-3 1,1 0-324,-3 2 1,0-1 72,0 17 1222,1-7-1088,3-42-201,0-33-12,-2-28-134,1 19 1,-1-4-412,0-7 1,-1-5 432,-1-2 1,1-6-1,0-1-26,0 0 1,2-1 0,-1 0-8,0 1 0,0 1 0,2 2-15,1 9 0,2 3 0,2 6 15,13-17-62,6 35 1,7 6-539,11 8 1,6 10-2438,13 13 1,-1 9 2999,-10 1 0,-5 2 0,-7 1 0,-10-1 0,-15 3 0</inkml:trace>
  <inkml:trace contextRef="#ctx0" brushRef="#br0" timeOffset="201763">3570 15377 15751,'-8'0'78,"2"0"-78,48-25 17,-4 16 0,5 3-757,18-5 0,1 7 740,-7 19 0,-5 6 0,-12-12 0,-9 4 0,-11 29 0</inkml:trace>
  <inkml:trace contextRef="#ctx0" brushRef="#br0" timeOffset="201912">3666 15747 13712,'-11'3'1579,"3"0"-1478,8-3 112,0 0-67,55 3-925,-13-4 0,5 0-984,2 0 0,4 0 1,-1-1 1621,16-2 1,-4 0 0,-16 0 0,-6 1 0,-6-1 0</inkml:trace>
  <inkml:trace contextRef="#ctx0" brushRef="#br0" timeOffset="202080">4302 15496 16614,'-2'-7'313,"0"1"-246,29 60-941,-9-23 1,1 3-657,4 11 1,0 1 1529,-1-5 0,-4-5 0,-5-7 0,-5-9 0</inkml:trace>
  <inkml:trace contextRef="#ctx0" brushRef="#br0" timeOffset="202314">4428 15736 16748,'6'-53'713,"0"1"0,8 0 1,4 3-697,1 14 0,3 5-17,5 0 0,2 6-34,17 4 11,-11 15 1,1 9-29,-3 17 1,-3 7-101,1-3 0,-4 6-624,-7 14 1,-9 3-33,-7-10 1,-3 1-2712,1 13 0,2-2 3518,15 13 0,-9-3 0,7-46 0</inkml:trace>
  <inkml:trace contextRef="#ctx0" brushRef="#br0" timeOffset="202696">5616 15344 16793,'-5'-43'765,"0"1"1,-8 1 0,-6 15-772,-12 36 0,-5 16-11,-13 11 1,0 7-759,5 3 1,5 3 774,3 4 0,11-3 90,26 2 478,32-15-501,25-15-39,-21-16 0,1-3-17,1-5 0,0-5 34,9-14 0,-2-10-886,-7-19 1,-6-8 799,-10 19 0,-2-1 0,-3-5-43,-6-5 0,-3-4 0,-3-2 0,-1 4 13,0-2 0,-3 2 0,-2 1 48,-2-3 1,-2 1 0,-8 8 338,-13 3 0,-10 18-305,-11 34 0,-3 19-11,4-1 0,3 7-324,2 15 0,10 4-186,17-11 0,9 0-476,9 1 1,5 1-623,3 1 0,4-1 1608,9 1 0,0-5 0,5 8 0,-4-12 0</inkml:trace>
  <inkml:trace contextRef="#ctx0" brushRef="#br0" timeOffset="203146">4178 17032 17230,'-9'-40'459,"0"0"0,-1 4 1,-1 5-438,-7 10-33,-21 6-67,1 8 78,2 22 0,21 5 0,33 19 56,21 0-23,7-8 1,7 2-296,1 1 0,1 3 243,-14-8 0,0 2 1,-4 1-139,3 10 0,-10 0 101,-18 20 56,-43-14-1143,-20-21-1602,-6-12 2745,6-6 0,22-8 0,10-1 0</inkml:trace>
  <inkml:trace contextRef="#ctx0" brushRef="#br0" timeOffset="203346">4685 16956 16726,'7'-4'291,"-10"38"-168,-1-3-67,-5 34-370,8-28 1,3 0-1402,7 18-666,-2-20 0,3-2 2381,12 2 0,-8-16 0,-4-9 0</inkml:trace>
  <inkml:trace contextRef="#ctx0" brushRef="#br0" timeOffset="203646">4650 17290 18518,'56'-22'-215,"0"0"0,0 0 1,-7 3-1,1 0 0,0 1 1,-5 1-537,15-5 0,-4 2 381,1-3 1,-6 0 895,-5-7 808,-60 25-897,-15 17-57,-9 17-212,12 6 57,6 23-1368,18 4-930,15-3-2386,20-10 4459,11-26 0,-19-12 0,-3-4 0</inkml:trace>
  <inkml:trace contextRef="#ctx0" brushRef="#br0" timeOffset="204079">5525 17232 17431,'-11'63'56,"-1"1"0,2-6 0,2-3-45,3-14 1,1-4-12,-1 13 89,5-35 942,0-16-661,0-42-236,0-5-598,0 6 1,0-3 468,0 3 1,0 0-6,0-6 0,0-1 0,2-4 0,3-3 18,2 5 1,5-3 0,3 2-23,4 7 0,5 1 1,2 3 28,6-4 1,4 3 0,3 11-110,17 12 0,-1 17 33,-12 12 1,-7 13-85,-10 15 1,-9 7-157,-10-3 0,-9 2-582,-7-1 1,-8 3 0,-5-1-1029,-6 1 0,-7-2 0,-1 0 1810,-2 1 1,-3-1-1,1-5 1,-10 5-1,3-10 1,-4-6-1</inkml:trace>
  <inkml:trace contextRef="#ctx0" brushRef="#br0" timeOffset="471672">7242 13503 18664,'51'-11'-449,"-1"0"1,1-1 0,-3 4 0,0 0 0,-2 2-2281,16-1 1,-5 2 2728,-17 3 0,-6 2 0,1 0 0,-29 0 0</inkml:trace>
  <inkml:trace contextRef="#ctx0" brushRef="#br0" timeOffset="471822">7761 13404 17140,'-6'42'-1793,"-5"3"-5423,4 7 7216,0-19 0,4-16 0,3-16 0</inkml:trace>
  <inkml:trace contextRef="#ctx0" brushRef="#br0" timeOffset="472307">8950 13356 15157,'0'-9'1703,"0"2"-1143,-40 24-392,19 4-56,-29 19 56,35 2-123,7 0 247,28 15-208,2-30 0,5-2-79,0 0 1,3-3 22,6-5 0,1-6 84,12-4-112,-3-11 0,-7-7 34,3-23-169,-19-10 90,-21-13-167,-20 15-92,-22 10-177,2 17-1144,-16 6-5860,11 5 7485,6 2 0,21 2 0,14 0 0</inkml:trace>
  <inkml:trace contextRef="#ctx0" brushRef="#br0" timeOffset="472473">9699 13458 15896,'3'5'325,"-1"-1"-471,-39 12-2868,28-12 3014,-23 12 0,33-16 0,2 0 0</inkml:trace>
  <inkml:trace contextRef="#ctx0" brushRef="#br0" timeOffset="472806">10256 13379 16075,'-42'22'497,"1"0"0,3-3 0,7 3-441,4 25 44,41-1-100,13-4-6,1-24 1,4-6-73,27-4-191,2-4 168,-4-11 101,-6-6 23,-11-10-12,-8-18-22,-24 2 11,-16 1-314,-23 13-773,-12 17-1254,1 3 2341,5 4 0,16 0 0,10 1 0</inkml:trace>
  <inkml:trace contextRef="#ctx0" brushRef="#br0" timeOffset="473089">10953 13357 16199,'-45'17'507,"-1"-1"1,4-1 0,5 4-474,-2 28 33,28-3-179,37 2 45,14-21 67,23-14 34,-18-14 22,7-21-56,-14-9-90,-7-14-1389,-40 9-1546,-11 17 3025,-18 13 0,20 8 0,6 0 0</inkml:trace>
  <inkml:trace contextRef="#ctx0" brushRef="#br0" timeOffset="473406">11400 13351 16703,'-37'20'354,"0"-1"1,5 0 0,6 0-288,7 10-44,12 0 146,45 6-113,0-13-28,-2-9 0,1-4-720,25-3 815,-5-5 68,-5-5-12,-3-15 12,-21-10-270,-19-12-301,-24 10-293,-21 10-429,0 14-2371,5 5 3473,10 2 0,11 0 0,7 0 0</inkml:trace>
  <inkml:trace contextRef="#ctx0" brushRef="#br0" timeOffset="473705">11954 13389 15863,'-43'24'306,"1"0"0,9 1 1,10 3-117,17 27-44,32-13-113,30-13 46,4-19-29,-20-7 0,1-2-44,-2-4 0,-1-4-6,2-3 0,-3-2-168,5-14-336,-21-5-841,-28 13 1345,-20 2 0,12 8 0,-10 3 0</inkml:trace>
  <inkml:trace contextRef="#ctx0" brushRef="#br0" timeOffset="474040">12694 13417 17734,'58'-29'538,"-22"15"0,1 6-718,16 30-330,-25-2 0,-3 3-117,9 32-90,-32 10 515,-20-17 247,-2-18 0,-3-1 538,-16 18-124,3 4-336,21-25 0,27-9-123,11-12-1770,43-3-40,-20-7 1,3-3 1809,14-5 0,-1-2 0,-20 6 0,-4-1 0,20-13 0</inkml:trace>
  <inkml:trace contextRef="#ctx0" brushRef="#br0" timeOffset="474223">13148 13315 18776,'-11'-50'717,"15"12"-717,32 35-12,0 11 1,2 8-403,-5 9 0,-2 4 32,1 1 1,-5 3-570,-8 8 1,-9 0-1258,-24 17-795,-9-4-1759,-15-10 4762,0-14 0,16-14 0,7-10 0</inkml:trace>
  <inkml:trace contextRef="#ctx0" brushRef="#br0" timeOffset="474340">13304 13382 13476,'35'-32'579,"0"0"0,15-1 0,4 7-1879,-1 14 0,2 6 1182,2-1 0,-2 2 0,-13 4 0,-6 2 0,-2 2 0</inkml:trace>
  <inkml:trace contextRef="#ctx0" brushRef="#br0" timeOffset="475873">13791 13166 12860,'5'-9'3171,"-2"2"-2364,-3 7-225,0 0 236,0-11-515,-13 1-258,-4-5-12,-16 6 1,-19 6 11,10 1 55,-12 4-32,20 2-24,-6 9 24,0 9-80,3 4-10,4 6 44,12-3 68,-4 20-90,6 0 22,2 5 202,10-20 169,7-18 33,1-12-202,7-4-12,29-12-195,-4 4 0,6 1-12,19-2 1,2 3-6,-6 3 0,0 6-34,-8 7 1,0 5-1,-7 4-5,-5 11 0,-9 6 16,-5 8 1,-15 1-12,-29-1 1,-14-6-141,-1-7 1,-4-6-728,-12-2 0,-1-6 189,16-8 1,1-2-1015,0-1 1,1-2 1725,-3-1 0,4-1 0,-6-1 0,8-1 0</inkml:trace>
  <inkml:trace contextRef="#ctx0" brushRef="#br0" timeOffset="476375">7319 14483 13005,'3'-7'1894,"-1"1"-1770,-2 6 368,0 0-77,8-2-68,7 7-246,46 7-2079,-17-4 1,3 2 1977,1-1 0,-1-1 0,-8-2 0,-5-2 0,-4-1 0</inkml:trace>
  <inkml:trace contextRef="#ctx0" brushRef="#br0" timeOffset="476572">7904 14574 16849,'2'3'1356,"0"-1"-572,-2-2-851,50-21-225,-32 50-21,31-19-970,-53 30 0,-16 9 1283,1-15 0,-2-2 0,3-2 0,-1-4 0,-12 5 0</inkml:trace>
  <inkml:trace contextRef="#ctx0" brushRef="#br0" timeOffset="477056">9893 14928 16255,'-53'13'336,"1"-1"0,-1 1 0,5-1 0,1 1 0,7 1-308,8 4 1,7 1-29,-14 18 0,21-4 0,20-5 134,22-7-67,11-12 1,8-6-52,8-10 1,2-4-17,2 1 0,-2-3-176,-3-8 0,-6-5 198,0-14-100,-21-13-202,-51 9-1115,1 23 0,-5 5-101,-2 5 0,-2 6-4096,-27 10 5592,43 2 0,12 1 0,8-4 0</inkml:trace>
  <inkml:trace contextRef="#ctx0" brushRef="#br0" timeOffset="477241">10353 14891 16109,'-32'11'-1401,"1"0"1,-17 6-16,62-14 1,-10-1 0,15-2 0</inkml:trace>
  <inkml:trace contextRef="#ctx0" brushRef="#br0" timeOffset="477507">10927 14851 17118,'-40'10'224,"0"-1"0,3 1 0,4 3 12,-6 16-91,13 22-44,42 1-241,8-22 0,7-4 11,3-7 0,3-5-173,6-4 1,0-5 122,17-10 162,-27-5 1,-2-6 16,7-26-336,-20-21-773,-36 13-639,-25 10-930,-7 24 2678,1 8 0,20 6 0,9 2 0</inkml:trace>
  <inkml:trace contextRef="#ctx0" brushRef="#br0" timeOffset="477855">11580 14924 15795,'-46'24'250,"-1"1"1,14 1-1,8 0-216,12 15-12,39-5 124,22-19-191,-8-11 0,4-3-359,-1-4 1,0-3 409,6-6 0,-2-3-6,11-12-34,-29-8 34,-23 12-213,-17 2 135,-6 4-920,-32 6-2363,-1 5 3361,2 2 0,19 2 0,22 0 0</inkml:trace>
  <inkml:trace contextRef="#ctx0" brushRef="#br0" timeOffset="478223">12110 14950 14911,'-35'51'545,"0"0"0,10-6 0,13-2-444,42 12-11,14-25-40,-10-21 1,2-4-51,17-4-146,1-7-89,-6-5-315,-1-21 69,-23-6 66,-15 3 79,-25 6-191,-14 21-1680,-18 4 2207,10 9 0,5-4 0,19 4 0</inkml:trace>
  <inkml:trace contextRef="#ctx0" brushRef="#br0" timeOffset="478841">12631 15003 16569,'-20'48'257,"3"9"-162,9-21 1,3 1 16,11 20-90,13-11 68,15-24-45,5-7-12,1-7 46,11-10-57,-6-20-22,-6-1-34,-15-16-66,-17 7-449,-22-14-572,-26 11 45,12 18 1,-2 3-942,-25 4 2017,15 14 0,28 0 0,9 0 0</inkml:trace>
  <inkml:trace contextRef="#ctx0" brushRef="#br0" timeOffset="479239">13471 14949 18104,'-41'-11'67,"3"7"-67,13 24 0,7 14 179,24 6-101,7-10 1,5 1-62,1-4 0,3-1-192,4 4 1,0-1 197,7 22-46,-9 5 23,-11 7 0,-13-30 0,-4 1 0,-5-1 0,-6-1 50,-17 8 1,-7-5-286,0-9 0,-2-3-488,0 0 0,2-6-3557,-16-16 4280,38-25 0,9 8 0,6-5 0</inkml:trace>
  <inkml:trace contextRef="#ctx0" brushRef="#br0" timeOffset="479407">13597 14828 16770,'33'-8'73,"-1"0"0,30-5-331,-17 17-4807,9 25 5065,-20-1 0,-2 4 0,-25-16 0</inkml:trace>
  <inkml:trace contextRef="#ctx0" brushRef="#br0" timeOffset="479889">7960 16423 12893,'-41'-9'-34,"-1"0"1,4 1-1,4 2-2419,-4 5 2453,17 5 0,5-3 0,14 3 0</inkml:trace>
  <inkml:trace contextRef="#ctx0" brushRef="#br0" timeOffset="480288">7764 16454 15079,'12'8'3339,"36"-6"-3104,1-9 0,6-4-168,1 3 0,2-1-505,-11 0 1,2-1 0,-3 1 437,7 0 0,-1 2 5,7 1 0,0 1-487,-16 2 0,-3 1 143,-3 1 1,-5 1 249,-6 0 89,-22 0 78,-9-3 715,-9-7-849,-4 3 301,-8 4-189,8 13-33,1 10 66,8 3-33,4 1 79,4-2 33,13 10-67,-2 4-381,1 19-751,-14-10-2006,-12 2 3037,-5-19 0,8-12 0,4-6 0</inkml:trace>
  <inkml:trace contextRef="#ctx0" brushRef="#br0" timeOffset="480673">9942 16692 15235,'-10'-9'896,"-41"1"-369,22 21-331,-4-5 0,1 4 17,-1 26-163,18-8 1,6 4 61,25 27-73,9-30 0,8-3-39,2-8 0,3-7-127,9-6 0,-1-8 150,17-14-22,-29-4 1,-4-7-25,-8-6 1,-8-4 11,-9-9 0,-9-1-90,-5 8 0,-6 4-207,-10 4 0,-4 7-521,-14 7-1928,5 10-3764,10 6 6521,10 6 0,9-5 0,6 4 0</inkml:trace>
  <inkml:trace contextRef="#ctx0" brushRef="#br0" timeOffset="480856">10585 16722 11705,'0'0'0</inkml:trace>
  <inkml:trace contextRef="#ctx0" brushRef="#br0" timeOffset="481189">11104 16560 17510,'-45'25'168,"0"-1"0,5-1 0,6 6-146,15 11 1,12 3-34,10-1 0,11-1-236,12 4 0,12-5 73,15-10 1,6-10-988,-5-8 1,-1-8 1160,-3-6 0,-5-7 33,5-14 689,-15-11-677,-15-6 406,-19-26-703,-17 33 0,-4 2-724,4-1 1,-4 4-650,-8 7 1,-1 6 1624,-4 7 0,13 6 0,10 2 0</inkml:trace>
  <inkml:trace contextRef="#ctx0" brushRef="#br0" timeOffset="481489">11828 16604 17174,'-41'16'366,"1"0"0,3-1 0,5 2-344,-2 17 135,21 16-224,49-6-230,0-23 0,5-4 50,3-5 1,0-6 173,5-8 0,-4-7 73,7-13 67,-13-12 34,-15-5-45,-17-10-257,-42 19-920,-2 1-1960,-27 33 3081,22 7 0,18 0 0,11-2 0</inkml:trace>
  <inkml:trace contextRef="#ctx0" brushRef="#br0" timeOffset="481823">12231 16589 17902,'-34'15'476,"0"0"0,-22 18-397,41 22 78,24 2-57,9-1-44,21-17 23,2-27-68,2-7 79,1-9-90,10-22-79,-15-19 62,-20 13 1,-6-1-108,-10-17-122,-20 15 44,-14 25-1098,-16 24-3786,15 15 5086,0 4 0,24-6 0,8-16 0</inkml:trace>
  <inkml:trace contextRef="#ctx0" brushRef="#br0" timeOffset="482125">12678 16705 15919,'-31'24'655,"0"-1"1,-8 20-578,37-15 68,26-9-79,14-12 90,25-11-1,-8-22-20,-5-16-136,-28-2 0,-32 3 22,-14 21-101,-25 10-3025,15 25 3104,13 4 0,16 3 0,18-7 0</inkml:trace>
  <inkml:trace contextRef="#ctx0" brushRef="#br0" timeOffset="482441">13242 16644 16333,'-38'46'537,"-1"0"1,3-3 0,12-3-447,27 5-91,15-3 112,15-7-34,18-7-22,7-11 0,-15-10 0,2-6-17,-7-10 1,0-3-35,-1 3 1,-5-4 5,7-32-11,-30 8-56,-27-14-179,-25 12-1149,13 20 0,-3 4-3568,-23 6 4952,19 14 0,27 1 0,9-1 0</inkml:trace>
  <inkml:trace contextRef="#ctx0" brushRef="#br0" timeOffset="482905">13917 16501 19190,'29'37'105,"0"-1"0,10 7 0,1-1-105,-1 0 0,-1-2-390,4 2 1,-5-3 343,-1 14 53,-20 8-377,-43-18-2543,-26-9-3418,-10-35 6331,30-11 0,5-3 0,7-6 0,6-2 0</inkml:trace>
  <inkml:trace contextRef="#ctx0" brushRef="#br0" timeOffset="483040">14211 16393 17588,'63'-13'-1614,"-1"1"1,-1 3 0,-1 2 1613,-9 3 0,-5 2 0,16 2 0,-45 0 0</inkml:trace>
  <inkml:trace contextRef="#ctx0" brushRef="#br0" timeOffset="484075">15016 13269 12770,'-6'-52'89,"0"0"1,5 2 0,5 2 22,5 13 0,8 0 308,20-15 0,11 2-403,3 6 0,5 5 5,-13 14 1,3 2 0,-2 9-23,6 8 0,-4 13 56,-9 21 0,-8 11-430,-12 11 1,-8 9 541,-5-13 0,-2 7 0,-3 2 0,-3 2-420,-2-6 1,-3 2 0,-2 1 0,0 1 0,0 3 319,2-6 1,-1 1 0,0 2 0,0 1 0,1 1 0,-1 0 0,1-1-37,-1 1 0,0 2 0,0-1 0,0 1 0,2-1 0,0-2 0,1-1-483,0 12 0,1-2 1,2-1-1,1-1 1,4-1 459,2-4 0,2-1 0,2 0 0,2-3 0,2-4 2,8 11 0,4-5 0,4 3-193,-5-11 1,3 3 0,1 1 0,1 0 0,0-1 181,0-1 0,0 0 0,2 0 0,-1 0 0,0 2-166,-3-3 0,1 1 0,-1 1 0,1 0 0,-2-2 0,-1-2 177,3 6 0,-1-2 0,-2-2 1,-3-1-12,-1 4 0,-3-1 0,-7-7 453,-9-6 0,-8-4-448,-4 1 1,-6-5 460,-19 3-466,-6-61 0,21 13 0,11-43 0</inkml:trace>
  <inkml:trace contextRef="#ctx0" brushRef="#br0" timeOffset="484289">16606 14972 13745,'43'-21'294,"0"-1"0,-2 5 0,3-1 1,1 0-202,3 2 0,1 0 1,0 1-1352,1 0 1,-1 0 0,1 1 1189,0 1 1,-1 0 0,-2 1-577,6 0 0,1-1 599,0-3 0,4-2 0,-7 2 0,-13 5 0,-1 1 1,14-8-1,1 0 0</inkml:trace>
  <inkml:trace contextRef="#ctx0" brushRef="#br0" timeOffset="484556">19268 14063 15941,'42'-26'78,"1"0"1,-4 2-1,-4 3-33,8 2 101,-11 6 0,3 1-68,9 2 1,4 2-51,16-1 0,2 2-487,-11 4 0,-1 3 442,-2 4 0,-6 6-128,0 17 263,-33 7 0,-11 9-96,-18 10 1,-10 4-408,2-9 0,-3 3 0,-3-3-273,0-6 1,-2-2-1,-1-1 191,1-3 0,-2-2 1,2-3-1064,-5-1 1,1-4 1529,-7 0 0,3-3 0,-6 3 0,2-9 0</inkml:trace>
  <inkml:trace contextRef="#ctx0" brushRef="#br0" timeOffset="485739">22092 14061 16434,'40'-47'261,"0"0"1,-3 0-1,-3 2-177,-13 11 0,-3 1-1154,1-4 0,-3-1 1086,-1-2 1,-3 0 11,-2 0 0,-5-2 352,-7-10 1,-10 2-190,-11 13 0,-9 5-79,-11 1 0,-5 8-112,4 17 0,0 10 0,1 5 0,5 7 11,2 18 390,32 24-435,30-29 0,15-3-116,-3-6 1,6-2 0,3-2-428,11-3 0,5-4 0,-3-3 566,-8-4 0,-2-3 0,-2-2 5,13-4 1,-10-6-51,-8-14 792,-33-11-366,-40 16-68,-15 28-212,-4 24-45,31 0 0,6 5-40,5-3 1,6 3-6,8 12 0,9 2-510,7-4 0,7-2-1445,13 3 0,6-5 1955,-6-14 0,0-7 0,20 0 0,-37-20 0</inkml:trace>
  <inkml:trace contextRef="#ctx0" brushRef="#br0" timeOffset="485889">23026 13710 16187,'10'-11'202,"34"-4"-4381,4 14 4179,10-4 0,-17 6 0,-30 0 0</inkml:trace>
  <inkml:trace contextRef="#ctx0" brushRef="#br0" timeOffset="486041">23227 13881 16882,'4'4'1524,"0"0"-2152,-4-4-2968,53-8 3596,8-1 0,5 0 0,-19 2 0</inkml:trace>
  <inkml:trace contextRef="#ctx0" brushRef="#br0" timeOffset="486389">24429 13527 15650,'-38'3'646,"0"1"0,-9 9 0,4 7-540,18 6 1,5 4-85,-5 1 1,7 0-12,26 31 102,23-25-74,11-20 0,8-6-34,3-3 1,3-7-113,6-8 1,-2-6-46,-16 1 1,-6-5-297,2-32-145,-41 8-707,-17 0-594,-14 2 1894,-3 19 0,0 4 0,1-3 0,-14 5 0</inkml:trace>
  <inkml:trace contextRef="#ctx0" brushRef="#br0" timeOffset="486557">24937 13657 17230,'-27'5'-411,"-5"-3"0,49 2 0</inkml:trace>
  <inkml:trace contextRef="#ctx0" brushRef="#br0" timeOffset="486856">25361 13643 17958,'-56'4'78,"1"-1"1,6 1 0,15 7-1,35 20-33,26-5 0,12-1-393,7-1 0,6-4 128,-8-5 0,3 0 0,-1-3 23,9 0 0,-4-5 203,-11-6 0,-5-5 27,-3-8 61,-15-10-139,-11-6-3517,-39-14 3562,-15 1 0,5 10 0,5 12 0</inkml:trace>
  <inkml:trace contextRef="#ctx0" brushRef="#br0" timeOffset="487156">25927 13610 16916,'-34'19'375,"1"1"0,-18 18-341,49-6 89,34 8-302,21-9 112,-13-17 0,1-4 67,24-4-34,-13-17-78,-33-8 67,-10-6-436,-9-1-3553,-31-1 4034,-7 13 0,2 2 0,9 11 0</inkml:trace>
  <inkml:trace contextRef="#ctx0" brushRef="#br0" timeOffset="487490">26483 13625 14922,'0'-3'1546,"0"0"-908,-40 28 146,14 18-705,4-8 0,7 3-29,22 0 1,11-1-12,1-7 0,5-5-11,12-5 0,2-5-5,22-5-23,-20-6 0,0-5-505,12-23-1041,-13-16-986,-46-6 2532,-19 16 0,-6 5 0,3 6 0,-16 0 0</inkml:trace>
  <inkml:trace contextRef="#ctx0" brushRef="#br0" timeOffset="487856">27067 13674 15471,'-28'27'821,"0"0"1,3 6-1,12 1-674,40 18-125,-3-23 0,4-3-22,3-6 0,1-5-22,30 1-158,-29-13-548,-8-13-370,-21-19-2532,-36-16 1030,-5 2 1502,8 23 0,0 4 1098,-7 5 0,17 5 0,7 4 0</inkml:trace>
  <inkml:trace contextRef="#ctx0" brushRef="#br0" timeOffset="488407">27485 13472 13544,'54'-11'750,"1"0"1,-5 2-1,-3 2-503,6 6-124,-1 22-123,-27 15 146,-42 25 134,-20-9-396,3-27 0,-4-4 430,-19 5 0,-4 1-280,27-5 201,25 1-134,28-8-45,25-2-23,0-1-33,2 5-45,-4 5 23,-9 5 287,-11 2-343,-18 13 89,-35-6-112,-1-4-89,-21-13-460,20-14-4986,-2-3 5636,16-11 0,1 5 0,15-4 0</inkml:trace>
  <inkml:trace contextRef="#ctx0" brushRef="#br0" timeOffset="488806">28111 13420 16513,'-15'31'728,"0"0"0,7 9 1,10 0-679,18-6 0,10-3-16,11 6 0,4-4-57,-1-8 1,1-5-34,0-7 0,-3-4 45,12-5-124,-1-19 135,-20-4 11,-11-2 303,-41 21-213,-5 20-68,-14 25-33,16 4-426,13-6 1,5 6 425,6 12 0,2 0 0,-3-19 0,1-2 0,4 0 0,0 1 0</inkml:trace>
  <inkml:trace contextRef="#ctx0" brushRef="#br0" timeOffset="502421">10856 11923 9323,'66'4'207,"0"0"0,0 0 1,-15-1-1,1 1 0,-1-1 1,2 1-147,0 0 1,1 1 0,2-1-1,4 1-707,-5-1 1,4 1-1,2-1 1,2 1-1,1-1 1,0 1 657,-4-1 1,1 0 0,1 0 0,0 0 0,2 0 0,2 1 0,1-1-152,-10 0 1,2-1-1,2 1 1,0 0 0,2 0-1,-1 0 1,0 0 0,0 0-1,-2 0 1,-1 0 154,6 0 1,-1 0 0,0 0 0,-2 0 0,1 1 0,-1-1 0,0 0 0,0 0-88,0 0 0,1 1 0,1-1 1,-1 0-1,-1 1 0,-1-1 1,-1 1-1,-3-1 95,5 1 0,-4 0 1,-1 0-1,0 0 0,2 0 1,3 1-23,-1-1 1,2 1 0,2 0 0,1 0 0,2 0-1,0 1 1,0-1 0,0 1-119,-4-1 1,1 0 0,0 1-1,1 0 1,0-1 0,1 1 0,-1 0-1,0 0 1,0-1 120,0 1 0,0 0 0,1 0 0,-1-1 0,1 1 0,-1 0 0,0 0 0,0 0 0,0 0-17,0 0 1,-1 0-1,1 0 1,0 1 0,0-1-1,-1 0 1,-2 1-1,-1-1 1,-2 0 31,3 0 1,-2 1 0,-2-1 0,0 0 0,-1 0 0,0 1 0,1-1-5,1 2 0,0-1 0,1 0 0,-1 1 0,1-1 0,-1 1 0,1 0-8,-1 0 0,0-1 0,-1 1 0,1 0 0,1 1 0,2 0 0,2 1-5,-9-1 0,2 1 1,1 0-1,2 1 0,0 0 1,1 0-1,0 1 1,1 0-1,-2 0 0,1 0-1,0 0 0,0 1 0,-1-1 1,1 1-1,0 0 0,0 1 1,0 0-1,2 0 0,0 0 1,1 1-3,-5-1 0,2 0 0,0 1 0,2 0 0,-1 0 0,1 0 0,0 0 0,0 1 0,0 0 0,-1 0 0,-1 0 0,0 0-26,1 1 1,0 0-1,0 1 1,0 0-1,0 0 1,-1 0-1,-1 0 1,0-1 0,-2 1-1,-1-1 1,-1 0-65,6 2 0,0 0 1,-2-1-1,-2 1 1,0-1-1,-1 0 0,-1 0 1,0 0-198,1 2 0,0-1 1,0 1-1,-2-1 1,-1 0-1,-2-1 1,-3-1 334,15 6 0,-3-2 1,-4-1-1,-5-2 0,-6-2 1,-5-2-1,-1-1 0,9 3 1,-1 0-1</inkml:trace>
  <inkml:trace contextRef="#ctx0" brushRef="#br0" timeOffset="508023">22832 15229 15101,'52'-13'40,"-1"1"0,1-1 0,2 1 0,5-1 0,3 0 0,3 0 0,1 0-36,-8 3 1,2 1 0,2-1 0,0 1 0,2-1 0,0 1 0,0 0-712,-6 0 1,1 0 0,0 1 0,1-1 0,0 1 0,1-1 0,0 1-1,0 0 708,-1 1 0,1 0 1,0 0-1,2 0 0,-1 1 1,0-1-1,-1 1 0,-2 1 1,0 0-156,4 0 0,-2 0 0,-2 1 0,0 0 0,1 0 0,2 1 0,3-1 151,-5 1 1,2 1 0,1-1 0,3 1 0,0-1-1,1 1 1,0 0 0,1 0 0,-1 0 0,-1 0-148,-4 1 0,0-1 0,-1 1 0,1 0 0,0 0 0,0 0 0,1 0 0,0 0 0,1 0 0,0 1 0,1 0-97,-3 0 1,2 0-1,0 1 1,1-1-1,1 1 1,1 0-1,-1 0 1,0 0-1,-1 0 1,-1 0-1,-1 0 1,-1 0-1,-2 0-136,4 0 1,0 0 0,-2 0 0,-1 0 0,0 0-1,-2 1 1,0-1 0,-1 1 0,-1 0 0,0 0 382,6 1 0,1 0 0,0 1 0,-1 0 0,-3 0 0,-3-1 0,-5 1 0,-6-1 0,15 1 0,-10 0 0,-3-1 0,7 1 0,0 1 0</inkml:trace>
  <inkml:trace contextRef="#ctx0" brushRef="#br0" timeOffset="543953">20607 11617 11403,'60'6'-97,"0"-1"0,-4 2 0,-2 0-845,-6 0 1,-3 0 941,-3 1 0,-4-1 0,4 1 0,-12-3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4:26:44.89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4773 1957 15863,'-3'49'305,"1"-1"0,1-2 1,0 3-1,4-1-227,6-2 1,5-1-1,0 0-691,-2 1 0,1-1 0,5-2 624,18 14 1,8-11 55,-5-19 0,6-9-22,0-5 0,5-5 0,2-5-8,3-8 0,1-7 1,1-4-10,-6 0 0,2-4 0,-1-2 0,-4-3-28,5-6 0,-4-3 0,-5-4-389,-5-1 0,-4-3 1,-8 1 292,-6-4 1,-8 2-23,-3 2 1,-6 0 406,-4 6 0,-7 1-749,-6-1 1,-7 4-1815,-33-6 475,14 19 1,-2 7 1798,-22 9 0,19 3 0,25 3 0</inkml:trace>
  <inkml:trace contextRef="#ctx0" brushRef="#br0" timeOffset="200">5254 1987 14933,'1'-6'1120,"5"40"-784,0 13-1136,0-3 0,0 4 878,0 0 1,0 1-63,0 3 1,0 4-72,-1-5 1,1 4-1,-1-1-1921,1 0 0,1 0 1,-1 0 1975,1-3 0,0 0 0,-1-4 0,1 5 0,0-11 0,0-11 0</inkml:trace>
  <inkml:trace contextRef="#ctx0" brushRef="#br0" timeOffset="516">6366 1951 16546,'-5'-11'1221,"2"3"-940,-33 50-135,11 13-1017,-4-4 0,0 4 882,9 0 0,3 4 4,2-5 0,2 4 0,4 0-358,3-4 0,3 0 0,6 0-1349,7 5 0,6 0 0,4-6 1692,11 2 0,5-11 0,-3-14 0,0-10 0,6-14 0</inkml:trace>
  <inkml:trace contextRef="#ctx0" brushRef="#br0" timeOffset="817">6864 2324 18048,'-15'51'186,"-1"0"1,6-3 0,9-4-75,25 1-112,18-7 0,8-15 61,-9-17 1,2-7 22,-2-14 0,-1-6-51,0 3 1,-5-4 5,-5-11 1,-8-3-40,-9-17 123,-8 3-123,-6 9-112,-12 10-1166,-5 16-7293,-2 22 8571,6 2 0,10 7 0,4-12 0</inkml:trace>
  <inkml:trace contextRef="#ctx0" brushRef="#br0" timeOffset="1033">7524 1957 20927,'14'51'-162,"0"-1"1,0 1 0,-1-2 0,0 0 0,-2-1-136,1 9 0,-2 3-1348,-4-6 1,-1 4 0,-2 0 1644,-4-4 0,-3 1 0,1-3 0,3 13 0,-2-5 0,-5-19 0,0 0 0</inkml:trace>
  <inkml:trace contextRef="#ctx0" brushRef="#br0" timeOffset="1782">10386 2300 14663,'1'-3'2533,"-1"0"-2007,0 3-144,-57 34 21,16-6-123,-13 8 0,-1 4-219,26-14 1,4 1-68,-2 1 1,7 1 61,16 3 67,25-14-67,19-11 113,15-2-113,8-4-337,-16 1 1,1 3-2000,-6 2 0,-3 3 2280,-2 0 0,-3 1 0,2 8 0,-32-8 0</inkml:trace>
  <inkml:trace contextRef="#ctx0" brushRef="#br0" timeOffset="1982">10060 2997 18440,'-6'6'280,"2"-2"-280,4-4-78,48-2-606,-15 9-829,3-5 1,3 1 1512,26 9 0,-33-6 0,7-2 0</inkml:trace>
  <inkml:trace contextRef="#ctx0" brushRef="#br0" timeOffset="2800">11675 2612 12938,'-2'5'2544,"0"-2"-1805,2-3-190,36 13-257,0-11 72,16-6 0,8-7-297,-3-9 0,0-7-517,-9 3 1,1-3-1,-3-1 461,8-6 1,-6-1-12,-10 3 0,-7 0 11,-11-8 179,-18 8 79,-22 7 246,-42 11-291,17 21 1,-3 8-143,8 1 0,-2 4 1,4 3-445,-11 11 0,6 4 367,7 7 1,9 1-6,14-12 0,8 1 682,5 12 1,10 1-907,13-3 0,6-3 78,-1 0 0,4-5-532,12-9 0,4-8 336,-8-10 0,0-6-84,5-7 0,1-4-1165,1-3 0,1-3-1894,0-5 1,-2-5 3484,-1-3 0,-5-1 0,8-3 0,-16 3 0</inkml:trace>
  <inkml:trace contextRef="#ctx0" brushRef="#br0" timeOffset="3117">12466 2018 17039,'52'-28'-359,"0"-1"1,-1 2-1,2 4-1385,-10 12 0,3 3 0,-3 1 1744,9-3 0,-2 1 0,1 0 0,-6 2 0,-6 1 0</inkml:trace>
  <inkml:trace contextRef="#ctx0" brushRef="#br0" timeOffset="3867">13299 2009 15291,'15'-37'791,"0"0"1,-1-9 0,-4-1-601,-6 4 0,-3 0-446,-3-1 0,-2 1 333,-2-1 1,-3 2 134,-12-9-23,-1 11 247,2 14-213,-11 12-110,9 11-114,-8 15-67,9 32 67,9-2-11,2 20 250,16-19-844,13 5-79,9-16 269,3-6 214,-3-17 89,-9-14 89,-1-6 46,0-7-23,-2-2 11,-1 3 538,0-1-236,-6 8-268,-2 1-90,-4 7-100,-3 1 178,0 6-55,0-3 44,0 4-44,-2-6 0,0 2-826,-8 2 0,8-2 0,-7 2 0</inkml:trace>
  <inkml:trace contextRef="#ctx0" brushRef="#br0" timeOffset="4832">13321 1739 12815,'2'-9'2488,"1"2"-2477,-3 7-11,0 0 0,30-33 78,-6 17-78,20-23 45,-23 30 134,-11 5 135,-8 3-23,-2 1-78,0 20-67,1 11-124,5 25-44,1-8-527,6 0-942,2-18 1491,15-4 0,-16-12 0,8-4 0</inkml:trace>
  <inkml:trace contextRef="#ctx0" brushRef="#br0" timeOffset="5152">13812 1667 15650,'-3'-4'1266,"1"2"-1132,-2 51-22,4-18-78,1 4 0,3 0-34,10 2-12,9-8 12,4-7 68,3-12 100,10-11-12,-3-32-33,-16 5 1,-5-5-57,-4-1 1,-4-2-51,-2-4 0,-3 1-17,-3-14-360,-11 13-2205,-16 47-2332,-4 21 4897,9 8 0,3 1 0,2 4 0,5-4 0</inkml:trace>
  <inkml:trace contextRef="#ctx0" brushRef="#br0" timeOffset="7532">4116 6103 15381,'8'31'224,"-2"4"-168,-6 0 0,0 4-22,5 26-34,6-1 67,11-8-67,13-11-988,9-16 1077,9-14-22,4-16 23,1-18-73,-28 4 0,0-4-1,-1-4 1,0-3 0,0 0 0,0 0-18,0 1 1,0 2-6,-1 4 1,1 3-18,26-2 183,-2 10-155,-16 15 1,3 3 16,4-5 1,3 0 22,11 5 0,0-3-17,-12-6 0,-3-4 11,-5-2 0,-6-5-28,-7-14 550,-14-24-550,-33-13-185,4 25 1,-4 2 156,0 8 1,-1 3-1307,-19-5-716,24 24 2039,10 12 0,4-6 0,4 7 0</inkml:trace>
  <inkml:trace contextRef="#ctx0" brushRef="#br0" timeOffset="7683">5746 5968 16143,'-19'56'246,"5"-9"-3809,13-32 3563,7-7 0,-3-4 0,3-4 0</inkml:trace>
  <inkml:trace contextRef="#ctx0" brushRef="#br0" timeOffset="7816">5706 5664 14540,'-7'-3'-3607,"3"1"3607,4 2 0,0 0 0</inkml:trace>
  <inkml:trace contextRef="#ctx0" brushRef="#br0" timeOffset="8017">6265 5259 17319,'-2'60'104,"0"-1"1,-1 1 0,2 0-83,5-10 1,1 1-234,0 0 1,2 3-914,0-7 0,1 3 0,-1-2-2171,1 4 0,-2 0 3295,-4 13 0,-2-7 0,-2-15 0,-7-16 0</inkml:trace>
  <inkml:trace contextRef="#ctx0" brushRef="#br0" timeOffset="8370">6163 5925 17767,'40'-36'106,"0"-1"1,0 1-1,-1 5 1,1 1 0,2 0-1,3 0-95,9-3 0,3 0 1,2 0-1,-3 2-855,-6 3 0,-1 2 0,-1 0 1,-1 1 734,15-7 1,-1 1 0,-7 1-161,-8 1 0,-8 0 203,-11 0 1,-6-1-36,-1-32-28,-27 30 0,-7 0 129,-3 0 0,-9 5 549,-26-2 0,-11 13-329,17 14 1,-1 8-1,-1 5-134,-10 7 0,0 8 0,3 3-293,11 1 0,3 3 0,5 3 210,6 3 1,4 4 0,6-2-4,5 3 0,10 0 47,14 10 0,11-1 59,9-9 1,6-3-90,4 0 0,4-4 291,8-10 1,1-6-309,-9-6 0,-1-1 0,2 3 0,0 1-17,-1 2 1,-3 1-24,-3 2 1,-2 2-235,-6-1 0,-2 1-1449,-4 7 1,-1 1 1722,20 12 0,-21-5 0,0-25 0</inkml:trace>
  <inkml:trace contextRef="#ctx0" brushRef="#br0" timeOffset="8933">9489 5903 16670,'19'-55'300,"1"0"0,0-1 0,-10 3 1,-3 0-1,-7 5-227,-10-1 0,-10 7-57,-18 2 1,-7 15-17,9 23 0,1 10-90,0 7 1,4 5-304,-3 27-122,47 2-56,27-24-326,19-9-91,-24-11 0,1-2 864,3-4 1,1-2 123,1-4 0,2-4 26,16-12 0,-1-6 590,-9 0 1,-3-1 245,0 0 1,-6 1-660,0-6-192,-33 34 67,-12 23 39,-2 10 1,1 5-124,1 4 1,2 1-85,0 2 1,3-2-236,5-6 0,6-5-683,21-2-1245,9-9 2253,7-11 0,-21-6 0,-4-3 0</inkml:trace>
  <inkml:trace contextRef="#ctx0" brushRef="#br0" timeOffset="9283">10122 5535 16008,'41'19'59,"0"0"1,11-7 0,-2-10-4,-12-15 0,-3-5-11,0 1 0,-4-2 280,8-20-22,-38 21 290,-37 10 47,-22 37-450,18-6 0,1 4-156,7 3 0,4 2-34,6-1 0,6-1 11,7 7 0,8-4-22,11-6-23,9-6-235,13-7-1602,31-7-802,-26-8 1,1-2 2672,0 0 0,-1-1 0,14-4 0,-31 3 0</inkml:trace>
  <inkml:trace contextRef="#ctx0" brushRef="#br0" timeOffset="10365">7891 5718 13375,'-2'8'2656,"1"-1"-1894,-39 32-337,18-6-330,-5 1 1,1 3 16,7 16-101,7-1 11,6-5 12,20-3-12,3-20 90,18-4 56,-1-21-134,-1-12 12,-4-8 10,-8-11-56,-10-6-68,-16-23 45,-24 2-246,0 4-268,-11 20-281,16 26-930,8 6-1154,8 5 2902,4 5 0,4-3 0,0 2 0</inkml:trace>
  <inkml:trace contextRef="#ctx0" brushRef="#br0" timeOffset="10783">8141 5839 15034,'0'57'571,"3"-8"-571,9-25 22,9-8-22,9-8 0,18-13 45,-14-8 45,8-10-57,-23-2 886,-7-9 381,-8 9-874,-10 4-370,-1 12-45,-4 14-11,5 6 0,3 8-22,2 6 89,1 1-134,2-2-964,12 2-3306,8-11 4337,2-1 0,-6-12 0,-12-2 0</inkml:trace>
  <inkml:trace contextRef="#ctx0" brushRef="#br0" timeOffset="11017">8528 5424 17756,'1'46'-202,"0"0"1,4 18-1,3 2-734,4-6 1,1-1-1166,-1 0 0,0-2 537,-4-14 1,-1-5 1563,-1-1 0,-5-18 0,-1-10 0</inkml:trace>
  <inkml:trace contextRef="#ctx0" brushRef="#br0" timeOffset="11167">8421 5703 16042,'65'-16'-1324,"-1"0"0,-18 6 0,1 0 1,-7 4-1,19 2 0,-5 1 0</inkml:trace>
  <inkml:trace contextRef="#ctx0" brushRef="#br0" timeOffset="12066">4208 6462 10365,'-53'9'271,"0"0"0,0 1 0,4-1 1,1 0-1,2 0 233,-16 4 1,4 0-69,11-2 1,4-1 22,-19 5 674,33-7-819,60-15 0,30-7-61,-11 3 0,10-3 1,7-1-1,2 0 0,-1 0-744,-15 3 1,1 1 0,0-1 0,2 0 0,2 1 0,1-2 0,2 1 498,-5 0 1,1 0 0,3 0 0,1-1 0,1 0 0,1 1 0,0-1 0,0 0 0,-1 1 0,-1 1-139,4-2 1,1 1 0,-1 1-1,0-1 1,0 1 0,0 0-1,1-1 1,0 1 0,2 0 134,-9 1 0,0 0 0,1 0 0,1 0 0,-1 0 0,1 1 0,0-1 0,1 0 1,0 1-1,0-1 0,-1 1-116,4-1 0,-2 1 0,1-1 0,-1 1 0,1 0 1,1-1-1,0 1 0,1 0 0,2 0 0,1 0 0,1 0 110,-10 2 0,1-1 1,1 1-1,2-1 0,1 1 1,0 0-1,1-1 0,0 1 1,1 0-1,-1 0 0,1 0 1,-1 0-1,0 1 1,0-1-1,-2 1 0,0 0-69,0 0 0,0 1 0,-1-1 0,0 1 0,0 0 1,0 0-1,-1 0 0,1 1 0,-1-1 0,0 1 0,0-1 1,1 1-1,-1 0 0,0-1 0,1 1 13,4-1 0,2 0 0,0 1 0,0-1 0,1 0 1,0 0-1,0 0 0,-2 1 0,0 0 0,-2 0 1,-2 0-1,-1 1 0,-3 0 0,-2 0-89,13 1 1,0-1-1,-2 1 1,-3 1-1,-3 0 1,-5 1-1,-6 0 1,-6 2-102,16 3 1,-9 1 0,-31 1 223,-44 3 1,-30 2 0,-4-1 22,1-1 0,-5 0 0,-3-1 0,-2 0 76,3 0 0,0-2 0,-4 1 0,-2-1 0,-5 1 57,16-2 0,-4 0 1,-2-1-1,-3 1 0,0 0 1,-2 0-1,1 0 0,0-1 1,2 1 16,0 0 1,0 0-1,0 1 1,0-1 0,0 0-1,0 0 1,1 0 0,-1 0-1,1 0-84,1 0 0,0-1 0,-1 1 0,1-1 0,0 0 0,1 1 0,1-1 0,2 0 0,2 0 108,-14 2 1,0 0-1,2-1 1,4 1-1,6-1 1,9-1-108,-18 5 0,21-8 762,26-14-768,48 0 1,26-3-42,-4 1 0,11-2 0,8-2 1,3 1-1,1 0-47,-15 5 0,2 0 1,3 0-1,1 0 1,1 0-1,0 1 1,0-1-1,0 1-137,0-1 0,0 0 0,1 0 0,0 0 0,0 1 1,0 0-1,0 0 0,0 1-125,0 1 0,2-1 1,1 1-1,0 1 1,-2 0-1,-1 1 1,-4 1-1,-4 0-442,4 1 1,-4 1 0,-2 0-1,-3 2 1,-2 1 755,17 2 0,-4 2 1,-7-1-1,-4-1 0,-10 1 1,-3 7-1</inkml:trace>
  <inkml:trace contextRef="#ctx0" brushRef="#br0" timeOffset="12567">6977 8318 15717,'-2'52'523,"-1"1"0,1-6 0,0-2-411,4 13 11,10-14 34,38-12-90,1-18-375,-10-15 1,1-8 369,-9-7 0,-2-5-29,0-8 1,-2-6 27,-4-4 1,-3-2-45,-5-2 0,-4-1-6,-3 3 0,-5 0 195,-6 1 0,-3 3-218,0 2 1,-5 18-134,20 39-68,13 8-975,20-3 874,15-10 342,-9-16 0,2-9 73,-5-12 0,-3-8 442,2-7 0,-9-6-336,-18 2 0,-12-2-151,-13 3 0,-11 5-56,-31-9-123,-6 12-494,0 13-2610,5 18 3227,37 6 0,-3 2 0,28-4 0</inkml:trace>
  <inkml:trace contextRef="#ctx0" brushRef="#br0" timeOffset="12765">8180 7322 18104,'-30'43'399,"0"0"1,1 6-1,6 9-374,12-5 0,3 8 1,3 4-1,0 1-1180,2-8 1,1 1-1,1 2 1,1 0-1,1-1 915,-1 2 0,1-1 0,1 1 1,1-1-1,2-1-383,1-3 0,0 0 0,2-2 0,2-2 0,1-7 654,5 4 0,4-7 0,-2-4 0,-1-1 0,-1-6 0,11 9 0</inkml:trace>
  <inkml:trace contextRef="#ctx0" brushRef="#br0" timeOffset="13017">8612 8409 18451,'-19'40'123,"0"0"1,2 23-35,65-52-84,-14-21 1,1-10 5,1-8 1,-4-7-12,-5-1 0,-8-4-235,-16-4 1,-10 2 234,-21-8-23,-20 16 83,-8 17-1097,17 24 1,1 9 1036,-8 22 0,0-1 0,37-7 0</inkml:trace>
  <inkml:trace contextRef="#ctx0" brushRef="#br0" timeOffset="13583">11058 8434 14204,'40'-26'1206,"-1"0"1,7-15-1,-5-6-775,-15-3 1,-6-6-804,-7 11 1,-2-3-1,-4 3 450,-5-12 1,-9 4-57,-7 7 1,-7 7 630,-28 1-620,10 24 1,-4 7-17,6 7 0,2 5-107,-28 8 338,32 17-787,51-6 80,17-3-22,26-8-7,-25-8 1,1-3 128,2-2 1,2-4 307,19-10 1,0-3 45,-16 3 1,-1-2 15,10-7 0,-2-1-22,-19 8 0,-5 3-147,4-2 517,-8 50-1,-25 3 1,-5 9-331,3 16 0,0 3-179,-2-8 1,2-2 150,5-6 0,5-6-1031,14 1-756,15-11 1787,6-11 0,-17-12 0,-4-7 0</inkml:trace>
  <inkml:trace contextRef="#ctx0" brushRef="#br0" timeOffset="13866">12081 8188 16871,'42'-34'11,"0"0"0,-4 2 1,-6-1-46,-7-18 34,-15 15 0,-8 0 437,-28-24-50,5 31 0,-5 5-152,-31 6-151,21 36 0,6 14-68,12 11 1,10 6-213,3 14 0,12 0-1480,20-2 1,11-8 1641,2-14 0,2-10 0,-6-10 0,-1-7 1,3-7-1</inkml:trace>
  <inkml:trace contextRef="#ctx0" brushRef="#br0" timeOffset="14017">12763 8073 13454,'12'-11'0,"-2"2"0</inkml:trace>
  <inkml:trace contextRef="#ctx0" brushRef="#br0" timeOffset="14149">12694 7567 14529,'0'0'0</inkml:trace>
  <inkml:trace contextRef="#ctx0" brushRef="#br0" timeOffset="14351">13031 8004 18462,'-7'-53'549,"0"1"0,11 5 0,8 5-549,11 9 0,7 7-62,0 10 1,3 7-197,4 13 0,0 7-2796,19 20 1793,-27-9 1,0 1-1407,0 1 0,0-1 2667,0-1 0,-3-2 0,6 5 0,-8-10 0</inkml:trace>
  <inkml:trace contextRef="#ctx0" brushRef="#br0" timeOffset="14715">7944 9626 19628,'53'-9'39,"-1"0"0,0 0 0,-3 0 1,1-2-1,2 0 0,3-2-37,1 0 0,1-1 1,2-2-1,5 0 0,5-2-565,-16 5 0,4-2 1,3-1-1,2 0 0,2 0 1,1-1-1,2 0 1,1 0-1,0 1 0,-1 0 563,-7 3 1,0 0 0,2 0 0,0-1 0,1 2 0,1-1 0,0 0 0,1 0 0,-1 0 0,1 0 0,-1 0 0,1 0 0,-1 1-81,-4-1 1,1 1-1,-1-1 1,1 1 0,0-1-1,0 0 1,0 1 0,0-1-1,0 1 1,0 0 0,1 0-1,-1 0 1,0 1 0,0 0 38,4 0 0,2 0 1,0 0-1,0 0 1,1 1-1,-1 0 1,0 0-1,-1 0 1,-1 1-1,-1 0 1,-1 0-1,-2 1 1,-2 1-196,7-1 0,-3 0 1,-2 1-1,-1 1 1,-2 0-1,1 0 0,0 0 1,0 0-1,3 0 236,-1 1 0,1-1 0,3 0 0,-1 0 0,1 0 0,-1 1 0,-2 0 0,-3 0 0,-3 0 0,-3 1 0,13-2 0,-7 1 0,-2 1 0,-1-1 0,1 1 0,5-1 0,-1 0 0,1 0 0,-1 0 0,1 0 0</inkml:trace>
  <inkml:trace contextRef="#ctx0" brushRef="#br0" timeOffset="14900">14039 7631 7179,'0'0'0</inkml:trace>
  <inkml:trace contextRef="#ctx0" brushRef="#br0" timeOffset="15034">14260 7903 13633,'0'0'0</inkml:trace>
  <inkml:trace contextRef="#ctx0" brushRef="#br0" timeOffset="16934">6737 11650 16703,'-7'45'347,"-1"0"0,3 2 1,3 1-304,7 0 1,6-1-850,4 1 1,4-2 854,7-3 1,5-3 94,7-5 1,4-4-6,7-4 0,3-6-6,4-6 1,2-5-40,2-1 0,0-6-62,-2-6 1,-2-4-6,-6-2 0,-3-5-11,-6-2 0,-5-8-107,-5-19 0,-7-5 90,-8 10 0,-5-3-112,-5-17 0,-8 0-95,-6 13 0,-6 2-103,-14-9 0,-6 5-1337,-1 17 0,-2 6 291,2 2 0,0 11 1356,-18 30 0,36 2 0,7-2 0</inkml:trace>
  <inkml:trace contextRef="#ctx0" brushRef="#br0" timeOffset="17152">7179 11792 18563,'1'50'132,"-1"0"0,0 0 0,2 4 1,-1 1-1,3 1-502,3 9 1,2 2-1,0-4-1249,-1-11 1,1-2 0,1-3 1618,8 15 0,0-10 0,0-13 0,-3-15 0</inkml:trace>
  <inkml:trace contextRef="#ctx0" brushRef="#br0" timeOffset="17534">7716 11607 17398,'-4'48'307,"1"0"0,-1 0 0,1 8 0,-1 0 0,0 1-289,1 0 1,0 0 0,0-1-470,-1-1 1,1-1 0,3-5 455,5-1 1,3-4 16,2-6 1,5-4-23,6-5 0,7-5-631,25-3 1,10-9-1522,-13-11 1,3-5 0,0-1 2151,2 0 0,-1-2 0,-2-1 0,10-6 0,-9 0 0,-4-5 0</inkml:trace>
  <inkml:trace contextRef="#ctx0" brushRef="#br0" timeOffset="17950">8394 11985 16703,'-7'-6'941,"0"1"-436,0 49-348,6-13-146,0 3 0,2 0 79,14 7 33,28 1-123,-4-19-224,15-4-135,-16-21 280,3-29 102,-15-28-12,-12 16 0,-5-3 0,-11 1 0,-3 2-44,-6-17-1009,-17 29-784,15 27-2006,-1 10 3832,13 3 0,1-1 0,1-2 0</inkml:trace>
  <inkml:trace contextRef="#ctx0" brushRef="#br0" timeOffset="18183">8950 11562 18709,'12'45'92,"1"0"0,0-1 1,1 13-1,0 0-92,0-6 0,1 2 0,-2-2-695,-2 10 1,-4 1-1,-3-6 1,-3 4-1,-2-2 695,-4-7 0,-2-1 0,0-2 0,3 16 0,-2-7 0,-4-23 0,0 0 0</inkml:trace>
  <inkml:trace contextRef="#ctx0" brushRef="#br0" timeOffset="18516">10215 11636 16703,'-31'42'445,"0"1"1,1 0-1,-4 6 1,3-2-262,2-4 1,6-3-61,8 8 234,24 3-224,39-10-694,-12-20 0,5-2-252,-2-6 0,0-2-1228,0-4 1,-4-1 2039,3 1 0,-18-3 0,-9-3 0</inkml:trace>
  <inkml:trace contextRef="#ctx0" brushRef="#br0" timeOffset="18683">10077 12308 18597,'-4'3'269,"2"-1"-135,2-2-884,46 8-1593,-6-2-408,1 0 1,2-1 2750,-8-2 0,-4-2 0,7 1 0,-8-2 0</inkml:trace>
  <inkml:trace contextRef="#ctx0" brushRef="#br0" timeOffset="19982">12063 11976 18608,'48'-14'89,"-1"-1"1,1 1 0,-4 0-1,0-1 1,-4 0-68,-3-2 1,-2-3 10,7-5 1,-4-4 27,-11 2 1,-7-3 45,-6-7 0,-11 0-79,-22 4 0,-13 6 117,-13 7 1,-7 9-96,5 7 1,-1 12-14,9 10 0,0 9 1,6 4 12,1 19 0,8 7-50,9-12 0,2 3 0,6-2-339,8 10 0,11-5 283,11-7 0,8-8-180,3-15 1,7-6-105,3-5 0,6-3 0,1-3-2491,4-2 0,1-3 0,-1-1 2831,2-1 0,-1-2 0,-4 0 0,7-1 0,-9-2 0,-11-6 0</inkml:trace>
  <inkml:trace contextRef="#ctx0" brushRef="#br0" timeOffset="20234">13098 11380 16737,'42'0'-1633,"-1"-1"1,1 1 0,-2 0 1632,25-5 0,-28 4 0,-6-3 0</inkml:trace>
  <inkml:trace contextRef="#ctx0" brushRef="#br0" timeOffset="21599">14058 11004 16143,'-13'-25'482,"2"4"-449,11 14 12,2 0-11,4-1-23,2-1 0,4 3-11,-1-1 0,0 5-11,-2 0 0,0 2 22,5 16 11,-3 2 46,3 16-46,-6-2-33,-4 18 22,-17 8 6,1-23 0,-3-1 16,-22 20 34,4-21 101,16-19 157,11-11-202,6-3-22,11 0-706,18-8-235,6 1-1166,15-6-2017,-9 2 4023,1 0 0,-19 4 0,-5 1 0</inkml:trace>
  <inkml:trace contextRef="#ctx0" brushRef="#br0" timeOffset="21766">14473 11098 14271,'1'-7'0,"0"1"0</inkml:trace>
  <inkml:trace contextRef="#ctx0" brushRef="#br0" timeOffset="22216">14903 10755 17554,'-36'-17'79,"1"8"-46,11 22-21,0 3-12,-5 9 0,6 7 0,3 0 0,7 0-56,9-12 0,2-1 179,20-8-22,17-10-90,11-9-11,11-7 0,-9 3 56,0 5-56,-2 4-23,-4 12-44,-11 6-22,-12 32 77,-39 9-55,-1 0-470,-26-9-1054,16-25 1591,1-12 0,15-4 0,2-6 0</inkml:trace>
  <inkml:trace contextRef="#ctx0" brushRef="#br0" timeOffset="22449">15336 10863 16277,'2'-10'762,"0"2"-359,21 47-380,12 5-46,-12-14 1,1 1-471,2-5 0,0-3-1849,13 2-4493,-4-6 6835,-6-9 0,-12-5 0,-8-4 0</inkml:trace>
  <inkml:trace contextRef="#ctx0" brushRef="#br0" timeOffset="22618">15585 10897 15527,'-32'33'-268,"-1"-1"1,1 1 0,-6 10-1,8-4 1,9 0 0,19-16 0</inkml:trace>
  <inkml:trace contextRef="#ctx0" brushRef="#br0" timeOffset="22850">16055 10753 15101,'-7'-3'246,"2"1"-274,-13 31 0,0 15 28,11 13 0,-12-15 0,2-1 0,19-3 0</inkml:trace>
  <inkml:trace contextRef="#ctx0" brushRef="#br0" timeOffset="23152">16319 10747 17095,'-35'32'931,"17"-9"-915,3 6 1,5 4-286,27 20-224,25-16 297,-11-19 0,2-5 196,25-13 0,-10-17 67,-28-13 157,-8-22-258,-24 0-2274,-27 4-1121,-5 20 3429,-10 21 0,33 7 0,6 0 0</inkml:trace>
  <inkml:trace contextRef="#ctx0" brushRef="#br0" timeOffset="23383">16610 10458 14059,'40'5'-1673,"0"0"1,10 3 0,-25-7 0</inkml:trace>
  <inkml:trace contextRef="#ctx0" brushRef="#br0" timeOffset="23949">17206 10243 13352,'1'-5'3116,"0"1"-2074,-1 4-841,-1-17-178,-8 13-1,-1-13 0,-8 18-22,2 5 12,-10 14 55,-2 13-56,-5 13 45,9-8-56,7-7-22,10-15 22,3-6-45,1-4 90,3-4 11,2-2 0,19-15-44,12-3 10,9-4 12,0 8-23,-11 11 0,14 20-33,-7 15-170,-5 20-211,-32 6-381,-18-18-404,-15-9-391,5-19 1579,-5-4 0,17-5 0,-1-2 0</inkml:trace>
  <inkml:trace contextRef="#ctx0" brushRef="#br0" timeOffset="24501">17786 10698 13936,'-1'-11'2442,"1"2"-2307,0 9 89,40 22-179,18 7-1060,-11-6 1,2 2-639,-12-7 1,-1-1 1652,20 8 0,-40-17 0,-7-4 0</inkml:trace>
  <inkml:trace contextRef="#ctx0" brushRef="#br0" timeOffset="24716">18122 10606 15493,'-4'-13'918,"2"4"-447,-40 27-392,13 6-68,-3-2 0,-2 2-11,10 1 0,3 2-488,-1 0 1,1 0-1686,-17 27 2173,20-23 0,3-3 0,-1 2 0,3 0 0</inkml:trace>
  <inkml:trace contextRef="#ctx0" brushRef="#br0" timeOffset="25882">18832 10606 11067,'-3'-4'2813,"0"1"-718,3 3-1109,-17-21-561,13 6-212,-1-24-123,18 18-45,15-4 89,0 10-89,18 4-34,-4 15 35,-6 30-46,-25 5 67,-28 23 34,-16-12-113,8-18 1,0 0 11,-7 21-281,14-2-704,47-24-1783,28-17-392,3-13 3160,2-5 0,-39 2 0,-5 1 0</inkml:trace>
  <inkml:trace contextRef="#ctx0" brushRef="#br0" timeOffset="26183">19436 10549 16311,'-39'6'732,"0"-1"0,2 9 0,7 5-810,16 30-651,27 7 337,12-17 134,24-20-33,-9-16 190,7-21 101,-14-9 90,-7-18-90,-23 9-269,-15 7-415,-10 18-828,-5 6-2791,-2 4 4303,4 1 0,11 1 0,6-1 0</inkml:trace>
  <inkml:trace contextRef="#ctx0" brushRef="#br0" timeOffset="26433">19650 10366 17286,'0'-9'840,"-1"2"-840,4 65 45,5-17-286,-1 14 0,3 3-3143,1-20 0,0-3 3384,0-1 0,-1-3 0,3 6 0,-8-29 0</inkml:trace>
  <inkml:trace contextRef="#ctx0" brushRef="#br0" timeOffset="26666">19845 10464 16569,'-47'18'418,"-1"-1"0,14 2 0,5 3-362,-4 22-56,41 0 0,17-16-11,16-4-471,10-6-1075,3-4-1155,-1-4 2712,-2-2 0,-25-4 0,-6-1 0</inkml:trace>
  <inkml:trace contextRef="#ctx0" brushRef="#br0" timeOffset="30631">23265 10372 17196,'35'-7'-241,"1"1"0,29 0-2090,-33 13-3786,-8 6 6117,-10 5 0,-9-8 0,-5-1 0</inkml:trace>
  <inkml:trace contextRef="#ctx0" brushRef="#br0" timeOffset="30782">23329 10662 16692,'0'6'470,"0"-1"-750,48-12-2297,-16-1 0,4 0 2577,10-2 0,1 0 0,17-7 0,-33 8 0</inkml:trace>
  <inkml:trace contextRef="#ctx0" brushRef="#br0" timeOffset="31166">24832 10174 17420,'-38'14'347,"0"-1"1,2 3-1,4 6-229,9 6 0,4 4-57,4 3 1,2 1-62,3-1 0,6 1 112,10 9 0,11-3-84,10-12 0,5-3 16,1 0 1,3-6-212,7-13 1,0-9 222,17-21 22,-23-9 1,-3-8-68,-6-7 0,-5-6-26,-6 11 0,-3-3 1,-3 2 14,-5-8 0,-7 2-51,-5 8 1,-6 7-174,-20 3-258,-22 13-235,13 9-975,-11 11-6342,27 11 8034,11 0 0,8 0 0,6-8 0</inkml:trace>
  <inkml:trace contextRef="#ctx0" brushRef="#br0" timeOffset="31366">25475 10268 19213,'5'17'-643,"-4"-8"1,3-2 0</inkml:trace>
  <inkml:trace contextRef="#ctx0" brushRef="#br0" timeOffset="31732">26215 9900 17017,'-2'-12'1737,"-49"4"-1474,15 31 0,-1 10-129,-9-8 1,0 5-572,14 3 0,3 6 1,4 0 452,0 7 1,7 3-6,4 15 1,11 2-12,15-14 0,7-2 5,-1 0 1,6-7 16,12-17 1,5-10 205,-7-8 0,0-7-206,12-11 0,-1-8 36,-11 1 0,-4-5-322,1-9 1,-15-1-2011,-45-13 526,-19 17-449,10 25 1,0 7 2196,-13 5 0,23 0 0,10-2 0</inkml:trace>
  <inkml:trace contextRef="#ctx0" brushRef="#br0" timeOffset="31966">26778 9983 20221,'-13'62'-15,"0"1"0,0-1 1,5-1-485,12-6 0,7 2-2778,2-1 0,4 4 0,0-2 2631,-2-11 1,0-2-1,1 0 1,0-1-1,1-1 1,-2-5 0,5 19-1</inkml:trace>
  <inkml:trace contextRef="#ctx0" brushRef="#br0" timeOffset="34581">7328 14946 14911,'1'44'141,"1"0"1,2-2 0,3-4-86,12 10 23,15-8 66,9-13-72,-7-18 0,3-6-29,1-13 1,-1-5-6,0 3 1,-1-5 172,3-18 1,-5-3 449,8-9-640,1 13 68,-10 54-34,7 32-56,-22-25 0,1 0 16,7-2 1,1-5-17,21-6-190,-16-11 0,-1-7-46,13-30 230,-25 6 1,-7-3-6,-16-34-62,-17 22 0,-8 4-869,1 16 1,-1 3 941,-22-21 0,19 27 0,25 10 0</inkml:trace>
  <inkml:trace contextRef="#ctx0" brushRef="#br0" timeOffset="34750">8583 14836 17722,'-26'28'-4661,"0"0"0,4 15 4661,35-19 0,7-14 0,-11-10 0</inkml:trace>
  <inkml:trace contextRef="#ctx0" brushRef="#br0" timeOffset="34865">8496 14602 10058,'0'0'0</inkml:trace>
  <inkml:trace contextRef="#ctx0" brushRef="#br0" timeOffset="35083">9076 14130 18070,'8'48'-14,"0"-1"1,0 1 0,0 0-1,-1 0 1,0-1-413,5 15 0,-1 0-1231,-3 0 0,-2-1-102,-1-3 0,-3-1 1759,-6-3 0,-1-5 0,2 7 0,-7-16 0</inkml:trace>
  <inkml:trace contextRef="#ctx0" brushRef="#br0" timeOffset="35466">9033 14847 16131,'48'-31'459,"1"0"1,0 0 0,0 4-393,-5 8 0,0 2-759,6-1 0,2 1 703,4 0 1,3-1 2,-3 1 1,4-1 0,-1-1-15,-3-2 0,-1 0 0,-1-2-301,-1 2 0,-1-1 1,-4-2 244,8-9 0,-13-3-67,-17-20 309,-29 12 1,-13-2-115,-16 4 1,-10 3 91,6 13 1,-5 1 0,0 7-305,-17 3 0,0 11 218,2 14 1,5 13 66,5 23 1,7 8-124,10-14 1,3 2-12,-6 14 0,5 0 0,15-20 1,3 0 314,3 6 0,5 1-343,11-6 1,4-1-29,-2-1 0,3-3-6,9-5 1,3-4-118,18 9-112,4 0 723,0 3-2953,-18-11 0,-1 0 2510,12 8 0,-5-1 0,-25-22 0</inkml:trace>
  <inkml:trace contextRef="#ctx0" brushRef="#br0" timeOffset="35948">11229 14848 18362,'-6'-37'339,"0"-1"1,0 2 0,0 2-284,0-15-34,-2-1-22,-2 5-33,-18-2-169,-12 24 168,-5 13 12,-3 27-79,18 12-112,8 20-571,36 0 548,8-22 1,7-3 78,16-6 1,4-8 150,-4-5 0,0-7 12,0-4 0,-4-5 27,13-22 57,-8-6 347,-7-3 347,-3-6-179,-15 19-594,-5 6-11,-13 32 45,-3 17-17,0 6 0,3 5-230,5 4 1,4 2-472,7 9 1,7-3-2040,12-6 1,4-7 2711,-3-12 0,-1-5 0,21-1 0,-33-18 0</inkml:trace>
  <inkml:trace contextRef="#ctx0" brushRef="#br0" timeOffset="36282">11922 14717 17185,'50'-8'-953,"-13"-3"897,-12-21 56,-17-1 79,-3-21 369,-15 4 45,0 4-179,-11 20 122,3 23 484,-14 27-428,1 15-453,14-8 1,4 2-6,3 2 0,6 0-46,13 18-817,14-7-527,11-18-515,10-4-718,10-4 2589,-21-12 0,0-3 0,4 2 0,-2-4 0</inkml:trace>
  <inkml:trace contextRef="#ctx0" brushRef="#br0" timeOffset="36566">12382 14646 17017,'-4'-1'907,"1"0"-313,3 1-526,3 42-24,3-19-21,4 31 33,8-29-56,-7-12 33,1-2 1,-8-15-101,-2-24-34,-2-14 45,0-13-437,-4 16-549,-2 18-1200,-6 22-3259,-3 7 5501,-4 6 0,8-4 0,3-3 0</inkml:trace>
  <inkml:trace contextRef="#ctx0" brushRef="#br0" timeOffset="36766">12314 14271 12546,'0'0'0</inkml:trace>
  <inkml:trace contextRef="#ctx0" brushRef="#br0" timeOffset="37049">12570 14679 17521,'-2'3'1849,"1"0"-1513,1-3-224,2-45-22,10 15-57,1-11 1,6-1-34,17 3-56,7 7 34,-13 34 22,-9 23-135,-4 13-571,1 6-201,1 3-1772,-8-13 1,-1 0 2678,1 17 0,-1-3 0,-10-29 0</inkml:trace>
  <inkml:trace contextRef="#ctx0" brushRef="#br0" timeOffset="37382">7339 15839 17431,'61'-16'77,"-1"1"0,1-1 0,-1 0 0,-7 3 0,0-1 1,1 1-1,0 0 0,0 1-1178,2 0 0,0 1 1,1 0-1,1 1 0,1-1 1114,-4 1 0,1 0 0,0 1 0,2-1 1,0 1-1,1 0-189,3-1 0,1 1 0,0 0 0,1 0 1,4 1-1,2 0 133,-13 2 0,2 0 1,2 0-1,2 1 0,0 0 1,2 0-1,0 0 1,1 1-1,-1-1 0,0 2-263,-4 0 0,2 0 0,-1 1 1,1 0-1,0 0 0,0 0 1,0 1-1,1-1 0,-1 1 1,0 0-1,0 0 97,-1 0 0,1 0 0,-1 0 0,1 1 1,-1-1-1,1 0 0,-1 1 0,0 0 0,-1 1 1,0-1-1,-1 1-395,9 1 1,0 0 0,1 1 0,-1-1-1,-2 1 1,0 1 0,-3 0 0,-3 0-1,-2 0 604,3 2 0,-1 0 0,-4 0 0,-2 1 0,-4-1 0,-2 0 0,18 2 0,-7 0 0,-4-1 0,5 1 0,0 0 0</inkml:trace>
  <inkml:trace contextRef="#ctx0" brushRef="#br0" timeOffset="38000">8545 16813 13689,'8'-8'1255,"7"53"-527,-4-8-543,-1 2 0,1 2 286,14 8 44,4-5-78,8-5-135,-3-19 1,5-3-113,10-6 1,3-3-852,0 0 1,0-3 705,5-9 0,-2-5-40,-17-1 1,-2-3 16,-1-4 1,-1-3-23,-4 1 0,-1-2 440,15-23-440,-15 1 50,-22-17-589,-35 1 24,-2 2-280,-19 13-539,18 25-6969,-4 10 8303,11 14 0,3-3 0,12 7 0</inkml:trace>
  <inkml:trace contextRef="#ctx0" brushRef="#br0" timeOffset="38216">8945 16789 17230,'2'54'-204,"0"0"0,0 0 1,0 0-1,2 14 1,1 0-1,2-6-913,1-15 1,1-4-1,2-2 1117,4 14 0,-1-9 0,-1-12 0,-2-13 0</inkml:trace>
  <inkml:trace contextRef="#ctx0" brushRef="#br0" timeOffset="38532">9835 16344 17935,'-40'12'187,"0"0"0,1 6 0,6 8-58,10 12 0,5 8-634,3 5 0,0 7 0,4 0 516,1-1 0,2 0 1,4 3-7,4-9 1,2 2-1,2-1 1,3-4-115,0 1 1,3-5 0,6-3-251,15 8 1,6-10-292,-5-17 1,2-6-830,2-2 0,2-4-1239,0-3 1,1-2 2717,0-4 0,-2-1 0,6-1 0,-11-3 0</inkml:trace>
  <inkml:trace contextRef="#ctx0" brushRef="#br0" timeOffset="38815">10182 16872 17890,'-4'60'438,"13"-8"-360,23-26-39,1-15 1,4-4-40,21-1 0,-17-9 0,-2-4 0,10-14-34,-3-27-123,-27-3 79,-32-3-1144,-31 21-649,-4 17-1916,7 18 3787,29-1 0,7 2 0,5-3 0</inkml:trace>
  <inkml:trace contextRef="#ctx0" brushRef="#br0" timeOffset="39032">10693 16330 19583,'15'42'-45,"0"0"0,1 0 0,-2 17 0,-2 4 0,-3 0-698,-5-3 0,-3 1 0,-3 1-1715,0-8 0,-2 3 1,-1 0-1,-1-4 1799,1 2 1,-1-2 0,-1-5 0,-4 2 0,1-9 0,2-17 0</inkml:trace>
  <inkml:trace contextRef="#ctx0" brushRef="#br0" timeOffset="39549">12281 16236 15851,'-44'29'612,"0"0"1,3-1 0,2 2-316,2 7 0,6 2-163,8-1 1,2 1-85,-2-2 1,6-1-6,16 23 89,20-28-106,10-14 0,7-4-196,8-3 0,4-3-919,13 3 0,-1 1 1087,-9-2 0,-4 1 0,13 0 0,-38 5 0</inkml:trace>
  <inkml:trace contextRef="#ctx0" brushRef="#br0" timeOffset="39717">12200 17031 17431,'0'8'426,"0"-2"-415,46-14-2498,-3 6 358,-9-2 0,1 1 2129,15 3 0,-31 0 0,-5 0 0</inkml:trace>
  <inkml:trace contextRef="#ctx0" brushRef="#br0" timeOffset="40532">13852 16706 15695,'44'-25'276,"-1"-1"1,7-8-1,-5-2-231,-19 6 0,-4-3 39,2-8 0,-6 0 16,-7-22 180,-23 11 168,-9 26 158,-25 20-265,12 25 1,0 13-144,5-1 0,0 6 0,3 4-598,1 10 1,3 5 0,3-1 410,4-7 0,3-1 0,6-1 28,8 17 1,12-7-113,3-24 0,8-6-68,21 2 1,8-7-448,5-9 0,3-5-40,0-2 1,-1-6-1387,-1-8 1,-6-6 2013,-19-2 0,-5-1 0,6-3 0,-13 1 0</inkml:trace>
  <inkml:trace contextRef="#ctx0" brushRef="#br0" timeOffset="41581">14603 15965 12266,'-6'-8'2645,"1"2"-2321,5 6 68,0 0-179,19-9 168,18 5-252,-3-3 0,2 0-106,28 0-12,-29 2 0,-3 0 11,5 0-448,-12 2 460,-21 2-68,-31 7-11,-16 2 101,-7 3-56,16-6 124,19-1 32,12-4 35,3 0-179,15 1-237,-2 4-772,15 2-1782,-4 3 2779,3 1 0,-12-6 0,-1 0 0</inkml:trace>
  <inkml:trace contextRef="#ctx0" brushRef="#br0" timeOffset="42332">15781 15747 10181,'1'-5'2208,"-1"2"-1121,0 3-168,0-7-539,-1 4-43,-2-7-57,-3 7 258,-11 1-191,-3 3-167,-11 12 122,-15 32-235,29-14 1,3 2-29,-4 0 0,5 0 6,19 25 44,19-30-89,21-10-78,9-9-326,-14-8 1,0-6 28,-2-8 0,-2-3 263,0 3 0,-4-4 67,13-31-56,-29 9 11,-9 0 57,-7-1 33,-13 6 0,-6 5 0,-28 6-79,-3 12-1377,2 9-2231,14 10 3687,24 7 0,6-6 0,3-1 0</inkml:trace>
  <inkml:trace contextRef="#ctx0" brushRef="#br0" timeOffset="42534">16284 15701 15695,'0'-8'-202,"0"2"202,0 6 0,0 0 0,0 0 0</inkml:trace>
  <inkml:trace contextRef="#ctx0" brushRef="#br0" timeOffset="42915">16678 15543 14675,'-25'44'231,"1"1"1,0-4 0,9-3-98,23 6-55,8-6-12,11-8 34,23-10-101,2-16 67,6-25-45,-20-5-22,-14-15-33,-18 9-270,-4 1-268,-15 5-1021,-25 2-783,-14 12 2375,0 6 0,18 7 0,23 1 0</inkml:trace>
  <inkml:trace contextRef="#ctx0" brushRef="#br0" timeOffset="43349">17126 15541 15437,'-18'33'272,"1"0"1,1-2 0,4 1-49,7 28 23,18-7 89,20-3-124,8-24-189,12-18-1,-10-15 57,14-15-46,-16-15-223,-5-14-90,-43 0 246,-11 14-44,-18 12-360,6 17-1981,-7 4 2419,9 13 0,5-7 0,13 7 0</inkml:trace>
  <inkml:trace contextRef="#ctx0" brushRef="#br0" timeOffset="43766">17683 15566 12468,'-11'0'3675,"3"0"-2812,-23 56-695,24-27-56,-5 14 0,10-1 44,45-10-128,-7-16 0,2-4-28,-2-8 0,0-4 17,0-3 0,-2-5-17,1-14-112,-6-19-190,-17-9-169,-30-8-213,-32 18-245,-9 17-887,-7 24-1029,28 7 2845,10 6 0,15-5 0,7-1 0</inkml:trace>
  <inkml:trace contextRef="#ctx0" brushRef="#br0" timeOffset="44199">18123 15541 13039,'0'-4'2969,"0"0"-1848,0 4-796,-43 37-157,24-7-118,-7-1 0,3 3 29,14 13 10,10-5 24,30 3 33,21-18-90,10-4-56,3-20 0,-25-10 22,-3-21-123,-17-16-807,-16-14-2453,-32 7-919,-4 19 4280,-9 17 0,25 15 0,6 1 0</inkml:trace>
  <inkml:trace contextRef="#ctx0" brushRef="#br0" timeOffset="44649">18464 15294 17890,'35'-23'258,"1"1"0,20-5-258,-8 43-89,-17 12 66,-8 26-39,-22-21 1,-8 2 100,-11 8 1,-8-1-12,-4-2 0,-4-3-28,3-10 0,1-4 22,-8 9 34,30-19 0,9-4-45,13-2 12,32 0-23,17 4 0,-30-5 0,0 2-12,24 13-10,-29 4 11,-14 2-124,-10 2 247,-39 12-280,-6-6-1602,-7-3-2186,14-15 3956,25-13 0,5-4 0,4 0 0</inkml:trace>
  <inkml:trace contextRef="#ctx0" brushRef="#br0" timeOffset="45031">18972 15411 17722,'-17'46'108,"1"0"1,17-4 0,10-4-109,10-6 0,7-6-504,12-4 0,3-6 498,-6-8 1,0-4 77,0 0 0,-1-1-100,-2-1 0,0-2 100,5-7 0,-1-5-49,18-17 537,-8-15-168,-28 10-179,-17 13-90,-3 15 484,-7 16-573,2 21-1737,4 23 201,17 4 62,-1-26 0,6-3 1440,6-7 0,1-4 0,5 6 0,-1-8 0</inkml:trace>
  <inkml:trace contextRef="#ctx0" brushRef="#br0" timeOffset="45249">19926 15488 16636,'31'35'-373,"0"1"1,0-1-1,12 14 1,2-7 372,0-19 0,-3-6 0,-1 3 0,16-3 0</inkml:trace>
  <inkml:trace contextRef="#ctx0" brushRef="#br0" timeOffset="45432">20306 15433 16535,'-43'47'183,"-1"1"0,4-3 0,3-2-183,11-11 0,2 1-2000,2 9 0,3-1 2000,-1 12 0,6-2 0,14-37 0</inkml:trace>
  <inkml:trace contextRef="#ctx0" brushRef="#br0" timeOffset="45999">20823 15132 16243,'50'-13'93,"-1"0"1,-12 17 0,-5 9-94,-10 11 0,-9 9 73,-18 23 0,-14 3 139,-2-12 1,-3-1 5,-6 7 1,0-2-163,8-16 0,3-4 101,0 11-101,25-21 33,37-3-515,-4-11 1,6-4-673,-3-4 0,3-3 0,1-2 1001,5-3 0,1-3 0,-4 1 0,0-1 0,-4-1 0,-12-1 0,1 1 0</inkml:trace>
  <inkml:trace contextRef="#ctx0" brushRef="#br0" timeOffset="46249">21573 15303 14944,'-49'21'986,"1"1"0,-1 5 0,11 5-739,15 26-90,45 3-113,11-38 1,8-7-40,1-3 1,2-7-6,4-7 0,-2-5-89,9-8 33,-13-12-90,-15-7-426,-25-19 314,-22 26 1,-8 1 195,2 1 1,-4 3-200,-13 4 0,-2 7-568,-18 5-5659,6 21 6488,27-3 0,7 5 0,23-9 0</inkml:trace>
  <inkml:trace contextRef="#ctx0" brushRef="#br0" timeOffset="46516">21954 15093 17599,'4'46'119,"1"0"1,0-3 0,2 0-120,7 2 0,3-1-588,0-5 0,2-1-3850,0 2 1,1-2 4437,6 2 0,-15-22 0,-9-17 0</inkml:trace>
  <inkml:trace contextRef="#ctx0" brushRef="#br0" timeOffset="46749">22237 15237 15303,'-58'14'597,"-1"-1"1,6 2-1,9 5-530,15 31 68,13 2-68,11-2-22,39 5-129,-3-32 0,8-4-1444,3-4 1,6-2-1,0-3 1372,-2-3 0,-1-1 0,-1-2 1,10 0-1,-5-2 0,4-3 1</inkml:trace>
  <inkml:trace contextRef="#ctx0" brushRef="#br0" timeOffset="47015">23762 15717 16232,'-4'4'662,"1"0"-259,3-4-403,54 12-1020,-23-6 1020,8 4 0,-1 0 0,-16-5 0,-4 2 0</inkml:trace>
  <inkml:trace contextRef="#ctx0" brushRef="#br0" timeOffset="47165">23834 15996 16411,'-1'10'785,"0"-1"-785,1-9-627,58-9-3183,-19 4 0,5 0 3810,15-3 0,-1-1 0,-16 4 0,-5 1 0,5-1 0</inkml:trace>
  <inkml:trace contextRef="#ctx0" brushRef="#br0" timeOffset="47550">26066 15651 15370,'-50'14'430,"0"0"0,-1-1 0,4 1 1,1 1-1,5 5-307,-7 21 0,11 8-84,14-1 1,11 3 38,19 9 1,13-4-938,11-14 0,9-8 859,-1-15 0,6-4 0,0-5-736,12-2 0,1-5 752,4-3 1,1-2 11,0-3 0,3-5 62,-11-2 1,3-3 0,-3-3-76,-11-2 0,-2-2 0,-3-4-34,0-4 0,-2-4 1,-9 0-50,-10-7 1,-13 0-29,-16 1 1,-12 3 18,-3 13 1,-6 5-53,-15 0 0,-4 5-567,4 5 1,1 5 695,2 10 0,4 3 0,-7 1 0,38 12 0</inkml:trace>
  <inkml:trace contextRef="#ctx0" brushRef="#br0" timeOffset="47732">26833 15849 16479,'-4'-16'-1532,"-2"3"1,11 13 0</inkml:trace>
  <inkml:trace contextRef="#ctx0" brushRef="#br0" timeOffset="48300">27675 15472 16266,'-21'-11'1120,"3"2"-907,-2 9 22,1 0-134,0 0 1,-2 0 10,-12 0-45,-11 18-17,10 0 1,1 4-18,3 1 1,3 2-29,-3 6 1,2 0 5,-3 15 12,9 8 89,17-12-23,27-7-77,8-18-12,20-17 0,-3-4-34,5 0 23,3-1 11,-17 9 0,0 6 0,-2 8 0,-4 8 0,3 7 0,-6 5 0,-8-2 0,-7 1-28,-9-1 0,-6-3 5,-14 7 12,-26 1-2197,-6-15 2208,-2-12 0,19-10 0,19-12 0</inkml:trace>
  <inkml:trace contextRef="#ctx0" brushRef="#br0" timeOffset="48532">27982 15510 17767,'13'49'-1639,"0"0"1,-1 0-1,1 1 1,4 11 0,1 0-1,-2-6 1424,-1-2 1,-1-7 0,8 14 0,-15-38 0</inkml:trace>
  <inkml:trace contextRef="#ctx0" brushRef="#br0" timeOffset="49082">23304 17489 12456,'64'-9'449,"1"-1"1,-1 1 0,1 0 0,-9 1 0,-1 0 0,0 0 0,5 0-1252,-6 1 1,4-1 0,2 0-1,1 0 1,-1 0 0,-2 0 948,3 0 1,-2 0 0,0 0 0,3 0 0,4 0-227,-9 1 0,3-1 1,3 1-1,2-1 0,1 0 1,1 0-1,0 1 0,1 0 82,-9 1 0,0 0 1,1 0-1,1 1 1,0 0-1,1-1 1,0 1-1,2 0 0,1-1 1,1 1-118,-6 0 1,2 0 0,2 0 0,1 0 0,0 0 0,1 0 0,1-1 0,-1 2 0,0-1 0,-1 0 0,0 0 0,-2 1 0,-1 0-7,3-1 1,-1 1 0,0 0 0,-2 1 0,0-1 0,0 0-1,0 1 1,-1-1 0,0 1 0,0 0 0,1-1-206,4 1 1,1-1-1,0 0 1,0 1-1,-1 0 1,0-1 0,-1 1-1,-1 0 1,-2 0-1,-2 0-338,8-1 0,-2 0 1,-2 1-1,-1 0 1,-1-1-1,0 1 0,1-1 682,-1 0 0,2 0 0,0-1 0,-1 1 0,-2-1 0,-3 1 0,-4 0 0,12 0 1,-4 0-1,-4 0 0,-2 0 0,4-1 0,0 0 0,-1 0 0</inkml:trace>
  <inkml:trace contextRef="#ctx0" brushRef="#br0" timeOffset="49448">26275 17409 8815,'65'-7'-155,"-1"-1"1,1 1 0,0 0 0,0 0 0,-1-1 0,1 1 0,0 0 0,-4 0 0,0 0 0,1 0 0,0 0 0,0 0 0,1 0-1,-1 0 1,0 0 0,0 0-2,1 0 1,1-1-1,1 0 1,0 0-1,-1 0 1,-1 1-1,-1-1 1,-2 1-1,-3 0 1,10-1 0,-2 1-1,-2-1 1,-2 1-1,-6 0 1,-4 1-1,0-1 1,0 0-1,0 0 1</inkml:trace>
  <inkml:trace contextRef="#ctx0" brushRef="#br0" timeOffset="51665">24741 11435 12154,'-49'-9'832,"0"1"1,4 0 0,4 2-149,-8 2-180,18 2-269,18 1 23,40 1-118,4 0 1,6 0-1351,22 0 0,9 0 1236,-9 0 0,4 1 0,3-2-551,-8 1 0,2-1 0,2 0 0,1-1 545,-7 1 0,2 0 1,0-1-1,1 1 0,1-1-388,4 0 0,1 0 0,0-1 1,1 1-1,0 0 373,-10 0 1,1 0 0,0 0-1,1 0 1,-1 0 0,0 0-225,0 1 1,0 0 0,0 0 0,-1 0 0,1 0 0,-1 0 206,8 0 1,0 0 0,0 1 0,-2 0 0,0 1-177,-6 0 0,-1 1 0,-1 0 0,0 2 0,-1 2-1144,2 1 1,0 3 0,-1 1 0,-2 0 0,-5 1 1331,5 2 0,-6 1 0,-1 1 0,22 9 0,-16 0 0,-33-5 0</inkml:trace>
  <inkml:trace contextRef="#ctx0" brushRef="#br0" timeOffset="51865">25819 11698 16434,'54'-20'-265,"1"0"1,-1 0-1,1 0 1,-1 0 0,2 4-1,3 1 1,0 0 0,1 2-1,1 1 1,-1 1-908,-2 1 1,0 2 0,0 1 0,1 1 0,-1 1-1,2 0 761,3 0 0,1 0 0,1 1 1,0 0-1,-3 2 0,-3 0 411,12 2 0,-3 1 0,-4 1 0,-6 0 0,-5-2 0,-6 0 0,-1 1 0,10 2 0,0 0 0</inkml:trace>
  <inkml:trace contextRef="#ctx0" brushRef="#br0" timeOffset="63616">9310 17793 9845,'-9'4'-672,"3"0"482,6-4 1500,0 0 1145,7 15-1491,2-11 839,23 10-536,17-25-881,-9 0 0,2-3-268,-3 0 0,1-2-374,4-2 0,0-1 256,-11 4 0,1 1-23,12-2 1,0 1-415,-11 5 1,-2 1-685,20-7 1143,-85 23 113,-27 7 33,6-2 0,-2 3-421,7-2 1,1 1 448,0 1 0,0-1-73,3 0 1,1 0 399,0 0 1,5 0-42,1-1-337,28-1-66,58-20-46,-10 2 1,8-2-322,8-4 1,8-3 0,2 0 284,-11 3 0,0 0 0,2 0 1,1 0-237,7-2 1,2 1 0,0-1-1,-4 2 231,2-1 1,-4 1 0,-5 2-21,4 2 0,-13 2 28,-23 4 22,-19 2-44,-23 0-292,3 0-1557,-10 0-4573,15-8 6444,5-5 0,5 2 0,1 0 0</inkml:trace>
  <inkml:trace contextRef="#ctx0" brushRef="#br0" timeOffset="64932">25773 17043 15135,'49'20'586,"1"-1"0,5-1 1,7-4-355,-10-6 0,5-3 1,5-1-1,1-1-973,-11-1 1,1 0 0,2 0 0,1-1 0,2 0 0,2 1 747,-3-1 0,2 0 0,2-1 0,2 1 0,-1 0 0,1-1 0,-2 0 0,-2 0-6,2 0 1,-2 0-1,-1 0 1,0-1 0,1 0-1,1 0 1,1 0 9,2 0 0,2 0 0,1 0 1,1 0-1,0-1 0,0 0 0,-3 0 1,-1-1-16,-2 0 1,-3 0 0,0-1 0,-1 0 0,0 0-1,1-1 1,1 0 18,1-1 1,1-1-1,1 1 1,1-2-1,-1 1 1,0-1-1,-3 0 1,-2 0-15,5-1 1,-2 0 0,-1 0 0,-2-1 0,-2 0 0,0-2 11,3-2 0,0-1 1,-2 0-1,-4-2 1,-4 0-3,2-5 0,-6 0 1,-1-6 264,5-10 1,-2-6 0,-4-4-135,-5-3 0,-5-4 0,-2-4-81,-7 4 1,-1-4 0,-3-2-1,-4-1-310,-6 8 1,-4-3 0,-2 0-1,-2 1 1,-2 1 264,-1-6 1,-3 2 0,-3 1 0,-1-1-15,-3-4 1,-2 0 0,-2 1 0,-2 3-3,-4-3 0,-2 3 0,-6-3-215,4 14 0,-3-3 1,-2 0-1,-3 0 1,-2 2 200,-4-1 1,-1 1-1,-3 1 1,-3 1-1,-3-1-28,6 7 0,-3-1 0,-2 0 1,-2 1-1,0 0 0,0 2 0,1 3 42,-2 0 0,1 1 0,0 2 0,-1 2 0,0 1 0,-2 1-153,-2 1 0,-1 1 1,-1 1-1,-1 1 1,2 3-1,1 1 135,0 2 0,3 2 0,0 2 1,-3 2-1,-3 2 6,0 2 1,-3 1-1,-3 2 1,-2 1 0,0 2-1,-1 3 1,1 3 1,5 2 0,-1 3 0,1 2 1,-1 2-1,-1 2 0,0 2 0,-1 1 1,0 2-27,9-2 0,-1 2 0,-1 1 0,-1 1 0,0 1 0,0 2 0,1 0 0,0 1 1,2 1-1,1 0 0,3 1 33,-4 3 1,1 1-1,1 0 1,2 2-1,1 0 1,1 2-1,2 1 1,0 1-1,2 1-9,-3 5 1,0 3 0,2 2 0,1 0 0,2 2 0,3-1 0,2 0 0,4-1-88,2 3 0,3 0 0,3 0 0,3 0 0,1 1 0,2 0-133,-3 9 0,3 2 0,2-1 0,3 1 0,3 0-268,2-1 0,3 0 0,3 0 1,3-1-1,5 0 500,5-2 0,5 1 0,4-1 0,-1-3 0,-2-4 0,-1 6 0,-1-5 0,5-4 0,7-10 0,1 0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4:27:52.84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5347 2162 14607,'5'62'240,"1"1"0,0-1 0,-2-9 0,0-1 0,3 1-221,4-5 1,3 2-1,1-1 1,-3-1-451,1 2 0,-2-2 1,-1 2 605,-1 7 1,-1 2 0,-2-3 272,2 4 0,-3-5 39,-2-3 1,-3-8 1300,-2-16-1520,-3-50-145,-3-18 1,1-12-39,1 3 1,1-5 0,-1-4-380,0-1 1,0-3-1,0-4 1,0 0 288,2 4 1,0-2-1,1-1 1,0 0 0,0 3-677,-1-4 0,1 1 0,1 1 0,-1 0 678,1 1 0,0-2 1,1 3-1,2 6-16,2 5 0,1 5 1,2 3 31,4-11 1,4 4-126,3 11 0,8 6-101,23 6 1,10 10-46,-8 11 0,3 6 0,1 7 67,5 14 1,1 10 0,-4 2 53,-7-3 1,-3 3 0,-13 9 136,-18 6 0,-9 10 0,-10 2 0,-5-4 19,-8-6 1,-8-3-1,-4-1 1,-1 1-270,-3 8 1,-3 1 0,-1-1-1,2-3-1235,5-8 1,-1-2-1,2-1 1,3-4 1484,-11 14 0,10-6 0,12 0 0,15-35 0</inkml:trace>
  <inkml:trace contextRef="#ctx0" brushRef="#br0" timeOffset="233">6024 2873 16064,'3'6'1222,"0"-1"-987,-3-5-224,29-41-11,0 22 0,-1-6 0,2 1-22,24 11-90,2 7 44,-2 8-133,-7 16 5,-26 8 0,-4 7 196,-5 8 0,-5 3-286,-2 0 0,-2 0-1115,-3-3 1,-3-5 1400,-2-2 0,4-16 0,1-11 0</inkml:trace>
  <inkml:trace contextRef="#ctx0" brushRef="#br0" timeOffset="483">6880 2805 16670,'-38'29'530,"0"-1"0,3-3 1,9-4-554,20-10-145,14-3-1199,29-12-516,14-26 1743,-22 8 0,-2-3-677,8-25 256,-23 8 516,-23 28-369,-8 8-953,-13 14 1367,-7 6 0,16-3 0,3 1 0</inkml:trace>
  <inkml:trace contextRef="#ctx0" brushRef="#br0" timeOffset="850">7234 2093 18328,'-5'-46'795,"1"14"-818,3 56 1,0 19 44,1-7 1,0 4-872,0 4 1,0 5-1,0-1 910,0 16 1,0 0-62,1-11 0,1 1 0,5-2-30,6-9 0,4-2 0,4-2-164,5 0 0,4-3 0,5-8-16,7-14 1,6-10 0,-2-4 142,12-8 0,-3-10 55,-4-10 1,-9-7-67,-9-21-325,-20 4 897,-33 11-175,-8 25 0,-9 6-134,-11 7 0,-3 5-168,0 1 0,0 4-119,2 4 0,6 4-896,1 7 1324,36-5 1,2-8 0,20-5-1</inkml:trace>
  <inkml:trace contextRef="#ctx0" brushRef="#br0" timeOffset="1000">8393 2569 17879,'-56'23'-48,"24"-8"1,31-14-1,12-4 1</inkml:trace>
  <inkml:trace contextRef="#ctx0" brushRef="#br0" timeOffset="1449">9585 1940 18664,'-24'-40'377,"0"0"0,-2 4 1,-5 7-373,-3 14 1,-7 8-413,-3 6 0,-7 4 0,1 4 392,2 5 0,0 5 1,1 1-129,-3-1 1,1 2 0,13 4 423,13 35-371,65-28 90,12-28 0,8-10-266,-11-1 0,2-7 251,-3-3 0,2-6 0,0-3 3,1-4 1,0-2 0,-1-1 0,-2 3 0,1 0 0,-2 1-49,0-3 0,-1 1 1,-6 12 36,10 20-452,-9 44 562,-44-3 0,-13 13 0,-6 5 0,0 1-67,2-3 0,-2 2 0,-1 2 0,-1 1 0,0-1-447,1 2 0,-1 0 1,0 1-1,1-1 1,-1 0 426,0 0 0,-1 1 0,1 0 0,3-4 0,3-3-4,1 6 0,5-6 1,4-1-174,5-7 0,3-2 1,3-2 176,4 8 0,6-5 0,4-13 0,4-6 682,21 1-531,-14-43 0,-3-15-112,-4-25 0,-7-9-144,-2 17 1,-2-1 0,-3-2-348,-5-10 0,-3-1 0,-3 3-803,-4-6 0,-5 5 1599,-10 2 1,0 6 0,-1-4 0,-7 16 0</inkml:trace>
  <inkml:trace contextRef="#ctx0" brushRef="#br0" timeOffset="1916">11245 2929 19112,'-9'-63'160,"-1"-1"1,3 13 0,-3-1-195,-3 1 0,-3-2 1,1 4-293,1 7 0,-1 1 248,-3-9 0,-4 6 174,-19 18-118,-4 50 11,6 9-23,23-3 1,5 2-247,10 14 27,22-5-127,16-9 138,4-18 1,6-6 45,2-5 0,1-7 235,12-10 1,-2-6-457,-15 1 0,-5-3 461,-6-6 1,-7-1 385,-1-4-430,-9 12 112,-10 10 135,-9 38 33,-9 29-269,7-23 1,0 2-110,-2 5 1,2-1-307,8 12-1878,29 2 2282,22-24 0,-13-3 0,0-23 0</inkml:trace>
  <inkml:trace contextRef="#ctx0" brushRef="#br0" timeOffset="2100">11955 2562 15650,'-3'0'2084,"0"0"-1815,-25 36-146,20-18-123,-20 28-392,52-27-975,35-9-421,-7-11 1,5-4 1787,7-1 0,-2-2 0,-17-1 0,-5 0 0,16-2 0</inkml:trace>
  <inkml:trace contextRef="#ctx0" brushRef="#br0" timeOffset="2333">12317 2663 14473,'-6'0'1938,"1"0"-1949,14-39 22,4 27 102,4-27 447,-1 38-90,-9 1-111,-4 0 1109,-2 0-1715,-1-9-828,-5 1-1771,-8-8 2846,-11 2 0,9 7 0,0 1 0</inkml:trace>
  <inkml:trace contextRef="#ctx0" brushRef="#br0" timeOffset="2717">11966 2423 16994,'-7'39'414,"-1"1"1,3 12 0,7 0-409,12-7 0,8-3 27,9 8 1,4-5-40,1-12 1,2-8-29,4-6 0,0-10 1,18-22 66,-2-12-33,-32 6 0,-1-5 22,2-14 1,-3-5 111,-7-2 1,-3-1 22,0 3 0,-3 0 162,-7 7 1,-2 5-40,-2 8-336,0 12 78,-3 26 12,1 26-158,0 4-515,14 13-649,10-20-1715,20-4 3003,11-8 0,-22-13 0,-2-6 0</inkml:trace>
  <inkml:trace contextRef="#ctx0" brushRef="#br0" timeOffset="2866">12955 2677 12591,'-2'25'0,"0"-5"0</inkml:trace>
  <inkml:trace contextRef="#ctx0" brushRef="#br0" timeOffset="3001">13001 2394 18709,'-9'-2'-2869,"2"0"2869,7 2 0,0 0 0,0 0 0</inkml:trace>
  <inkml:trace contextRef="#ctx0" brushRef="#br0" timeOffset="3217">13352 2699 19470,'11'-44'388,"-1"1"1,7 9 0,5 9-412,31 15-167,7 34-258,-17 25-398,-15-2 0,-1 6-3339,-2 0 0,0 2 4185,0-3 0,-2-2 0,-8-14 0,-2-7 0,-1-11 0</inkml:trace>
  <inkml:trace contextRef="#ctx0" brushRef="#br0" timeOffset="3669">15809 2716 17218,'-18'44'228,"0"1"0,3-5 0,9-5-217,23-11 135,43-11-214,-16-21 1,2-4 67,1 4 0,-1-1-344,4-7 1,-3 1 343,9 5-591,-2 38 624,-12 9-44,-19-12 0,-2 0 11,8 8 112,-5-20 146,-10-45 111,-6 1-88,-3-34-158,-8 8-123,-6-4 0,-6 0-1250,0 23 1,-3 2-2504,-8-12 3876,-8 0 1,22 36-1,4 7 1</inkml:trace>
  <inkml:trace contextRef="#ctx0" brushRef="#br0" timeOffset="3835">16537 2528 18552,'2'59'-7194,"4"-13"7194,2-36 0,-1-6 0,-2-4 0</inkml:trace>
  <inkml:trace contextRef="#ctx0" brushRef="#br0" timeOffset="3967">16670 2122 15280,'53'10'-1281,"-22"-4"0,-8-3 0</inkml:trace>
  <inkml:trace contextRef="#ctx0" brushRef="#br0" timeOffset="4134">17073 1863 17722,'-18'63'319,"1"0"1,4-2-1,1 4 1,4 1-458,4-4 0,3-1 0,1 1-1067,0 2 0,1 1 0,3-3 614,3-8 1,2-2 0,1-4-1942,4-5 0,-1-3 2697,-4-6 0,-2-3 1,1 3-1,-8-14 0</inkml:trace>
  <inkml:trace contextRef="#ctx0" brushRef="#br0" timeOffset="4467">16905 2579 19684,'48'-19'28,"0"0"0,0-1 0,0 1 0,7-3 0,-3 1 0,3 0-28,-6 5 0,3 0 0,-1 1 0,-2-1-551,3 0 0,-2 0 0,0-4 548,-5-1 0,2-3 0,-2-2 1,-3-3-122,6-13 1,-4-5 0,-3-4 10,-9 7 1,-2-4 0,-3-1 0,-4 1 18,-2-3 1,-4 0 0,-7 3-47,-8-18 0,-11 12 140,-16 18 686,-24 33-591,17 17 0,0 8 11,-6 8 1,0 7-422,-4 9 0,1 9 343,14-14 0,-1 5 0,1 2 0,3 0-17,5-1 0,3 1 1,1 1-1,1-1 4,-8 17 0,2-1 0,8-1-30,11-9 0,7-1 0,5-7-165,10 0 1,8-6-196,8-1 0,5-4-617,2-2 0,8-5 992,1-11 0,6-4 0,-7-1 0,-13 1 0,-2-2 0,17-7 0,0 1 0</inkml:trace>
  <inkml:trace contextRef="#ctx0" brushRef="#br0" timeOffset="4933">19770 2699 18306,'36'-35'616,"0"-1"0,7-13 0,-2-5-560,-11-2 0,-4-2-499,1-2 0,-3-3 424,-11 7 1,-2-2-1,-4 5 19,-6 7 0,-4 4 6,-1-10 0,-8 8 5,-22 16 139,-16 24-139,2 24 0,-3 12 6,1 8 0,1 4-241,16-14 0,0 2 0,4 0 184,-5 17 1,10-1 28,12 9-78,28-6-35,18-11 74,13-22 0,9-9-488,8-13 0,2-7 571,-21 4 1,0-2 0,-1-3-23,-1-5 0,-1-5 1,-4-2-221,11-16 0,-6 0 214,-14 13 1,-2 1 336,4-4 1,-4 4-455,-10 12 123,-9 34 280,-13 40-291,-2 6 518,3-21 1,-1-1-564,0 16-100,12-2 304,13-5-1594,7-23 1,10-4 1434,12-9 0,2-4 0,-15 2 0,-2-3 0,0-11 0,1 0 0</inkml:trace>
  <inkml:trace contextRef="#ctx0" brushRef="#br0" timeOffset="5200">20782 2388 20143,'38'-26'26,"0"0"0,-4-3 0,-2-1-37,-9 3 0,-3 0 11,2-15 11,-47 13 12,-5 36 122,-26 17-112,24 7 1,4 8-40,7 1 1,5 2-96,-1 0 1,8-1-46,14-3 0,10-4-784,32 4-139,-14-23 0,3-2-466,4-4 0,2-3 1535,3-1 0,-3-2 0,10-3 0,-13 0 0</inkml:trace>
  <inkml:trace contextRef="#ctx0" brushRef="#br0" timeOffset="5319">21330 2338 17252,'-9'0'90,"2"0"-830,7 0-4213,0 0 4953,-28 24 0,21-18 0,-21 17 0</inkml:trace>
  <inkml:trace contextRef="#ctx0" brushRef="#br0" timeOffset="5467">21375 1865 17644,'9'41'-1378,"-1"0"0,-3 11 0,11-27 0</inkml:trace>
  <inkml:trace contextRef="#ctx0" brushRef="#br0" timeOffset="5666">21585 2407 19179,'-2'-37'846,"1"-1"0,7-28-835,31 25-89,15 18 67,3 15-1,-1 29-234,-16 18-415,-5 12-829,-3 3 1490,-19-19 0,-2-2 0,1 0 0,-5 3 0</inkml:trace>
  <inkml:trace contextRef="#ctx0" brushRef="#br0" timeOffset="5800">22145 2316 13880,'8'10'0,"-2"-3"0</inkml:trace>
  <inkml:trace contextRef="#ctx0" brushRef="#br0" timeOffset="6050">23415 2133 14003,'-12'43'541,"0"0"1,0-2-1,2-3-373,-2 21-168,4-6-2431,2-8 2431,2-14 0,2-14 0,0-11 0</inkml:trace>
  <inkml:trace contextRef="#ctx0" brushRef="#br0" timeOffset="6200">23365 1625 11224,'35'47'0,"-7"-10"0</inkml:trace>
  <inkml:trace contextRef="#ctx0" brushRef="#br0" timeOffset="6382">23624 1905 18003,'-45'13'429,"-1"0"1,8-1-1,5 3-395,9 14-23,14 9-11,21 9-45,14 9-358,7-13 0,4 0-1373,-3-4 0,-2 1 1776,1 0 0,-3-3 0,1 5 0,-26-25 0</inkml:trace>
  <inkml:trace contextRef="#ctx0" brushRef="#br0" timeOffset="6633">25093 1338 17185,'-16'53'-10,"0"0"0,0 0 0,1 1 0,-1-1 1,1 11-1,0 1 0,4-1 0,4-2-522,5-10 0,3-2 0,3-1 0,3 0 323,9 13 0,5-1 1,-2-11-1,10 3 0,14-3 1</inkml:trace>
  <inkml:trace contextRef="#ctx0" brushRef="#br0" timeOffset="6866">25461 2068 17722,'-42'17'539,"30"-7"-539,-26 34-168,50-17-281,9-3-133,18-7 105,-6-12 1,2-6 409,20-26 44,-5-2-66,-35-19-34,-35 16-493,-13 7-483,-11 13-5646,-4 10 6745,22 7 0,4-1 0,22 1 0</inkml:trace>
  <inkml:trace contextRef="#ctx0" brushRef="#br0" timeOffset="7233">25783 2028 18462,'64'11'-78,"-4"-2"22,-3 0 78,-16-6-10,5-1 32,-25-4 1,-5-4-34,0-5-55,1-2 44,9-3 0,9 1 22,0 0 0,3-2-5,1-2 0,0-2 22,2-7 0,-3-1 11,-10 4 1,-8 0-28,-9-26-23,-29 12-90,-16 0-268,-15 5-976,-8 9-1915,1 9 3249,7 10 0,22 5 0,11 1 0</inkml:trace>
  <inkml:trace contextRef="#ctx0" brushRef="#br0" timeOffset="7701">26557 1800 17868,'5'0'527,"-1"0"-269,45-23-113,8-2-139,-16 6 0,0-2-324,-4 3 0,-3-2 318,8-14 71,-24 4 1,-5-3 96,-5-32 179,-33 4-212,-40 53-135,30 19 0,0 9-227,-6 13 1,4 7 226,11-1 0,5 1-11,3 0 0,4 0-6,2-3 0,8 0 94,17 7 1,12-3-168,11-10 1,6-5 77,5 2 1,3-7-514,8-11 0,-2-9 525,-14-6 0,-1-7 16,12-14 1,-2-9-130,-6-9 0,-3-5 158,-14 14 0,0-1 0,-4 1 33,0-7 0,-6 4 333,-4-4-467,-13 48 56,-6 20 146,-5 23-101,-1-3 0,2 6-561,3-1 1,6 1 515,8 3 0,4-3 0,1 10 0,19-35 0</inkml:trace>
  <inkml:trace contextRef="#ctx0" brushRef="#br0" timeOffset="7900">27662 1863 20132,'4'9'425,"-1"-2"-425,-3-7-2498,0 0-6814,0 3 9312,1-2 0,-1 3 0,0-4 0</inkml:trace>
  <inkml:trace contextRef="#ctx0" brushRef="#br0" timeOffset="8617">10902 3566 15885,'-47'27'112,"1"1"0,-2 2 0,2 2-112,6-1 0,3 4-28,-8 12 0,11 5 22,26-2 1,11 0-1027,4 4 1,12-4 1072,12-16 0,10-3 1,3-3-389,2-2 0,2-3 0,5 2 356,-6-3 0,4 0 0,3 1 0,0 1 0,-2 1-7,-3-1 0,0 0 0,-1 1 0,0 2 1,-2 1 3,3 3 1,1 0 0,-2 3 0,-6 1-1,-10 2 136,-4 18 0,-12 3 1,-14-3-20,-12-10 0,-10-3 0,-8-3-8,-16 2 1,-11-5 0,0-5-86,9-9 0,0-4 0,-1-2-4,2-1 0,-1-2 0,2-2-26,-17 2 0,2-5-405,0-5 0,8-10-5186,8-35 5591,32-5 0,30 2 0,10 20 0</inkml:trace>
  <inkml:trace contextRef="#ctx0" brushRef="#br0" timeOffset="8883">11941 4679 16972,'-32'26'173,"0"0"1,-9 9-174,32-10 67,31-20-45,10-7 1,5-6-118,11-10 0,1-5 16,8-6 1,-2-4-100,-14 2 0,-6-2 144,-9 4 1,-11 2-225,-24 3 1,-14 11-416,-19 9-745,7 16 1,1 4 1417,-11 6 0,0 10 0,35-18 0</inkml:trace>
  <inkml:trace contextRef="#ctx0" brushRef="#br0" timeOffset="9401">13943 4241 18395,'-15'54'51,"-1"-1"1,0 0-1,1 3 1,1 1 0,2 1-41,3-1 0,3 1 0,0 4-583,2-8 0,0 4 0,1 3 1,1 0-1,1-1 534,0 0 0,1 0 0,1 1 0,1 0 0,1 0-330,1-5 1,0 1 0,1 1-1,0-1 1,1-2 0,0-3 364,1 7 0,1-2 0,1-3 1,1-5 7,11 21 1,1-15 965,-1-18-221,-6-43-627,-9-35 1,-8-19-68,0 14 0,-2-6 0,-1-4 0,0-2-354,1 7 0,-1-4 1,1-1-1,-1-2 1,0 1-1,1 2 316,-2-8 0,-1 1 0,1 0 0,-1 1 0,2-1-12,-1-2 1,1-1 0,-1 1-1,2 2 1,0 2 9,1 4 1,1 2-1,1 2 1,0-4-11,1 2 1,0-3 0,0-1 0,1 2-1,2 1 308,0-1 0,2 1 0,0 1 0,2 2-374,2-18 0,1 2 1,5 11-42,4 7 0,7 20 45,32 43 56,-24 12 0,-1 9 3,-4-3 1,0 4 0,0 1-249,3 5 0,0 1 1,0 5 213,-1 3 0,0 4 0,0 3 0,-5-1-9,-5-5 1,-2 0 0,-3 1 0,-4 2 50,-3 8 0,-5 3 0,-3-1 1,-5-4-12,-4-1 0,-5-3 0,-6-5-161,-8-4 1,-7-3-1,3-6-360,0-2 0,1-6-8674,-12 7 9195,25-43 0,10 0 0,10-21 0</inkml:trace>
  <inkml:trace contextRef="#ctx0" brushRef="#br0" timeOffset="10534">14984 4815 18574,'18'-28'101,"-1"-1"0,7-11 0,3-3-228,-2 6 0,3-2 0,-2 2-736,8-13 0,0 3 863,-2 3 0,-1 7 22,2 3 469,-10 17-603,-10 10 245,-8 29 46,-14 40-129,5-27 1,0 0-182,-4 14 1,0-2 141,2-13 0,1-1 437,1 3 0,2-1-425,0 19-23,16 0-135,13-14-33,23 1-291,-2-6 33,5 1 124,-15-12 153,7-4 126,-17-9 35,-4-11-12,-18-13 33,-8-10 650,-5-13 35,3 12-718,-2 2 123,26 21-123,16 8 0,12 0-348,9-1-133,-4-11-181,-7-5 1,4-4-458,9-4 1,2-3 1112,-1-2 1,0 0 5,-2-1 0,-5 0 72,-21 8 1,-4 0 902,18-21-67,-24 8 123,-18-5-460,-17 8-347,-4 6 1386,3 4-1475,8 5 22,1-1-34,2 1 101,0-1-134,0 5-146,0 1-34,-3 9 68,-4 12 22,-18 45-6,13-20 1,1 5-169,0 6 0,9-1-202,18-8 1,9-6 257,3-13 1,5-8-213,18-5 1,5-7 245,-8-6 0,3-5-156,-1 0 1,4-4 0,0-2 26,-2-2 0,0-4 1,1-1 219,5-5 1,1-2-1,-4-1-7,2-5 0,-7 0 28,-14 2 0,-8 2 443,-9-3 840,-6 5-483,-5 12-491,8 5-292,6 7 56,21 4-68,21-1-145,-20 2 1,3 2 128,7 0 0,5 3-383,1 1 0,7 1 0,1 1 301,-9-1 1,1 0 0,2 1 0,2 0-652,1-1 1,4 1 0,1 1 0,-1-1 0,-2-1 679,-9 0 0,0-1 0,-2-1 0,0 1 0,0-1 5,15 2 0,-1 0 1,0-1-1,-6-1-123,-1-1 1,-5-2-1,3 1 159,-4-2 1,1 1 0,1-2-1,-1-1 6,11-5 1,-2-2-1,3-2 0,-10 1 0,3-1 1,-1-1-1,0-2-284,-2-3 0,1-1 1,-2-1-1,-2 0 273,7-2 0,-2 1 0,0 0-209,5 2 0,1 0 0,-2 4-551,-13 5 1,-1 1 0,2 2 759,4 1 0,3 1 0,0 0 0,-8 1 0,4 0 0,-3 0 0,-5 1 0,-1 0 0,1 0 0</inkml:trace>
  <inkml:trace contextRef="#ctx0" brushRef="#br0" timeOffset="10950">23341 4450 13891,'58'-25'63,"0"0"0,1 0 1,-11 1-1,1-3 1,0 0-1,-1 1-48,9-5 0,-1 1 0,3-4-635,-14 6 1,2-2 0,1-2 0,0 1 0,-1 2 725,7-3 0,-2 1 1,2 2-1,3-1-46,-10 6 0,3-1 0,1 0 0,1 1 0,1 1 0,1 1-60,4 0 0,2 1 0,1 1 0,0 1 0,0 1 0,-2 1-479,3-1 0,0 1 0,-2 2 0,1 0 0,0 1 411,3 1 1,1 0 0,-1 1 0,-1 1 0,-3 1 50,-1 1 0,-4 1 0,1 1 0,3 0-26,3 0 0,3 0 0,2 1 1,1 1-1,0 0 44,-9 1 1,1 1 0,0 1 0,1-1 0,1 1 0,2 0 0,-8 0 1,3 0 0,1 0 0,1 0 0,0 0 0,-1 1 0,-1 0 0,-2 0-255,9 0 0,-2 1 1,-1 0-1,-1 1 1,0 0-1,0-1 268,-1 1 1,1 0 0,-1 0 0,-1 0 0,-1 1 0,-3-1-165,11 1 0,-3 1 0,-1-1 0,1 1 145,-10-1 1,0 1 0,1-1 0,0 1 0,1 0 23,1-1 0,-1 1 1,1 0-1,2-1 1,5 1-111,-9-1 1,2 0 0,3 0 0,2 0 0,1 0-1,1 0 1,1 0 0,0-1-57,-7 1 1,0-1-1,1 0 1,1 0-1,1 0 1,0 0-1,2-1 1,0 1-1,2-1 1,1 1 144,-7-1 0,2-1 0,3 1 0,0 0 0,2-1 0,1 0 0,-1 1 0,1-1 0,-1 0 0,-1 0 0,-2 0 0,-2 0 0,-2 1 0,-3-1 0,14 1 0,-3-1 0,-3 1 0,-1 0 0,-2 0 0,-1-1 0,1 0 0,0 0 0,4-1 0,1-1 0,-1 1 0,1 0 0,-1-1 0,1 1 0,-1-1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4:20:48.91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8415 3265 14339,'0'-7'762,"0"1"-538,0 6-112,-2 47-112,2-4 17,-2 13 0,3 6-1625,8-15 0,2-2-1222,-3-1 1,4-3 2829,7-10 0,2-9 0,-2-9 0,-2-8 0</inkml:trace>
  <inkml:trace contextRef="#ctx0" brushRef="#br0" timeOffset="299">8794 3404 13880,'-12'0'1983,"-33"29"-1367,20 19-599,4-19 0,2 1 22,8 3 0,6-1-39,14 7-191,27-6-44,25-22 224,-20-19 0,-1-5 27,-6-1 1,-5-3 5,-4-7 1,-6-3 11,-7-10 55,-7 3 91,-13 2-57,-19 3-605,-12 14-683,-1 5-2264,10 17 3429,20 2 0,7-2 0,3-2 0</inkml:trace>
  <inkml:trace contextRef="#ctx0" brushRef="#br0" timeOffset="582">9144 3406 16109,'-27'40'478,"0"1"0,4-9 0,7-4-478,25 8-123,14-24 39,8-11 0,5-6 89,1-11 1,0-4 5,-1 4 1,-3-4-1,-5-6 0,-7-2 23,-11-9 22,-18 4-56,-10 3-68,-14 6-66,-7 10-1849,-23 22 1983,29 15 0,2 3 0,-17 2 0,14 18 0</inkml:trace>
  <inkml:trace contextRef="#ctx0" brushRef="#br0" timeOffset="1449">10000 3578 11078,'23'41'1961,"-2"2"-1507,-4 10 0,-1 6-342,-3-8 0,0 0 22,1 6 0,0-3-28,-7-18 1,0-4 891,1-2 682,-6-25-1344,-2-17-134,0-14-62,0-13 1,0-9-123,-2 5 1,0-4 0,0-3-168,2-11 0,-1-4 0,1 0 242,-2 3 1,0 1-1,1 4-48,1-8 0,0 9-124,3-5-111,6 67 112,1 18-202,6 27-247,-2 9-902,-2 5 420,-3 0-380,-3-6-872,-3-7 2261,-1-10 0,-1-19 0,0-10 0</inkml:trace>
  <inkml:trace contextRef="#ctx0" brushRef="#br0" timeOffset="1716">10513 3382 17050,'-42'18'239,"-1"0"0,5-1 0,6 2-239,7 16-45,12-2-1546,30 4 347,32-18 875,5-8 369,-20-14 0,-2-5 22,4-13 651,-13-7-539,-23 7-2241,-23 4-2901,-4 12 5008,-5 5 0,21 0 0,5 0 0</inkml:trace>
  <inkml:trace contextRef="#ctx0" brushRef="#br0" timeOffset="1932">10793 3009 18250,'2'42'-710,"0"0"0,5 18 0,5 2-1761,6-4 1,2-2 2212,0 1 0,0-5 1,-6-15-1,-1-8 0,0-10 1</inkml:trace>
  <inkml:trace contextRef="#ctx0" brushRef="#br0" timeOffset="2099">11223 3338 17151,'-10'41'-3277,"-1"-8"0,18-33 0</inkml:trace>
  <inkml:trace contextRef="#ctx0" brushRef="#br0" timeOffset="2231">11214 3160 13868,'0'0'0</inkml:trace>
  <inkml:trace contextRef="#ctx0" brushRef="#br0" timeOffset="2534">11628 3152 10821,'1'8'3697,"1"-2"-2688,-2-6 257,-46 54-885,27-20-297,-8 5 0,3 2 50,15 3-100,5-2 33,11-6-67,9-7 0,12-10-1266,35-9-762,-29-14 0,0-5 2028,7-6 0,-3-1 0,8-8 0,-22-2 0</inkml:trace>
  <inkml:trace contextRef="#ctx0" brushRef="#br0" timeOffset="2664">11847 3332 13846,'0'-3'3137,"0"0"-3025,0 3-112,-2 19-123,2-4-1244,4 16 1367,12-8 0,-6-10 0,4-3 0</inkml:trace>
  <inkml:trace contextRef="#ctx0" brushRef="#br0" timeOffset="2798">11903 3172 7504,'-8'0'0,"1"0"0</inkml:trace>
  <inkml:trace contextRef="#ctx0" brushRef="#br0" timeOffset="3283">12063 3133 14529,'46'3'37,"0"-1"1,-8-1-1,-3-1-37,8-7 90,-21-4 314,-17-4 1254,-3-5-986,-15 9-549,0 4-89,-14 19-23,3 13 34,1 11-34,4 5-11,9 1 0,5-4 67,39-2 34,25-20-68,-12-18 1,3-6-23,-6-2 0,-2-5 17,-2-6 1,-3-2 50,7-12 156,-3 0-112,-19 15-168,-7 14 45,-12 23 0,-3 21-11,1 8-56,4 8-236,2-1-291,-1-2-796,-14-17 1,-9-1-2185,-23 2 0,-10-3 3574,-3 2 0,0-3 0,2-8 0,4-5 0,-9-1 0</inkml:trace>
  <inkml:trace contextRef="#ctx0" brushRef="#br0" timeOffset="3948">8531 5361 11840,'0'-11'3093,"0"3"-2611,0 8-90,0 0 179,-54 74-392,42-27 1,0 3-564,-6-9 1,-4 1 0,6-1 416,11 17 1,9-6-11,18 0 256,15-18-200,16-17 10,-9-26 1,2-12 50,0-9 0,-3-9-347,-13 3 0,-2-4 0,-4-1 252,4-13 0,-9 1-34,-17 1 0,-8 4-11,-17-9-336,-4 29 0,-7 7-1888,0 7 0,-2 6 2224,2 3 0,0 3 0,-10 8 0,29 5 0</inkml:trace>
  <inkml:trace contextRef="#ctx0" brushRef="#br0" timeOffset="4214">9453 5659 19953,'59'-22'-478,"0"1"0,0 0 1,0-1-1,-9 7 0,2 0 1,1 1-1,-1 1 0,-1 1-413,10 1 0,0 1 1,0 2-1,-2 1-1182,-2 1 1,1 0 0,-3 2-1,-5 0 2073,20 0 0,-10 2 0,-24 0 0,-3 0 0,18-1 0</inkml:trace>
  <inkml:trace contextRef="#ctx0" brushRef="#br0" timeOffset="4465">11098 5356 18283,'61'-19'818,"-11"4"-807,-30 13-11,-9 2 22,-7 0-33,-2 0 78,-1 0 57,-10 0-35,4 0-22,-7-1-32,5-2-35,1-4-371,0 1-4939,-10 1 5310,-4 4 0,4 1 0,3 1 0</inkml:trace>
  <inkml:trace contextRef="#ctx0" brushRef="#br0" timeOffset="4949">9685 5814 18630,'-61'0'2398,"69"-10"-2381,24 0 0,15 2-25,5-2 1,8-1 0,3-1-1185,-9 3 1,1-2-1,4 1 1,5-1 1182,-8 2 1,4-1 0,4 0 0,2 0 0,1-1 0,0 1 0,0 1-273,-6 0 0,1 1 0,1-1 1,0 1-1,1 0 0,-1 0 1,0 0-1,0 0 248,0-1 1,0 1 0,1 0 0,-1 0 0,0 0 0,-1 0 0,-1 0-1,-1 1-114,3 0 0,0 1 0,-1-1 0,-1 1 0,-2 0 0,-4 1 0,-3 0-24,6 0 0,-5 0 0,-3 1 0,-2 0-155,8 0 1,-3 0-1,-4 0-38,9 0 0,-7 0 477,15-1-1637,-35 3-1230,-58 1 2183,-31 1 1103,20-4 0,0-1-128,-22-2 2770,34-9-2323,22 5 2772,10-2-867,-1 2-1803,1 2-359,-2 4-102,-4 3-133,0 1-336,6 2-46,5 11 23,29 31-320,-17-13 1,-2 3-1429,2 9 1,-2 0-2074,-4-9 0,-6-2 3821,-13 14 0,0-30 0,-6-8 0</inkml:trace>
  <inkml:trace contextRef="#ctx0" brushRef="#br0" timeOffset="5315">13683 5220 16860,'0'-8'1894,"0"2"-1827,0 6-11,8 76-426,-7-42 1,0 3-1404,1 10 1,0 6 0,-2-1 1772,-6-4 0,-3-1 0,2-5 0,3 0 0,-1-4 0,-5-3 0,-1 0 0</inkml:trace>
  <inkml:trace contextRef="#ctx0" brushRef="#br0" timeOffset="7115">14815 5397 16042,'37'3'119,"1"1"1,7-1-1,6-2-74,-5-2 0,5-2 0,4 0 0,0-1-1413,6-1 1,0 0-1,2 0 1,3-2 1373,-6 0 1,3 0 0,1-1 0,1-1 0,2 1-187,-5 0 0,1-1 1,2 1-1,0-1 1,1 1-1,1-1 183,-6 0 0,1 1 0,1 0 1,0-1-1,1 0 0,0 1 1,0-1-59,-6 1 0,1 0 0,1 0 0,-1 0 0,1-1 0,0 1 0,0 0 0,0 0 50,1-1 1,0 1 0,0-1 0,0 1 0,1-1 0,-1 1 0,-1-1 0,1 1-133,5-1 0,-1 0 0,0-1 0,0 1 0,0 0 0,1 0 0,1-1 128,-4 1 1,2 0 0,0 0-1,1-1 1,0 1 0,-2 0-1,-2 0 1,-3 1-75,4-1 1,-3 0 0,-2 1 0,-1-1 0,-1 1 0,0 0 17,6-1 0,1 0 0,-2 0 0,-4 1 0,-8 1-221,14-2 1,-19 3 1404,-29 4-1063,-46 3 1653,-7 3-1709,-13-1 2482,21 2-3368,18-4 3152,12-1-2266,9 0 1602,-2 0 605,3 0-1837,-5 2-370,-2 4 0,4 6 12,8 8-215,20 20-883,-4 3-348,-1 0-1950,-22-12 3384,-27-19 0,9-6 0,-8-4 0</inkml:trace>
  <inkml:trace contextRef="#ctx0" brushRef="#br0" timeOffset="7699">15721 2816 15056,'42'-17'175,"-1"0"1,-3 2 0,-3 9-210,0 30 34,-19 15 0,-7 7 61,-8-6 1,-5 2-193,-4 18 1,-8 2 494,-17-4 1,-4-5-539,11-16 1,0-2 173,-6 4 0,4-4-78,11-11-1267,34-16 1345,21-22 0,4-6 0,1 7 0,-6-5 0,0-1 0</inkml:trace>
  <inkml:trace contextRef="#ctx0" brushRef="#br0" timeOffset="7933">16444 2932 17364,'-42'20'302,"0"-1"1,0 0 0,-16 6-1,19 0-626,39 1-652,61-13 567,-29-10 1,3-4-253,16-5 0,-1-5 330,-15-5 1,-4-3 94,19-22 157,-20-2 79,-15 3 185,-17 6-599,-26 5-4136,-7 16 4550,0 10 0,12 6 0,20 3 0</inkml:trace>
  <inkml:trace contextRef="#ctx0" brushRef="#br0" timeOffset="8198">16877 2909 14731,'42'48'594,"-6"-22"-589,10-34 1,3-12 22,-14 1 0,-5-3 481,2-6 1,-6-3 566,-5-22-1042,-38 0-34,-21 25-291,-24 19-908,19 22-1423,10 7 2622,14 7 0,11-10 0,8-5 0</inkml:trace>
  <inkml:trace contextRef="#ctx0" brushRef="#br0" timeOffset="8582">17800 2904 17946,'-18'52'15,"1"0"0,1 13 1,9 0-33,14-16 0,5-2 11,-4 3 0,2-3 63,11 8 503,-13-36-123,-6-35 246,-7-14 1,-3-9-427,0-3 1,-2-5 0,-1-1-942,0-2 1,0 0 0,-1-2 683,-2-9 0,-1-2 0,1 4-4,4 12 0,1 3 0,1 1-116,-1-18 1,2 2 74,1 8 1,4 3 4,6 9 1,6 4-223,18-17-29,13 32 0,7 10-135,5 16 0,-1 12-78,2 13 0,-5 10 43,-9 2 1,-12 6 376,-21 9 0,-12 0-219,-4-15 0,-7-1-3637,-8 7 0,-3-4 3940,-5 6 0,1-4 0,26-44 0</inkml:trace>
  <inkml:trace contextRef="#ctx0" brushRef="#br0" timeOffset="8848">18484 2465 16502,'-65'14'791,"0"1"1,2 2 0,15 5-1296,31 16 123,22-2-57,37-9-234,19-19 67,5-12-174,-5-8 779,-16-6 56,-18-4 157,-28-1-459,-38 10-572,-2 2-1546,-16 12 2364,29 1 0,13 1 0,9-1 0</inkml:trace>
  <inkml:trace contextRef="#ctx0" brushRef="#br0" timeOffset="9049">19009 2380 17431,'-4'44'-1845,"1"0"1,-8 18 0,24-45 0,-11-16 0</inkml:trace>
  <inkml:trace contextRef="#ctx0" brushRef="#br0" timeOffset="9449">18840 1846 14238,'-1'-6'2252,"0"1"-2072,1 5 111,16 62-168,2-1-858,-3-8 1,3 10 0,-1-4 734,1 0 0,-1 0-4,-3-8 0,1 3 0,-2-2-1030,-6-5 0,-1-2 0,-2-2-1605,1 2 1,-1-2 2638,-2 9 0,-1-8 0,-1-15 0,0-14 0</inkml:trace>
  <inkml:trace contextRef="#ctx0" brushRef="#br0" timeOffset="9615">19353 2457 17879,'-4'0'34,"1"0"-6611,3 0 6577,-7 29 0,5-21 0,-6 21 0</inkml:trace>
  <inkml:trace contextRef="#ctx0" brushRef="#br0" timeOffset="9749">19364 2202 11694,'0'0'0</inkml:trace>
  <inkml:trace contextRef="#ctx0" brushRef="#br0" timeOffset="9951">19801 2177 17890,'-35'10'555,"-1"0"0,-22 14-533,31 5-10,14 4-24,6 3-368,47 8-1268,-4-29 1,4-5-2645,3 2 1,2-4 4291,6-12 0,-4-4 0,-10 1 0,-13-6 0</inkml:trace>
  <inkml:trace contextRef="#ctx0" brushRef="#br0" timeOffset="10082">20060 2230 15930,'-6'-7'78,"2"1"-1602,4 6 1524,4 24 0,-3-18 0,4 18 0</inkml:trace>
  <inkml:trace contextRef="#ctx0" brushRef="#br0" timeOffset="10199">20046 2017 12714,'0'0'0</inkml:trace>
  <inkml:trace contextRef="#ctx0" brushRef="#br0" timeOffset="10664">20381 2285 17588,'54'-2'26,"0"0"0,-3-1 0,-3-2-166,-5-6 0,-4-3 140,15-18 348,-16-13-90,-41 12-79,-27 4-112,-5 19-55,-1 5 32,3 5-44,1 18 12,15 11-1,29 11-11,19-9-101,31-14-202,1-13 118,-17-12 0,3-7 179,-1-5 1,-2-3-252,0-2 0,-4-2 257,-7-2 0,-5 0 45,-4-5 134,-9 8 68,-7 12-235,-2 7-24,0 10-10,10 35-292,-7 26-504,-17-17 0,-6 1-476,-4-5 0,-6-3-1286,-16-1 1,-7-5 2579,-4-7 0,1-6 0,-7 6 0,1-7 0</inkml:trace>
  <inkml:trace contextRef="#ctx0" brushRef="#br0" timeOffset="11132">15776 6410 16176,'-7'-3'684,"2"1"-662,-6 50-22,9-4-78,-4 0 0,1 3-924,7-9 0,1 1 1002,-1 18 0,1-3 0,2 0 0,-1 12 0</inkml:trace>
  <inkml:trace contextRef="#ctx0" brushRef="#br0" timeOffset="11265">15557 6955 17487,'52'-40'-1647,"1"-1"0,-15 14 0,1 1 0,2 4 1647,2 6 0,1 4 0,-3 2 0,-1-2 0,-3 1 0,-4 1 0,0 1 0</inkml:trace>
  <inkml:trace contextRef="#ctx0" brushRef="#br0" timeOffset="11434">16695 6484 17577,'-4'-3'22,"0"1"-33,-4 49-874,6-10-594,0 1 0,2 1 1479,13 9 0,-3-20 0,1-11 0</inkml:trace>
  <inkml:trace contextRef="#ctx0" brushRef="#br0" timeOffset="11683">17110 6490 18194,'-35'23'272,"0"-1"1,4 0-1,6 1-272,6 13-313,33 9-135,22-23 50,-5-8 0,4-7-775,3-13 0,1-7 455,1-1 1,-2-4 532,-2-4 1,-3-4 184,-7 1 0,-4-2 626,3-23-267,-32-8-1269,-43 25 910,20 19 0,-2 5 0,-21 5 0,20 12 0</inkml:trace>
  <inkml:trace contextRef="#ctx0" brushRef="#br0" timeOffset="11915">17631 6441 18205,'-43'32'709,"0"-1"1,13-3-1,8-1-731,12 12-135,47-17-84,-5-21 1,5-6-41,21-9 1,2-6-135,-10 0 1,-3-3-600,-2-2 0,-10-1-2572,-21-5 3586,-55 19 0,10 11 0,2 1 0</inkml:trace>
  <inkml:trace contextRef="#ctx0" brushRef="#br0" timeOffset="12465">19125 6811 16031,'48'8'313,"-1"0"1,-2-19 0,-3-10-185,-8-6 0,-6-6-201,-4-11 0,-9-2 711,-12-19-157,-21 6-23,-14 7-386,8 29 0,-3 3-28,-1 3 0,-4 4 123,-15 1 0,-2 7-191,9 11 1,2 5-113,0-4 0,7 5-458,11 28-135,57-15 234,-5-14 1,6-2-644,11-2 0,6-4 401,5-4 0,7-3 0,-1-3 820,-16-1 0,-1-2 1,1-1-1,-1 1-254,14-3 1,0 0-1,-4-2 982,9-9 1,-14-1 464,-23 2 207,-30 9-812,-19 7-258,-15 6-100,-8 14 79,12 4 0,3 6-461,7 5 1,7 4-549,14 9 0,9-1-303,6-7 0,8-4-931,16-1 1,5-7 1849,-7-10 0,-3-4 0,8 1 0,-9-7 0</inkml:trace>
  <inkml:trace contextRef="#ctx0" brushRef="#br0" timeOffset="12731">20169 6532 18171,'41'-31'-675,"-1"1"0,1-1 0,13-11 0,-7 6-121,-6 7 885,-25 3 1334,-50 13-448,3 15 1,-4 5-741,-4 1 0,1 4-300,0 5 1,3 5 64,0 15 22,15 3 55,11 2-649,27-15 0,12-3-2179,17-4 1,7-4 2750,8 1 0,1-3 0,-9-7 0,-6-4 0,6-3 0</inkml:trace>
  <inkml:trace contextRef="#ctx0" brushRef="#br0" timeOffset="12965">20704 6499 17588,'-32'-15'1367,"1"0"0,-18-12-1423,57-1-112,38-9 101,-11 15 0,4 1 44,-2 4 1,1 4-85,5 4 1,-4 11-555,-4 36-56,-7 20-639,-18 6-1311,-7-7 2667,5-28 0,-4-12 0,2-9 0</inkml:trace>
  <inkml:trace contextRef="#ctx0" brushRef="#br0" timeOffset="13265">21270 6319 19470,'52'-20'-1871,"0"-2"930,1-4 392,-11-12 1356,-33 2 111,-40 6-536,-14 19-158,-20 25-78,22 13-118,20 1 0,6 3-476,8 33-1267,21-3-786,9-35 0,8-7 2501,7-9 0,-1-5 0,8 0 0,-4-4 0</inkml:trace>
  <inkml:trace contextRef="#ctx0" brushRef="#br0" timeOffset="13615">21786 6162 19314,'28'-3'-516,"5"1"102,10 2-24,-1 0-334,5 0 592,-8 0 214,3 5-34,-16 0 67,-2 3 12,-6-3 335,16-4-235,20-31-123,2-1-6,-24 3 1,-2-5 515,-9-7 0,-4-2-499,-5 10 0,-3 0-67,-6-10 0,-8 3-156,-24-5-1525,-18 29 0,-8 11 1608,5 10 0,1 4 0,0-4 0,4 2 0,-9 20 0</inkml:trace>
  <inkml:trace contextRef="#ctx0" brushRef="#br0" timeOffset="14901">15339 8484 12804,'-31'27'1574,"0"-1"0,19 17-1429,42-33 1,27-9 0,14-5 0,1-2-827,-18 2 0,4-3 0,4-1 0,2-1 0,2-1 0,2 0 1,-1 0-1,-1 0 689,-2 2 1,-1-1 0,1 1-1,0 0 1,1-1 0,2 0 0,0 0-1,1-2 1,2 0-92,-12 2 0,1-1 0,2-1 0,1 0 0,0-1 1,1 0-1,0 0 0,1 0 0,-1-1 0,0 1 0,0 0 1,-2 1-1,0-1 84,1 1 1,-1-1 0,-1 1 0,1-1 0,-1 1 0,-1 0 0,1-1 0,0 1-1,0 0 1,1 0 0,0-1 0,1 1-37,-2 0 0,1 1 1,0-1-1,1 0 0,-1 0 1,1 1-1,0-1 0,0 0 1,1 1-1,-1-1 1,1 1-1,0 0 0,0-1 35,-2 2 0,0-1 0,0 1 0,0-1 0,1 1 0,-1 0 0,1-1 0,0 1 0,0 0 0,0 0 0,1 0 0,-1 1 0,0-1 0,0 0-80,1 1 0,0-1 1,0 1-1,0 0 1,0-1-1,1 1 0,-1 0 1,0 0-1,1 0 1,-1 0-1,0 1 0,0-1 1,0 0-1,0 0 80,-1 1 0,-1 0 0,0 0 0,-1-1 0,1 1 0,-1 1 0,1-1 0,-1 0 0,1 0 0,1 0 0,0-1 0,1 1 0,0 0 0,2-1 23,-5 1 0,2-1 0,0 1 0,1 0 0,1-1 0,0 0 0,1 1 0,0-1 0,0 0 0,0 0 1,0 0-1,-1 0 0,0 0 0,0 0 0,-2 0 0,0-1 0,-1 1 44,5-2 0,-1 1 0,0-1 1,0 0-1,-2 0 0,1 0 1,-1 0-1,-1 0 0,1 0 0,-1-1 1,0 1-1,0 0 0,-1 0 1,1 0-47,1-1 1,1 1-1,0 0 1,0 0-1,-1 0 1,1 0-1,-1 0 1,-1 0-1,-1-1 1,-1 1-1,-1-2 1,-2 1 0,-2-1 35,10-4 0,0 1 0,-1-2 1,-2 0-1,-1 0 0,-4 0 0,-3 0 1,-5 1-1,-6 0 314,19-8 1,-11 1-1,-4-3-330,2 0 0,-4-3 1,-17-2 782,-26-10 0,-16-4-653,-4 6 1,-5-3 0,-2 0-135,2-1 0,-1-1 1,-2-2 275,-4-7 1,-1-3 0,3 2-303,7 6 0,4 1 0,0-2-8,1-6 1,1-2 0,2-2 12,3 10 0,1-1 1,1-1-1,0-1-19,1-6 0,0-1 0,1-2 1,0 0-21,2 9 1,0 0-1,0 0 1,1-3 0,-1-4-152,0 3 0,1-4 0,0-2 1,0-1-1,0-2 0,-1 0 1,1 1 160,-1 6 0,1-1 1,-1 0-1,0 0 1,0-1-1,0-1 0,0-1 1,-1-1-122,0 5 0,0-1 1,0-3-1,-1 1 1,0-2-1,1 1 1,-1 0-1,0 2 1,-1 0-1,1 3 134,-1-13 0,-1 2 0,1 2 0,-1 0 0,0 1 0,-1 1 0,0 1-67,-1 3 0,1 0 0,-2 1 0,1 1 1,-1 1-1,0 2 0,0 3 67,-4-16 0,0 6 0,-2 0 0,-2-3 38,1 9 1,0-1-1,-2-2 1,-2-1-1,-1 1 1,-1 1-55,0 7 0,-1 0 0,-2 0 0,0 0 0,-2 1 0,1-1 0,0 2-20,-4-9 0,0 0 0,-1 0 0,0 2 0,-2 0 0,-1 2 24,-1 2 1,-3 0 0,0 1 0,-1 2 0,0 3 0,1 3 39,-8-5 0,1 4 0,0 3 1,-2 1-52,0-1 1,-2 1-1,0 1 1,-1 1-3,0 1 1,0 2-1,-1 0 1,-1 1 10,-1 0 0,-1 0 0,-1 2 0,0 0 14,11 7 0,1 1 0,-2 0 0,-1 0 0,-4 0-25,4 2 0,-3-1 0,-1 1 0,-2-1 0,-2 1 0,1 0 0,-1 0 17,-3 1 0,0 0 0,-2 0 0,0 1 0,-1 0 0,-1 0 0,-2 0 3,6 2 0,-3 0 0,0 0 0,-2 0 0,0 0 0,0 0 0,0 1 0,2 0 0,2 1-21,-7-1 1,2 1-1,1 0 1,0 1-1,1 0 1,0 1-1,1 0-12,1 1 1,0 1 0,-1 1 0,2-1-1,1 2 1,1-1 0,3 1 28,-6 0 0,5 0 0,1 1 0,-2 0 0,-5-1 0,4 1 0,-2 0 0,-3-1 0</inkml:trace>
  <inkml:trace contextRef="#ctx0" brushRef="#br0" timeOffset="14901">17023-1 9960,'-52'10'-14,"-6"1"-2,0 0 0,0 1 0,1 0 16,-8 2 0,0 1 0,0 0 0,1 1 0,0 0 0,1 1 7,3-1 1,0 0-1,1 0 1,0 2-1,0 0 1,-1 1-8,4 0 0,-1 1 0,0 2 0,-1-1 0,2 1 0,0 0 0,3 0 117,-9 3 1,2 0 0,2 0 0,1 1 0,0 1-130,2 0 1,-1 2 0,1-1 0,5 1 0,5-2 3,0 2 1,7-2 0,8 2 7,9 4 0,11 0 1202,27 24-1202,-2-17 0,4 7 0,1 6 11,-5-5 0,1 6 0,0 3 1,0 3-1,-1 4-7,-2-8 0,0 3 0,0 3 1,-1 1-1,1 2 0,-1 0 0,0 0 1,0-2-4,-1-2 0,-1 0 1,1 0-1,-1 0 1,0 0-1,-1 0 0,1 1 1,-1 1-18,-1-2 1,0 1 0,0 2 0,0-1 0,-1 1-1,0-1 1,1-1 0,-1-1 0,0-3 21,1 3 0,0-2 1,-1-1-1,1-1 1,0-1-1,0 0 1,1 1-6,2 8 1,0 1 0,1-1 0,0 0 0,1 0 0,0 0-2,0-3 0,1 0 0,0-1 0,1 1 0,0 2 0,2 2-83,0-6 1,1 2 0,0 2 0,2 1-1,0 0 1,-1 0 0,1 0 0,-1 0 93,-1-2 0,0 0 0,0-1 0,0 1 1,0 0-1,0 0 0,0 2 0,-1 1-80,-1-8 1,-1 2-1,0 1 1,1 1 0,-1 0-1,0 0 1,0-1-1,-1 0 1,-1-3 0,0-2 76,1 10 0,-1-3 0,0-1 0,-1-1 0,0-1 0,-2-1 0,-1-1 54,-2 2 1,0 0 0,-1-2 0,-2-1 0,0-2-1,-1-4-29,0 17 1,-3-6 0,0 2 201,-2-10 0,-1 2 1,-1-1-1,-1-2-545,1 6 0,-1-3 0,-4-1 496,-7-4 1,-4-3-1,3-4 1,6-4 0,-2-10-1,-23-18 1</inkml:trace>
  <inkml:trace contextRef="#ctx0" brushRef="#br0" timeOffset="15499">18333 9434 17857,'11'-40'15,"-1"-1"0,5 5 0,8 6-32,10 15 0,7 8-403,19 5 0,0 12 201,-17 14 1,-5 7 218,5-2 0,-10 5-390,-27 12 1,-13 1 557,-8-11 0,-5-4 112,-5 1 0,-3-2-163,2-4 1,0-2-40,-17 13 208,18-16-275,30-13-11,53 1-67,3 3 22,-5 7 0,-2 5-44,-4 15 83,-20-12 0,-11 4-193,-28 4 1,-13-2-2794,-6-5 0,-3-2 2992,-3 0 0,1-4 0,-21 1 0,39-24 0</inkml:trace>
  <inkml:trace contextRef="#ctx0" brushRef="#br0" timeOffset="15733">19055 9663 17633,'-33'19'582,"1"0"1,-20 19-504,39 6-146,51-16-90,8-5 28,-5-25 0,3-8-497,-9-1 0,-2-5 508,0-4 0,-2-2 34,-4 0 0,-4-1 47,12-31-3201,-45 15 3238,-29 5 0,3 21 0,-2 9 0</inkml:trace>
  <inkml:trace contextRef="#ctx0" brushRef="#br0" timeOffset="16232">20116 9555 18059,'-16'33'129,"0"1"0,-3 21-208,50-35-750,15-18 482,3-12 257,-6-18 90,-25-7 56,-8-2 134,-7 2 124,-10 5 44,-6 3 248,-21-7-124,-10-2-197,14 13 1,0 2 73,-20-10-146,2 11-124,10 14-84,6 21 1,-2 9-6,-4 9 0,1 7-26,10-4 0,0 4 0,4 0-325,-6 12 1,7-1 193,11-6 1,11-5-114,27-3 100,26-18 131,-16-16 0,4-8-81,3-8 1,3-7 0,-1-2 26,-5-2 1,-1-3 0,-1-2 122,0-4 0,0-2 0,-8 0-47,-2-4 0,-14 2-341,-31-5-1035,-24 31 1393,6 15 0,0 3 0,0-4 0,-7 12 0</inkml:trace>
  <inkml:trace contextRef="#ctx0" brushRef="#br0" timeOffset="16665">21356 9720 18138,'-5'46'-3,"-1"1"0,0 0 0,-1 19 0,5-6-81,5-25 0,5-3-40,5 6 1,3-3 0,10 6 101,6-5 22,-15-35 100,-7-19 192,-4-14 123,-9-19-320,-3 20 0,-3-3-192,-4-5 0,-4-4 1,0-3 122,-2-8 0,-2-3 0,1 0-575,1-1 1,-1 0 0,3 0 548,1-1 0,3-1 0,4 5 0,4-1 0,7 4-197,7 7 0,6 3 197,4 9 0,4 5-6,5 9 1,3 6-40,32 3 28,-27 29 0,-5 13 6,-10 8 0,-8 7-96,-7 18 1,-9 3-402,-5-12 1,-5-3-804,-5-6 1,-1-8 1703,5-8 0,9-16 0,5-11 0</inkml:trace>
  <inkml:trace contextRef="#ctx0" brushRef="#br0" timeOffset="16899">21835 9293 17722,'-32'26'521,"1"-1"1,-15 11-668,53-23-246,17-12-538,7-11 0,1-8 426,16-28 504,-22 19 0,-5-1 89,-12-24-78,-24 32-11,-11 9-56,-4 16-1389,3 10-1894,8 7 3339,9 4 0,7-12 0,3-5 0</inkml:trace>
  <inkml:trace contextRef="#ctx0" brushRef="#br0" timeOffset="17083">22393 8928 18989,'-3'47'-721,"-1"0"0,11 12 0,7-2 721,6-17 0,4-3 0,-4-3 0,-2-4 0,6 8 0</inkml:trace>
  <inkml:trace contextRef="#ctx0" brushRef="#br0" timeOffset="17482">22631 9271 18518,'6'-22'-2249,"-5"4"1,5 18 0</inkml:trace>
  <inkml:trace contextRef="#ctx0" brushRef="#br0" timeOffset="17615">22664 9013 15011,'0'0'0</inkml:trace>
  <inkml:trace contextRef="#ctx0" brushRef="#br0" timeOffset="17832">23070 8958 18541,'-20'33'50,"0"1"1,0 27-152,47-31-477,13-15 1,8-6-2700,8-5 0,3-4 3114,-1-3 0,-2-3 0,-12 1 0,-7-2 0,-12-6 0</inkml:trace>
  <inkml:trace contextRef="#ctx0" brushRef="#br0" timeOffset="17948">23453 9000 12356,'50'-1'0,"-9"0"0</inkml:trace>
  <inkml:trace contextRef="#ctx0" brushRef="#br0" timeOffset="18082">23454 8776 16288,'39'-7'-1157,"1"0"0,7-4 0,-19 11 1</inkml:trace>
  <inkml:trace contextRef="#ctx0" brushRef="#br0" timeOffset="18498">23981 8846 16311,'0'6'2230,"0"-1"-2197,36-39-10,-2 11-12,13-20-11,-19 22-11,-22 9-34,-10 1 112,-17 5 34,-11 15-34,-2 8-67,2 15 67,19 1-111,18 13-628,43-18-57,3 0 161,-10-26 1,0-6-364,16-12 315,-2-12 538,-8-9 78,-6-4 78,-7 1 1625,-2 1-1277,-3 19-381,1 34-45,-11 16 295,-6 29-239,-15-8-84,-7-18 0,-3 1-5272,-7 17 5300,-4-8 0,13-24 0,10-19 0</inkml:trace>
  <inkml:trace contextRef="#ctx0" brushRef="#br0" timeOffset="18798">25176 8625 18093,'7'-41'309,"-1"0"1,5-1 0,7 1-344,6 6 1,7 1 0,2-1-1046,0 1 0,3 0 1,-1 0 853,0 0 1,0 1 0,-1 1 67,13-13 1,-8 7 1197,-12 6-503,-8 4 371,-33 23-539,-5 12-281,-4 18-89,6 8 1252,15 17-1375,9 5-1390,-1-7 1,-3 5 1512,-9-1 0,0-1 0,6-7 0,-2-4 0,-17 15 0</inkml:trace>
  <inkml:trace contextRef="#ctx0" brushRef="#br0" timeOffset="18932">27176 8073 7145,'0'0'0</inkml:trace>
  <inkml:trace contextRef="#ctx0" brushRef="#br0" timeOffset="19648">25798 8548 8602,'-65'0'5255,"-1"0"-3731,35 0-213,1 0-113,17-2-502,5-3-416,3-6-258,9-6 0,18-7-11,19-5 1,11-3-543,-2 6 0,7-2 1,3-1 384,-14 6 0,3-1 1,1-1-1,1 0 1,-3 1-608,7-3 0,-1 1 0,-2 1 0,0-1 470,-2 1 0,0-1 0,-3 1 0,-5 2-65,10-9 1,-8 0-359,-5-3 0,-14-1 662,-29-15 77,-24 6-169,-8 30 1,-7 7 129,6 4 1,-1 1 16,-1 1 1,1 1-1,2 1 0,1 0 11,-24 7 1079,15 3-1146,19 15 2421,27 3-2264,26 4 90,8-12 190,8-9 603,-12-9 170,19-9 0,13-11-963,-32 10 0,1 0-29,1-3 1,-1 3 28,22 13-180,-22 17 102,-4 23-80,-27 18-16,-15-14 0,-6 2-448,3-5 0,-3 0-3609,-6 3 1,0-5 4028,-9 4 0,18-28 0,10-20 0</inkml:trace>
  <inkml:trace contextRef="#ctx0" brushRef="#br0" timeOffset="20148">27757 7015 14059,'6'39'1322,"1"3"-1048,-4-3 1,0 4-158,1-4 1,1 1-45,5 16 0,1 1-40,-3-8 1,1-2 22,-1-2 0,0-5 112,-1 5 213,-13-36-146,-19-47-229,7-3 0,0-7-12,-3-9 0,1-5-680,7 8 0,0-4 1,2 1 677,3 4 1,1-1-1,1 0 12,1-4 0,0-1 0,1 0-12,1 2 1,0 0-1,1 1 15,3 5 1,0 1 0,3 3-87,1-13 0,6 6 45,8 8 1,8 10-56,35 15-1,-22 41 0,-2 15-274,-7 6 0,-6 8-278,-9-4 1,-3 5 0,-4-1 114,-2 12 1,-4 0-487,-1-8 1,-2 3 0,-2-1 1012,-4-4 0,-2-1 0,1-2 0,3 10 0,-1-5 0,-5-18 0,0 1 0</inkml:trace>
  <inkml:trace contextRef="#ctx0" brushRef="#br0" timeOffset="20382">28036 7457 13857,'6'3'3933,"-1"-1"-3844,20-47-78,12-3-5,-8 10 0,2 0-230,-6 13 0,0 6 56,7 5-23,-18 45 135,-13 1 56,-1 17-773,6-4-4952,23-13 5725,3-3 0,1-17 0,-14-12 0</inkml:trace>
  <inkml:trace contextRef="#ctx0" brushRef="#br0" timeOffset="20648">28700 7308 17140,'12'-49'235,"0"1"0,-3 8 1,-2 4-214,-2-3-11,-15 20 113,-23 10 11,-20 36-57,1 1-78,28-2 0,5 4-67,5 15-572,24-2-762,20-3-1883,27-9 3284,-17-19 0,-2-2 0,9 0 0,-5-6 0</inkml:trace>
  <inkml:trace contextRef="#ctx0" brushRef="#br0" timeOffset="21099">29182 7233 16031,'-55'-30'2667,"14"6"-2746,38 21 12,15 8-168,13 5-371,11 6-346,14 6 324,-18-10 1021,-3-7 245,-28-17-212,-7-11-146,-3-7 57,1-7-393,6 16 33,19 13 23,2 22-112,16 15-12,-10 1-402,-5 1 481,-9-3 90,-5-3 470,-8-13-111,-1-17-325,-1-14-46,2-16-33,9 0-33,12-8 55,14 13-22,1 5-11,3 19-34,-11 18 34,-2 8-729,-4 12-538,-2 5-2117,-6 0 3395,-5-1 0,-4-16 0,-3-6 0</inkml:trace>
  <inkml:trace contextRef="#ctx0" brushRef="#br0" timeOffset="21568">25626 9094 15325,'53'-7'739,"-1"0"1,5 4-1,-2 5-689,-6 12 1,0 5-1139,12 1 0,4 0 1088,-16-5 0,2-1 0,4 0-381,-7-3 0,4 0 0,3 0 0,-1-1 1,0 0 380,12 2 0,1 0 0,-2-1 0,-1 0 0,-10-3 0,0 1 0,-3-1 0,-3-1 0,-2-1 0,0 1 0,0-1 0</inkml:trace>
  <inkml:trace contextRef="#ctx0" brushRef="#br0" timeOffset="21749">26905 9356 18306,'22'60'39,"-12"-18"0,-5 1-39,-9-1 0,-6 1-1188,-7 7 0,-6-1-1549,-1-11 0,-3-6 2737,-3-9 0,3-7 0,8-7 0,3-9 0</inkml:trace>
  <inkml:trace contextRef="#ctx0" brushRef="#br0" timeOffset="22350">27688 9401 12770,'-1'-4'347,"5"40"-112,6 8 23,2 16 0,-1 10-174,-4-6 0,-1-1-426,3 1 0,-2-3 583,-8-11 0,-1-8 510,-2-10 1804,-3-27-2084,0-53-314,3-13-590,2 9 1,1-4 432,1 3 0,0 0 5,2-8 1,0-1 1,0 18 1,0-1-1,0 1-7,4-23 0,1 2 0,-1 6 0,3 2 0,2 7 0,5 6-627,21 0-281,2 35-1165,6 46-1507,-28-9 0,-2 5 3706,-1 2 1,-1-1 0,1 7-1,-8-9 1</inkml:trace>
  <inkml:trace contextRef="#ctx0" brushRef="#br0" timeOffset="22499">27835 9637 16658,'-4'1'448,"2"1"-515,2-2-3810,54 24-2319,-31-2 6196,9 0 0,-4 1 0,-18-4 0,-7-2 0</inkml:trace>
  <inkml:trace contextRef="#ctx0" brushRef="#br0" timeOffset="22614">27786 9991 16927,'56'1'-1052,"0"0"1,0 0 0,5 4-1,-11-2 1,-7-13 0</inkml:trace>
  <inkml:trace contextRef="#ctx0" brushRef="#br0" timeOffset="22782">28302 9789 16019,'55'36'-540,"-1"0"1,-9-7 0,-2-7-1,-3-13 1,-4-5 0,2-4 0</inkml:trace>
  <inkml:trace contextRef="#ctx0" brushRef="#br0" timeOffset="22916">28431 9845 13880,'-46'34'-261,"1"1"0,18-11 0,2-1 0,-2 2 0,7-2 0,15-7 0</inkml:trace>
  <inkml:trace contextRef="#ctx0" brushRef="#br0" timeOffset="23332">28907 10024 17902,'-23'39'112,"0"1"0,3-3 0,5-3-67,15 9-112,24 5-583,5-22-403,7-33 1042,-15-26 16,-16-1 1,-5-4 72,-5 3 1,-2-6 324,-1-8 0,-1-12 1,-1-6-1,2 3 0,4 11-403,8 0 0,1 0 0,-9-11 0,-5-15 0,4 9 0,15 33-17,22 43 1,3 19 16,-10 3 0,-6 8-6,1 17 1,-7 4-23,-9-7 0,-6-1-287,-8-1 1,-5-5-583,-11 7-1646,10-17-3822,7-16 6365,23-15 0,-11-3 0,11-4 0</inkml:trace>
  <inkml:trace contextRef="#ctx0" brushRef="#br0" timeOffset="23519">29472 9386 18283,'-43'-5'750,"-1"0"1,5 0 0,5 5-785,4 20 23,14 4-302,13 20-326,20 2-678,5-8 1,2 1 1316,-7-4 0,0-3 0,3-1 0,-3-4 0,-6 3 0</inkml:trace>
  <inkml:trace contextRef="#ctx0" brushRef="#br0" timeOffset="23683">29704 9640 23997,'0'-57'-437,"-1"11"-3798,-9 53 257,-3 18 3978,-14 27 0,13-20 0,-1 0 0</inkml:trace>
  <inkml:trace contextRef="#ctx0" brushRef="#br0" timeOffset="26151">13692 4902 13801,'-18'-47'212,"0"1"1,1-2 0,4 0-151,7 6 0,3-1-1201,0-8 1,1-3 1182,4-6 1,4-2-45,-1 19 0,3-2 0,1 2 7,2-2 1,3 1 0,2 0-1,2 3 1,2 0-1,2 2-7,13-16 0,5 2 18,-1 10 1,5 1 0,3 1-137,3 3 1,2 3 0,5 0 105,-4 5 1,4-1 0,2 2 0,2 3 11,-9 5 0,2 3 0,1 1 0,-1 1 0,-1 1-370,6-1 0,-1 2 0,-1 2 1,2-1 371,2 1 1,2 1 0,-1 1 0,-2 0 8,-9 2 0,-4 1 0,2 0 1,5-1-12,0 1 0,3-1 0,4-1 0,1 1 0,2 0 0,0 1 20,-1 0 1,2 0 0,1 1 0,1 0 0,0-1 0,1 2 0,-1-1-253,-7 1 1,1-1-1,0 1 1,0 1-1,0-1 1,0 0-1,1 1 1,-1 0 254,3 1 1,0-1 0,1 0 0,0 1 0,0 0 0,-2 1-1,-1 0 1,-2 1-159,6 1 0,-2 1 1,-2 1-1,0 0 1,-1 1-1,1 0 157,1 0 0,-1-1 1,1 2-1,-1-1 1,1 2-1,-1 0-105,-2 0 1,0 1-1,0 0 1,0 2 0,2-1-1,1 2 101,-8 0 0,3 0 0,0 0 1,1 2-1,1 0 0,-1-1 0,-1 2 1,-1-1-19,4 1 0,-1 1 0,0 0 0,-1 0 0,0 0 0,1 1 0,2-1 0,-3 0 0,3 0 0,0 1 0,1 0 0,-1-1 0,-1 0 0,-2 0 0,-3-1-25,12 4 0,-2-1 1,-3-1-1,-2 0 1,0-2 35,7 1 0,-1-2 0,-3-1 1,-5-2 29,-4-2 0,-4-3 0,-2-1 260,-1 0 0,-1 0 1,0-2-246,17 0 0,-1-2 585,-17 0 1,0-2 0,-3 1-424,0-1 1,-3 0 139,-1-1 1,-7 0 1856,-15 1-1856,-16 3 2577,-1-1-2780,-2 0 943,-5 0-841,1-2-213,0 3-45,3-1-67,3 2-90,-2 2 112,-1 42 45,0 10-560,-1-4 0,0 6 554,-1 1 1,0 2 5,-1 6 0,-1 2 0,1-21 0,1 1 0,-1 2-279,0 13 1,-1 3-1,1-2 279,2-8 0,0-2 0,2 0-4,2 1 0,2 0 1,2-7 3,1-3 0,6-9 0,20-7 67,-3-34-67,0-9-134,-3-11-2073,-6-19 2207,-40 6 0,17 6 0,-27 15 0</inkml:trace>
  <inkml:trace contextRef="#ctx0" brushRef="#br0" timeOffset="26649">19409 4807 15146,'23'-55'291,"1"29"0,6 6-263,9 13 0,4 7-28,0-1 0,0 4-330,4 2 1,-3 6 318,8 19-90,-15 11 302,-19 8-117,-22-12 0,-7 1 129,-7-5 0,-4-1 190,-2 3 1,-2-4-23,-17 3 0,22-21-336,17-12 244,4 0-266,6 1 122,36 0-112,2-2 1,4-1-28,3-1 0,3-2-497,12 0 0,1-1 161,-17 0 0,-1 1-2186,13 0 1,-2 2 2515,-19 1 0,-3 0 0,0 1 0,-6 0 0,-12 0 0</inkml:trace>
  <inkml:trace contextRef="#ctx0" brushRef="#br0" timeOffset="27549">14003 6590 11638,'3'0'168,"38"-10"-101,7 4 1,13 0-17,-15 0 1,6-1-1,4-1 1,1 0 0,-1 0-1116,0 1 1,-2 1-1,2-1 1,4 0-1,4-2 1116,-13 2 1,3-2 0,3 1-1,3-1 1,1-1 0,1 0-1,1-1 1,0 1 0,0-1-1,-1 0-121,-2 0 1,0 0 0,0 0 0,0 0 0,0-1 0,1 0 0,1 0 0,1 0 0,0-1 0,3 1 0,0-1 72,-6 2 1,1-1-1,1 0 1,1 0-1,1 0 1,1-1-1,0 1 1,1-1-1,0 0 1,1 1-1,0-1 1,0 0 0,0 0-1,-1 1 1,1-1-27,-5 2 0,0-1 0,1 1 1,0-1-1,1 0 0,0 0 1,0 0-1,0 0 0,0 1 0,0-1 1,-1 0-1,0 1 0,0-1 1,-1 1-1,-1 0 0,0 0 0,-2 0 34,10-1 0,-2 0 0,0 0 0,-1 0 0,-1 0 0,0 1 0,0-1 1,-1 1-1,-1 0 0,1 0 0,-1 0 0,-1 0 0,1 0-79,5 0 1,1 0 0,0-1 0,0 1 0,-1 1 0,0-1 0,-2 0 0,-2 1 0,-1 1 0,-3-1 0,-3 1 117,7-1 0,-4 1 0,-2 0 1,-2 0-1,-2 0 0,1 1 0,0-1 93,6-1 1,1 0-1,0 0 1,-3 1 0,-2-1-1,-4 2 31,18-3 1,-6 1 0,-7 0 1193,12-4 0,-31 4-630,-55 8 485,-16 1 0,-5 0-899,-22-4 1260,16 1 0,-1-1-1602,3 1 0,0 0-236,-2 0 1,1 0-856,-13 1 719,23 2-2413,8 7-514,-9 4 3316,-17 8 0,22-7 0,-2-2 0</inkml:trace>
  <inkml:trace contextRef="#ctx0" brushRef="#br0" timeOffset="27948">15610 6225 13233,'63'-18'47,"1"1"1,0-1 0,-10 4-1,4-1 1,3-2 0,3 1-1,3-1 1,1 1-489,-12 4 0,2-1 1,2 1-1,2-1 0,0 1 1,2-1-1,-1 1 0,1 0 1,-1-1 464,-3 1 1,0 1-1,0-1 1,0 0 0,1 0-1,0 0 1,1 0 0,0 0-1,1 1 1,0 0-105,0 0 0,1 0 0,1 1 1,0-1-1,1 1 0,0-1 0,0 1 1,-1 1-1,0-1 0,-2 1 1,-1 1 82,3-1 1,-2 0 0,-1 2-1,0-1 1,-1 1 0,0 0 0,2-1-1,2 1 1,2-1-32,-10 1 1,1 1 0,2-1 0,1 0 0,1 0 0,1 0-1,0 0 1,0 1 0,0-1 0,-1 0 0,0 0 0,0 0-1,-2 0 31,7 0 0,-1 0 0,0-1 0,0 1 0,-1-1 0,0 1 0,0 0 1,-1 0-1,0-1 0,0 1 0,0 0-95,4-1 1,0 1 0,0-1-1,0 0 1,-1 1 0,0-1-1,-2 1 1,-1 0 0,-3-1-1,-1 1 90,5 0 1,0-1-1,-1 0 1,-4 1-1,-3 0 1,-7 0-1,-6 1 509,25-4 1,-32-1-609,-41 2-135,-35 3 1,-25 7 154,20 1 1,-8 1 0,-6 1 0,-2 1 0,-2 0 0,1 0 112,1 0 1,-2 1 0,-1-1 0,-1 1 0,0 0 0,-2 0-1,-1 1-8,8-2 1,-1 2 0,-2-1 0,0 0 0,0 1 0,-1 0 0,2-1 0,1 1 0,2-1 42,-8 1 0,1 0 0,1 0 1,1 0-1,2 0 0,3 0 1,3-1 277,-13 2 1,4-1 0,6 0 0,8-3-346,-5 0 0,25-4 1165,64-14-3421,13 0 0,15-3 0,1 0 2256,-2 1 0,1 0 0,0 0 0,0-1 0,0 1 0,-5 1 0,-3 3 0,0-1 0</inkml:trace>
  <inkml:trace contextRef="#ctx0" brushRef="#br0" timeOffset="31183">13451 7029 12949,'10'56'885,"0"0"0,0 0 1,-1 4-1,-1 1-766,-2 0 1,-1 2 0,0 1-963,0-6 0,0 2 0,-1-1 0,-1-2 701,0 4 0,-2-4 0,1-2-553,1 13 1,0-10-2962,5-7 3656,3-25 0,-5-14 0,-1-12 0</inkml:trace>
  <inkml:trace contextRef="#ctx0" brushRef="#br0" timeOffset="31715">13268 7258 18966,'-43'-30'448,"34"-32"-437,30 19 1,11-1-12,1-3 0,2 0-791,7-4 1,0 4 790,-10 16 0,-1 5-67,22-11 430,-14 20-351,-7 58-7,-19-2 1,-3 5 10,0 6 1,-2 3-262,-1 6 0,0-1 245,-3-15 0,2 0-573,5 10 1,3 1-3440,4-2 1,0 0 4011,0-1 0,-1-4 0,10 10 0,-19-32 0</inkml:trace>
  <inkml:trace contextRef="#ctx0" brushRef="#br0" timeOffset="32231">12186 9610 18765,'39'-31'-27,"0"0"1,1 0 0,-1 0 0,6-4 0,-1 2 0,6 5-1083,4 8 1,6 4-1,2 2 1,-4 3 282,5-1 1,-2 3 0,-2 1-1689,-2 2 0,-1 0 1,-3 3 2513,15 1 0,-6 2 0,-25 0 0,-6 1 0,5 3 0</inkml:trace>
  <inkml:trace contextRef="#ctx0" brushRef="#br0" timeOffset="32383">12658 9582 16502,'1'37'63,"-1"-1"1,3 3-1,4-1-321,9-1 0,1-1-933,-1 2 1,-1 1-816,-3-1 1,-2 0 2039,-3-1 0,-3-2 0,1 4 0,-5-9 0</inkml:trace>
  <inkml:trace contextRef="#ctx0" brushRef="#br0" timeOffset="32549">12415 10399 18563,'49'-39'11,"-1"1"0,-11 12 1,1 2-1,1 2-333,3 6 1,2 3 0,4 0-2137,3 0 0,5 1 1,0 1-1,-3 1 2293,0-1 0,-2 0 0,-1 2 0,3 0 0,0 1 0,-10 2 0,7-1 0</inkml:trace>
  <inkml:trace contextRef="#ctx0" brushRef="#br0" timeOffset="33098">12266 11440 16131,'-22'-38'1057,"0"0"0,2 4 0,-5 10-1001,-9 22 0,-2 10-56,-18 17-17,11 8 1,5 10 10,17 2 1,8 4-147,5 8 1,11-2 39,19-10 0,10-7-570,1-12 1,5-9 664,8-9 0,1-8-6,-11-7 1,-2-6 223,13-13 1,-3-7-158,-7 0 1,-3-2-6,-1 1 1,-3 1 414,-1-15-387,-23 34-67,-5 7-22,1 10 618,4 10-618,7 11-1984,29 27 2006,-10-30 0,1-2 0,13 19 0,1-23 0</inkml:trace>
  <inkml:trace contextRef="#ctx0" brushRef="#br0" timeOffset="33451">12802 11565 19695,'-9'-39'86,"0"0"0,14 1 0,12 5-440,18 10 1,8 8 62,-2 2 0,1 6-79,0 9 0,-4 7-179,5 17 213,-16 29 415,-19-8 245,-10-5 204,-10-20-271,2-29-246,3-12 57,3-15 83,3-1 0,5-3 73,9-3 0,6 1-168,8-4 0,5 4-62,2 11 1,3 7-121,6 10 1,0 8 125,-8 9 0,0 6-12,1 2 1,0 3-79,0 3 1,-3 4-1340,3 15 1,-5 5 1428,-10-2 0,-5 1 0,1-8 0,-5-2 0,-9 15 0</inkml:trace>
  <inkml:trace contextRef="#ctx0" brushRef="#br0" timeOffset="33998">11740 13279 15997,'-32'-45'1781,"7"11"-1781,23 53 129,9 17 1,5 9-74,-1-2 0,3 3 0,-1 1-940,1 0 0,1 1 0,0-1 891,2 3 1,1-1 0,-2-4 3,-1-6 0,-1-4 582,11 17-582,-7-20 101,6-22-56,2-46-45,4-4-146,-12 5 0,2-1 123,20-11-10,10 12-23,7 17-258,-14 26 1,2 10-578,-1 9 1,0 6-1934,-9-4 1,1 3 0,-3-1 2812,5 9 0,-4-3 0,8 12 0,-27-35 0</inkml:trace>
  <inkml:trace contextRef="#ctx0" brushRef="#br0" timeOffset="34449">12756 13608 18563,'17'-42'0,"0"0"0,0 0 0,-1-8 0,1 4-34,5 12 1,-1 4-34,-8-1 67,-48 16 134,6 29 1,-3 8-68,-4-2 0,0 4-368,-4 16 1,6 5 339,15-9 0,5 1-39,2-1 0,6-1 0,9 31-60,21-28 0,12-6-226,15-7 0,10-8 237,-5-5 1,5-4 0,0-4-666,-8-5 1,-1-4 0,-1-3 705,1-2 1,-2-3-1,-4-2 8,-3-7 0,-5-2 34,-6 1 0,-4-2-1,5-20 1049,-19-3-140,-20 17-298,-1 5-476,-2 18 2020,7 6-2300,2 2 112,4 5-56,22 19-549,23 15 45,-11-11 0,5 0 560,4-2 0,-2-3 0,12 6 0,-16-16 0</inkml:trace>
  <inkml:trace contextRef="#ctx0" brushRef="#br0" timeOffset="34765">14012 13492 18149,'-9'2'1972,"1"-1"-1939,8-1-223,58-35-247,-15 8-285,3-2 1,1-1 335,-14 8 0,-3 1 195,-1 0 0,-3-2 5,-1-7 1,-9-1 903,-29-22 32,-13 10-459,-5 26 0,-5 10 349,-24 23-131,17 12 1,1 11-191,6 14 1,6 9-409,8-10 1,4 3-1,8 1-251,14-2 0,9 0 0,4-4-759,12 9 1,11-10-8,-2-23 0,5-5 1,2-6 1105,17-5 0,-3-7 0,-22 0 0,-3-2 0,26-1 0</inkml:trace>
  <inkml:trace contextRef="#ctx0" brushRef="#br0" timeOffset="35831">14423 6013 12098,'4'0'1423,"-2"0"-1311,-2 0-1042,-32 9-549,30-7-2006,-9 7 3485,52-13 0,-14 2 0,2-2 0</inkml:trace>
  <inkml:trace contextRef="#ctx0" brushRef="#br0" timeOffset="36182">20539 5356 20591,'-9'-35'-78,"1"8"-247,12 27 22,0 0-21,4 0-663,3 2-805,-3 0-338,0 3-1108,-7-1 157,-3 6 3081,-10 4 0,8-6 0,-8 1 0</inkml:trace>
  <inkml:trace contextRef="#ctx0" brushRef="#br0" timeOffset="36732">16203 6683 10485,'-61'-10'-99,"0"1"1,1 0 0,-1-1 0,0 1 0,-6-2 0,1 0 0,3 0 0,8-2 585,-9-9 1,11 0 190,15 5 0,9 0 319,14-2 381,10-2-582,36 6-415,13 3-765,-1 9 1,7 2 472,11 1 1,4 0-754,-10-1 0,3 0 1,2-1 702,-7 0 0,1-1 0,3-1 1,6-1-305,-12 0 1,2-2 0,4 0 0,3 0 0,1-2 0,1 1 0,1-1 0,0 0 267,-4 0 0,0 0 1,2 0-1,0-1 0,1 0 1,2 0-1,0 0 1,1-1-1,1 1 0,0-1-126,-5 2 1,2-1-1,1 0 1,1 0-1,1 0 1,0 0-1,1 0 1,0 0-1,-1 0 1,0 0-1,-2 0 1,0 1-1,-2-1 112,2 0 1,-1 1 0,0-1 0,-1 0 0,-1 1 0,0-1 0,0 1 0,-2 0 0,0 0-1,0 0 1,-1 1-100,5-1 1,2 1-1,-1-1 1,-1 1-1,-1 0 1,-2 1-1,-3 0 1,-3 1 0,-5 0-9,16-1 0,-6 2 1,-6 0-1,-5 1 155,23 0 1,-32 0-162,-58 1 133,-16 3 0,-17 1 0,-11 2 0,-6 0 0,1 0 80,12 0 1,-3-1 0,-2 2-1,-3-1 1,-1 0 0,0 1-1,0 0 1,1-1-8,4 0 0,1 1 0,-1-1 0,0 0 1,0 1-1,-1-1 0,0 1 0,0 0 0,0 0-28,-2 0 1,-3 1 0,0 0 0,-1 0 0,1 0 0,2 0 0,1 1 0,2-1 0,3 1 34,-5 0 1,3 0-1,3 0 1,1 1 0,1 0-1,0 0 254,-10 2 0,-2 0 0,2 1 0,7 0 0,11 0-382,-2 5 0,25-3 98,58-13 1,42-9 0,7-2-290,-31 5 0,3-1 1,4 0-1,2-1 0,2 0 1,2-2 243,-8 1 1,1 0 0,3-1 0,1-1 0,2 0 0,0 0 0,2-1 0,-1 1 0,1-1-10,-5 2 0,1 0 0,2-1 0,1 0 0,0 0 0,0 0 1,0 0-1,-1 1 0,-2-1 0,-1 1 0,-2 1-32,6-1 0,-3 0 1,-1 1-1,-2 0 1,0 1-1,1-1 1,0 1-1,3-1-65,-1 0 1,4 0 0,1 0-1,1 0 1,-1 1 0,-2-1-1,-4 2 1,-4 1 0,-6 1-649,12-1 0,-8 2 1,-5 1-1,-6 2 751,4 3 0,-11 0 1,-9 1-1,-48 2 1</inkml:trace>
  <inkml:trace contextRef="#ctx0" brushRef="#br0" timeOffset="56429">19550 2369 9980,'47'-10'-653,"0"0"1,4-3-1,-6 7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4:23:51.96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3959 2929 12400,'0'-7'1513,"0"2"-1513,0 5 392,0 0-67,1 53-202,4 0-683,-2 0 0,0 4 604,1-8 1,0 1 22,0 0 1,-1 1 27,-1-2 1,0-1-91,-1-6 1,1-3 284,1 24-44,-1-21 584,1-19 391,-3-13 146,0-11-1099,-2-16 880,-6-17-969,-5-22-101,3 21 1,-1-3-200,0-8 0,0-4 1,0-3 108,1-5 1,1-1 0,0-2-447,2 9 0,1-1 0,0 0 0,1 2 454,1-2 0,1 2 1,2 4-25,4-5 0,6 10 16,14 12 12,11 13-33,13 9 27,-4 7 1,4 5-293,5 7 1,0 5-17,5 7 1,-5 5 365,-12 0 1,-10 5-92,-15 4 0,-12 0 16,-14-6 1,-8-2 788,-18 12 0,-7-3-1035,4-9 0,-1-3-482,-5 0 0,3-3-346,-5-6-641,28-14-558,16 0 2296,13 9 0,-6-7 0,7 6 0</inkml:trace>
  <inkml:trace contextRef="#ctx0" brushRef="#br0" timeOffset="700">5690 2274 16299,'-44'-15'164,"0"0"1,2 1 0,3 4 92,-7 14 303,-9 1-156,15 0-191,6 0-213,19-5 0,12 0-101,3 1 1,0 7 100,1 8 33,9 46-22,-5-16 1,0 4-18,0 4 0,1 3-459,-4-13 0,0 2 0,-1-1 459,0 14 0,-2 1 13,1-16 1,-1 1 0,0 1-16,0 3 1,-2 1-1,1-1 15,0-1 1,-1 1 0,0-1-16,0-2 1,0-1-1,1 2-36,-1 3 0,1 1 0,2-3-1,3 9 0,3-3-6,4 1 1,4-7-106,16-3 100,11-26-392,-5-22-931,-6-10 1,1-5-2975,-1-5 1,-2-3 4352,2-2 0,-3 0 0,6-13 0,-23 24 0</inkml:trace>
  <inkml:trace contextRef="#ctx0" brushRef="#br0" timeOffset="1567">6510 2703 13532,'0'-7'1782,"0"2"-1166,-29 47-392,21 4 0,2 9-161,-3-4 1,-1 5 0,3-1-555,7-3 0,3-1 0,2-1 498,1-2 1,2-1 0,4-6 42,5-5 1,6-6 213,12-2 1,6-7-19,6-11 1,3-8-174,0-3 0,-1-6-348,2-11 1,-5-8 274,-14-1 0,-5-4 0,-2-2 0,-3-2-39,-5-3 0,-4-3-40,-6-21 1,-10-3 44,-12 4 1,-7 1-37,5 17 1,-2-1 0,-2 6-329,-13-2 0,-1 9-901,-9 5 461,22 32-2131,33 9 2969,15 5 0,-7-8 0,4-4 0</inkml:trace>
  <inkml:trace contextRef="#ctx0" brushRef="#br0" timeOffset="1904">7570 2398 16378,'-36'6'216,"1"0"1,1 7 0,6 7-44,8 16 1,8 8-45,0 11 0,5 1-1217,6-5 1,4-1 1087,2 7 0,3-1-28,4-13 0,4-1-158,10 11 0,7-4-1265,6-10 0,3-5 50,-1 0 1,3-6 1474,2-13 1,-4-7 0,-6-5 0,-8-3 0</inkml:trace>
  <inkml:trace contextRef="#ctx0" brushRef="#br0" timeOffset="2252">8070 2581 16905,'34'-52'61,"-3"27"1,3 11-314,-2 19 0,0 8-622,27 15 650,-27 28 364,-46-10 0,-10 1 67,8-11 0,-2 0-284,-13 12 1,-1-3 379,-6 5-4,11-11-288,15-19 67,18-7-448,16-16-482,19-9-257,12-8 106,-23 8 0,2-3 1003,17-6 0,-2 1 0,-1 0 0,12-5 0</inkml:trace>
  <inkml:trace contextRef="#ctx0" brushRef="#br0" timeOffset="2469">8782 2380 18115,'27'51'-188,"0"0"1,1-1 0,-1 1 0,-5 1-1,-1 1 1,-3 0 0,-5-1-344,-4 12 1,-6 0 0,-3-4-680,-1-11 1,-2-3-1,-2-3-1463,-6 9 1,-1-11 2814,3-15 0,5-15 1,3-11-1</inkml:trace>
  <inkml:trace contextRef="#ctx0" brushRef="#br0" timeOffset="2854">10321 2473 16457,'-54'12'855,"-1"0"0,4 4 0,3 6-844,2 8 1,6 5-227,12-7 0,7 1 226,2 24 141,20-19-73,24 12 55,23-10-117,-20-17 0,3-2-83,5-6 0,2-3 66,25 2-208,-29-5 1,1 1-690,1 1 0,0 0-78,1 3 1,0 0-477,1 1 0,0-1 1451,1 1 0,-1-2 0,4 4 0,-7-6 0</inkml:trace>
  <inkml:trace contextRef="#ctx0" brushRef="#br0" timeOffset="3237">11626 2594 16748,'-44'4'112,"1"0"0,1 2 0,3 9 11,6 19 0,6 9-73,7-2 1,5 2 10,6 6 1,7-1 118,22 15-80,29-27 1,0-27-39,-11-14 0,2-8-135,-5-10 0,-3-9-667,2-14 1,-7-6-29,-11 3 1,-9-1-57,-9-2 0,-9 3 364,-19-10-234,-9 17-785,-5 21-3742,-12 27 5221,22 9 0,1 3 0,27-6 0</inkml:trace>
  <inkml:trace contextRef="#ctx0" brushRef="#br0" timeOffset="3640">11885 2141 17409,'28'-60'358,"7"6"-358,14 21 28,-9 14 0,3 2-28,-3 5 0,1 2-168,3 4 0,-4 7 11,8 25-375,-27 35 532,-21-17 0,-6 5-400,-1 12 0,-2 2 415,1-16 0,0 0 0,0 5 41,0 1 0,1 3 0,1 3 0,2-2 8,3 0 1,2-1-1,1 0 1,1 0-454,-1 0 0,0 0 0,2-2 0,2-1 403,6 8 1,2-2 0,2-6-4,3-4 1,1-4-146,-2-6 1,1-2 122,11 20-22,-13-18-337,-12-18-3293,-64-20 3663,-4-15 0,-3-4 0,22 10 0,1 0 0,-12-8 0,-1 0 0</inkml:trace>
  <inkml:trace contextRef="#ctx0" brushRef="#br0" timeOffset="4158">4224 6110 15179,'3'0'516,"0"0"-427,-3 0-78,49-5-1893,11 3 347,-22-1 0,1 1 1535,22 7 0,-42-2 0,-9 3 0</inkml:trace>
  <inkml:trace contextRef="#ctx0" brushRef="#br0" timeOffset="4290">4396 6350 15739,'40'-19'-561,"-1"-1"1,2 1 0,-3 3 0,-2 1 0,-5 4 0</inkml:trace>
  <inkml:trace contextRef="#ctx0" brushRef="#br0" timeOffset="4740">5776 6034 15739,'-7'47'31,"0"0"0,0 1 0,-2 16 0,2-5 25,8 3-34,6-9 56,0-12-44,8-9 1087,-6-23-561,0-44-330,-7-6 0,-2-6-186,-3-5 1,-2-3-339,1 10 1,0-3 0,-2 2 343,-6-13 1,-1-4 7,4 17 1,-2-5 0,2-2 0,0 2-37,1 2 0,1-1 1,1 1-1,0-2-22,1-3 0,1-3 0,1 2 0,3 4-26,2 1 0,3 3 0,4 6-92,10-3 1,8 9-112,3 18 1,6 7-439,25 4 0,4 13-123,-7 24 0,-8 15 65,-18-6 1,-5 6-1,-13 3 140,-17 11 1,-16 4-1,-6-3 603,0-7 1,-6-4 0,-5-4-19,-6-5 0,-6-5 0,5-5-308,3-6 0,4-6 308,-17-7 0,27-5 0,15-17 0</inkml:trace>
  <inkml:trace contextRef="#ctx0" brushRef="#br0" timeOffset="5174">7579 4524 16064,'-56'-13'474,"1"0"1,2 1-1,5 5-440,-6 15-34,20 3 0,0 4-28,6 4 0,2 4 22,0 7 1,3 5 10,9 7 1,6 3 27,6-3 1,4 1-462,1 8 1,3 3 449,2-4 1,0 4-295,-1 6 1,1 7-1,-2 2 361,-1-11 1,0 2 0,-1 2 0,0-2-500,0 1 1,0 0 0,0 0-1,-1-1 488,0-1 1,-1 2-1,0-3 1,0-5-23,-1-3 0,-1-4 0,1-2-268,0 18 0,1-2 268,-1-7 0,1-2 134,2 4 1,2-2-202,4-13 0,1-3-426,15 24 559,11-37-1478,-3-34 1,2-10 436,-4 8 0,2-2 137,15-11 0,3-1 782,-7 7 0,-4 3 0,8-3 0,-8 5 0</inkml:trace>
  <inkml:trace contextRef="#ctx0" brushRef="#br0" timeOffset="5992">9064 5290 17185,'-33'-19'253,"0"1"1,-1 2 0,0 4-321,-25 7 45,13 11-12,11 6-22,18 12 67,4 32 0,8-21 1,3 3-1,1 9 0,2 1-22,0-9 0,1-1 11,3 22 0,-3-23 101,-4 5-11,-7-7-34,3-5 22,-3-15 23,7-12 67,2-2-168,0-6-22,0-6 22,5-8-11,15-17 11,12 2 0,2 2-34,-1 13-78,-17 14-90,-6 3 78,-6 4 80,-3 5 44,-2 3 67,-10 10 46,0-6-102,-1 0 0,5-10 45,7-3-202,0-1-1457,0-4-581,0 0-1032,0-2 3216,3 0 0,-2 5 0,2-2 0</inkml:trace>
  <inkml:trace contextRef="#ctx0" brushRef="#br0" timeOffset="6760">8754 5607 14630,'29'-58'3362,"-5"9"-3037,-24 36-325,0 5-224,0 9 201,0 18 34,0 13 1,0 7-7,0 11 1,0 3-350,0 0 0,0 0 344,0-4 0,0-5 23,1-2 78,-1-21 111,3-8-32,3-25-113,12-49 28,-5 4 0,0-6-95,-4 19 0,0-2 0,0 0-181,1-7 1,0-1-1,-2 2 237,0-6 0,-1 3 28,-1 9 0,0 3 51,1-19-258,-3 30 134,-10 54 11,-1 16 1,0 9-1,1-1 0,0 3 1,-1 0-401,1-1 0,0-1 1,0-1 377,1 0 0,1 0 0,1-5 0,0-2 0,1-2 543,1 2 0,0-2-532,1 10 179,3-8-133,3-42-12,2-25-23,2-26-11,-5 17 1,-1-4 451,2-6 1,-2-2-459,1-1 1,-2-2 11,1-11 0,-1 2 22,-1 23 0,-1 1 34,0-2 0,-1 5 162,-1 14-235,0 12-78,-2 7 44,0 19 34,2 15 0,1 9 11,3 20 1,1 5-432,-1-21 1,-1 0 0,0 1 355,3 4 1,0 1 0,-1-4-111,0 3 0,-1-3-302,0-3 0,0-1-488,-1-3 1,0-2-2063,1-5 1,0-1 3017,8 18 0,-5-23 0,1-13 0</inkml:trace>
  <inkml:trace contextRef="#ctx0" brushRef="#br0" timeOffset="7146">9641 6029 18451,'34'-44'71,"0"1"0,-3 0 0,-6 0-71,-14 10 0,-4-3-564,1-26 0,-7-9 553,-5 18 0,-3-3 0,-1-1-456,0-8 0,-2-1 1,-1 3 507,0 13 0,-1 2 0,0 5 104,-3-5 1,1 11 428,2 19-597,6 34 40,3 26 0,3 12-10,2-3 1,2 4-1,1 2-482,0-4 0,1 2 0,0 0 0,2-2 262,1 8 0,1-1 0,2-4-120,0-8 1,2-2 0,2-6-399,0-6 1,5-5-2307,12-4 1,4-5 3036,23 3 0,-4-12 0,-28-11 0</inkml:trace>
  <inkml:trace contextRef="#ctx0" brushRef="#br0" timeOffset="7461">10314 5659 16871,'-35'-19'426,"1"0"0,1 1 0,2 8-426,-8 23 22,-9 27-44,18 20-34,3-1 45,42-2 11,4-38 56,23-3 0,-5-17 22,1-7-56,10-7 1,-16 2-57,-1 1 34,-17 9-112,-6 3-527,5 4-862,24 0-1144,0-3 1,3-3 2644,3-2 0,-1-2 0,-4 2 0,-4 0 0,4-7 0</inkml:trace>
  <inkml:trace contextRef="#ctx0" brushRef="#br0" timeOffset="7661">10922 5613 15224,'-56'-2'2858,"9"7"-2847,31 6-11,7 28 123,15 10-331,10-17 1,6-2-196,24 14-413,-11-28 0,3-5-1985,29-4 2801,-13-11 0,-1-2 0,-3 3 0,-16-3 0,1 0 0</inkml:trace>
  <inkml:trace contextRef="#ctx0" brushRef="#br0" timeOffset="7978">12117 5265 17095,'0'59'216,"0"0"1,0-5 0,2-3-273,2-9 0,2-2-807,4 17-818,0-15 1,0-2 1680,-1-2 0,-1-4 0,-6-23 0</inkml:trace>
  <inkml:trace contextRef="#ctx0" brushRef="#br0" timeOffset="8129">12032 5638 16266,'-6'-7'1423,"1"0"-1177,5 7-515,0 0-615,60-41-495,-7 22 1379,-2-2 0,9-3 0,-8 5 0,10 4 0,-15 5 0,-1-1 0</inkml:trace>
  <inkml:trace contextRef="#ctx0" brushRef="#br0" timeOffset="10531">14332 5062 14938,'37'-21'71,"0"1"0,13 2 0,-1 13-161,-13 20 1,-3 8-218,1-4 0,-6 5 307,-8 10 0,-10 3 16,-16-4 1,-8-1 101,-16 16 0,-6-2 78,3-10 0,-2-2 17,-2-1 0,6-4 0,13-6-116,36-18-85,25 5 14,7 10-38,-10 0 1,0 5 102,-7-1 0,-5 4 240,-4 9 0,-10 2-186,-21 21-95,-15-31 1,-6-4-51,-26 8-1860,-4-12 1860,22-20 0,8 1 0,21-12 0</inkml:trace>
  <inkml:trace contextRef="#ctx0" brushRef="#br0" timeOffset="10799">15224 5375 14316,'-43'11'799,"0"0"1,2 0-1,3 4-709,4 10 0,6 4-90,-6 28-236,15-2 192,40-12 10,23-29-202,13-6-66,9-10 83,-25-7 1,0-5 218,-9-2 0,-4-4-235,-2-6 0,-9-3-416,-18-14-705,-31 9-1546,-17 24 2902,-4 5 0,21 5 0,8 0 0</inkml:trace>
  <inkml:trace contextRef="#ctx0" brushRef="#br0" timeOffset="11117">15771 5363 14922,'-48'28'519,"0"0"0,1 6 0,8 2-508,11 20 79,23-6-90,36-17-78,21-23-393,10-6-56,3-14 241,-25-3 1,-4-5 341,-9-7 0,-4-3 11,1 1 0,-6-1-67,-16-28-33,-21 22-124,-19 10-381,-13 11-526,-9 15-1200,2 13 2264,9 9 0,21-7 0,13-3 0</inkml:trace>
  <inkml:trace contextRef="#ctx0" brushRef="#br0" timeOffset="11365">16808 5119 17543,'35'50'-614,"0"-1"1,0-9 0,4 1 0,1-3 613,-1-7 0,0-3 0,0-1 0,8 9 0,-2-4 0,-12-12 0,0-1 0</inkml:trace>
  <inkml:trace contextRef="#ctx0" brushRef="#br0" timeOffset="11533">17212 5137 17106,'-38'32'-251,"0"1"1,-1-1 0,1 0 0,0 1 0,3-2 0,1 1-852,-1 5 0,0 1 1,8-3 1101,9-3 0,6-4 0,1 5 0,11-13 0</inkml:trace>
  <inkml:trace contextRef="#ctx0" brushRef="#br0" timeOffset="12119">18293 4749 12927,'0'-4'1557,"0"1"-895,-43-7-214,-12 7-353,8-2 0,-2 1-22,12 4 0,2 1 50,-25 3-33,29 1-79,9 2-11,5 0 0,5 1 0,4 3 33,3 20 113,-7 30-135,-1 3-199,3-23 1,-2-1 187,-10 15 56,4-7-56,3-11 46,7-9 391,16-15-292,12-12-78,21-16-44,14-12-12,-23 13 0,1-1-11,2 1 0,3 1-45,13 1 1,2 8-141,-8 13 0,-2 5 96,-2-2 0,-5 6-74,-11 12 0,-11 5 174,-21 8 1,-11 0 4,4-9 1,-4-1 0,-12 11 0,-4-4-6,6-14 0,-2-5 6,-8-1 0,-2-4-1676,-20 0-4974,8-18 6633,28-21 0,20 5 0,4 0 0</inkml:trace>
  <inkml:trace contextRef="#ctx0" brushRef="#br0" timeOffset="12383">18613 4858 15829,'23'54'-162,"1"1"1,0 0 0,-3-4 0,0 0 0,-2-3-809,1 6 1,-2-3-959,-4-10 1,-1-5 1927,-1-3 0,-5-16 0,-4-10 0</inkml:trace>
  <inkml:trace contextRef="#ctx0" brushRef="#br0" timeOffset="12651">19059 4914 15851,'-2'-5'336,"-54"10"-100,17 12-197,-3-4 1,-3 6-24,7 9 1,5 6 50,9-1 1,2 2-18,-1-1 0,5 0 18,14 23 88,19-26-88,14-5-68,11-7-2208,23-7 2208,-3-5 0,-13-4 0,-17-3 0</inkml:trace>
  <inkml:trace contextRef="#ctx0" brushRef="#br0" timeOffset="13001">19875 5057 17622,'58'-8'-303,"0"-1"1,-3 2-1,-4-1-1725,12-1 2028,-17-1 0,-2-1 0,1 3 0,10-7 0</inkml:trace>
  <inkml:trace contextRef="#ctx0" brushRef="#br0" timeOffset="13701">21643 4361 14059,'10'-51'3887,"-3"9"-3774,-17 31-34,-10 5-79,-19 3 39,-4 13 0,-5 7-129,-1 5 1,0 3-383,0 2 1,4 3 314,8 0 1,13 4-438,28 31 594,22-13-39,-2-17 0,5 0-137,1-8 1,3-1 152,17 13 1,-1 2-102,-12-1 1,-4 1 55,-5 7 1,-10 0 650,-25 16-516,-14-38 1,-7-6-12,-26 0 11,4-8-67,8-6-2062,6-14 2217,20-20 1,3 12 0,14-10 0</inkml:trace>
  <inkml:trace contextRef="#ctx0" brushRef="#br0" timeOffset="13968">22140 4491 17678,'-36'36'4,"0"0"1,0 0-1,5 2 1,4 0-1,3 2-150,-4 19 1,9 1-641,9-6 1,9-6-448,21 8 1263,8-25 1,3-5-1,-2 1 1,19-1 0</inkml:trace>
  <inkml:trace contextRef="#ctx0" brushRef="#br0" timeOffset="14320">22247 4801 16053,'28'-37'444,"-1"-1"1,0 3-1,0 6-320,18 9-46,16 5-201,-10 20 44,-6 14-55,-22 22 67,-26 8 67,-12 4 45,-9-2 11,-11 4-213,14-15-673,20-6-3113,55-20 2833,-21-12 1,2-3 1109,17-1 0,-2-2 0,-3 0 0,-7-1 0</inkml:trace>
  <inkml:trace contextRef="#ctx0" brushRef="#br0" timeOffset="14552">22885 4466 18227,'27'42'-184,"0"-1"0,-1 1 0,-4 1 1,-3 0-1,-2 3-477,-1 8 0,-4 3 0,-2-3-2570,-1 7 1,-3-5 3230,-3-6 0,0-8 0,1-11 0,2-13 0</inkml:trace>
  <inkml:trace contextRef="#ctx0" brushRef="#br0" timeOffset="14770">23685 4829 16490,'8'-4'90,"-2"1"-1569,31 1 0,11 3-3732,14-2 5128,-17-1 0,6 0 1,-8 0-1,8-1 1,-9-2-1</inkml:trace>
  <inkml:trace contextRef="#ctx0" brushRef="#br0" timeOffset="16187">25293 4489 14764,'0'-8'1177,"0"2"-841,-40 36-246,14 9 0,0 8-87,1-5 1,-2 3 0,3 1-474,5-2 1,3 0 0,3-1 491,-2 18 1,9-7 22,23 1 382,29-9-399,-15-32 0,3-6-264,10-4 1,0-9-79,-1-13 1,-3-7 251,-9 0 1,-3-4 49,-5-7 1,-5-2-78,-5-20 10,-10 19 1,-6 0-416,-28-18 461,-3 8-1402,-22 29 86,15 27 1349,6 3 0,16 0 0,9-1 0</inkml:trace>
  <inkml:trace contextRef="#ctx0" brushRef="#br0" timeOffset="16370">25825 4815 11975,'0'0'0</inkml:trace>
  <inkml:trace contextRef="#ctx0" brushRef="#br0" timeOffset="16654">26214 4629 17745,'33'-31'-732,"0"1"0,3 6 0,1 11-1364,0 20 1,-4 9-202,9 23 1087,-43-2 0,-12 2 1053,-5-6 0,-5-2 1714,-18 12 1,-3 0-567,8-6 1,2-1-970,0 2 0,5-3-593,9 5-2757,41-22 3328,21-13 0,-14-4 0,-1-1 0</inkml:trace>
  <inkml:trace contextRef="#ctx0" brushRef="#br0" timeOffset="16887">27051 4619 15784,'40'33'-469,"0"0"1,1 0 0,-2-2 0,-1 0 0,-1-4-1656,0-2 1,-2-2 2123,3-1 0,-2-2 0,7 2 0,-11-8 0</inkml:trace>
  <inkml:trace contextRef="#ctx0" brushRef="#br0" timeOffset="17071">27426 4638 17039,'-42'35'-140,"1"0"0,6-3 0,-1 3 0,4 1-2891,0 13 0,4 1 3031,-3-1 0,5-4 0,6 15 0,20-44 0</inkml:trace>
  <inkml:trace contextRef="#ctx0" brushRef="#br0" timeOffset="17471">27796 4575 17230,'39'3'-471,"1"-1"0,13 24 196,-41 8 1,-12 4 280,-16 2 0,-8-3 27,0-7 1,-2-4-34,-28 12-247,35-25-290,13-4 682,32-3-122,0 2-12,21 1 45,-15 5-22,-8 6 89,-11 6 638,-23 21-469,-29-1-393,-5 2-1871,5-20-2208,20-17 4180,29-16 0,3-3 0</inkml:trace>
  <inkml:trace contextRef="#ctx0" brushRef="#br0" timeOffset="17721">28382 4843 15403,'-54'17'620,"-1"0"0,12 1 0,6 3-597,-12 23-46,40-4-122,33-17-545,8-12 1,6-5 67,2-2 0,1-4 661,5-6 1,-4-5-40,9-10-818,-32-16-1580,-36 9 2398,-29-8 0,20 19 0,-15-1 0</inkml:trace>
  <inkml:trace contextRef="#ctx0" brushRef="#br0" timeOffset="18023">28694 4875 15952,'-32'17'235,"0"0"1,-18 15-45,44 5-382,61-4-61,-24-18 0,4-3-279,19-2 0,2-4-18,-11-4 0,-2-3 280,4-1 0,-5-5 107,-4-15-399,-26 0 12,-53-5 515,-17 16-10,0 5 10,4 9-4123,0 21 4157,20-1 0,7 4 0,18-15 0</inkml:trace>
  <inkml:trace contextRef="#ctx0" brushRef="#br0" timeOffset="18425">25522 6018 17431,'47'24'-516,"-1"1"1,0 0 0,0-3-1,1 0 1,0-1 515,-2-3 0,-1-1 0,-3-1 0,0 0 0,-5-4 0,13-4 0</inkml:trace>
  <inkml:trace contextRef="#ctx0" brushRef="#br0" timeOffset="18607">25952 6054 16860,'-39'23'14,"0"-1"0,0 1 0,-4 2 0,2 1-121,-3 5 1,6 1-1692,3 8-1071,16-4 2910,15-8 0,5-13 0,2-7 0</inkml:trace>
  <inkml:trace contextRef="#ctx0" brushRef="#br0" timeOffset="19205">27330 5813 14529,'4'0'1928,"-2"0"-1503,-38-10-201,6 8-168,-36-8-22,15 10 16,15 1 1,-1 2-29,-25 6-11,4 4-11,22 7 0,19 1-33,0 6 22,2 6 11,1 6 22,2 4-56,6 16-145,1-8 67,12-3 247,2-23-79,10-16-56,5-16 0,27-21-23,-20 7 1,3-2-12,7-2 1,-1 1 16,-8 5 0,-2 4-84,14 2 68,-26 27 10,-8 11-44,-5 15-6,-8-5 0,-4 2 6,-5-1 0,-3-1-18,1 1 1,-2-2-800,-25 17-1660,14-30-1053,2-10 3597,8-6 0,7-5 0,6 0 0</inkml:trace>
  <inkml:trace contextRef="#ctx0" brushRef="#br0" timeOffset="19440">27556 5827 16255,'-7'-8'56,"1"2"56,6 6-22,13 71-555,7-35 0,3 2-275,-3 16 0,5 2-1324,4-18 1,5-3-1,-2-4 2064,-2-5 0,-2-3 0,2 2 0,-4-4 0,-3-7 0</inkml:trace>
  <inkml:trace contextRef="#ctx0" brushRef="#br0" timeOffset="19690">27926 6012 16546,'-38'3'145,"1"0"1,-10 8 0,2 5-141,13 4 1,3 4 16,-1 5 1,6 2-34,5 18-101,35-11-168,16-19-819,3-12 1,7-2-1485,7-1 1,3-2 2533,1-1 1,-1 0 0,-13-1 0,-4 0-1,-3 0 1</inkml:trace>
  <inkml:trace contextRef="#ctx0" brushRef="#br0" timeOffset="20358">29636 6051 15739,'-41'25'1065,"-7"2"-785,-8-4 56,-1 1-34,5-2 58,6 5-237,23 0 90,19 5-213,26-7-56,21-3-561,11-7-66,8 0-102,-29-8 1,2 1 784,17 2 0,-2-1 0,-3 0 0,16 1 0</inkml:trace>
  <inkml:trace contextRef="#ctx0" brushRef="#br0" timeOffset="20742">30424 6110 14451,'-6'-7'1266,"-42"12"-515,19 13-460,-8 6 0,2 5-190,10 15 78,1 16-55,29-22 44,14-5-90,15-6 6,4-13 0,5-5-95,-1-1 0,1-5-169,5-8 1,-3-6 78,8-13-100,-33-25-258,-36 5-214,-9 10 1,-8 3-1233,-7 5 0,-5 3 1905,-5-2 0,1 5 0,-15 2 0,32 16 0</inkml:trace>
  <inkml:trace contextRef="#ctx0" brushRef="#br0" timeOffset="21124">30906 5618 16199,'40'-27'347,"-1"-1"0,1 0 1,17-6-1,1 11-280,-5 22 0,-3 11-463,-11 3 1,-5 6 468,-5 13 0,-8 6 39,-8 0 1,-5 2-401,-2 6 0,-2 2 305,-1 3 0,-2 4 87,0-3 1,-1 3-1,0 1-63,0-1 0,0 0 0,1 3-41,-1-8 0,0 3 0,1-1 0,-1-1 11,1 11 0,-1-1 1,0-3-35,2 7 1,-2-4-73,-2-11 0,-3-5-230,-12 0-86,-9-26 0,-7-4-2408,-7-6 1,-3-3 2818,-3-4 0,2-3 0,-19-1 0,35-6 0</inkml:trace>
  <inkml:trace contextRef="#ctx0" brushRef="#br0" timeOffset="22273">5017 9718 12647,'61'-11'-292,"-1"0"1,-21 4 0,-5 1-1,9-1 1</inkml:trace>
  <inkml:trace contextRef="#ctx0" brushRef="#br0" timeOffset="22424">5025 10046 11381,'40'-17'-367,"0"0"0,9-3 0,-21 6 0</inkml:trace>
  <inkml:trace contextRef="#ctx0" brushRef="#br0" timeOffset="23158">7653 9503 13857,'0'54'246,"0"6"-205,0-14 0,0 8 1,0-3-1120,0 5 1,1 0 1092,-1-7 0,1 3 0,0-4 18,0 0 1,0-4-6,2-5 0,-1-2 765,3 23-692,0-19 508,0-19 1486,-1-21-1647,-2-41-224,-2-8-409,0 9 1,0-2 195,0 3 1,0 0-7,-2-5 1,-1-1 5,0-6 0,0-1-11,-1-5 0,-1-2 17,0-3 0,1-4-17,1 4 0,1-4 0,1 2-4,-1 8 1,1 1-1,2 1-200,3-2 0,2 0 1,1 7 141,2 4 1,5 10-74,30 13 135,4 36-101,-7 8 1,-2 10-169,-6 13 0,-5 5 36,4 1 0,-7 2 233,-17 3 0,-11-1-28,-8-16 0,-7-4 196,-6 0 0,-5-3-213,-2-3 1,-5-3-82,-17 3 1,-3-4-1069,10-7 1,1-3 1193,0 0 0,4-3 0,-1-3 0,35-8 0</inkml:trace>
  <inkml:trace contextRef="#ctx0" brushRef="#br0" timeOffset="23675">9324 8862 12792,'-57'-24'549,"1"1"0,1 1 0,4 4-414,-10 5 123,17 6 0,0 1-158,4 2 1,2 1-79,-4-2 1,4 6 156,-7 21 45,26 6 62,22 11 0,10 8-129,2 13 0,3 5-528,-2-4 1,1 4-1,-2 3 443,-3-11 1,-2 3 0,0 0 0,-1-2-801,1 10 0,-3-3 0,0 0 769,-3-1 0,-2-2 0,-2-4 37,-1 2 1,-2-2-54,-1-10 1,-2 3-1,1-2 48,-2 17 1,0-1-52,1-19 1,0 1-1,3-4-5,2 2 0,4-6 890,7 2-1008,11-30 1779,5-22-4905,29-26 431,-22 11 0,1-1 2796,2-2 0,-1 1 0,12-10 0,-26 23 0</inkml:trace>
  <inkml:trace contextRef="#ctx0" brushRef="#br0" timeOffset="24059">9787 9357 11414,'-5'43'330,"1"0"1,3 2 0,2 4-1,1 0-808,2 1 0,2-1 0,0 2 249,3 8 0,0 1 1,0-5-1,0 1 1,-1-7-1,6 9 0</inkml:trace>
  <inkml:trace contextRef="#ctx0" brushRef="#br0" timeOffset="24541">10169 9455 15471,'0'-66'459,"29"16"-482,17 33 1,-13 16 0,0 5-57,20 15-78,-5 15-123,-11 13 151,-23-8 1,-4 3 111,-5-3 0,-5 1 101,-3 2 0,-3-2 28,-6 8 45,-2-27 0,11-16 0,1-3-157,2-1-112,5 3 134,12 7-22,2 3-112,10 8 34,-7 1-57,-6 5 79,-6 3 45,-13 20 33,-27-4 23,-13 3-45,-5-20-549,3-18-1446,19-10-2049,3-5 4044,6-6 0,8 4 0,4-3 0</inkml:trace>
  <inkml:trace contextRef="#ctx0" brushRef="#br0" timeOffset="25179">11029 10005 14316,'-4'3'628,"1"-1"246,3-2-639,36-48-174,-19 20 1,0-4-73,10-25 0,-1-3-608,-10 11 0,-4 2 574,-5-6 0,-5 1 45,-5 9 0,-3 2-39,0-2 0,-3 0 28,-2 3 0,-2 1 274,-4 0 1,-3 6-85,-17 5 550,3 64-461,22 19 1,7 10-263,4-1 0,5 4-127,2-6 0,4 3 0,2-5-400,7 2 1,6-4-504,-5-16 1,3 0 0,1-6-1062,5-1 1,2-8 2084,5-10 0,-3-6 0,-4-10 0,-4-1 0</inkml:trace>
  <inkml:trace contextRef="#ctx0" brushRef="#br0" timeOffset="25509">11508 9670 15695,'-34'-3'913,"-1"0"0,-24 17-756,26 15-157,15 5 0,17-1 0,13-15-426,25-3-313,19-8 335,8-3 359,-16-4 23,-23 0 134,-19 6-34,-6 5-279,2 5-684,6-2-661,9-5 223,15-6-1221,14-2 2544,12-8 0,-23 5 0,-4-5 0</inkml:trace>
  <inkml:trace contextRef="#ctx0" brushRef="#br0" timeOffset="25726">11987 9616 14619,'-60'-5'2151,"12"12"-2027,33 17-12,18 37-224,14-27 0,7 0-903,10 7 1,5-3 33,2-9 1,2-6-1614,3-6 1,0-6 2593,-11-5 0,-3-4 0,6-1 0,-8-1 0</inkml:trace>
  <inkml:trace contextRef="#ctx0" brushRef="#br0" timeOffset="25960">12422 9597 16031,'-45'-10'834,"-1"-1"1,-20 4-801,37 34-12,23 11 17,22-8 0,9 2-157,1 1 1,2 1-85,7 7 1,-1 0 55,-8-11 1,-6 0-146,-7 18-214,-31-21-784,-13-6-2374,-12-8 3663,-2-6 0,19-6 0,8-1 0</inkml:trace>
  <inkml:trace contextRef="#ctx0" brushRef="#br0" timeOffset="26643">14249 9334 15717,'0'-19'347,"0"4"-392,0 15 45,0 0 45,-1 2 67,-2 4 90,0 0-112,0-1 89,2-2 941,1-3-963,11 1-111,8-1-46,18-3-505,11-3-246,8-3-560,4-2-728,-16 4 0,1 0 2039,-8 2 0,-2-1 0,28-2 0,-33 3 0</inkml:trace>
  <inkml:trace contextRef="#ctx0" brushRef="#br0" timeOffset="27210">16113 8956 14238,'13'-38'1094,"-1"-1"0,-2 4 1,-6 4-894,-20 7 35,-40 5-202,11 14 0,-4 6-6,-15 9 0,-1 6-430,12-2 0,5 4 379,7 8 1,9 3 22,17 17 45,32-6 1,13 1-181,10 3 0,8 1 0,-6-8 1,3 1 0,0-1-225,-3-2 1,-2 0-1,-3-1-84,3 3 1,-9 0 442,-14-4 0,-12-2-119,-32 7 231,-18-5-112,-11-5-270,0-9-1197,10-6-3727,6-6 5194,20-11 0,4 3 0,15-6 0</inkml:trace>
  <inkml:trace contextRef="#ctx0" brushRef="#br0" timeOffset="27643">16925 8719 14451,'-37'23'646,"-1"-1"0,1 6 0,5 4-534,10 7 1,4 5-568,1 3 1,3 2 471,3 1 0,6 1-365,10 11 1,12 0-1732,13-8 1,7-4 2078,2-1 0,1-6 0,-4-15 0,-3-8 0,2-6 0</inkml:trace>
  <inkml:trace contextRef="#ctx0" brushRef="#br0" timeOffset="27927">17305 9038 16053,'11'-36'82,"0"1"0,11 7 0,5 6-160,36 8 78,-27 18 0,-3 5-526,4 21 341,-24 3 0,-8 5 280,-11 2 0,-5 1 157,-2 9 0,-3-1-190,-2-12 0,-1-4-62,-2 16-90,16-25-515,16-8-1255,11-5-2342,19-6 4202,14-7 0,-22 1 0,-4-3 0</inkml:trace>
  <inkml:trace contextRef="#ctx0" brushRef="#br0" timeOffset="28143">17841 8707 18462,'28'60'-139,"-1"1"0,1 0 0,-8-14 0,-3-1 0,-1 0-167,-1 7 0,-1 1 0,-5-3-548,-6 1 0,-4-2 854,-7 14 0,0-5 0,-1-1 0,-5 6 0</inkml:trace>
  <inkml:trace contextRef="#ctx0" brushRef="#br0" timeOffset="33294">19616 8820 13443,'35'-9'1232,"-7"2"-963,-31 7-11,-8 6-12,-9 8-123,-15 12-44,-7 9 33,-7 4 33,3 3-16,20-17 0,3 2-6,-3 19-33,5-4-34,31-14-56,14-14 39,6-3 1,7-1-298,4 0 0,2 0-1300,12 2 1,0-1 1557,0-4 0,-5 0 0,7-1 0,-16-4 0</inkml:trace>
  <inkml:trace contextRef="#ctx0" brushRef="#br0" timeOffset="33712">20833 8856 13835,'-39'17'369,"0"1"1,3 0 0,4 5-241,11 13 0,8 5-62,6-5 0,8 1 22,14 2 1,8-4-90,2-12 0,4-6-326,14-5 1,1-8-337,20-15 203,-5-6 325,-10-16 212,-27 2 0,-5-6 134,-7-3 1,-8-1 51,-12-7 0,-10 2-164,1 11 1,-6 6-101,-11 8 0,-3 7-11,-19 7-426,23 9 0,4 5-4034,-3 15 4471,22 0 0,17 0 0,16-15 0</inkml:trace>
  <inkml:trace contextRef="#ctx0" brushRef="#br0" timeOffset="34128">21469 8456 15000,'34'-34'80,"-1"1"1,1-1 0,3 3 0,2 1-1,1 3-65,2 6 0,2 2 0,-1 4-54,15 0 0,-4 9 39,-16 9 0,-6 8 571,3 41-1018,-29-14 1,-5 7 595,-5 9 1,-3 8 0,1 2-461,1-10 1,1 2 0,0 1 0,0 3 359,0-4 0,1 3 1,0 1-1,1-1 0,0-2-231,1 1 1,2-1 0,0-1 0,2-3 214,4 10 1,2-3-1,2-7 23,4-6 0,2-6-34,-2-7 1,0-2 11,8 12 344,-9-14-736,-31-17-2298,-44-3 1564,26-7 0,-3 0-621,-11 2 1,-1 1 1712,10 2 0,4 1 0,-6 1 0,8-1 0</inkml:trace>
  <inkml:trace contextRef="#ctx0" brushRef="#br0" timeOffset="34928">7607 12601 10451,'0'0'0</inkml:trace>
  <inkml:trace contextRef="#ctx0" brushRef="#br0" timeOffset="35078">7606 12892 10765,'51'-7'0,"-10"1"0</inkml:trace>
  <inkml:trace contextRef="#ctx0" brushRef="#br0" timeOffset="35963">10328 11945 9655,'0'-4'2264,"0"1"-1447,0 3 24,14 83-556,-4-36 1,2 5-679,-2 2 1,1 6 0,-1-3 471,3 7 0,-3-3 94,-2-8 1,-3-6-51,-3 6 498,-2-7 477,-2-23-941,-4-31-112,-3-24-6,3 0 0,1-4-250,-1-1 1,-1-5 236,0-6 0,-1-7 0,1-2-7,0 7 1,0-2 0,0-1-1,1-1 90,-2-7 0,1-3 1,-1 1-1,1 2-50,0-5 1,1 3 0,0 5-32,0-7 0,3 13-28,10 18-11,10 21 11,16 8 0,8 11 0,6 6-202,5 7 1,0 9-418,-15 1 0,0 6 0,-4 1 417,8 12 0,-12 4-33,-20 6 0,-13 0 384,-7-17 1,-10-3-632,-19 11 0,-8-4-1272,2-6 1,-1-3 1753,0-3 0,2-4 0,-7 2 0,36-27 0</inkml:trace>
  <inkml:trace contextRef="#ctx0" brushRef="#br0" timeOffset="36396">11584 11237 13756,'-47'-6'242,"0"-1"1,0 4 0,0 4-176,1 5 1,2 3-46,-17 9 0,24 4-10,25-7 66,7 14 102,10 18 49,5-4 1,2 4-152,-1 0 1,1 0-514,3 14 1,0 0 507,-5-6 0,-1-1-17,-2 2 0,-1 1 61,-1-2 1,-2 2-93,-1-11 1,0 3 0,0-2 80,0 16 1,0 0-81,0-18 0,1 1 1,0-4-27,1 1 0,2-6-12,11 10-413,3-33-3811,32-18 4236,-8-15 0,1 4 0,-24-4 0</inkml:trace>
  <inkml:trace contextRef="#ctx0" brushRef="#br0" timeOffset="36796">12308 11559 14238,'-44'13'246,"-1"0"1,1 0-1,-3 9 1,1 4 0,5 4-259,7 1 1,3 3 0,3 2-280,1 2 0,2 2 0,6-2 285,5 1 1,10-1-633,19 9 0,12-2-3519,10-7 1,6-5 4156,5-1 0,0-4 0,-8-12 0,-5-5 0,-3-7 0</inkml:trace>
  <inkml:trace contextRef="#ctx0" brushRef="#br0" timeOffset="37399">12134 12169 15851,'27'-14'583,"4"5"-448,23 30-124,-5 16-34,-25-9 1,-4 3 11,-3 20-11,-31-1-46,-18-19-100,-14-3 22,-10-7-252,15-13 1,-1-3-629,2-4 1,1-4 1025,-4-8 0,3-1 0,-5-3 0,23-7 0</inkml:trace>
  <inkml:trace contextRef="#ctx0" brushRef="#br0" timeOffset="37762">12932 11731 13582,'-29'36'336,"0"-1"0,0 1 0,-3 13 0,1 3 0,6-2-336,6 0 0,5 1-307,2-7 1,0 2-1,5-4 49,7-1 1,7-2-1194,14 6 0,10-5 1449,11-12 1,3-5-1,-12 2 1,-1-4-1,32-10 1</inkml:trace>
  <inkml:trace contextRef="#ctx0" brushRef="#br0" timeOffset="38063">13166 11968 17364,'2'-35'235,"1"0"1,11-3-1,8 7-235,9 16 0,4 6-34,-1-3 1,0 5-248,26 19 13,-38 17 156,-15 20 112,-25 11 16,5-27 1,-3-1 5,-5 1 1,-4-1 134,-5 6 0,0 0-157,9-8 0,2 0 0,-17 20-34,39-23-649,18-21-1088,11-3 1,7-4-1609,8-7 1,2-2 3378,2 2 0,-3-1 0,-9-1 0,-6 0 0,-4-1 0</inkml:trace>
  <inkml:trace contextRef="#ctx0" brushRef="#br0" timeOffset="38296">13725 11607 18194,'24'47'-39,"-1"-1"1,1 1 0,-3-3 0,-2 0 0,-5-3-304,-6 5 0,-5-1-1300,0 12 1,-2-1 1641,-2-10 0,-1-2 0,2-6 0,-1-5 0,-1 3 0</inkml:trace>
  <inkml:trace contextRef="#ctx0" brushRef="#br0" timeOffset="39179">14596 11825 10888,'-6'-6'3036,"2"1"-952,4 5-1467,0 0-337,-17-18-191,12 13 830,10-6-538,51 30-342,-10-7 1,3 0-24,-3 0 1,0-1-17,0-2 0,-4-2 0,3 2-123,-15 8 235,-35 13-112,-14-6 0,-8 1-146,-10 4 1,-3 0-186,2-4 0,0-1-224,5-4 1,5 0-1720,4 3 2274,16-6 0,5-8 0,7-5 0</inkml:trace>
  <inkml:trace contextRef="#ctx0" brushRef="#br0" timeOffset="39396">15334 11775 16120,'-4'49'18,"0"0"1,2-2 0,5-2-2002,16-2 0,3-3 1983,9 17 0,-1-2 0,-18-38 0</inkml:trace>
  <inkml:trace contextRef="#ctx0" brushRef="#br0" timeOffset="39829">15735 11734 16176,'2'-35'56,"0"-1"0,9 3 0,7 5-67,36-3-45,2 19-280,-4 46 213,-53 31 156,-21-11 1,-8 1-1,0-5 1,-4-2-165,4-14 0,-2 0 1,2-3 242,-1 0 0,5-1-50,2 1 0,7 0 150,13 12-133,44-5-68,12-21-11,-14-11 0,0-2-279,15 0 279,-6 2 630,-10 4-854,-14 16 235,-37 15-185,-5-12 0,-4-1-723,-2-4 1,-2-2-1087,-2-2 0,1-4 1983,-4-5 0,15-6 0,5-5 0</inkml:trace>
  <inkml:trace contextRef="#ctx0" brushRef="#br0" timeOffset="40180">16571 12313 16199,'-4'-5'258,"7"-36"-191,18-16-67,-12 19 0,0-3-533,5-3 1,-1 0 526,-7 7 1,-1 1 5,0-3 0,-2 1 0,-1 2 0,-1 0 356,1-2 1,-3 4-133,-12 2 338,-7 50-428,-3 33-106,12-7 0,3 4-11,3-9 0,5 1-169,10 12 1,9 0-908,4-7 1,7-4-2948,11 1 1,5-6 4005,-5-14 0,-1-7 0,12-5 0,-28-10 0</inkml:trace>
  <inkml:trace contextRef="#ctx0" brushRef="#br0" timeOffset="40429">17040 11959 16625,'-33'8'885,"0"0"0,-15 21-762,41 24-78,20-12-45,19-11-190,6-17-382,25-7 286,-28-4 1,0-2-181,1-2 1,-1 0-307,10-1-819,-26 0 190,-25 3-448,-5 3-168,-3 1 2017,3 1 0,5-2 0,4-2 0</inkml:trace>
  <inkml:trace contextRef="#ctx0" brushRef="#br0" timeOffset="40664">17534 11876 16479,'-38'21'183,"1"0"0,6 2 0,9 4-373,27 33-1379,43-14 1003,-18-32 0,3-4-213,8-5 1,0-4-3660,24-7 4438,-3-5 0,-27 2 0,-10-1 0</inkml:trace>
  <inkml:trace contextRef="#ctx0" brushRef="#br0" timeOffset="40980">17840 11919 12893,'-5'-3'1490,"2"0"-470,3 3-1008,-6-11 156,5 8-168,-6-8 750,6 15-537,0 2-89,2 6 77,10 3-78,26 19-100,12 10-74,-20-14 1,-2 1-230,7 18 123,-17-9-90,-25-19-761,-4-5-1054,-11-4 2062,-13-6 0,19-3 0,-6-3 0</inkml:trace>
  <inkml:trace contextRef="#ctx0" brushRef="#br0" timeOffset="41812">18412 11220 13544,'35'-32'567,"1"0"1,-2 2 0,-1 5-277,15 3-107,-13 11 1,2 7 33,2 12 1,-1 12 201,6 20 1,-6 13-291,-16 1 1,-5 7 0,-3 0-997,-2-3 0,-3 0 0,-2 1 903,-4 4 1,-3 2-1,0-5-4,0 2 1,0-2 177,1-12 0,1 2 0,1-2-200,4 10 1,2-2-24,-3-2 1,2-4-78,9 7-830,-13-35-2353,-12-6 3272,-36-6 0,23-4 0,-20-3 0</inkml:trace>
  <inkml:trace contextRef="#ctx0" brushRef="#br0" timeOffset="42430">8926 14787 13588,'8'-7'101,"2"2"-3227,-3 10 3126,-1 3 0,1-2 0,-7 1 0</inkml:trace>
  <inkml:trace contextRef="#ctx0" brushRef="#br0" timeOffset="42563">8984 14952 11481,'5'0'-1501,"-1"0"1501,30-15 0,4-4 0,-20 11 0,18-9 0,0 1 0</inkml:trace>
  <inkml:trace contextRef="#ctx0" brushRef="#br0" timeOffset="43097">10750 14491 15303,'-10'45'59,"0"0"1,2-1 0,2 0 24,4-6 0,1-1-708,3 2 1,1-1 628,-1 0 1,2 0 16,1-2 1,2 0-74,2 2 0,0-1 62,5 10 392,1-4-291,-8-33 1121,-3-13-1088,-8-42-28,-3 3 1,-2-5-73,0-5 0,0-3-224,0 11 0,0-2 0,0 1 190,-1-14 0,0-1-11,-1-5 0,1-1 0,4 21 0,0 0 0,0-2-17,-1-12 1,0-2 0,1 3 45,1 11 1,1 1 0,2 1-75,-1-23 1,7 7 10,20 6-11,24 38-99,-15 18 1,5 6 64,3 2 1,4 3 0,0 4-68,-3 4 1,-1 5 0,-2 3-312,2 9 0,-2 4 1,-8 1 332,-3 12 1,-16 1 11,-19 1 0,-15-3 33,-8-17 1,-6-4-40,-3-2 1,-3-2-63,0-2 1,-1-3-292,3-2 1,1-3-449,6-4 0,0-4 1178,-27-1 0,32-6 1,5-7-1</inkml:trace>
  <inkml:trace contextRef="#ctx0" brushRef="#br0" timeOffset="43630">12379 13591 14204,'-54'-17'743,"1"0"0,2 1 1,4 5-419,-15 11 0,24 3 0,1 1-146,-20 9-123,8 20 0,28 0-56,29 16 45,10 3-158,-2-21 0,2 2 113,1 5 0,1 2 56,0 5 0,-1 2-34,-1 4 1,-2 4-188,-6-2 0,-2 5 0,-2 1 258,-2 1 1,0 2-1,-3 0-547,0 0 1,-2-1 0,0-1 471,-1-4 1,-1-2 0,0-5-19,-2-2 0,2-3-6,-1 3 1,5-1-606,7-12 0,6-3-2196,11-4 0,5-8 2807,36-17 0,-12-10 0,-22-10 0</inkml:trace>
  <inkml:trace contextRef="#ctx0" brushRef="#br0" timeOffset="44064">12904 14259 17935,'54'-3'97,"-1"0"1,0-1-1,-3 0-97,-10 2 0,0 1-17,8-1 1,-2 0-119,12-1 225,-25 27 67,-50 2-17,-7-1 0,-4 2 22,-2-4 0,0-1-28,1 1 1,0 1-74,2-3 1,3 1-23,-1 4 1,5 0-18,-2 16-11,42-4-302,18-19 33,-2-13 1,4-5-40,-6-1 0,2-1-645,16-2 1,3 0-1642,7 0 1,0 0 2442,1-1 0,-4 0 0,-14 2 1,-7 1-1,-2-1 0</inkml:trace>
  <inkml:trace contextRef="#ctx0" brushRef="#br0" timeOffset="44614">14454 14201 14607,'-1'-5'2387,"-1"0"-1333,2 5-953,-3-14-56,9 9-34,-3-9 22,10 13-21,-1 1-1,3 0 0,3 5 90,18 11-68,12 12 12,-11-7 0,1 1-40,-6-3 1,1-1-157,4 2 1,-1-1 183,20 5-16,-16-11 0,-1 0-40,15 3 46,-5-2 10,-35-9-10,-25 0-12,-9 2 313,-13 5-324,-6 5-17,9-4 0,-2 3-387,0 1 1,1 2-913,-4 4 0,2 0-2550,-12 12 3866,20-10 0,19-17 0,2-4 0</inkml:trace>
  <inkml:trace contextRef="#ctx0" brushRef="#br0" timeOffset="50449">18326 676 17174,'-45'0'138,"1"1"0,-4 14 0,3 9-144,9 11 1,6 6-478,1 5 0,6-1 460,8 15 188,29-25 1,9-1-132,12-4 0,7-1-34,-5-7 0,4 0 0,-2 0-96,14 8 1,-5-1-21,-11-6 1,-12 1 183,-29 26 66,-35-9-173,-6-12 0,-5-2-1693,6-5 1,-1-2 1731,-4-1 0,3-4 0,-1-2 0,28-13 0</inkml:trace>
  <inkml:trace contextRef="#ctx0" brushRef="#br0" timeOffset="50832">18986 737 15762,'-36'10'545,"1"0"0,0 4 1,4 5-524,7 10 0,5 6-33,-4 19 0,5 4-376,9-2 1,8 1-2217,13 7 1,11-4 282,0-19 1,8-8 2319,12-9 0,0-9 0,-5-7 0,-8-7 0</inkml:trace>
  <inkml:trace contextRef="#ctx0" brushRef="#br0" timeOffset="51065">19147 1063 17666,'33'-50'-616,"-3"31"0,5 8 582,2 13 1,0 9-589,5 2 0,-7 6-801,-8 28 1305,-32-7 1,-11 3 257,-6-4 0,-4-1-308,-2 5 0,0-3-2174,-15 4 2342,40-25 0,5-17 0,7-2 0</inkml:trace>
  <inkml:trace contextRef="#ctx0" brushRef="#br0" timeOffset="51314">19650 869 17857,'39'49'-56,"0"1"0,-4-3 0,-3 1-493,-9 6 0,-4 0-1192,-6-14 1,-2 0 333,0 8 1,-2-2 1561,0 2 1,-3-21 0,-1-12 0</inkml:trace>
  <inkml:trace contextRef="#ctx0" brushRef="#br0" timeOffset="51981">20184 1157 10809,'0'10'2858,"0"-2"-1435,0-8-796,0-9 56,0 4-313,0-6 22,0 4-313,7-1 55,12-3-100,5 3-12,9 1 1,-7 4 10,-3 1-33,-3 0 34,-3 1-45,-6 0-101,3 0 100,-4 4 12,4 4 0,0 4 23,8 8 22,0-6 44,11-1-22,-6-13-44,3-10 22,-5-10 11,1-6-34,-3-6-11,5-15-56,-10 13-1534,-2 3 436,-10 27-930,-6 17 2073,0 6 0,0-6 0,0-3 0</inkml:trace>
  <inkml:trace contextRef="#ctx0" brushRef="#br0" timeOffset="52615">19218 1407 15437,'47'-4'-381,"-12"-1"0,0 1 0,12-2 0,4-2 0</inkml:trace>
  <inkml:trace contextRef="#ctx0" brushRef="#br0" timeOffset="53315">21419 1081 15056,'0'40'145,"1"0"1,-1-3 0,1-2 190,-1 12-146,0-14 202,0-6 651,0-18-752,0-21-213,0-9 34,0-19-112,0-14 23,3-11 72,1 17 1,0 0 172,0 13 1,1 2-381,6-24 101,-1 54 22,3 34 12,7 14-23,2-11 0,4 1-79,3-5 1,1-3-85,4 1 1,0-4 162,14 1 56,-20-30-56,-21-14-168,-3-17 44,-4-13-189,-11-11-40,5 28 0,-2-2-314,-8-6 1,-1 4-5195,-9-3 5861,3 13 0,13 31 0,10 6 0</inkml:trace>
  <inkml:trace contextRef="#ctx0" brushRef="#br0" timeOffset="53581">22285 599 18384,'-48'44'33,"1"-1"1,17-7 0,2 3-1,5 3-52,3 11 1,7 4-1,1-2-913,2-8 0,2-2 1,4-2 589,6 15 0,6-6-723,16 6-485,7-27 0,5-4 1550,22 4 0,-2-3 0,-27-25 0</inkml:trace>
  <inkml:trace contextRef="#ctx0" brushRef="#br0" timeOffset="53781">22479 913 12960,'-7'41'-1207,"-1"0"1,2-2 0,1-3 1206,4 7 0,1-18 0,0-9 0</inkml:trace>
  <inkml:trace contextRef="#ctx0" brushRef="#br0" timeOffset="54131">22797 985 16008,'-32'35'123,"0"0"0,2-3 1,10-1-91,25 6-33,11-7-22,13-9-538,32-10 381,-4-22 392,-1-20 89,-25-8-190,-27-10-56,-19 13 11,-31 1-1545,-18 16-416,4 7-1793,13 19 3687,34 3 0,10-3 0,3-1 0</inkml:trace>
  <inkml:trace contextRef="#ctx0" brushRef="#br0" timeOffset="54299">23233 1038 16882,'-7'0'-369,"2"0"-1503,5 0-530,0 0 1,0 0 0</inkml:trace>
  <inkml:trace contextRef="#ctx0" brushRef="#br0" timeOffset="54765">23824 842 15392,'2'-8'1692,"-1"2"-1222,-1 6-570,0 0 32,-1-11 68,-8 8-11,-10-5 22,-12 16-11,-6 4 0,-1 7-11,-13 11-22,8 4 33,3 0-124,15-2-10,15-15-56,6-3 156,2-4 0,2-4 34,0-3 135,10-2-113,19-12-100,25-1 55,2-3-10,4 5-236,-18 11-695,0 23 247,-20 14 852,-31 21-68,-15-11 11,-25-10-78,14-20-381,4-6-2308,6-4 2689,6-5 0,10-2 0,3-1 0</inkml:trace>
  <inkml:trace contextRef="#ctx0" brushRef="#br0" timeOffset="55147">24255 1230 13375,'0'3'773,"-1"0"-773,1-3-302,45-38 235,-12-11 251,-1 4 1,-2-4 487,-15 5 1,-5 0-287,-3 9 1,-3 3 487,-3-14-549,-5 34-236,-2 6-89,-4 15 146,-11 34-62,12-9 0,2 3-67,-2 14 0,3 0-57,5-8 1,4-2-157,3-4 0,5-4-812,16 4-1749,1-20 1,4-4 2756,19 2 0,-1-4 0,-25-11 0</inkml:trace>
  <inkml:trace contextRef="#ctx0" brushRef="#br0" timeOffset="55365">24715 1074 17689,'-55'28'112,"12"10"-135,40-5-33,10-2-179,11-9-258,10-14-280,8-4-504,5-3-1423,5-1-1234,1-1 3934,-3-2 0,-19 1 0,-8-1 0</inkml:trace>
  <inkml:trace contextRef="#ctx0" brushRef="#br0" timeOffset="55765">25041 1148 16748,'-13'3'157,"10"0"0,35 4-594,16-4-303,12-4 684,-15-8 56,-20-7-179,-20-5 280,-14-11 806,-2 8-55,-1 2-1054,3 13 135,8 9 67,1 8 0,6 5 45,15 21-146,3 4-168,1 9 247,-13-14-1,-19-8-190,-5-12-1983,-15-3 2196,4-4 0,4-2 0,9-4 0</inkml:trace>
  <inkml:trace contextRef="#ctx0" brushRef="#br0" timeOffset="55965">25825 1248 16154,'3'8'471,"-2"34"-236,-12 2-1031,-3 19-3316,-8-8 4112,-1-22 0,11-14 0,1-8 0</inkml:trace>
  <inkml:trace contextRef="#ctx0" brushRef="#br0" timeOffset="63950">26629 892 14922,'-2'40'-292,"0"-1"1,-1-3 0,2-1-1435,8 9-3608,3-7 5334,8-12 0,-7-11 0,-2-9 0</inkml:trace>
  <inkml:trace contextRef="#ctx0" brushRef="#br0" timeOffset="64698">26491 1012 13555,'44'-8'261,"0"1"0,-6 7 1,-6 6-206,-7 20-112,-12 14 168,-13-6 56,-9-1-12,-6-3 170,-13 3-248,8-14 23,2-2 56,18-13-79,12-3-66,10 1 133,29 10-100,5 12-90,-3 6 23,-20 10 22,-25-6 67,-17 2-56,-7-1 45,-10-3-56,1-6-1177,-5-8 1177,3-11 0,9-3 0,4-6 0</inkml:trace>
  <inkml:trace contextRef="#ctx0" brushRef="#br0" timeOffset="65015">27191 1168 16131,'-45'18'235,"1"0"1,4 0 0,6 2-248,6 19-156,16 15 146,42-15 22,26-5 0,-23-26 0,2-6 0,0-6 0,-2-4 67,11-11-44,-7-7-12,-8 0-269,-12-12-2476,-44 10-3272,-27 4 6006,-10 17 0,12 8 0,35 4 0</inkml:trace>
  <inkml:trace contextRef="#ctx0" brushRef="#br0" timeOffset="65300">27506 1212 16064,'-48'24'82,"0"0"0,3-3 1,17 1-531,56 11-113,4-21 1,7-3-869,14 4 1,3-5 313,-7-5 1,-1-4 346,-8-2 1,-7-2 338,-9-9 429,-14-4 560,-24 0 561,-38-11-942,14 17 0,-4 2-179,-2-3 0,1 1 0,-16 3 0,32 5 0</inkml:trace>
  <inkml:trace contextRef="#ctx0" brushRef="#br0" timeOffset="65532">28169 1049 16871,'-6'0'-874,"1"0"986,43 27-112,4-5-1397,-1-2 0,9 4 1,0-3 1247,0-3 0,1-3 0,-3 0 0,13 7 0,-4-3 0,-11-7 0,0 1 0</inkml:trace>
  <inkml:trace contextRef="#ctx0" brushRef="#br0" timeOffset="65682">28561 1059 15280,'-40'37'-897,"1"0"1,-1 0-1,-3 4 1,6-1 896,8 2 0,8-5 0,10-10 0,11-9 0</inkml:trace>
  <inkml:trace contextRef="#ctx0" brushRef="#br0" timeOffset="65898">29067 1063 16154,'-5'0'-392,"-6"44"-2813,13 11 3205,0-18 0,1-2 0,4 14 0,5-32 0</inkml:trace>
  <inkml:trace contextRef="#ctx0" brushRef="#br0" timeOffset="66200">29389 1035 17476,'-31'31'115,"0"0"1,5-1 0,6-1-82,15 16-23,39 11-364,-6-37 0,4-2 23,2 1 0,1-4 139,4-10 0,-2-8-100,10-33 291,-22-1 34,-5-25-34,-31 15-1037,-12 21 1,-8 5-2628,-9 6 0,-3 6 3664,0 0 0,1 5 0,-22 6 0,44 4 0</inkml:trace>
  <inkml:trace contextRef="#ctx0" brushRef="#br0" timeOffset="66415">29865 834 17924,'-21'40'-34,"-1"0"1,4 1-1,11 1-1411,29 16 0,17 0 1103,-9-22 1,5-1 0,-2-1 0,6 12-1,-1-5 1,-1-16 0,0 0 0</inkml:trace>
  <inkml:trace contextRef="#ctx0" brushRef="#br0" timeOffset="66648">30215 972 17689,'-48'38'125,"0"0"1,0-1-1,10-7 1,2-2 0,3 1-222,-7 10 1,8-1-353,4 8 44,14-9 169,22-8-168,47-10-2152,-8-13 0,5-3 2555,2-3 0,-1-2 0,-8 1 0,-7 0 0,0-6 0</inkml:trace>
  <inkml:trace contextRef="#ctx0" brushRef="#br0" timeOffset="66983">30477 772 15728,'26'-50'919,"11"17"-1031,-2 43-135,-2 15-111,-23 12 212,-21 18 437,-10-8-503,-4 3-528,8-22-963,27-9-2353,15-10 4056,22-5 0,-18-1 0,0-3 0</inkml:trace>
  <inkml:trace contextRef="#ctx0" brushRef="#br0" timeOffset="67399">31200 624 16972,'43'16'-9,"0"-1"0,1 1 0,-3 13 0,-4 7 0,-5 5 9,-6 4 0,-5 6 0,-5 1-747,0 8 0,-5 2 0,-6-1 747,-8-13 0,-5-1 0,-3 3-328,-2 0 0,-2 4 0,-3 0 0,-1-2 328,-1-3 0,-2-2 0,-1 0 0,2-2 0,-3 8 0,2-1 0,0-5 0,-3-4 0,0 1 0</inkml:trace>
  <inkml:trace contextRef="#ctx0" brushRef="#br0" timeOffset="70631">16665 14009 14551,'0'-7'1200,"0"0"-764,0 7-256,0 0-158,0 51 12,1-10-34,1 2 0,1 3-747,1-11 0,1-1-323,2-1 0,3-1-4085,13 27 5155,6-14 0,-12-21 0,-2-10 0</inkml:trace>
  <inkml:trace contextRef="#ctx0" brushRef="#br0" timeOffset="71049">17013 13958 15202,'25'-57'123,"-3"29"0,4 8-179,25 17-112,-4 26 168,-27 3 0,-31 23 45,-16-10 33,-16 8-134,16-10 56,6-7 45,32-17-11,20-11-23,5-5 0,3-1-11,22 2 0,-20-4 0,-1 5-22,12 31 33,-28 26 0,-26-13 0,-6 2-22,-3-5 0,-4-3 11,-8-3 0,-2-6-2141,-4-1 2141,8-13 0,10-8 0,4-5 0</inkml:trace>
  <inkml:trace contextRef="#ctx0" brushRef="#br0" timeOffset="71998">18907 13900 14428,'-8'2'942,"2"0"-897,6-2-45,57-37-830,-11 16-487,2-4 0,4 0 123,-12 12 1,-1 3 1193,3 0 0,-3 1 0,7-1 0,-11 3 0</inkml:trace>
  <inkml:trace contextRef="#ctx0" brushRef="#br0" timeOffset="72231">20069 13368 16625,'11'65'-273,"0"-1"0,-2-13 1,1-2-871,4 4 0,1-3 1062,-1-17 1,-2-4 0,3 6 0,-2-12-1</inkml:trace>
  <inkml:trace contextRef="#ctx0" brushRef="#br0" timeOffset="72598">20480 13323 17431,'-10'49'134,"-1"0"1,4-4-1,10-6-100,35-7-12,11-7-22,4-11-78,-19-9 0,0-4 44,22-20 28,-28 1 1,-4-6 5,1-29-12,-17 18 1,-6 0 56,-11-21-56,-5 20 0,-6 1-57,-7 9 1,-5 5-39,-7-2 0,-2 6-1105,-22 16-2676,17 18 3887,34 11 0,6-11 0,6-4 0</inkml:trace>
  <inkml:trace contextRef="#ctx0" brushRef="#br0" timeOffset="72766">20988 13309 13454,'0'0'0</inkml:trace>
  <inkml:trace contextRef="#ctx0" brushRef="#br0" timeOffset="73366">21872 12993 15851,'-62'2'807,"7"1"-661,26 3-34,1 0-11,3-4 145,-3 2-201,7 1-56,-4 9 112,10 5-90,-2 13 67,4 6-50,1-5 0,-2 4-23,2 0 1,0 1-6,0-1 0,1-1-11,-3 20 11,12-33 34,2-8 33,2-9 56,7-3-67,5-7 11,25-19-33,15-11 0,-25 15 0,1 0 33,2 3 0,0 2 1,15 4-68,2 8-23,-2 16-11,-17 3 1,-3 5-18,-7 6 1,-7 4 61,-7 9 1,-8 1-12,-7-8 0,-8-3-425,-11 2 0,-4-6 78,3-8 0,0-3-544,-3-1 0,0-2-1748,-1-1 1,-1-3 2638,-4-1 0,3-2 0,-6 0 0,6-3 0</inkml:trace>
  <inkml:trace contextRef="#ctx0" brushRef="#br0" timeOffset="73832">17197 15563 15695,'54'-19'517,"1"-1"1,0 1 0,4-2-1,1 0 1,1 1-437,-15 5 0,0 2 1,2-1-1,6-1-845,-3 1 0,4-1 0,3-1 0,4 0 1,1 0-1,2-1 0,0 2 771,-5 0 1,3 1-1,1 0 1,1-1-1,1 1 1,1 0-1,0 0 1,0-1-1,-1 1-114,-5 1 0,0 0 1,1-1-1,-1 1 1,1 0-1,0 0 1,0 0-1,0 0 1,0 0-1,1 1 104,-3 0 0,0 1 0,1-1 0,1 1 0,0 0 0,-1 0 0,0 0 0,0 1 0,-2 0 0,-2 0 0,-1 1-76,6-2 0,-3 2 0,0 0 1,-2 0-1,-1 1 0,0 0 0,0 0 1,1-1 12,5 0 0,1 0 1,-1 0-1,0 0 1,-1 0-1,0 0 0,-1 0-234,6 0 0,0 0 0,-1 0 1,0-1-1,-2 1 0,-1 0 114,5 0 0,-2-1 0,-1 0 0,-1 0 1,-2 1-117,4-1 0,-2 0 0,-2 1 1,-1-1 301,9-3 0,-2 0 0,-8 2 0,-10 1 0,-6 2 0,-10 0 0,0 1 0</inkml:trace>
  <inkml:trace contextRef="#ctx0" brushRef="#br0" timeOffset="74450">18504 16089 14764,'44'8'238,"0"1"0,1 0 1,17 5-1,-5 5-221,-21 6 0,-4 5-12,6 12 1,-4 3 33,-11-2 0,-3-1 28,0 1 1,-5-2 346,-8 6 337,-7-35-717,-1-30 22,-7-17-34,-8-21-11,-3 1 0,-4-6-240,6 16 0,-1-1 0,-1-2 513,-2-6 0,-1-2 0,2 3-21,-5-8 1,3 5-18,7 15 0,3 5 79,5 4-235,24 7 0,13-1 25,13-2 1,12-1 0,2 0-866,-10 6 0,2-1 0,2 1 0,4-1 750,-6 4 0,2-1 0,3 0 0,2 0 0,-1 1 0,-1 1-345,-1 1 1,0 1 0,0 1-1,0 0 1,1 0 0,0 1 347,6-2 1,0 0 0,1 1 0,1 0-1,0 1 1,1-1-176,-7 3 1,0 0 0,0 0-1,1 0 1,0 1 0,1 0-1,-1-1 165,1 1 1,0 1 0,1-1-1,-1 0 1,1 1 0,-1 0 0,1 0-165,-2 0 1,0 0-1,0 1 1,0-1-1,1 1 1,1 0-1,1-1-27,1 1 1,3-1-1,1 1 1,0 0-1,1-1 1,-1 1 0,-2 0-1,-2 0-1441,8-2 1,-2 0-1,-1 0 1,-1 1 0,-1-1-1,-1 1 1624,-4 1 0,1-1 0,0 0 0,-3 1 0,-4 0 0,-5 1 0,14-2 1,-7 0-1,-18 1 0,-21-1 0</inkml:trace>
  <inkml:trace contextRef="#ctx0" brushRef="#br0" timeOffset="75432">19425 16056 12591,'-1'-7'2128,"44"-41"-1735,13 18-298,-7 0 1,3 2-80,-15 15 1,-2 3-6,27 0 113,-43 23 234,-27 30-213,-14-11 1,-6 2-68,4 0 1,-1-1-62,-6-1 0,1-5 27,6-1 24,11-9-12,16-7 11,13-7-22,14-3-12,4-7 1,5-3-12,4 1 1,2 1-40,5-4 1,-1 3 16,16 8 112,-32 18 78,-45 14-78,-8-4 0,-6 0-101,-5-2 0,-2-1-482,-4 1 1,1-3 470,-12-2 0,26-15 0,18-9 0</inkml:trace>
  <inkml:trace contextRef="#ctx0" brushRef="#br0" timeOffset="75782">20207 15947 16793,'-25'23'239,"0"0"0,1 7 0,10-1-183,27 11 0,8-3-45,22-19-11,-1-15-291,14-22 268,-7-12 23,-8-9-33,-19-3-91,-23 12-178,-16 5-595,-12 6-155,-15 9-518,-3 6 1570,-6 15 0,26-7 0,2 7 0</inkml:trace>
  <inkml:trace contextRef="#ctx0" brushRef="#br0" timeOffset="76082">20657 15788 16569,'-31'38'209,"-1"1"0,14-5 0,10-2-355,29 6-156,31-18 22,2-16 229,-16-10 1,0-5 38,-5-2 1,-3-3 56,-1-6 0,-4-3 56,-4-15-101,-35 7-124,-16 19-682,-16 6-1345,-3 5 2151,-6 10 0,27-5 0,3 6 0</inkml:trace>
  <inkml:trace contextRef="#ctx0" brushRef="#br0" timeOffset="76298">21143 15638 17767,'56'12'-392,"1"-1"0,-1 0 0,-2 0 0,0-1 0,-4 0-667,4 1 0,0-1 903,-8-2 0,3 0 0,-6 0 1,-8-1-1,-3-1 0,6 0 1,1 0-1</inkml:trace>
  <inkml:trace contextRef="#ctx0" brushRef="#br0" timeOffset="76466">21577 15634 16860,'-45'34'56,"0"0"0,3-2 0,5 3-1541,11 1 1,5 2 1484,2 22 0,3-9 0,21-28 0</inkml:trace>
  <inkml:trace contextRef="#ctx0" brushRef="#br0" timeOffset="76666">21802 15549 16580,'-3'34'-1171,"0"0"0,1 28-3535,15-20 4706,5-9 0,-3-15 0,-2-9 0</inkml:trace>
  <inkml:trace contextRef="#ctx0" brushRef="#br0" timeOffset="76982">22170 15444 18350,'-24'43'123,"-1"0"0,19-3 1,12-4-124,37 11-163,-6-30 1,3-5-263,23-4-52,-26-10 1,0-5 431,14-18 79,-14-19-34,-42 2-157,-31 1-796,-19 20-627,-9 8-201,2 7 1781,5 10 0,27-3 0,9 4 0</inkml:trace>
  <inkml:trace contextRef="#ctx0" brushRef="#br0" timeOffset="77214">22504 15225 17566,'22'41'280,"1"0"0,0-1 0,3-2-426,-2-9 1,4 0-797,13 10 1,4 0-3967,1 0 1,-1-3 4907,-2-1 0,-3-4 0,-10-8 0,-6-5 0,-9-7 0</inkml:trace>
  <inkml:trace contextRef="#ctx0" brushRef="#br0" timeOffset="77651">23037 15085 17633,'-38'47'123,"-1"1"1,4-3-1,3-1-84,10-12 1,4 1 94,2 6 0,3 0-100,1 25 56,36-5-236,10-29-818,31-17-773,-8-12-2538,-11-6 1,1-2 4274,-11 1 0,-1-1 0,0 0 0,-4 0 0,-3-3 0</inkml:trace>
  <inkml:trace contextRef="#ctx0" brushRef="#br0" timeOffset="77899">23211 15127 18115,'57'-9'-295,"1"-1"0,-14 5 0,-8 9 507,-9 32 12,-26-5-11,-8-10-157,3-15-224,6-3-4930,24-3 5098,-4 0 0,5 0 0,-15 0 0</inkml:trace>
  <inkml:trace contextRef="#ctx0" brushRef="#br0" timeOffset="78199">22379 14905 15415,'39'-22'470,"1"1"1,0 0-1,2 3-492,12 5 0,3 4-2242,-5 1 1,-1 2 2108,0-1 1,-4 2-1,6 3 1,-43 2 0</inkml:trace>
  <inkml:trace contextRef="#ctx0" brushRef="#br0" timeOffset="79250">17545 13745 15952,'19'44'364,"1"1"0,-6-1 1,-1 5-1,-3-1-308,-2-2 0,-2-1 0,0 0-493,0 1 1,0 0-1,0-3 482,1 12 0,2-8 67,8-5 374,4-15-407,9-13 189,5-7-268,12-12-353,-4-8 0,4-3-1602,10-3 0,1-2-1512,2-3 1,-1 1 3466,5-1 0,-8 4 0,-10 3 0,-9 4 0</inkml:trace>
  <inkml:trace contextRef="#ctx0" brushRef="#br0" timeOffset="79949">22183 12948 14619,'-1'-46'1389,"0"10"-1064,7 64 134,2 8 1,0 6-326,0 1 1,1 2-440,2 15 0,0-1 434,-3-16 0,-1-2-17,0-4 0,2-2 22,11 25 44,0-31 0,7-5-178,7-8 0,3-4-17,2 2 1,2-4-559,7-10 0,-1-5-7,-6-1 0,-1-1-673,3-3 0,1-3-1317,0 1 1,-1-2 2571,1-1 0,-4 1 0,6-2 0,-13 1 0</inkml:trace>
  <inkml:trace contextRef="#ctx0" brushRef="#br0" timeOffset="80532">23504 12587 10831,'15'-42'2289,"0"-1"1,-1 6-1,-2 7-2188,-2 11-17,6 5-72,10-2 8,10-1-9,-1 3 1,5 0-24,4 1 1,2 2 11,13-1 0,0 5-241,-13 7 1,-2 6 245,-2 7 1,-6 7 89,-11 6 1,-5 7 53,-1 5 1,-3 8-1,0 1-78,0 11 0,-1 3 0,-1 0-758,1 3 1,0 0 0,-1 1 714,-3-13 0,-1 0 0,1 0 0,0-3 5,2 4 1,0-4 0,2 1-1,0 1 1,2 0-1,0 0-22,0-1 0,1-1 1,0 0-242,0-2 0,-1 0 1,1 0 229,-2-3 0,1-1 0,-1 2-8,4 9 1,0 1-1,-2 0-22,-4-9 0,-2 0 1,0-2-100,7 20 0,-5-5 34,-7-19 0,-7-7 16,-20-10-122,-17-10 209,-19-8-451,10-10 0,-1-6 364,12-2 0,4-4-4213,-1-11 0,9-4 4292,26-26 0,11 16 0,8 20 0</inkml:trace>
  <inkml:trace contextRef="#ctx0" brushRef="#br0" timeOffset="81999">25243 13051 6865,'42'40'0,"-9"-9"0</inkml:trace>
  <inkml:trace contextRef="#ctx0" brushRef="#br0" timeOffset="82131">25240 13349 14641,'62'14'-583,"-8"-3"1,-40-11-1,-4 0 1</inkml:trace>
  <inkml:trace contextRef="#ctx0" brushRef="#br0" timeOffset="82666">26441 12813 13454,'12'38'545,"0"0"0,4 15 1,-3 3-395,-4-5 0,-2-1-50,2 0 0,-2-1 72,-4-5 1,-1-8 1585,-1-15-1658,-15-42 0,4-22-67,-2 4 0,1-4-693,3 2 0,2 0 670,-1-6 1,1-2-12,2-4 0,0-2 5,1 0 1,2-1 5,-1 4 0,2 0 95,7-9 1,5 2-6,1 13 0,6 4-90,9 3 0,5 6-33,22 1 22,4 40-23,-19 14 6,-18 6 1,-4 7-119,-8 4 1,-6 3 61,-3 0 0,-7-1-361,-11 2 0,-8-4 159,-4-11 1,-5-5-96,-1 1 0,-2-1-627,1-3 0,0-1-880,5-4 1,1-1 2194,-19 3 1,25-8 0,9-7 0</inkml:trace>
  <inkml:trace contextRef="#ctx0" brushRef="#br0" timeOffset="83151">27490 11841 16333,'-37'-22'93,"0"0"1,2 0 0,1 8-72,-15 22-22,-1 3 22,3 12 23,18-4 0,3 4 11,-6 35 50,16-14 1,5 2 27,10-6 1,6 1-41,7 21 0,5 4 36,-5-21 1,1 1 0,-1 3-403,-2-1 1,-1 4 0,-1 1 0,-1 1 293,-2 2 1,-1 2-1,-2-1 1,-1-2 7,-1 8 0,-3-3 0,-1-1-27,-1-7 1,-2-2 0,1-5 29,0-6 1,0-5-23,1 21 0,3-14-212,24-11-1973,24-22 2174,-4-17 0,1-5 0,11-1 0,-1-17 0</inkml:trace>
  <inkml:trace contextRef="#ctx0" brushRef="#br0" timeOffset="83782">27661 12669 17711,'53'-11'59,"1"-1"1,1 2 0,-1 1-66,-5 4 1,-3 2 5,-6 1 0,-5 0-22,-6 1-124,-14 1 449,-12 6-11,-10 0-225,1 2 56,-1-4-45,6-2 931,1-2-1043,-3 1 34,-1 3 0,-4 3 0,-3 6 0,-2 8 12,-19 28-12,9-14 0,0 3-6,-5 7 0,1 0-278,6-8 0,2-2 284,-3 13 0,19-32 33,13-8 23,4-3-22,32-6-68,15-10-633,-16 3 1,0 0-259,-7 0 1,2-2-3992,13 0 1,0 0 4877,-18 2 1,-2 2 0,30-5 0,-34 3 0</inkml:trace>
  <inkml:trace contextRef="#ctx0" brushRef="#br0" timeOffset="84249">28802 12274 18205,'48'9'181,"1"0"0,-1 1 1,5 0-1,2-1 1,1 2-171,5 1 0,1 1 1,-2-1-690,-10-2 1,-2-1-1,-1 0 655,17 3 1,-6-2 11,-1 3 572,-19-5-796,-17 2 500,-23 9-221,-36 12-22,10-9 1,-2 0-40,-1-2 1,-2 1-1004,-5 6 1,2 2-3897,9-1 1,2 2 4727,-1 0 1,3 0-1,-7 13 1,19-22 0</inkml:trace>
  <inkml:trace contextRef="#ctx0" brushRef="#br0" timeOffset="88514">30347 12166 12412,'7'3'1412,"-5"54"-886,-2-13-936,-2 1 1,1 4 409,2-14 0,1 0-829,6 15 0,3-1 822,3-8 1,1-3 0,-4-3 0,1-4 0,10 1 0</inkml:trace>
  <inkml:trace contextRef="#ctx0" brushRef="#br0" timeOffset="88699">30699 12413 13341,'12'-9'0,"-3"1"0</inkml:trace>
  <inkml:trace contextRef="#ctx0" brushRef="#br0" timeOffset="89133">30877 12090 15314,'-18'45'216,"0"0"1,2-4-1,10-1-143,19-4 0,11-4-51,7-5 1,7-5-701,11 2 0,3-5-76,-8-8 0,-1-6 636,-5-6 0,-4-5 336,0-10-83,-11-14 412,-7-8 484,-7-28 258,-8 12-673,-8 5-254,0 36-306,-1 32 56,6 19-101,8 10-11,11 5-532,9-18 0,5-1 532,6-4 0,1-2 0,-8-4 0,-2-3 0,19 3 0</inkml:trace>
  <inkml:trace contextRef="#ctx0" brushRef="#br0" timeOffset="89482">31465 12073 16591,'-10'0'986,"-1"52"-863,27-20-84,-6 5 0,4-1-39,37-2-78,9-9-448,3-11 94,-24-10 1,0-6 341,20-27 381,-32 5 1,-5-4 178,-1-28-122,-24 1 56,-5 31-80,-13 17-44,-2 38-212,3 27-68,12-25 0,3 2-28,5 2 0,4-2-577,10 12-628,10-6-1445,11-6 2678,-5-18 0,0-3 0,1 2 0,9-5 0</inkml:trace>
  <inkml:trace contextRef="#ctx0" brushRef="#br0" timeOffset="90782">32172 11463 9745,'-9'4'3204,"2"-2"-2150,7-2 145,0 0-1009,-12-37-33,21 19 22,-2-30-67,29 31-11,5 2-67,4 5 44,-1 6-78,-4 1 78,-6 8-33,-5 8 11,-5 9 23,-3 13 67,-6 12-12,-4 14-78,-8-24 0,-1 2-581,0 4 0,-1 1 558,0 2 1,-1 0 11,0-1 0,0 0-212,0-2 0,0-2 223,0-3 0,0-1 0,-1 29-33,-1-7-1,1-9-78,-1 6-2207,-3-10 2263,-18 4 0,13-26 0,-12-8 0</inkml:trace>
  <inkml:trace contextRef="#ctx0" brushRef="#br0" timeOffset="91750">26134 15443 14451,'0'-7'2375,"0"3"-2117,0 4-460,37-8-1064,-4 5 174,0-1 0,3-1 1092,1 2 0,-3 1 0,1-1 0,5-1 0</inkml:trace>
  <inkml:trace contextRef="#ctx0" brushRef="#br0" timeOffset="91901">26450 15546 14395,'-7'10'784,"2"-1"-828,5-9-472,0 0-1199,46 2 1715,15-2 0,-3 3 0,-8-3 0</inkml:trace>
  <inkml:trace contextRef="#ctx0" brushRef="#br0" timeOffset="92683">28352 15187 17992,'-13'-29'112,"-2"15"0,-1 32 123,-11 27 56,8 16-224,8-18 1,3 0-40,8-8 0,3-2 39,13 28-45,16-32 28,2-17 1,5-7-57,8-12 1,4-7-10,-8-1 0,2-3 0,-3-1-383,11-11 1,-5-4 369,-6-2 0,-8-1-95,-12-9-12,-15 5-55,-31 5-79,-12 13 0,-9 3 112,-7 3 0,-4 3-196,-5-1 0,3 2-336,17 6 0,6 3-1765,3 3-1154,41 1 3608,12 0 0,-4 0 0,1 0 0</inkml:trace>
  <inkml:trace contextRef="#ctx0" brushRef="#br0" timeOffset="92850">28826 15124 12580,'0'0'0</inkml:trace>
  <inkml:trace contextRef="#ctx0" brushRef="#br0" timeOffset="93516">29326 14883 16546,'-14'55'429,"0"1"1,8-3-1,5-4-395,7-12 0,6-4 78,20 17-100,-2-29 21,22-12-190,5-31-202,-22-1 1,-1-5 318,-7-3 1,-2-2 0,-4-6 0,-2 1 28,3-16-124,-14-10 46,-33 18 78,-13 7 11,-9 23-314,12 14-1120,20 4-337,5 2-1007,5 4 2778,3-1 0,2-2 0,0-3 0</inkml:trace>
  <inkml:trace contextRef="#ctx0" brushRef="#br0" timeOffset="94033">28953 15347 17846,'5'-6'-8247,"2"0"8247,5 9 0,-4-3 0,-3 0 0</inkml:trace>
  <inkml:trace contextRef="#ctx0" brushRef="#br0" timeOffset="94667">29950 14717 18619,'48'-3'135,"4"1"-191,-13 2 0,2 0-224,-7 0 0,-1 0 280,29 0-45,-32 0 112,-28 1 23,-9 5 33,-2 5 134,-5 24-66,4 18-186,5-15 1,1 2-6,1-7 0,2 0-202,8 31-605,7-24-3159,31 8 3966,7-14 0,-10-5 0,-10-17 0</inkml:trace>
  <inkml:trace contextRef="#ctx0" brushRef="#br0" timeOffset="95099">30436 14646 14585,'1'-4'1714,"0"0"-671,-1 4-775,19 59-245,1-34 16,-2 10 0,4-1-39,17-18-168,2-7-145,2-5-539,5-8 605,-18-20 259,-5-20 44,-18-1 392,-7-1 67,-1 25-167,-1 11-315,-1 5 270,-1 21-123,0 24-180,12 23-292,8-1-425,16-4-1053,8-23 1770,-3-16 0,-2-3 0,-1 1 0,14-1 0</inkml:trace>
  <inkml:trace contextRef="#ctx0" brushRef="#br0" timeOffset="95449">31264 14441 18854,'-33'25'-50,"0"0"0,-6 28-152,52 9-347,19-17-56,5-31 89,9-10 550,-9-23 190,-3 2 213,-16-11-22,-11 15-404,-4 6 56,-3 10 471,-7 34-437,3 25-185,5-15 0,2 2-365,3-6 1,3-1-841,6-1 1,3-4-3295,21 16 4583,3-4 0,-18-21 0,-5-8 0</inkml:trace>
  <inkml:trace contextRef="#ctx0" brushRef="#br0" timeOffset="95716">28859 16399 17801,'57'-14'119,"-1"0"1,1 0-1,0-1 1,0 1-1,3 0 1,1-1 0,0 0-1,1 0 1,-1 0-1250,-1 0 0,-1 0 0,0 0 0,3 0 1,5-1 1130,-15 3 0,3 1 0,2-1 1,3-1-1,0 1 0,1 0 0,1 0 1,-2 1-1,0 0-766,1 1 0,0 0 1,0 0-1,0 1 0,0-1 1,0 1-1,0 1 1,0-1-1,0 0 765,6-1 0,0 0 0,2-1 0,-2 1 0,0 1 0,-2 0 0,-2 0 0,-3 2 0,13-2 0,-1 1 0,-4 0 0,-7 3 0,-8 1 0,-2 4 0,-1-1 0</inkml:trace>
  <inkml:trace contextRef="#ctx0" brushRef="#br0" timeOffset="95883">29958 16330 18063,'61'-15'113,"0"0"0,-1 0 1,1 0-1,-5 0 1,-1 1-1,2 0 1,3-2-1,6-1-695,-16 3 1,3 0-1,2-1 1,2 0-1,3-1 1,0-1-1,2 1 1,0-1-1,0 1 1,0 0 114,-3 1 0,0 0 0,2 0 0,0 0 0,1 0 0,0 0 0,1 0 0,0-1 1,0 1-1,-1 0 0,1-1 0,-1 1 426,0-1 0,1 1 0,0-2 1,1 1-1,0 0 0,-1 0 1,0-1-1,0 1 0,-2 1 1,0 0-1,-2 0 0,-2 1 1,6-1-1,0 0 0,0 1 1,-1 0-1,-2 0 0,-3 1 1,-2 0-1,-4 2 0,-5 0 1,5-2-1,0 0 0,0 1 0,0-1 1</inkml:trace>
  <inkml:trace contextRef="#ctx0" brushRef="#br0" timeOffset="96848">31095 14530 11593,'7'0'2544,"-2"0"-1457,-5 0-840,49-29-180,-18 20-67,0-8 0,-1 4-45,-4 22-11,-12 13-387,-7 8 0,0 6-2795,6 4 0,1 1 3238,1 1 0,0-2 0,10 14 0,-7-35 0</inkml:trace>
  <inkml:trace contextRef="#ctx0" brushRef="#br0" timeOffset="105264">21910 15521 13577,'-26'-13'2577,"6"2"-2420,18 11-101,1 0 0,0 10 67,0 30-84,6-3 1,1 4-40,-2 3 0,1 1-381,4 10 0,0 0 325,-3-11 0,-1 1-970,0 18 1,1 3 1025,2-3 0,0-3 0,-4-11 0,0-4 0,8 17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04:25:50.21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5833 2017 11560,'0'-6'1322,"0"1"-952,0 5 34,5 37-214,2 1-173,-1-1 0,1 3 16,-1-5 1,1 2-516,3 15 0,2 1-986,-3-14 0,0-2 1468,6 9 0,0-5 0,-2-11 0,0-13 0</inkml:trace>
  <inkml:trace contextRef="#ctx0" brushRef="#br0" timeOffset="615">6377 2457 11661,'2'5'3966,"0"-2"-3316,-2-3-459,37-47-113,-26 16-28,9-3 1,-3-4 22,-13 2 0,-6 0 95,-4-2 0,-3 0-28,4 0 0,-2 2 162,-15-21-145,11 37-157,4 11-34,2 16 1,1 17 66,3 20-27,-1 0 0,4 4-634,10-1 1,3 1-393,-4 0 0,4-2-834,8-10 0,4-6 1854,16-6 0,-18-11 0,-5-9 0</inkml:trace>
  <inkml:trace contextRef="#ctx0" brushRef="#br0" timeOffset="900">6711 2285 17375,'-9'53'-2330,"24"-16"1971,42-27 359,-8-14 45,-14 0-45,-24-1-124,-7 3 124,-3 1 168,-1 1-268,0 7-2926,12-1 315,4 1 2711,14-3 0,-14-4 0,-1 0 0</inkml:trace>
  <inkml:trace contextRef="#ctx0" brushRef="#br0" timeOffset="1115">7313 2162 17398,'-13'-10'1882,"4"2"-1815,9 8-168,0 0-593,-27 11-1278,31 17-3642,4 6 5614,30-1 0,-1-16 0,-17-13 0</inkml:trace>
  <inkml:trace contextRef="#ctx0" brushRef="#br0" timeOffset="1898">8390 1850 17196,'49'25'-554,"0"0"1,1 0 0,6 4 0,-4-5 0,-14-10-1,-6-5 1,-7-4 0</inkml:trace>
  <inkml:trace contextRef="#ctx0" brushRef="#br0" timeOffset="2064">8661 1890 15493,'-36'36'-126,"0"0"0,1 1 0,-3 3 0,6 0-1247,6 1 1,10-1 1372,18 2 0,1-19 0,6-9 0</inkml:trace>
  <inkml:trace contextRef="#ctx0" brushRef="#br0" timeOffset="2482">9426 1966 15157,'-10'0'1198,"1"-1"-1051,9 1-125,53-11-67,-1 42-45,-5-15 0,1 2 23,-8 14 0,-5 1 67,-8-9 0,-1-4 22,17 3 90,-18-29-44,-2-13 324,-7-17 67,-5-13 293,-6-13-344,-10 10 1,-4-6-985,0 12 1,-4-1-1,1 1 684,0 0 1,-1 0 0,0 1-12,-3 1 0,-1 0 0,2 6-8,0 4 1,2 4-135,-4-23-840,63 19 462,-5 23 1,8 4 0,2 2-553,2 1 1,2 3 0,3 1 49,-4 1 1,4 2-1,-1 0 1,-3 1 924,3 2 0,-3 0 0,-4 0 0,-2 1 0,-6-1 0,21 5 0</inkml:trace>
  <inkml:trace contextRef="#ctx0" brushRef="#br0" timeOffset="2816">10036 1742 16277,'-9'2'1490,"55"-10"-1417,-10 5 0,4 1-73,7-4 0,1 2-12,-1 1 1,-5 2-145,0 7-46,-21 6 202,-13 11 336,-52 23 247,-8-5-583,21-20 0,1-2-78,-11 5-45,33-16 257,41 12-106,-2-1 0,4 2-135,8 8 1,-1 3-254,-5-3 0,-5 2 242,-10-1 1,-11 0-477,-35 16-17,4-22 1,-6 0-292,-12 3 0,-4 0 291,-8 3 0,-3 1-1251,15-8 1,-1 1 0,-1 2 1861,-3 4 0,-1 2 0,5-3 0,1-2 0,4-2 0,5 0 0,-1 0 0</inkml:trace>
  <inkml:trace contextRef="#ctx0" brushRef="#br0" timeOffset="6732">5743 4025 10888,'51'-5'586,"0"-1"0,3 0 1,1-1-139,2-2 1,1-1-1250,-13 3 0,1-2 0,1 0 1073,7-1 1,2 0 0,2-1-558,-10 1 1,2 1-1,1-1 1,1 0 354,7-1 0,2 1 0,1-1 0,1 0-264,-8 2 1,2-1-1,1 0 1,1 1 0,0-1 224,5 0 0,1 1 1,1-1-1,0 0 0,1 1-248,-8 0 0,1 1 1,0 0-1,0 0 0,1 0 1,-1 0 216,2 0 0,-1 0 0,0 1 0,1-1 0,1 1 0,4 0-31,-6 1 0,4-1 0,1 1 0,1 0 1,0 0-1,1 1 0,-2-1 0,-1 2-49,-5 0 0,0 0 0,-1 1 1,-1-1-1,0 1 0,1 1 1,-1-1-1,0 0-134,10 0 1,2 0 0,-1-1 0,0 1-1,-2 1 1,-4 0 0,-4 1-39,11 1 0,-3 1 0,-7 1 0,-11 2 638,-1 4 1,-23 1-151,-86 16-197,18-15 0,-9 0 0,-6-1 0,-1 0 107,-2-2 0,-2 0 0,-3-1 0,-2 0 0,-3 1-41,16-3 0,-4 1 0,-1 0 0,-1 0 0,0-1 0,0 1 0,1-1 0,1 0-33,0 0 0,0-1 0,2 1 0,-1-1 0,2 0 0,-1 0 0,1 0 6,-7 0 1,-1-1-1,0 1 1,3 0-1,2-1 1,4 1-6,-1 1 0,4-1 0,2 1 0,1-1 593,-11 2 0,1-1 0,11 0-599,-4 4 90,81-10 0,27-5-79,-8 2 0,10-2 1,6-1-1,2-1 1,-2 1-334,-10 2 0,0-1 1,1 1-1,0-1 0,2 0 1,0 0 260,1 0 0,2-1 1,0-1-1,2 1 1,-1 0-1,-2 0 1,-1 1-25,9-1 1,-3 1 0,0 0 0,1 1 0,3-1-11,-7 1 1,3 0 0,1 0 0,1 0 0,0 1-1,-1-1 1,-3 1 72,2 0 0,-1 0 1,-1 1-1,-1-1 0,-1 1 1,-2-1-414,8 1 1,0-1-1,-2 0 1,-6 1-1,-10 0 289,10-2 1,-29 2 78,-71 3 0,-35 2 2,28 0 1,-5 0 0,-4 1 0,-6 0 50,8 1 0,-5-1 0,-3 2 0,-4-1 0,0 1 1,-1 1-1,1-1 75,4 2 1,-1 0 0,0 0 0,-1 1 0,-1 0 0,1 0 0,-1 0 0,2 0-89,-1 0 0,1-1 0,-1 0 0,0 1 0,1-1 0,0 1 0,2 0 0,1 1 30,-3 0 0,1 1 1,-1 1-1,2-1 1,4 0-1,3 0 1,5 0-56,-17 3 0,9 0 0,7-1 391,0 1 0,13-1-283,21 0 34,76-12-56,-7-4 0,11-4-374,-11 1 0,9-2 0,4-1 0,0-1 0,-2 1 295,-9 1 1,-2 0-1,0 0 1,2 0-1,3-1 55,4-1 0,4 0 1,1-1-1,1 0 0,0 0 1,-2 0-84,-5 2 0,1-1 1,-1 1-1,-1 0 1,-2 1-1,-4 0-64,6 0 0,-5 0 0,-1 2 0,0-1-191,3-1 1,2 0-1,-5 2 1,-15 2 1704,-12 2-1654,-49 10 1,-31 6 0,-5 0 193,13-2 0,-4-1 1,-3 1-1,-3 0 1,0 1-133,-3 1 1,-2 1 0,-3 0 0,0 1-1,1-1 1,3 0 178,-4 0 0,1 0 1,2-1-1,2 0 1,2 0-32,-3 1 0,2-1 0,5 0 0,10-3 1433,-13 4-2274,58-11-1332,53-15 2173,3-2 0,13-3 0,-8 1 0,-18 6 0,-2-1 0,9-3 0,1 1 0,-1-1 0</inkml:trace>
  <inkml:trace contextRef="#ctx0" brushRef="#br0" timeOffset="12465">5884 1239 12516,'-58'19'67,"0"1"0,0 0 1,0-1-1,4 2 0,0 1 1,1 1-1,3 1-67,-11 6 0,3 3 0,8 3-38,11 0 1,7 2 0,15-2 82,38 20-801,14-36 1,12-6 0,6-6 763,1-7 0,4-6 1,6-4-1,6 1-178,-20 3 0,5 0 0,3 0 0,3-1 0,1 0 0,2 0 0,1 1 0,-1-1 1,-1 1 121,-1 1 1,1-1 0,0 1 0,0-1 0,1 1 0,1 0 0,0 1 0,1-1 0,0 2 0,0-1-84,-4 1 1,0 1 0,2-1-1,1 1 1,0 0 0,0 1 0,0 0-1,-1 0 1,-1 0 0,-1 1 0,-2 0-1,-2 1 103,12 0 0,-2 1 0,0-1 0,-2 2 0,-3 0 0,-1 2 0,-4 1 0,-3 2-1,12 4 0,1 2 0,-7 2 1,-12 3-1,-20 5 331,-22 22 1,-27 2 156,-8-18 1,-14 0-1,-9-1 1,-3-2-1,1 0-222,4-4 0,-3-1 0,-2-1 0,-1-1 1,1 0-1,0 0-202,-2 0 1,-2 1-1,0 0 1,2-2-1,6-1 1,9-4 553,-17 6 1,29-10-590,64-24 0,34-10-60,-25 9 0,7-1 0,5 0 0,3-2 1,0 0-1,-3-1 28,1 1 0,-2-2 1,1 1-1,1-2 0,2 0 1,4 0 34,-8 1 1,4 0 0,2-1-1,2 0 1,0-1 0,1 0 0,-2 1-1,0 0 1,-3 1-4,6-3 0,1 2 0,-2-1 0,-1 1 0,-1 0 0,-2 0 0,-1 0 44,2-1 0,1-2 0,-1 1 0,-4 1 0,-8 2 0,-11 4 382,18-8-365,-80 26 1,-34 10 0,-14 5 0,5-1-44,13-2 1,-1 2 0,-1 0 0,-1 2 0,-2 1 10,0 1 1,-4 1 0,0 2 0,0 0 0,4 0 0,5 1-103,-2 3 0,5 1 1,3 0-1,4 1 113,-13 6 1,3 1-1,32-6-360,57-3 1,27-9 136,-4-15 0,10-10 0,0-1 128,-11 2 0,1 0 0,0-2 1,0 0 54,-2-1 0,0-1 0,-1-1 0,-3 1-12,9-2 1,-2 0 0,-7 1 108,8-3 1,-27 8 126,-71 22 0,-37 10-75,30-11 0,-8 0 1,-4 1-1,-4 2 0,-2 0 1,1 0-176,6-1 0,-3 1 1,-1 0-1,-2 2 0,1-1 1,-1 0-1,2 0 0,1-1 26,-2 0 0,0 1 0,0 0 0,2-1 0,1 0 0,2-1 0,3 0 4,-10 1 1,-4 1-1,6-2 1,16-1 0,26-3-503,41 4 412,14-18 1,17-10 0,11-5 0,6-2 0,-2 1 55,-11 5 1,2-1-1,2 0 1,3-1-1,1 0 1,1-1 0,1 1-1,0 0-18,-5 0 0,2 1 0,2-1 0,0 0 0,1 0 0,0 0 0,-1 1 0,0-1 1,-3 1-1,-1 0 38,5-1 0,-1 0 0,0 0 0,-2 0 1,-1 1-1,-2 1 0,-2 0 0,-3 2-9,15-2 0,5-2 0,-7 3 0,-18 6 0,-28 8 366,-54 28-153,-13-11 1,-16-1-1,-5 1-145,12-4 0,-4 1 1,-3 1-1,-3 1 1,-4 2-16,13-3 1,-3 1 0,-4 1 0,-1 1 0,-1 1 0,-1 0-1,1 0 1,2 1 0,2-1-37,-2 2 1,2-1 0,0 1-1,0-1 1,2 2 0,1 0-1,1 1 1,1 0-83,-2 3 0,-2 1 0,0 0 1,3 1-1,5 1 0,7-1 1,10 1 53,-4 16 0,13 1 0,24-9-96,34-15 0,27-8 0,13-6 0,-3-2 53,-19-2 0,1-3 0,2-1 0,2-2 1,2 1-1,4-1 48,-6 1 0,4-1 0,2 0 0,3 0 0,0 0 0,1-1 0,-1 1 1,-1-1-1,-2 1 36,1 0 0,0-1 0,-1 1 0,0 0 1,-1-1-1,0 1 0,-1 0 0,0 0-133,6 0 1,2 0 0,-1 0-1,0 0 1,-4 1 0,-4 0-1,-6 2 287,10 1 0,0 1 1,-15 2-1,-28 4 78,-41 7 1,-32 6 0,-13 2 0,4-3-180,8-1 1,0-2-1,-3 0 1,-4 2-39,3-3 0,-6 2 0,-2 0 0,0-1 0,1 0 1,4-2-25,5-2 0,2 0 0,1-2 0,2 0 1,1-1 100,-7 4 0,1 0 0,4-4 1,10-11-1056,-15-34 892,61-12 0,20-14 1,4-2 106,-5 10 0,5 0 1,1-2-1,-1-3-38,-2 0 0,2-3 0,-1-1 0,-4 0 0,-5 1 13,-3 0 1,-4 2-1,-6-1 1,-12 1 22,-10 0 1,-10-2-1,-7 0 1,-8 4 0,-3 6-30,-5 10 1,-7 4 0,-5 4 0,-3 3 0,-1 0-1,1 1-8,7 1 0,-1 0 0,0 1 0,-1 1 0,-2 2 0,0 4 0,-1 3-8,1 4 0,-1 3 0,-2 2 0,0 3 0,-1 2 0,1 2 0,1 2 0,1 2 19,-4 3 0,0 4 0,0 3 1,1 2-1,3 0 0,2 0 1,3-1-228,-1 1 0,4 0 0,2 1 0,1 0 1,1 2 65,-6 2 1,-5 2 0,4 1 0,13 0-1,20-2 413,43 32-386,14-45 1,16-7 0,11-5 0,5-4-1,-1-1 119,-5-1 1,3-3 0,4-2 0,1-2 0,1-2 0,0 0 0,0-1 10,-12 3 0,2-1 0,2-1 0,-1 0 0,0-1 0,0-1 0,-2 0 0,-2-1 0,-2 0 127,16-5 0,0-1 0,-2 0 0,-6-3 0,-6-1 0,-12-3-101,3-17 0,-13-3 0,-26 7 0,-44 11 0,-31 9 0,-7 3-14,19 5 0,-4 2 0,-4 1 0,-2 2 0,0 0-52,5 2 1,-1 0-1,-1 2 1,-2 0 0,-1 2-1,-3 2 17,12 1 1,-4 1-1,-1 1 1,-2 1 0,0 1-1,0 1 1,2 1 0,3 1-1,3 2-74,-8 4 0,2 3 0,3 1 0,2 2 0,2 0 0,0 0 55,-9 0 0,-5 0 0,6 2 0,14 2 0,24 4-67,32 14 1,26 5 0,11-8-51,3-15 1,12-8-1,7-5 1,3-2 0,1 1 40,-9-1 1,2 0-1,2-2 1,2 0 0,1 0-1,1-1 1,0 0-90,-9-1 0,1 1 0,-1-1 1,2-1-1,1 1 0,1-1 1,1-1-1,2 0 0,3-1 120,-13 0 0,3-1 0,2 0 0,1 0 0,1-1 0,2 0 0,-1 0 0,1-1 0,0 0 0,0 1 0,-2-1 0,0 0 0,-2-1 0,-2 1 93,6 0 0,-1-1 1,0 1-1,-1-1 1,-1 0-1,-1 0 0,0 0 1,-2-1-1,0 0 1,-2-1-1,-1 0 329,11-1 0,3-1 0,0 1 0,-1-1 0,-6-1 0,-8-2 0,-10-1 0,-12-4-115,-2-13 1,-25 0-169,-28 16 0,-21 4 0,-16 3 0,-11 3 1,-4 1-1,0 0 0,8 0-66,7-1 0,1 0 1,-2 1-1,0 1 1,-1 0-1,-2 0 1,-1 2-1,-2 0 8,5 0 0,-2 1 0,-3 1 0,-1 1 1,-1-1-1,0 2 0,0-1 0,1 1 0,1 0 1,3 0-1,2 0-74,-6 1 1,0 0-1,2 0 1,1 0 0,2 1-1,2 1 1,4 0 0,2 1 92,-29 6 0,-1 3 0,18-1 0,40-4-516,44-5 1,28-2 0,22-2-1,10-1 1,3-1 0,-6 0 259,-18-2 0,2 0 0,3-1 0,0-1 1,3 0-1,0-1 0,2 0 0,0 0 0,1 0 78,-9 0 1,3 0 0,2-1-1,1 0 1,0 1 0,1-2-1,-1 1 1,0 0 0,-1-1-1,-1 1 1,-3-1 0,-2 1 40,10-1 0,-1-1 0,-2 1 0,-1 0 0,-2-1 0,-1 0 0,-3 0 1,-1 0 619,10-2 1,6-1 0,-2 1-1,-10-1 1,-19 2 0,-27 1 690,-46 1 1,-42 1-1,-11 4-1042,35 2 0,-6 1 0,-5 1 1,-4 1-1,-3 1 0,-2 1 1,-2 0-1,0 0 0,1 0 1,0-1-169,6 0 1,-1 0 0,-1 0 0,0 0 0,-1 0 0,-1 0-1,0 1 1,-1-1 0,1 1 0,-1 1 0,0-1 0,1 1 33,5 0 0,0 0 1,-2 0-1,-1 1 1,0 0-1,0 0 0,0 0 1,1 0-1,1 1 1,1-1-1,2 0 0,3 1 1,1-1-1,4 0 81,-20 3 1,3 1 0,2 0-1,4 0 1,4 0 0,4-2-1,5-1-376,-24 7 0,8-2 1,37-11 6,46-13 0,29-8 0,18-5 0,8-3 0,-2 0 203,-23 9 1,4-2 0,3 0 0,2-1 0,3-1 0,1-1 0,1 0 0,1 0 0,0-1 0,0 0 0,0 0 48,-3 1 1,2-1-1,1-1 1,1-1-1,1 1 1,0-1-1,0 0 1,0-1-1,0 1 1,-2 0-1,-1 0 1,-1 1 0,-2 0 33,5-3 1,1 1 0,-1 0-1,0 0 1,-2 0 0,-1 1-1,-3-1 1,-3 1 0,-3 0 0,-3 0 253,19-11 1,2-2-1,-9 2 1,-18 4-1,-28 7-241,-40 6 1,-32 6-1,-11 7 51,19 5 0,-9 4 0,-5 3 1,-5 3-1,-2 2 0,0 1 1,1 0-1,3 0-100,3 0 1,-1 1-1,1 1 1,-1 1-1,2 0 1,0 2-1,1 1 1,3 0-169,-5 2 1,-1 1 0,0 1 0,2 2 0,6 0-1,6 1 1,10 2-191,-8 18 0,13 2 1,28-7-39,34-18 0,26-6 0,15-4 0,5-3 1,-4-1-157,-14-3 1,2-2-1,2-2 1,0 0-1,2-2 1,0 1-1,1 0 580,-3 1 0,2-1 1,1 0-1,1-1 1,-1 1-1,-2-1 1,-2 1-1,-4-1 1,7 0-1,-3 0 1,-2 0-1,-2 0 1,-1-1-1,5 1 1,0-1-1,0 1 1,0-1-1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3:27:18.04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9071" units="cm"/>
      <inkml:brushProperty name="height" value="0.09071" units="cm"/>
      <inkml:brushProperty name="color" value="#00FF00"/>
    </inkml:brush>
  </inkml:definitions>
  <inkml:trace contextRef="#ctx0" brushRef="#br0">10679 2614 14911,'0'40'534,"0"0"0,2 20 0,2 5-396,-3-15 0,1 1 0,-1 1-1397,2 3 0,-1 1 0,0 2 1309,-1-8 0,0 1 1,0 0-1,-1-2-13,0 6 1,-1-1-1,0 4-78,0-9 1,-1 4 0,0 2-1,0 2 1,0-1 87,0 6 0,-1 1 0,1 0 0,0 3 1,0 2-15,0-9 1,0 3-1,0 1 1,-1 2 0,1-1-1,0-1 1,0-2-233,0 1 0,1-1 1,-1 0-1,1-1 1,-1-1-1,1 1 228,-1 0 1,1 1 0,0 0 0,0-1 0,0-2 0,-1-1 21,1-2 1,0-3 0,0-1-1,-1 1 1,0 5-150,0-4 0,0 3 0,-1 2 0,0 1 0,-1 1 0,1 1 0,-2-1 149,0 4 0,0 2 1,-2-1-1,1 2 1,-1-1-1,0 0 0,1 1-100,0-9 1,1 0 0,-1 0 0,0 1 0,0-1-1,0 0 1,0 0 0,-1-1 62,-1 7 0,0-1 1,-1 0-1,1 0 1,-1 0-1,0 0 1,0-1 1,0 1 0,0 0 0,-1 1 0,1-1 0,0-1 0,0-2 0,0-1-118,0 9 0,0-4 1,0-1-1,0 1 0,0 3 106,1-10 1,-1 2 0,1 2 0,-1 0 0,1-2 0,0-1 0,1-4 125,-1 15 1,0-4 0,1-2 0,-1 4-113,1-13 1,1 3 0,-1 0-1,1 1 1,-1 0 0,1-1-8,0-1 0,1-1 0,-1 1 1,1-1-1,-1 2 0,0 0-4,0 7 1,-1 1-1,0 1 1,1 0-1,-1-2 1,1-3-4,0-3 1,1-2-1,-1-1 1,1-2-1,0-1-2,-1 6 1,1-1 0,0-3 0,0-3 3,-1 16 0,1-3 293,2-11 0,0 1 0,1-2-299,-1 11 0,1-3 5,1 1 1,0-5-6,1-1 1671,0-36-1851,-3-17 2420,-1-5-3159,-4-4-2176,1-10 3095,2 0 0,1 2 0,3 8 0</inkml:trace>
  <inkml:trace contextRef="#ctx0" brushRef="#br0" timeOffset="850">8435 9983 12983,'-5'5'1400,"38"-1"-1075,8-4-174,-1-3 1,6 0-815,-1-1 0,5-2 842,-5 0 0,6-2 0,4 0 1,2-1-685,2 0 0,5 0 1,2 0-1,0-1 0,1 1 533,-10 1 0,1-1 0,0 1 0,1 0 0,0-1 0,2 1-136,-2 0 1,2 0-1,1-1 1,0 1 0,-1 0-1,0 1 1,-2-1 135,3 1 0,-3 0 0,0 1 0,0-1 0,0 1 0,1-1-250,4 1 1,1-1-1,0 0 1,1 0-1,0 1 1,1-1 261,-6 2 0,0-1 0,0 1 0,1-1 0,0 1 0,0-1 0,1 1-98,2-1 1,0 1 0,1-1 0,0 1 0,0-1 0,0 0 0,1 1 83,-6 0 1,-1 0-1,-1 1 1,2-1 0,0 0-1,2 0 1,2 0 0,3 0-13,-9 0 1,3 0 0,1 0 0,2-1 0,1 1 0,1-1 0,1 0 0,1 1 0,0-1 0,1-1 0,-1 1 0,1 0 5,-9 0 1,-1 0 0,2 0 0,-1 0 0,1 0 0,0 0 0,0 0 0,1 0 0,1-1 0,0 1 0,1-1 0,0 0 0,2 1 0,0-1 0,1 0 3,-6 0 1,0 1-1,2-1 1,0 1 0,2-1-1,0 0 1,1 0 0,1 0-1,-1 0 1,1 0 0,0 0-1,1 0 1,-2 0 0,1 0-1,0 0 1,-2 0-1,0 0 1,0 0 0,-2 0-1,0 0-17,3 0 0,0 0 1,-1 0-1,-1-1 0,1 1 1,-2 0-1,1 0 0,-1 0 1,0 0-1,-1 0 0,1 0 1,0 0-1,-1 0 0,1 0 1,0 0-1,0 0 0,0 0 2,1 0 1,-1 0 0,2 0 0,-1 0 0,1-1 0,-1 1 0,1 0 0,-1-1 0,0 1 0,0 0 0,-1 0 0,0 0 0,-1 0-1,-1 0 1,0 1 0,-2-1 0,0 1-9,9-1 1,-2 0 0,-2 1 0,-1-1 0,-1 1 0,-1 0 0,1 0 0,0-1 0,1 1 0,2 0 0,1 0 0,3-1 17,-9 2 1,1-1 0,1 0 0,1 0-1,1 0 1,1 0 0,1 0 0,0 0-1,0 0 1,1 0 0,0 0 0,0 0 0,0 0-1,0 0 1,0 0 0,0 1 0,-1-1-15,-3 1 1,0 0-1,0 0 1,0 0 0,0 0-1,0 0 1,0 0-1,0 0 1,1 0 0,-1 0-1,1 1 1,0-1-1,1 0 1,0 0 0,0 1-1,1-1 1,0 0-1,1 1-5,-6-1 0,1 1 0,1 0 0,1-1 0,1 1 0,0-1 0,0 1 0,1 0 0,-1-1 0,1 1 0,1-1 0,-2 1 0,1 0 0,0 0 0,-1 0 0,0 0 0,-1 0 0,-1 0 0,-1 0 0,0 0 0,-1 0 0,-2 1 1,10-1 0,0 0 1,-2 0-1,0 0 1,-1 1-1,-1-1 1,0 1-1,0-1 1,-2 1-1,1 0 1,-1 0-1,-1 0 0,0 0 1,1 0-1,-2 0 1,1 0-5,3 1 1,0-1-1,0 0 1,0 1 0,-1-1-1,0 1 1,0 0 0,-1-1-1,-2 1 1,0 0-1,-1 0 1,-2 1 0,-1-1-1,-2 0 6,9 1 1,-2-1 0,-3 1 0,-1 0 0,-1-1-1,-1 1 1,0 0 0,0 0 0,1 0-2,4 0 1,0 0 0,-1 0 0,0 1 0,0-1 0,-1 0-1,0 0 1,0 0-3,4 1 0,-2-1 0,0 0 0,0 1 0,1-1 0,0 0 0,2 1 17,-2 0 0,2-1 1,1 1-1,1 0 1,-1-1-1,0 1 1,-1 0-1,-2 0-16,1-1 1,-1 1 0,-1 0-1,-1 0 1,0 0 0,0-1-1,1 1-11,0 0 1,1-1-1,1 0 1,-1 1-1,-2-1 1,-3 0-1,-4 1-21,10-1 0,-3 0 1,-6 1-1,-5-2-31,10 0 1,-16-3 1121,-24-2-1250,-48-6 874,-29-1-2080,14 4 1,0 1-79,6 1 1,2 1 1473,-15-6 0,35 9 0,9 0 0</inkml:trace>
  <inkml:trace contextRef="#ctx0" brushRef="#br0" timeOffset="14499">10475 6984 11246,'-2'-3'1502,"-1"1"-1357,3 2-111,-3-2-23,2 1 2174,-2-1-1188,3-2-706,1-3-200,-1-2-47,0-1-21,0 4 44,0-1-45,1 2 23,3-6-11,4-3 123,4-7-57,-2 3 12,0-2-33,-4 5-23,9-16-23,7-10-33,10-14 0,-6 11 34,-2 6 22,-13 15 101,-3 2 190,-2 1 191,-2-5-179,-3 3-236,0-3-22,0 9-101,0 4-23,3 6 35,0-2-12,3 1 22,5-5-11,11-8-11,-1 1 0,7-6 0,-8 4 23,7-8 10,3-3 1,3-8-12,-7 8-11,-6 1 12,-4 8-12,10-14 11,4-5-22,8-10 0,-9 11 23,-5 7-23,-10 12 0,0 1 0,-1 1 11,7-9 0,3-6 0,10-11 1,-7 9-24,0 1 24,-9 9-1,9-14-11,8-12 28,-11 18 0,0 0-28,-3 6 0,0 1-150,0-1 0,0 3 150,10-9 0,-1 0 11,3 1-11,-10 9 0,1 0 0,5-3 0,2-1-28,9-9 0,2 0-256,-7 7 1,-1 1 288,1-1 1,-3 1-6,17-14-40,-15 13 0,1-3 62,2 0 1,0-1-23,-1 0 0,0 1 118,-3 2 0,0 0-107,-2 0 0,1-1-11,4-5 0,1 0-163,0-1 1,0-1 162,-5 4 0,2-1 0,-2 1 0,7-9 0,0 1 0,-7 9 0,1-1 0,-2 2 22,4-5 0,-1 4-16,-4 5 0,-2 3-6,8-9 286,-11 13 0,1 0-308,4-2 0,-1-1 22,1 2 0,0-1-107,1 1 0,-2 1 107,14-11-34,-2 2 34,-2 2 11,-2 1-11,-1 2-22,7-4 383,-10 7-338,-2 5-35,-17 10 12,-9 8 261,-4 0-250,0 1 79,1-1-124,-1 0 68,2 1-90,-1 0 56,0 0 45,2 0-57,-1 0 12,1 0 0,-2 0 0,-1 0-11,1 0 11,0 0 0,1 0 0,2 0 0,4 0 0,0 0 0,2 0 0,-3 2 0,-2 0 23,-1 0-35,-1 0 12,2 1 12,1 3-57,1-1 45,1 2 11,-2-3-11,1 2-22,-1 0 10,1 0 12,-1 0 0,1 1-22,-2 1-68,2 4 79,-2-2 0,0 1 11,-1-3-101,2 5-112,1-1 157,0 0 45,-2-2-56,0-4 33,-1 0 23,2 0 0,-3-3 0,4 3-68,-1-1 1,2 1 67,-2-1-23,-2-2 12,-1-1-12,0 0 23,2 2-11,2-1 22,2 1-12,-3-2 12,0 0-22,-5-1 67,1 0-56,-1 0 11,2 2-56,1-1 56,2 1 56,-2-2-56,-2 0-45,-3-1 101,1 1-56,0 0 0,0 1-11,1 0 11,0 0-45,-1-1 45,1 1 56,2 0-79,0 1 46,0-1-23,-1 0 0,-1 0-11,0 0-1,-1 1-10,0-1 22,0 1-34,0-1 34,2 0 0,-2 0 0,2 0 0,-1 1 0,0 0-44,1 2 100,0 3-45,2 1-56,1 1 45,1-1 0,5 5 34,4 3-34,2 1 0,3-1-12,-4-5 80,2 0-68,0 1 0,0-1-34,0 1 56,9 7 1,6 3-23,12 10 0,-5-6 0,0 2-11,-9-6-1,15 11 12,3 3 0,-19-15 0,1 0 0,-2-2 0,-1 0-22,17 9 11,-4-4 0,-12-7 11,12 7 56,4 6-79,-16-12 1,-1 1 22,17 10 11,-3-3 45,-14-9-112,11 6 90,-1 4-23,10 7 0,-15-7-22,-5-2 11,-11-7 0,-1-1 0,0 0 22,6 7-22,-1-5 11,2 2 1,-9-11 32,-7-5 68,-7-5 1401,-1 1-1502,3-2-11,-1-2 0,2 0 0,-2-1 11,-1 0 1,1 0-12,0-2 0,4-2 0,-1-1 0,2-1 0,1 0-12,4-1 24,2-3 32,12-8-44,-1 1 12,0-2-35,-9 8 12,-10 7-11,-3 4 44,-1-3-11,2-3 0,1-3 1,2-3-24,2 0 12,3-1 0,5-2 23,6-3-12,22-14-17,-17 14 1,2 0-7,10-8 1,0 0 11,-7 4 0,-1 1-143,0-1 1,-2 1 120,12-13 27,-10 9 1,2-2-12,2-1 1,3-1 5,10-10 0,1 0-373,-10 9 1,-1 1 377,-1 0 1,-3 2-6,-9 7 0,-1 2 0,0-1 0,0 0-54,1 0 0,0-1 54,11-9 0,3-2 0,-1-1 0,2-2 18,-8 6 1,2-2 0,-2 2-249,7-8 0,-1 2 230,-2 0 0,-2 1-6,-7 9 0,1 0-104,11-11 0,4-3 110,2-3 0,2-3 7,-7 7 1,2-2 0,0 0-361,2-2 1,0-1 0,-1 3 348,-8 5 0,-1 2 1,1 1 6,-2 1 1,1 0 0,-2 3-127,1-1 1,1 0 122,13-11 0,1-2 0,-1 1 0,0 0-6,-1-1 1,-2 2 22,-5 4 0,-5 2-29,-11 11 1,-2 1 45,21-22 533,1-2-573,-11 16 0,3-2 6,0 1 0,1-2-17,11-7 1,1-1-204,-11 10 0,0 2 225,-1 0 1,-2 2-6,-6 7 0,-2 0 0,2-1 0,0 1 851,0-1 1,0-1-852,10-7 0,0 0 227,-5 3 1,0-1-228,3-1 0,-3 2 11,7-7 30,-19 15-41,-15 11 760,1-5-771,7-5 34,1-3-34,8-3 22,10-4-11,5 0-11,0 1 22,2 2-11,-19 13 23,-4 2-23,-10 6 0,-7 5 11,0-1 0,-1-1-11,1 1-90,0-1 90,0 1 0,1 1-22,1 0 44,-1 0-10,1 0 55,-2 0-45,1 0-33,-1 0 0,1 2 11,1 3 11,-1-1-11,1 2 0,1-2 11,1 3-33,-1-1 44,2 2-22,-2-3 0,-1 1 0,-2-3 0,0 0 0,1 0-11,1 0 22,1 1-11,0-1 0,-1-2 0,-2 0 0,1-1 0,-2 2 0,0 1 0,3 2 0,-2 1-11,2-1 11,0 1 0,0 1 11,-1 0 0,0-1-11,-1-3 0,-1-1-33,0-1 33,0 1 11,1 1 0,0 0-11,1-1 0,-2-2 0,1 2 0,0 0 0,-1 1 0,2 3 0,-1 0-22,3 1 22,-2 0 22,5 2-22,4 1 11,8 4 1,0-3-12,4-1-12,-4-3 1,3 0 22,1-1 1,10 6-46,5 3 23,12 10 33,-13-2-22,1 3-11,-12-5 11,17 18 0,-7-10-11,15 13 16,-23-20 1,2-1-1,4 3 1,0 1-12,0-1 1,1 0 5,-1 0 0,0-2 0,14 10 17,-12-10 0,2 2-17,-1 2 0,2 2 28,9 6 0,1 1-285,-12-7 1,-2-2 256,-1 0 0,-3-1 0,14 7 0,-13-10 0,2 1-22,2-1 0,0 1 16,9 5 0,-1 0-117,-10-8 1,-2 0 144,22 15-22,-22-12 0,-4-1-45,-1 0 567,10 6-533,4 3 11,10 6 22,-12-9-44,-4-6 22,-12-8 258,5 3-246,-2 0-12,-1 0 0,-6-2 0,-7-5 0,0-1-12,-2 0 12,-1-2 0,-2-1 0,-3 0 0,-1 0 0,-2-1-33,-1-2 44,0 0-33,1-1 89,0 3-67,0-1-34,1 1 45,-1-2-11,0-1 56,0-2-56,-1 2 0,0 0-11,1 1 11,0 0 0,0 0 11,2 4-11,1 4-56,4 8 56,-1-1 12,3 3-12,0-3 56,2 1-56,1 1 0,7 10-56,2 2 56,8 13 56,-8-8-56,-2-2 11,-6-7-11,7 14 0,4 4 0,-7-15 0,1-1 0,12 15 0,1-3 11,-9-16-11,-1-2 0,-1-1 0,7 8 11,-2-2-11,4 7 0,-8-11-11,-4-2 11,-6-9 11,4 6 0,-1-1-33,1 1 11,-4-4 22,-2-2-11,-4-5-34,1 0 34,-5-4 45,1-3 45,-3 0 324,0-1-492,1 0 44,-1 1-67,1 1 101,-1-1 348,0 0-348,2-6 23,9-9-23,0-1 22,8-5 12,-5 5 33,9-10-22,-1-1-34,0 0 123,-3 2-89,-10 10 22,1-2-67,0 1 11,1-3-11,5 0 23,13-12-23,12-5 0,-14 13 0,1 0 11,16-10-11,-8 6 11,-19 14 23,-6 1 33,-4 2-56,-3 2-11,-1 2 45,-1 1-45,-1 2-34,2-2 34,-2 2-22,-1 0 22,0-1 34,2-1 10,3-7-44,1 2 12,1-4-12,-2 5 56,-1 0-34,-1 2 45,-1 2-56,-1 0-22,-1 2 0,2 1 11,-1 0 515,1 0-593,0 0 67,-1 3 11,2 2 44,0 2-44,1-1-22,-2-2 11,2 1 22,0 1 11,5 4-55,4 2-34,3 1 67,2 1-45,-1-4 45,4-1 0,2 0 0,0-1 0,1 2-79,5 5 57,-1 3 0,6 4 22,-8-5 0,-1-2 0,-6-7-12,9 3 12,-3-1-212,0 5 122,-11-5 90,-7 1-11,-4-5 11,0 2 0,-2-1 0,2 6 33,6 2-55,7 7 22,3-3 22,5 0-10,-2-5 66,17 10-78,10 3-11,-14-8 0,0 0 5,-5-3 0,-1-1 6,2 1 0,-2 0-22,14 7 22,2 2 0,2 0-6,-10-7 1,2 3 5,3 2 0,3 1 0,12 7 0,0 1-433,-10-5 0,-2 0 438,-1-1 1,-2-2-6,-13-6 0,1 1-50,12 6 0,0 0 50,-10-6 0,-1 0 0,8 5 0,1 2 22,-3-3 1,-1 1-23,3 3 0,0 0-6,0 0 1,-1 0 5,-1-1 0,-2 0-11,17 11-1,-16-12 1,4 0-6,4 1 1,4-2-420,10 7 0,2-2 430,-10-7 1,-2-1 5,-3-1 0,-3-2 782,15 9-782,-21-9 0,-1 3 60,-1 0 1,1 1-61,5 6 0,-2 0 0,-8-6 0,-2 0 0,19 18 11,-11-14-11,0-1 56,2-3 946,17 4-991,0-1-11,-23-10 0,0 0-34,14 6 34,-10-1-11,-15-7 11,8 6 0,-2-1-11,-1-1 11,-4-3-56,-11-7 56,-3-2 0,-4-2-23,-2 0 1,-1-2 11,-1 0 67,1 0-101,0 0 135,1 0-102,-1 1-21,-1 1 33,2 0 33,2 4-66,2-1 33,3 5 0,0-3 22,1 2-22,-2-4 0,2 3-22,-3 0 22,2 2 33,-2-2-33,2 0-22,-1-1 22,2 2 22,2 2-44,13 9 33,7 4-11,10 11 45,-5-8-101,-3 1 90,-9-9-34,12 12 0,8 6 5,-15-13 1,2 0-12,4 3 1,0-1 16,-6-5 0,0-1-11,-1 0 0,-1-1-11,13 8 11,11 10 11,-2 1 17,-22-15 0,0 0-39,10 13 22,-8-3-11,-9-10 0,12 11-11,9-1 5,-14-13 1,1-1 5,18 10-45,-3-6 45,-19-7 0,-1-1-11,-5-1 33,5 4-56,-1 0 34,1-2 0,-3 0 0,2-4 23,-7-4-34,7 3 11,-14-7 11,-1-1 78,-7-3-10,1-1-79,-1 0 134,0 0-134,2 0 0,-1-5-33,3-1 33,1-6 22,-1 1-22,0 1 11,-3 2-33,0 1 44,-1 0-22,1 0 0,-1 0 0,-1-1 34,0 2-34,0 0 11,0 3 0,1-4-11,0 1 0,1-3-22,-1 2 22,1 1-45,0 1 45,1 0 67,0-2-78,1-4 11,2-5-11,2-5 11,-2 0-11,2 2 22,-1 3-45,7-7 23,3-4 11,7-9 45,-3 7-45,1 1-45,-4 7 45,2 0 0,1-2 0,13-12 0,5-6 0,-13 12 0,1 0 0,14-17 0,-3 0 0,-14 15 11,9-12 0,2-5-11,-12 15 0,2-1 17,-5 4 0,0 1-224,2-3 1,0 1 206,15-20 11,-17 23 1,1 1-12,1 0 0,3-1-88,11-11 1,4-2 70,2-1 0,1-2 17,-7 7 0,2-1 0,-2 1-412,8-8 1,-1 2 399,-3 1 1,-1 2 11,-10 11 0,1 0-110,13-13 1,4-3 116,-16 15 1,0-1 0,2-1-1,8-7 1,1-2-1,-2 2-293,8-7 1,-3 2 290,-3 3 1,-2 1-1,-4 1 1,-3 2 57,-8 10 1,-1-1-64,10-14 0,-1-1 404,-9 14 1,-1 1-405,6-8 0,1 2 0,-8 8 0,0 2 0,22-20 216,-18 15-227,5-4 1216,-11 8-1161,0 2-31,-13 11-13,0 5 0,-5 3-22,2 0-1,-1 0-21,-2 2-192,1 1 236,-1 1 0,2 0 23,0 0-34,0 0 22,-1 0-11,-1 0 0,2 2 22,1 3-67,4 4 34,-1-1 0,0 0-23,-3-1-55,3 1 33,-1 5 56,2 5 33,-3-2-33,0 3-44,-3-2 44,2 1 22,0 2-22,9 14-34,7 8 34,-5-11 0,1 1 0,12 22 0,2 2 12,-9-15-12,-5-10 0,2 3 0,1 3 0,1 2 5,0 0 1,1 1-184,0 1 0,-1-2 200,-4-9 1,0-1-23,2 1 0,0 1 0,0 0 0,1 0 0,0-1 0,1 1-6,-1-1 0,2 1 17,7 12 1,3 3-18,0 1 1,0 3 23,-4-9 1,0 2 0,-1-2-441,7 11 0,-3-3 422,1 0 0,-2-2 0,-8-12 0,1 0-172,10 14 0,3 2 155,3 2 0,1 1 6,-1 0 0,1-1-392,-3-2 1,-1-3 407,-11-13 1,-2-1-1,0 1 1,-2 0-126,1 0 1,0-1 96,-1 1 1,0-1 212,0 0 0,2 1-190,10 13 0,2 3 0,2 1 0,2 3 7,-5-10 1,1 3-1,0-3-226,-7-7 0,0-2 0,-1 0 213,14 17 1,-2-3 10,-11-14 1,0 0 190,9 13 1,2 3-169,-3 1 0,2 4-28,-8-12 0,2 3 0,-2-3 0,4 11 0,-2-2-125,-2-4 1,0-2 129,-9-14 1,0-2-6,0 2 0,2-1 35,-1-1 1,1 1-64,11 13 0,2 2 11,-1 0 0,2 2 17,-7-7 0,2 2 0,-1-2 132,5 9 0,-2-2-127,-2 1 1,-2-3-6,-7-14 0,-1-1-23,8 15 0,0 1 17,-6-13 1,0 0 5,6 12 0,1 1-12,0-3 1,1-1 28,1 3 0,2-1-12,0 0 1,-1-2-6,-1-2 0,-2-3 5,-9-13 1,0 1 406,6 10 0,0 1-418,0 2 0,-2 0 6,1-1 0,-2 1 19,-3-3 1,-2-1-20,4 15 11,-1 0 812,-1-3-823,-7-18 0,2-1 509,15 28-509,-12-24 0,0-2-45,8 13 23,-2-8 22,-11-17 34,-3 0 272,-2-5-362,-3 2 101,-3-6-78,-2 1 21,0-8-21,0-1-23,-1-3-224,-1 4-1289,-13 2 1569,-4-2 0,0 1 0,4-5 0</inkml:trace>
  <inkml:trace contextRef="#ctx0" brushRef="#br0" timeOffset="16166">26628 8702 12300,'-1'8'2969,"0"-2"-2230,1-6 483,0 0-819,-3-14-314,23 0-77,-3-7 21,29 4-10,2 6-23,11 0 28,-24 5 0,3 0-309,3-1 0,4 0 0,2-1 281,9-2 0,3 0 0,4 0-406,-3 0 0,4-1 0,3-1 0,-1 1 406,-7 1 0,1 0 0,1 0 0,-2-1 0,-1 1 5,5 0 1,-2-1-1,0 0 1,4 0-11,-3 1 1,4-1-1,0-1 1,1 1 0,-3 0-1,-7 2 1,-1-1-1,-1 1 1,2-1-1,2 1 10,1-1 1,4 0 0,1 0-1,0 0 1,-1 0 0,-3 1-504,3-1 1,-2 1 0,0-1 0,-2 1 0,1 1 497,1-1 0,0 1 0,0 0 0,-1 0 0,-3 1 19,0 0 1,-2 0 0,-1 0 0,6 0-215,-8 1 0,4 0 1,2 0-1,1 0 0,0 0 1,0 0 194,3 1 0,-1-1 0,1 1 0,1 0 0,2-1 0,1 2 2,-8-1 1,3 1 0,1 0 0,1 0 0,0 1-1,0-1 1,-3 1 0,-1 0-188,7-1 1,-2 1-1,-1 0 1,-2 1 0,1 0-1,-1 0 185,-2 0 0,1 1 0,-1 0 0,-2 0 0,-1 0 0,-3 1-61,7-1 0,-4 1 1,-2 0-1,1 0 61,-1 0 0,0 0 0,0 0 0,-1 0 0,-2 0 0,0 1 0,-1-1 0,0 1 11,14 1 0,-1-1 1,-2 2-1,-6-1 0,-2 1 0,1 0 374,4 2 1,1 0-1,-3 1-396,4 1 0,-3 0-57,-5-1 1,-6 1-157,-7 2 1373,-34-5-1160,-4 1 2519,-2 0-2396,0 2 2497,3 0-2677,-1 0-857,1-3 925,5-12 0,-6 5 0,5-7 0</inkml:trace>
  <inkml:trace contextRef="#ctx0" brushRef="#br0" timeOffset="16432">33296 8053 14708,'-8'-3'4124,"2"1"-3474,6 2-571,2-5-79,7 3 0,4-3-12,7 10-627,-3 4-1669,-12 21 2308,-51 17 0,28-16 0,-31 2 0</inkml:trace>
  <inkml:trace contextRef="#ctx0" brushRef="#br0" timeOffset="17782">29334 1416 14775,'-20'44'-4,"1"0"1,1-2-1,1-2-556,-8 14 560,7-16 0,0-2 0,1 0 0,-7 6 0</inkml:trace>
  <inkml:trace contextRef="#ctx0" brushRef="#br0" timeOffset="18001">29174 1306 19493,'53'15'-493,"0"-1"0,4 17 0,-4 12 493,-17 3 0,-2 7 0,-4-4 0,2 2 0,-3-4 0,-8-6 0,0 0 0</inkml:trace>
  <inkml:trace contextRef="#ctx0" brushRef="#br0" timeOffset="19882">29516 2056 14003,'0'-5'2341,"0"2"-1971,0 3-213,-8 38 90,5 3-180,-1 18 0,1 9-93,2-23 0,1 0 0,1 1-2108,1 10 1,0 2 0,1-2 2133,1 9 0,0-6 0,0-19 0,1-7 0,0-10 0</inkml:trace>
  <inkml:trace contextRef="#ctx0" brushRef="#br0" timeOffset="20133">29317 2771 14843,'-5'0'2241,"0"35"-1883,28-4-134,-3 16 315,41-24 10,-9-35-505,0-18-648,-21-5-876,-20 0-3417,-10 19 4897,-7 6 0,5 5 0,-4 4 0</inkml:trace>
  <inkml:trace contextRef="#ctx0" brushRef="#br1" timeOffset="28138">31188 16395 24575,'0'0'0</inkml:trace>
  <inkml:trace contextRef="#ctx0" brushRef="#br2" timeOffset="47466">10439 6745 10966,'-7'0'0,"2"-1"-515,5 1-1031,0 0 1041,-5-2 505,3 1 213,-3-1 851,5 1 225,1-2 291,1 1-134,-1 0-494,1 1-616,-2 0 4516,1 0-4796,0 0 33,2-3-66,0 1-1,1-2 1,0 2-1,-1-1 0,0 1 57,0-2-46,-1-1 35,2-2-35,-1 1 12,-1 0-34,0 2-11,-1 0 23,1 1-1,2-5-78,0-3 90,-1 1 10,1-1-21,-4 8-12,1 0-11,0 1-22,2-4-23,2-2 56,2-4 11,-2 3 34,-1 0-56,-3 5 0,0-2 56,0 3-67,-1-2 11,3 3 0,-2-1 0,2 2-45,0-2 45,-1 0 45,2-3-67,-1 0 78,0-3-67,-1 1 11,0 0 0,0 2 0,0 0 0,1 2 0,1-5-45,-1 4 45,0-2 0,0-1 33,0 2-66,2-4 66,-2 2-33,0-4 45,-1 1-11,1-2-12,-1 5-22,0 2 0,0 2-67,2-3 78,-1-1 12,2-2 10,-1 1-33,0 1 34,0-5-34,-2 5-23,0-3 23,0 4 45,1-2-56,1-3 11,2-6-34,-1 3 34,0-2 12,-1 4 10,-1 2-44,1-4 22,2-6 0,1-7 0,1 1-12,0-3 1,-1 8 11,0-2 23,-1 2-35,3-7 12,1 2-11,2-7 11,-1 9 11,-1 1-11,-2 7 0,4-10 23,3-4-34,5-15-1,3-4 12,-3 9 0,-1 1 0,-6 13 45,8-11-56,1-2-23,7-12 46,-6 14-12,-3 4 11,-6 13-11,-2-1 22,-3 5-44,-1 0 11,-1 3 11,8-9 11,-3 3-11,5-8 0,-6 7 33,1-3-21,-4 5 22,0 1-57,-5 7 46,-1 3-23,0 1 0,3-3-23,0-2-11,10-16 34,1-5 23,2-3-23,-3 4 0,-6 13 0,-3 3 11,-1 1 12,-1 0-23,-1 2 0,3-8 0,-2 5-46,4-8 92,0 4-80,5-11 45,-2 2 12,1-2-23,-5 8 0,-3 8-11,-1 4 11,1-2 0,7-13-23,2-10 23,6-11 0,-5 10 11,-2 5 12,-5 7-34,-1 4-12,9-20 23,3 4 0,4-10 0,-5 14 11,-6 12 1,-8 12-12,0 1-12,1-3 12,5-7 0,-2 2 12,3-3-1,-6 8 0,-1 2 0,-1 0-44,-1 1 33,-1 4 0,1 0 0,0 2 0,0-2 11,1-1 0,1-6-22,0-2 11,1-3 11,-1 5-11,-1 2 11,-1 5-11,0-2-11,1-3-23,3-7 68,0-2-23,0 3-11,-2 3-11,-2 8 22,-1-2 12,0 3-35,1-2 12,0 4-11,0-1 11,-1 2-202,0-1 224,1 1-10,0 0-1,-1-1 0,2 2-11,0-4 22,3-2-22,-2-1 0,2-1 12,-1 0 10,2-2-11,-4 4-11,2 0 0,-3 5-11,-1-1 33,1 1 13,0-1-24,1-4 0,-2 1-11,1-2 0,0 1-11,1 0 11,-1 2 11,-1 1-22,0 2-236,0-1 269,0 8-22,0 3 11,0 3-22,0 1 22,2 3-11,-1-4 0,1 3 0,0-4 12,1 2-1,3 1-11,0 3 11,0-5-11,-1 0 0,-2-4 11,4 6-11,2 3-22,4 5 22,-2-4 22,-2-2-11,-1-5-11,-3-1 0,1-1 0,1 6 12,4 1-12,0 5 0,-1-4 0,-1-1 0,-4-6-56,3 5 67,1 1-34,2 6 79,-1-2-100,-3-5 55,-1-3-11,-1-5 33,1 4-33,1 1-22,2 4 22,-3-3 0,0 0 0,-2-2 0,3 3 11,0 2-22,1 1 11,-1-4 0,-2-1 0,0-4 0,-1 2 0,2 1 22,1 4-44,4 5 11,4 5 22,-2-4-11,0-3 11,-6-7 0,4 2-11,0 1-56,7 9 90,1 1-23,10 10-11,-8-8 0,4 2 0,-6-8 11,6 6-11,-1-2 0,5 5-11,-7-8-22,-3-2 33,-6-10 33,0 1-33,-4-2 0,0 4-11,-4-2 11,0 3-11,-1-2-23,0 5 12,2 1 78,4 11-11,-1-5-45,2 3 0,-3-11-12,-3-5 46,-1-4-68,2 7 34,6 7 0,0 2 34,4 1-34,-1-1-11,-1-4 11,1 3 0,-1-5 11,4 4-11,1 0-34,3 3 79,-7-6-45,-1-1 23,-5-5-35,4 4 12,-1-1 0,0 1 12,-5-7-57,-5-4 90,-1-3-101,-1 0 56,0 2 0,1-1 0,0 2-12,-1-3 170,1 1-192,-1 0-45,1 0 23,-1 1 112,0 0-33,0-1 33,0-1 594,0 0-639,2 1-45,-2-1 79,1 0-67,-1 1 22,0-1 11,0 2 0,0-1 12,0 0-12,0-1-11,0 0-11,0 1 11,0 1 0,0 3 0,0-1 0,0-1 0,0-1 78,0-3-156,0 2 78,0 3 0,0 1 11,0 3 0,-1-2-11,0-1 0,1-3 56,-1 0 190,1-3-201,0-4-22,0 2-1,0-4-22,0 4-11,0-1 33,2-1 34,-2 0-45,2-1 1,-1 2-12,1-1 0,-2-3-23,3-4 46,0-3 10,1-4-10,0 5-12,-2 0-11,1 7 22,0-5 1,-1 1-23,-1-1 0,1 1 11,0-2 11,1 4-22,2-6-22,0 4 33,0-5 0,2-3-11,3-7 0,0 5 0,0-2 34,-3 7-23,-1 0 11,0 1 12,-2-4-34,1 3-11,-1-3 22,3-1-11,-2 4-22,2-5 22,-2 5 44,3-7-44,0-1 0,1-3 0,-3 7-11,-2 4 0,0 5 11,6-12 22,4-4-22,2-7 45,-2 4-22,-7 10 67,-4 7 22,-2 5-112,-1 3 34,1-4-79,1-6 45,1 2 11,2-7-11,0 6-11,0 1 11,0-2-11,5-6 22,0-3 0,2 0 0,-3 2-11,-4 9 23,-1 0-23,1 0-45,5-11 45,8-9-23,8-14 23,-2 7 34,-2 2-34,-8 15 11,0-3 68,-6 7-113,1-6-33,-1 1 56,1 1-45,5-2 56,2 1 11,10-12 34,2-2-45,4-9 11,-10 13-11,-5 4 0,-5 9 11,-1 1-11,-2 1 11,3-6-11,0-1 0,3-4-11,-4 7 11,-1 3 11,-4 6 0,6-7-22,2-3 11,8-12 0,-4 5 11,2 0-11,-7 8 34,0-3-34,-2 4-22,0-4 10,-3 8 12,-1 0 0,1 3-11,1-1 11,0-2 23,6-11-1,1-1-56,4-8 34,-7 11 34,-2 4-34,-7 11 11,0 0-11,-1 1 34,1-3-57,1-2 23,1-4 0,1 4-22,0 0 33,-2 4-11,4-8-56,2-5 79,4-7-23,-3 6 0,-2 0 0,-4 7-12,4-7 12,3-4 0,-2 4 0,0 2-11,-3 9-22,1-1 33,0-1-45,2 1 45,-1-1-23,5-8 35,-1-2-12,4-10 0,-6 9 0,0 0 0,-4 10 11,0 0-22,0 1-1,4-7 1,-1 5 11,2-6 0,5-2-22,-4 5 11,6-6 22,-7 8 11,4-7-22,-2 0 11,-1-2 1,-4 9-24,-5 4 1,-2 6-102,4-9 35,5-8 44,6-8 34,-1 0 12,-3 8-12,-4 8 22,-6 6-22,3-7-22,1-2-1,9-13-22,0 5 45,6-4-22,-4 7 67,0 1-68,-1-1 23,4-7 45,-6 2-45,0 2-33,-7 7 21,-4 10-10,1 0 11,-2 0 11,3-5 45,-1 0-57,1 0 12,-4 4-11,0 5 11,-3 3 0,1 1 0,0-2 0,2-6-33,4-4 33,1-3 33,-1 3-44,-2 4 11,-2 3 0,1-5-22,5-7-1,6-10 12,-2 4 11,4-1 11,-8 10 23,3-3-12,-5 2-44,5-6-34,3 0 56,-1 1-11,6-1-1,-6 7 12,4-5 34,-5 4-23,-3-1-22,-5 9 11,-4 2 0,0 4-134,1-6 33,1-2 134,1-3-33,-1 5-11,-2 3 11,0 5 0,-1 1 448,0 2-448,0 3-11,0-1 11,0 2 0,0-2 0,0 2-11,0-1 11,0 1-11,0-3 11,0 1 22,0 0-22,0 2 0,0 2 0,0 0 0,0-1-11,0 1 22,0-1-22,0 2 11,0-1 0,0-1 0,1 2 0,0 1 0,0-1 0,-1 0 0,0-2 0,1 2 0,1 2 0,0 2 22,3 1-22,-2-2 0,0 0-22,-1-1 22,0 2 11,0 1 0,0 4-22,-1-3 11,1 2 0,0-5 11,1 6-11,1 0 0,1 7 11,0 0-11,-2-3-22,0-1 22,-1-4 22,1 9-44,1 5 22,0 11 0,1-6 0,-1-2 34,-1-9-34,1 7-23,1 1 1,0-1 22,-1-1 11,0-8-11,-1 1 11,0-1-22,1 0 11,1 1-34,7 12 34,9 7 23,12 13-23,-2-9-34,2-4 79,-9-13-79,0 0 46,-1 0 10,10 14-22,1 2 0,2 0 0,-4-4 11,-10-13-11,1 0 0,-1-1 0,11 11 0,0 2 11,8 12 1,-11-14-12,-4-1 0,-7-14 0,7 14 0,5 1 45,8 13-45,1 2 0,-10-12 0,-1-2-3392,-10-12 3381,0-1 0,2-1 0,5 9-24,2 1 35,-1-1-11,-2-4 11,-9-8 3392,1-1-3392,-1-1-11,6 8 44,1 1-66,6 6 33,-6-8 0,-1-2 11,-8-9-11,8 7-11,0 5 22,6 7-11,-5-6 11,-2-1-11,-4-9 11,2 1 1,1 0-35,10 10 23,3 2 0,10 11 23,-9-10-23,-3 0 0,-9-11-12,8 12 12,2 3 24,7 11-24,-9-11-12,-3-2 12,-8-10 0,9 8 0,3 1-12,7 10 24,-1 3-24,-12-10 1,-4 1 11,-10-13 11,4 13 1,2 2-24,7 12 12,-4-12 12,-1-4-12,-5-14 45,0 1-90,-3-8 45,-2 0 0,-4-5 0,-2-2-12,0 2 12,-1-2 35,0-3-2,-1 0-101,-1-4 57,0 1-22,1 1-1,-1 1 34,0 1 22,0 0-22,0-1-11,1 4 11,0 0-22,0 1 22,0-3 0,0-2 785,-1-2-696,2-4 1,-2-2-79,3-3 11,-1-1 57,0 0-57,1-2 1,1-6-23,-2 2 33,0-4 68,-1-2-79,0 3-22,1-4 0,1 5 12,3-9-12,0-5 0,4-14-12,-3 8 1,1-1 22,-5 12-11,0-8 23,0 2-23,1-6 0,0 11-23,0 4 23,-1 8-22,1 1 0,0 1 44,3-2 12,-4 4-23,1-1-22,-3 7-12,0 2 12,0 1 33,0 1-22,-1-3-22,2-1 11,1-2 11,2 0-11,-1 2-12,0 0 23,-2 2 23,1-1-35,-1-1-44,3-1 56,-2 0 0,2 0 0,-3 2 34,1 0-34,-2 1-22,1-2 33,-1 1-11,2 1 0,-2 0 0,0 2 0,0-1 22,0-2-22,3-3 11,0-3 12,2-1-23,-3 3-23,-2 6-402,-1 1 425,3 4-11,0 1 22,5 5 11,-2 2-67,3 2 45,-4-2-11,1 1 11,-2-3-22,2 6 22,2 4 0,6 7 22,0-5-22,2-1 0,-2-7 0,-1 1-11,2 1 11,12 8 11,8 3-22,13 10-23,-9-7 34,-4-1 0,-13-7 23,9 10-23,5 3 0,-12-11 0,1 0 11,15 14-11,-1-3 11,0 3-11,-10-8 17,-5-3 0,1 1-6,17 20-22,-13-16 0,0 0 11,-5-5 0,0-3 0,23 21 33,-13-14-22,16 11 0,-24-19 1,1 1-12,7 5 0,1 0-12,-8-5 1,-1-2 0,25 19 11,-16-14-45,1-1 45,-3-1 0,11 8-22,-3-1 22,9 6 0,-16-11-11,-6-3 11,-11-10-23,-1 5 1,-2-1 33,0 3-11,-3-5 23,0 3-35,-5-9 12,2 8 0,-3-8-11,-2 1 22,0-5-11,-2 0-11,0-3 0,0 3 22,1 1-33,0 5 22,2 2 22,1 3-22,2 0 0,1 2-22,4 1 22,12 11 45,8 5-68,13 13 23,-6-9 0,-3 1 11,-10-11 12,9 19-18,-15-21 1,1 1-6,6 8 0,0 0 0,-4-6 0,-1-2 0,1 0 0,-1-2 0,11 10 33,-11-10 1,1 0-51,2 1 1,1 1 16,-2-1 0,0 1 22,-1-3 0,-1 0-22,8 10 12,0 2-12,1 0 0,-1 0-45,1 0 39,-9-11 1,1 0-18,1 1 1,1 1 16,7 6 1,0 0 21,-5-8 1,-2-2-17,23 21 0,-14-17 0,7 10 0,-4-6 0,1 3-11,-14-13 11,-13-11 56,-6-7-22,-5-4 111,0 0-201,5 4 56,-3-1 0,5 3 0,-4-1 11,1 2-11,-1-2-22,0 1 22,0 0-22,3 4 10,-1 0 12,2 0 0,-3-2 34,-2-5-34,-1-1 22,0 0-22,0-2-56,0 2 56,0-1 0,0 0 0,1 2 45,0-2-90,-1 2 12,1 1 10,-1 1 35,0 0-46,-1-1 23,1 1 11,0-1 33,1-1 12,-1-1 112,0-2-179,0-2 10,3-7 57,3-7-67,-1-1 22,3-1 56,-3 3-56,4-6 0,-3-1 22,3-6-22,-5 8 0,0 0-11,-1 5 56,2 0-101,-1-1 45,3-4 44,-1-2 34,0-3-78,-3 6 11,-1 2 0,-1 5 11,0-1 1,0 0-12,2-7-12,1 4 12,1-5-11,0 4-11,0 1 22,3-2-11,2 0-23,1-2 45,13-13-11,2-4 34,0 0-1,-3 5-10,-13 13-46,-3 3 46,-2 1-46,5-6-33,5-4 45,13-9 11,-2 5 11,3 0 1,-10 10-12,-3 0 56,-3 1-90,3-4 56,-1-2-22,9-11-11,-3 5 11,6-3 0,-3 5-22,21-16 22,-21 21 0,1-1 0,5-5 0,-1 0 11,15-14-22,-14 8 0,-14 17 11,-6 1 0,0 2-23,4-6 46,6-6-23,1 1 0,2-1-12,-8 10 12,-2 0 0,-2 3 0,-4 4 0,-3 5-44,-3 2-304,-1 3 337,-1 4-22,0-1 55,0 5-33,0-4 22,1 2-22,1-2 56,0 1-45,0 0 11,2 5-11,1 2-34,3 3 45,-1-1-22,-2 0 11,-1-3-22,-1 1 22,1 1 11,4 7-22,4 5 0,2 1 11,5 0 44,-1-7-44,5 2-22,3 0 22,16 15 0,8 6 11,-16-14 0,0 1-11,-6-5 0,0-1 6,0 1 0,-2-2 5,15 11-17,-11-9 1,2 1 33,1 1 0,1 1-23,10 7 1,2 1 5,0 1 0,-2-1-340,-7-7 0,-1-1 323,0 0 0,-1-1-38,16 12 38,-14-13 0,2 3 0,1-1 1,1 2-12,0-1 1,-1 0-195,-1 0 0,-2-1 189,16 12 27,-27-18 1,1 0-6,25 19-28,-18-13 1,2 2 33,-2-1 0,1 1-6,5 6 0,1 2 0,-4-1 0,-3-1 120,-8-7 0,-2-1-120,-2 0 0,-2-1 0,8 9 0,12 12 484,5-1-478,-15-17 0,0-1-6,18 13 0,-3-5 0,-14-11 106,-2 0-117,1 0 393,12 10-438,1 4 56,1-1 0,-3 0 0,-10-13 0,1 1 11,2-1-11,18 12 0,-23-17 0,0 1 0,8 8 0,0 0-174,-7-5 0,-2 0 162,-1 2 1,-2-1 11,10 14-31,-10-11 0,1 1 37,1 1 0,1 1-6,9 8 0,-1 0-6,-6-8 0,-1-1-173,0-1 1,-2-1 178,14 13 11,1 0-75,2 0 92,-14-12 0,3 2-23,1 0 1,1 0-6,-1 0 0,1 0 148,-2-2 0,-2-1-170,14 11 128,-2 0-129,-12-11 1,0 0 22,15 15 0,-6-6 0,1 0 0,-6-8 0,0-1-329,0 2 1,0-2 328,0-1 0,-2-3 0,12 10-25,-2 0 25,-1 0 0,-16-10 0,0 1 5,-2-1 1,1 1-6,3 4 0,-2-1 0,11 11 0,-11-8 0,-12-16 1059,-3-1-1014,-5-7 153,-1-2-153,-5-5-661,0 0-617,-7 5-1893,-6 1-3205,-5-1 6331,-2 0 0,11-5 0,1 0 0</inkml:trace>
  <inkml:trace contextRef="#ctx0" brushRef="#br2" timeOffset="53915">24549 10742 18653,'-3'46'-19,"1"0"0,2 0 1,1-2-554,4-8 1,1-2-965,1-1 1,1-1 1535,10 22 0,-8-25 0,-1-12 0</inkml:trace>
  <inkml:trace contextRef="#ctx0" brushRef="#br2" timeOffset="54098">24872 10714 17834,'1'36'146,"0"0"0,1-2 0,2-1-269,8 25-2320,6-3-1815,3-5 4258,-2-10 0,-7-18 0,-5-10 0</inkml:trace>
  <inkml:trace contextRef="#ctx0" brushRef="#br2" timeOffset="54248">24527 11131 18630,'48'-21'-528,"0"0"0,0 0 0,0 0 0,-1-2 0,-4 2 0,-6 5 0,12 3 0</inkml:trace>
  <inkml:trace contextRef="#ctx0" brushRef="#br2" timeOffset="54382">25185 11015 16075,'-2'6'348,"1"-1"-1600,1-5 1,0 0 0</inkml:trace>
  <inkml:trace contextRef="#ctx0" brushRef="#br2" timeOffset="54899">25604 10676 20076,'-53'1'201,"0"1"1,7 7 0,5 6-292,-6 22-201,23 11-460,29-18-1490,32-2 1502,24-18 739,6-11 330,-33-6 1,-2-3 1193,7-15-897,-17 11-492,-7 4-34,-13 28 117,-4 17 0,-2 10-190,2 17 0,-1 5-443,1-20 1,0-1 0,0 1 417,1 0 1,0 0 0,2-4 7,2-2 0,2-4-56,6 20 34,3-13-78,-3-18 89,-5-14 44,-8-27-312,-29-38-1593,9 14 1,0-2-1149,-3 1 1,1 1 3260,3 2 0,3 5 0,7 9 0,6 7 0</inkml:trace>
  <inkml:trace contextRef="#ctx0" brushRef="#br2" timeOffset="55281">25753 10294 19280,'30'48'71,"-1"1"0,-1-2 0,-1-4-71,6 14 0,-2-8 12,-5-11-1,0-14-11,-9-13 235,2-12 247,3-22-348,-4 4-134,7-9-22,-7 19-79,16 15-852,11 25-368,9 0 953,-24-9 1,1-1-1762,26-1-4414,7-9 6543,-28-8 0,-3-2 0,7-2 0,-9 1 0</inkml:trace>
  <inkml:trace contextRef="#ctx0" brushRef="#br2" timeOffset="55681">26620 10563 19930,'13'-32'-38,"0"0"1,2-5 0,-2 3 37,1 3 79,-1-5-23,-13 22 22,-12 10 0,-6 35-44,-2 4-34,3 29-11,12-13-168,7-2-404,11-9-134,32-5 733,-6-25 1,5-5-17,-2-2 0,2-4-127,5-6 0,-2-4 183,9-15 168,-16-1 370,-19 0-34,-12 2-235,-7 2 325,-2-1-527,0 9-212,3 5 310,5 18-592,8 11-379,7 8-4371,24 16 5121,-3-15 0,-5 0 0,-16-20 0</inkml:trace>
  <inkml:trace contextRef="#ctx0" brushRef="#br2" timeOffset="56032">28318 10199 16793,'3'-1'879,"-15"30"1,-11 18-835,3-3 0,-1 2-676,2-5 1,-1 2-1,2-1-512,-4 12 0,4-5-6286,1 5 7563,8-13 0,4-20 0,4-10 0</inkml:trace>
  <inkml:trace contextRef="#ctx0" brushRef="#br2" timeOffset="56234">28067 10080 21969,'31'29'0,"0"0"0,-2 3 0,0 5 0,0 1-826,-2 3 1,-1 3 0,2 0 597,9 9 0,3 1 1,-5-5-1,-4-1 0,-3-5 1,-3-14-1,1 0 1</inkml:trace>
  <inkml:trace contextRef="#ctx0" brushRef="#br2" timeOffset="71156">27529 8186 16154,'8'35'478,"1"0"0,0 1 0,0 0-450,1-2 0,1 0-495,2 6 1,0 1 477,0 1 0,0 1 6,1 1 0,1-1-12,-3-4 1,1-1 5,-1-4 0,-1-2 12,7 21 344,-4-11 115,-7-20 232,-8-32-434,-11-21-202,2 0 1,-2-3-1,-1-2 1,-1-3-117,-1-4 0,0-5 1,0 1 51,3 1 1,0 0 0,1 0 59,0-1 1,-1 0 0,2 4 213,2-1 0,2 9-276,6 15-12,0 39 28,5 13 0,3 7-17,3 13 0,1 5-8,0-11 1,0 2 0,1-1-210,3 9 0,0-4 206,-3-10 0,-1-6 11,0-9 352,-7-14-83,-2-14 134,-13-48-341,-2 2 0,-1-6-58,3 8 0,-1-4 0,1 3-309,-5-15 1,2 4 270,4 12 1,3 9 411,4 20-401,2 68-386,0-7 1,3 7 397,4-3 0,3 2 0,-2-2 0,-4 3 0,1-4 0,7-11 0,0 0 0</inkml:trace>
  <inkml:trace contextRef="#ctx0" brushRef="#br2" timeOffset="74316">29329 966 12322,'-35'-26'579,"0"0"0,2 2 0,1 3-445,-16 3-1347,-4 7 1213,-9 17 45,5 13 0,-6 9-38,12-2 0,-1 4 1,0 2-665,-1 2 1,0 1 0,1 3 667,-1 5 0,1 1 1,6 2 40,12-9 0,5 1 1,3 5 86,4 2 0,1 5 1,4 2-1,4 0-55,5 0 0,5 1 0,4 1 0,6 0-45,9 8 0,7 2 1,5-3-1,3-4-600,-1-11 0,3-4 0,4-3 0,5-4 583,8-4 1,6-4-1,2-5 1,-2-5-9,-7-6 0,0-5 0,0-2 0,0-1-150,3 1 0,1-2 0,0-1 0,0-2 239,1-2 1,0-1 0,0-2-1,3-3 154,-2-2 1,4-2 0,0-3 0,-1-2 0,-4-3-155,-4-3 0,-3-1 0,-1-4 1,-2-2-1,-1-3-70,2-7 1,0-4 0,-2-2-1,-4-2 1,-6 0-34,-2-3 0,-6-1 0,-5-2 0,-7 0-37,-7-2 0,-8-2 0,-4 0 0,-2 4 29,-5-4 1,-4 3 0,-6 0-13,-4 2 0,-5-2 1,-5 2-1,-3 5-417,-2 7 0,-5 4 0,-1 2 0,-1 1 75,0-1 1,0 0 0,-2 3 0,-2 9-163,-2 10 0,-2 6 0,1 6 0,1 4-533,-6 7 0,3 7 1,0 3 1056,-6 6 0,0 3 0,7-1 0,1-1 0,6-2 0,8-1 0,0 1 0</inkml:trace>
  <inkml:trace contextRef="#ctx0" brushRef="#br2" timeOffset="77201">25028 12725 13824,'46'12'134,"10"-5"-104,-1-14 0,12-6 0,5-3-1060,-17 3 0,2-2 1,2-1-1,3-1 0,3-2 1062,-11 4 0,3-2 0,2-2 1,2 1-1,0-1 0,0-1 1,0 1-1,-2 0-208,4-1 1,0-1 0,-1 1 0,0-1 0,1 1 0,-1-1 0,2-1 180,-6 2 1,1 0-1,1-1 1,0 0 0,-1 0-1,0 0 1,-2 1 0,-3 0-1,6-1 1,-4 0-1,-1 1 1,0-1 0,1-1-1,3-1 3,-4 1 0,3-1 1,0 0-1,2-2 1,0 0-1,0 0 1,0 0-1,-1 0-66,-2 0 0,0-1 0,1 1 1,-1-1-1,0 0 0,-1 0 0,1 0 1,-1 0 64,-1 1 0,0-1 0,1 1 0,-1-1 0,-1 1 0,-1-1 0,0 1 0,-2-1-166,9-5 0,0 0 0,-1 0 0,-3 1 0,-2 0 0,-5 1 176,2-2 0,-6 2 0,-1-1 0,-2 0 96,10-9 1,-2 0-1,-3-2-110,-5 3 1,-2 0 0,-3-5 254,-9 3 1,-1-4 0,-3-2 0,-3 0-237,-1-17 1,-7-1-1,-2 0-7,-2 1 0,-2-1 0,-8 2 304,-6 2 1,-8 2-1,-3 5-314,-13-3 1,-6 6-12,-4-1 1,-3 2 20,12 18 0,-2 0 0,-1 0-8,-3 1 1,0-1-1,-2 2 4,-2-2 0,-1 2 1,-4-2 49,-6-1 1,-5 0 0,-3-1-1,-1 1-68,9 6 0,-2 1 1,-2 0-1,1 0 0,-1 1 9,0 0 0,-1 0 1,-1 0-1,1 2 1,-1 1-3,1 2 0,-2 0 0,1 2 0,0 2 0,3 2-27,0 2 0,2 3 0,1 2 0,-2 0 29,-3 1 1,0 1 0,-2 1 0,1 0 8,-3 0 0,0 1 0,-1 0 1,0 2-12,-3 0 0,0 2 0,-1 0 0,0 1-7,12-1 0,1 0 0,-1 1 1,-2 0-1,-4 2-118,3 1 0,-4 1 0,-3 0 0,-1 2 0,-1 0 1,0 1-1,0 2 125,9-2 0,1 2 0,-2 0 0,0 1 0,0 0 0,-1 1 0,0 0 0,1 0 0,0 0-74,-1-1 1,0 1 0,1 0-1,-1 0 1,0 0 0,0 1-1,1 0 1,-1 0 0,1 2 73,1 0 0,-1 1 0,0 1 0,-1 0 0,2 0 0,0 1 0,2 0 0,2 0 0,2-1 3,-9 5 1,3 0 0,2-1-1,1 2 1,1-1 0,-1 1-4,1-1 0,1 1 0,1 0 0,-1 0 0,1 1 0,1 0-8,-7 3 1,1 1 0,0 0 0,0 2-1,-1 2 12,11-5 1,-2 1 0,0 2 0,0 0 0,1 2 0,1 0 0,3 0-40,0 5 0,1 1 0,3 1 0,0 0 1,1 1-1,1-1 30,-7 7 1,-1 0-1,2 1 1,4 0-1,6 1 5,3 5 0,5 3 0,6-2 0,9-2 172,11-2 1,8-2 0,4-1-218,4 1 0,4 0 0,5-2 0,7 1 0,7-2 1,8 0-17,-2-8 1,7 0-1,4 0 1,3-1 0,1-1 18,-5-5 1,2-1 0,1 0 0,2-1 0,0-1-1,0 1 34,-9-5 0,2 1 0,-1 0 0,1-1 0,0-1 0,-1 0 0,1-1-56,8 1 0,1 0 0,-1-1 0,0-1 0,-2-1 1,-3-3 9,8 3 1,-4-4 0,-2 0 0,1-2 41,-1 0 1,0-1 0,0-1 0,0-1 11,-4-2 0,0 1 0,2-2 0,2-2 105,1-1 0,3 0 0,2-2 1,0-2-1,1-2-107,-8-3 0,0-2 0,0-1 0,2-2 1,0-1-1,1-1 21,1-1 0,1-2 0,2-1 1,0-1-1,-1-1 0,-2-1 0,-1 0-92,-1-1 1,-1-1 0,-2-1 0,-1 0 0,-1-2-1,-1 0 73,6-6 0,-2-1 0,-1-1 0,-1 0 0,-2 1-922,6-1 1,-2 0 0,-2 1-1,-7 3 1120,4-4 1,-3 2 0,22-6-1,-22 13 1,-47 21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7B4D-025E-D747-8569-FDA485D4F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0DBEC-129C-E046-B817-BBD20E02A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64CAE-4A60-F440-8A9A-5417FEE4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C901-6ACA-8140-85E1-6CECA38F30CB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0D772-0423-C841-A751-797B2551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16136-C00D-F542-9211-181B1C4D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E242-0276-074C-8890-BE4492BEF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1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6C37-E70E-4F49-AF33-2E1F4C24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EFDB6-5F8E-F241-84B4-5BE92BD26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2C68A-2697-654C-8849-A4DA417D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C901-6ACA-8140-85E1-6CECA38F30CB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9B3AD-3D03-F242-8456-DE8FCD11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006D7-B27D-A44B-9AA4-8FC47566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E242-0276-074C-8890-BE4492BEF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8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FE5AA1-39C4-E94E-914D-AF158AE3F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DE174-1C80-0D47-887A-DA0C7C8E6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195C2-FB74-8C41-A1BB-8E280FB2F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C901-6ACA-8140-85E1-6CECA38F30CB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170D-D725-8643-BFBE-30D9623B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2EC91-1A0F-D541-8B53-08A08D91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E242-0276-074C-8890-BE4492BEF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2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D369-9736-324B-9509-D1F1598A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EFA5C-2762-EE40-8D88-B0E4A9ED2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0490D-6A5D-B840-97E1-6CB053596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C901-6ACA-8140-85E1-6CECA38F30CB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EFD7B-B857-F84C-90BE-B144D3F3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8C34C-CC80-F843-A0E1-5C4FA916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E242-0276-074C-8890-BE4492BEF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9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BB68-0195-004E-8F3A-B1AF1820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434B2-4FEF-5748-8F2C-F0C1BC44D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0416-FCE2-A943-B10B-650DA679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C901-6ACA-8140-85E1-6CECA38F30CB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7865B-197B-A448-844A-D70B2ED6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BA429-40F8-834E-9316-879AA58D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E242-0276-074C-8890-BE4492BEF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2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AAE2B-9C6D-CC44-8AFA-357C081A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DA2F-8419-F840-85F7-8E3058E3B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22FF2-216B-344C-A872-0ACD13ACC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D8F0F-7561-6848-A933-F4814E194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C901-6ACA-8140-85E1-6CECA38F30CB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ED61F-B877-3F43-BE15-72DD7804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D3870-D213-BF4A-8C95-3924C63A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E242-0276-074C-8890-BE4492BEF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7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F93A3-5CBB-3144-8A94-91567063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D2005-AF8A-A942-9F3C-845349497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A7476-3184-B940-B63F-514514616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6E151-9932-3E47-992B-4D48412E2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2899D-2576-5147-8E13-04EB53EBB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859C62-4184-874D-8A5F-1BB21636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C901-6ACA-8140-85E1-6CECA38F30CB}" type="datetimeFigureOut">
              <a:rPr lang="en-US" smtClean="0"/>
              <a:t>9/16/22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37F0F6-0A4B-4944-A36A-21B43E0F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A4FBBE-FA52-0D48-B70F-146DA785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E242-0276-074C-8890-BE4492BEF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C765-5DB7-1949-B6E7-CD1D82A0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A0A69-BECA-AB47-B259-BBB5A7082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C901-6ACA-8140-85E1-6CECA38F30CB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7F561-B0E2-0E4E-B07F-8BF019990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75192-119C-0743-8A49-121AFA68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E242-0276-074C-8890-BE4492BEF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6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6A9FCB-2834-704A-9AF5-317EB45E5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C901-6ACA-8140-85E1-6CECA38F30CB}" type="datetimeFigureOut">
              <a:rPr lang="en-US" smtClean="0"/>
              <a:t>9/16/22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5F9DE-37B7-924A-B80E-6C125F8B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58E8C-E24F-6B41-B564-1C538E38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E242-0276-074C-8890-BE4492BEF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4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4682-AD1D-7846-BDAF-916BF0CF0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206AF-F58C-8F43-A299-561C2F78E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48634-03B2-5F4A-8B56-0AA7938A6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4FF94-1A12-4B4D-BB86-5B9BA052C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C901-6ACA-8140-85E1-6CECA38F30CB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F22CB-55E3-ED46-8CA0-A4F6A6CA1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AB5CA-9275-A846-AA93-36CB2C82A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E242-0276-074C-8890-BE4492BEF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0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53070-84F8-BD4D-AE47-7F5A7175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C6A031-12AE-C44D-94E5-D7901D4C1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536FE-1BD4-1B4C-A348-969E76BB9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99325-C741-4845-894F-C036819F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C901-6ACA-8140-85E1-6CECA38F30CB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D2183-5D13-2740-A382-6ADB9341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5C2C2-BF6B-A444-B998-5D8B640F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E242-0276-074C-8890-BE4492BEF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3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1BFD31-A2CB-E446-8D28-A1B498F4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190B5-B7AF-1549-AA9F-5F0CDF4E5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7161B-8693-4A43-8952-A3497C356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0C901-6ACA-8140-85E1-6CECA38F30CB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B8660-9ACA-964F-A837-DC6D1CCCF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5BF77-0051-C041-BD7A-3B52658D6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FE242-0276-074C-8890-BE4492BEF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3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0B0B4E-8BE6-3218-D4AE-02797586DFF4}"/>
                  </a:ext>
                </a:extLst>
              </p14:cNvPr>
              <p14:cNvContentPartPr/>
              <p14:nvPr/>
            </p14:nvContentPartPr>
            <p14:xfrm>
              <a:off x="966600" y="186840"/>
              <a:ext cx="10293840" cy="6319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0B0B4E-8BE6-3218-D4AE-02797586DF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0400" y="170640"/>
                <a:ext cx="10326240" cy="635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6697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728BF5-6B5C-5ED9-D5F4-3C59CBCB3D0B}"/>
                  </a:ext>
                </a:extLst>
              </p14:cNvPr>
              <p14:cNvContentPartPr/>
              <p14:nvPr/>
            </p14:nvContentPartPr>
            <p14:xfrm>
              <a:off x="1366200" y="699840"/>
              <a:ext cx="10505160" cy="5587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728BF5-6B5C-5ED9-D5F4-3C59CBCB3D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0000" y="683640"/>
                <a:ext cx="10537560" cy="56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6095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D82B50-8F5F-C5B3-2D69-928613E44290}"/>
                  </a:ext>
                </a:extLst>
              </p14:cNvPr>
              <p14:cNvContentPartPr/>
              <p14:nvPr/>
            </p14:nvContentPartPr>
            <p14:xfrm>
              <a:off x="1464840" y="347400"/>
              <a:ext cx="10186920" cy="6133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D82B50-8F5F-C5B3-2D69-928613E442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8640" y="331200"/>
                <a:ext cx="10219320" cy="616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3013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25032D-4FF0-A62E-F2E8-E194D089E45C}"/>
                  </a:ext>
                </a:extLst>
              </p14:cNvPr>
              <p14:cNvContentPartPr/>
              <p14:nvPr/>
            </p14:nvContentPartPr>
            <p14:xfrm>
              <a:off x="978840" y="226440"/>
              <a:ext cx="10678320" cy="641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25032D-4FF0-A62E-F2E8-E194D089E4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2640" y="210240"/>
                <a:ext cx="10710720" cy="64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721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9241AB9-BE42-FB99-7B00-E3C14CF4E6C1}"/>
                  </a:ext>
                </a:extLst>
              </p14:cNvPr>
              <p14:cNvContentPartPr/>
              <p14:nvPr/>
            </p14:nvContentPartPr>
            <p14:xfrm>
              <a:off x="1811160" y="581400"/>
              <a:ext cx="8799480" cy="5946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9241AB9-BE42-FB99-7B00-E3C14CF4E6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4960" y="565200"/>
                <a:ext cx="8831880" cy="59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8733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B22865-2DC6-2E77-6803-A5F7BEEA9885}"/>
                  </a:ext>
                </a:extLst>
              </p14:cNvPr>
              <p14:cNvContentPartPr/>
              <p14:nvPr/>
            </p14:nvContentPartPr>
            <p14:xfrm>
              <a:off x="1576800" y="530280"/>
              <a:ext cx="9271440" cy="6062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B22865-2DC6-2E77-6803-A5F7BEEA98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0600" y="514080"/>
                <a:ext cx="9303840" cy="609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7492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26C161-F43D-5883-B3F4-72B3CC16B17D}"/>
                  </a:ext>
                </a:extLst>
              </p14:cNvPr>
              <p14:cNvContentPartPr/>
              <p14:nvPr/>
            </p14:nvContentPartPr>
            <p14:xfrm>
              <a:off x="1396800" y="206280"/>
              <a:ext cx="9183960" cy="554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26C161-F43D-5883-B3F4-72B3CC16B1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0600" y="190080"/>
                <a:ext cx="9216360" cy="55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3685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D679D0-7987-5003-2754-CF3C2F8EC5C2}"/>
                  </a:ext>
                </a:extLst>
              </p14:cNvPr>
              <p14:cNvContentPartPr/>
              <p14:nvPr/>
            </p14:nvContentPartPr>
            <p14:xfrm>
              <a:off x="1338120" y="573480"/>
              <a:ext cx="8182800" cy="5466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D679D0-7987-5003-2754-CF3C2F8EC5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1920" y="557280"/>
                <a:ext cx="8215200" cy="549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64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132218-04DC-0225-61FE-456A03348788}"/>
                  </a:ext>
                </a:extLst>
              </p14:cNvPr>
              <p14:cNvContentPartPr/>
              <p14:nvPr/>
            </p14:nvContentPartPr>
            <p14:xfrm>
              <a:off x="816840" y="523800"/>
              <a:ext cx="10776600" cy="5285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132218-04DC-0225-61FE-456A033487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0640" y="507600"/>
                <a:ext cx="10809000" cy="531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3503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5D18541-73B4-FCFB-E074-8508E214EE3C}"/>
                  </a:ext>
                </a:extLst>
              </p14:cNvPr>
              <p14:cNvContentPartPr/>
              <p14:nvPr/>
            </p14:nvContentPartPr>
            <p14:xfrm>
              <a:off x="1474200" y="421560"/>
              <a:ext cx="9511920" cy="2868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5D18541-73B4-FCFB-E074-8508E214EE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8000" y="405360"/>
                <a:ext cx="9544320" cy="290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4221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3EEBA4-9800-64FF-A6E1-CE408FEE6A85}"/>
                  </a:ext>
                </a:extLst>
              </p14:cNvPr>
              <p14:cNvContentPartPr/>
              <p14:nvPr/>
            </p14:nvContentPartPr>
            <p14:xfrm>
              <a:off x="592200" y="182880"/>
              <a:ext cx="11001960" cy="63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3EEBA4-9800-64FF-A6E1-CE408FEE6A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00" y="166680"/>
                <a:ext cx="11034360" cy="63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005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6538D1-6630-5690-7ED2-A78E21822C5E}"/>
                  </a:ext>
                </a:extLst>
              </p14:cNvPr>
              <p14:cNvContentPartPr/>
              <p14:nvPr/>
            </p14:nvContentPartPr>
            <p14:xfrm>
              <a:off x="2520" y="449280"/>
              <a:ext cx="11386080" cy="6347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6538D1-6630-5690-7ED2-A78E21822C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3680" y="433080"/>
                <a:ext cx="11418480" cy="63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157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0504DF-7FDC-2C7D-F3B0-F5E23511460A}"/>
                  </a:ext>
                </a:extLst>
              </p14:cNvPr>
              <p14:cNvContentPartPr/>
              <p14:nvPr/>
            </p14:nvContentPartPr>
            <p14:xfrm>
              <a:off x="1164240" y="435240"/>
              <a:ext cx="10538280" cy="605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0504DF-7FDC-2C7D-F3B0-F5E2351146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8040" y="419040"/>
                <a:ext cx="10570680" cy="609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829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CC960E-8B63-8DC5-7615-DFDD600C36EC}"/>
                  </a:ext>
                </a:extLst>
              </p14:cNvPr>
              <p14:cNvContentPartPr/>
              <p14:nvPr/>
            </p14:nvContentPartPr>
            <p14:xfrm>
              <a:off x="1420200" y="396360"/>
              <a:ext cx="10712520" cy="6157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CC960E-8B63-8DC5-7615-DFDD600C36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4000" y="380160"/>
                <a:ext cx="10744920" cy="618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442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A44D912-34E2-2A62-6D7E-F88123108635}"/>
                  </a:ext>
                </a:extLst>
              </p14:cNvPr>
              <p14:cNvContentPartPr/>
              <p14:nvPr/>
            </p14:nvContentPartPr>
            <p14:xfrm>
              <a:off x="1402560" y="202320"/>
              <a:ext cx="10460880" cy="5162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A44D912-34E2-2A62-6D7E-F881231086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6360" y="186120"/>
                <a:ext cx="10493280" cy="519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2120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2801FB-A62D-BAF7-4849-66A317EA6BF1}"/>
                  </a:ext>
                </a:extLst>
              </p14:cNvPr>
              <p14:cNvContentPartPr/>
              <p14:nvPr/>
            </p14:nvContentPartPr>
            <p14:xfrm>
              <a:off x="1214280" y="164520"/>
              <a:ext cx="10373400" cy="6430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2801FB-A62D-BAF7-4849-66A317EA6B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8080" y="148320"/>
                <a:ext cx="10405800" cy="64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7918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3DB9A0-5B95-BFC4-62AC-9FF88400C34D}"/>
                  </a:ext>
                </a:extLst>
              </p14:cNvPr>
              <p14:cNvContentPartPr/>
              <p14:nvPr/>
            </p14:nvContentPartPr>
            <p14:xfrm>
              <a:off x="1964880" y="506520"/>
              <a:ext cx="9488880" cy="567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3DB9A0-5B95-BFC4-62AC-9FF88400C3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8680" y="490320"/>
                <a:ext cx="9521280" cy="570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4371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F8E43D-EE6D-7907-7ED2-032B2DDBD1CB}"/>
                  </a:ext>
                </a:extLst>
              </p14:cNvPr>
              <p14:cNvContentPartPr/>
              <p14:nvPr/>
            </p14:nvContentPartPr>
            <p14:xfrm>
              <a:off x="915120" y="216720"/>
              <a:ext cx="10790640" cy="664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F8E43D-EE6D-7907-7ED2-032B2DDBD1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920" y="200520"/>
                <a:ext cx="10823040" cy="66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648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8929E8-CDD2-1A4E-C406-FCDFDECAF50E}"/>
                  </a:ext>
                </a:extLst>
              </p14:cNvPr>
              <p14:cNvContentPartPr/>
              <p14:nvPr/>
            </p14:nvContentPartPr>
            <p14:xfrm>
              <a:off x="1981800" y="457200"/>
              <a:ext cx="9549720" cy="5657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8929E8-CDD2-1A4E-C406-FCDFDECAF5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5600" y="441000"/>
                <a:ext cx="9582120" cy="569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9447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9BEBB3-A14D-F55F-4239-E7530879CFB6}"/>
                  </a:ext>
                </a:extLst>
              </p14:cNvPr>
              <p14:cNvContentPartPr/>
              <p14:nvPr/>
            </p14:nvContentPartPr>
            <p14:xfrm>
              <a:off x="2015640" y="797760"/>
              <a:ext cx="9022680" cy="5262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9BEBB3-A14D-F55F-4239-E7530879CF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9440" y="781560"/>
                <a:ext cx="9055080" cy="529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3111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8E526C-F096-B717-1D99-CD31C05736F2}"/>
                  </a:ext>
                </a:extLst>
              </p14:cNvPr>
              <p14:cNvContentPartPr/>
              <p14:nvPr/>
            </p14:nvContentPartPr>
            <p14:xfrm>
              <a:off x="1216440" y="533880"/>
              <a:ext cx="10206000" cy="6084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8E526C-F096-B717-1D99-CD31C05736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0240" y="517680"/>
                <a:ext cx="10238400" cy="611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0257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9093ED-B82D-3F1C-5EB7-E0991E2BEFC0}"/>
                  </a:ext>
                </a:extLst>
              </p14:cNvPr>
              <p14:cNvContentPartPr/>
              <p14:nvPr/>
            </p14:nvContentPartPr>
            <p14:xfrm>
              <a:off x="533520" y="193320"/>
              <a:ext cx="10945800" cy="5676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9093ED-B82D-3F1C-5EB7-E0991E2BEF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320" y="177120"/>
                <a:ext cx="10978200" cy="57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54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364871-F5DA-0072-27D8-C80E517FD76B}"/>
                  </a:ext>
                </a:extLst>
              </p14:cNvPr>
              <p14:cNvContentPartPr/>
              <p14:nvPr/>
            </p14:nvContentPartPr>
            <p14:xfrm>
              <a:off x="1109160" y="462600"/>
              <a:ext cx="9225000" cy="4550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364871-F5DA-0072-27D8-C80E517FD7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2960" y="446400"/>
                <a:ext cx="9257400" cy="45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8366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FA0A295-431B-D1D0-85C4-75D519C8B720}"/>
                  </a:ext>
                </a:extLst>
              </p14:cNvPr>
              <p14:cNvContentPartPr/>
              <p14:nvPr/>
            </p14:nvContentPartPr>
            <p14:xfrm>
              <a:off x="1775160" y="368640"/>
              <a:ext cx="9636840" cy="4519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FA0A295-431B-D1D0-85C4-75D519C8B7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8960" y="352440"/>
                <a:ext cx="9669240" cy="455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7659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1069B9-D6E7-E93E-EC71-AD4A5CB814AE}"/>
                  </a:ext>
                </a:extLst>
              </p14:cNvPr>
              <p14:cNvContentPartPr/>
              <p14:nvPr/>
            </p14:nvContentPartPr>
            <p14:xfrm>
              <a:off x="1517760" y="578520"/>
              <a:ext cx="9048240" cy="6029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1069B9-D6E7-E93E-EC71-AD4A5CB814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1560" y="562320"/>
                <a:ext cx="9080640" cy="606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3716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424C02-00F4-0CF2-FC05-01D770BE5EBB}"/>
                  </a:ext>
                </a:extLst>
              </p14:cNvPr>
              <p14:cNvContentPartPr/>
              <p14:nvPr/>
            </p14:nvContentPartPr>
            <p14:xfrm>
              <a:off x="2904480" y="579240"/>
              <a:ext cx="6449400" cy="572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424C02-00F4-0CF2-FC05-01D770BE5E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8280" y="563040"/>
                <a:ext cx="6481800" cy="57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911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D9B9E8-C659-4847-7CE2-4D773063A404}"/>
                  </a:ext>
                </a:extLst>
              </p14:cNvPr>
              <p14:cNvContentPartPr/>
              <p14:nvPr/>
            </p14:nvContentPartPr>
            <p14:xfrm>
              <a:off x="1687680" y="419400"/>
              <a:ext cx="9543240" cy="5715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D9B9E8-C659-4847-7CE2-4D773063A4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1480" y="403200"/>
                <a:ext cx="9575640" cy="574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590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F6A6DC-30F0-E244-590C-0A45FF69B401}"/>
                  </a:ext>
                </a:extLst>
              </p14:cNvPr>
              <p14:cNvContentPartPr/>
              <p14:nvPr/>
            </p14:nvContentPartPr>
            <p14:xfrm>
              <a:off x="1311480" y="357840"/>
              <a:ext cx="10299960" cy="5844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F6A6DC-30F0-E244-590C-0A45FF69B4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5280" y="341640"/>
                <a:ext cx="10332360" cy="587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223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49688A-4C34-50CB-B9C2-7E4BC6F985D8}"/>
                  </a:ext>
                </a:extLst>
              </p14:cNvPr>
              <p14:cNvContentPartPr/>
              <p14:nvPr/>
            </p14:nvContentPartPr>
            <p14:xfrm>
              <a:off x="1358640" y="11160"/>
              <a:ext cx="10565640" cy="6467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49688A-4C34-50CB-B9C2-7E4BC6F985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2440" y="-5040"/>
                <a:ext cx="10598040" cy="649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5147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973DC9-274C-8066-5F93-90DFEED54CB8}"/>
                  </a:ext>
                </a:extLst>
              </p14:cNvPr>
              <p14:cNvContentPartPr/>
              <p14:nvPr/>
            </p14:nvContentPartPr>
            <p14:xfrm>
              <a:off x="1954080" y="487080"/>
              <a:ext cx="9936360" cy="444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973DC9-274C-8066-5F93-90DFEED54C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7880" y="470880"/>
                <a:ext cx="9968760" cy="448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1672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6892F7-0F72-26B0-142E-E110CEA980EF}"/>
                  </a:ext>
                </a:extLst>
              </p14:cNvPr>
              <p14:cNvContentPartPr/>
              <p14:nvPr/>
            </p14:nvContentPartPr>
            <p14:xfrm>
              <a:off x="296280" y="267480"/>
              <a:ext cx="10860480" cy="6420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6892F7-0F72-26B0-142E-E110CEA980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080" y="251280"/>
                <a:ext cx="10892880" cy="64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6486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169A09-8C26-F4EC-6FB3-43A180AC6BD9}"/>
                  </a:ext>
                </a:extLst>
              </p14:cNvPr>
              <p14:cNvContentPartPr/>
              <p14:nvPr/>
            </p14:nvContentPartPr>
            <p14:xfrm>
              <a:off x="2257920" y="615960"/>
              <a:ext cx="9876960" cy="5840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169A09-8C26-F4EC-6FB3-43A180AC6B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1720" y="599760"/>
                <a:ext cx="9909360" cy="587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7767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C6E84E3-0555-F40B-5FD4-B7CDA12B6024}"/>
                  </a:ext>
                </a:extLst>
              </p14:cNvPr>
              <p14:cNvContentPartPr/>
              <p14:nvPr/>
            </p14:nvContentPartPr>
            <p14:xfrm>
              <a:off x="2088720" y="437040"/>
              <a:ext cx="8794440" cy="6201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C6E84E3-0555-F40B-5FD4-B7CDA12B60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2520" y="420840"/>
                <a:ext cx="8826840" cy="623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283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B2AEFC-22DE-1C49-7A3A-A2072666ED91}"/>
                  </a:ext>
                </a:extLst>
              </p14:cNvPr>
              <p14:cNvContentPartPr/>
              <p14:nvPr/>
            </p14:nvContentPartPr>
            <p14:xfrm>
              <a:off x="1044360" y="175680"/>
              <a:ext cx="10500480" cy="595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B2AEFC-22DE-1C49-7A3A-A2072666ED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8160" y="159480"/>
                <a:ext cx="10532880" cy="598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5767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CCC507-C9C3-3B5C-EEFF-FC9DB9CFD67B}"/>
                  </a:ext>
                </a:extLst>
              </p14:cNvPr>
              <p14:cNvContentPartPr/>
              <p14:nvPr/>
            </p14:nvContentPartPr>
            <p14:xfrm>
              <a:off x="1904040" y="284760"/>
              <a:ext cx="6643080" cy="1785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CCC507-C9C3-3B5C-EEFF-FC9DB9CFD6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7840" y="268560"/>
                <a:ext cx="6675480" cy="18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3859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5E0BBA-9268-B822-6920-7C52A1CF7574}"/>
                  </a:ext>
                </a:extLst>
              </p14:cNvPr>
              <p14:cNvContentPartPr/>
              <p14:nvPr/>
            </p14:nvContentPartPr>
            <p14:xfrm>
              <a:off x="1210680" y="267480"/>
              <a:ext cx="9794520" cy="6320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5E0BBA-9268-B822-6920-7C52A1CF75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4480" y="251280"/>
                <a:ext cx="9826920" cy="635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69069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1F4E49-6837-94D4-7D52-57F2C1850F7C}"/>
                  </a:ext>
                </a:extLst>
              </p14:cNvPr>
              <p14:cNvContentPartPr/>
              <p14:nvPr/>
            </p14:nvContentPartPr>
            <p14:xfrm>
              <a:off x="1425240" y="436680"/>
              <a:ext cx="10424520" cy="6219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1F4E49-6837-94D4-7D52-57F2C1850F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9040" y="420480"/>
                <a:ext cx="10456920" cy="62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6545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C04F79-8F1D-A449-6CC7-69D893B9EA3B}"/>
                  </a:ext>
                </a:extLst>
              </p14:cNvPr>
              <p14:cNvContentPartPr/>
              <p14:nvPr/>
            </p14:nvContentPartPr>
            <p14:xfrm>
              <a:off x="1469880" y="410040"/>
              <a:ext cx="10096560" cy="5330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C04F79-8F1D-A449-6CC7-69D893B9EA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3680" y="393840"/>
                <a:ext cx="10128960" cy="536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8591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51CEF3-CF09-AF2B-DF1B-EE1ED089E1CC}"/>
                  </a:ext>
                </a:extLst>
              </p14:cNvPr>
              <p14:cNvContentPartPr/>
              <p14:nvPr/>
            </p14:nvContentPartPr>
            <p14:xfrm>
              <a:off x="1224000" y="305280"/>
              <a:ext cx="8985600" cy="4948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51CEF3-CF09-AF2B-DF1B-EE1ED089E1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7800" y="289080"/>
                <a:ext cx="9018000" cy="49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1800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A6243C-8CC6-C216-C028-BB4CF7D1C371}"/>
                  </a:ext>
                </a:extLst>
              </p14:cNvPr>
              <p14:cNvContentPartPr/>
              <p14:nvPr/>
            </p14:nvContentPartPr>
            <p14:xfrm>
              <a:off x="1866960" y="428760"/>
              <a:ext cx="10243080" cy="5673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A6243C-8CC6-C216-C028-BB4CF7D1C3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0760" y="412560"/>
                <a:ext cx="10275480" cy="570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05274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DFEC6C-BFCB-5948-81B1-75FDE210DC3D}"/>
                  </a:ext>
                </a:extLst>
              </p14:cNvPr>
              <p14:cNvContentPartPr/>
              <p14:nvPr/>
            </p14:nvContentPartPr>
            <p14:xfrm>
              <a:off x="1419120" y="459360"/>
              <a:ext cx="9048240" cy="6114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DFEC6C-BFCB-5948-81B1-75FDE210DC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2920" y="443160"/>
                <a:ext cx="9080640" cy="614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83156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F43392-6746-6A66-FAFA-741E8F67A82E}"/>
                  </a:ext>
                </a:extLst>
              </p14:cNvPr>
              <p14:cNvContentPartPr/>
              <p14:nvPr/>
            </p14:nvContentPartPr>
            <p14:xfrm>
              <a:off x="1570680" y="402840"/>
              <a:ext cx="9449280" cy="5726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F43392-6746-6A66-FAFA-741E8F67A8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4480" y="386640"/>
                <a:ext cx="9481680" cy="575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24675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75C029-C092-7E1B-B00F-014C93B735A4}"/>
                  </a:ext>
                </a:extLst>
              </p14:cNvPr>
              <p14:cNvContentPartPr/>
              <p14:nvPr/>
            </p14:nvContentPartPr>
            <p14:xfrm>
              <a:off x="554400" y="160920"/>
              <a:ext cx="10556640" cy="6333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75C029-C092-7E1B-B00F-014C93B735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200" y="144720"/>
                <a:ext cx="10589040" cy="63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84677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D09631-48CF-84EB-267F-20B91FF721F1}"/>
                  </a:ext>
                </a:extLst>
              </p14:cNvPr>
              <p14:cNvContentPartPr/>
              <p14:nvPr/>
            </p14:nvContentPartPr>
            <p14:xfrm>
              <a:off x="1169640" y="502920"/>
              <a:ext cx="10313640" cy="6355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D09631-48CF-84EB-267F-20B91FF721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3440" y="486720"/>
                <a:ext cx="10346040" cy="63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991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4135CF-20E2-DBFE-CB9F-9D9D653B50AA}"/>
                  </a:ext>
                </a:extLst>
              </p14:cNvPr>
              <p14:cNvContentPartPr/>
              <p14:nvPr/>
            </p14:nvContentPartPr>
            <p14:xfrm>
              <a:off x="2318040" y="552960"/>
              <a:ext cx="7749720" cy="5235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4135CF-20E2-DBFE-CB9F-9D9D653B50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1840" y="536760"/>
                <a:ext cx="7782120" cy="526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29316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6B7341-43E7-DF56-97DA-4645F02EF828}"/>
                  </a:ext>
                </a:extLst>
              </p14:cNvPr>
              <p14:cNvContentPartPr/>
              <p14:nvPr/>
            </p14:nvContentPartPr>
            <p14:xfrm>
              <a:off x="702360" y="52560"/>
              <a:ext cx="11108520" cy="6131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6B7341-43E7-DF56-97DA-4645F02EF8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160" y="36360"/>
                <a:ext cx="11140920" cy="616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16623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1B2E84-5B61-B375-BA36-277013C290E9}"/>
                  </a:ext>
                </a:extLst>
              </p14:cNvPr>
              <p14:cNvContentPartPr/>
              <p14:nvPr/>
            </p14:nvContentPartPr>
            <p14:xfrm>
              <a:off x="3152880" y="311040"/>
              <a:ext cx="7432560" cy="4300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1B2E84-5B61-B375-BA36-277013C290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6680" y="294840"/>
                <a:ext cx="7464960" cy="433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23309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CAA7D4-BF77-EB0C-7F80-C796823B29E4}"/>
                  </a:ext>
                </a:extLst>
              </p14:cNvPr>
              <p14:cNvContentPartPr/>
              <p14:nvPr/>
            </p14:nvContentPartPr>
            <p14:xfrm>
              <a:off x="1428120" y="322200"/>
              <a:ext cx="8607600" cy="6232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CAA7D4-BF77-EB0C-7F80-C796823B29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1920" y="306000"/>
                <a:ext cx="8640000" cy="626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30179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0E93E5-46DA-9A9A-6DF0-03D5AB569A96}"/>
                  </a:ext>
                </a:extLst>
              </p14:cNvPr>
              <p14:cNvContentPartPr/>
              <p14:nvPr/>
            </p14:nvContentPartPr>
            <p14:xfrm>
              <a:off x="2089080" y="223920"/>
              <a:ext cx="10102680" cy="6162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0E93E5-46DA-9A9A-6DF0-03D5AB569A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2880" y="207720"/>
                <a:ext cx="10135080" cy="619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36868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E37025-4F18-A3B1-AEF2-0214D12588E9}"/>
                  </a:ext>
                </a:extLst>
              </p14:cNvPr>
              <p14:cNvContentPartPr/>
              <p14:nvPr/>
            </p14:nvContentPartPr>
            <p14:xfrm>
              <a:off x="2116440" y="181440"/>
              <a:ext cx="10075680" cy="6120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E37025-4F18-A3B1-AEF2-0214D12588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0240" y="165240"/>
                <a:ext cx="10108080" cy="615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43873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98141A-FE63-5BB0-F214-AF83660A482E}"/>
                  </a:ext>
                </a:extLst>
              </p14:cNvPr>
              <p14:cNvContentPartPr/>
              <p14:nvPr/>
            </p14:nvContentPartPr>
            <p14:xfrm>
              <a:off x="1119600" y="276120"/>
              <a:ext cx="10270080" cy="6049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98141A-FE63-5BB0-F214-AF83660A48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3400" y="259920"/>
                <a:ext cx="10302480" cy="608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02837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ECC519-1BF8-0E1F-CCE7-44F4E3BD321D}"/>
                  </a:ext>
                </a:extLst>
              </p14:cNvPr>
              <p14:cNvContentPartPr/>
              <p14:nvPr/>
            </p14:nvContentPartPr>
            <p14:xfrm>
              <a:off x="1008720" y="307080"/>
              <a:ext cx="10614600" cy="6034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ECC519-1BF8-0E1F-CCE7-44F4E3BD32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2520" y="290880"/>
                <a:ext cx="10647000" cy="606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71865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C17CA2-C4AE-3AAD-6832-316AAE2ACBDA}"/>
                  </a:ext>
                </a:extLst>
              </p14:cNvPr>
              <p14:cNvContentPartPr/>
              <p14:nvPr/>
            </p14:nvContentPartPr>
            <p14:xfrm>
              <a:off x="1297800" y="521640"/>
              <a:ext cx="9489240" cy="5898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C17CA2-C4AE-3AAD-6832-316AAE2ACB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1600" y="505440"/>
                <a:ext cx="9521640" cy="59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62846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A79CB5-30F2-63C7-BD6C-D3C1308B78FE}"/>
                  </a:ext>
                </a:extLst>
              </p14:cNvPr>
              <p14:cNvContentPartPr/>
              <p14:nvPr/>
            </p14:nvContentPartPr>
            <p14:xfrm>
              <a:off x="1924920" y="481680"/>
              <a:ext cx="9429120" cy="1701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A79CB5-30F2-63C7-BD6C-D3C1308B78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8720" y="465480"/>
                <a:ext cx="9461520" cy="173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5244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40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7D8122-AE3B-AD36-B260-BD4998463B38}"/>
                  </a:ext>
                </a:extLst>
              </p14:cNvPr>
              <p14:cNvContentPartPr/>
              <p14:nvPr/>
            </p14:nvContentPartPr>
            <p14:xfrm>
              <a:off x="3021120" y="-360"/>
              <a:ext cx="7672680" cy="502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7D8122-AE3B-AD36-B260-BD4998463B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4920" y="-16560"/>
                <a:ext cx="7705080" cy="505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12411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1088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5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7DBEF18-90A4-2D94-741B-4A9325850202}"/>
                  </a:ext>
                </a:extLst>
              </p14:cNvPr>
              <p14:cNvContentPartPr/>
              <p14:nvPr/>
            </p14:nvContentPartPr>
            <p14:xfrm>
              <a:off x="1391040" y="215640"/>
              <a:ext cx="10591920" cy="5731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7DBEF18-90A4-2D94-741B-4A93258502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4840" y="199440"/>
                <a:ext cx="10624320" cy="576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693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751DEA-5F6F-F70F-20F1-3E4C4D0BDAC8}"/>
                  </a:ext>
                </a:extLst>
              </p14:cNvPr>
              <p14:cNvContentPartPr/>
              <p14:nvPr/>
            </p14:nvContentPartPr>
            <p14:xfrm>
              <a:off x="1866240" y="446040"/>
              <a:ext cx="1938960" cy="1003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751DEA-5F6F-F70F-20F1-3E4C4D0BDA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0040" y="429840"/>
                <a:ext cx="1971360" cy="10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0494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DCE083-85B8-41B7-CA69-1EA352B9391D}"/>
                  </a:ext>
                </a:extLst>
              </p14:cNvPr>
              <p14:cNvContentPartPr/>
              <p14:nvPr/>
            </p14:nvContentPartPr>
            <p14:xfrm>
              <a:off x="3034800" y="243360"/>
              <a:ext cx="8970840" cy="5659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DCE083-85B8-41B7-CA69-1EA352B939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8600" y="227160"/>
                <a:ext cx="9003240" cy="56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136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0</Words>
  <Application>Microsoft Macintosh PowerPoint</Application>
  <PresentationFormat>Widescreen</PresentationFormat>
  <Paragraphs>0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Punmiya</dc:creator>
  <cp:lastModifiedBy>Kevin Punmiya</cp:lastModifiedBy>
  <cp:revision>18</cp:revision>
  <dcterms:created xsi:type="dcterms:W3CDTF">2021-08-17T17:58:44Z</dcterms:created>
  <dcterms:modified xsi:type="dcterms:W3CDTF">2022-09-16T04:28:19Z</dcterms:modified>
</cp:coreProperties>
</file>