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handoutMasterIdLst>
    <p:handoutMasterId r:id="rId29"/>
  </p:handoutMasterIdLst>
  <p:sldIdLst>
    <p:sldId id="258" r:id="rId2"/>
    <p:sldId id="297" r:id="rId3"/>
    <p:sldId id="322" r:id="rId4"/>
    <p:sldId id="323" r:id="rId5"/>
    <p:sldId id="324" r:id="rId6"/>
    <p:sldId id="325" r:id="rId7"/>
    <p:sldId id="326" r:id="rId8"/>
    <p:sldId id="327" r:id="rId9"/>
    <p:sldId id="328"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 id="343" r:id="rId25"/>
    <p:sldId id="344" r:id="rId26"/>
    <p:sldId id="34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26724"/>
    <a:srgbClr val="FCD3C2"/>
    <a:srgbClr val="EDEDEE"/>
    <a:srgbClr val="42414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11"/>
    <p:restoredTop sz="94631"/>
  </p:normalViewPr>
  <p:slideViewPr>
    <p:cSldViewPr snapToGrid="0" snapToObjects="1">
      <p:cViewPr varScale="1">
        <p:scale>
          <a:sx n="65" d="100"/>
          <a:sy n="65" d="100"/>
        </p:scale>
        <p:origin x="-930"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40D679-C80A-4816-B74C-EF19A609B9AB}" type="doc">
      <dgm:prSet loTypeId="urn:microsoft.com/office/officeart/2008/layout/VerticalCircleList" loCatId="list" qsTypeId="urn:microsoft.com/office/officeart/2005/8/quickstyle/3d1" qsCatId="3D" csTypeId="urn:microsoft.com/office/officeart/2005/8/colors/colorful2" csCatId="colorful" phldr="1"/>
      <dgm:spPr/>
      <dgm:t>
        <a:bodyPr/>
        <a:lstStyle/>
        <a:p>
          <a:endParaRPr lang="en-IN"/>
        </a:p>
      </dgm:t>
    </dgm:pt>
    <dgm:pt modelId="{1D54FC30-99CE-4315-AD13-966E66FF828F}">
      <dgm:prSet phldrT="[Text]" custT="1"/>
      <dgm:spPr/>
      <dgm:t>
        <a:bodyPr/>
        <a:lstStyle/>
        <a:p>
          <a:r>
            <a:rPr lang="en-IN" sz="2000" dirty="0" smtClean="0">
              <a:latin typeface="Segoe UI" pitchFamily="34" charset="0"/>
              <a:cs typeface="Segoe UI" pitchFamily="34" charset="0"/>
            </a:rPr>
            <a:t>Record</a:t>
          </a:r>
          <a:r>
            <a:rPr lang="en-IN" sz="2000" baseline="0" dirty="0" smtClean="0">
              <a:latin typeface="Segoe UI" pitchFamily="34" charset="0"/>
              <a:cs typeface="Segoe UI" pitchFamily="34" charset="0"/>
            </a:rPr>
            <a:t> for future reference </a:t>
          </a:r>
          <a:endParaRPr lang="en-IN" sz="2000" dirty="0">
            <a:latin typeface="Segoe UI" pitchFamily="34" charset="0"/>
            <a:cs typeface="Segoe UI" pitchFamily="34" charset="0"/>
          </a:endParaRPr>
        </a:p>
      </dgm:t>
    </dgm:pt>
    <dgm:pt modelId="{E750CFF0-759B-4BF9-9646-F383324DDFE7}" type="parTrans" cxnId="{B6F14628-8BFF-4EDF-A403-A8868F31C12A}">
      <dgm:prSet/>
      <dgm:spPr/>
      <dgm:t>
        <a:bodyPr/>
        <a:lstStyle/>
        <a:p>
          <a:endParaRPr lang="en-IN"/>
        </a:p>
      </dgm:t>
    </dgm:pt>
    <dgm:pt modelId="{2D717B99-6554-429F-A838-9E816D5EB0DF}" type="sibTrans" cxnId="{B6F14628-8BFF-4EDF-A403-A8868F31C12A}">
      <dgm:prSet/>
      <dgm:spPr/>
      <dgm:t>
        <a:bodyPr/>
        <a:lstStyle/>
        <a:p>
          <a:endParaRPr lang="en-IN"/>
        </a:p>
      </dgm:t>
    </dgm:pt>
    <dgm:pt modelId="{2AE5290A-CCD7-4217-8E3F-34B9B57E6E0A}">
      <dgm:prSet phldrT="[Text]" custT="1"/>
      <dgm:spPr/>
      <dgm:t>
        <a:bodyPr/>
        <a:lstStyle/>
        <a:p>
          <a:r>
            <a:rPr lang="en-IN" sz="2000" dirty="0" smtClean="0">
              <a:latin typeface="Segoe UI" pitchFamily="34" charset="0"/>
              <a:cs typeface="Segoe UI" pitchFamily="34" charset="0"/>
            </a:rPr>
            <a:t>Durable</a:t>
          </a:r>
          <a:r>
            <a:rPr lang="en-IN" sz="2000" baseline="0" dirty="0" smtClean="0">
              <a:latin typeface="Segoe UI" pitchFamily="34" charset="0"/>
              <a:cs typeface="Segoe UI" pitchFamily="34" charset="0"/>
            </a:rPr>
            <a:t> impression </a:t>
          </a:r>
          <a:endParaRPr lang="en-IN" sz="2000" dirty="0">
            <a:latin typeface="Segoe UI" pitchFamily="34" charset="0"/>
            <a:cs typeface="Segoe UI" pitchFamily="34" charset="0"/>
          </a:endParaRPr>
        </a:p>
      </dgm:t>
    </dgm:pt>
    <dgm:pt modelId="{1138DA4B-4296-422C-A05B-A59DEBF6646F}" type="parTrans" cxnId="{993BEC44-AA75-45A0-AAF6-910E15EAD1D4}">
      <dgm:prSet/>
      <dgm:spPr/>
      <dgm:t>
        <a:bodyPr/>
        <a:lstStyle/>
        <a:p>
          <a:endParaRPr lang="en-IN"/>
        </a:p>
      </dgm:t>
    </dgm:pt>
    <dgm:pt modelId="{983A47E0-ED42-43CB-AB61-31F1593DC2CC}" type="sibTrans" cxnId="{993BEC44-AA75-45A0-AAF6-910E15EAD1D4}">
      <dgm:prSet/>
      <dgm:spPr/>
      <dgm:t>
        <a:bodyPr/>
        <a:lstStyle/>
        <a:p>
          <a:endParaRPr lang="en-IN"/>
        </a:p>
      </dgm:t>
    </dgm:pt>
    <dgm:pt modelId="{C3D10417-BB7A-4237-98A8-C4AE72542ACF}">
      <dgm:prSet phldrT="[Text]" custT="1"/>
      <dgm:spPr/>
      <dgm:t>
        <a:bodyPr/>
        <a:lstStyle/>
        <a:p>
          <a:r>
            <a:rPr lang="en-IN" sz="2000" dirty="0" smtClean="0">
              <a:latin typeface="Segoe UI" pitchFamily="34" charset="0"/>
              <a:cs typeface="Segoe UI" pitchFamily="34" charset="0"/>
            </a:rPr>
            <a:t>Widen</a:t>
          </a:r>
          <a:r>
            <a:rPr lang="en-IN" sz="2000" baseline="0" dirty="0" smtClean="0">
              <a:latin typeface="Segoe UI" pitchFamily="34" charset="0"/>
              <a:cs typeface="Segoe UI" pitchFamily="34" charset="0"/>
            </a:rPr>
            <a:t> the area of operations </a:t>
          </a:r>
          <a:endParaRPr lang="en-IN" sz="2000" dirty="0">
            <a:latin typeface="Segoe UI" pitchFamily="34" charset="0"/>
            <a:cs typeface="Segoe UI" pitchFamily="34" charset="0"/>
          </a:endParaRPr>
        </a:p>
      </dgm:t>
    </dgm:pt>
    <dgm:pt modelId="{4BC189B0-F786-4B90-B865-93C6CE34583B}" type="parTrans" cxnId="{F430BCFB-CFB4-4D95-AC39-2E40A7F5DA75}">
      <dgm:prSet/>
      <dgm:spPr/>
      <dgm:t>
        <a:bodyPr/>
        <a:lstStyle/>
        <a:p>
          <a:endParaRPr lang="en-IN"/>
        </a:p>
      </dgm:t>
    </dgm:pt>
    <dgm:pt modelId="{EA93F5B4-6A31-4398-9872-9B5C510CE8DD}" type="sibTrans" cxnId="{F430BCFB-CFB4-4D95-AC39-2E40A7F5DA75}">
      <dgm:prSet/>
      <dgm:spPr/>
      <dgm:t>
        <a:bodyPr/>
        <a:lstStyle/>
        <a:p>
          <a:endParaRPr lang="en-IN"/>
        </a:p>
      </dgm:t>
    </dgm:pt>
    <dgm:pt modelId="{5D2049C2-32FD-4FC5-A854-BBE2CA67A969}">
      <dgm:prSet custT="1"/>
      <dgm:spPr/>
      <dgm:t>
        <a:bodyPr/>
        <a:lstStyle/>
        <a:p>
          <a:r>
            <a:rPr lang="en-IN" sz="2000" dirty="0" smtClean="0">
              <a:latin typeface="Segoe UI" pitchFamily="34" charset="0"/>
              <a:cs typeface="Segoe UI" pitchFamily="34" charset="0"/>
            </a:rPr>
            <a:t>Legal document </a:t>
          </a:r>
          <a:r>
            <a:rPr lang="en-IN" sz="2000" baseline="0" dirty="0" smtClean="0">
              <a:latin typeface="Segoe UI" pitchFamily="34" charset="0"/>
              <a:cs typeface="Segoe UI" pitchFamily="34" charset="0"/>
            </a:rPr>
            <a:t> </a:t>
          </a:r>
          <a:endParaRPr lang="en-IN" sz="2000" dirty="0">
            <a:latin typeface="Segoe UI" pitchFamily="34" charset="0"/>
            <a:cs typeface="Segoe UI" pitchFamily="34" charset="0"/>
          </a:endParaRPr>
        </a:p>
      </dgm:t>
    </dgm:pt>
    <dgm:pt modelId="{7769C74F-930D-4049-9C20-8B26AC87BB5D}" type="parTrans" cxnId="{A66A1574-E23F-4A01-A9EF-0121808D0B07}">
      <dgm:prSet/>
      <dgm:spPr/>
      <dgm:t>
        <a:bodyPr/>
        <a:lstStyle/>
        <a:p>
          <a:endParaRPr lang="en-IN"/>
        </a:p>
      </dgm:t>
    </dgm:pt>
    <dgm:pt modelId="{2402B9FE-2A41-4349-BBF1-769AF9AC7448}" type="sibTrans" cxnId="{A66A1574-E23F-4A01-A9EF-0121808D0B07}">
      <dgm:prSet/>
      <dgm:spPr/>
      <dgm:t>
        <a:bodyPr/>
        <a:lstStyle/>
        <a:p>
          <a:endParaRPr lang="en-IN"/>
        </a:p>
      </dgm:t>
    </dgm:pt>
    <dgm:pt modelId="{80383769-3A41-425A-A1AB-5D2654272BD9}">
      <dgm:prSet custT="1"/>
      <dgm:spPr/>
      <dgm:t>
        <a:bodyPr/>
        <a:lstStyle/>
        <a:p>
          <a:r>
            <a:rPr lang="en-IN" sz="2000" dirty="0" smtClean="0">
              <a:latin typeface="Segoe UI" pitchFamily="34" charset="0"/>
              <a:cs typeface="Segoe UI" pitchFamily="34" charset="0"/>
            </a:rPr>
            <a:t>Build</a:t>
          </a:r>
          <a:r>
            <a:rPr lang="en-IN" sz="2000" baseline="0" dirty="0" smtClean="0">
              <a:latin typeface="Segoe UI" pitchFamily="34" charset="0"/>
              <a:cs typeface="Segoe UI" pitchFamily="34" charset="0"/>
            </a:rPr>
            <a:t> goodwill </a:t>
          </a:r>
          <a:endParaRPr lang="en-IN" sz="2000" dirty="0">
            <a:latin typeface="Segoe UI" pitchFamily="34" charset="0"/>
            <a:cs typeface="Segoe UI" pitchFamily="34" charset="0"/>
          </a:endParaRPr>
        </a:p>
      </dgm:t>
    </dgm:pt>
    <dgm:pt modelId="{B9DBD2AC-BB42-450E-A695-A5A525DA2137}" type="parTrans" cxnId="{E85F02FE-780E-41C9-A33F-2E9F6CF73266}">
      <dgm:prSet/>
      <dgm:spPr/>
      <dgm:t>
        <a:bodyPr/>
        <a:lstStyle/>
        <a:p>
          <a:endParaRPr lang="en-IN"/>
        </a:p>
      </dgm:t>
    </dgm:pt>
    <dgm:pt modelId="{6CBBB157-D226-4FAD-96F9-38FC3F03B6EC}" type="sibTrans" cxnId="{E85F02FE-780E-41C9-A33F-2E9F6CF73266}">
      <dgm:prSet/>
      <dgm:spPr/>
      <dgm:t>
        <a:bodyPr/>
        <a:lstStyle/>
        <a:p>
          <a:endParaRPr lang="en-IN"/>
        </a:p>
      </dgm:t>
    </dgm:pt>
    <dgm:pt modelId="{6591F263-07F4-4D63-A0D2-D9E0813FCE54}" type="pres">
      <dgm:prSet presAssocID="{7D40D679-C80A-4816-B74C-EF19A609B9AB}" presName="Name0" presStyleCnt="0">
        <dgm:presLayoutVars>
          <dgm:dir/>
        </dgm:presLayoutVars>
      </dgm:prSet>
      <dgm:spPr/>
      <dgm:t>
        <a:bodyPr/>
        <a:lstStyle/>
        <a:p>
          <a:endParaRPr lang="en-IN"/>
        </a:p>
      </dgm:t>
    </dgm:pt>
    <dgm:pt modelId="{3470B965-3897-483E-9A61-22AE3D0E6753}" type="pres">
      <dgm:prSet presAssocID="{1D54FC30-99CE-4315-AD13-966E66FF828F}" presName="noChildren" presStyleCnt="0"/>
      <dgm:spPr/>
    </dgm:pt>
    <dgm:pt modelId="{8EA1DF3D-E37F-46E7-A784-8C1C47691740}" type="pres">
      <dgm:prSet presAssocID="{1D54FC30-99CE-4315-AD13-966E66FF828F}" presName="gap" presStyleCnt="0"/>
      <dgm:spPr/>
    </dgm:pt>
    <dgm:pt modelId="{28552B78-A6D2-4761-A99E-63CE51AB690A}" type="pres">
      <dgm:prSet presAssocID="{1D54FC30-99CE-4315-AD13-966E66FF828F}" presName="medCircle2" presStyleLbl="vennNode1" presStyleIdx="0" presStyleCnt="5"/>
      <dgm:spPr/>
    </dgm:pt>
    <dgm:pt modelId="{536A594F-B569-4CE6-BD28-3F97F1F9B3AE}" type="pres">
      <dgm:prSet presAssocID="{1D54FC30-99CE-4315-AD13-966E66FF828F}" presName="txLvlOnly1" presStyleLbl="revTx" presStyleIdx="0" presStyleCnt="5"/>
      <dgm:spPr/>
      <dgm:t>
        <a:bodyPr/>
        <a:lstStyle/>
        <a:p>
          <a:endParaRPr lang="en-IN"/>
        </a:p>
      </dgm:t>
    </dgm:pt>
    <dgm:pt modelId="{788F4944-22CB-45CC-95A7-1116868D0599}" type="pres">
      <dgm:prSet presAssocID="{2AE5290A-CCD7-4217-8E3F-34B9B57E6E0A}" presName="noChildren" presStyleCnt="0"/>
      <dgm:spPr/>
    </dgm:pt>
    <dgm:pt modelId="{A9A09BC8-F0ED-40E4-A899-B43BE13449B8}" type="pres">
      <dgm:prSet presAssocID="{2AE5290A-CCD7-4217-8E3F-34B9B57E6E0A}" presName="gap" presStyleCnt="0"/>
      <dgm:spPr/>
    </dgm:pt>
    <dgm:pt modelId="{1D8FDEAB-4130-4371-9341-3B7ED81575BF}" type="pres">
      <dgm:prSet presAssocID="{2AE5290A-CCD7-4217-8E3F-34B9B57E6E0A}" presName="medCircle2" presStyleLbl="vennNode1" presStyleIdx="1" presStyleCnt="5"/>
      <dgm:spPr/>
    </dgm:pt>
    <dgm:pt modelId="{2C93998F-E430-49D9-8B48-5903F702507B}" type="pres">
      <dgm:prSet presAssocID="{2AE5290A-CCD7-4217-8E3F-34B9B57E6E0A}" presName="txLvlOnly1" presStyleLbl="revTx" presStyleIdx="1" presStyleCnt="5"/>
      <dgm:spPr/>
      <dgm:t>
        <a:bodyPr/>
        <a:lstStyle/>
        <a:p>
          <a:endParaRPr lang="en-IN"/>
        </a:p>
      </dgm:t>
    </dgm:pt>
    <dgm:pt modelId="{5DFF2635-02ED-4C8B-90D0-85FB76DEDFD1}" type="pres">
      <dgm:prSet presAssocID="{C3D10417-BB7A-4237-98A8-C4AE72542ACF}" presName="noChildren" presStyleCnt="0"/>
      <dgm:spPr/>
    </dgm:pt>
    <dgm:pt modelId="{85332F42-723A-4575-B867-CD59E4EE13ED}" type="pres">
      <dgm:prSet presAssocID="{C3D10417-BB7A-4237-98A8-C4AE72542ACF}" presName="gap" presStyleCnt="0"/>
      <dgm:spPr/>
    </dgm:pt>
    <dgm:pt modelId="{DA5CF4DE-0983-4790-B9FD-8CDBDDFCB49E}" type="pres">
      <dgm:prSet presAssocID="{C3D10417-BB7A-4237-98A8-C4AE72542ACF}" presName="medCircle2" presStyleLbl="vennNode1" presStyleIdx="2" presStyleCnt="5"/>
      <dgm:spPr/>
    </dgm:pt>
    <dgm:pt modelId="{855584F2-6D25-4479-A524-83FC1DB6FBC6}" type="pres">
      <dgm:prSet presAssocID="{C3D10417-BB7A-4237-98A8-C4AE72542ACF}" presName="txLvlOnly1" presStyleLbl="revTx" presStyleIdx="2" presStyleCnt="5"/>
      <dgm:spPr/>
      <dgm:t>
        <a:bodyPr/>
        <a:lstStyle/>
        <a:p>
          <a:endParaRPr lang="en-IN"/>
        </a:p>
      </dgm:t>
    </dgm:pt>
    <dgm:pt modelId="{14A636FA-76CB-4232-8101-760F7EEC09A2}" type="pres">
      <dgm:prSet presAssocID="{5D2049C2-32FD-4FC5-A854-BBE2CA67A969}" presName="noChildren" presStyleCnt="0"/>
      <dgm:spPr/>
    </dgm:pt>
    <dgm:pt modelId="{7BD0F6D5-69A9-40EF-B9DB-F27958922431}" type="pres">
      <dgm:prSet presAssocID="{5D2049C2-32FD-4FC5-A854-BBE2CA67A969}" presName="gap" presStyleCnt="0"/>
      <dgm:spPr/>
    </dgm:pt>
    <dgm:pt modelId="{54EE489E-C901-4305-981F-B324150F369B}" type="pres">
      <dgm:prSet presAssocID="{5D2049C2-32FD-4FC5-A854-BBE2CA67A969}" presName="medCircle2" presStyleLbl="vennNode1" presStyleIdx="3" presStyleCnt="5"/>
      <dgm:spPr/>
    </dgm:pt>
    <dgm:pt modelId="{E2B4ABEF-D392-4AFA-B8FD-4808D581BF22}" type="pres">
      <dgm:prSet presAssocID="{5D2049C2-32FD-4FC5-A854-BBE2CA67A969}" presName="txLvlOnly1" presStyleLbl="revTx" presStyleIdx="3" presStyleCnt="5"/>
      <dgm:spPr/>
      <dgm:t>
        <a:bodyPr/>
        <a:lstStyle/>
        <a:p>
          <a:endParaRPr lang="en-IN"/>
        </a:p>
      </dgm:t>
    </dgm:pt>
    <dgm:pt modelId="{136113D0-0FF5-40F0-8244-E73E3967B204}" type="pres">
      <dgm:prSet presAssocID="{80383769-3A41-425A-A1AB-5D2654272BD9}" presName="noChildren" presStyleCnt="0"/>
      <dgm:spPr/>
    </dgm:pt>
    <dgm:pt modelId="{8D54B429-7197-46B7-B445-A7FED6ACBF0A}" type="pres">
      <dgm:prSet presAssocID="{80383769-3A41-425A-A1AB-5D2654272BD9}" presName="gap" presStyleCnt="0"/>
      <dgm:spPr/>
    </dgm:pt>
    <dgm:pt modelId="{5C7257B4-09EC-4579-952F-E81684910A5C}" type="pres">
      <dgm:prSet presAssocID="{80383769-3A41-425A-A1AB-5D2654272BD9}" presName="medCircle2" presStyleLbl="vennNode1" presStyleIdx="4" presStyleCnt="5"/>
      <dgm:spPr/>
    </dgm:pt>
    <dgm:pt modelId="{38A34FA8-83B3-4EAB-8673-04B67E69B7E8}" type="pres">
      <dgm:prSet presAssocID="{80383769-3A41-425A-A1AB-5D2654272BD9}" presName="txLvlOnly1" presStyleLbl="revTx" presStyleIdx="4" presStyleCnt="5"/>
      <dgm:spPr/>
      <dgm:t>
        <a:bodyPr/>
        <a:lstStyle/>
        <a:p>
          <a:endParaRPr lang="en-IN"/>
        </a:p>
      </dgm:t>
    </dgm:pt>
  </dgm:ptLst>
  <dgm:cxnLst>
    <dgm:cxn modelId="{1998A03D-6DCC-4A13-A3CA-195C04A86662}" type="presOf" srcId="{C3D10417-BB7A-4237-98A8-C4AE72542ACF}" destId="{855584F2-6D25-4479-A524-83FC1DB6FBC6}" srcOrd="0" destOrd="0" presId="urn:microsoft.com/office/officeart/2008/layout/VerticalCircleList"/>
    <dgm:cxn modelId="{C0BBF5DE-6647-43D2-B78A-42883AE26D82}" type="presOf" srcId="{80383769-3A41-425A-A1AB-5D2654272BD9}" destId="{38A34FA8-83B3-4EAB-8673-04B67E69B7E8}" srcOrd="0" destOrd="0" presId="urn:microsoft.com/office/officeart/2008/layout/VerticalCircleList"/>
    <dgm:cxn modelId="{6370A157-8C49-4CF9-8FB2-C2EA36E57D4D}" type="presOf" srcId="{5D2049C2-32FD-4FC5-A854-BBE2CA67A969}" destId="{E2B4ABEF-D392-4AFA-B8FD-4808D581BF22}" srcOrd="0" destOrd="0" presId="urn:microsoft.com/office/officeart/2008/layout/VerticalCircleList"/>
    <dgm:cxn modelId="{A66A1574-E23F-4A01-A9EF-0121808D0B07}" srcId="{7D40D679-C80A-4816-B74C-EF19A609B9AB}" destId="{5D2049C2-32FD-4FC5-A854-BBE2CA67A969}" srcOrd="3" destOrd="0" parTransId="{7769C74F-930D-4049-9C20-8B26AC87BB5D}" sibTransId="{2402B9FE-2A41-4349-BBF1-769AF9AC7448}"/>
    <dgm:cxn modelId="{F430BCFB-CFB4-4D95-AC39-2E40A7F5DA75}" srcId="{7D40D679-C80A-4816-B74C-EF19A609B9AB}" destId="{C3D10417-BB7A-4237-98A8-C4AE72542ACF}" srcOrd="2" destOrd="0" parTransId="{4BC189B0-F786-4B90-B865-93C6CE34583B}" sibTransId="{EA93F5B4-6A31-4398-9872-9B5C510CE8DD}"/>
    <dgm:cxn modelId="{BE48FA9E-142F-4BC7-8280-27219105ADCC}" type="presOf" srcId="{2AE5290A-CCD7-4217-8E3F-34B9B57E6E0A}" destId="{2C93998F-E430-49D9-8B48-5903F702507B}" srcOrd="0" destOrd="0" presId="urn:microsoft.com/office/officeart/2008/layout/VerticalCircleList"/>
    <dgm:cxn modelId="{D63D5E10-2C6E-4C7B-8BCF-3809627866FB}" type="presOf" srcId="{1D54FC30-99CE-4315-AD13-966E66FF828F}" destId="{536A594F-B569-4CE6-BD28-3F97F1F9B3AE}" srcOrd="0" destOrd="0" presId="urn:microsoft.com/office/officeart/2008/layout/VerticalCircleList"/>
    <dgm:cxn modelId="{993BEC44-AA75-45A0-AAF6-910E15EAD1D4}" srcId="{7D40D679-C80A-4816-B74C-EF19A609B9AB}" destId="{2AE5290A-CCD7-4217-8E3F-34B9B57E6E0A}" srcOrd="1" destOrd="0" parTransId="{1138DA4B-4296-422C-A05B-A59DEBF6646F}" sibTransId="{983A47E0-ED42-43CB-AB61-31F1593DC2CC}"/>
    <dgm:cxn modelId="{B6F14628-8BFF-4EDF-A403-A8868F31C12A}" srcId="{7D40D679-C80A-4816-B74C-EF19A609B9AB}" destId="{1D54FC30-99CE-4315-AD13-966E66FF828F}" srcOrd="0" destOrd="0" parTransId="{E750CFF0-759B-4BF9-9646-F383324DDFE7}" sibTransId="{2D717B99-6554-429F-A838-9E816D5EB0DF}"/>
    <dgm:cxn modelId="{E85F02FE-780E-41C9-A33F-2E9F6CF73266}" srcId="{7D40D679-C80A-4816-B74C-EF19A609B9AB}" destId="{80383769-3A41-425A-A1AB-5D2654272BD9}" srcOrd="4" destOrd="0" parTransId="{B9DBD2AC-BB42-450E-A695-A5A525DA2137}" sibTransId="{6CBBB157-D226-4FAD-96F9-38FC3F03B6EC}"/>
    <dgm:cxn modelId="{EF4C03BD-24B5-4062-A5FF-E807009C5540}" type="presOf" srcId="{7D40D679-C80A-4816-B74C-EF19A609B9AB}" destId="{6591F263-07F4-4D63-A0D2-D9E0813FCE54}" srcOrd="0" destOrd="0" presId="urn:microsoft.com/office/officeart/2008/layout/VerticalCircleList"/>
    <dgm:cxn modelId="{7230EF86-F957-49E4-BB38-D6752439D9E9}" type="presParOf" srcId="{6591F263-07F4-4D63-A0D2-D9E0813FCE54}" destId="{3470B965-3897-483E-9A61-22AE3D0E6753}" srcOrd="0" destOrd="0" presId="urn:microsoft.com/office/officeart/2008/layout/VerticalCircleList"/>
    <dgm:cxn modelId="{9603ED32-0FBB-44D8-B3C3-C7CE6457016B}" type="presParOf" srcId="{3470B965-3897-483E-9A61-22AE3D0E6753}" destId="{8EA1DF3D-E37F-46E7-A784-8C1C47691740}" srcOrd="0" destOrd="0" presId="urn:microsoft.com/office/officeart/2008/layout/VerticalCircleList"/>
    <dgm:cxn modelId="{1D427329-FD86-4BC2-BCBD-53876BC7C635}" type="presParOf" srcId="{3470B965-3897-483E-9A61-22AE3D0E6753}" destId="{28552B78-A6D2-4761-A99E-63CE51AB690A}" srcOrd="1" destOrd="0" presId="urn:microsoft.com/office/officeart/2008/layout/VerticalCircleList"/>
    <dgm:cxn modelId="{912CFE24-7198-49A7-A45C-11ED40747EA4}" type="presParOf" srcId="{3470B965-3897-483E-9A61-22AE3D0E6753}" destId="{536A594F-B569-4CE6-BD28-3F97F1F9B3AE}" srcOrd="2" destOrd="0" presId="urn:microsoft.com/office/officeart/2008/layout/VerticalCircleList"/>
    <dgm:cxn modelId="{766ED3D7-5902-418D-BB38-BA58100B5A71}" type="presParOf" srcId="{6591F263-07F4-4D63-A0D2-D9E0813FCE54}" destId="{788F4944-22CB-45CC-95A7-1116868D0599}" srcOrd="1" destOrd="0" presId="urn:microsoft.com/office/officeart/2008/layout/VerticalCircleList"/>
    <dgm:cxn modelId="{876D573C-09B8-43A0-BE4B-B0CFD5225C06}" type="presParOf" srcId="{788F4944-22CB-45CC-95A7-1116868D0599}" destId="{A9A09BC8-F0ED-40E4-A899-B43BE13449B8}" srcOrd="0" destOrd="0" presId="urn:microsoft.com/office/officeart/2008/layout/VerticalCircleList"/>
    <dgm:cxn modelId="{433B7AB0-BEC4-487C-A74A-A7201E06F4EB}" type="presParOf" srcId="{788F4944-22CB-45CC-95A7-1116868D0599}" destId="{1D8FDEAB-4130-4371-9341-3B7ED81575BF}" srcOrd="1" destOrd="0" presId="urn:microsoft.com/office/officeart/2008/layout/VerticalCircleList"/>
    <dgm:cxn modelId="{A99BFB90-CDD1-4370-A3ED-BFF56B1AB673}" type="presParOf" srcId="{788F4944-22CB-45CC-95A7-1116868D0599}" destId="{2C93998F-E430-49D9-8B48-5903F702507B}" srcOrd="2" destOrd="0" presId="urn:microsoft.com/office/officeart/2008/layout/VerticalCircleList"/>
    <dgm:cxn modelId="{5201621D-2E08-46FB-B819-9DDA9F6F8E2F}" type="presParOf" srcId="{6591F263-07F4-4D63-A0D2-D9E0813FCE54}" destId="{5DFF2635-02ED-4C8B-90D0-85FB76DEDFD1}" srcOrd="2" destOrd="0" presId="urn:microsoft.com/office/officeart/2008/layout/VerticalCircleList"/>
    <dgm:cxn modelId="{A0E33F6D-13F5-4A10-AF45-771BC99CCBE3}" type="presParOf" srcId="{5DFF2635-02ED-4C8B-90D0-85FB76DEDFD1}" destId="{85332F42-723A-4575-B867-CD59E4EE13ED}" srcOrd="0" destOrd="0" presId="urn:microsoft.com/office/officeart/2008/layout/VerticalCircleList"/>
    <dgm:cxn modelId="{03265B73-AD7E-4D1B-A6EF-6CD49164D161}" type="presParOf" srcId="{5DFF2635-02ED-4C8B-90D0-85FB76DEDFD1}" destId="{DA5CF4DE-0983-4790-B9FD-8CDBDDFCB49E}" srcOrd="1" destOrd="0" presId="urn:microsoft.com/office/officeart/2008/layout/VerticalCircleList"/>
    <dgm:cxn modelId="{99CDA5EA-E075-4040-B7A2-F226B3A49536}" type="presParOf" srcId="{5DFF2635-02ED-4C8B-90D0-85FB76DEDFD1}" destId="{855584F2-6D25-4479-A524-83FC1DB6FBC6}" srcOrd="2" destOrd="0" presId="urn:microsoft.com/office/officeart/2008/layout/VerticalCircleList"/>
    <dgm:cxn modelId="{DFAE2DA7-D545-47F2-BC4E-63AAA52DD90F}" type="presParOf" srcId="{6591F263-07F4-4D63-A0D2-D9E0813FCE54}" destId="{14A636FA-76CB-4232-8101-760F7EEC09A2}" srcOrd="3" destOrd="0" presId="urn:microsoft.com/office/officeart/2008/layout/VerticalCircleList"/>
    <dgm:cxn modelId="{B0F7AE32-9DA8-4A64-8D1D-47832D062469}" type="presParOf" srcId="{14A636FA-76CB-4232-8101-760F7EEC09A2}" destId="{7BD0F6D5-69A9-40EF-B9DB-F27958922431}" srcOrd="0" destOrd="0" presId="urn:microsoft.com/office/officeart/2008/layout/VerticalCircleList"/>
    <dgm:cxn modelId="{3CAEA2C7-81B2-4F77-9281-BB3FCED08F03}" type="presParOf" srcId="{14A636FA-76CB-4232-8101-760F7EEC09A2}" destId="{54EE489E-C901-4305-981F-B324150F369B}" srcOrd="1" destOrd="0" presId="urn:microsoft.com/office/officeart/2008/layout/VerticalCircleList"/>
    <dgm:cxn modelId="{7D27F53B-3C02-40D5-A2CF-E7D4BFD61FF6}" type="presParOf" srcId="{14A636FA-76CB-4232-8101-760F7EEC09A2}" destId="{E2B4ABEF-D392-4AFA-B8FD-4808D581BF22}" srcOrd="2" destOrd="0" presId="urn:microsoft.com/office/officeart/2008/layout/VerticalCircleList"/>
    <dgm:cxn modelId="{A3DCB6BB-653D-41B8-94A5-D174220E501C}" type="presParOf" srcId="{6591F263-07F4-4D63-A0D2-D9E0813FCE54}" destId="{136113D0-0FF5-40F0-8244-E73E3967B204}" srcOrd="4" destOrd="0" presId="urn:microsoft.com/office/officeart/2008/layout/VerticalCircleList"/>
    <dgm:cxn modelId="{30D722A3-186F-45D6-840E-5E92CE31E038}" type="presParOf" srcId="{136113D0-0FF5-40F0-8244-E73E3967B204}" destId="{8D54B429-7197-46B7-B445-A7FED6ACBF0A}" srcOrd="0" destOrd="0" presId="urn:microsoft.com/office/officeart/2008/layout/VerticalCircleList"/>
    <dgm:cxn modelId="{F780AD73-281C-4425-BEE5-58B54B2B7FCB}" type="presParOf" srcId="{136113D0-0FF5-40F0-8244-E73E3967B204}" destId="{5C7257B4-09EC-4579-952F-E81684910A5C}" srcOrd="1" destOrd="0" presId="urn:microsoft.com/office/officeart/2008/layout/VerticalCircleList"/>
    <dgm:cxn modelId="{4E3935D5-DDC0-4CAF-96D3-3F61D86D0643}" type="presParOf" srcId="{136113D0-0FF5-40F0-8244-E73E3967B204}" destId="{38A34FA8-83B3-4EAB-8673-04B67E69B7E8}" srcOrd="2" destOrd="0" presId="urn:microsoft.com/office/officeart/2008/layout/VerticalCircleList"/>
  </dgm:cxnLst>
  <dgm:bg/>
  <dgm:whole/>
</dgm:dataModel>
</file>

<file path=ppt/diagrams/data2.xml><?xml version="1.0" encoding="utf-8"?>
<dgm:dataModel xmlns:dgm="http://schemas.openxmlformats.org/drawingml/2006/diagram" xmlns:a="http://schemas.openxmlformats.org/drawingml/2006/main">
  <dgm:ptLst>
    <dgm:pt modelId="{68D729C0-5D78-4A95-A520-A73EB352337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F1CFAE0-6D4B-460D-B553-15FC0F94F456}">
      <dgm:prSet phldrT="[Text]" custT="1"/>
      <dgm:spPr/>
      <dgm:t>
        <a:bodyPr/>
        <a:lstStyle/>
        <a:p>
          <a:r>
            <a:rPr lang="en-US" sz="2000" dirty="0" smtClean="0">
              <a:latin typeface="Segoe UI" pitchFamily="34" charset="0"/>
              <a:cs typeface="Segoe UI" pitchFamily="34" charset="0"/>
            </a:rPr>
            <a:t>Business letter </a:t>
          </a:r>
          <a:endParaRPr lang="en-US" sz="2000" dirty="0">
            <a:latin typeface="Segoe UI" pitchFamily="34" charset="0"/>
            <a:cs typeface="Segoe UI" pitchFamily="34" charset="0"/>
          </a:endParaRPr>
        </a:p>
      </dgm:t>
    </dgm:pt>
    <dgm:pt modelId="{A17D139C-57F0-47B8-BD24-27641626F416}" type="parTrans" cxnId="{84EFFE70-F664-443F-9CC5-6F5AEC3733A5}">
      <dgm:prSet/>
      <dgm:spPr/>
      <dgm:t>
        <a:bodyPr/>
        <a:lstStyle/>
        <a:p>
          <a:endParaRPr lang="en-US"/>
        </a:p>
      </dgm:t>
    </dgm:pt>
    <dgm:pt modelId="{071F0F90-7091-401C-879C-99D21014957C}" type="sibTrans" cxnId="{84EFFE70-F664-443F-9CC5-6F5AEC3733A5}">
      <dgm:prSet/>
      <dgm:spPr/>
      <dgm:t>
        <a:bodyPr/>
        <a:lstStyle/>
        <a:p>
          <a:endParaRPr lang="en-US"/>
        </a:p>
      </dgm:t>
    </dgm:pt>
    <dgm:pt modelId="{C54E1621-7505-40B2-875D-6FBFD1E2A0C2}">
      <dgm:prSet phldrT="[Text]" custT="1"/>
      <dgm:spPr/>
      <dgm:t>
        <a:bodyPr/>
        <a:lstStyle/>
        <a:p>
          <a:r>
            <a:rPr lang="en-US" sz="2000" dirty="0" smtClean="0">
              <a:latin typeface="Segoe UI" pitchFamily="34" charset="0"/>
              <a:cs typeface="Segoe UI" pitchFamily="34" charset="0"/>
            </a:rPr>
            <a:t>Official letters   </a:t>
          </a:r>
          <a:endParaRPr lang="en-US" sz="2000" dirty="0">
            <a:latin typeface="Segoe UI" pitchFamily="34" charset="0"/>
            <a:cs typeface="Segoe UI" pitchFamily="34" charset="0"/>
          </a:endParaRPr>
        </a:p>
      </dgm:t>
    </dgm:pt>
    <dgm:pt modelId="{24F3415B-6BBA-4736-8A42-A23087C3D9E2}" type="parTrans" cxnId="{F36B4E19-5436-4FE0-9D14-A72CD7FC39B5}">
      <dgm:prSet/>
      <dgm:spPr/>
      <dgm:t>
        <a:bodyPr/>
        <a:lstStyle/>
        <a:p>
          <a:endParaRPr lang="en-US"/>
        </a:p>
      </dgm:t>
    </dgm:pt>
    <dgm:pt modelId="{515BC1EB-B22F-431E-9B61-74A0510F692E}" type="sibTrans" cxnId="{F36B4E19-5436-4FE0-9D14-A72CD7FC39B5}">
      <dgm:prSet/>
      <dgm:spPr/>
      <dgm:t>
        <a:bodyPr/>
        <a:lstStyle/>
        <a:p>
          <a:endParaRPr lang="en-US"/>
        </a:p>
      </dgm:t>
    </dgm:pt>
    <dgm:pt modelId="{2010F8C2-3F82-4910-B6BE-73A02B90A2D8}">
      <dgm:prSet phldrT="[Text]" custT="1"/>
      <dgm:spPr/>
      <dgm:t>
        <a:bodyPr/>
        <a:lstStyle/>
        <a:p>
          <a:r>
            <a:rPr lang="en-US" sz="2000" dirty="0" err="1" smtClean="0">
              <a:latin typeface="Segoe UI" pitchFamily="34" charset="0"/>
              <a:cs typeface="Segoe UI" pitchFamily="34" charset="0"/>
            </a:rPr>
            <a:t>Demi</a:t>
          </a:r>
          <a:r>
            <a:rPr lang="en-US" sz="2000" dirty="0" smtClean="0">
              <a:latin typeface="Segoe UI" pitchFamily="34" charset="0"/>
              <a:cs typeface="Segoe UI" pitchFamily="34" charset="0"/>
            </a:rPr>
            <a:t>-official letters </a:t>
          </a:r>
          <a:endParaRPr lang="en-US" sz="2000" dirty="0">
            <a:latin typeface="Segoe UI" pitchFamily="34" charset="0"/>
            <a:cs typeface="Segoe UI" pitchFamily="34" charset="0"/>
          </a:endParaRPr>
        </a:p>
      </dgm:t>
    </dgm:pt>
    <dgm:pt modelId="{F2A0BCE4-D8E1-4BFC-BB97-CA6D45E93C8A}" type="parTrans" cxnId="{4F02E845-1162-4B17-BA1E-35D64A6E5AC0}">
      <dgm:prSet/>
      <dgm:spPr/>
      <dgm:t>
        <a:bodyPr/>
        <a:lstStyle/>
        <a:p>
          <a:endParaRPr lang="en-US"/>
        </a:p>
      </dgm:t>
    </dgm:pt>
    <dgm:pt modelId="{10F8C7C2-F548-4AEF-9E40-4230006D6612}" type="sibTrans" cxnId="{4F02E845-1162-4B17-BA1E-35D64A6E5AC0}">
      <dgm:prSet/>
      <dgm:spPr/>
      <dgm:t>
        <a:bodyPr/>
        <a:lstStyle/>
        <a:p>
          <a:endParaRPr lang="en-US"/>
        </a:p>
      </dgm:t>
    </dgm:pt>
    <dgm:pt modelId="{603B049E-2458-400E-9945-FC4E59FDB708}">
      <dgm:prSet custT="1"/>
      <dgm:spPr/>
      <dgm:t>
        <a:bodyPr/>
        <a:lstStyle/>
        <a:p>
          <a:r>
            <a:rPr lang="en-US" sz="2000" dirty="0" smtClean="0">
              <a:latin typeface="Segoe UI" pitchFamily="34" charset="0"/>
              <a:cs typeface="Segoe UI" pitchFamily="34" charset="0"/>
            </a:rPr>
            <a:t>Internal or memos</a:t>
          </a:r>
        </a:p>
      </dgm:t>
    </dgm:pt>
    <dgm:pt modelId="{DEFBDD66-4149-44E8-BF40-F452D1667A4F}" type="parTrans" cxnId="{F99C6E68-9B17-41E2-A843-0CFF2CF1401A}">
      <dgm:prSet/>
      <dgm:spPr/>
      <dgm:t>
        <a:bodyPr/>
        <a:lstStyle/>
        <a:p>
          <a:endParaRPr lang="en-US"/>
        </a:p>
      </dgm:t>
    </dgm:pt>
    <dgm:pt modelId="{403D0BE9-E8D6-499D-B424-2678AA0917D4}" type="sibTrans" cxnId="{F99C6E68-9B17-41E2-A843-0CFF2CF1401A}">
      <dgm:prSet/>
      <dgm:spPr/>
      <dgm:t>
        <a:bodyPr/>
        <a:lstStyle/>
        <a:p>
          <a:endParaRPr lang="en-US"/>
        </a:p>
      </dgm:t>
    </dgm:pt>
    <dgm:pt modelId="{2554EAF1-7103-46F6-A78C-2455D1660EC1}">
      <dgm:prSet custT="1"/>
      <dgm:spPr/>
      <dgm:t>
        <a:bodyPr/>
        <a:lstStyle/>
        <a:p>
          <a:r>
            <a:rPr lang="en-US" sz="2000" dirty="0" smtClean="0">
              <a:latin typeface="Segoe UI" pitchFamily="34" charset="0"/>
              <a:cs typeface="Segoe UI" pitchFamily="34" charset="0"/>
            </a:rPr>
            <a:t>Form letter</a:t>
          </a:r>
        </a:p>
      </dgm:t>
    </dgm:pt>
    <dgm:pt modelId="{77DBEB13-7DE1-4757-8F23-A58B17C1EEDA}" type="parTrans" cxnId="{B972388D-A2E3-4031-962D-0D69641D46C2}">
      <dgm:prSet/>
      <dgm:spPr/>
      <dgm:t>
        <a:bodyPr/>
        <a:lstStyle/>
        <a:p>
          <a:endParaRPr lang="en-US"/>
        </a:p>
      </dgm:t>
    </dgm:pt>
    <dgm:pt modelId="{89676994-88E1-4D37-B0BA-376B04AAF714}" type="sibTrans" cxnId="{B972388D-A2E3-4031-962D-0D69641D46C2}">
      <dgm:prSet/>
      <dgm:spPr/>
      <dgm:t>
        <a:bodyPr/>
        <a:lstStyle/>
        <a:p>
          <a:endParaRPr lang="en-US"/>
        </a:p>
      </dgm:t>
    </dgm:pt>
    <dgm:pt modelId="{D0285926-090C-44CB-B461-FCAC6556C8E4}" type="pres">
      <dgm:prSet presAssocID="{68D729C0-5D78-4A95-A520-A73EB3523374}" presName="hierChild1" presStyleCnt="0">
        <dgm:presLayoutVars>
          <dgm:chPref val="1"/>
          <dgm:dir/>
          <dgm:animOne val="branch"/>
          <dgm:animLvl val="lvl"/>
          <dgm:resizeHandles/>
        </dgm:presLayoutVars>
      </dgm:prSet>
      <dgm:spPr/>
      <dgm:t>
        <a:bodyPr/>
        <a:lstStyle/>
        <a:p>
          <a:endParaRPr lang="en-US"/>
        </a:p>
      </dgm:t>
    </dgm:pt>
    <dgm:pt modelId="{FB28F534-79AA-40C8-9464-7D8E1050F291}" type="pres">
      <dgm:prSet presAssocID="{3F1CFAE0-6D4B-460D-B553-15FC0F94F456}" presName="hierRoot1" presStyleCnt="0"/>
      <dgm:spPr/>
    </dgm:pt>
    <dgm:pt modelId="{6AFAEF3C-6DC9-4DDA-88FD-5697BFFB0F59}" type="pres">
      <dgm:prSet presAssocID="{3F1CFAE0-6D4B-460D-B553-15FC0F94F456}" presName="composite" presStyleCnt="0"/>
      <dgm:spPr/>
    </dgm:pt>
    <dgm:pt modelId="{D44A3716-FC6D-480D-A06F-888987EB0123}" type="pres">
      <dgm:prSet presAssocID="{3F1CFAE0-6D4B-460D-B553-15FC0F94F456}" presName="background" presStyleLbl="node0" presStyleIdx="0" presStyleCnt="1"/>
      <dgm:spPr/>
    </dgm:pt>
    <dgm:pt modelId="{8DB62AF2-3EBA-4099-8025-DCB4DE15159B}" type="pres">
      <dgm:prSet presAssocID="{3F1CFAE0-6D4B-460D-B553-15FC0F94F456}" presName="text" presStyleLbl="fgAcc0" presStyleIdx="0" presStyleCnt="1">
        <dgm:presLayoutVars>
          <dgm:chPref val="3"/>
        </dgm:presLayoutVars>
      </dgm:prSet>
      <dgm:spPr/>
      <dgm:t>
        <a:bodyPr/>
        <a:lstStyle/>
        <a:p>
          <a:endParaRPr lang="en-US"/>
        </a:p>
      </dgm:t>
    </dgm:pt>
    <dgm:pt modelId="{C1406AC9-1EF1-40D6-8AB7-91FF76E1E533}" type="pres">
      <dgm:prSet presAssocID="{3F1CFAE0-6D4B-460D-B553-15FC0F94F456}" presName="hierChild2" presStyleCnt="0"/>
      <dgm:spPr/>
    </dgm:pt>
    <dgm:pt modelId="{EF4C6CD8-CA7B-4B95-8082-F8441BDD18D1}" type="pres">
      <dgm:prSet presAssocID="{24F3415B-6BBA-4736-8A42-A23087C3D9E2}" presName="Name10" presStyleLbl="parChTrans1D2" presStyleIdx="0" presStyleCnt="4"/>
      <dgm:spPr/>
      <dgm:t>
        <a:bodyPr/>
        <a:lstStyle/>
        <a:p>
          <a:endParaRPr lang="en-US"/>
        </a:p>
      </dgm:t>
    </dgm:pt>
    <dgm:pt modelId="{325A1B96-357F-4EE6-AF98-82D6751F4CDB}" type="pres">
      <dgm:prSet presAssocID="{C54E1621-7505-40B2-875D-6FBFD1E2A0C2}" presName="hierRoot2" presStyleCnt="0"/>
      <dgm:spPr/>
    </dgm:pt>
    <dgm:pt modelId="{343B7E81-053E-42D5-8965-01DE28245E89}" type="pres">
      <dgm:prSet presAssocID="{C54E1621-7505-40B2-875D-6FBFD1E2A0C2}" presName="composite2" presStyleCnt="0"/>
      <dgm:spPr/>
    </dgm:pt>
    <dgm:pt modelId="{02C15C71-31BE-4A99-88E7-184E544D86D9}" type="pres">
      <dgm:prSet presAssocID="{C54E1621-7505-40B2-875D-6FBFD1E2A0C2}" presName="background2" presStyleLbl="node2" presStyleIdx="0" presStyleCnt="4"/>
      <dgm:spPr/>
    </dgm:pt>
    <dgm:pt modelId="{F37C6D10-C938-4C0C-BFDA-73999CBC047E}" type="pres">
      <dgm:prSet presAssocID="{C54E1621-7505-40B2-875D-6FBFD1E2A0C2}" presName="text2" presStyleLbl="fgAcc2" presStyleIdx="0" presStyleCnt="4">
        <dgm:presLayoutVars>
          <dgm:chPref val="3"/>
        </dgm:presLayoutVars>
      </dgm:prSet>
      <dgm:spPr/>
      <dgm:t>
        <a:bodyPr/>
        <a:lstStyle/>
        <a:p>
          <a:endParaRPr lang="en-US"/>
        </a:p>
      </dgm:t>
    </dgm:pt>
    <dgm:pt modelId="{895DD105-9478-400D-B30A-592201727F43}" type="pres">
      <dgm:prSet presAssocID="{C54E1621-7505-40B2-875D-6FBFD1E2A0C2}" presName="hierChild3" presStyleCnt="0"/>
      <dgm:spPr/>
    </dgm:pt>
    <dgm:pt modelId="{B0F40455-0822-45C1-BAC4-D3AF313B1A91}" type="pres">
      <dgm:prSet presAssocID="{F2A0BCE4-D8E1-4BFC-BB97-CA6D45E93C8A}" presName="Name10" presStyleLbl="parChTrans1D2" presStyleIdx="1" presStyleCnt="4"/>
      <dgm:spPr/>
      <dgm:t>
        <a:bodyPr/>
        <a:lstStyle/>
        <a:p>
          <a:endParaRPr lang="en-US"/>
        </a:p>
      </dgm:t>
    </dgm:pt>
    <dgm:pt modelId="{7A3C3E56-EE28-4839-A96C-A5E0E4BBD7DC}" type="pres">
      <dgm:prSet presAssocID="{2010F8C2-3F82-4910-B6BE-73A02B90A2D8}" presName="hierRoot2" presStyleCnt="0"/>
      <dgm:spPr/>
    </dgm:pt>
    <dgm:pt modelId="{8FD4E671-EA70-4E15-8C23-38AECF742392}" type="pres">
      <dgm:prSet presAssocID="{2010F8C2-3F82-4910-B6BE-73A02B90A2D8}" presName="composite2" presStyleCnt="0"/>
      <dgm:spPr/>
    </dgm:pt>
    <dgm:pt modelId="{80DFB5D0-8F8A-4D0A-951D-BF8FF3AA1B11}" type="pres">
      <dgm:prSet presAssocID="{2010F8C2-3F82-4910-B6BE-73A02B90A2D8}" presName="background2" presStyleLbl="node2" presStyleIdx="1" presStyleCnt="4"/>
      <dgm:spPr/>
    </dgm:pt>
    <dgm:pt modelId="{267D4C19-8B00-4558-90D3-474455DE18BC}" type="pres">
      <dgm:prSet presAssocID="{2010F8C2-3F82-4910-B6BE-73A02B90A2D8}" presName="text2" presStyleLbl="fgAcc2" presStyleIdx="1" presStyleCnt="4">
        <dgm:presLayoutVars>
          <dgm:chPref val="3"/>
        </dgm:presLayoutVars>
      </dgm:prSet>
      <dgm:spPr/>
      <dgm:t>
        <a:bodyPr/>
        <a:lstStyle/>
        <a:p>
          <a:endParaRPr lang="en-US"/>
        </a:p>
      </dgm:t>
    </dgm:pt>
    <dgm:pt modelId="{393C2D0B-4351-4041-AD75-68F4293DC914}" type="pres">
      <dgm:prSet presAssocID="{2010F8C2-3F82-4910-B6BE-73A02B90A2D8}" presName="hierChild3" presStyleCnt="0"/>
      <dgm:spPr/>
    </dgm:pt>
    <dgm:pt modelId="{39D92BA9-CE39-4FEF-8B02-FD9A51B36FFA}" type="pres">
      <dgm:prSet presAssocID="{DEFBDD66-4149-44E8-BF40-F452D1667A4F}" presName="Name10" presStyleLbl="parChTrans1D2" presStyleIdx="2" presStyleCnt="4"/>
      <dgm:spPr/>
      <dgm:t>
        <a:bodyPr/>
        <a:lstStyle/>
        <a:p>
          <a:endParaRPr lang="en-US"/>
        </a:p>
      </dgm:t>
    </dgm:pt>
    <dgm:pt modelId="{F5721BF3-E171-4DCE-AB8E-08C77F21EFBB}" type="pres">
      <dgm:prSet presAssocID="{603B049E-2458-400E-9945-FC4E59FDB708}" presName="hierRoot2" presStyleCnt="0"/>
      <dgm:spPr/>
    </dgm:pt>
    <dgm:pt modelId="{57B5E1D5-E704-4B38-88BF-0EADCBBCB5A4}" type="pres">
      <dgm:prSet presAssocID="{603B049E-2458-400E-9945-FC4E59FDB708}" presName="composite2" presStyleCnt="0"/>
      <dgm:spPr/>
    </dgm:pt>
    <dgm:pt modelId="{BF7106EE-2CD2-4A00-84B3-719CB28082A0}" type="pres">
      <dgm:prSet presAssocID="{603B049E-2458-400E-9945-FC4E59FDB708}" presName="background2" presStyleLbl="node2" presStyleIdx="2" presStyleCnt="4"/>
      <dgm:spPr/>
    </dgm:pt>
    <dgm:pt modelId="{94E7D339-AF09-4254-8080-E3FB41F0B831}" type="pres">
      <dgm:prSet presAssocID="{603B049E-2458-400E-9945-FC4E59FDB708}" presName="text2" presStyleLbl="fgAcc2" presStyleIdx="2" presStyleCnt="4">
        <dgm:presLayoutVars>
          <dgm:chPref val="3"/>
        </dgm:presLayoutVars>
      </dgm:prSet>
      <dgm:spPr/>
      <dgm:t>
        <a:bodyPr/>
        <a:lstStyle/>
        <a:p>
          <a:endParaRPr lang="en-US"/>
        </a:p>
      </dgm:t>
    </dgm:pt>
    <dgm:pt modelId="{ABBB2989-F176-416B-A37F-A9C38F9521FA}" type="pres">
      <dgm:prSet presAssocID="{603B049E-2458-400E-9945-FC4E59FDB708}" presName="hierChild3" presStyleCnt="0"/>
      <dgm:spPr/>
    </dgm:pt>
    <dgm:pt modelId="{0782B9DA-9D46-4290-8577-148C6F4B20A3}" type="pres">
      <dgm:prSet presAssocID="{77DBEB13-7DE1-4757-8F23-A58B17C1EEDA}" presName="Name10" presStyleLbl="parChTrans1D2" presStyleIdx="3" presStyleCnt="4"/>
      <dgm:spPr/>
      <dgm:t>
        <a:bodyPr/>
        <a:lstStyle/>
        <a:p>
          <a:endParaRPr lang="en-US"/>
        </a:p>
      </dgm:t>
    </dgm:pt>
    <dgm:pt modelId="{FAF187B9-38F7-41A9-A467-9596CCB2F4C1}" type="pres">
      <dgm:prSet presAssocID="{2554EAF1-7103-46F6-A78C-2455D1660EC1}" presName="hierRoot2" presStyleCnt="0"/>
      <dgm:spPr/>
    </dgm:pt>
    <dgm:pt modelId="{672FF2F6-F780-4DD1-8ECE-63B9DD6A8A9F}" type="pres">
      <dgm:prSet presAssocID="{2554EAF1-7103-46F6-A78C-2455D1660EC1}" presName="composite2" presStyleCnt="0"/>
      <dgm:spPr/>
    </dgm:pt>
    <dgm:pt modelId="{7B9AD533-F486-42F5-8E47-F68A65456E40}" type="pres">
      <dgm:prSet presAssocID="{2554EAF1-7103-46F6-A78C-2455D1660EC1}" presName="background2" presStyleLbl="node2" presStyleIdx="3" presStyleCnt="4"/>
      <dgm:spPr/>
    </dgm:pt>
    <dgm:pt modelId="{66BCA1D7-6903-4E49-9438-8C65149FD1A4}" type="pres">
      <dgm:prSet presAssocID="{2554EAF1-7103-46F6-A78C-2455D1660EC1}" presName="text2" presStyleLbl="fgAcc2" presStyleIdx="3" presStyleCnt="4">
        <dgm:presLayoutVars>
          <dgm:chPref val="3"/>
        </dgm:presLayoutVars>
      </dgm:prSet>
      <dgm:spPr/>
      <dgm:t>
        <a:bodyPr/>
        <a:lstStyle/>
        <a:p>
          <a:endParaRPr lang="en-US"/>
        </a:p>
      </dgm:t>
    </dgm:pt>
    <dgm:pt modelId="{316F3F4A-9467-4C39-8020-F2B484CBE1A5}" type="pres">
      <dgm:prSet presAssocID="{2554EAF1-7103-46F6-A78C-2455D1660EC1}" presName="hierChild3" presStyleCnt="0"/>
      <dgm:spPr/>
    </dgm:pt>
  </dgm:ptLst>
  <dgm:cxnLst>
    <dgm:cxn modelId="{B972388D-A2E3-4031-962D-0D69641D46C2}" srcId="{3F1CFAE0-6D4B-460D-B553-15FC0F94F456}" destId="{2554EAF1-7103-46F6-A78C-2455D1660EC1}" srcOrd="3" destOrd="0" parTransId="{77DBEB13-7DE1-4757-8F23-A58B17C1EEDA}" sibTransId="{89676994-88E1-4D37-B0BA-376B04AAF714}"/>
    <dgm:cxn modelId="{7D6AAD6A-C873-40F9-8C58-E868AA749FC7}" type="presOf" srcId="{F2A0BCE4-D8E1-4BFC-BB97-CA6D45E93C8A}" destId="{B0F40455-0822-45C1-BAC4-D3AF313B1A91}" srcOrd="0" destOrd="0" presId="urn:microsoft.com/office/officeart/2005/8/layout/hierarchy1"/>
    <dgm:cxn modelId="{4F02E845-1162-4B17-BA1E-35D64A6E5AC0}" srcId="{3F1CFAE0-6D4B-460D-B553-15FC0F94F456}" destId="{2010F8C2-3F82-4910-B6BE-73A02B90A2D8}" srcOrd="1" destOrd="0" parTransId="{F2A0BCE4-D8E1-4BFC-BB97-CA6D45E93C8A}" sibTransId="{10F8C7C2-F548-4AEF-9E40-4230006D6612}"/>
    <dgm:cxn modelId="{6E6F9B35-3841-44A8-9F17-5359B1785A91}" type="presOf" srcId="{24F3415B-6BBA-4736-8A42-A23087C3D9E2}" destId="{EF4C6CD8-CA7B-4B95-8082-F8441BDD18D1}" srcOrd="0" destOrd="0" presId="urn:microsoft.com/office/officeart/2005/8/layout/hierarchy1"/>
    <dgm:cxn modelId="{A8B9C29D-E738-4AAB-9774-66D303FCEE04}" type="presOf" srcId="{2554EAF1-7103-46F6-A78C-2455D1660EC1}" destId="{66BCA1D7-6903-4E49-9438-8C65149FD1A4}" srcOrd="0" destOrd="0" presId="urn:microsoft.com/office/officeart/2005/8/layout/hierarchy1"/>
    <dgm:cxn modelId="{F99C6E68-9B17-41E2-A843-0CFF2CF1401A}" srcId="{3F1CFAE0-6D4B-460D-B553-15FC0F94F456}" destId="{603B049E-2458-400E-9945-FC4E59FDB708}" srcOrd="2" destOrd="0" parTransId="{DEFBDD66-4149-44E8-BF40-F452D1667A4F}" sibTransId="{403D0BE9-E8D6-499D-B424-2678AA0917D4}"/>
    <dgm:cxn modelId="{5E9E7F55-D342-4FA7-8F0D-E9DB119D23AD}" type="presOf" srcId="{DEFBDD66-4149-44E8-BF40-F452D1667A4F}" destId="{39D92BA9-CE39-4FEF-8B02-FD9A51B36FFA}" srcOrd="0" destOrd="0" presId="urn:microsoft.com/office/officeart/2005/8/layout/hierarchy1"/>
    <dgm:cxn modelId="{F36B4E19-5436-4FE0-9D14-A72CD7FC39B5}" srcId="{3F1CFAE0-6D4B-460D-B553-15FC0F94F456}" destId="{C54E1621-7505-40B2-875D-6FBFD1E2A0C2}" srcOrd="0" destOrd="0" parTransId="{24F3415B-6BBA-4736-8A42-A23087C3D9E2}" sibTransId="{515BC1EB-B22F-431E-9B61-74A0510F692E}"/>
    <dgm:cxn modelId="{5B902F88-9526-43BB-934F-C2B2C60DA9EA}" type="presOf" srcId="{603B049E-2458-400E-9945-FC4E59FDB708}" destId="{94E7D339-AF09-4254-8080-E3FB41F0B831}" srcOrd="0" destOrd="0" presId="urn:microsoft.com/office/officeart/2005/8/layout/hierarchy1"/>
    <dgm:cxn modelId="{FF6C793C-6418-4D5C-8878-3BB2FE7E2B15}" type="presOf" srcId="{68D729C0-5D78-4A95-A520-A73EB3523374}" destId="{D0285926-090C-44CB-B461-FCAC6556C8E4}" srcOrd="0" destOrd="0" presId="urn:microsoft.com/office/officeart/2005/8/layout/hierarchy1"/>
    <dgm:cxn modelId="{7D304CBC-BE28-4230-9E12-95BD2E6BF084}" type="presOf" srcId="{3F1CFAE0-6D4B-460D-B553-15FC0F94F456}" destId="{8DB62AF2-3EBA-4099-8025-DCB4DE15159B}" srcOrd="0" destOrd="0" presId="urn:microsoft.com/office/officeart/2005/8/layout/hierarchy1"/>
    <dgm:cxn modelId="{AD454BDB-5893-4B14-9A6F-4A46AD842B77}" type="presOf" srcId="{C54E1621-7505-40B2-875D-6FBFD1E2A0C2}" destId="{F37C6D10-C938-4C0C-BFDA-73999CBC047E}" srcOrd="0" destOrd="0" presId="urn:microsoft.com/office/officeart/2005/8/layout/hierarchy1"/>
    <dgm:cxn modelId="{84EFFE70-F664-443F-9CC5-6F5AEC3733A5}" srcId="{68D729C0-5D78-4A95-A520-A73EB3523374}" destId="{3F1CFAE0-6D4B-460D-B553-15FC0F94F456}" srcOrd="0" destOrd="0" parTransId="{A17D139C-57F0-47B8-BD24-27641626F416}" sibTransId="{071F0F90-7091-401C-879C-99D21014957C}"/>
    <dgm:cxn modelId="{9D8E8F89-FCE0-4288-9F6C-866FD91023BA}" type="presOf" srcId="{77DBEB13-7DE1-4757-8F23-A58B17C1EEDA}" destId="{0782B9DA-9D46-4290-8577-148C6F4B20A3}" srcOrd="0" destOrd="0" presId="urn:microsoft.com/office/officeart/2005/8/layout/hierarchy1"/>
    <dgm:cxn modelId="{062C1991-DA63-4331-92EF-12769A807873}" type="presOf" srcId="{2010F8C2-3F82-4910-B6BE-73A02B90A2D8}" destId="{267D4C19-8B00-4558-90D3-474455DE18BC}" srcOrd="0" destOrd="0" presId="urn:microsoft.com/office/officeart/2005/8/layout/hierarchy1"/>
    <dgm:cxn modelId="{236FE709-CA77-4B01-8726-F18AA209C109}" type="presParOf" srcId="{D0285926-090C-44CB-B461-FCAC6556C8E4}" destId="{FB28F534-79AA-40C8-9464-7D8E1050F291}" srcOrd="0" destOrd="0" presId="urn:microsoft.com/office/officeart/2005/8/layout/hierarchy1"/>
    <dgm:cxn modelId="{7A15D982-B5D9-4F40-8B3C-2128484B89C6}" type="presParOf" srcId="{FB28F534-79AA-40C8-9464-7D8E1050F291}" destId="{6AFAEF3C-6DC9-4DDA-88FD-5697BFFB0F59}" srcOrd="0" destOrd="0" presId="urn:microsoft.com/office/officeart/2005/8/layout/hierarchy1"/>
    <dgm:cxn modelId="{4E017AE8-7778-4477-A817-BE175B31C220}" type="presParOf" srcId="{6AFAEF3C-6DC9-4DDA-88FD-5697BFFB0F59}" destId="{D44A3716-FC6D-480D-A06F-888987EB0123}" srcOrd="0" destOrd="0" presId="urn:microsoft.com/office/officeart/2005/8/layout/hierarchy1"/>
    <dgm:cxn modelId="{FA7B13B3-9B81-4BBC-BF3C-0E405F840D26}" type="presParOf" srcId="{6AFAEF3C-6DC9-4DDA-88FD-5697BFFB0F59}" destId="{8DB62AF2-3EBA-4099-8025-DCB4DE15159B}" srcOrd="1" destOrd="0" presId="urn:microsoft.com/office/officeart/2005/8/layout/hierarchy1"/>
    <dgm:cxn modelId="{5C1E6A7D-B1CE-429D-B33D-4D0F399ABEBB}" type="presParOf" srcId="{FB28F534-79AA-40C8-9464-7D8E1050F291}" destId="{C1406AC9-1EF1-40D6-8AB7-91FF76E1E533}" srcOrd="1" destOrd="0" presId="urn:microsoft.com/office/officeart/2005/8/layout/hierarchy1"/>
    <dgm:cxn modelId="{6BA17699-7D37-47C2-B801-4100BABBA59F}" type="presParOf" srcId="{C1406AC9-1EF1-40D6-8AB7-91FF76E1E533}" destId="{EF4C6CD8-CA7B-4B95-8082-F8441BDD18D1}" srcOrd="0" destOrd="0" presId="urn:microsoft.com/office/officeart/2005/8/layout/hierarchy1"/>
    <dgm:cxn modelId="{7111D631-73E2-4FCC-8562-95760C664729}" type="presParOf" srcId="{C1406AC9-1EF1-40D6-8AB7-91FF76E1E533}" destId="{325A1B96-357F-4EE6-AF98-82D6751F4CDB}" srcOrd="1" destOrd="0" presId="urn:microsoft.com/office/officeart/2005/8/layout/hierarchy1"/>
    <dgm:cxn modelId="{788ECAC7-7D15-4818-937B-73E57C39725E}" type="presParOf" srcId="{325A1B96-357F-4EE6-AF98-82D6751F4CDB}" destId="{343B7E81-053E-42D5-8965-01DE28245E89}" srcOrd="0" destOrd="0" presId="urn:microsoft.com/office/officeart/2005/8/layout/hierarchy1"/>
    <dgm:cxn modelId="{6DC11629-916B-4BF9-B515-57AE3C562A53}" type="presParOf" srcId="{343B7E81-053E-42D5-8965-01DE28245E89}" destId="{02C15C71-31BE-4A99-88E7-184E544D86D9}" srcOrd="0" destOrd="0" presId="urn:microsoft.com/office/officeart/2005/8/layout/hierarchy1"/>
    <dgm:cxn modelId="{00DCC6E9-4737-4A78-8DDD-2F153A4BB604}" type="presParOf" srcId="{343B7E81-053E-42D5-8965-01DE28245E89}" destId="{F37C6D10-C938-4C0C-BFDA-73999CBC047E}" srcOrd="1" destOrd="0" presId="urn:microsoft.com/office/officeart/2005/8/layout/hierarchy1"/>
    <dgm:cxn modelId="{B0F5BB25-FE25-4CAA-9283-C301F05C7EFF}" type="presParOf" srcId="{325A1B96-357F-4EE6-AF98-82D6751F4CDB}" destId="{895DD105-9478-400D-B30A-592201727F43}" srcOrd="1" destOrd="0" presId="urn:microsoft.com/office/officeart/2005/8/layout/hierarchy1"/>
    <dgm:cxn modelId="{2B8C01F0-A02F-4A13-A6E1-54A7D730B587}" type="presParOf" srcId="{C1406AC9-1EF1-40D6-8AB7-91FF76E1E533}" destId="{B0F40455-0822-45C1-BAC4-D3AF313B1A91}" srcOrd="2" destOrd="0" presId="urn:microsoft.com/office/officeart/2005/8/layout/hierarchy1"/>
    <dgm:cxn modelId="{6299C98B-F430-4C26-B578-F269DB90E73A}" type="presParOf" srcId="{C1406AC9-1EF1-40D6-8AB7-91FF76E1E533}" destId="{7A3C3E56-EE28-4839-A96C-A5E0E4BBD7DC}" srcOrd="3" destOrd="0" presId="urn:microsoft.com/office/officeart/2005/8/layout/hierarchy1"/>
    <dgm:cxn modelId="{C91A144A-BD4E-43DD-8D49-69D7DF4E22D8}" type="presParOf" srcId="{7A3C3E56-EE28-4839-A96C-A5E0E4BBD7DC}" destId="{8FD4E671-EA70-4E15-8C23-38AECF742392}" srcOrd="0" destOrd="0" presId="urn:microsoft.com/office/officeart/2005/8/layout/hierarchy1"/>
    <dgm:cxn modelId="{A0A4F5BE-AB7C-48F2-ADCE-2B08E5EE3485}" type="presParOf" srcId="{8FD4E671-EA70-4E15-8C23-38AECF742392}" destId="{80DFB5D0-8F8A-4D0A-951D-BF8FF3AA1B11}" srcOrd="0" destOrd="0" presId="urn:microsoft.com/office/officeart/2005/8/layout/hierarchy1"/>
    <dgm:cxn modelId="{922EF159-1A9E-4FC0-9D9C-787FA2E1627E}" type="presParOf" srcId="{8FD4E671-EA70-4E15-8C23-38AECF742392}" destId="{267D4C19-8B00-4558-90D3-474455DE18BC}" srcOrd="1" destOrd="0" presId="urn:microsoft.com/office/officeart/2005/8/layout/hierarchy1"/>
    <dgm:cxn modelId="{8E12C2CA-4FFC-4670-B365-83BE607AB64F}" type="presParOf" srcId="{7A3C3E56-EE28-4839-A96C-A5E0E4BBD7DC}" destId="{393C2D0B-4351-4041-AD75-68F4293DC914}" srcOrd="1" destOrd="0" presId="urn:microsoft.com/office/officeart/2005/8/layout/hierarchy1"/>
    <dgm:cxn modelId="{1FE13A74-4B26-404D-9AED-5F53DF8ECDEB}" type="presParOf" srcId="{C1406AC9-1EF1-40D6-8AB7-91FF76E1E533}" destId="{39D92BA9-CE39-4FEF-8B02-FD9A51B36FFA}" srcOrd="4" destOrd="0" presId="urn:microsoft.com/office/officeart/2005/8/layout/hierarchy1"/>
    <dgm:cxn modelId="{BFB8E868-528C-4B45-9993-D7AC86F3FFF2}" type="presParOf" srcId="{C1406AC9-1EF1-40D6-8AB7-91FF76E1E533}" destId="{F5721BF3-E171-4DCE-AB8E-08C77F21EFBB}" srcOrd="5" destOrd="0" presId="urn:microsoft.com/office/officeart/2005/8/layout/hierarchy1"/>
    <dgm:cxn modelId="{4C600AFD-41A2-47E6-AB9D-E7AA6AB34E6A}" type="presParOf" srcId="{F5721BF3-E171-4DCE-AB8E-08C77F21EFBB}" destId="{57B5E1D5-E704-4B38-88BF-0EADCBBCB5A4}" srcOrd="0" destOrd="0" presId="urn:microsoft.com/office/officeart/2005/8/layout/hierarchy1"/>
    <dgm:cxn modelId="{EC0B3A3B-A9D2-4E09-9676-BC5504E64364}" type="presParOf" srcId="{57B5E1D5-E704-4B38-88BF-0EADCBBCB5A4}" destId="{BF7106EE-2CD2-4A00-84B3-719CB28082A0}" srcOrd="0" destOrd="0" presId="urn:microsoft.com/office/officeart/2005/8/layout/hierarchy1"/>
    <dgm:cxn modelId="{6BDA474F-935E-4986-B49C-2EC869DBC5D9}" type="presParOf" srcId="{57B5E1D5-E704-4B38-88BF-0EADCBBCB5A4}" destId="{94E7D339-AF09-4254-8080-E3FB41F0B831}" srcOrd="1" destOrd="0" presId="urn:microsoft.com/office/officeart/2005/8/layout/hierarchy1"/>
    <dgm:cxn modelId="{D1558AA9-BC36-4D5A-BB40-AF1E39F5E705}" type="presParOf" srcId="{F5721BF3-E171-4DCE-AB8E-08C77F21EFBB}" destId="{ABBB2989-F176-416B-A37F-A9C38F9521FA}" srcOrd="1" destOrd="0" presId="urn:microsoft.com/office/officeart/2005/8/layout/hierarchy1"/>
    <dgm:cxn modelId="{43CE2367-785F-4ED0-AAFD-82897F086FB3}" type="presParOf" srcId="{C1406AC9-1EF1-40D6-8AB7-91FF76E1E533}" destId="{0782B9DA-9D46-4290-8577-148C6F4B20A3}" srcOrd="6" destOrd="0" presId="urn:microsoft.com/office/officeart/2005/8/layout/hierarchy1"/>
    <dgm:cxn modelId="{807A8CCD-5B15-42B7-BA02-3F986B94EC3A}" type="presParOf" srcId="{C1406AC9-1EF1-40D6-8AB7-91FF76E1E533}" destId="{FAF187B9-38F7-41A9-A467-9596CCB2F4C1}" srcOrd="7" destOrd="0" presId="urn:microsoft.com/office/officeart/2005/8/layout/hierarchy1"/>
    <dgm:cxn modelId="{7D4862FF-8076-4CC1-8205-90F68565469A}" type="presParOf" srcId="{FAF187B9-38F7-41A9-A467-9596CCB2F4C1}" destId="{672FF2F6-F780-4DD1-8ECE-63B9DD6A8A9F}" srcOrd="0" destOrd="0" presId="urn:microsoft.com/office/officeart/2005/8/layout/hierarchy1"/>
    <dgm:cxn modelId="{1634BA69-4493-4E69-A6AD-2168CE1A9FC7}" type="presParOf" srcId="{672FF2F6-F780-4DD1-8ECE-63B9DD6A8A9F}" destId="{7B9AD533-F486-42F5-8E47-F68A65456E40}" srcOrd="0" destOrd="0" presId="urn:microsoft.com/office/officeart/2005/8/layout/hierarchy1"/>
    <dgm:cxn modelId="{84F58B51-82FC-4C01-B6C7-BF97B1D33B90}" type="presParOf" srcId="{672FF2F6-F780-4DD1-8ECE-63B9DD6A8A9F}" destId="{66BCA1D7-6903-4E49-9438-8C65149FD1A4}" srcOrd="1" destOrd="0" presId="urn:microsoft.com/office/officeart/2005/8/layout/hierarchy1"/>
    <dgm:cxn modelId="{BDA7585B-E17C-4258-95C0-3F6F40481652}" type="presParOf" srcId="{FAF187B9-38F7-41A9-A467-9596CCB2F4C1}" destId="{316F3F4A-9467-4C39-8020-F2B484CBE1A5}" srcOrd="1" destOrd="0" presId="urn:microsoft.com/office/officeart/2005/8/layout/hierarchy1"/>
  </dgm:cxnLst>
  <dgm:bg/>
  <dgm:whole/>
</dgm:dataModel>
</file>

<file path=ppt/diagrams/data3.xml><?xml version="1.0" encoding="utf-8"?>
<dgm:dataModel xmlns:dgm="http://schemas.openxmlformats.org/drawingml/2006/diagram" xmlns:a="http://schemas.openxmlformats.org/drawingml/2006/main">
  <dgm:ptLst>
    <dgm:pt modelId="{E2BF0A1C-77CD-48C9-87FF-3DFDFA068DAB}"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33DE2FB9-136B-4C8C-9061-87C1ABD87E14}">
      <dgm:prSet phldrT="[Text]" custT="1"/>
      <dgm:spPr/>
      <dgm:t>
        <a:bodyPr/>
        <a:lstStyle/>
        <a:p>
          <a:r>
            <a:rPr lang="en-US" sz="2000" dirty="0" smtClean="0">
              <a:latin typeface="Segoe UI" pitchFamily="34" charset="0"/>
              <a:cs typeface="Segoe UI" pitchFamily="34" charset="0"/>
            </a:rPr>
            <a:t>Stationary</a:t>
          </a:r>
          <a:endParaRPr lang="en-US" sz="2000" dirty="0">
            <a:latin typeface="Segoe UI" pitchFamily="34" charset="0"/>
            <a:cs typeface="Segoe UI" pitchFamily="34" charset="0"/>
          </a:endParaRPr>
        </a:p>
      </dgm:t>
    </dgm:pt>
    <dgm:pt modelId="{2951B368-5F93-40BF-BE6B-9AFCAC1C7B3C}" type="parTrans" cxnId="{70EF2A89-CA5A-4A9D-AD37-FBC7BB99E888}">
      <dgm:prSet/>
      <dgm:spPr/>
      <dgm:t>
        <a:bodyPr/>
        <a:lstStyle/>
        <a:p>
          <a:endParaRPr lang="en-US"/>
        </a:p>
      </dgm:t>
    </dgm:pt>
    <dgm:pt modelId="{3B286E31-640A-401B-9295-35A2B70B4B80}" type="sibTrans" cxnId="{70EF2A89-CA5A-4A9D-AD37-FBC7BB99E888}">
      <dgm:prSet/>
      <dgm:spPr/>
      <dgm:t>
        <a:bodyPr/>
        <a:lstStyle/>
        <a:p>
          <a:endParaRPr lang="en-US"/>
        </a:p>
      </dgm:t>
    </dgm:pt>
    <dgm:pt modelId="{686377C1-D01F-4172-BF97-AD03BE053474}">
      <dgm:prSet phldrT="[Text]" custT="1"/>
      <dgm:spPr/>
      <dgm:t>
        <a:bodyPr/>
        <a:lstStyle/>
        <a:p>
          <a:r>
            <a:rPr lang="en-US" sz="2000" dirty="0" smtClean="0">
              <a:latin typeface="Segoe UI" pitchFamily="34" charset="0"/>
              <a:cs typeface="Segoe UI" pitchFamily="34" charset="0"/>
            </a:rPr>
            <a:t>Typing</a:t>
          </a:r>
          <a:endParaRPr lang="en-US" sz="2000" dirty="0">
            <a:latin typeface="Segoe UI" pitchFamily="34" charset="0"/>
            <a:cs typeface="Segoe UI" pitchFamily="34" charset="0"/>
          </a:endParaRPr>
        </a:p>
      </dgm:t>
    </dgm:pt>
    <dgm:pt modelId="{CA3DE063-8EAF-4912-835E-AEB5B27F5B77}" type="parTrans" cxnId="{94D31EE9-DB38-4ED2-A147-1AD4CCED4748}">
      <dgm:prSet/>
      <dgm:spPr/>
      <dgm:t>
        <a:bodyPr/>
        <a:lstStyle/>
        <a:p>
          <a:endParaRPr lang="en-US"/>
        </a:p>
      </dgm:t>
    </dgm:pt>
    <dgm:pt modelId="{B0B033FA-2DD5-474E-B26E-7F0C5F4B9C87}" type="sibTrans" cxnId="{94D31EE9-DB38-4ED2-A147-1AD4CCED4748}">
      <dgm:prSet/>
      <dgm:spPr/>
      <dgm:t>
        <a:bodyPr/>
        <a:lstStyle/>
        <a:p>
          <a:endParaRPr lang="en-US"/>
        </a:p>
      </dgm:t>
    </dgm:pt>
    <dgm:pt modelId="{F60FD124-F48D-4526-B581-D8143BCDC83C}">
      <dgm:prSet phldrT="[Text]" custT="1"/>
      <dgm:spPr/>
      <dgm:t>
        <a:bodyPr/>
        <a:lstStyle/>
        <a:p>
          <a:r>
            <a:rPr lang="en-US" sz="2000" dirty="0" smtClean="0">
              <a:latin typeface="Segoe UI" pitchFamily="34" charset="0"/>
              <a:cs typeface="Segoe UI" pitchFamily="34" charset="0"/>
            </a:rPr>
            <a:t>Margins</a:t>
          </a:r>
          <a:endParaRPr lang="en-US" sz="2000" dirty="0">
            <a:latin typeface="Segoe UI" pitchFamily="34" charset="0"/>
            <a:cs typeface="Segoe UI" pitchFamily="34" charset="0"/>
          </a:endParaRPr>
        </a:p>
      </dgm:t>
    </dgm:pt>
    <dgm:pt modelId="{5A44E9B2-C76F-4267-B087-7B0247254F1D}" type="parTrans" cxnId="{86A639C2-EBB5-4AD2-9BA5-0DEBBAC0D13B}">
      <dgm:prSet/>
      <dgm:spPr/>
      <dgm:t>
        <a:bodyPr/>
        <a:lstStyle/>
        <a:p>
          <a:endParaRPr lang="en-US"/>
        </a:p>
      </dgm:t>
    </dgm:pt>
    <dgm:pt modelId="{10B2B0E6-D4CC-4993-8569-3812ECF2F976}" type="sibTrans" cxnId="{86A639C2-EBB5-4AD2-9BA5-0DEBBAC0D13B}">
      <dgm:prSet/>
      <dgm:spPr/>
      <dgm:t>
        <a:bodyPr/>
        <a:lstStyle/>
        <a:p>
          <a:endParaRPr lang="en-US"/>
        </a:p>
      </dgm:t>
    </dgm:pt>
    <dgm:pt modelId="{8B521BA0-78A0-4E6A-BA84-D2A0B3359CD2}">
      <dgm:prSet phldrT="[Text]" custT="1"/>
      <dgm:spPr/>
      <dgm:t>
        <a:bodyPr/>
        <a:lstStyle/>
        <a:p>
          <a:r>
            <a:rPr lang="en-US" sz="2000" dirty="0" smtClean="0">
              <a:latin typeface="Segoe UI" pitchFamily="34" charset="0"/>
              <a:cs typeface="Segoe UI" pitchFamily="34" charset="0"/>
            </a:rPr>
            <a:t>Envelope</a:t>
          </a:r>
          <a:endParaRPr lang="en-US" sz="2000" dirty="0">
            <a:latin typeface="Segoe UI" pitchFamily="34" charset="0"/>
            <a:cs typeface="Segoe UI" pitchFamily="34" charset="0"/>
          </a:endParaRPr>
        </a:p>
      </dgm:t>
    </dgm:pt>
    <dgm:pt modelId="{E0FB1612-6FD2-4AAF-8025-58E08D61FBD3}" type="parTrans" cxnId="{37636AAD-84D7-4F85-8B18-375871647F01}">
      <dgm:prSet/>
      <dgm:spPr/>
      <dgm:t>
        <a:bodyPr/>
        <a:lstStyle/>
        <a:p>
          <a:endParaRPr lang="en-US"/>
        </a:p>
      </dgm:t>
    </dgm:pt>
    <dgm:pt modelId="{665C6AF2-F625-4715-9301-B920C2328CD5}" type="sibTrans" cxnId="{37636AAD-84D7-4F85-8B18-375871647F01}">
      <dgm:prSet/>
      <dgm:spPr/>
      <dgm:t>
        <a:bodyPr/>
        <a:lstStyle/>
        <a:p>
          <a:endParaRPr lang="en-US"/>
        </a:p>
      </dgm:t>
    </dgm:pt>
    <dgm:pt modelId="{D63AE3DC-FE94-49D1-BB5C-DD97DB686800}" type="pres">
      <dgm:prSet presAssocID="{E2BF0A1C-77CD-48C9-87FF-3DFDFA068DAB}" presName="matrix" presStyleCnt="0">
        <dgm:presLayoutVars>
          <dgm:chMax val="1"/>
          <dgm:dir/>
          <dgm:resizeHandles val="exact"/>
        </dgm:presLayoutVars>
      </dgm:prSet>
      <dgm:spPr/>
      <dgm:t>
        <a:bodyPr/>
        <a:lstStyle/>
        <a:p>
          <a:endParaRPr lang="en-US"/>
        </a:p>
      </dgm:t>
    </dgm:pt>
    <dgm:pt modelId="{4B4DB781-C20E-4C0B-AC03-A86CAB23670E}" type="pres">
      <dgm:prSet presAssocID="{E2BF0A1C-77CD-48C9-87FF-3DFDFA068DAB}" presName="axisShape" presStyleLbl="bgShp" presStyleIdx="0" presStyleCnt="1"/>
      <dgm:spPr/>
    </dgm:pt>
    <dgm:pt modelId="{7C9DDC88-6E94-45FA-B915-1847E8ADD1A3}" type="pres">
      <dgm:prSet presAssocID="{E2BF0A1C-77CD-48C9-87FF-3DFDFA068DAB}" presName="rect1" presStyleLbl="node1" presStyleIdx="0" presStyleCnt="4">
        <dgm:presLayoutVars>
          <dgm:chMax val="0"/>
          <dgm:chPref val="0"/>
          <dgm:bulletEnabled val="1"/>
        </dgm:presLayoutVars>
      </dgm:prSet>
      <dgm:spPr/>
      <dgm:t>
        <a:bodyPr/>
        <a:lstStyle/>
        <a:p>
          <a:endParaRPr lang="en-US"/>
        </a:p>
      </dgm:t>
    </dgm:pt>
    <dgm:pt modelId="{53408E9E-0448-43AA-8BF5-3B129C26C5B8}" type="pres">
      <dgm:prSet presAssocID="{E2BF0A1C-77CD-48C9-87FF-3DFDFA068DAB}" presName="rect2" presStyleLbl="node1" presStyleIdx="1" presStyleCnt="4">
        <dgm:presLayoutVars>
          <dgm:chMax val="0"/>
          <dgm:chPref val="0"/>
          <dgm:bulletEnabled val="1"/>
        </dgm:presLayoutVars>
      </dgm:prSet>
      <dgm:spPr/>
      <dgm:t>
        <a:bodyPr/>
        <a:lstStyle/>
        <a:p>
          <a:endParaRPr lang="en-US"/>
        </a:p>
      </dgm:t>
    </dgm:pt>
    <dgm:pt modelId="{1DED3050-3FC1-4987-8564-AC6788331870}" type="pres">
      <dgm:prSet presAssocID="{E2BF0A1C-77CD-48C9-87FF-3DFDFA068DAB}" presName="rect3" presStyleLbl="node1" presStyleIdx="2" presStyleCnt="4">
        <dgm:presLayoutVars>
          <dgm:chMax val="0"/>
          <dgm:chPref val="0"/>
          <dgm:bulletEnabled val="1"/>
        </dgm:presLayoutVars>
      </dgm:prSet>
      <dgm:spPr/>
      <dgm:t>
        <a:bodyPr/>
        <a:lstStyle/>
        <a:p>
          <a:endParaRPr lang="en-US"/>
        </a:p>
      </dgm:t>
    </dgm:pt>
    <dgm:pt modelId="{CC63DB44-AE7B-4E0B-A917-094BF6E062C6}" type="pres">
      <dgm:prSet presAssocID="{E2BF0A1C-77CD-48C9-87FF-3DFDFA068DAB}" presName="rect4" presStyleLbl="node1" presStyleIdx="3" presStyleCnt="4">
        <dgm:presLayoutVars>
          <dgm:chMax val="0"/>
          <dgm:chPref val="0"/>
          <dgm:bulletEnabled val="1"/>
        </dgm:presLayoutVars>
      </dgm:prSet>
      <dgm:spPr/>
      <dgm:t>
        <a:bodyPr/>
        <a:lstStyle/>
        <a:p>
          <a:endParaRPr lang="en-US"/>
        </a:p>
      </dgm:t>
    </dgm:pt>
  </dgm:ptLst>
  <dgm:cxnLst>
    <dgm:cxn modelId="{86A639C2-EBB5-4AD2-9BA5-0DEBBAC0D13B}" srcId="{E2BF0A1C-77CD-48C9-87FF-3DFDFA068DAB}" destId="{F60FD124-F48D-4526-B581-D8143BCDC83C}" srcOrd="2" destOrd="0" parTransId="{5A44E9B2-C76F-4267-B087-7B0247254F1D}" sibTransId="{10B2B0E6-D4CC-4993-8569-3812ECF2F976}"/>
    <dgm:cxn modelId="{635EAFAB-AFE3-40C2-B65C-B5AD956AB25A}" type="presOf" srcId="{E2BF0A1C-77CD-48C9-87FF-3DFDFA068DAB}" destId="{D63AE3DC-FE94-49D1-BB5C-DD97DB686800}" srcOrd="0" destOrd="0" presId="urn:microsoft.com/office/officeart/2005/8/layout/matrix2"/>
    <dgm:cxn modelId="{94D31EE9-DB38-4ED2-A147-1AD4CCED4748}" srcId="{E2BF0A1C-77CD-48C9-87FF-3DFDFA068DAB}" destId="{686377C1-D01F-4172-BF97-AD03BE053474}" srcOrd="1" destOrd="0" parTransId="{CA3DE063-8EAF-4912-835E-AEB5B27F5B77}" sibTransId="{B0B033FA-2DD5-474E-B26E-7F0C5F4B9C87}"/>
    <dgm:cxn modelId="{6AEA6773-AAAD-48B2-81A6-7FDCC3AFAB55}" type="presOf" srcId="{686377C1-D01F-4172-BF97-AD03BE053474}" destId="{53408E9E-0448-43AA-8BF5-3B129C26C5B8}" srcOrd="0" destOrd="0" presId="urn:microsoft.com/office/officeart/2005/8/layout/matrix2"/>
    <dgm:cxn modelId="{70EF2A89-CA5A-4A9D-AD37-FBC7BB99E888}" srcId="{E2BF0A1C-77CD-48C9-87FF-3DFDFA068DAB}" destId="{33DE2FB9-136B-4C8C-9061-87C1ABD87E14}" srcOrd="0" destOrd="0" parTransId="{2951B368-5F93-40BF-BE6B-9AFCAC1C7B3C}" sibTransId="{3B286E31-640A-401B-9295-35A2B70B4B80}"/>
    <dgm:cxn modelId="{07488AE7-CDF4-423A-9F64-6B3B2835F104}" type="presOf" srcId="{F60FD124-F48D-4526-B581-D8143BCDC83C}" destId="{1DED3050-3FC1-4987-8564-AC6788331870}" srcOrd="0" destOrd="0" presId="urn:microsoft.com/office/officeart/2005/8/layout/matrix2"/>
    <dgm:cxn modelId="{37636AAD-84D7-4F85-8B18-375871647F01}" srcId="{E2BF0A1C-77CD-48C9-87FF-3DFDFA068DAB}" destId="{8B521BA0-78A0-4E6A-BA84-D2A0B3359CD2}" srcOrd="3" destOrd="0" parTransId="{E0FB1612-6FD2-4AAF-8025-58E08D61FBD3}" sibTransId="{665C6AF2-F625-4715-9301-B920C2328CD5}"/>
    <dgm:cxn modelId="{7F4A61A6-5DED-41E2-A6F9-4158B97B8E62}" type="presOf" srcId="{33DE2FB9-136B-4C8C-9061-87C1ABD87E14}" destId="{7C9DDC88-6E94-45FA-B915-1847E8ADD1A3}" srcOrd="0" destOrd="0" presId="urn:microsoft.com/office/officeart/2005/8/layout/matrix2"/>
    <dgm:cxn modelId="{DBB93831-06F5-4D11-8690-4E2EA78015B1}" type="presOf" srcId="{8B521BA0-78A0-4E6A-BA84-D2A0B3359CD2}" destId="{CC63DB44-AE7B-4E0B-A917-094BF6E062C6}" srcOrd="0" destOrd="0" presId="urn:microsoft.com/office/officeart/2005/8/layout/matrix2"/>
    <dgm:cxn modelId="{55D7B43B-27EE-4C03-8D9D-B538A5214D7F}" type="presParOf" srcId="{D63AE3DC-FE94-49D1-BB5C-DD97DB686800}" destId="{4B4DB781-C20E-4C0B-AC03-A86CAB23670E}" srcOrd="0" destOrd="0" presId="urn:microsoft.com/office/officeart/2005/8/layout/matrix2"/>
    <dgm:cxn modelId="{9DF24A9B-B65F-44A4-ADDE-E295C43FCA0B}" type="presParOf" srcId="{D63AE3DC-FE94-49D1-BB5C-DD97DB686800}" destId="{7C9DDC88-6E94-45FA-B915-1847E8ADD1A3}" srcOrd="1" destOrd="0" presId="urn:microsoft.com/office/officeart/2005/8/layout/matrix2"/>
    <dgm:cxn modelId="{3D14E450-D6C6-4BEB-8540-A3DFBC6672E9}" type="presParOf" srcId="{D63AE3DC-FE94-49D1-BB5C-DD97DB686800}" destId="{53408E9E-0448-43AA-8BF5-3B129C26C5B8}" srcOrd="2" destOrd="0" presId="urn:microsoft.com/office/officeart/2005/8/layout/matrix2"/>
    <dgm:cxn modelId="{1D314C2D-982E-4981-AE2C-044F7BC9380C}" type="presParOf" srcId="{D63AE3DC-FE94-49D1-BB5C-DD97DB686800}" destId="{1DED3050-3FC1-4987-8564-AC6788331870}" srcOrd="3" destOrd="0" presId="urn:microsoft.com/office/officeart/2005/8/layout/matrix2"/>
    <dgm:cxn modelId="{3D2A1ACB-D86C-490E-9DE3-4D01626DED0D}" type="presParOf" srcId="{D63AE3DC-FE94-49D1-BB5C-DD97DB686800}" destId="{CC63DB44-AE7B-4E0B-A917-094BF6E062C6}" srcOrd="4" destOrd="0" presId="urn:microsoft.com/office/officeart/2005/8/layout/matrix2"/>
  </dgm:cxnLst>
  <dgm:bg/>
  <dgm:whole/>
</dgm:dataModel>
</file>

<file path=ppt/diagrams/data4.xml><?xml version="1.0" encoding="utf-8"?>
<dgm:dataModel xmlns:dgm="http://schemas.openxmlformats.org/drawingml/2006/diagram" xmlns:a="http://schemas.openxmlformats.org/drawingml/2006/main">
  <dgm:ptLst>
    <dgm:pt modelId="{B12DAE0F-050D-41C3-8BC7-06A1A8B486CC}" type="doc">
      <dgm:prSet loTypeId="urn:microsoft.com/office/officeart/2008/layout/VerticalCurvedList" loCatId="list" qsTypeId="urn:microsoft.com/office/officeart/2005/8/quickstyle/simple1" qsCatId="simple" csTypeId="urn:microsoft.com/office/officeart/2005/8/colors/accent2_3" csCatId="accent2" phldr="1"/>
      <dgm:spPr/>
      <dgm:t>
        <a:bodyPr/>
        <a:lstStyle/>
        <a:p>
          <a:endParaRPr lang="en-IN"/>
        </a:p>
      </dgm:t>
    </dgm:pt>
    <dgm:pt modelId="{A81CCC16-185A-44C7-B3D0-49274AA6EBCF}">
      <dgm:prSet phldrT="[Text]" custT="1"/>
      <dgm:spPr/>
      <dgm:t>
        <a:bodyPr/>
        <a:lstStyle/>
        <a:p>
          <a:r>
            <a:rPr lang="en-US" sz="1800" dirty="0" smtClean="0">
              <a:latin typeface="Segoe UI" pitchFamily="34" charset="0"/>
              <a:cs typeface="Segoe UI" pitchFamily="34" charset="0"/>
            </a:rPr>
            <a:t> For conveying schedule message.</a:t>
          </a:r>
          <a:endParaRPr lang="en-IN" sz="1800" dirty="0">
            <a:latin typeface="Segoe UI" pitchFamily="34" charset="0"/>
            <a:cs typeface="Segoe UI" pitchFamily="34" charset="0"/>
          </a:endParaRPr>
        </a:p>
      </dgm:t>
    </dgm:pt>
    <dgm:pt modelId="{04566D73-E27D-4187-8E55-55AC49990E67}" type="parTrans" cxnId="{70A18D9A-287B-4D5D-876F-78195B6F14DD}">
      <dgm:prSet/>
      <dgm:spPr/>
      <dgm:t>
        <a:bodyPr/>
        <a:lstStyle/>
        <a:p>
          <a:endParaRPr lang="en-IN"/>
        </a:p>
      </dgm:t>
    </dgm:pt>
    <dgm:pt modelId="{16D866BB-2B0F-4E94-9C32-FE5D658F790A}" type="sibTrans" cxnId="{70A18D9A-287B-4D5D-876F-78195B6F14DD}">
      <dgm:prSet/>
      <dgm:spPr/>
      <dgm:t>
        <a:bodyPr/>
        <a:lstStyle/>
        <a:p>
          <a:endParaRPr lang="en-IN"/>
        </a:p>
      </dgm:t>
    </dgm:pt>
    <dgm:pt modelId="{9D8F2F82-E19E-4743-AF1F-B09EB0E793E9}">
      <dgm:prSet phldrT="[Text]" custT="1"/>
      <dgm:spPr/>
      <dgm:t>
        <a:bodyPr/>
        <a:lstStyle/>
        <a:p>
          <a:r>
            <a:rPr lang="en-US" sz="1800" dirty="0" smtClean="0">
              <a:latin typeface="Segoe UI" pitchFamily="34" charset="0"/>
              <a:cs typeface="Segoe UI" pitchFamily="34" charset="0"/>
            </a:rPr>
            <a:t>For communicating changes in organization.</a:t>
          </a:r>
          <a:endParaRPr lang="en-IN" sz="1800" dirty="0">
            <a:latin typeface="Segoe UI" pitchFamily="34" charset="0"/>
            <a:cs typeface="Segoe UI" pitchFamily="34" charset="0"/>
          </a:endParaRPr>
        </a:p>
      </dgm:t>
    </dgm:pt>
    <dgm:pt modelId="{3E4F7E52-BF21-4762-AEBB-7EDB8AEDD929}" type="parTrans" cxnId="{AD5A2B66-8F57-4BFF-B7F4-D962FA93ACD0}">
      <dgm:prSet/>
      <dgm:spPr/>
      <dgm:t>
        <a:bodyPr/>
        <a:lstStyle/>
        <a:p>
          <a:endParaRPr lang="en-IN"/>
        </a:p>
      </dgm:t>
    </dgm:pt>
    <dgm:pt modelId="{82C63041-433C-409E-90DC-C421713C510C}" type="sibTrans" cxnId="{AD5A2B66-8F57-4BFF-B7F4-D962FA93ACD0}">
      <dgm:prSet/>
      <dgm:spPr/>
      <dgm:t>
        <a:bodyPr/>
        <a:lstStyle/>
        <a:p>
          <a:endParaRPr lang="en-IN"/>
        </a:p>
      </dgm:t>
    </dgm:pt>
    <dgm:pt modelId="{CE101FFE-D781-4F74-9AA2-32366E119304}">
      <dgm:prSet phldrT="[Text]" custT="1"/>
      <dgm:spPr/>
      <dgm:t>
        <a:bodyPr/>
        <a:lstStyle/>
        <a:p>
          <a:r>
            <a:rPr lang="en-US" sz="1800" dirty="0" smtClean="0">
              <a:latin typeface="Segoe UI" pitchFamily="34" charset="0"/>
              <a:cs typeface="Segoe UI" pitchFamily="34" charset="0"/>
            </a:rPr>
            <a:t>For issuing instruction to the staff. </a:t>
          </a:r>
          <a:endParaRPr lang="en-IN" sz="1800" dirty="0">
            <a:latin typeface="Segoe UI" pitchFamily="34" charset="0"/>
            <a:cs typeface="Segoe UI" pitchFamily="34" charset="0"/>
          </a:endParaRPr>
        </a:p>
      </dgm:t>
    </dgm:pt>
    <dgm:pt modelId="{EEB05787-CC36-4732-B0F1-020B33ECC8FA}" type="parTrans" cxnId="{A4EAB215-EEEF-4E75-A8BE-7CE1185D08AF}">
      <dgm:prSet/>
      <dgm:spPr/>
      <dgm:t>
        <a:bodyPr/>
        <a:lstStyle/>
        <a:p>
          <a:endParaRPr lang="en-IN"/>
        </a:p>
      </dgm:t>
    </dgm:pt>
    <dgm:pt modelId="{01E148F6-E372-4B22-A6DB-257CC5D6FAAC}" type="sibTrans" cxnId="{A4EAB215-EEEF-4E75-A8BE-7CE1185D08AF}">
      <dgm:prSet/>
      <dgm:spPr/>
      <dgm:t>
        <a:bodyPr/>
        <a:lstStyle/>
        <a:p>
          <a:endParaRPr lang="en-IN"/>
        </a:p>
      </dgm:t>
    </dgm:pt>
    <dgm:pt modelId="{1A2E0A74-3B9A-44FB-ACFB-5CE607D79B32}">
      <dgm:prSet custT="1"/>
      <dgm:spPr/>
      <dgm:t>
        <a:bodyPr/>
        <a:lstStyle/>
        <a:p>
          <a:r>
            <a:rPr lang="en-US" sz="1800" dirty="0" smtClean="0">
              <a:latin typeface="Segoe UI" pitchFamily="34" charset="0"/>
              <a:cs typeface="Segoe UI" pitchFamily="34" charset="0"/>
            </a:rPr>
            <a:t>For submitting periodical reports.</a:t>
          </a:r>
          <a:endParaRPr lang="en-IN" sz="1800" dirty="0">
            <a:latin typeface="Segoe UI" pitchFamily="34" charset="0"/>
            <a:cs typeface="Segoe UI" pitchFamily="34" charset="0"/>
          </a:endParaRPr>
        </a:p>
      </dgm:t>
    </dgm:pt>
    <dgm:pt modelId="{4A3687A1-9896-4CC9-B6C3-19E29F5B384A}" type="parTrans" cxnId="{EFBE843C-4829-4685-AC6F-DBF448FDC457}">
      <dgm:prSet/>
      <dgm:spPr/>
      <dgm:t>
        <a:bodyPr/>
        <a:lstStyle/>
        <a:p>
          <a:endParaRPr lang="en-IN"/>
        </a:p>
      </dgm:t>
    </dgm:pt>
    <dgm:pt modelId="{4AE96502-5253-499C-B38C-9BEFF6634CAC}" type="sibTrans" cxnId="{EFBE843C-4829-4685-AC6F-DBF448FDC457}">
      <dgm:prSet/>
      <dgm:spPr/>
      <dgm:t>
        <a:bodyPr/>
        <a:lstStyle/>
        <a:p>
          <a:endParaRPr lang="en-IN"/>
        </a:p>
      </dgm:t>
    </dgm:pt>
    <dgm:pt modelId="{16D52098-6F81-458D-8AF6-CF2FE4AE352E}">
      <dgm:prSet custT="1"/>
      <dgm:spPr/>
      <dgm:t>
        <a:bodyPr/>
        <a:lstStyle/>
        <a:p>
          <a:r>
            <a:rPr lang="en-US" sz="1800" dirty="0" smtClean="0">
              <a:latin typeface="Segoe UI" pitchFamily="34" charset="0"/>
              <a:cs typeface="Segoe UI" pitchFamily="34" charset="0"/>
            </a:rPr>
            <a:t>For conforming a decision made at phone. </a:t>
          </a:r>
          <a:endParaRPr lang="en-IN" sz="1800" dirty="0">
            <a:latin typeface="Segoe UI" pitchFamily="34" charset="0"/>
            <a:cs typeface="Segoe UI" pitchFamily="34" charset="0"/>
          </a:endParaRPr>
        </a:p>
      </dgm:t>
    </dgm:pt>
    <dgm:pt modelId="{89F564EC-69A8-4105-AF60-39158F099CC5}" type="parTrans" cxnId="{4A993422-1049-4D75-B2F2-4DE58395B762}">
      <dgm:prSet/>
      <dgm:spPr/>
      <dgm:t>
        <a:bodyPr/>
        <a:lstStyle/>
        <a:p>
          <a:endParaRPr lang="en-IN"/>
        </a:p>
      </dgm:t>
    </dgm:pt>
    <dgm:pt modelId="{6F892BD2-1E01-4F2F-B862-914F05551BB5}" type="sibTrans" cxnId="{4A993422-1049-4D75-B2F2-4DE58395B762}">
      <dgm:prSet/>
      <dgm:spPr/>
      <dgm:t>
        <a:bodyPr/>
        <a:lstStyle/>
        <a:p>
          <a:endParaRPr lang="en-IN"/>
        </a:p>
      </dgm:t>
    </dgm:pt>
    <dgm:pt modelId="{AF5A2123-73D7-4DD7-876B-75EB2D3B3166}">
      <dgm:prSet custT="1"/>
      <dgm:spPr/>
      <dgm:t>
        <a:bodyPr/>
        <a:lstStyle/>
        <a:p>
          <a:r>
            <a:rPr lang="en-US" sz="1800" dirty="0" smtClean="0">
              <a:latin typeface="Segoe UI" pitchFamily="34" charset="0"/>
              <a:cs typeface="Segoe UI" pitchFamily="34" charset="0"/>
            </a:rPr>
            <a:t> For asking certain special information.</a:t>
          </a:r>
          <a:endParaRPr lang="en-IN" sz="1800" dirty="0">
            <a:latin typeface="Segoe UI" pitchFamily="34" charset="0"/>
            <a:cs typeface="Segoe UI" pitchFamily="34" charset="0"/>
          </a:endParaRPr>
        </a:p>
      </dgm:t>
    </dgm:pt>
    <dgm:pt modelId="{889FF6D7-6A7A-49B5-9313-854DC4CB8E60}" type="parTrans" cxnId="{7251B41E-F0BC-411B-A4F5-C0D61CC9B229}">
      <dgm:prSet/>
      <dgm:spPr/>
      <dgm:t>
        <a:bodyPr/>
        <a:lstStyle/>
        <a:p>
          <a:endParaRPr lang="en-IN"/>
        </a:p>
      </dgm:t>
    </dgm:pt>
    <dgm:pt modelId="{ECCAE765-F56C-4C3F-9207-DDABF097CDEF}" type="sibTrans" cxnId="{7251B41E-F0BC-411B-A4F5-C0D61CC9B229}">
      <dgm:prSet/>
      <dgm:spPr/>
      <dgm:t>
        <a:bodyPr/>
        <a:lstStyle/>
        <a:p>
          <a:endParaRPr lang="en-IN"/>
        </a:p>
      </dgm:t>
    </dgm:pt>
    <dgm:pt modelId="{B4374A65-C25A-4036-AC93-C7C2C957D6C6}">
      <dgm:prSet custT="1"/>
      <dgm:spPr/>
      <dgm:t>
        <a:bodyPr/>
        <a:lstStyle/>
        <a:p>
          <a:r>
            <a:rPr lang="en-US" sz="1800" dirty="0" smtClean="0">
              <a:latin typeface="Segoe UI" pitchFamily="34" charset="0"/>
              <a:cs typeface="Segoe UI" pitchFamily="34" charset="0"/>
            </a:rPr>
            <a:t>For writing suggestions. </a:t>
          </a:r>
          <a:endParaRPr lang="en-IN" sz="1800" dirty="0">
            <a:latin typeface="Segoe UI" pitchFamily="34" charset="0"/>
            <a:cs typeface="Segoe UI" pitchFamily="34" charset="0"/>
          </a:endParaRPr>
        </a:p>
      </dgm:t>
    </dgm:pt>
    <dgm:pt modelId="{80B9A3F8-8811-472F-8CAF-4BE576261D4C}" type="parTrans" cxnId="{7E85675C-DB0A-4300-A918-3EEDBE92D7A5}">
      <dgm:prSet/>
      <dgm:spPr/>
      <dgm:t>
        <a:bodyPr/>
        <a:lstStyle/>
        <a:p>
          <a:endParaRPr lang="en-IN"/>
        </a:p>
      </dgm:t>
    </dgm:pt>
    <dgm:pt modelId="{6C2242B0-329C-4A1C-AEA0-349EBBBF4DF6}" type="sibTrans" cxnId="{7E85675C-DB0A-4300-A918-3EEDBE92D7A5}">
      <dgm:prSet/>
      <dgm:spPr/>
      <dgm:t>
        <a:bodyPr/>
        <a:lstStyle/>
        <a:p>
          <a:endParaRPr lang="en-IN"/>
        </a:p>
      </dgm:t>
    </dgm:pt>
    <dgm:pt modelId="{10485E40-C0DB-4FF5-9F9B-1D37904EF27C}" type="pres">
      <dgm:prSet presAssocID="{B12DAE0F-050D-41C3-8BC7-06A1A8B486CC}" presName="Name0" presStyleCnt="0">
        <dgm:presLayoutVars>
          <dgm:chMax val="7"/>
          <dgm:chPref val="7"/>
          <dgm:dir/>
        </dgm:presLayoutVars>
      </dgm:prSet>
      <dgm:spPr/>
      <dgm:t>
        <a:bodyPr/>
        <a:lstStyle/>
        <a:p>
          <a:endParaRPr lang="en-IN"/>
        </a:p>
      </dgm:t>
    </dgm:pt>
    <dgm:pt modelId="{FBB6F853-9C37-4180-AD52-E300B37BD5A4}" type="pres">
      <dgm:prSet presAssocID="{B12DAE0F-050D-41C3-8BC7-06A1A8B486CC}" presName="Name1" presStyleCnt="0"/>
      <dgm:spPr/>
    </dgm:pt>
    <dgm:pt modelId="{8232C1E9-21FA-4E35-B076-2832C8CDD5EE}" type="pres">
      <dgm:prSet presAssocID="{B12DAE0F-050D-41C3-8BC7-06A1A8B486CC}" presName="cycle" presStyleCnt="0"/>
      <dgm:spPr/>
    </dgm:pt>
    <dgm:pt modelId="{7901CB60-6111-446C-A354-CF51DD6758EA}" type="pres">
      <dgm:prSet presAssocID="{B12DAE0F-050D-41C3-8BC7-06A1A8B486CC}" presName="srcNode" presStyleLbl="node1" presStyleIdx="0" presStyleCnt="7"/>
      <dgm:spPr/>
    </dgm:pt>
    <dgm:pt modelId="{B3FCE567-B146-4B62-88DB-2111A633151F}" type="pres">
      <dgm:prSet presAssocID="{B12DAE0F-050D-41C3-8BC7-06A1A8B486CC}" presName="conn" presStyleLbl="parChTrans1D2" presStyleIdx="0" presStyleCnt="1"/>
      <dgm:spPr/>
      <dgm:t>
        <a:bodyPr/>
        <a:lstStyle/>
        <a:p>
          <a:endParaRPr lang="en-IN"/>
        </a:p>
      </dgm:t>
    </dgm:pt>
    <dgm:pt modelId="{3B5CBCF0-722D-4B04-BC98-35BE70AA6D35}" type="pres">
      <dgm:prSet presAssocID="{B12DAE0F-050D-41C3-8BC7-06A1A8B486CC}" presName="extraNode" presStyleLbl="node1" presStyleIdx="0" presStyleCnt="7"/>
      <dgm:spPr/>
    </dgm:pt>
    <dgm:pt modelId="{252D697A-5C20-4D6B-AD7E-0DD709879BCE}" type="pres">
      <dgm:prSet presAssocID="{B12DAE0F-050D-41C3-8BC7-06A1A8B486CC}" presName="dstNode" presStyleLbl="node1" presStyleIdx="0" presStyleCnt="7"/>
      <dgm:spPr/>
    </dgm:pt>
    <dgm:pt modelId="{015D6E7E-A9E9-4E45-8473-A71B0C1E1EFA}" type="pres">
      <dgm:prSet presAssocID="{A81CCC16-185A-44C7-B3D0-49274AA6EBCF}" presName="text_1" presStyleLbl="node1" presStyleIdx="0" presStyleCnt="7">
        <dgm:presLayoutVars>
          <dgm:bulletEnabled val="1"/>
        </dgm:presLayoutVars>
      </dgm:prSet>
      <dgm:spPr/>
      <dgm:t>
        <a:bodyPr/>
        <a:lstStyle/>
        <a:p>
          <a:endParaRPr lang="en-IN"/>
        </a:p>
      </dgm:t>
    </dgm:pt>
    <dgm:pt modelId="{046C70AF-98E8-4ECD-917D-8ECA5C6C3569}" type="pres">
      <dgm:prSet presAssocID="{A81CCC16-185A-44C7-B3D0-49274AA6EBCF}" presName="accent_1" presStyleCnt="0"/>
      <dgm:spPr/>
    </dgm:pt>
    <dgm:pt modelId="{2102EE12-6947-43BE-B0EF-5F3755B3B5F8}" type="pres">
      <dgm:prSet presAssocID="{A81CCC16-185A-44C7-B3D0-49274AA6EBCF}" presName="accentRepeatNode" presStyleLbl="solidFgAcc1" presStyleIdx="0" presStyleCnt="7"/>
      <dgm:spPr/>
    </dgm:pt>
    <dgm:pt modelId="{1F05B61E-142F-4A05-B38F-06D03D7454AA}" type="pres">
      <dgm:prSet presAssocID="{1A2E0A74-3B9A-44FB-ACFB-5CE607D79B32}" presName="text_2" presStyleLbl="node1" presStyleIdx="1" presStyleCnt="7">
        <dgm:presLayoutVars>
          <dgm:bulletEnabled val="1"/>
        </dgm:presLayoutVars>
      </dgm:prSet>
      <dgm:spPr/>
      <dgm:t>
        <a:bodyPr/>
        <a:lstStyle/>
        <a:p>
          <a:endParaRPr lang="en-IN"/>
        </a:p>
      </dgm:t>
    </dgm:pt>
    <dgm:pt modelId="{1B1D8879-FBAA-441E-9C62-222C7499C207}" type="pres">
      <dgm:prSet presAssocID="{1A2E0A74-3B9A-44FB-ACFB-5CE607D79B32}" presName="accent_2" presStyleCnt="0"/>
      <dgm:spPr/>
    </dgm:pt>
    <dgm:pt modelId="{69256BF4-773B-401A-B359-BDFE36A8609F}" type="pres">
      <dgm:prSet presAssocID="{1A2E0A74-3B9A-44FB-ACFB-5CE607D79B32}" presName="accentRepeatNode" presStyleLbl="solidFgAcc1" presStyleIdx="1" presStyleCnt="7"/>
      <dgm:spPr/>
    </dgm:pt>
    <dgm:pt modelId="{036D6ECB-67CA-44AC-B308-827A54D14187}" type="pres">
      <dgm:prSet presAssocID="{9D8F2F82-E19E-4743-AF1F-B09EB0E793E9}" presName="text_3" presStyleLbl="node1" presStyleIdx="2" presStyleCnt="7">
        <dgm:presLayoutVars>
          <dgm:bulletEnabled val="1"/>
        </dgm:presLayoutVars>
      </dgm:prSet>
      <dgm:spPr/>
      <dgm:t>
        <a:bodyPr/>
        <a:lstStyle/>
        <a:p>
          <a:endParaRPr lang="en-IN"/>
        </a:p>
      </dgm:t>
    </dgm:pt>
    <dgm:pt modelId="{BF6E3A2D-E185-45FA-9149-111691E8A9A6}" type="pres">
      <dgm:prSet presAssocID="{9D8F2F82-E19E-4743-AF1F-B09EB0E793E9}" presName="accent_3" presStyleCnt="0"/>
      <dgm:spPr/>
    </dgm:pt>
    <dgm:pt modelId="{1C2A24FC-3E9F-4F68-9A13-F05AE309986C}" type="pres">
      <dgm:prSet presAssocID="{9D8F2F82-E19E-4743-AF1F-B09EB0E793E9}" presName="accentRepeatNode" presStyleLbl="solidFgAcc1" presStyleIdx="2" presStyleCnt="7"/>
      <dgm:spPr/>
    </dgm:pt>
    <dgm:pt modelId="{55343654-D6D0-44F0-BB55-20E2BA976B27}" type="pres">
      <dgm:prSet presAssocID="{CE101FFE-D781-4F74-9AA2-32366E119304}" presName="text_4" presStyleLbl="node1" presStyleIdx="3" presStyleCnt="7">
        <dgm:presLayoutVars>
          <dgm:bulletEnabled val="1"/>
        </dgm:presLayoutVars>
      </dgm:prSet>
      <dgm:spPr/>
      <dgm:t>
        <a:bodyPr/>
        <a:lstStyle/>
        <a:p>
          <a:endParaRPr lang="en-IN"/>
        </a:p>
      </dgm:t>
    </dgm:pt>
    <dgm:pt modelId="{16A289B4-F6DB-4658-9EF1-E8DEEDBBC67F}" type="pres">
      <dgm:prSet presAssocID="{CE101FFE-D781-4F74-9AA2-32366E119304}" presName="accent_4" presStyleCnt="0"/>
      <dgm:spPr/>
    </dgm:pt>
    <dgm:pt modelId="{FD2CDF7C-C704-4D76-95B8-00C19B99BCC9}" type="pres">
      <dgm:prSet presAssocID="{CE101FFE-D781-4F74-9AA2-32366E119304}" presName="accentRepeatNode" presStyleLbl="solidFgAcc1" presStyleIdx="3" presStyleCnt="7"/>
      <dgm:spPr/>
    </dgm:pt>
    <dgm:pt modelId="{BAD256AB-4D14-4107-A9E5-DE0A00A91C41}" type="pres">
      <dgm:prSet presAssocID="{16D52098-6F81-458D-8AF6-CF2FE4AE352E}" presName="text_5" presStyleLbl="node1" presStyleIdx="4" presStyleCnt="7">
        <dgm:presLayoutVars>
          <dgm:bulletEnabled val="1"/>
        </dgm:presLayoutVars>
      </dgm:prSet>
      <dgm:spPr/>
      <dgm:t>
        <a:bodyPr/>
        <a:lstStyle/>
        <a:p>
          <a:endParaRPr lang="en-IN"/>
        </a:p>
      </dgm:t>
    </dgm:pt>
    <dgm:pt modelId="{2AB7030F-763F-418E-B074-AEF680F28134}" type="pres">
      <dgm:prSet presAssocID="{16D52098-6F81-458D-8AF6-CF2FE4AE352E}" presName="accent_5" presStyleCnt="0"/>
      <dgm:spPr/>
    </dgm:pt>
    <dgm:pt modelId="{19086306-0AD5-485D-BE3E-706377D1CA77}" type="pres">
      <dgm:prSet presAssocID="{16D52098-6F81-458D-8AF6-CF2FE4AE352E}" presName="accentRepeatNode" presStyleLbl="solidFgAcc1" presStyleIdx="4" presStyleCnt="7"/>
      <dgm:spPr/>
    </dgm:pt>
    <dgm:pt modelId="{D4A005DA-6B3A-40B5-94CF-C85660929D99}" type="pres">
      <dgm:prSet presAssocID="{AF5A2123-73D7-4DD7-876B-75EB2D3B3166}" presName="text_6" presStyleLbl="node1" presStyleIdx="5" presStyleCnt="7">
        <dgm:presLayoutVars>
          <dgm:bulletEnabled val="1"/>
        </dgm:presLayoutVars>
      </dgm:prSet>
      <dgm:spPr/>
      <dgm:t>
        <a:bodyPr/>
        <a:lstStyle/>
        <a:p>
          <a:endParaRPr lang="en-IN"/>
        </a:p>
      </dgm:t>
    </dgm:pt>
    <dgm:pt modelId="{360EA89F-B155-42F0-9B3D-D0F7BE568E87}" type="pres">
      <dgm:prSet presAssocID="{AF5A2123-73D7-4DD7-876B-75EB2D3B3166}" presName="accent_6" presStyleCnt="0"/>
      <dgm:spPr/>
    </dgm:pt>
    <dgm:pt modelId="{4A4D9865-45A0-4958-AFCB-731FDFE20E34}" type="pres">
      <dgm:prSet presAssocID="{AF5A2123-73D7-4DD7-876B-75EB2D3B3166}" presName="accentRepeatNode" presStyleLbl="solidFgAcc1" presStyleIdx="5" presStyleCnt="7"/>
      <dgm:spPr/>
    </dgm:pt>
    <dgm:pt modelId="{EBADDF51-9535-4F0D-AC5B-68BD5A61C8A7}" type="pres">
      <dgm:prSet presAssocID="{B4374A65-C25A-4036-AC93-C7C2C957D6C6}" presName="text_7" presStyleLbl="node1" presStyleIdx="6" presStyleCnt="7">
        <dgm:presLayoutVars>
          <dgm:bulletEnabled val="1"/>
        </dgm:presLayoutVars>
      </dgm:prSet>
      <dgm:spPr/>
      <dgm:t>
        <a:bodyPr/>
        <a:lstStyle/>
        <a:p>
          <a:endParaRPr lang="en-IN"/>
        </a:p>
      </dgm:t>
    </dgm:pt>
    <dgm:pt modelId="{A5878462-A0EB-4A8B-B525-76321D11C0CB}" type="pres">
      <dgm:prSet presAssocID="{B4374A65-C25A-4036-AC93-C7C2C957D6C6}" presName="accent_7" presStyleCnt="0"/>
      <dgm:spPr/>
    </dgm:pt>
    <dgm:pt modelId="{3D182638-C110-4807-945D-45A6DFD37A8C}" type="pres">
      <dgm:prSet presAssocID="{B4374A65-C25A-4036-AC93-C7C2C957D6C6}" presName="accentRepeatNode" presStyleLbl="solidFgAcc1" presStyleIdx="6" presStyleCnt="7"/>
      <dgm:spPr/>
    </dgm:pt>
  </dgm:ptLst>
  <dgm:cxnLst>
    <dgm:cxn modelId="{AD5A2B66-8F57-4BFF-B7F4-D962FA93ACD0}" srcId="{B12DAE0F-050D-41C3-8BC7-06A1A8B486CC}" destId="{9D8F2F82-E19E-4743-AF1F-B09EB0E793E9}" srcOrd="2" destOrd="0" parTransId="{3E4F7E52-BF21-4762-AEBB-7EDB8AEDD929}" sibTransId="{82C63041-433C-409E-90DC-C421713C510C}"/>
    <dgm:cxn modelId="{0159F8FA-7908-4AC1-9EF4-1A9D2A778209}" type="presOf" srcId="{16D866BB-2B0F-4E94-9C32-FE5D658F790A}" destId="{B3FCE567-B146-4B62-88DB-2111A633151F}" srcOrd="0" destOrd="0" presId="urn:microsoft.com/office/officeart/2008/layout/VerticalCurvedList"/>
    <dgm:cxn modelId="{BB5F8A71-9385-42DA-AB05-FE5B83A8A8BE}" type="presOf" srcId="{A81CCC16-185A-44C7-B3D0-49274AA6EBCF}" destId="{015D6E7E-A9E9-4E45-8473-A71B0C1E1EFA}" srcOrd="0" destOrd="0" presId="urn:microsoft.com/office/officeart/2008/layout/VerticalCurvedList"/>
    <dgm:cxn modelId="{7E6C6EC8-7726-47F7-B5A8-1E3858663E67}" type="presOf" srcId="{16D52098-6F81-458D-8AF6-CF2FE4AE352E}" destId="{BAD256AB-4D14-4107-A9E5-DE0A00A91C41}" srcOrd="0" destOrd="0" presId="urn:microsoft.com/office/officeart/2008/layout/VerticalCurvedList"/>
    <dgm:cxn modelId="{EFBE843C-4829-4685-AC6F-DBF448FDC457}" srcId="{B12DAE0F-050D-41C3-8BC7-06A1A8B486CC}" destId="{1A2E0A74-3B9A-44FB-ACFB-5CE607D79B32}" srcOrd="1" destOrd="0" parTransId="{4A3687A1-9896-4CC9-B6C3-19E29F5B384A}" sibTransId="{4AE96502-5253-499C-B38C-9BEFF6634CAC}"/>
    <dgm:cxn modelId="{C604BBC2-370A-44BD-AB2A-2F629FF06F69}" type="presOf" srcId="{1A2E0A74-3B9A-44FB-ACFB-5CE607D79B32}" destId="{1F05B61E-142F-4A05-B38F-06D03D7454AA}" srcOrd="0" destOrd="0" presId="urn:microsoft.com/office/officeart/2008/layout/VerticalCurvedList"/>
    <dgm:cxn modelId="{437D99D0-B546-45E3-A1C3-DB01F0FE74BE}" type="presOf" srcId="{9D8F2F82-E19E-4743-AF1F-B09EB0E793E9}" destId="{036D6ECB-67CA-44AC-B308-827A54D14187}" srcOrd="0" destOrd="0" presId="urn:microsoft.com/office/officeart/2008/layout/VerticalCurvedList"/>
    <dgm:cxn modelId="{70A18D9A-287B-4D5D-876F-78195B6F14DD}" srcId="{B12DAE0F-050D-41C3-8BC7-06A1A8B486CC}" destId="{A81CCC16-185A-44C7-B3D0-49274AA6EBCF}" srcOrd="0" destOrd="0" parTransId="{04566D73-E27D-4187-8E55-55AC49990E67}" sibTransId="{16D866BB-2B0F-4E94-9C32-FE5D658F790A}"/>
    <dgm:cxn modelId="{4A993422-1049-4D75-B2F2-4DE58395B762}" srcId="{B12DAE0F-050D-41C3-8BC7-06A1A8B486CC}" destId="{16D52098-6F81-458D-8AF6-CF2FE4AE352E}" srcOrd="4" destOrd="0" parTransId="{89F564EC-69A8-4105-AF60-39158F099CC5}" sibTransId="{6F892BD2-1E01-4F2F-B862-914F05551BB5}"/>
    <dgm:cxn modelId="{A4EAB215-EEEF-4E75-A8BE-7CE1185D08AF}" srcId="{B12DAE0F-050D-41C3-8BC7-06A1A8B486CC}" destId="{CE101FFE-D781-4F74-9AA2-32366E119304}" srcOrd="3" destOrd="0" parTransId="{EEB05787-CC36-4732-B0F1-020B33ECC8FA}" sibTransId="{01E148F6-E372-4B22-A6DB-257CC5D6FAAC}"/>
    <dgm:cxn modelId="{7251B41E-F0BC-411B-A4F5-C0D61CC9B229}" srcId="{B12DAE0F-050D-41C3-8BC7-06A1A8B486CC}" destId="{AF5A2123-73D7-4DD7-876B-75EB2D3B3166}" srcOrd="5" destOrd="0" parTransId="{889FF6D7-6A7A-49B5-9313-854DC4CB8E60}" sibTransId="{ECCAE765-F56C-4C3F-9207-DDABF097CDEF}"/>
    <dgm:cxn modelId="{253648CE-6E88-4DF2-B4C9-2FD55BF1CFA6}" type="presOf" srcId="{AF5A2123-73D7-4DD7-876B-75EB2D3B3166}" destId="{D4A005DA-6B3A-40B5-94CF-C85660929D99}" srcOrd="0" destOrd="0" presId="urn:microsoft.com/office/officeart/2008/layout/VerticalCurvedList"/>
    <dgm:cxn modelId="{70DC4CCB-EEEC-4AF7-8C6F-9109399CC8AC}" type="presOf" srcId="{CE101FFE-D781-4F74-9AA2-32366E119304}" destId="{55343654-D6D0-44F0-BB55-20E2BA976B27}" srcOrd="0" destOrd="0" presId="urn:microsoft.com/office/officeart/2008/layout/VerticalCurvedList"/>
    <dgm:cxn modelId="{A32E285B-7292-4F30-B15D-3202F4983C00}" type="presOf" srcId="{B4374A65-C25A-4036-AC93-C7C2C957D6C6}" destId="{EBADDF51-9535-4F0D-AC5B-68BD5A61C8A7}" srcOrd="0" destOrd="0" presId="urn:microsoft.com/office/officeart/2008/layout/VerticalCurvedList"/>
    <dgm:cxn modelId="{5269DF88-EAF1-4F5C-A1AE-E962F4A5E4A3}" type="presOf" srcId="{B12DAE0F-050D-41C3-8BC7-06A1A8B486CC}" destId="{10485E40-C0DB-4FF5-9F9B-1D37904EF27C}" srcOrd="0" destOrd="0" presId="urn:microsoft.com/office/officeart/2008/layout/VerticalCurvedList"/>
    <dgm:cxn modelId="{7E85675C-DB0A-4300-A918-3EEDBE92D7A5}" srcId="{B12DAE0F-050D-41C3-8BC7-06A1A8B486CC}" destId="{B4374A65-C25A-4036-AC93-C7C2C957D6C6}" srcOrd="6" destOrd="0" parTransId="{80B9A3F8-8811-472F-8CAF-4BE576261D4C}" sibTransId="{6C2242B0-329C-4A1C-AEA0-349EBBBF4DF6}"/>
    <dgm:cxn modelId="{65B7FF19-9294-4DC4-8C38-D734AF9710D8}" type="presParOf" srcId="{10485E40-C0DB-4FF5-9F9B-1D37904EF27C}" destId="{FBB6F853-9C37-4180-AD52-E300B37BD5A4}" srcOrd="0" destOrd="0" presId="urn:microsoft.com/office/officeart/2008/layout/VerticalCurvedList"/>
    <dgm:cxn modelId="{00C5BBCC-4FEA-4874-8D1B-F88470B3305B}" type="presParOf" srcId="{FBB6F853-9C37-4180-AD52-E300B37BD5A4}" destId="{8232C1E9-21FA-4E35-B076-2832C8CDD5EE}" srcOrd="0" destOrd="0" presId="urn:microsoft.com/office/officeart/2008/layout/VerticalCurvedList"/>
    <dgm:cxn modelId="{5C735B17-C5B7-4191-9E22-ADCA518B7E93}" type="presParOf" srcId="{8232C1E9-21FA-4E35-B076-2832C8CDD5EE}" destId="{7901CB60-6111-446C-A354-CF51DD6758EA}" srcOrd="0" destOrd="0" presId="urn:microsoft.com/office/officeart/2008/layout/VerticalCurvedList"/>
    <dgm:cxn modelId="{AF3E4FB0-21D2-4ADB-AA21-87FC9C8B2761}" type="presParOf" srcId="{8232C1E9-21FA-4E35-B076-2832C8CDD5EE}" destId="{B3FCE567-B146-4B62-88DB-2111A633151F}" srcOrd="1" destOrd="0" presId="urn:microsoft.com/office/officeart/2008/layout/VerticalCurvedList"/>
    <dgm:cxn modelId="{4584DAAF-8190-40F7-ADED-763F48207384}" type="presParOf" srcId="{8232C1E9-21FA-4E35-B076-2832C8CDD5EE}" destId="{3B5CBCF0-722D-4B04-BC98-35BE70AA6D35}" srcOrd="2" destOrd="0" presId="urn:microsoft.com/office/officeart/2008/layout/VerticalCurvedList"/>
    <dgm:cxn modelId="{A575159E-3D85-453B-ABE8-BDC5EBAB40C5}" type="presParOf" srcId="{8232C1E9-21FA-4E35-B076-2832C8CDD5EE}" destId="{252D697A-5C20-4D6B-AD7E-0DD709879BCE}" srcOrd="3" destOrd="0" presId="urn:microsoft.com/office/officeart/2008/layout/VerticalCurvedList"/>
    <dgm:cxn modelId="{9F42BD51-145E-4E07-B16E-43E71FCFAE53}" type="presParOf" srcId="{FBB6F853-9C37-4180-AD52-E300B37BD5A4}" destId="{015D6E7E-A9E9-4E45-8473-A71B0C1E1EFA}" srcOrd="1" destOrd="0" presId="urn:microsoft.com/office/officeart/2008/layout/VerticalCurvedList"/>
    <dgm:cxn modelId="{1AD502B4-A034-48A3-A2DD-6AB931541E2C}" type="presParOf" srcId="{FBB6F853-9C37-4180-AD52-E300B37BD5A4}" destId="{046C70AF-98E8-4ECD-917D-8ECA5C6C3569}" srcOrd="2" destOrd="0" presId="urn:microsoft.com/office/officeart/2008/layout/VerticalCurvedList"/>
    <dgm:cxn modelId="{F4281A19-1529-4A27-8E05-C89940035604}" type="presParOf" srcId="{046C70AF-98E8-4ECD-917D-8ECA5C6C3569}" destId="{2102EE12-6947-43BE-B0EF-5F3755B3B5F8}" srcOrd="0" destOrd="0" presId="urn:microsoft.com/office/officeart/2008/layout/VerticalCurvedList"/>
    <dgm:cxn modelId="{E5F34DE0-9591-4CFA-8272-09B78EF636EE}" type="presParOf" srcId="{FBB6F853-9C37-4180-AD52-E300B37BD5A4}" destId="{1F05B61E-142F-4A05-B38F-06D03D7454AA}" srcOrd="3" destOrd="0" presId="urn:microsoft.com/office/officeart/2008/layout/VerticalCurvedList"/>
    <dgm:cxn modelId="{99380662-1DBF-4D71-B542-4540A83C3C4F}" type="presParOf" srcId="{FBB6F853-9C37-4180-AD52-E300B37BD5A4}" destId="{1B1D8879-FBAA-441E-9C62-222C7499C207}" srcOrd="4" destOrd="0" presId="urn:microsoft.com/office/officeart/2008/layout/VerticalCurvedList"/>
    <dgm:cxn modelId="{A0F9A412-BAD0-4919-8ED5-60B8F91E6772}" type="presParOf" srcId="{1B1D8879-FBAA-441E-9C62-222C7499C207}" destId="{69256BF4-773B-401A-B359-BDFE36A8609F}" srcOrd="0" destOrd="0" presId="urn:microsoft.com/office/officeart/2008/layout/VerticalCurvedList"/>
    <dgm:cxn modelId="{A8F71D49-0ADF-47CA-95DC-5A07DECF5861}" type="presParOf" srcId="{FBB6F853-9C37-4180-AD52-E300B37BD5A4}" destId="{036D6ECB-67CA-44AC-B308-827A54D14187}" srcOrd="5" destOrd="0" presId="urn:microsoft.com/office/officeart/2008/layout/VerticalCurvedList"/>
    <dgm:cxn modelId="{47A9035C-9930-487C-9083-E55AC4773521}" type="presParOf" srcId="{FBB6F853-9C37-4180-AD52-E300B37BD5A4}" destId="{BF6E3A2D-E185-45FA-9149-111691E8A9A6}" srcOrd="6" destOrd="0" presId="urn:microsoft.com/office/officeart/2008/layout/VerticalCurvedList"/>
    <dgm:cxn modelId="{84188817-3FED-4F82-90A0-2424F97307F0}" type="presParOf" srcId="{BF6E3A2D-E185-45FA-9149-111691E8A9A6}" destId="{1C2A24FC-3E9F-4F68-9A13-F05AE309986C}" srcOrd="0" destOrd="0" presId="urn:microsoft.com/office/officeart/2008/layout/VerticalCurvedList"/>
    <dgm:cxn modelId="{A340F135-44FD-4445-9DDD-0F03A0EB3B1C}" type="presParOf" srcId="{FBB6F853-9C37-4180-AD52-E300B37BD5A4}" destId="{55343654-D6D0-44F0-BB55-20E2BA976B27}" srcOrd="7" destOrd="0" presId="urn:microsoft.com/office/officeart/2008/layout/VerticalCurvedList"/>
    <dgm:cxn modelId="{198C5B58-28FA-40A6-8A31-04034C466B86}" type="presParOf" srcId="{FBB6F853-9C37-4180-AD52-E300B37BD5A4}" destId="{16A289B4-F6DB-4658-9EF1-E8DEEDBBC67F}" srcOrd="8" destOrd="0" presId="urn:microsoft.com/office/officeart/2008/layout/VerticalCurvedList"/>
    <dgm:cxn modelId="{4AD886D4-D12B-4BBA-9526-65DE37EDEE1A}" type="presParOf" srcId="{16A289B4-F6DB-4658-9EF1-E8DEEDBBC67F}" destId="{FD2CDF7C-C704-4D76-95B8-00C19B99BCC9}" srcOrd="0" destOrd="0" presId="urn:microsoft.com/office/officeart/2008/layout/VerticalCurvedList"/>
    <dgm:cxn modelId="{E14771A0-AF99-423B-93E9-8AB22BAE644A}" type="presParOf" srcId="{FBB6F853-9C37-4180-AD52-E300B37BD5A4}" destId="{BAD256AB-4D14-4107-A9E5-DE0A00A91C41}" srcOrd="9" destOrd="0" presId="urn:microsoft.com/office/officeart/2008/layout/VerticalCurvedList"/>
    <dgm:cxn modelId="{07E850BE-95B2-4AD5-A870-A8E31A28AB06}" type="presParOf" srcId="{FBB6F853-9C37-4180-AD52-E300B37BD5A4}" destId="{2AB7030F-763F-418E-B074-AEF680F28134}" srcOrd="10" destOrd="0" presId="urn:microsoft.com/office/officeart/2008/layout/VerticalCurvedList"/>
    <dgm:cxn modelId="{FC4BCAFD-ED0D-4AA6-859D-854D2F56A700}" type="presParOf" srcId="{2AB7030F-763F-418E-B074-AEF680F28134}" destId="{19086306-0AD5-485D-BE3E-706377D1CA77}" srcOrd="0" destOrd="0" presId="urn:microsoft.com/office/officeart/2008/layout/VerticalCurvedList"/>
    <dgm:cxn modelId="{79A6C0BF-D741-4EF5-A87D-2A4D2CF0EA5E}" type="presParOf" srcId="{FBB6F853-9C37-4180-AD52-E300B37BD5A4}" destId="{D4A005DA-6B3A-40B5-94CF-C85660929D99}" srcOrd="11" destOrd="0" presId="urn:microsoft.com/office/officeart/2008/layout/VerticalCurvedList"/>
    <dgm:cxn modelId="{81062164-64B1-4F03-8611-4CD0FD1E7869}" type="presParOf" srcId="{FBB6F853-9C37-4180-AD52-E300B37BD5A4}" destId="{360EA89F-B155-42F0-9B3D-D0F7BE568E87}" srcOrd="12" destOrd="0" presId="urn:microsoft.com/office/officeart/2008/layout/VerticalCurvedList"/>
    <dgm:cxn modelId="{B05AF247-1FA2-4A54-A49A-BA3029A62D08}" type="presParOf" srcId="{360EA89F-B155-42F0-9B3D-D0F7BE568E87}" destId="{4A4D9865-45A0-4958-AFCB-731FDFE20E34}" srcOrd="0" destOrd="0" presId="urn:microsoft.com/office/officeart/2008/layout/VerticalCurvedList"/>
    <dgm:cxn modelId="{27B219C9-A4E6-4F4C-B35A-7377F7CA61E0}" type="presParOf" srcId="{FBB6F853-9C37-4180-AD52-E300B37BD5A4}" destId="{EBADDF51-9535-4F0D-AC5B-68BD5A61C8A7}" srcOrd="13" destOrd="0" presId="urn:microsoft.com/office/officeart/2008/layout/VerticalCurvedList"/>
    <dgm:cxn modelId="{DB619C6C-2725-4A4C-88BD-3305F14A8F71}" type="presParOf" srcId="{FBB6F853-9C37-4180-AD52-E300B37BD5A4}" destId="{A5878462-A0EB-4A8B-B525-76321D11C0CB}" srcOrd="14" destOrd="0" presId="urn:microsoft.com/office/officeart/2008/layout/VerticalCurvedList"/>
    <dgm:cxn modelId="{02B31C77-DBF8-4EDD-B268-DECB11F6E3CE}" type="presParOf" srcId="{A5878462-A0EB-4A8B-B525-76321D11C0CB}" destId="{3D182638-C110-4807-945D-45A6DFD37A8C}" srcOrd="0" destOrd="0" presId="urn:microsoft.com/office/officeart/2008/layout/VerticalCurvedList"/>
  </dgm:cxnLst>
  <dgm:bg/>
  <dgm:whole/>
</dgm:dataModel>
</file>

<file path=ppt/diagrams/data5.xml><?xml version="1.0" encoding="utf-8"?>
<dgm:dataModel xmlns:dgm="http://schemas.openxmlformats.org/drawingml/2006/diagram" xmlns:a="http://schemas.openxmlformats.org/drawingml/2006/main">
  <dgm:ptLst>
    <dgm:pt modelId="{08A1199D-C172-4D12-BE4B-76524C10F124}"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9FDE0557-1320-4611-A9E0-E025357CFAD5}">
      <dgm:prSet phldrT="[Text]"/>
      <dgm:spPr/>
      <dgm:t>
        <a:bodyPr/>
        <a:lstStyle/>
        <a:p>
          <a:r>
            <a:rPr lang="en-US" dirty="0" smtClean="0">
              <a:latin typeface="Segoe UI" pitchFamily="34" charset="0"/>
              <a:cs typeface="Segoe UI" pitchFamily="34" charset="0"/>
            </a:rPr>
            <a:t>Inexpensive</a:t>
          </a:r>
          <a:endParaRPr lang="en-US" dirty="0">
            <a:latin typeface="Segoe UI" pitchFamily="34" charset="0"/>
            <a:cs typeface="Segoe UI" pitchFamily="34" charset="0"/>
          </a:endParaRPr>
        </a:p>
      </dgm:t>
    </dgm:pt>
    <dgm:pt modelId="{807FD9DA-863E-48E2-9335-E5AAA4C12F53}" type="parTrans" cxnId="{AA9FE686-2C98-4518-AF66-1BBB50A6073F}">
      <dgm:prSet/>
      <dgm:spPr/>
      <dgm:t>
        <a:bodyPr/>
        <a:lstStyle/>
        <a:p>
          <a:endParaRPr lang="en-US"/>
        </a:p>
      </dgm:t>
    </dgm:pt>
    <dgm:pt modelId="{5931ECE0-A091-455B-B1E0-1E26112020AB}" type="sibTrans" cxnId="{AA9FE686-2C98-4518-AF66-1BBB50A6073F}">
      <dgm:prSet/>
      <dgm:spPr/>
      <dgm:t>
        <a:bodyPr/>
        <a:lstStyle/>
        <a:p>
          <a:endParaRPr lang="en-US"/>
        </a:p>
      </dgm:t>
    </dgm:pt>
    <dgm:pt modelId="{58D2261C-2BF8-4031-903A-23B7778058BE}">
      <dgm:prSet phldrT="[Text]"/>
      <dgm:spPr/>
      <dgm:t>
        <a:bodyPr/>
        <a:lstStyle/>
        <a:p>
          <a:r>
            <a:rPr lang="en-US" dirty="0" smtClean="0">
              <a:latin typeface="Segoe UI" pitchFamily="34" charset="0"/>
              <a:cs typeface="Segoe UI" pitchFamily="34" charset="0"/>
            </a:rPr>
            <a:t>Convenient</a:t>
          </a:r>
          <a:endParaRPr lang="en-US" dirty="0">
            <a:latin typeface="Segoe UI" pitchFamily="34" charset="0"/>
            <a:cs typeface="Segoe UI" pitchFamily="34" charset="0"/>
          </a:endParaRPr>
        </a:p>
      </dgm:t>
    </dgm:pt>
    <dgm:pt modelId="{31FBF323-3442-42D6-8E9D-A9D6E2A057A8}" type="parTrans" cxnId="{D2B10A6F-7BD5-45BD-8AAA-045BFE02E5DE}">
      <dgm:prSet/>
      <dgm:spPr/>
      <dgm:t>
        <a:bodyPr/>
        <a:lstStyle/>
        <a:p>
          <a:endParaRPr lang="en-US"/>
        </a:p>
      </dgm:t>
    </dgm:pt>
    <dgm:pt modelId="{454A10E0-15CC-4ED6-9B48-FF703CD9BB3E}" type="sibTrans" cxnId="{D2B10A6F-7BD5-45BD-8AAA-045BFE02E5DE}">
      <dgm:prSet/>
      <dgm:spPr/>
      <dgm:t>
        <a:bodyPr/>
        <a:lstStyle/>
        <a:p>
          <a:endParaRPr lang="en-US"/>
        </a:p>
      </dgm:t>
    </dgm:pt>
    <dgm:pt modelId="{593495E6-7737-4C63-B795-9D60BFE41DEE}">
      <dgm:prSet phldrT="[Text]"/>
      <dgm:spPr/>
      <dgm:t>
        <a:bodyPr/>
        <a:lstStyle/>
        <a:p>
          <a:r>
            <a:rPr lang="en-US" dirty="0" smtClean="0">
              <a:latin typeface="Segoe UI" pitchFamily="34" charset="0"/>
              <a:cs typeface="Segoe UI" pitchFamily="34" charset="0"/>
            </a:rPr>
            <a:t>Future reference</a:t>
          </a:r>
          <a:endParaRPr lang="en-US" dirty="0">
            <a:latin typeface="Segoe UI" pitchFamily="34" charset="0"/>
            <a:cs typeface="Segoe UI" pitchFamily="34" charset="0"/>
          </a:endParaRPr>
        </a:p>
      </dgm:t>
    </dgm:pt>
    <dgm:pt modelId="{AB2F1834-B786-4B05-B070-75FDD43F7C3A}" type="parTrans" cxnId="{97B207A7-B129-4325-A83F-DAEFAE2F56F0}">
      <dgm:prSet/>
      <dgm:spPr/>
      <dgm:t>
        <a:bodyPr/>
        <a:lstStyle/>
        <a:p>
          <a:endParaRPr lang="en-US"/>
        </a:p>
      </dgm:t>
    </dgm:pt>
    <dgm:pt modelId="{3C57E55A-34C0-4C95-871A-62A92E768BE4}" type="sibTrans" cxnId="{97B207A7-B129-4325-A83F-DAEFAE2F56F0}">
      <dgm:prSet/>
      <dgm:spPr/>
      <dgm:t>
        <a:bodyPr/>
        <a:lstStyle/>
        <a:p>
          <a:endParaRPr lang="en-US"/>
        </a:p>
      </dgm:t>
    </dgm:pt>
    <dgm:pt modelId="{BBC2728B-9889-4F58-A50B-6BDB3356FC44}">
      <dgm:prSet phldrT="[Text]"/>
      <dgm:spPr/>
      <dgm:t>
        <a:bodyPr/>
        <a:lstStyle/>
        <a:p>
          <a:r>
            <a:rPr lang="en-US" dirty="0" smtClean="0">
              <a:latin typeface="Segoe UI" pitchFamily="34" charset="0"/>
              <a:cs typeface="Segoe UI" pitchFamily="34" charset="0"/>
            </a:rPr>
            <a:t>Quick</a:t>
          </a:r>
          <a:endParaRPr lang="en-US" dirty="0">
            <a:latin typeface="Segoe UI" pitchFamily="34" charset="0"/>
            <a:cs typeface="Segoe UI" pitchFamily="34" charset="0"/>
          </a:endParaRPr>
        </a:p>
      </dgm:t>
    </dgm:pt>
    <dgm:pt modelId="{956D3C53-22D7-4058-B57C-7E1080402A61}" type="parTrans" cxnId="{8BF70791-5177-4DE7-A76E-AEEB53B0B8C6}">
      <dgm:prSet/>
      <dgm:spPr/>
      <dgm:t>
        <a:bodyPr/>
        <a:lstStyle/>
        <a:p>
          <a:endParaRPr lang="en-US"/>
        </a:p>
      </dgm:t>
    </dgm:pt>
    <dgm:pt modelId="{EF827190-0D0D-408F-B363-5DA57BCB1341}" type="sibTrans" cxnId="{8BF70791-5177-4DE7-A76E-AEEB53B0B8C6}">
      <dgm:prSet/>
      <dgm:spPr/>
      <dgm:t>
        <a:bodyPr/>
        <a:lstStyle/>
        <a:p>
          <a:endParaRPr lang="en-US"/>
        </a:p>
      </dgm:t>
    </dgm:pt>
    <dgm:pt modelId="{9B3C4C0D-615D-4E64-86F9-79249C833FB6}">
      <dgm:prSet phldrT="[Text]"/>
      <dgm:spPr/>
      <dgm:t>
        <a:bodyPr/>
        <a:lstStyle/>
        <a:p>
          <a:r>
            <a:rPr lang="en-US" dirty="0" smtClean="0">
              <a:latin typeface="Segoe UI" pitchFamily="34" charset="0"/>
              <a:cs typeface="Segoe UI" pitchFamily="34" charset="0"/>
            </a:rPr>
            <a:t>Fixing accountability</a:t>
          </a:r>
          <a:endParaRPr lang="en-US" dirty="0">
            <a:latin typeface="Segoe UI" pitchFamily="34" charset="0"/>
            <a:cs typeface="Segoe UI" pitchFamily="34" charset="0"/>
          </a:endParaRPr>
        </a:p>
      </dgm:t>
    </dgm:pt>
    <dgm:pt modelId="{F1743263-4ACF-4DD4-8957-6204FD83A5C4}" type="parTrans" cxnId="{AD83688E-3C38-4B8F-9D6B-B60143733E9F}">
      <dgm:prSet/>
      <dgm:spPr/>
      <dgm:t>
        <a:bodyPr/>
        <a:lstStyle/>
        <a:p>
          <a:endParaRPr lang="en-US"/>
        </a:p>
      </dgm:t>
    </dgm:pt>
    <dgm:pt modelId="{132C8EC7-A8C2-4348-88F9-0B28E0F52EA4}" type="sibTrans" cxnId="{AD83688E-3C38-4B8F-9D6B-B60143733E9F}">
      <dgm:prSet/>
      <dgm:spPr/>
      <dgm:t>
        <a:bodyPr/>
        <a:lstStyle/>
        <a:p>
          <a:endParaRPr lang="en-US"/>
        </a:p>
      </dgm:t>
    </dgm:pt>
    <dgm:pt modelId="{EF2CB473-AC05-41F0-B744-FF8F83C814C6}" type="pres">
      <dgm:prSet presAssocID="{08A1199D-C172-4D12-BE4B-76524C10F124}" presName="cycle" presStyleCnt="0">
        <dgm:presLayoutVars>
          <dgm:dir/>
          <dgm:resizeHandles val="exact"/>
        </dgm:presLayoutVars>
      </dgm:prSet>
      <dgm:spPr/>
      <dgm:t>
        <a:bodyPr/>
        <a:lstStyle/>
        <a:p>
          <a:endParaRPr lang="en-US"/>
        </a:p>
      </dgm:t>
    </dgm:pt>
    <dgm:pt modelId="{0863F93F-42D0-4FC4-AB10-7B8F674B3F11}" type="pres">
      <dgm:prSet presAssocID="{9FDE0557-1320-4611-A9E0-E025357CFAD5}" presName="node" presStyleLbl="node1" presStyleIdx="0" presStyleCnt="5">
        <dgm:presLayoutVars>
          <dgm:bulletEnabled val="1"/>
        </dgm:presLayoutVars>
      </dgm:prSet>
      <dgm:spPr/>
      <dgm:t>
        <a:bodyPr/>
        <a:lstStyle/>
        <a:p>
          <a:endParaRPr lang="en-US"/>
        </a:p>
      </dgm:t>
    </dgm:pt>
    <dgm:pt modelId="{89526F34-6F8C-4353-96FC-FF6D96E61B25}" type="pres">
      <dgm:prSet presAssocID="{9FDE0557-1320-4611-A9E0-E025357CFAD5}" presName="spNode" presStyleCnt="0"/>
      <dgm:spPr/>
    </dgm:pt>
    <dgm:pt modelId="{ADC7AA7F-88F9-45FC-993A-5E6C50943468}" type="pres">
      <dgm:prSet presAssocID="{5931ECE0-A091-455B-B1E0-1E26112020AB}" presName="sibTrans" presStyleLbl="sibTrans1D1" presStyleIdx="0" presStyleCnt="5"/>
      <dgm:spPr/>
      <dgm:t>
        <a:bodyPr/>
        <a:lstStyle/>
        <a:p>
          <a:endParaRPr lang="en-US"/>
        </a:p>
      </dgm:t>
    </dgm:pt>
    <dgm:pt modelId="{227BF7A7-B8FD-4A9F-9D67-56AA1E9DF4F2}" type="pres">
      <dgm:prSet presAssocID="{58D2261C-2BF8-4031-903A-23B7778058BE}" presName="node" presStyleLbl="node1" presStyleIdx="1" presStyleCnt="5">
        <dgm:presLayoutVars>
          <dgm:bulletEnabled val="1"/>
        </dgm:presLayoutVars>
      </dgm:prSet>
      <dgm:spPr/>
      <dgm:t>
        <a:bodyPr/>
        <a:lstStyle/>
        <a:p>
          <a:endParaRPr lang="en-US"/>
        </a:p>
      </dgm:t>
    </dgm:pt>
    <dgm:pt modelId="{A5138D73-B470-462E-B2E6-5B7D7BB0E57D}" type="pres">
      <dgm:prSet presAssocID="{58D2261C-2BF8-4031-903A-23B7778058BE}" presName="spNode" presStyleCnt="0"/>
      <dgm:spPr/>
    </dgm:pt>
    <dgm:pt modelId="{BB282FCD-228D-4016-8417-B000D2F859F1}" type="pres">
      <dgm:prSet presAssocID="{454A10E0-15CC-4ED6-9B48-FF703CD9BB3E}" presName="sibTrans" presStyleLbl="sibTrans1D1" presStyleIdx="1" presStyleCnt="5"/>
      <dgm:spPr/>
      <dgm:t>
        <a:bodyPr/>
        <a:lstStyle/>
        <a:p>
          <a:endParaRPr lang="en-US"/>
        </a:p>
      </dgm:t>
    </dgm:pt>
    <dgm:pt modelId="{C2DD7FF9-227C-4077-AE50-431EBA43DBFD}" type="pres">
      <dgm:prSet presAssocID="{593495E6-7737-4C63-B795-9D60BFE41DEE}" presName="node" presStyleLbl="node1" presStyleIdx="2" presStyleCnt="5">
        <dgm:presLayoutVars>
          <dgm:bulletEnabled val="1"/>
        </dgm:presLayoutVars>
      </dgm:prSet>
      <dgm:spPr/>
      <dgm:t>
        <a:bodyPr/>
        <a:lstStyle/>
        <a:p>
          <a:endParaRPr lang="en-US"/>
        </a:p>
      </dgm:t>
    </dgm:pt>
    <dgm:pt modelId="{BD0A561C-13E4-4450-B17A-6E934A680F0D}" type="pres">
      <dgm:prSet presAssocID="{593495E6-7737-4C63-B795-9D60BFE41DEE}" presName="spNode" presStyleCnt="0"/>
      <dgm:spPr/>
    </dgm:pt>
    <dgm:pt modelId="{36B551DE-944C-430E-B551-59AFE1D161C6}" type="pres">
      <dgm:prSet presAssocID="{3C57E55A-34C0-4C95-871A-62A92E768BE4}" presName="sibTrans" presStyleLbl="sibTrans1D1" presStyleIdx="2" presStyleCnt="5"/>
      <dgm:spPr/>
      <dgm:t>
        <a:bodyPr/>
        <a:lstStyle/>
        <a:p>
          <a:endParaRPr lang="en-US"/>
        </a:p>
      </dgm:t>
    </dgm:pt>
    <dgm:pt modelId="{3C8E3A0F-0C89-4DC1-A9CC-9233CAC5DC7B}" type="pres">
      <dgm:prSet presAssocID="{BBC2728B-9889-4F58-A50B-6BDB3356FC44}" presName="node" presStyleLbl="node1" presStyleIdx="3" presStyleCnt="5">
        <dgm:presLayoutVars>
          <dgm:bulletEnabled val="1"/>
        </dgm:presLayoutVars>
      </dgm:prSet>
      <dgm:spPr/>
      <dgm:t>
        <a:bodyPr/>
        <a:lstStyle/>
        <a:p>
          <a:endParaRPr lang="en-US"/>
        </a:p>
      </dgm:t>
    </dgm:pt>
    <dgm:pt modelId="{A9D981AC-BC26-419A-B6C2-37B429C98F69}" type="pres">
      <dgm:prSet presAssocID="{BBC2728B-9889-4F58-A50B-6BDB3356FC44}" presName="spNode" presStyleCnt="0"/>
      <dgm:spPr/>
    </dgm:pt>
    <dgm:pt modelId="{407BD4E6-28AF-4613-9068-99BC51C222B4}" type="pres">
      <dgm:prSet presAssocID="{EF827190-0D0D-408F-B363-5DA57BCB1341}" presName="sibTrans" presStyleLbl="sibTrans1D1" presStyleIdx="3" presStyleCnt="5"/>
      <dgm:spPr/>
      <dgm:t>
        <a:bodyPr/>
        <a:lstStyle/>
        <a:p>
          <a:endParaRPr lang="en-US"/>
        </a:p>
      </dgm:t>
    </dgm:pt>
    <dgm:pt modelId="{EB8F1491-ED8B-48B7-BFEB-CBD5B3B633C8}" type="pres">
      <dgm:prSet presAssocID="{9B3C4C0D-615D-4E64-86F9-79249C833FB6}" presName="node" presStyleLbl="node1" presStyleIdx="4" presStyleCnt="5">
        <dgm:presLayoutVars>
          <dgm:bulletEnabled val="1"/>
        </dgm:presLayoutVars>
      </dgm:prSet>
      <dgm:spPr/>
      <dgm:t>
        <a:bodyPr/>
        <a:lstStyle/>
        <a:p>
          <a:endParaRPr lang="en-US"/>
        </a:p>
      </dgm:t>
    </dgm:pt>
    <dgm:pt modelId="{5AD5E647-67E9-4322-96C0-1A25E0C12260}" type="pres">
      <dgm:prSet presAssocID="{9B3C4C0D-615D-4E64-86F9-79249C833FB6}" presName="spNode" presStyleCnt="0"/>
      <dgm:spPr/>
    </dgm:pt>
    <dgm:pt modelId="{AFF53752-293B-45E5-90FD-41991AA9FD89}" type="pres">
      <dgm:prSet presAssocID="{132C8EC7-A8C2-4348-88F9-0B28E0F52EA4}" presName="sibTrans" presStyleLbl="sibTrans1D1" presStyleIdx="4" presStyleCnt="5"/>
      <dgm:spPr/>
      <dgm:t>
        <a:bodyPr/>
        <a:lstStyle/>
        <a:p>
          <a:endParaRPr lang="en-US"/>
        </a:p>
      </dgm:t>
    </dgm:pt>
  </dgm:ptLst>
  <dgm:cxnLst>
    <dgm:cxn modelId="{2FCA9DA0-9C0A-45FE-8457-1CB28CE32C42}" type="presOf" srcId="{454A10E0-15CC-4ED6-9B48-FF703CD9BB3E}" destId="{BB282FCD-228D-4016-8417-B000D2F859F1}" srcOrd="0" destOrd="0" presId="urn:microsoft.com/office/officeart/2005/8/layout/cycle5"/>
    <dgm:cxn modelId="{8420153F-1B0E-4850-BBF1-57A63228EE52}" type="presOf" srcId="{EF827190-0D0D-408F-B363-5DA57BCB1341}" destId="{407BD4E6-28AF-4613-9068-99BC51C222B4}" srcOrd="0" destOrd="0" presId="urn:microsoft.com/office/officeart/2005/8/layout/cycle5"/>
    <dgm:cxn modelId="{059572D1-CA1A-47FE-A2B4-B4E706575364}" type="presOf" srcId="{08A1199D-C172-4D12-BE4B-76524C10F124}" destId="{EF2CB473-AC05-41F0-B744-FF8F83C814C6}" srcOrd="0" destOrd="0" presId="urn:microsoft.com/office/officeart/2005/8/layout/cycle5"/>
    <dgm:cxn modelId="{D9252B4D-C28B-4874-B602-6B52C9FEF05D}" type="presOf" srcId="{BBC2728B-9889-4F58-A50B-6BDB3356FC44}" destId="{3C8E3A0F-0C89-4DC1-A9CC-9233CAC5DC7B}" srcOrd="0" destOrd="0" presId="urn:microsoft.com/office/officeart/2005/8/layout/cycle5"/>
    <dgm:cxn modelId="{FE301315-B42B-4979-8007-92CE3B4993AA}" type="presOf" srcId="{3C57E55A-34C0-4C95-871A-62A92E768BE4}" destId="{36B551DE-944C-430E-B551-59AFE1D161C6}" srcOrd="0" destOrd="0" presId="urn:microsoft.com/office/officeart/2005/8/layout/cycle5"/>
    <dgm:cxn modelId="{ED7A9DFD-B05C-4B90-9A0A-4336134FD58B}" type="presOf" srcId="{5931ECE0-A091-455B-B1E0-1E26112020AB}" destId="{ADC7AA7F-88F9-45FC-993A-5E6C50943468}" srcOrd="0" destOrd="0" presId="urn:microsoft.com/office/officeart/2005/8/layout/cycle5"/>
    <dgm:cxn modelId="{AA9FE686-2C98-4518-AF66-1BBB50A6073F}" srcId="{08A1199D-C172-4D12-BE4B-76524C10F124}" destId="{9FDE0557-1320-4611-A9E0-E025357CFAD5}" srcOrd="0" destOrd="0" parTransId="{807FD9DA-863E-48E2-9335-E5AAA4C12F53}" sibTransId="{5931ECE0-A091-455B-B1E0-1E26112020AB}"/>
    <dgm:cxn modelId="{172D2EBD-EFF3-481C-A276-DB81D6EA5E6A}" type="presOf" srcId="{58D2261C-2BF8-4031-903A-23B7778058BE}" destId="{227BF7A7-B8FD-4A9F-9D67-56AA1E9DF4F2}" srcOrd="0" destOrd="0" presId="urn:microsoft.com/office/officeart/2005/8/layout/cycle5"/>
    <dgm:cxn modelId="{A9A849AF-8147-4CA8-98A1-53219DC17F0E}" type="presOf" srcId="{9B3C4C0D-615D-4E64-86F9-79249C833FB6}" destId="{EB8F1491-ED8B-48B7-BFEB-CBD5B3B633C8}" srcOrd="0" destOrd="0" presId="urn:microsoft.com/office/officeart/2005/8/layout/cycle5"/>
    <dgm:cxn modelId="{D2B10A6F-7BD5-45BD-8AAA-045BFE02E5DE}" srcId="{08A1199D-C172-4D12-BE4B-76524C10F124}" destId="{58D2261C-2BF8-4031-903A-23B7778058BE}" srcOrd="1" destOrd="0" parTransId="{31FBF323-3442-42D6-8E9D-A9D6E2A057A8}" sibTransId="{454A10E0-15CC-4ED6-9B48-FF703CD9BB3E}"/>
    <dgm:cxn modelId="{97B207A7-B129-4325-A83F-DAEFAE2F56F0}" srcId="{08A1199D-C172-4D12-BE4B-76524C10F124}" destId="{593495E6-7737-4C63-B795-9D60BFE41DEE}" srcOrd="2" destOrd="0" parTransId="{AB2F1834-B786-4B05-B070-75FDD43F7C3A}" sibTransId="{3C57E55A-34C0-4C95-871A-62A92E768BE4}"/>
    <dgm:cxn modelId="{36A50839-9EC4-4CCE-BAF3-BA0919411D95}" type="presOf" srcId="{9FDE0557-1320-4611-A9E0-E025357CFAD5}" destId="{0863F93F-42D0-4FC4-AB10-7B8F674B3F11}" srcOrd="0" destOrd="0" presId="urn:microsoft.com/office/officeart/2005/8/layout/cycle5"/>
    <dgm:cxn modelId="{AD83688E-3C38-4B8F-9D6B-B60143733E9F}" srcId="{08A1199D-C172-4D12-BE4B-76524C10F124}" destId="{9B3C4C0D-615D-4E64-86F9-79249C833FB6}" srcOrd="4" destOrd="0" parTransId="{F1743263-4ACF-4DD4-8957-6204FD83A5C4}" sibTransId="{132C8EC7-A8C2-4348-88F9-0B28E0F52EA4}"/>
    <dgm:cxn modelId="{D2071C53-A29A-4909-BCD0-C2279E86FA84}" type="presOf" srcId="{593495E6-7737-4C63-B795-9D60BFE41DEE}" destId="{C2DD7FF9-227C-4077-AE50-431EBA43DBFD}" srcOrd="0" destOrd="0" presId="urn:microsoft.com/office/officeart/2005/8/layout/cycle5"/>
    <dgm:cxn modelId="{8BF70791-5177-4DE7-A76E-AEEB53B0B8C6}" srcId="{08A1199D-C172-4D12-BE4B-76524C10F124}" destId="{BBC2728B-9889-4F58-A50B-6BDB3356FC44}" srcOrd="3" destOrd="0" parTransId="{956D3C53-22D7-4058-B57C-7E1080402A61}" sibTransId="{EF827190-0D0D-408F-B363-5DA57BCB1341}"/>
    <dgm:cxn modelId="{CB660A3F-EE3F-4D13-9638-F22A721A5E19}" type="presOf" srcId="{132C8EC7-A8C2-4348-88F9-0B28E0F52EA4}" destId="{AFF53752-293B-45E5-90FD-41991AA9FD89}" srcOrd="0" destOrd="0" presId="urn:microsoft.com/office/officeart/2005/8/layout/cycle5"/>
    <dgm:cxn modelId="{0E5B8844-B788-4BAB-B2DD-FB8B1C222730}" type="presParOf" srcId="{EF2CB473-AC05-41F0-B744-FF8F83C814C6}" destId="{0863F93F-42D0-4FC4-AB10-7B8F674B3F11}" srcOrd="0" destOrd="0" presId="urn:microsoft.com/office/officeart/2005/8/layout/cycle5"/>
    <dgm:cxn modelId="{A1AEAA96-C444-4934-99C1-F69699420849}" type="presParOf" srcId="{EF2CB473-AC05-41F0-B744-FF8F83C814C6}" destId="{89526F34-6F8C-4353-96FC-FF6D96E61B25}" srcOrd="1" destOrd="0" presId="urn:microsoft.com/office/officeart/2005/8/layout/cycle5"/>
    <dgm:cxn modelId="{0588CF70-7B48-4F20-8381-CD6FC78772CF}" type="presParOf" srcId="{EF2CB473-AC05-41F0-B744-FF8F83C814C6}" destId="{ADC7AA7F-88F9-45FC-993A-5E6C50943468}" srcOrd="2" destOrd="0" presId="urn:microsoft.com/office/officeart/2005/8/layout/cycle5"/>
    <dgm:cxn modelId="{4E23CEDC-675B-420C-9CBB-A3F1C59E5049}" type="presParOf" srcId="{EF2CB473-AC05-41F0-B744-FF8F83C814C6}" destId="{227BF7A7-B8FD-4A9F-9D67-56AA1E9DF4F2}" srcOrd="3" destOrd="0" presId="urn:microsoft.com/office/officeart/2005/8/layout/cycle5"/>
    <dgm:cxn modelId="{91314E76-921B-4D45-80A2-062F7A552471}" type="presParOf" srcId="{EF2CB473-AC05-41F0-B744-FF8F83C814C6}" destId="{A5138D73-B470-462E-B2E6-5B7D7BB0E57D}" srcOrd="4" destOrd="0" presId="urn:microsoft.com/office/officeart/2005/8/layout/cycle5"/>
    <dgm:cxn modelId="{35583B06-9AF1-4899-B319-FC5DFD6F43FB}" type="presParOf" srcId="{EF2CB473-AC05-41F0-B744-FF8F83C814C6}" destId="{BB282FCD-228D-4016-8417-B000D2F859F1}" srcOrd="5" destOrd="0" presId="urn:microsoft.com/office/officeart/2005/8/layout/cycle5"/>
    <dgm:cxn modelId="{A2E10BF8-769D-4E86-800E-396018A64BBE}" type="presParOf" srcId="{EF2CB473-AC05-41F0-B744-FF8F83C814C6}" destId="{C2DD7FF9-227C-4077-AE50-431EBA43DBFD}" srcOrd="6" destOrd="0" presId="urn:microsoft.com/office/officeart/2005/8/layout/cycle5"/>
    <dgm:cxn modelId="{649F46F6-18D3-4D4E-8863-C42B4522F2E1}" type="presParOf" srcId="{EF2CB473-AC05-41F0-B744-FF8F83C814C6}" destId="{BD0A561C-13E4-4450-B17A-6E934A680F0D}" srcOrd="7" destOrd="0" presId="urn:microsoft.com/office/officeart/2005/8/layout/cycle5"/>
    <dgm:cxn modelId="{8E036BC2-EB45-48EC-814E-D91E2DF25B43}" type="presParOf" srcId="{EF2CB473-AC05-41F0-B744-FF8F83C814C6}" destId="{36B551DE-944C-430E-B551-59AFE1D161C6}" srcOrd="8" destOrd="0" presId="urn:microsoft.com/office/officeart/2005/8/layout/cycle5"/>
    <dgm:cxn modelId="{8657439F-F215-45DC-81D0-48451EAA1E81}" type="presParOf" srcId="{EF2CB473-AC05-41F0-B744-FF8F83C814C6}" destId="{3C8E3A0F-0C89-4DC1-A9CC-9233CAC5DC7B}" srcOrd="9" destOrd="0" presId="urn:microsoft.com/office/officeart/2005/8/layout/cycle5"/>
    <dgm:cxn modelId="{EA2FD883-6FAB-4E53-9F76-ADEB9F5F0B42}" type="presParOf" srcId="{EF2CB473-AC05-41F0-B744-FF8F83C814C6}" destId="{A9D981AC-BC26-419A-B6C2-37B429C98F69}" srcOrd="10" destOrd="0" presId="urn:microsoft.com/office/officeart/2005/8/layout/cycle5"/>
    <dgm:cxn modelId="{351EF3D8-C25C-49FD-A2F1-248AEDDE343C}" type="presParOf" srcId="{EF2CB473-AC05-41F0-B744-FF8F83C814C6}" destId="{407BD4E6-28AF-4613-9068-99BC51C222B4}" srcOrd="11" destOrd="0" presId="urn:microsoft.com/office/officeart/2005/8/layout/cycle5"/>
    <dgm:cxn modelId="{76880686-88D9-4732-A681-B1C598D67A3B}" type="presParOf" srcId="{EF2CB473-AC05-41F0-B744-FF8F83C814C6}" destId="{EB8F1491-ED8B-48B7-BFEB-CBD5B3B633C8}" srcOrd="12" destOrd="0" presId="urn:microsoft.com/office/officeart/2005/8/layout/cycle5"/>
    <dgm:cxn modelId="{42B3CA39-0D52-4202-908E-B0F939A42AA7}" type="presParOf" srcId="{EF2CB473-AC05-41F0-B744-FF8F83C814C6}" destId="{5AD5E647-67E9-4322-96C0-1A25E0C12260}" srcOrd="13" destOrd="0" presId="urn:microsoft.com/office/officeart/2005/8/layout/cycle5"/>
    <dgm:cxn modelId="{CDEB65DB-A874-4624-811A-F2C6C7ACA813}" type="presParOf" srcId="{EF2CB473-AC05-41F0-B744-FF8F83C814C6}" destId="{AFF53752-293B-45E5-90FD-41991AA9FD89}" srcOrd="14" destOrd="0" presId="urn:microsoft.com/office/officeart/2005/8/layout/cycle5"/>
  </dgm:cxnLst>
  <dgm:bg/>
  <dgm:whole/>
</dgm:dataModel>
</file>

<file path=ppt/diagrams/data6.xml><?xml version="1.0" encoding="utf-8"?>
<dgm:dataModel xmlns:dgm="http://schemas.openxmlformats.org/drawingml/2006/diagram" xmlns:a="http://schemas.openxmlformats.org/drawingml/2006/main">
  <dgm:ptLst>
    <dgm:pt modelId="{D250CFB0-3335-4F09-BF3C-5CDD89CC807E}" type="doc">
      <dgm:prSet loTypeId="urn:microsoft.com/office/officeart/2005/8/layout/pyramid2" loCatId="pyramid" qsTypeId="urn:microsoft.com/office/officeart/2005/8/quickstyle/simple1" qsCatId="simple" csTypeId="urn:microsoft.com/office/officeart/2005/8/colors/accent1_2" csCatId="accent1" phldr="1"/>
      <dgm:spPr/>
    </dgm:pt>
    <dgm:pt modelId="{F30BFC1D-73CC-43D3-BD03-A7B08B61BA62}">
      <dgm:prSet phldrT="[Text]" custT="1"/>
      <dgm:spPr/>
      <dgm:t>
        <a:bodyPr/>
        <a:lstStyle/>
        <a:p>
          <a:r>
            <a:rPr lang="en-US" sz="2000" dirty="0" smtClean="0">
              <a:latin typeface="Segoe UI" pitchFamily="34" charset="0"/>
              <a:cs typeface="Segoe UI" pitchFamily="34" charset="0"/>
            </a:rPr>
            <a:t> Precise and brief </a:t>
          </a:r>
          <a:endParaRPr lang="en-US" sz="2000" dirty="0">
            <a:latin typeface="Segoe UI" pitchFamily="34" charset="0"/>
            <a:cs typeface="Segoe UI" pitchFamily="34" charset="0"/>
          </a:endParaRPr>
        </a:p>
      </dgm:t>
    </dgm:pt>
    <dgm:pt modelId="{465324D9-3D55-4C2F-B4C0-EADE8CE24B9E}" type="parTrans" cxnId="{DF006940-2E7C-4C9A-9E1F-FA0A888B1F0B}">
      <dgm:prSet/>
      <dgm:spPr/>
      <dgm:t>
        <a:bodyPr/>
        <a:lstStyle/>
        <a:p>
          <a:endParaRPr lang="en-US"/>
        </a:p>
      </dgm:t>
    </dgm:pt>
    <dgm:pt modelId="{73DE2BBC-455B-4822-A49E-44EF29B3255C}" type="sibTrans" cxnId="{DF006940-2E7C-4C9A-9E1F-FA0A888B1F0B}">
      <dgm:prSet/>
      <dgm:spPr/>
      <dgm:t>
        <a:bodyPr/>
        <a:lstStyle/>
        <a:p>
          <a:endParaRPr lang="en-US"/>
        </a:p>
      </dgm:t>
    </dgm:pt>
    <dgm:pt modelId="{B4F36160-759F-4E2B-A864-965A9114188E}">
      <dgm:prSet phldrT="[Text]" custT="1"/>
      <dgm:spPr/>
      <dgm:t>
        <a:bodyPr/>
        <a:lstStyle/>
        <a:p>
          <a:r>
            <a:rPr lang="en-US" sz="2000" dirty="0" smtClean="0">
              <a:latin typeface="Segoe UI" pitchFamily="34" charset="0"/>
              <a:cs typeface="Segoe UI" pitchFamily="34" charset="0"/>
            </a:rPr>
            <a:t>Accuracy </a:t>
          </a:r>
          <a:endParaRPr lang="en-US" sz="2000" dirty="0">
            <a:latin typeface="Segoe UI" pitchFamily="34" charset="0"/>
            <a:cs typeface="Segoe UI" pitchFamily="34" charset="0"/>
          </a:endParaRPr>
        </a:p>
      </dgm:t>
    </dgm:pt>
    <dgm:pt modelId="{0C6AAC48-C277-4D10-9014-D0FBC2B90EAE}" type="parTrans" cxnId="{FDF74D91-F024-4EF6-AF08-EA740EF0F2FC}">
      <dgm:prSet/>
      <dgm:spPr/>
      <dgm:t>
        <a:bodyPr/>
        <a:lstStyle/>
        <a:p>
          <a:endParaRPr lang="en-US"/>
        </a:p>
      </dgm:t>
    </dgm:pt>
    <dgm:pt modelId="{33A5A067-1B29-4B33-9708-DCB524643131}" type="sibTrans" cxnId="{FDF74D91-F024-4EF6-AF08-EA740EF0F2FC}">
      <dgm:prSet/>
      <dgm:spPr/>
      <dgm:t>
        <a:bodyPr/>
        <a:lstStyle/>
        <a:p>
          <a:endParaRPr lang="en-US"/>
        </a:p>
      </dgm:t>
    </dgm:pt>
    <dgm:pt modelId="{3B7F7D4B-B6B2-40E4-A923-F232E18F7571}">
      <dgm:prSet custT="1"/>
      <dgm:spPr/>
      <dgm:t>
        <a:bodyPr/>
        <a:lstStyle/>
        <a:p>
          <a:r>
            <a:rPr lang="en-US" sz="2000" dirty="0" smtClean="0">
              <a:latin typeface="Segoe UI" pitchFamily="34" charset="0"/>
              <a:cs typeface="Segoe UI" pitchFamily="34" charset="0"/>
            </a:rPr>
            <a:t>Clarity </a:t>
          </a:r>
          <a:endParaRPr lang="en-US" sz="2000" dirty="0">
            <a:latin typeface="Segoe UI" pitchFamily="34" charset="0"/>
            <a:cs typeface="Segoe UI" pitchFamily="34" charset="0"/>
          </a:endParaRPr>
        </a:p>
      </dgm:t>
    </dgm:pt>
    <dgm:pt modelId="{4B28CAF6-56AE-4590-A8EC-4DD5D539E28C}" type="parTrans" cxnId="{77E658B0-0271-40F7-BFC5-5A2AE52301EA}">
      <dgm:prSet/>
      <dgm:spPr/>
      <dgm:t>
        <a:bodyPr/>
        <a:lstStyle/>
        <a:p>
          <a:endParaRPr lang="en-US"/>
        </a:p>
      </dgm:t>
    </dgm:pt>
    <dgm:pt modelId="{5677120E-11E8-4F45-A5EC-5714A0E3D59F}" type="sibTrans" cxnId="{77E658B0-0271-40F7-BFC5-5A2AE52301EA}">
      <dgm:prSet/>
      <dgm:spPr/>
      <dgm:t>
        <a:bodyPr/>
        <a:lstStyle/>
        <a:p>
          <a:endParaRPr lang="en-US"/>
        </a:p>
      </dgm:t>
    </dgm:pt>
    <dgm:pt modelId="{38672EC8-8ED4-4793-9587-D062B077D337}">
      <dgm:prSet custT="1"/>
      <dgm:spPr/>
      <dgm:t>
        <a:bodyPr/>
        <a:lstStyle/>
        <a:p>
          <a:r>
            <a:rPr lang="en-US" sz="2000" dirty="0" smtClean="0">
              <a:latin typeface="Segoe UI" pitchFamily="34" charset="0"/>
              <a:cs typeface="Segoe UI" pitchFamily="34" charset="0"/>
            </a:rPr>
            <a:t>Relevant </a:t>
          </a:r>
          <a:endParaRPr lang="en-US" sz="2000" dirty="0">
            <a:latin typeface="Segoe UI" pitchFamily="34" charset="0"/>
            <a:cs typeface="Segoe UI" pitchFamily="34" charset="0"/>
          </a:endParaRPr>
        </a:p>
      </dgm:t>
    </dgm:pt>
    <dgm:pt modelId="{C6170F46-879A-473B-9116-599ECC7DB37E}" type="parTrans" cxnId="{E2E2EDC4-4F12-450B-899E-8A1977001AA1}">
      <dgm:prSet/>
      <dgm:spPr/>
      <dgm:t>
        <a:bodyPr/>
        <a:lstStyle/>
        <a:p>
          <a:endParaRPr lang="en-US"/>
        </a:p>
      </dgm:t>
    </dgm:pt>
    <dgm:pt modelId="{299C5CA3-DCE3-4F48-B9D4-C2E2FF132E36}" type="sibTrans" cxnId="{E2E2EDC4-4F12-450B-899E-8A1977001AA1}">
      <dgm:prSet/>
      <dgm:spPr/>
      <dgm:t>
        <a:bodyPr/>
        <a:lstStyle/>
        <a:p>
          <a:endParaRPr lang="en-US"/>
        </a:p>
      </dgm:t>
    </dgm:pt>
    <dgm:pt modelId="{F3F6A007-BC9C-435D-BE9C-3BC66E342F72}">
      <dgm:prSet custT="1"/>
      <dgm:spPr/>
      <dgm:t>
        <a:bodyPr/>
        <a:lstStyle/>
        <a:p>
          <a:r>
            <a:rPr lang="en-US" sz="2000" dirty="0" smtClean="0">
              <a:latin typeface="Segoe UI" pitchFamily="34" charset="0"/>
              <a:cs typeface="Segoe UI" pitchFamily="34" charset="0"/>
            </a:rPr>
            <a:t> Reader-oriented</a:t>
          </a:r>
          <a:endParaRPr lang="en-US" sz="2000" dirty="0">
            <a:latin typeface="Segoe UI" pitchFamily="34" charset="0"/>
            <a:cs typeface="Segoe UI" pitchFamily="34" charset="0"/>
          </a:endParaRPr>
        </a:p>
      </dgm:t>
    </dgm:pt>
    <dgm:pt modelId="{1FBD712C-42F4-484C-9458-7FA0568A4640}" type="parTrans" cxnId="{FF8F4751-3BEC-458E-877C-4B7B006F9AA4}">
      <dgm:prSet/>
      <dgm:spPr/>
      <dgm:t>
        <a:bodyPr/>
        <a:lstStyle/>
        <a:p>
          <a:endParaRPr lang="en-US"/>
        </a:p>
      </dgm:t>
    </dgm:pt>
    <dgm:pt modelId="{7F1D5D58-6DBC-47CE-A14D-443ECB7E9252}" type="sibTrans" cxnId="{FF8F4751-3BEC-458E-877C-4B7B006F9AA4}">
      <dgm:prSet/>
      <dgm:spPr/>
      <dgm:t>
        <a:bodyPr/>
        <a:lstStyle/>
        <a:p>
          <a:endParaRPr lang="en-US"/>
        </a:p>
      </dgm:t>
    </dgm:pt>
    <dgm:pt modelId="{28F1AED4-8F64-4354-800F-86C01FFE1F5E}" type="pres">
      <dgm:prSet presAssocID="{D250CFB0-3335-4F09-BF3C-5CDD89CC807E}" presName="compositeShape" presStyleCnt="0">
        <dgm:presLayoutVars>
          <dgm:dir/>
          <dgm:resizeHandles/>
        </dgm:presLayoutVars>
      </dgm:prSet>
      <dgm:spPr/>
    </dgm:pt>
    <dgm:pt modelId="{A00CE84C-97AC-4306-9D7E-0DA9B8E3FCE5}" type="pres">
      <dgm:prSet presAssocID="{D250CFB0-3335-4F09-BF3C-5CDD89CC807E}" presName="pyramid" presStyleLbl="node1" presStyleIdx="0" presStyleCnt="1"/>
      <dgm:spPr/>
    </dgm:pt>
    <dgm:pt modelId="{9EA42376-519A-40F3-9703-42D203C1344F}" type="pres">
      <dgm:prSet presAssocID="{D250CFB0-3335-4F09-BF3C-5CDD89CC807E}" presName="theList" presStyleCnt="0"/>
      <dgm:spPr/>
    </dgm:pt>
    <dgm:pt modelId="{6EC22EBA-E3CE-4112-9E76-7DB39A413B23}" type="pres">
      <dgm:prSet presAssocID="{F30BFC1D-73CC-43D3-BD03-A7B08B61BA62}" presName="aNode" presStyleLbl="fgAcc1" presStyleIdx="0" presStyleCnt="5">
        <dgm:presLayoutVars>
          <dgm:bulletEnabled val="1"/>
        </dgm:presLayoutVars>
      </dgm:prSet>
      <dgm:spPr/>
      <dgm:t>
        <a:bodyPr/>
        <a:lstStyle/>
        <a:p>
          <a:endParaRPr lang="en-US"/>
        </a:p>
      </dgm:t>
    </dgm:pt>
    <dgm:pt modelId="{41A20102-B93B-478B-B65C-0A7A1EB9CE69}" type="pres">
      <dgm:prSet presAssocID="{F30BFC1D-73CC-43D3-BD03-A7B08B61BA62}" presName="aSpace" presStyleCnt="0"/>
      <dgm:spPr/>
    </dgm:pt>
    <dgm:pt modelId="{72C268ED-D6A9-4066-93D5-761759A3A1CF}" type="pres">
      <dgm:prSet presAssocID="{B4F36160-759F-4E2B-A864-965A9114188E}" presName="aNode" presStyleLbl="fgAcc1" presStyleIdx="1" presStyleCnt="5">
        <dgm:presLayoutVars>
          <dgm:bulletEnabled val="1"/>
        </dgm:presLayoutVars>
      </dgm:prSet>
      <dgm:spPr/>
      <dgm:t>
        <a:bodyPr/>
        <a:lstStyle/>
        <a:p>
          <a:endParaRPr lang="en-US"/>
        </a:p>
      </dgm:t>
    </dgm:pt>
    <dgm:pt modelId="{BE44CBC5-CA35-4203-AA50-FFFBFA0AD026}" type="pres">
      <dgm:prSet presAssocID="{B4F36160-759F-4E2B-A864-965A9114188E}" presName="aSpace" presStyleCnt="0"/>
      <dgm:spPr/>
    </dgm:pt>
    <dgm:pt modelId="{BF8CD555-2E4F-4F04-8D00-1B29EB44708A}" type="pres">
      <dgm:prSet presAssocID="{3B7F7D4B-B6B2-40E4-A923-F232E18F7571}" presName="aNode" presStyleLbl="fgAcc1" presStyleIdx="2" presStyleCnt="5">
        <dgm:presLayoutVars>
          <dgm:bulletEnabled val="1"/>
        </dgm:presLayoutVars>
      </dgm:prSet>
      <dgm:spPr/>
      <dgm:t>
        <a:bodyPr/>
        <a:lstStyle/>
        <a:p>
          <a:endParaRPr lang="en-US"/>
        </a:p>
      </dgm:t>
    </dgm:pt>
    <dgm:pt modelId="{50BBDE6E-9DD1-4E39-B7AF-2C1A32F328CF}" type="pres">
      <dgm:prSet presAssocID="{3B7F7D4B-B6B2-40E4-A923-F232E18F7571}" presName="aSpace" presStyleCnt="0"/>
      <dgm:spPr/>
    </dgm:pt>
    <dgm:pt modelId="{8FD79FF6-0B92-423D-ABDA-97117A960988}" type="pres">
      <dgm:prSet presAssocID="{F3F6A007-BC9C-435D-BE9C-3BC66E342F72}" presName="aNode" presStyleLbl="fgAcc1" presStyleIdx="3" presStyleCnt="5">
        <dgm:presLayoutVars>
          <dgm:bulletEnabled val="1"/>
        </dgm:presLayoutVars>
      </dgm:prSet>
      <dgm:spPr/>
      <dgm:t>
        <a:bodyPr/>
        <a:lstStyle/>
        <a:p>
          <a:endParaRPr lang="en-US"/>
        </a:p>
      </dgm:t>
    </dgm:pt>
    <dgm:pt modelId="{028BA597-9770-485E-9FDC-B709E065C1E4}" type="pres">
      <dgm:prSet presAssocID="{F3F6A007-BC9C-435D-BE9C-3BC66E342F72}" presName="aSpace" presStyleCnt="0"/>
      <dgm:spPr/>
    </dgm:pt>
    <dgm:pt modelId="{C832AF49-9749-486B-AA85-2C2840C81040}" type="pres">
      <dgm:prSet presAssocID="{38672EC8-8ED4-4793-9587-D062B077D337}" presName="aNode" presStyleLbl="fgAcc1" presStyleIdx="4" presStyleCnt="5">
        <dgm:presLayoutVars>
          <dgm:bulletEnabled val="1"/>
        </dgm:presLayoutVars>
      </dgm:prSet>
      <dgm:spPr/>
      <dgm:t>
        <a:bodyPr/>
        <a:lstStyle/>
        <a:p>
          <a:endParaRPr lang="en-US"/>
        </a:p>
      </dgm:t>
    </dgm:pt>
    <dgm:pt modelId="{5632C985-2C47-4A67-930F-174E6B65F378}" type="pres">
      <dgm:prSet presAssocID="{38672EC8-8ED4-4793-9587-D062B077D337}" presName="aSpace" presStyleCnt="0"/>
      <dgm:spPr/>
    </dgm:pt>
  </dgm:ptLst>
  <dgm:cxnLst>
    <dgm:cxn modelId="{59196E09-5FDB-4897-9053-311A98E82A90}" type="presOf" srcId="{B4F36160-759F-4E2B-A864-965A9114188E}" destId="{72C268ED-D6A9-4066-93D5-761759A3A1CF}" srcOrd="0" destOrd="0" presId="urn:microsoft.com/office/officeart/2005/8/layout/pyramid2"/>
    <dgm:cxn modelId="{FDF74D91-F024-4EF6-AF08-EA740EF0F2FC}" srcId="{D250CFB0-3335-4F09-BF3C-5CDD89CC807E}" destId="{B4F36160-759F-4E2B-A864-965A9114188E}" srcOrd="1" destOrd="0" parTransId="{0C6AAC48-C277-4D10-9014-D0FBC2B90EAE}" sibTransId="{33A5A067-1B29-4B33-9708-DCB524643131}"/>
    <dgm:cxn modelId="{AF055E7C-E63B-4383-8862-239CD6022D3C}" type="presOf" srcId="{38672EC8-8ED4-4793-9587-D062B077D337}" destId="{C832AF49-9749-486B-AA85-2C2840C81040}" srcOrd="0" destOrd="0" presId="urn:microsoft.com/office/officeart/2005/8/layout/pyramid2"/>
    <dgm:cxn modelId="{FF8F4751-3BEC-458E-877C-4B7B006F9AA4}" srcId="{D250CFB0-3335-4F09-BF3C-5CDD89CC807E}" destId="{F3F6A007-BC9C-435D-BE9C-3BC66E342F72}" srcOrd="3" destOrd="0" parTransId="{1FBD712C-42F4-484C-9458-7FA0568A4640}" sibTransId="{7F1D5D58-6DBC-47CE-A14D-443ECB7E9252}"/>
    <dgm:cxn modelId="{E2E2EDC4-4F12-450B-899E-8A1977001AA1}" srcId="{D250CFB0-3335-4F09-BF3C-5CDD89CC807E}" destId="{38672EC8-8ED4-4793-9587-D062B077D337}" srcOrd="4" destOrd="0" parTransId="{C6170F46-879A-473B-9116-599ECC7DB37E}" sibTransId="{299C5CA3-DCE3-4F48-B9D4-C2E2FF132E36}"/>
    <dgm:cxn modelId="{DF006940-2E7C-4C9A-9E1F-FA0A888B1F0B}" srcId="{D250CFB0-3335-4F09-BF3C-5CDD89CC807E}" destId="{F30BFC1D-73CC-43D3-BD03-A7B08B61BA62}" srcOrd="0" destOrd="0" parTransId="{465324D9-3D55-4C2F-B4C0-EADE8CE24B9E}" sibTransId="{73DE2BBC-455B-4822-A49E-44EF29B3255C}"/>
    <dgm:cxn modelId="{C5DD304E-3ACA-4F97-A695-D1A9D2BD6265}" type="presOf" srcId="{F30BFC1D-73CC-43D3-BD03-A7B08B61BA62}" destId="{6EC22EBA-E3CE-4112-9E76-7DB39A413B23}" srcOrd="0" destOrd="0" presId="urn:microsoft.com/office/officeart/2005/8/layout/pyramid2"/>
    <dgm:cxn modelId="{E9A78521-EA71-44B3-88D6-762F5B92733D}" type="presOf" srcId="{F3F6A007-BC9C-435D-BE9C-3BC66E342F72}" destId="{8FD79FF6-0B92-423D-ABDA-97117A960988}" srcOrd="0" destOrd="0" presId="urn:microsoft.com/office/officeart/2005/8/layout/pyramid2"/>
    <dgm:cxn modelId="{1F0D09A4-6029-4DD8-9E05-FEB91EC97119}" type="presOf" srcId="{3B7F7D4B-B6B2-40E4-A923-F232E18F7571}" destId="{BF8CD555-2E4F-4F04-8D00-1B29EB44708A}" srcOrd="0" destOrd="0" presId="urn:microsoft.com/office/officeart/2005/8/layout/pyramid2"/>
    <dgm:cxn modelId="{77E658B0-0271-40F7-BFC5-5A2AE52301EA}" srcId="{D250CFB0-3335-4F09-BF3C-5CDD89CC807E}" destId="{3B7F7D4B-B6B2-40E4-A923-F232E18F7571}" srcOrd="2" destOrd="0" parTransId="{4B28CAF6-56AE-4590-A8EC-4DD5D539E28C}" sibTransId="{5677120E-11E8-4F45-A5EC-5714A0E3D59F}"/>
    <dgm:cxn modelId="{8CDDCB80-5267-4A96-8371-66A83A8F8F3F}" type="presOf" srcId="{D250CFB0-3335-4F09-BF3C-5CDD89CC807E}" destId="{28F1AED4-8F64-4354-800F-86C01FFE1F5E}" srcOrd="0" destOrd="0" presId="urn:microsoft.com/office/officeart/2005/8/layout/pyramid2"/>
    <dgm:cxn modelId="{A35E88FB-082A-4CB6-9456-1841CC27D2CB}" type="presParOf" srcId="{28F1AED4-8F64-4354-800F-86C01FFE1F5E}" destId="{A00CE84C-97AC-4306-9D7E-0DA9B8E3FCE5}" srcOrd="0" destOrd="0" presId="urn:microsoft.com/office/officeart/2005/8/layout/pyramid2"/>
    <dgm:cxn modelId="{E390FA15-9236-4969-9B53-AADAEB42D3AC}" type="presParOf" srcId="{28F1AED4-8F64-4354-800F-86C01FFE1F5E}" destId="{9EA42376-519A-40F3-9703-42D203C1344F}" srcOrd="1" destOrd="0" presId="urn:microsoft.com/office/officeart/2005/8/layout/pyramid2"/>
    <dgm:cxn modelId="{2EFF2D33-0775-4AD8-89B9-8B2CD5B6EB10}" type="presParOf" srcId="{9EA42376-519A-40F3-9703-42D203C1344F}" destId="{6EC22EBA-E3CE-4112-9E76-7DB39A413B23}" srcOrd="0" destOrd="0" presId="urn:microsoft.com/office/officeart/2005/8/layout/pyramid2"/>
    <dgm:cxn modelId="{975B63D6-7E43-4F0B-9AF4-2E2B307CC90A}" type="presParOf" srcId="{9EA42376-519A-40F3-9703-42D203C1344F}" destId="{41A20102-B93B-478B-B65C-0A7A1EB9CE69}" srcOrd="1" destOrd="0" presId="urn:microsoft.com/office/officeart/2005/8/layout/pyramid2"/>
    <dgm:cxn modelId="{AF8640CD-117A-47DA-BD49-B6AEC5E53AD4}" type="presParOf" srcId="{9EA42376-519A-40F3-9703-42D203C1344F}" destId="{72C268ED-D6A9-4066-93D5-761759A3A1CF}" srcOrd="2" destOrd="0" presId="urn:microsoft.com/office/officeart/2005/8/layout/pyramid2"/>
    <dgm:cxn modelId="{101B5BEF-424C-449A-8CD0-B104AE2593E2}" type="presParOf" srcId="{9EA42376-519A-40F3-9703-42D203C1344F}" destId="{BE44CBC5-CA35-4203-AA50-FFFBFA0AD026}" srcOrd="3" destOrd="0" presId="urn:microsoft.com/office/officeart/2005/8/layout/pyramid2"/>
    <dgm:cxn modelId="{601152C5-22A9-47CF-A109-B3EE72F24E49}" type="presParOf" srcId="{9EA42376-519A-40F3-9703-42D203C1344F}" destId="{BF8CD555-2E4F-4F04-8D00-1B29EB44708A}" srcOrd="4" destOrd="0" presId="urn:microsoft.com/office/officeart/2005/8/layout/pyramid2"/>
    <dgm:cxn modelId="{18DFABBE-6867-46CE-9487-90910C5892FD}" type="presParOf" srcId="{9EA42376-519A-40F3-9703-42D203C1344F}" destId="{50BBDE6E-9DD1-4E39-B7AF-2C1A32F328CF}" srcOrd="5" destOrd="0" presId="urn:microsoft.com/office/officeart/2005/8/layout/pyramid2"/>
    <dgm:cxn modelId="{4C41FCCC-C916-4150-B1D5-E310AEBC4E8B}" type="presParOf" srcId="{9EA42376-519A-40F3-9703-42D203C1344F}" destId="{8FD79FF6-0B92-423D-ABDA-97117A960988}" srcOrd="6" destOrd="0" presId="urn:microsoft.com/office/officeart/2005/8/layout/pyramid2"/>
    <dgm:cxn modelId="{7EA6DEC2-0153-4840-B034-11444D47EDBC}" type="presParOf" srcId="{9EA42376-519A-40F3-9703-42D203C1344F}" destId="{028BA597-9770-485E-9FDC-B709E065C1E4}" srcOrd="7" destOrd="0" presId="urn:microsoft.com/office/officeart/2005/8/layout/pyramid2"/>
    <dgm:cxn modelId="{3E766BA7-C2F6-4030-8A73-10ED6FE47700}" type="presParOf" srcId="{9EA42376-519A-40F3-9703-42D203C1344F}" destId="{C832AF49-9749-486B-AA85-2C2840C81040}" srcOrd="8" destOrd="0" presId="urn:microsoft.com/office/officeart/2005/8/layout/pyramid2"/>
    <dgm:cxn modelId="{C9AF1226-5DA4-44FC-93F2-E19D3E25B1BB}" type="presParOf" srcId="{9EA42376-519A-40F3-9703-42D203C1344F}" destId="{5632C985-2C47-4A67-930F-174E6B65F378}" srcOrd="9" destOrd="0" presId="urn:microsoft.com/office/officeart/2005/8/layout/pyramid2"/>
  </dgm:cxnLst>
  <dgm:bg/>
  <dgm:whole/>
</dgm:dataModel>
</file>

<file path=ppt/diagrams/data7.xml><?xml version="1.0" encoding="utf-8"?>
<dgm:dataModel xmlns:dgm="http://schemas.openxmlformats.org/drawingml/2006/diagram" xmlns:a="http://schemas.openxmlformats.org/drawingml/2006/main">
  <dgm:ptLst>
    <dgm:pt modelId="{700DF475-7D87-4A7C-97E9-A704D1733AF9}"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IN"/>
        </a:p>
      </dgm:t>
    </dgm:pt>
    <dgm:pt modelId="{B89575ED-0A4C-4B42-A228-D8C6829CB4B4}">
      <dgm:prSet phldrT="[Text]" custT="1"/>
      <dgm:spPr/>
      <dgm:t>
        <a:bodyPr/>
        <a:lstStyle/>
        <a:p>
          <a:r>
            <a:rPr lang="en-US" sz="2000" dirty="0" smtClean="0">
              <a:latin typeface="Segoe UI" pitchFamily="34" charset="0"/>
              <a:cs typeface="Segoe UI" pitchFamily="34" charset="0"/>
            </a:rPr>
            <a:t>It records fact and results of investigation or survey for future references.</a:t>
          </a:r>
          <a:endParaRPr lang="en-IN" sz="2000" dirty="0">
            <a:latin typeface="Segoe UI" pitchFamily="34" charset="0"/>
            <a:cs typeface="Segoe UI" pitchFamily="34" charset="0"/>
          </a:endParaRPr>
        </a:p>
      </dgm:t>
    </dgm:pt>
    <dgm:pt modelId="{1E77A42D-1471-4571-95CE-C33F16662AD6}" type="parTrans" cxnId="{3D4A25B6-7387-4C4C-8B6F-4E1116247A5C}">
      <dgm:prSet/>
      <dgm:spPr/>
      <dgm:t>
        <a:bodyPr/>
        <a:lstStyle/>
        <a:p>
          <a:endParaRPr lang="en-IN"/>
        </a:p>
      </dgm:t>
    </dgm:pt>
    <dgm:pt modelId="{FE416C5F-D68B-4741-BC1C-5DFF659A068E}" type="sibTrans" cxnId="{3D4A25B6-7387-4C4C-8B6F-4E1116247A5C}">
      <dgm:prSet/>
      <dgm:spPr/>
      <dgm:t>
        <a:bodyPr/>
        <a:lstStyle/>
        <a:p>
          <a:endParaRPr lang="en-IN"/>
        </a:p>
      </dgm:t>
    </dgm:pt>
    <dgm:pt modelId="{C4708BBC-C2E2-4865-A678-5C0587744EF1}">
      <dgm:prSet phldrT="[Text]" custT="1"/>
      <dgm:spPr/>
      <dgm:t>
        <a:bodyPr/>
        <a:lstStyle/>
        <a:p>
          <a:r>
            <a:rPr lang="en-US" sz="2000" dirty="0" smtClean="0">
              <a:latin typeface="Segoe UI" pitchFamily="34" charset="0"/>
              <a:cs typeface="Segoe UI" pitchFamily="34" charset="0"/>
            </a:rPr>
            <a:t>It provides useful information to shareholders, customers, creditors and general public. </a:t>
          </a:r>
        </a:p>
      </dgm:t>
    </dgm:pt>
    <dgm:pt modelId="{96A05DDE-D0A2-4FC6-B111-8795605C02FE}" type="parTrans" cxnId="{F8CD9FF7-77A2-429A-BBEF-B0624CF94C5E}">
      <dgm:prSet/>
      <dgm:spPr/>
      <dgm:t>
        <a:bodyPr/>
        <a:lstStyle/>
        <a:p>
          <a:endParaRPr lang="en-IN"/>
        </a:p>
      </dgm:t>
    </dgm:pt>
    <dgm:pt modelId="{D51DF198-9D88-4F11-A322-272CCD4FDEDE}" type="sibTrans" cxnId="{F8CD9FF7-77A2-429A-BBEF-B0624CF94C5E}">
      <dgm:prSet/>
      <dgm:spPr/>
      <dgm:t>
        <a:bodyPr/>
        <a:lstStyle/>
        <a:p>
          <a:endParaRPr lang="en-IN"/>
        </a:p>
      </dgm:t>
    </dgm:pt>
    <dgm:pt modelId="{FABC78FA-2DF7-4077-B158-BB0FAD8D900C}">
      <dgm:prSet custT="1"/>
      <dgm:spPr/>
      <dgm:t>
        <a:bodyPr/>
        <a:lstStyle/>
        <a:p>
          <a:r>
            <a:rPr lang="en-US" sz="2000" dirty="0" smtClean="0">
              <a:latin typeface="Segoe UI" pitchFamily="34" charset="0"/>
              <a:cs typeface="Segoe UI" pitchFamily="34" charset="0"/>
            </a:rPr>
            <a:t>It presents factual information to management. </a:t>
          </a:r>
          <a:endParaRPr lang="en-IN" sz="2000" dirty="0">
            <a:latin typeface="Segoe UI" pitchFamily="34" charset="0"/>
            <a:cs typeface="Segoe UI" pitchFamily="34" charset="0"/>
          </a:endParaRPr>
        </a:p>
      </dgm:t>
    </dgm:pt>
    <dgm:pt modelId="{4257F394-A8F8-4D99-B360-FD23B5B91B4F}" type="parTrans" cxnId="{A0A59D5D-2E49-4B9E-93D7-E6ACC4AC5B53}">
      <dgm:prSet/>
      <dgm:spPr/>
      <dgm:t>
        <a:bodyPr/>
        <a:lstStyle/>
        <a:p>
          <a:endParaRPr lang="en-IN"/>
        </a:p>
      </dgm:t>
    </dgm:pt>
    <dgm:pt modelId="{B695CC26-3F20-41CB-AE19-824F3182E660}" type="sibTrans" cxnId="{A0A59D5D-2E49-4B9E-93D7-E6ACC4AC5B53}">
      <dgm:prSet/>
      <dgm:spPr/>
      <dgm:t>
        <a:bodyPr/>
        <a:lstStyle/>
        <a:p>
          <a:endParaRPr lang="en-IN"/>
        </a:p>
      </dgm:t>
    </dgm:pt>
    <dgm:pt modelId="{C13FC3E9-6FEC-4222-8657-396D6A2EC026}">
      <dgm:prSet custT="1"/>
      <dgm:spPr/>
      <dgm:t>
        <a:bodyPr/>
        <a:lstStyle/>
        <a:p>
          <a:r>
            <a:rPr lang="en-US" sz="2000" dirty="0" smtClean="0">
              <a:latin typeface="Segoe UI" pitchFamily="34" charset="0"/>
              <a:cs typeface="Segoe UI" pitchFamily="34" charset="0"/>
            </a:rPr>
            <a:t>It makes recommendation for future use. </a:t>
          </a:r>
          <a:endParaRPr lang="en-IN" sz="2000" dirty="0">
            <a:latin typeface="Segoe UI" pitchFamily="34" charset="0"/>
            <a:cs typeface="Segoe UI" pitchFamily="34" charset="0"/>
          </a:endParaRPr>
        </a:p>
      </dgm:t>
    </dgm:pt>
    <dgm:pt modelId="{FC22D408-E062-45E0-BC70-1014665C1D15}" type="parTrans" cxnId="{5705B1F3-55D7-4911-BE64-A660DD5231E8}">
      <dgm:prSet/>
      <dgm:spPr/>
      <dgm:t>
        <a:bodyPr/>
        <a:lstStyle/>
        <a:p>
          <a:endParaRPr lang="en-IN"/>
        </a:p>
      </dgm:t>
    </dgm:pt>
    <dgm:pt modelId="{91274918-1CD4-4731-8078-33A609C512B9}" type="sibTrans" cxnId="{5705B1F3-55D7-4911-BE64-A660DD5231E8}">
      <dgm:prSet/>
      <dgm:spPr/>
      <dgm:t>
        <a:bodyPr/>
        <a:lstStyle/>
        <a:p>
          <a:endParaRPr lang="en-IN"/>
        </a:p>
      </dgm:t>
    </dgm:pt>
    <dgm:pt modelId="{47BD69F4-8CD0-44D0-8CD8-1908F9A00788}" type="pres">
      <dgm:prSet presAssocID="{700DF475-7D87-4A7C-97E9-A704D1733AF9}" presName="linear" presStyleCnt="0">
        <dgm:presLayoutVars>
          <dgm:animLvl val="lvl"/>
          <dgm:resizeHandles val="exact"/>
        </dgm:presLayoutVars>
      </dgm:prSet>
      <dgm:spPr/>
      <dgm:t>
        <a:bodyPr/>
        <a:lstStyle/>
        <a:p>
          <a:endParaRPr lang="en-US"/>
        </a:p>
      </dgm:t>
    </dgm:pt>
    <dgm:pt modelId="{140335C4-A6E4-411A-BCEA-A6E9E48BA9A2}" type="pres">
      <dgm:prSet presAssocID="{FABC78FA-2DF7-4077-B158-BB0FAD8D900C}" presName="parentText" presStyleLbl="node1" presStyleIdx="0" presStyleCnt="4">
        <dgm:presLayoutVars>
          <dgm:chMax val="0"/>
          <dgm:bulletEnabled val="1"/>
        </dgm:presLayoutVars>
      </dgm:prSet>
      <dgm:spPr/>
      <dgm:t>
        <a:bodyPr/>
        <a:lstStyle/>
        <a:p>
          <a:endParaRPr lang="en-US"/>
        </a:p>
      </dgm:t>
    </dgm:pt>
    <dgm:pt modelId="{F951FE04-C7A7-4607-8CF5-A10B4ADA90B9}" type="pres">
      <dgm:prSet presAssocID="{B695CC26-3F20-41CB-AE19-824F3182E660}" presName="spacer" presStyleCnt="0"/>
      <dgm:spPr/>
    </dgm:pt>
    <dgm:pt modelId="{227E6530-4A43-47A9-915A-FA6FC84DE9F3}" type="pres">
      <dgm:prSet presAssocID="{B89575ED-0A4C-4B42-A228-D8C6829CB4B4}" presName="parentText" presStyleLbl="node1" presStyleIdx="1" presStyleCnt="4">
        <dgm:presLayoutVars>
          <dgm:chMax val="0"/>
          <dgm:bulletEnabled val="1"/>
        </dgm:presLayoutVars>
      </dgm:prSet>
      <dgm:spPr/>
      <dgm:t>
        <a:bodyPr/>
        <a:lstStyle/>
        <a:p>
          <a:endParaRPr lang="en-US"/>
        </a:p>
      </dgm:t>
    </dgm:pt>
    <dgm:pt modelId="{858069C1-2BE5-4CB1-9FA9-3612DEB0D8B8}" type="pres">
      <dgm:prSet presAssocID="{FE416C5F-D68B-4741-BC1C-5DFF659A068E}" presName="spacer" presStyleCnt="0"/>
      <dgm:spPr/>
    </dgm:pt>
    <dgm:pt modelId="{B36E1EF2-7A8F-4D91-91CE-034F244584C6}" type="pres">
      <dgm:prSet presAssocID="{C4708BBC-C2E2-4865-A678-5C0587744EF1}" presName="parentText" presStyleLbl="node1" presStyleIdx="2" presStyleCnt="4">
        <dgm:presLayoutVars>
          <dgm:chMax val="0"/>
          <dgm:bulletEnabled val="1"/>
        </dgm:presLayoutVars>
      </dgm:prSet>
      <dgm:spPr/>
      <dgm:t>
        <a:bodyPr/>
        <a:lstStyle/>
        <a:p>
          <a:endParaRPr lang="en-IN"/>
        </a:p>
      </dgm:t>
    </dgm:pt>
    <dgm:pt modelId="{1A0AB98B-3FE8-4A90-AF39-E74901CA4780}" type="pres">
      <dgm:prSet presAssocID="{D51DF198-9D88-4F11-A322-272CCD4FDEDE}" presName="spacer" presStyleCnt="0"/>
      <dgm:spPr/>
    </dgm:pt>
    <dgm:pt modelId="{4B372822-9C2C-4B22-853C-5915799F8C5C}" type="pres">
      <dgm:prSet presAssocID="{C13FC3E9-6FEC-4222-8657-396D6A2EC026}" presName="parentText" presStyleLbl="node1" presStyleIdx="3" presStyleCnt="4">
        <dgm:presLayoutVars>
          <dgm:chMax val="0"/>
          <dgm:bulletEnabled val="1"/>
        </dgm:presLayoutVars>
      </dgm:prSet>
      <dgm:spPr/>
      <dgm:t>
        <a:bodyPr/>
        <a:lstStyle/>
        <a:p>
          <a:endParaRPr lang="en-US"/>
        </a:p>
      </dgm:t>
    </dgm:pt>
  </dgm:ptLst>
  <dgm:cxnLst>
    <dgm:cxn modelId="{56F7BB73-ACDC-412C-92AF-1456C34F562D}" type="presOf" srcId="{C4708BBC-C2E2-4865-A678-5C0587744EF1}" destId="{B36E1EF2-7A8F-4D91-91CE-034F244584C6}" srcOrd="0" destOrd="0" presId="urn:microsoft.com/office/officeart/2005/8/layout/vList2"/>
    <dgm:cxn modelId="{D0CB3D3B-BF95-4D26-9839-552181CD8EE0}" type="presOf" srcId="{FABC78FA-2DF7-4077-B158-BB0FAD8D900C}" destId="{140335C4-A6E4-411A-BCEA-A6E9E48BA9A2}" srcOrd="0" destOrd="0" presId="urn:microsoft.com/office/officeart/2005/8/layout/vList2"/>
    <dgm:cxn modelId="{4CD86B7D-414D-4F8A-A326-E0E4350303FC}" type="presOf" srcId="{700DF475-7D87-4A7C-97E9-A704D1733AF9}" destId="{47BD69F4-8CD0-44D0-8CD8-1908F9A00788}" srcOrd="0" destOrd="0" presId="urn:microsoft.com/office/officeart/2005/8/layout/vList2"/>
    <dgm:cxn modelId="{D30C34B9-16D9-4FDF-9A18-E9874B4928F4}" type="presOf" srcId="{C13FC3E9-6FEC-4222-8657-396D6A2EC026}" destId="{4B372822-9C2C-4B22-853C-5915799F8C5C}" srcOrd="0" destOrd="0" presId="urn:microsoft.com/office/officeart/2005/8/layout/vList2"/>
    <dgm:cxn modelId="{D4603937-0861-402D-A1B5-A4D1DCBD22AD}" type="presOf" srcId="{B89575ED-0A4C-4B42-A228-D8C6829CB4B4}" destId="{227E6530-4A43-47A9-915A-FA6FC84DE9F3}" srcOrd="0" destOrd="0" presId="urn:microsoft.com/office/officeart/2005/8/layout/vList2"/>
    <dgm:cxn modelId="{3D4A25B6-7387-4C4C-8B6F-4E1116247A5C}" srcId="{700DF475-7D87-4A7C-97E9-A704D1733AF9}" destId="{B89575ED-0A4C-4B42-A228-D8C6829CB4B4}" srcOrd="1" destOrd="0" parTransId="{1E77A42D-1471-4571-95CE-C33F16662AD6}" sibTransId="{FE416C5F-D68B-4741-BC1C-5DFF659A068E}"/>
    <dgm:cxn modelId="{5705B1F3-55D7-4911-BE64-A660DD5231E8}" srcId="{700DF475-7D87-4A7C-97E9-A704D1733AF9}" destId="{C13FC3E9-6FEC-4222-8657-396D6A2EC026}" srcOrd="3" destOrd="0" parTransId="{FC22D408-E062-45E0-BC70-1014665C1D15}" sibTransId="{91274918-1CD4-4731-8078-33A609C512B9}"/>
    <dgm:cxn modelId="{F8CD9FF7-77A2-429A-BBEF-B0624CF94C5E}" srcId="{700DF475-7D87-4A7C-97E9-A704D1733AF9}" destId="{C4708BBC-C2E2-4865-A678-5C0587744EF1}" srcOrd="2" destOrd="0" parTransId="{96A05DDE-D0A2-4FC6-B111-8795605C02FE}" sibTransId="{D51DF198-9D88-4F11-A322-272CCD4FDEDE}"/>
    <dgm:cxn modelId="{A0A59D5D-2E49-4B9E-93D7-E6ACC4AC5B53}" srcId="{700DF475-7D87-4A7C-97E9-A704D1733AF9}" destId="{FABC78FA-2DF7-4077-B158-BB0FAD8D900C}" srcOrd="0" destOrd="0" parTransId="{4257F394-A8F8-4D99-B360-FD23B5B91B4F}" sibTransId="{B695CC26-3F20-41CB-AE19-824F3182E660}"/>
    <dgm:cxn modelId="{3E92F01B-B02C-4B17-9109-3AB2C238405A}" type="presParOf" srcId="{47BD69F4-8CD0-44D0-8CD8-1908F9A00788}" destId="{140335C4-A6E4-411A-BCEA-A6E9E48BA9A2}" srcOrd="0" destOrd="0" presId="urn:microsoft.com/office/officeart/2005/8/layout/vList2"/>
    <dgm:cxn modelId="{550236C0-C1CC-4CE5-8925-413711478E34}" type="presParOf" srcId="{47BD69F4-8CD0-44D0-8CD8-1908F9A00788}" destId="{F951FE04-C7A7-4607-8CF5-A10B4ADA90B9}" srcOrd="1" destOrd="0" presId="urn:microsoft.com/office/officeart/2005/8/layout/vList2"/>
    <dgm:cxn modelId="{5B9671DB-A9D0-4EAA-AC5C-D0DDD767E829}" type="presParOf" srcId="{47BD69F4-8CD0-44D0-8CD8-1908F9A00788}" destId="{227E6530-4A43-47A9-915A-FA6FC84DE9F3}" srcOrd="2" destOrd="0" presId="urn:microsoft.com/office/officeart/2005/8/layout/vList2"/>
    <dgm:cxn modelId="{09902EC6-3C82-4CC6-A346-DE83C3F8EA12}" type="presParOf" srcId="{47BD69F4-8CD0-44D0-8CD8-1908F9A00788}" destId="{858069C1-2BE5-4CB1-9FA9-3612DEB0D8B8}" srcOrd="3" destOrd="0" presId="urn:microsoft.com/office/officeart/2005/8/layout/vList2"/>
    <dgm:cxn modelId="{42DE2561-1D4D-415A-8140-4C6E8C25DFC3}" type="presParOf" srcId="{47BD69F4-8CD0-44D0-8CD8-1908F9A00788}" destId="{B36E1EF2-7A8F-4D91-91CE-034F244584C6}" srcOrd="4" destOrd="0" presId="urn:microsoft.com/office/officeart/2005/8/layout/vList2"/>
    <dgm:cxn modelId="{E24EC4ED-8A23-4EF7-99A7-587A97E00417}" type="presParOf" srcId="{47BD69F4-8CD0-44D0-8CD8-1908F9A00788}" destId="{1A0AB98B-3FE8-4A90-AF39-E74901CA4780}" srcOrd="5" destOrd="0" presId="urn:microsoft.com/office/officeart/2005/8/layout/vList2"/>
    <dgm:cxn modelId="{22D8289A-38B3-4362-8D0D-48575ECC400B}" type="presParOf" srcId="{47BD69F4-8CD0-44D0-8CD8-1908F9A00788}" destId="{4B372822-9C2C-4B22-853C-5915799F8C5C}" srcOrd="6" destOrd="0" presId="urn:microsoft.com/office/officeart/2005/8/layout/vList2"/>
  </dgm:cxnLst>
  <dgm:bg/>
  <dgm:whole/>
</dgm:dataModel>
</file>

<file path=ppt/diagrams/data8.xml><?xml version="1.0" encoding="utf-8"?>
<dgm:dataModel xmlns:dgm="http://schemas.openxmlformats.org/drawingml/2006/diagram" xmlns:a="http://schemas.openxmlformats.org/drawingml/2006/main">
  <dgm:ptLst>
    <dgm:pt modelId="{869B7E57-C132-4760-B640-87445688A303}" type="doc">
      <dgm:prSet loTypeId="urn:microsoft.com/office/officeart/2005/8/layout/chevron1" loCatId="process" qsTypeId="urn:microsoft.com/office/officeart/2005/8/quickstyle/simple1" qsCatId="simple" csTypeId="urn:microsoft.com/office/officeart/2005/8/colors/accent2_3" csCatId="accent2" phldr="1"/>
      <dgm:spPr/>
    </dgm:pt>
    <dgm:pt modelId="{A3F48C8F-17A5-4268-B174-672C8E7D1952}">
      <dgm:prSet phldrT="[Text]" custT="1"/>
      <dgm:spPr/>
      <dgm:t>
        <a:bodyPr/>
        <a:lstStyle/>
        <a:p>
          <a:r>
            <a:rPr lang="en-US" sz="1600" dirty="0" smtClean="0">
              <a:latin typeface="Segoe UI" pitchFamily="34" charset="0"/>
              <a:cs typeface="Segoe UI" pitchFamily="34" charset="0"/>
            </a:rPr>
            <a:t> Investigating the source of information</a:t>
          </a:r>
          <a:endParaRPr lang="en-US" sz="1600" dirty="0">
            <a:latin typeface="Segoe UI" pitchFamily="34" charset="0"/>
            <a:cs typeface="Segoe UI" pitchFamily="34" charset="0"/>
          </a:endParaRPr>
        </a:p>
      </dgm:t>
    </dgm:pt>
    <dgm:pt modelId="{EC90ABBF-1707-44F7-B543-F17439AF7618}" type="parTrans" cxnId="{4363C0BD-E8B4-4FC4-9CC7-633041A025BD}">
      <dgm:prSet/>
      <dgm:spPr/>
      <dgm:t>
        <a:bodyPr/>
        <a:lstStyle/>
        <a:p>
          <a:endParaRPr lang="en-US"/>
        </a:p>
      </dgm:t>
    </dgm:pt>
    <dgm:pt modelId="{5A6264A2-C3DD-4F83-98D2-CE509B45E7F6}" type="sibTrans" cxnId="{4363C0BD-E8B4-4FC4-9CC7-633041A025BD}">
      <dgm:prSet/>
      <dgm:spPr/>
      <dgm:t>
        <a:bodyPr/>
        <a:lstStyle/>
        <a:p>
          <a:endParaRPr lang="en-US"/>
        </a:p>
      </dgm:t>
    </dgm:pt>
    <dgm:pt modelId="{E4722663-E512-49E6-BF1A-9AE261140D6C}">
      <dgm:prSet phldrT="[Text]" custT="1"/>
      <dgm:spPr/>
      <dgm:t>
        <a:bodyPr/>
        <a:lstStyle/>
        <a:p>
          <a:r>
            <a:rPr lang="en-US" sz="1800" dirty="0" smtClean="0">
              <a:latin typeface="Segoe UI" pitchFamily="34" charset="0"/>
              <a:cs typeface="Segoe UI" pitchFamily="34" charset="0"/>
            </a:rPr>
            <a:t> Making an outline</a:t>
          </a:r>
          <a:endParaRPr lang="en-US" sz="1800" dirty="0">
            <a:latin typeface="Segoe UI" pitchFamily="34" charset="0"/>
            <a:cs typeface="Segoe UI" pitchFamily="34" charset="0"/>
          </a:endParaRPr>
        </a:p>
      </dgm:t>
    </dgm:pt>
    <dgm:pt modelId="{E4E78A39-6E76-4F7E-8E1C-96E592A1A5D6}" type="parTrans" cxnId="{F180F6C6-A0FF-407B-9392-7A982455AA8E}">
      <dgm:prSet/>
      <dgm:spPr/>
      <dgm:t>
        <a:bodyPr/>
        <a:lstStyle/>
        <a:p>
          <a:endParaRPr lang="en-US"/>
        </a:p>
      </dgm:t>
    </dgm:pt>
    <dgm:pt modelId="{07907928-2EE9-473D-AAA3-8A3491C68A96}" type="sibTrans" cxnId="{F180F6C6-A0FF-407B-9392-7A982455AA8E}">
      <dgm:prSet/>
      <dgm:spPr/>
      <dgm:t>
        <a:bodyPr/>
        <a:lstStyle/>
        <a:p>
          <a:endParaRPr lang="en-US"/>
        </a:p>
      </dgm:t>
    </dgm:pt>
    <dgm:pt modelId="{F39FFE7F-C432-44C1-9FD2-45918BDFDF78}">
      <dgm:prSet phldrT="[Text]" custT="1"/>
      <dgm:spPr/>
      <dgm:t>
        <a:bodyPr/>
        <a:lstStyle/>
        <a:p>
          <a:r>
            <a:rPr lang="en-US" sz="1800" dirty="0" smtClean="0">
              <a:latin typeface="Segoe UI" pitchFamily="34" charset="0"/>
              <a:cs typeface="Segoe UI" pitchFamily="34" charset="0"/>
            </a:rPr>
            <a:t> Writing the report </a:t>
          </a:r>
          <a:endParaRPr lang="en-US" sz="1800" dirty="0">
            <a:latin typeface="Segoe UI" pitchFamily="34" charset="0"/>
            <a:cs typeface="Segoe UI" pitchFamily="34" charset="0"/>
          </a:endParaRPr>
        </a:p>
      </dgm:t>
    </dgm:pt>
    <dgm:pt modelId="{5D3F443F-5112-460F-B388-B8A8E4BDE589}" type="parTrans" cxnId="{A4A07CB4-55AA-49FC-A128-EB7CDA1B5E68}">
      <dgm:prSet/>
      <dgm:spPr/>
      <dgm:t>
        <a:bodyPr/>
        <a:lstStyle/>
        <a:p>
          <a:endParaRPr lang="en-US"/>
        </a:p>
      </dgm:t>
    </dgm:pt>
    <dgm:pt modelId="{4347104E-194F-4349-BE5C-F7C8E94D056F}" type="sibTrans" cxnId="{A4A07CB4-55AA-49FC-A128-EB7CDA1B5E68}">
      <dgm:prSet/>
      <dgm:spPr/>
      <dgm:t>
        <a:bodyPr/>
        <a:lstStyle/>
        <a:p>
          <a:endParaRPr lang="en-US"/>
        </a:p>
      </dgm:t>
    </dgm:pt>
    <dgm:pt modelId="{15B19CB9-69D5-48AB-A761-F6F42F2E8A47}">
      <dgm:prSet custT="1"/>
      <dgm:spPr/>
      <dgm:t>
        <a:bodyPr/>
        <a:lstStyle/>
        <a:p>
          <a:r>
            <a:rPr lang="en-US" sz="1800" dirty="0" smtClean="0">
              <a:latin typeface="Segoe UI" pitchFamily="34" charset="0"/>
              <a:cs typeface="Segoe UI" pitchFamily="34" charset="0"/>
            </a:rPr>
            <a:t> Taking notes </a:t>
          </a:r>
          <a:endParaRPr lang="en-US" sz="1800" dirty="0">
            <a:latin typeface="Segoe UI" pitchFamily="34" charset="0"/>
            <a:cs typeface="Segoe UI" pitchFamily="34" charset="0"/>
          </a:endParaRPr>
        </a:p>
      </dgm:t>
    </dgm:pt>
    <dgm:pt modelId="{8FF873D1-82F8-481A-863B-6B0B26E5A1E9}" type="parTrans" cxnId="{67B04FDB-DE02-4833-8FF3-DAA17615A34B}">
      <dgm:prSet/>
      <dgm:spPr/>
      <dgm:t>
        <a:bodyPr/>
        <a:lstStyle/>
        <a:p>
          <a:endParaRPr lang="en-US"/>
        </a:p>
      </dgm:t>
    </dgm:pt>
    <dgm:pt modelId="{DCE04643-8491-4E89-B6FC-71D916F04D53}" type="sibTrans" cxnId="{67B04FDB-DE02-4833-8FF3-DAA17615A34B}">
      <dgm:prSet/>
      <dgm:spPr/>
      <dgm:t>
        <a:bodyPr/>
        <a:lstStyle/>
        <a:p>
          <a:endParaRPr lang="en-US"/>
        </a:p>
      </dgm:t>
    </dgm:pt>
    <dgm:pt modelId="{C540E10F-FF75-4A78-9580-7F2FDC3CDAFE}">
      <dgm:prSet custT="1"/>
      <dgm:spPr/>
      <dgm:t>
        <a:bodyPr/>
        <a:lstStyle/>
        <a:p>
          <a:r>
            <a:rPr lang="en-US" sz="1800" dirty="0" smtClean="0">
              <a:latin typeface="Segoe UI" pitchFamily="34" charset="0"/>
              <a:cs typeface="Segoe UI" pitchFamily="34" charset="0"/>
            </a:rPr>
            <a:t> Analyzing the data </a:t>
          </a:r>
          <a:endParaRPr lang="en-US" sz="1800" dirty="0">
            <a:latin typeface="Segoe UI" pitchFamily="34" charset="0"/>
            <a:cs typeface="Segoe UI" pitchFamily="34" charset="0"/>
          </a:endParaRPr>
        </a:p>
      </dgm:t>
    </dgm:pt>
    <dgm:pt modelId="{C1CC6B1D-871F-4D07-87EF-D49542582F0E}" type="parTrans" cxnId="{588159E5-F6A0-486F-88D9-63FAF9E3DC80}">
      <dgm:prSet/>
      <dgm:spPr/>
      <dgm:t>
        <a:bodyPr/>
        <a:lstStyle/>
        <a:p>
          <a:endParaRPr lang="en-US"/>
        </a:p>
      </dgm:t>
    </dgm:pt>
    <dgm:pt modelId="{7BF2DDF1-DB0A-4B89-B736-21FD3543A118}" type="sibTrans" cxnId="{588159E5-F6A0-486F-88D9-63FAF9E3DC80}">
      <dgm:prSet/>
      <dgm:spPr/>
      <dgm:t>
        <a:bodyPr/>
        <a:lstStyle/>
        <a:p>
          <a:endParaRPr lang="en-US"/>
        </a:p>
      </dgm:t>
    </dgm:pt>
    <dgm:pt modelId="{6F7CC7CE-A9C7-4147-9408-9C5A4437C6D8}" type="pres">
      <dgm:prSet presAssocID="{869B7E57-C132-4760-B640-87445688A303}" presName="Name0" presStyleCnt="0">
        <dgm:presLayoutVars>
          <dgm:dir/>
          <dgm:animLvl val="lvl"/>
          <dgm:resizeHandles val="exact"/>
        </dgm:presLayoutVars>
      </dgm:prSet>
      <dgm:spPr/>
    </dgm:pt>
    <dgm:pt modelId="{E445BF96-EAB6-4ED3-A4A1-F43E03AC2B60}" type="pres">
      <dgm:prSet presAssocID="{A3F48C8F-17A5-4268-B174-672C8E7D1952}" presName="parTxOnly" presStyleLbl="node1" presStyleIdx="0" presStyleCnt="5" custLinFactNeighborX="13440">
        <dgm:presLayoutVars>
          <dgm:chMax val="0"/>
          <dgm:chPref val="0"/>
          <dgm:bulletEnabled val="1"/>
        </dgm:presLayoutVars>
      </dgm:prSet>
      <dgm:spPr/>
      <dgm:t>
        <a:bodyPr/>
        <a:lstStyle/>
        <a:p>
          <a:endParaRPr lang="en-US"/>
        </a:p>
      </dgm:t>
    </dgm:pt>
    <dgm:pt modelId="{93AC3542-CF64-45B6-A150-95F12822950A}" type="pres">
      <dgm:prSet presAssocID="{5A6264A2-C3DD-4F83-98D2-CE509B45E7F6}" presName="parTxOnlySpace" presStyleCnt="0"/>
      <dgm:spPr/>
    </dgm:pt>
    <dgm:pt modelId="{D5F1BC3D-D2CF-4E44-990B-E4E93628E5BA}" type="pres">
      <dgm:prSet presAssocID="{15B19CB9-69D5-48AB-A761-F6F42F2E8A47}" presName="parTxOnly" presStyleLbl="node1" presStyleIdx="1" presStyleCnt="5">
        <dgm:presLayoutVars>
          <dgm:chMax val="0"/>
          <dgm:chPref val="0"/>
          <dgm:bulletEnabled val="1"/>
        </dgm:presLayoutVars>
      </dgm:prSet>
      <dgm:spPr/>
      <dgm:t>
        <a:bodyPr/>
        <a:lstStyle/>
        <a:p>
          <a:endParaRPr lang="en-US"/>
        </a:p>
      </dgm:t>
    </dgm:pt>
    <dgm:pt modelId="{21E2E6AB-729A-465F-BF02-27DBD5CAF79B}" type="pres">
      <dgm:prSet presAssocID="{DCE04643-8491-4E89-B6FC-71D916F04D53}" presName="parTxOnlySpace" presStyleCnt="0"/>
      <dgm:spPr/>
    </dgm:pt>
    <dgm:pt modelId="{56ABD587-EE3E-4620-92A8-9FAAF7A3FDF6}" type="pres">
      <dgm:prSet presAssocID="{C540E10F-FF75-4A78-9580-7F2FDC3CDAFE}" presName="parTxOnly" presStyleLbl="node1" presStyleIdx="2" presStyleCnt="5">
        <dgm:presLayoutVars>
          <dgm:chMax val="0"/>
          <dgm:chPref val="0"/>
          <dgm:bulletEnabled val="1"/>
        </dgm:presLayoutVars>
      </dgm:prSet>
      <dgm:spPr/>
      <dgm:t>
        <a:bodyPr/>
        <a:lstStyle/>
        <a:p>
          <a:endParaRPr lang="en-US"/>
        </a:p>
      </dgm:t>
    </dgm:pt>
    <dgm:pt modelId="{BF423DBB-3345-4914-9378-6D0EA7888F57}" type="pres">
      <dgm:prSet presAssocID="{7BF2DDF1-DB0A-4B89-B736-21FD3543A118}" presName="parTxOnlySpace" presStyleCnt="0"/>
      <dgm:spPr/>
    </dgm:pt>
    <dgm:pt modelId="{CDB1A61C-569C-4BBF-896D-DF228D2C9C2C}" type="pres">
      <dgm:prSet presAssocID="{E4722663-E512-49E6-BF1A-9AE261140D6C}" presName="parTxOnly" presStyleLbl="node1" presStyleIdx="3" presStyleCnt="5">
        <dgm:presLayoutVars>
          <dgm:chMax val="0"/>
          <dgm:chPref val="0"/>
          <dgm:bulletEnabled val="1"/>
        </dgm:presLayoutVars>
      </dgm:prSet>
      <dgm:spPr/>
      <dgm:t>
        <a:bodyPr/>
        <a:lstStyle/>
        <a:p>
          <a:endParaRPr lang="en-US"/>
        </a:p>
      </dgm:t>
    </dgm:pt>
    <dgm:pt modelId="{973BE848-38B9-4A17-B1F5-16672F9D8207}" type="pres">
      <dgm:prSet presAssocID="{07907928-2EE9-473D-AAA3-8A3491C68A96}" presName="parTxOnlySpace" presStyleCnt="0"/>
      <dgm:spPr/>
    </dgm:pt>
    <dgm:pt modelId="{50401263-DEBC-4D28-8E5A-0F23AACA0628}" type="pres">
      <dgm:prSet presAssocID="{F39FFE7F-C432-44C1-9FD2-45918BDFDF78}" presName="parTxOnly" presStyleLbl="node1" presStyleIdx="4" presStyleCnt="5">
        <dgm:presLayoutVars>
          <dgm:chMax val="0"/>
          <dgm:chPref val="0"/>
          <dgm:bulletEnabled val="1"/>
        </dgm:presLayoutVars>
      </dgm:prSet>
      <dgm:spPr/>
      <dgm:t>
        <a:bodyPr/>
        <a:lstStyle/>
        <a:p>
          <a:endParaRPr lang="en-US"/>
        </a:p>
      </dgm:t>
    </dgm:pt>
  </dgm:ptLst>
  <dgm:cxnLst>
    <dgm:cxn modelId="{A4A07CB4-55AA-49FC-A128-EB7CDA1B5E68}" srcId="{869B7E57-C132-4760-B640-87445688A303}" destId="{F39FFE7F-C432-44C1-9FD2-45918BDFDF78}" srcOrd="4" destOrd="0" parTransId="{5D3F443F-5112-460F-B388-B8A8E4BDE589}" sibTransId="{4347104E-194F-4349-BE5C-F7C8E94D056F}"/>
    <dgm:cxn modelId="{8F739446-C0BD-4A8A-A0C4-3654B45F4B23}" type="presOf" srcId="{15B19CB9-69D5-48AB-A761-F6F42F2E8A47}" destId="{D5F1BC3D-D2CF-4E44-990B-E4E93628E5BA}" srcOrd="0" destOrd="0" presId="urn:microsoft.com/office/officeart/2005/8/layout/chevron1"/>
    <dgm:cxn modelId="{4120A207-7700-4A22-900A-8DAC84593DE2}" type="presOf" srcId="{C540E10F-FF75-4A78-9580-7F2FDC3CDAFE}" destId="{56ABD587-EE3E-4620-92A8-9FAAF7A3FDF6}" srcOrd="0" destOrd="0" presId="urn:microsoft.com/office/officeart/2005/8/layout/chevron1"/>
    <dgm:cxn modelId="{588159E5-F6A0-486F-88D9-63FAF9E3DC80}" srcId="{869B7E57-C132-4760-B640-87445688A303}" destId="{C540E10F-FF75-4A78-9580-7F2FDC3CDAFE}" srcOrd="2" destOrd="0" parTransId="{C1CC6B1D-871F-4D07-87EF-D49542582F0E}" sibTransId="{7BF2DDF1-DB0A-4B89-B736-21FD3543A118}"/>
    <dgm:cxn modelId="{6CE84A90-2E53-48FD-AA5E-A930F15C95E6}" type="presOf" srcId="{F39FFE7F-C432-44C1-9FD2-45918BDFDF78}" destId="{50401263-DEBC-4D28-8E5A-0F23AACA0628}" srcOrd="0" destOrd="0" presId="urn:microsoft.com/office/officeart/2005/8/layout/chevron1"/>
    <dgm:cxn modelId="{022A5A73-5EBC-4E26-9613-758FC6DB2111}" type="presOf" srcId="{A3F48C8F-17A5-4268-B174-672C8E7D1952}" destId="{E445BF96-EAB6-4ED3-A4A1-F43E03AC2B60}" srcOrd="0" destOrd="0" presId="urn:microsoft.com/office/officeart/2005/8/layout/chevron1"/>
    <dgm:cxn modelId="{67B04FDB-DE02-4833-8FF3-DAA17615A34B}" srcId="{869B7E57-C132-4760-B640-87445688A303}" destId="{15B19CB9-69D5-48AB-A761-F6F42F2E8A47}" srcOrd="1" destOrd="0" parTransId="{8FF873D1-82F8-481A-863B-6B0B26E5A1E9}" sibTransId="{DCE04643-8491-4E89-B6FC-71D916F04D53}"/>
    <dgm:cxn modelId="{4363C0BD-E8B4-4FC4-9CC7-633041A025BD}" srcId="{869B7E57-C132-4760-B640-87445688A303}" destId="{A3F48C8F-17A5-4268-B174-672C8E7D1952}" srcOrd="0" destOrd="0" parTransId="{EC90ABBF-1707-44F7-B543-F17439AF7618}" sibTransId="{5A6264A2-C3DD-4F83-98D2-CE509B45E7F6}"/>
    <dgm:cxn modelId="{F180F6C6-A0FF-407B-9392-7A982455AA8E}" srcId="{869B7E57-C132-4760-B640-87445688A303}" destId="{E4722663-E512-49E6-BF1A-9AE261140D6C}" srcOrd="3" destOrd="0" parTransId="{E4E78A39-6E76-4F7E-8E1C-96E592A1A5D6}" sibTransId="{07907928-2EE9-473D-AAA3-8A3491C68A96}"/>
    <dgm:cxn modelId="{05C05F94-B66A-4C82-B98B-ED821D133EA2}" type="presOf" srcId="{869B7E57-C132-4760-B640-87445688A303}" destId="{6F7CC7CE-A9C7-4147-9408-9C5A4437C6D8}" srcOrd="0" destOrd="0" presId="urn:microsoft.com/office/officeart/2005/8/layout/chevron1"/>
    <dgm:cxn modelId="{C5B1E8BA-E9C2-4D43-BF87-15AFE2992EE2}" type="presOf" srcId="{E4722663-E512-49E6-BF1A-9AE261140D6C}" destId="{CDB1A61C-569C-4BBF-896D-DF228D2C9C2C}" srcOrd="0" destOrd="0" presId="urn:microsoft.com/office/officeart/2005/8/layout/chevron1"/>
    <dgm:cxn modelId="{81A3D6FC-CECB-475B-9EDD-E7A86586F68E}" type="presParOf" srcId="{6F7CC7CE-A9C7-4147-9408-9C5A4437C6D8}" destId="{E445BF96-EAB6-4ED3-A4A1-F43E03AC2B60}" srcOrd="0" destOrd="0" presId="urn:microsoft.com/office/officeart/2005/8/layout/chevron1"/>
    <dgm:cxn modelId="{A7F44247-7E96-4DB4-8A2E-ED19C0E70E05}" type="presParOf" srcId="{6F7CC7CE-A9C7-4147-9408-9C5A4437C6D8}" destId="{93AC3542-CF64-45B6-A150-95F12822950A}" srcOrd="1" destOrd="0" presId="urn:microsoft.com/office/officeart/2005/8/layout/chevron1"/>
    <dgm:cxn modelId="{DAB52D98-706B-41BE-9E1B-39AF7C9D0B73}" type="presParOf" srcId="{6F7CC7CE-A9C7-4147-9408-9C5A4437C6D8}" destId="{D5F1BC3D-D2CF-4E44-990B-E4E93628E5BA}" srcOrd="2" destOrd="0" presId="urn:microsoft.com/office/officeart/2005/8/layout/chevron1"/>
    <dgm:cxn modelId="{80B2A8C4-25A9-4F3B-8D6D-99A0CCB85D6D}" type="presParOf" srcId="{6F7CC7CE-A9C7-4147-9408-9C5A4437C6D8}" destId="{21E2E6AB-729A-465F-BF02-27DBD5CAF79B}" srcOrd="3" destOrd="0" presId="urn:microsoft.com/office/officeart/2005/8/layout/chevron1"/>
    <dgm:cxn modelId="{46836E32-0BCC-4293-AE4F-59A31B4E87B9}" type="presParOf" srcId="{6F7CC7CE-A9C7-4147-9408-9C5A4437C6D8}" destId="{56ABD587-EE3E-4620-92A8-9FAAF7A3FDF6}" srcOrd="4" destOrd="0" presId="urn:microsoft.com/office/officeart/2005/8/layout/chevron1"/>
    <dgm:cxn modelId="{25F3DD41-1F52-4BF4-B5C1-82943E6F641E}" type="presParOf" srcId="{6F7CC7CE-A9C7-4147-9408-9C5A4437C6D8}" destId="{BF423DBB-3345-4914-9378-6D0EA7888F57}" srcOrd="5" destOrd="0" presId="urn:microsoft.com/office/officeart/2005/8/layout/chevron1"/>
    <dgm:cxn modelId="{7ED76540-1C70-477F-9CB8-074E305C3F7B}" type="presParOf" srcId="{6F7CC7CE-A9C7-4147-9408-9C5A4437C6D8}" destId="{CDB1A61C-569C-4BBF-896D-DF228D2C9C2C}" srcOrd="6" destOrd="0" presId="urn:microsoft.com/office/officeart/2005/8/layout/chevron1"/>
    <dgm:cxn modelId="{82996776-7B6E-4A40-A8D5-DD755492D10F}" type="presParOf" srcId="{6F7CC7CE-A9C7-4147-9408-9C5A4437C6D8}" destId="{973BE848-38B9-4A17-B1F5-16672F9D8207}" srcOrd="7" destOrd="0" presId="urn:microsoft.com/office/officeart/2005/8/layout/chevron1"/>
    <dgm:cxn modelId="{D42D488F-0E42-48DB-A7A9-74CBDFA35509}" type="presParOf" srcId="{6F7CC7CE-A9C7-4147-9408-9C5A4437C6D8}" destId="{50401263-DEBC-4D28-8E5A-0F23AACA0628}" srcOrd="8" destOrd="0" presId="urn:microsoft.com/office/officeart/2005/8/layout/chevron1"/>
  </dgm:cxnLst>
  <dgm:bg/>
  <dgm:whole/>
</dgm:dataModel>
</file>

<file path=ppt/diagrams/data9.xml><?xml version="1.0" encoding="utf-8"?>
<dgm:dataModel xmlns:dgm="http://schemas.openxmlformats.org/drawingml/2006/diagram" xmlns:a="http://schemas.openxmlformats.org/drawingml/2006/main">
  <dgm:ptLst>
    <dgm:pt modelId="{2C83F9FE-8C31-4197-82BA-AECFAB8331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C9AB209-4589-43E7-9560-0572B16BD7CB}">
      <dgm:prSet phldrT="[Text]" custT="1"/>
      <dgm:spPr/>
      <dgm:t>
        <a:bodyPr/>
        <a:lstStyle/>
        <a:p>
          <a:r>
            <a:rPr lang="en-US" sz="2000" dirty="0" smtClean="0">
              <a:latin typeface="Segoe UI" pitchFamily="34" charset="0"/>
              <a:cs typeface="Segoe UI" pitchFamily="34" charset="0"/>
            </a:rPr>
            <a:t>Organization of a report </a:t>
          </a:r>
          <a:endParaRPr lang="en-US" sz="2000" dirty="0">
            <a:latin typeface="Segoe UI" pitchFamily="34" charset="0"/>
            <a:cs typeface="Segoe UI" pitchFamily="34" charset="0"/>
          </a:endParaRPr>
        </a:p>
      </dgm:t>
    </dgm:pt>
    <dgm:pt modelId="{1006CDA7-6F95-4F01-B27A-BB1689745217}" type="parTrans" cxnId="{0B3495F0-041E-4F8A-BBA6-B6EB79E6A62C}">
      <dgm:prSet/>
      <dgm:spPr/>
      <dgm:t>
        <a:bodyPr/>
        <a:lstStyle/>
        <a:p>
          <a:endParaRPr lang="en-US"/>
        </a:p>
      </dgm:t>
    </dgm:pt>
    <dgm:pt modelId="{011E0D7F-2454-4AFD-A34E-818308360F48}" type="sibTrans" cxnId="{0B3495F0-041E-4F8A-BBA6-B6EB79E6A62C}">
      <dgm:prSet/>
      <dgm:spPr/>
      <dgm:t>
        <a:bodyPr/>
        <a:lstStyle/>
        <a:p>
          <a:endParaRPr lang="en-US"/>
        </a:p>
      </dgm:t>
    </dgm:pt>
    <dgm:pt modelId="{3EF98E17-79F0-40AE-8E28-E85A20029A4C}">
      <dgm:prSet phldrT="[Text]" custT="1"/>
      <dgm:spPr/>
      <dgm:t>
        <a:bodyPr/>
        <a:lstStyle/>
        <a:p>
          <a:r>
            <a:rPr lang="en-US" sz="2000" dirty="0" smtClean="0">
              <a:latin typeface="Segoe UI" pitchFamily="34" charset="0"/>
              <a:cs typeface="Segoe UI" pitchFamily="34" charset="0"/>
            </a:rPr>
            <a:t>Letter form </a:t>
          </a:r>
          <a:endParaRPr lang="en-US" sz="2000" dirty="0">
            <a:latin typeface="Segoe UI" pitchFamily="34" charset="0"/>
            <a:cs typeface="Segoe UI" pitchFamily="34" charset="0"/>
          </a:endParaRPr>
        </a:p>
      </dgm:t>
    </dgm:pt>
    <dgm:pt modelId="{BBC66DD4-0445-42AF-8B60-AFC6350B6067}" type="parTrans" cxnId="{5E8D71EB-2617-4FB7-9343-DCA0AA7AD32A}">
      <dgm:prSet/>
      <dgm:spPr/>
      <dgm:t>
        <a:bodyPr/>
        <a:lstStyle/>
        <a:p>
          <a:endParaRPr lang="en-US"/>
        </a:p>
      </dgm:t>
    </dgm:pt>
    <dgm:pt modelId="{2FBAFEA6-1268-43AD-A237-80933CBF51F3}" type="sibTrans" cxnId="{5E8D71EB-2617-4FB7-9343-DCA0AA7AD32A}">
      <dgm:prSet/>
      <dgm:spPr/>
      <dgm:t>
        <a:bodyPr/>
        <a:lstStyle/>
        <a:p>
          <a:endParaRPr lang="en-US"/>
        </a:p>
      </dgm:t>
    </dgm:pt>
    <dgm:pt modelId="{1AC46F1F-B00A-4156-996C-D0B81601BB26}">
      <dgm:prSet phldrT="[Text]" custT="1"/>
      <dgm:spPr/>
      <dgm:t>
        <a:bodyPr/>
        <a:lstStyle/>
        <a:p>
          <a:r>
            <a:rPr lang="en-US" sz="2000" dirty="0" smtClean="0">
              <a:latin typeface="Segoe UI" pitchFamily="34" charset="0"/>
              <a:cs typeface="Segoe UI" pitchFamily="34" charset="0"/>
            </a:rPr>
            <a:t>Memorandum </a:t>
          </a:r>
          <a:endParaRPr lang="en-US" sz="2000" dirty="0">
            <a:latin typeface="Segoe UI" pitchFamily="34" charset="0"/>
            <a:cs typeface="Segoe UI" pitchFamily="34" charset="0"/>
          </a:endParaRPr>
        </a:p>
      </dgm:t>
    </dgm:pt>
    <dgm:pt modelId="{2DE538CB-07D3-44D6-BA78-937B14DF0AA3}" type="parTrans" cxnId="{B9C88330-458C-440E-B66C-F32E5D9AB373}">
      <dgm:prSet/>
      <dgm:spPr/>
      <dgm:t>
        <a:bodyPr/>
        <a:lstStyle/>
        <a:p>
          <a:endParaRPr lang="en-US"/>
        </a:p>
      </dgm:t>
    </dgm:pt>
    <dgm:pt modelId="{79DB6866-F65E-4317-989F-2AE9BCF42FAE}" type="sibTrans" cxnId="{B9C88330-458C-440E-B66C-F32E5D9AB373}">
      <dgm:prSet/>
      <dgm:spPr/>
      <dgm:t>
        <a:bodyPr/>
        <a:lstStyle/>
        <a:p>
          <a:endParaRPr lang="en-US"/>
        </a:p>
      </dgm:t>
    </dgm:pt>
    <dgm:pt modelId="{41C6326D-A624-4A5E-824B-8BD835584BA8}">
      <dgm:prSet custT="1"/>
      <dgm:spPr/>
      <dgm:t>
        <a:bodyPr/>
        <a:lstStyle/>
        <a:p>
          <a:r>
            <a:rPr lang="en-US" sz="2000" dirty="0" smtClean="0">
              <a:latin typeface="Segoe UI" pitchFamily="34" charset="0"/>
              <a:cs typeface="Segoe UI" pitchFamily="34" charset="0"/>
            </a:rPr>
            <a:t>Letter-text combination form</a:t>
          </a:r>
          <a:endParaRPr lang="en-US" sz="2000" dirty="0">
            <a:latin typeface="Segoe UI" pitchFamily="34" charset="0"/>
            <a:cs typeface="Segoe UI" pitchFamily="34" charset="0"/>
          </a:endParaRPr>
        </a:p>
      </dgm:t>
    </dgm:pt>
    <dgm:pt modelId="{15A87B10-A3CA-4185-BCF2-0ABD694D217B}" type="parTrans" cxnId="{C2752084-164B-437B-9455-186EB43DB69C}">
      <dgm:prSet/>
      <dgm:spPr/>
      <dgm:t>
        <a:bodyPr/>
        <a:lstStyle/>
        <a:p>
          <a:endParaRPr lang="en-US"/>
        </a:p>
      </dgm:t>
    </dgm:pt>
    <dgm:pt modelId="{615B94A7-939E-43E2-B6AD-E681F8AB7597}" type="sibTrans" cxnId="{C2752084-164B-437B-9455-186EB43DB69C}">
      <dgm:prSet/>
      <dgm:spPr/>
      <dgm:t>
        <a:bodyPr/>
        <a:lstStyle/>
        <a:p>
          <a:endParaRPr lang="en-US"/>
        </a:p>
      </dgm:t>
    </dgm:pt>
    <dgm:pt modelId="{9F9B4904-DF9B-4BF8-B8C6-239A340294EC}" type="pres">
      <dgm:prSet presAssocID="{2C83F9FE-8C31-4197-82BA-AECFAB83313B}" presName="hierChild1" presStyleCnt="0">
        <dgm:presLayoutVars>
          <dgm:chPref val="1"/>
          <dgm:dir/>
          <dgm:animOne val="branch"/>
          <dgm:animLvl val="lvl"/>
          <dgm:resizeHandles/>
        </dgm:presLayoutVars>
      </dgm:prSet>
      <dgm:spPr/>
      <dgm:t>
        <a:bodyPr/>
        <a:lstStyle/>
        <a:p>
          <a:endParaRPr lang="en-US"/>
        </a:p>
      </dgm:t>
    </dgm:pt>
    <dgm:pt modelId="{A8C753AC-D8EC-43CE-BA33-A14A7D624D09}" type="pres">
      <dgm:prSet presAssocID="{9C9AB209-4589-43E7-9560-0572B16BD7CB}" presName="hierRoot1" presStyleCnt="0"/>
      <dgm:spPr/>
    </dgm:pt>
    <dgm:pt modelId="{1C284B1A-CA24-49A8-A054-90D3CE1C97D5}" type="pres">
      <dgm:prSet presAssocID="{9C9AB209-4589-43E7-9560-0572B16BD7CB}" presName="composite" presStyleCnt="0"/>
      <dgm:spPr/>
    </dgm:pt>
    <dgm:pt modelId="{7D57C6F8-AAD2-434A-B7C0-CEA8C61C474C}" type="pres">
      <dgm:prSet presAssocID="{9C9AB209-4589-43E7-9560-0572B16BD7CB}" presName="background" presStyleLbl="node0" presStyleIdx="0" presStyleCnt="1"/>
      <dgm:spPr/>
    </dgm:pt>
    <dgm:pt modelId="{B441C6A7-9484-435C-8034-B0E17A6F6EDB}" type="pres">
      <dgm:prSet presAssocID="{9C9AB209-4589-43E7-9560-0572B16BD7CB}" presName="text" presStyleLbl="fgAcc0" presStyleIdx="0" presStyleCnt="1">
        <dgm:presLayoutVars>
          <dgm:chPref val="3"/>
        </dgm:presLayoutVars>
      </dgm:prSet>
      <dgm:spPr/>
      <dgm:t>
        <a:bodyPr/>
        <a:lstStyle/>
        <a:p>
          <a:endParaRPr lang="en-US"/>
        </a:p>
      </dgm:t>
    </dgm:pt>
    <dgm:pt modelId="{775F24A7-2D08-45BF-881C-C42F88A8B98E}" type="pres">
      <dgm:prSet presAssocID="{9C9AB209-4589-43E7-9560-0572B16BD7CB}" presName="hierChild2" presStyleCnt="0"/>
      <dgm:spPr/>
    </dgm:pt>
    <dgm:pt modelId="{7378C778-A349-4E1F-B7B3-9142C36B53FE}" type="pres">
      <dgm:prSet presAssocID="{BBC66DD4-0445-42AF-8B60-AFC6350B6067}" presName="Name10" presStyleLbl="parChTrans1D2" presStyleIdx="0" presStyleCnt="3"/>
      <dgm:spPr/>
      <dgm:t>
        <a:bodyPr/>
        <a:lstStyle/>
        <a:p>
          <a:endParaRPr lang="en-US"/>
        </a:p>
      </dgm:t>
    </dgm:pt>
    <dgm:pt modelId="{38628660-EFA2-4207-BDD2-1659366DDC24}" type="pres">
      <dgm:prSet presAssocID="{3EF98E17-79F0-40AE-8E28-E85A20029A4C}" presName="hierRoot2" presStyleCnt="0"/>
      <dgm:spPr/>
    </dgm:pt>
    <dgm:pt modelId="{DA56C099-533B-4B61-8916-A9C1D3D14FA1}" type="pres">
      <dgm:prSet presAssocID="{3EF98E17-79F0-40AE-8E28-E85A20029A4C}" presName="composite2" presStyleCnt="0"/>
      <dgm:spPr/>
    </dgm:pt>
    <dgm:pt modelId="{E103D8A6-46D9-4088-88BC-E292D51BA433}" type="pres">
      <dgm:prSet presAssocID="{3EF98E17-79F0-40AE-8E28-E85A20029A4C}" presName="background2" presStyleLbl="node2" presStyleIdx="0" presStyleCnt="3"/>
      <dgm:spPr/>
    </dgm:pt>
    <dgm:pt modelId="{21B2D682-BE21-42D6-99AA-F0F110D9D776}" type="pres">
      <dgm:prSet presAssocID="{3EF98E17-79F0-40AE-8E28-E85A20029A4C}" presName="text2" presStyleLbl="fgAcc2" presStyleIdx="0" presStyleCnt="3">
        <dgm:presLayoutVars>
          <dgm:chPref val="3"/>
        </dgm:presLayoutVars>
      </dgm:prSet>
      <dgm:spPr/>
      <dgm:t>
        <a:bodyPr/>
        <a:lstStyle/>
        <a:p>
          <a:endParaRPr lang="en-US"/>
        </a:p>
      </dgm:t>
    </dgm:pt>
    <dgm:pt modelId="{06A05816-13B9-4503-B65D-DB0FC0518F36}" type="pres">
      <dgm:prSet presAssocID="{3EF98E17-79F0-40AE-8E28-E85A20029A4C}" presName="hierChild3" presStyleCnt="0"/>
      <dgm:spPr/>
    </dgm:pt>
    <dgm:pt modelId="{DB2AB6EC-0339-4637-BB53-E6EB29D2A944}" type="pres">
      <dgm:prSet presAssocID="{2DE538CB-07D3-44D6-BA78-937B14DF0AA3}" presName="Name10" presStyleLbl="parChTrans1D2" presStyleIdx="1" presStyleCnt="3"/>
      <dgm:spPr/>
      <dgm:t>
        <a:bodyPr/>
        <a:lstStyle/>
        <a:p>
          <a:endParaRPr lang="en-US"/>
        </a:p>
      </dgm:t>
    </dgm:pt>
    <dgm:pt modelId="{EC9DFAC9-2D2E-4B87-AF2E-7F31433934C2}" type="pres">
      <dgm:prSet presAssocID="{1AC46F1F-B00A-4156-996C-D0B81601BB26}" presName="hierRoot2" presStyleCnt="0"/>
      <dgm:spPr/>
    </dgm:pt>
    <dgm:pt modelId="{6DE2715A-E6A1-4162-9A0E-2451BCE41E11}" type="pres">
      <dgm:prSet presAssocID="{1AC46F1F-B00A-4156-996C-D0B81601BB26}" presName="composite2" presStyleCnt="0"/>
      <dgm:spPr/>
    </dgm:pt>
    <dgm:pt modelId="{4672FC29-F2A5-4389-AFFB-7E4C2A49B8BC}" type="pres">
      <dgm:prSet presAssocID="{1AC46F1F-B00A-4156-996C-D0B81601BB26}" presName="background2" presStyleLbl="node2" presStyleIdx="1" presStyleCnt="3"/>
      <dgm:spPr/>
    </dgm:pt>
    <dgm:pt modelId="{5D9E96F8-F632-4AF9-8889-058FF937ED73}" type="pres">
      <dgm:prSet presAssocID="{1AC46F1F-B00A-4156-996C-D0B81601BB26}" presName="text2" presStyleLbl="fgAcc2" presStyleIdx="1" presStyleCnt="3">
        <dgm:presLayoutVars>
          <dgm:chPref val="3"/>
        </dgm:presLayoutVars>
      </dgm:prSet>
      <dgm:spPr/>
      <dgm:t>
        <a:bodyPr/>
        <a:lstStyle/>
        <a:p>
          <a:endParaRPr lang="en-US"/>
        </a:p>
      </dgm:t>
    </dgm:pt>
    <dgm:pt modelId="{EB1D1F10-B603-4E7A-A9A3-6868CB575B37}" type="pres">
      <dgm:prSet presAssocID="{1AC46F1F-B00A-4156-996C-D0B81601BB26}" presName="hierChild3" presStyleCnt="0"/>
      <dgm:spPr/>
    </dgm:pt>
    <dgm:pt modelId="{BD5F75F7-6DD8-4A35-8729-A9DCF32BA826}" type="pres">
      <dgm:prSet presAssocID="{15A87B10-A3CA-4185-BCF2-0ABD694D217B}" presName="Name10" presStyleLbl="parChTrans1D2" presStyleIdx="2" presStyleCnt="3"/>
      <dgm:spPr/>
      <dgm:t>
        <a:bodyPr/>
        <a:lstStyle/>
        <a:p>
          <a:endParaRPr lang="en-US"/>
        </a:p>
      </dgm:t>
    </dgm:pt>
    <dgm:pt modelId="{E72BFEB2-1ACB-4438-9670-AF1F96CD7566}" type="pres">
      <dgm:prSet presAssocID="{41C6326D-A624-4A5E-824B-8BD835584BA8}" presName="hierRoot2" presStyleCnt="0"/>
      <dgm:spPr/>
    </dgm:pt>
    <dgm:pt modelId="{6BF7AF06-4785-486B-84EC-2A3B4FA4AFAE}" type="pres">
      <dgm:prSet presAssocID="{41C6326D-A624-4A5E-824B-8BD835584BA8}" presName="composite2" presStyleCnt="0"/>
      <dgm:spPr/>
    </dgm:pt>
    <dgm:pt modelId="{5EB9DFF9-B178-4712-A329-A02D3F3F90A5}" type="pres">
      <dgm:prSet presAssocID="{41C6326D-A624-4A5E-824B-8BD835584BA8}" presName="background2" presStyleLbl="node2" presStyleIdx="2" presStyleCnt="3"/>
      <dgm:spPr/>
    </dgm:pt>
    <dgm:pt modelId="{C52D3ABE-7BD4-41F5-9929-FA742B87D289}" type="pres">
      <dgm:prSet presAssocID="{41C6326D-A624-4A5E-824B-8BD835584BA8}" presName="text2" presStyleLbl="fgAcc2" presStyleIdx="2" presStyleCnt="3">
        <dgm:presLayoutVars>
          <dgm:chPref val="3"/>
        </dgm:presLayoutVars>
      </dgm:prSet>
      <dgm:spPr/>
      <dgm:t>
        <a:bodyPr/>
        <a:lstStyle/>
        <a:p>
          <a:endParaRPr lang="en-US"/>
        </a:p>
      </dgm:t>
    </dgm:pt>
    <dgm:pt modelId="{6432B766-4232-4DA3-A8A6-1876C2B59665}" type="pres">
      <dgm:prSet presAssocID="{41C6326D-A624-4A5E-824B-8BD835584BA8}" presName="hierChild3" presStyleCnt="0"/>
      <dgm:spPr/>
    </dgm:pt>
  </dgm:ptLst>
  <dgm:cxnLst>
    <dgm:cxn modelId="{C2752084-164B-437B-9455-186EB43DB69C}" srcId="{9C9AB209-4589-43E7-9560-0572B16BD7CB}" destId="{41C6326D-A624-4A5E-824B-8BD835584BA8}" srcOrd="2" destOrd="0" parTransId="{15A87B10-A3CA-4185-BCF2-0ABD694D217B}" sibTransId="{615B94A7-939E-43E2-B6AD-E681F8AB7597}"/>
    <dgm:cxn modelId="{B9C88330-458C-440E-B66C-F32E5D9AB373}" srcId="{9C9AB209-4589-43E7-9560-0572B16BD7CB}" destId="{1AC46F1F-B00A-4156-996C-D0B81601BB26}" srcOrd="1" destOrd="0" parTransId="{2DE538CB-07D3-44D6-BA78-937B14DF0AA3}" sibTransId="{79DB6866-F65E-4317-989F-2AE9BCF42FAE}"/>
    <dgm:cxn modelId="{D8C1BB15-ADBE-4900-8EBB-F33900BFA8ED}" type="presOf" srcId="{2DE538CB-07D3-44D6-BA78-937B14DF0AA3}" destId="{DB2AB6EC-0339-4637-BB53-E6EB29D2A944}" srcOrd="0" destOrd="0" presId="urn:microsoft.com/office/officeart/2005/8/layout/hierarchy1"/>
    <dgm:cxn modelId="{41E92BCF-4EC9-46D0-901A-2AC07CCCFA10}" type="presOf" srcId="{41C6326D-A624-4A5E-824B-8BD835584BA8}" destId="{C52D3ABE-7BD4-41F5-9929-FA742B87D289}" srcOrd="0" destOrd="0" presId="urn:microsoft.com/office/officeart/2005/8/layout/hierarchy1"/>
    <dgm:cxn modelId="{0B3495F0-041E-4F8A-BBA6-B6EB79E6A62C}" srcId="{2C83F9FE-8C31-4197-82BA-AECFAB83313B}" destId="{9C9AB209-4589-43E7-9560-0572B16BD7CB}" srcOrd="0" destOrd="0" parTransId="{1006CDA7-6F95-4F01-B27A-BB1689745217}" sibTransId="{011E0D7F-2454-4AFD-A34E-818308360F48}"/>
    <dgm:cxn modelId="{DDFB47BD-29F4-4FDE-82C2-EDB74EA036F6}" type="presOf" srcId="{1AC46F1F-B00A-4156-996C-D0B81601BB26}" destId="{5D9E96F8-F632-4AF9-8889-058FF937ED73}" srcOrd="0" destOrd="0" presId="urn:microsoft.com/office/officeart/2005/8/layout/hierarchy1"/>
    <dgm:cxn modelId="{49708204-2D3E-45DE-A5AA-03EE22D11FD7}" type="presOf" srcId="{15A87B10-A3CA-4185-BCF2-0ABD694D217B}" destId="{BD5F75F7-6DD8-4A35-8729-A9DCF32BA826}" srcOrd="0" destOrd="0" presId="urn:microsoft.com/office/officeart/2005/8/layout/hierarchy1"/>
    <dgm:cxn modelId="{156FC167-EAAA-4CBB-BFC3-F1A27504586D}" type="presOf" srcId="{3EF98E17-79F0-40AE-8E28-E85A20029A4C}" destId="{21B2D682-BE21-42D6-99AA-F0F110D9D776}" srcOrd="0" destOrd="0" presId="urn:microsoft.com/office/officeart/2005/8/layout/hierarchy1"/>
    <dgm:cxn modelId="{1F89FDC0-D60F-4A87-B2FE-A1EE47E8FFB5}" type="presOf" srcId="{BBC66DD4-0445-42AF-8B60-AFC6350B6067}" destId="{7378C778-A349-4E1F-B7B3-9142C36B53FE}" srcOrd="0" destOrd="0" presId="urn:microsoft.com/office/officeart/2005/8/layout/hierarchy1"/>
    <dgm:cxn modelId="{71371018-DB17-4ADD-B62C-A2165AF01E2B}" type="presOf" srcId="{9C9AB209-4589-43E7-9560-0572B16BD7CB}" destId="{B441C6A7-9484-435C-8034-B0E17A6F6EDB}" srcOrd="0" destOrd="0" presId="urn:microsoft.com/office/officeart/2005/8/layout/hierarchy1"/>
    <dgm:cxn modelId="{5E8D71EB-2617-4FB7-9343-DCA0AA7AD32A}" srcId="{9C9AB209-4589-43E7-9560-0572B16BD7CB}" destId="{3EF98E17-79F0-40AE-8E28-E85A20029A4C}" srcOrd="0" destOrd="0" parTransId="{BBC66DD4-0445-42AF-8B60-AFC6350B6067}" sibTransId="{2FBAFEA6-1268-43AD-A237-80933CBF51F3}"/>
    <dgm:cxn modelId="{8EF6E4C9-C56E-43BF-AAA5-DADAB2822841}" type="presOf" srcId="{2C83F9FE-8C31-4197-82BA-AECFAB83313B}" destId="{9F9B4904-DF9B-4BF8-B8C6-239A340294EC}" srcOrd="0" destOrd="0" presId="urn:microsoft.com/office/officeart/2005/8/layout/hierarchy1"/>
    <dgm:cxn modelId="{5FF75BD8-CF38-4203-AE75-427BFAD08676}" type="presParOf" srcId="{9F9B4904-DF9B-4BF8-B8C6-239A340294EC}" destId="{A8C753AC-D8EC-43CE-BA33-A14A7D624D09}" srcOrd="0" destOrd="0" presId="urn:microsoft.com/office/officeart/2005/8/layout/hierarchy1"/>
    <dgm:cxn modelId="{ED32D3DC-BB51-42F8-9F65-FDB17A5E964D}" type="presParOf" srcId="{A8C753AC-D8EC-43CE-BA33-A14A7D624D09}" destId="{1C284B1A-CA24-49A8-A054-90D3CE1C97D5}" srcOrd="0" destOrd="0" presId="urn:microsoft.com/office/officeart/2005/8/layout/hierarchy1"/>
    <dgm:cxn modelId="{BB32C74D-AEE4-4D45-B3A3-B23C49327AD4}" type="presParOf" srcId="{1C284B1A-CA24-49A8-A054-90D3CE1C97D5}" destId="{7D57C6F8-AAD2-434A-B7C0-CEA8C61C474C}" srcOrd="0" destOrd="0" presId="urn:microsoft.com/office/officeart/2005/8/layout/hierarchy1"/>
    <dgm:cxn modelId="{C79C7726-E9B9-418E-BF0B-98667B599487}" type="presParOf" srcId="{1C284B1A-CA24-49A8-A054-90D3CE1C97D5}" destId="{B441C6A7-9484-435C-8034-B0E17A6F6EDB}" srcOrd="1" destOrd="0" presId="urn:microsoft.com/office/officeart/2005/8/layout/hierarchy1"/>
    <dgm:cxn modelId="{57B82ED5-E5D2-4DAE-A051-3D3672532EF8}" type="presParOf" srcId="{A8C753AC-D8EC-43CE-BA33-A14A7D624D09}" destId="{775F24A7-2D08-45BF-881C-C42F88A8B98E}" srcOrd="1" destOrd="0" presId="urn:microsoft.com/office/officeart/2005/8/layout/hierarchy1"/>
    <dgm:cxn modelId="{7D3C9E22-A43D-428D-B305-C38B00273959}" type="presParOf" srcId="{775F24A7-2D08-45BF-881C-C42F88A8B98E}" destId="{7378C778-A349-4E1F-B7B3-9142C36B53FE}" srcOrd="0" destOrd="0" presId="urn:microsoft.com/office/officeart/2005/8/layout/hierarchy1"/>
    <dgm:cxn modelId="{249798A2-1895-4EFE-AF14-0859BE334C77}" type="presParOf" srcId="{775F24A7-2D08-45BF-881C-C42F88A8B98E}" destId="{38628660-EFA2-4207-BDD2-1659366DDC24}" srcOrd="1" destOrd="0" presId="urn:microsoft.com/office/officeart/2005/8/layout/hierarchy1"/>
    <dgm:cxn modelId="{E5F8D7BF-764D-4DA7-A3DC-5C7E98CE8B86}" type="presParOf" srcId="{38628660-EFA2-4207-BDD2-1659366DDC24}" destId="{DA56C099-533B-4B61-8916-A9C1D3D14FA1}" srcOrd="0" destOrd="0" presId="urn:microsoft.com/office/officeart/2005/8/layout/hierarchy1"/>
    <dgm:cxn modelId="{1E171440-6B2F-47B3-94A8-690E11F9FCD7}" type="presParOf" srcId="{DA56C099-533B-4B61-8916-A9C1D3D14FA1}" destId="{E103D8A6-46D9-4088-88BC-E292D51BA433}" srcOrd="0" destOrd="0" presId="urn:microsoft.com/office/officeart/2005/8/layout/hierarchy1"/>
    <dgm:cxn modelId="{BEA3F33F-9A4E-456E-A9CB-E0D0EF6E3AA5}" type="presParOf" srcId="{DA56C099-533B-4B61-8916-A9C1D3D14FA1}" destId="{21B2D682-BE21-42D6-99AA-F0F110D9D776}" srcOrd="1" destOrd="0" presId="urn:microsoft.com/office/officeart/2005/8/layout/hierarchy1"/>
    <dgm:cxn modelId="{CA4C137A-7E91-4FEE-96C5-D6E7C68B7ACA}" type="presParOf" srcId="{38628660-EFA2-4207-BDD2-1659366DDC24}" destId="{06A05816-13B9-4503-B65D-DB0FC0518F36}" srcOrd="1" destOrd="0" presId="urn:microsoft.com/office/officeart/2005/8/layout/hierarchy1"/>
    <dgm:cxn modelId="{0E2319BD-E700-49A5-8E75-B4E4886E2B1A}" type="presParOf" srcId="{775F24A7-2D08-45BF-881C-C42F88A8B98E}" destId="{DB2AB6EC-0339-4637-BB53-E6EB29D2A944}" srcOrd="2" destOrd="0" presId="urn:microsoft.com/office/officeart/2005/8/layout/hierarchy1"/>
    <dgm:cxn modelId="{250ED963-EC10-4BA5-9E29-52AED82C31D7}" type="presParOf" srcId="{775F24A7-2D08-45BF-881C-C42F88A8B98E}" destId="{EC9DFAC9-2D2E-4B87-AF2E-7F31433934C2}" srcOrd="3" destOrd="0" presId="urn:microsoft.com/office/officeart/2005/8/layout/hierarchy1"/>
    <dgm:cxn modelId="{1F677F9A-1605-4DCC-984D-F078D55607AD}" type="presParOf" srcId="{EC9DFAC9-2D2E-4B87-AF2E-7F31433934C2}" destId="{6DE2715A-E6A1-4162-9A0E-2451BCE41E11}" srcOrd="0" destOrd="0" presId="urn:microsoft.com/office/officeart/2005/8/layout/hierarchy1"/>
    <dgm:cxn modelId="{CA4250EF-B343-4903-A540-BDFB08E7B1F6}" type="presParOf" srcId="{6DE2715A-E6A1-4162-9A0E-2451BCE41E11}" destId="{4672FC29-F2A5-4389-AFFB-7E4C2A49B8BC}" srcOrd="0" destOrd="0" presId="urn:microsoft.com/office/officeart/2005/8/layout/hierarchy1"/>
    <dgm:cxn modelId="{6E5E5108-527A-4203-8071-815092F55F69}" type="presParOf" srcId="{6DE2715A-E6A1-4162-9A0E-2451BCE41E11}" destId="{5D9E96F8-F632-4AF9-8889-058FF937ED73}" srcOrd="1" destOrd="0" presId="urn:microsoft.com/office/officeart/2005/8/layout/hierarchy1"/>
    <dgm:cxn modelId="{38782E10-8942-41AB-960D-5B08401F16DD}" type="presParOf" srcId="{EC9DFAC9-2D2E-4B87-AF2E-7F31433934C2}" destId="{EB1D1F10-B603-4E7A-A9A3-6868CB575B37}" srcOrd="1" destOrd="0" presId="urn:microsoft.com/office/officeart/2005/8/layout/hierarchy1"/>
    <dgm:cxn modelId="{B6497D04-F716-45C0-A74F-96C0643CA9E2}" type="presParOf" srcId="{775F24A7-2D08-45BF-881C-C42F88A8B98E}" destId="{BD5F75F7-6DD8-4A35-8729-A9DCF32BA826}" srcOrd="4" destOrd="0" presId="urn:microsoft.com/office/officeart/2005/8/layout/hierarchy1"/>
    <dgm:cxn modelId="{80EC639B-3C52-445E-82F9-B0D40599C1F3}" type="presParOf" srcId="{775F24A7-2D08-45BF-881C-C42F88A8B98E}" destId="{E72BFEB2-1ACB-4438-9670-AF1F96CD7566}" srcOrd="5" destOrd="0" presId="urn:microsoft.com/office/officeart/2005/8/layout/hierarchy1"/>
    <dgm:cxn modelId="{3FC2950B-0E80-495D-80C8-8BBB437077CC}" type="presParOf" srcId="{E72BFEB2-1ACB-4438-9670-AF1F96CD7566}" destId="{6BF7AF06-4785-486B-84EC-2A3B4FA4AFAE}" srcOrd="0" destOrd="0" presId="urn:microsoft.com/office/officeart/2005/8/layout/hierarchy1"/>
    <dgm:cxn modelId="{3618DD6D-1BDF-4878-B9F2-4259D56E82D0}" type="presParOf" srcId="{6BF7AF06-4785-486B-84EC-2A3B4FA4AFAE}" destId="{5EB9DFF9-B178-4712-A329-A02D3F3F90A5}" srcOrd="0" destOrd="0" presId="urn:microsoft.com/office/officeart/2005/8/layout/hierarchy1"/>
    <dgm:cxn modelId="{F5D6893E-F27E-4BC9-85D5-A7790EB743B8}" type="presParOf" srcId="{6BF7AF06-4785-486B-84EC-2A3B4FA4AFAE}" destId="{C52D3ABE-7BD4-41F5-9929-FA742B87D289}" srcOrd="1" destOrd="0" presId="urn:microsoft.com/office/officeart/2005/8/layout/hierarchy1"/>
    <dgm:cxn modelId="{BBFD9129-A867-4CCE-A2D8-9ED0D3324878}" type="presParOf" srcId="{E72BFEB2-1ACB-4438-9670-AF1F96CD7566}" destId="{6432B766-4232-4DA3-A8A6-1876C2B59665}"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02/05/2022</a:t>
            </a:fld>
            <a:endParaRPr lang="en-US"/>
          </a:p>
        </p:txBody>
      </p:sp>
      <p:sp>
        <p:nvSpPr>
          <p:cNvPr id="4" name="Footer Placeholder 3">
            <a:extLst>
              <a:ext uri="{FF2B5EF4-FFF2-40B4-BE49-F238E27FC236}">
                <a16:creationId xmlns=""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xmlns=""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02-05-2022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xmlns=""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D7E267C0-6CBB-4AF4-ABD2-EFA4EF607181}" type="slidenum">
              <a:rPr lang="en-IN" smtClean="0"/>
              <a:pPr/>
              <a:t>1</a:t>
            </a:fld>
            <a:endParaRPr lang="en-IN"/>
          </a:p>
        </p:txBody>
      </p:sp>
    </p:spTree>
    <p:extLst>
      <p:ext uri="{BB962C8B-B14F-4D97-AF65-F5344CB8AC3E}">
        <p14:creationId xmlns:p14="http://schemas.microsoft.com/office/powerpoint/2010/main" xmlns="" val="280353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267C0-6CBB-4AF4-ABD2-EFA4EF607181}" type="slidenum">
              <a:rPr lang="en-IN" smtClean="0"/>
              <a:pPr/>
              <a:t>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CB29E013-E164-B74C-8152-F72E2338BE26}"/>
              </a:ext>
            </a:extLst>
          </p:cNvPr>
          <p:cNvSpPr>
            <a:spLocks noGrp="1"/>
          </p:cNvSpPr>
          <p:nvPr>
            <p:ph type="dt" sz="half" idx="10"/>
          </p:nvPr>
        </p:nvSpPr>
        <p:spPr/>
        <p:txBody>
          <a:bodyPr/>
          <a:lstStyle/>
          <a:p>
            <a:fld id="{F56DE84A-D62B-46C9-8CCE-2BE75F1CAAA4}" type="datetime1">
              <a:rPr lang="en-US" smtClean="0"/>
              <a:pPr/>
              <a:t>02/05/2022</a:t>
            </a:fld>
            <a:endParaRPr lang="en-US"/>
          </a:p>
        </p:txBody>
      </p:sp>
      <p:sp>
        <p:nvSpPr>
          <p:cNvPr id="5" name="Footer Placeholder 4">
            <a:extLst>
              <a:ext uri="{FF2B5EF4-FFF2-40B4-BE49-F238E27FC236}">
                <a16:creationId xmlns=""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3D69965-9BC6-5345-B2D0-6C90A68A75A9}"/>
              </a:ext>
            </a:extLst>
          </p:cNvPr>
          <p:cNvSpPr>
            <a:spLocks noGrp="1"/>
          </p:cNvSpPr>
          <p:nvPr>
            <p:ph type="dt" sz="half" idx="10"/>
          </p:nvPr>
        </p:nvSpPr>
        <p:spPr/>
        <p:txBody>
          <a:bodyPr/>
          <a:lstStyle/>
          <a:p>
            <a:fld id="{E1534061-D9B2-40DA-B7C7-88A4AD587164}" type="datetime1">
              <a:rPr lang="en-US" smtClean="0"/>
              <a:pPr/>
              <a:t>02/05/2022</a:t>
            </a:fld>
            <a:endParaRPr lang="en-US"/>
          </a:p>
        </p:txBody>
      </p:sp>
      <p:sp>
        <p:nvSpPr>
          <p:cNvPr id="6" name="Footer Placeholder 5">
            <a:extLst>
              <a:ext uri="{FF2B5EF4-FFF2-40B4-BE49-F238E27FC236}">
                <a16:creationId xmlns=""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52730E1-EAD6-F74C-B572-7FA04F719BB8}"/>
              </a:ext>
            </a:extLst>
          </p:cNvPr>
          <p:cNvSpPr>
            <a:spLocks noGrp="1"/>
          </p:cNvSpPr>
          <p:nvPr>
            <p:ph type="dt" sz="half" idx="10"/>
          </p:nvPr>
        </p:nvSpPr>
        <p:spPr/>
        <p:txBody>
          <a:bodyPr/>
          <a:lstStyle/>
          <a:p>
            <a:fld id="{A8161E93-7896-4E28-9C7C-83567B911287}" type="datetime1">
              <a:rPr lang="en-US" smtClean="0"/>
              <a:pPr/>
              <a:t>02/05/2022</a:t>
            </a:fld>
            <a:endParaRPr lang="en-US"/>
          </a:p>
        </p:txBody>
      </p:sp>
      <p:sp>
        <p:nvSpPr>
          <p:cNvPr id="6" name="Footer Placeholder 5">
            <a:extLst>
              <a:ext uri="{FF2B5EF4-FFF2-40B4-BE49-F238E27FC236}">
                <a16:creationId xmlns=""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3D62C5C-7D1C-AA42-A571-92813FE919E3}"/>
              </a:ext>
            </a:extLst>
          </p:cNvPr>
          <p:cNvSpPr>
            <a:spLocks noGrp="1"/>
          </p:cNvSpPr>
          <p:nvPr>
            <p:ph type="dt" sz="half" idx="10"/>
          </p:nvPr>
        </p:nvSpPr>
        <p:spPr/>
        <p:txBody>
          <a:bodyPr/>
          <a:lstStyle/>
          <a:p>
            <a:fld id="{12AE9245-D99C-4350-A1E4-8ACA5200D998}" type="datetime1">
              <a:rPr lang="en-US" smtClean="0"/>
              <a:pPr/>
              <a:t>02/05/2022</a:t>
            </a:fld>
            <a:endParaRPr lang="en-US"/>
          </a:p>
        </p:txBody>
      </p:sp>
      <p:sp>
        <p:nvSpPr>
          <p:cNvPr id="5" name="Footer Placeholder 4">
            <a:extLst>
              <a:ext uri="{FF2B5EF4-FFF2-40B4-BE49-F238E27FC236}">
                <a16:creationId xmlns=""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AD10554-27EF-1E4B-9828-11CBD07233BB}"/>
              </a:ext>
            </a:extLst>
          </p:cNvPr>
          <p:cNvSpPr>
            <a:spLocks noGrp="1"/>
          </p:cNvSpPr>
          <p:nvPr>
            <p:ph type="dt" sz="half" idx="10"/>
          </p:nvPr>
        </p:nvSpPr>
        <p:spPr/>
        <p:txBody>
          <a:bodyPr/>
          <a:lstStyle/>
          <a:p>
            <a:fld id="{C7D24BDB-0078-4158-973F-E3E6497A93FC}" type="datetime1">
              <a:rPr lang="en-US" smtClean="0"/>
              <a:pPr/>
              <a:t>02/05/2022</a:t>
            </a:fld>
            <a:endParaRPr lang="en-US"/>
          </a:p>
        </p:txBody>
      </p:sp>
      <p:sp>
        <p:nvSpPr>
          <p:cNvPr id="5" name="Footer Placeholder 4">
            <a:extLst>
              <a:ext uri="{FF2B5EF4-FFF2-40B4-BE49-F238E27FC236}">
                <a16:creationId xmlns=""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8D754E3-7390-2C4D-8224-CE37880B733A}"/>
              </a:ext>
            </a:extLst>
          </p:cNvPr>
          <p:cNvSpPr>
            <a:spLocks noGrp="1"/>
          </p:cNvSpPr>
          <p:nvPr>
            <p:ph type="dt" sz="half" idx="10"/>
          </p:nvPr>
        </p:nvSpPr>
        <p:spPr/>
        <p:txBody>
          <a:bodyPr/>
          <a:lstStyle/>
          <a:p>
            <a:fld id="{10B4C2F3-F090-4117-9A73-FB712B1A2B46}" type="datetime1">
              <a:rPr lang="en-US" smtClean="0"/>
              <a:pPr/>
              <a:t>02/05/2022</a:t>
            </a:fld>
            <a:endParaRPr lang="en-US"/>
          </a:p>
        </p:txBody>
      </p:sp>
      <p:sp>
        <p:nvSpPr>
          <p:cNvPr id="5" name="Footer Placeholder 4">
            <a:extLst>
              <a:ext uri="{FF2B5EF4-FFF2-40B4-BE49-F238E27FC236}">
                <a16:creationId xmlns=""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8D754E3-7390-2C4D-8224-CE37880B733A}"/>
              </a:ext>
            </a:extLst>
          </p:cNvPr>
          <p:cNvSpPr>
            <a:spLocks noGrp="1"/>
          </p:cNvSpPr>
          <p:nvPr>
            <p:ph type="dt" sz="half" idx="10"/>
          </p:nvPr>
        </p:nvSpPr>
        <p:spPr/>
        <p:txBody>
          <a:bodyPr/>
          <a:lstStyle/>
          <a:p>
            <a:fld id="{F6C8C8A0-14C9-4B51-B118-B3BF93F4C325}" type="datetime1">
              <a:rPr lang="en-US" smtClean="0"/>
              <a:pPr/>
              <a:t>02/05/2022</a:t>
            </a:fld>
            <a:endParaRPr lang="en-US"/>
          </a:p>
        </p:txBody>
      </p:sp>
      <p:sp>
        <p:nvSpPr>
          <p:cNvPr id="5" name="Footer Placeholder 4">
            <a:extLst>
              <a:ext uri="{FF2B5EF4-FFF2-40B4-BE49-F238E27FC236}">
                <a16:creationId xmlns=""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8D754E3-7390-2C4D-8224-CE37880B733A}"/>
              </a:ext>
            </a:extLst>
          </p:cNvPr>
          <p:cNvSpPr>
            <a:spLocks noGrp="1"/>
          </p:cNvSpPr>
          <p:nvPr>
            <p:ph type="dt" sz="half" idx="10"/>
          </p:nvPr>
        </p:nvSpPr>
        <p:spPr/>
        <p:txBody>
          <a:bodyPr/>
          <a:lstStyle/>
          <a:p>
            <a:fld id="{B518685B-3EAE-4593-80BF-B0B78B403094}" type="datetime1">
              <a:rPr lang="en-US" smtClean="0"/>
              <a:pPr/>
              <a:t>02/05/2022</a:t>
            </a:fld>
            <a:endParaRPr lang="en-US"/>
          </a:p>
        </p:txBody>
      </p:sp>
      <p:sp>
        <p:nvSpPr>
          <p:cNvPr id="5" name="Footer Placeholder 4">
            <a:extLst>
              <a:ext uri="{FF2B5EF4-FFF2-40B4-BE49-F238E27FC236}">
                <a16:creationId xmlns=""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42BC9A9-EC29-134C-AECE-54DDD5762192}"/>
              </a:ext>
            </a:extLst>
          </p:cNvPr>
          <p:cNvSpPr>
            <a:spLocks noGrp="1"/>
          </p:cNvSpPr>
          <p:nvPr>
            <p:ph type="dt" sz="half" idx="10"/>
          </p:nvPr>
        </p:nvSpPr>
        <p:spPr/>
        <p:txBody>
          <a:bodyPr/>
          <a:lstStyle/>
          <a:p>
            <a:fld id="{BE064318-AB6D-4CF1-B9D5-9FF5C0D3EC3D}" type="datetime1">
              <a:rPr lang="en-US" smtClean="0"/>
              <a:pPr/>
              <a:t>02/05/2022</a:t>
            </a:fld>
            <a:endParaRPr lang="en-US"/>
          </a:p>
        </p:txBody>
      </p:sp>
      <p:sp>
        <p:nvSpPr>
          <p:cNvPr id="5" name="Footer Placeholder 4">
            <a:extLst>
              <a:ext uri="{FF2B5EF4-FFF2-40B4-BE49-F238E27FC236}">
                <a16:creationId xmlns=""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C5B41DED-1195-DE42-BD2F-00971D9CF3C9}"/>
              </a:ext>
            </a:extLst>
          </p:cNvPr>
          <p:cNvSpPr>
            <a:spLocks noGrp="1"/>
          </p:cNvSpPr>
          <p:nvPr>
            <p:ph type="dt" sz="half" idx="10"/>
          </p:nvPr>
        </p:nvSpPr>
        <p:spPr/>
        <p:txBody>
          <a:bodyPr/>
          <a:lstStyle/>
          <a:p>
            <a:fld id="{5C412511-17BA-480B-AA22-F0475074B942}" type="datetime1">
              <a:rPr lang="en-US" smtClean="0"/>
              <a:pPr/>
              <a:t>02/05/2022</a:t>
            </a:fld>
            <a:endParaRPr lang="en-US"/>
          </a:p>
        </p:txBody>
      </p:sp>
      <p:sp>
        <p:nvSpPr>
          <p:cNvPr id="6" name="Footer Placeholder 5">
            <a:extLst>
              <a:ext uri="{FF2B5EF4-FFF2-40B4-BE49-F238E27FC236}">
                <a16:creationId xmlns=""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1C337486-CD2B-0E47-8478-E6DFAD595848}"/>
              </a:ext>
            </a:extLst>
          </p:cNvPr>
          <p:cNvSpPr>
            <a:spLocks noGrp="1"/>
          </p:cNvSpPr>
          <p:nvPr>
            <p:ph type="dt" sz="half" idx="10"/>
          </p:nvPr>
        </p:nvSpPr>
        <p:spPr/>
        <p:txBody>
          <a:bodyPr/>
          <a:lstStyle/>
          <a:p>
            <a:fld id="{B633FAEE-F705-432C-9AE3-BBA41384C6B7}" type="datetime1">
              <a:rPr lang="en-US" smtClean="0"/>
              <a:pPr/>
              <a:t>02/05/2022</a:t>
            </a:fld>
            <a:endParaRPr lang="en-US"/>
          </a:p>
        </p:txBody>
      </p:sp>
      <p:sp>
        <p:nvSpPr>
          <p:cNvPr id="8" name="Footer Placeholder 7">
            <a:extLst>
              <a:ext uri="{FF2B5EF4-FFF2-40B4-BE49-F238E27FC236}">
                <a16:creationId xmlns=""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DF49A010-5D43-FF48-A7E1-D39F6B610503}"/>
              </a:ext>
            </a:extLst>
          </p:cNvPr>
          <p:cNvSpPr>
            <a:spLocks noGrp="1"/>
          </p:cNvSpPr>
          <p:nvPr>
            <p:ph type="dt" sz="half" idx="10"/>
          </p:nvPr>
        </p:nvSpPr>
        <p:spPr/>
        <p:txBody>
          <a:bodyPr/>
          <a:lstStyle/>
          <a:p>
            <a:fld id="{450D5B7E-27A8-4602-AC3F-67E138344E83}" type="datetime1">
              <a:rPr lang="en-US" smtClean="0"/>
              <a:pPr/>
              <a:t>02/05/2022</a:t>
            </a:fld>
            <a:endParaRPr lang="en-US"/>
          </a:p>
        </p:txBody>
      </p:sp>
      <p:sp>
        <p:nvSpPr>
          <p:cNvPr id="4" name="Footer Placeholder 3">
            <a:extLst>
              <a:ext uri="{FF2B5EF4-FFF2-40B4-BE49-F238E27FC236}">
                <a16:creationId xmlns=""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D39213DB-325C-5A40-9859-AE202B123556}"/>
              </a:ext>
            </a:extLst>
          </p:cNvPr>
          <p:cNvSpPr>
            <a:spLocks noGrp="1"/>
          </p:cNvSpPr>
          <p:nvPr>
            <p:ph type="dt" sz="half" idx="10"/>
          </p:nvPr>
        </p:nvSpPr>
        <p:spPr/>
        <p:txBody>
          <a:bodyPr/>
          <a:lstStyle/>
          <a:p>
            <a:fld id="{2D71CB5C-427A-4584-925E-E12BB81F88B0}" type="datetime1">
              <a:rPr lang="en-US" smtClean="0"/>
              <a:pPr/>
              <a:t>02/05/2022</a:t>
            </a:fld>
            <a:endParaRPr lang="en-US"/>
          </a:p>
        </p:txBody>
      </p:sp>
      <p:sp>
        <p:nvSpPr>
          <p:cNvPr id="3" name="Footer Placeholder 2">
            <a:extLst>
              <a:ext uri="{FF2B5EF4-FFF2-40B4-BE49-F238E27FC236}">
                <a16:creationId xmlns=""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44A2940B-35D4-49CA-895E-314339AA1CED}" type="datetime1">
              <a:rPr lang="en-US" smtClean="0"/>
              <a:pPr/>
              <a:t>02/05/2022</a:t>
            </a:fld>
            <a:endParaRPr lang="en-US"/>
          </a:p>
        </p:txBody>
      </p:sp>
      <p:sp>
        <p:nvSpPr>
          <p:cNvPr id="5" name="Footer Placeholder 4">
            <a:extLst>
              <a:ext uri="{FF2B5EF4-FFF2-40B4-BE49-F238E27FC236}">
                <a16:creationId xmlns=""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xmlns=""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hdr="0" ftr="0" dt="0"/>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E12E1DFC-8F4A-6941-A280-A0C6B7D61A33}"/>
              </a:ext>
            </a:extLst>
          </p:cNvPr>
          <p:cNvPicPr>
            <a:picLocks noChangeAspect="1"/>
          </p:cNvPicPr>
          <p:nvPr/>
        </p:nvPicPr>
        <p:blipFill>
          <a:blip r:embed="rId3"/>
          <a:stretch>
            <a:fillRect/>
          </a:stretch>
        </p:blipFill>
        <p:spPr>
          <a:xfrm>
            <a:off x="413786" y="1595595"/>
            <a:ext cx="4466105" cy="1122054"/>
          </a:xfrm>
          <a:prstGeom prst="rect">
            <a:avLst/>
          </a:prstGeom>
        </p:spPr>
      </p:pic>
      <p:sp>
        <p:nvSpPr>
          <p:cNvPr id="72" name="TextBox 71">
            <a:extLst>
              <a:ext uri="{FF2B5EF4-FFF2-40B4-BE49-F238E27FC236}">
                <a16:creationId xmlns="" xmlns:a16="http://schemas.microsoft.com/office/drawing/2014/main" id="{9D5FC421-D452-403F-A269-BF3744BA5E3B}"/>
              </a:ext>
            </a:extLst>
          </p:cNvPr>
          <p:cNvSpPr txBox="1"/>
          <p:nvPr/>
        </p:nvSpPr>
        <p:spPr>
          <a:xfrm>
            <a:off x="669601" y="3979409"/>
            <a:ext cx="10882577" cy="2169825"/>
          </a:xfrm>
          <a:prstGeom prst="rect">
            <a:avLst/>
          </a:prstGeom>
          <a:solidFill>
            <a:schemeClr val="accent2">
              <a:lumMod val="40000"/>
              <a:lumOff val="60000"/>
            </a:schemeClr>
          </a:solidFill>
        </p:spPr>
        <p:txBody>
          <a:bodyPr wrap="square" rtlCol="0" anchor="ctr">
            <a:spAutoFit/>
          </a:bodyPr>
          <a:lstStyle/>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Class: </a:t>
            </a:r>
            <a:r>
              <a:rPr lang="en-GB" dirty="0" smtClean="0">
                <a:solidFill>
                  <a:schemeClr val="tx1">
                    <a:lumMod val="85000"/>
                    <a:lumOff val="15000"/>
                  </a:schemeClr>
                </a:solidFill>
                <a:latin typeface="Roboto Light"/>
                <a:ea typeface="Roboto Light" panose="02000000000000000000" pitchFamily="2" charset="0"/>
                <a:cs typeface="Microsoft Sans Serif" panose="020B0604020202020204" pitchFamily="34" charset="0"/>
              </a:rPr>
              <a:t>TY BSc</a:t>
            </a:r>
            <a:endParaRPr lang="en-GB" dirty="0">
              <a:solidFill>
                <a:schemeClr val="tx1">
                  <a:lumMod val="85000"/>
                  <a:lumOff val="15000"/>
                </a:schemeClr>
              </a:solidFill>
              <a:latin typeface="Roboto Light"/>
              <a:ea typeface="Roboto Light" panose="02000000000000000000" pitchFamily="2" charset="0"/>
              <a:cs typeface="Microsoft Sans Serif" panose="020B0604020202020204" pitchFamily="34" charset="0"/>
            </a:endParaRP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Subject : </a:t>
            </a:r>
            <a:r>
              <a:rPr lang="en-GB" dirty="0" smtClean="0">
                <a:solidFill>
                  <a:schemeClr val="tx1">
                    <a:lumMod val="85000"/>
                    <a:lumOff val="15000"/>
                  </a:schemeClr>
                </a:solidFill>
                <a:latin typeface="Roboto Light"/>
                <a:ea typeface="Roboto Light" panose="02000000000000000000" pitchFamily="2" charset="0"/>
                <a:cs typeface="Microsoft Sans Serif" panose="020B0604020202020204" pitchFamily="34" charset="0"/>
              </a:rPr>
              <a:t>Business Communication</a:t>
            </a:r>
            <a:endParaRPr lang="en-GB" dirty="0">
              <a:solidFill>
                <a:schemeClr val="tx1">
                  <a:lumMod val="85000"/>
                  <a:lumOff val="15000"/>
                </a:schemeClr>
              </a:solidFill>
              <a:latin typeface="Roboto Light"/>
              <a:ea typeface="Roboto Light" panose="02000000000000000000" pitchFamily="2" charset="0"/>
              <a:cs typeface="Microsoft Sans Serif" panose="020B0604020202020204" pitchFamily="34" charset="0"/>
            </a:endParaRP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Subject Code: </a:t>
            </a:r>
            <a:r>
              <a:rPr lang="en-GB" dirty="0" smtClean="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PUSASQF 501 </a:t>
            </a:r>
            <a:endPar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endParaRP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Chapter: </a:t>
            </a:r>
            <a:r>
              <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Unit </a:t>
            </a:r>
            <a:r>
              <a:rPr lang="en-GB" dirty="0" smtClean="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3 - Chapter 3</a:t>
            </a:r>
            <a:endPar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endParaRP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Chapter </a:t>
            </a:r>
            <a:r>
              <a:rPr lang="en-GB" b="1" dirty="0" smtClean="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Name: </a:t>
            </a:r>
            <a:r>
              <a:rPr lang="en-GB" dirty="0" smtClean="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Business Letters &amp; Report Writing </a:t>
            </a:r>
            <a:endPar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endParaRPr>
          </a:p>
        </p:txBody>
      </p:sp>
      <p:sp>
        <p:nvSpPr>
          <p:cNvPr id="5" name="TextBox 4">
            <a:extLst>
              <a:ext uri="{FF2B5EF4-FFF2-40B4-BE49-F238E27FC236}">
                <a16:creationId xmlns="" xmlns:a16="http://schemas.microsoft.com/office/drawing/2014/main" id="{24977403-38A5-422B-B924-39FCC8296375}"/>
              </a:ext>
            </a:extLst>
          </p:cNvPr>
          <p:cNvSpPr txBox="1"/>
          <p:nvPr/>
        </p:nvSpPr>
        <p:spPr>
          <a:xfrm>
            <a:off x="669601" y="3599717"/>
            <a:ext cx="10882577" cy="400110"/>
          </a:xfrm>
          <a:prstGeom prst="rect">
            <a:avLst/>
          </a:prstGeom>
          <a:solidFill>
            <a:schemeClr val="bg2"/>
          </a:solidFill>
        </p:spPr>
        <p:txBody>
          <a:bodyPr wrap="square" rtlCol="0">
            <a:spAutoFit/>
          </a:bodyPr>
          <a:lstStyle/>
          <a:p>
            <a:endParaRPr lang="en-GB" sz="2000" i="1" u="sng" dirty="0">
              <a:latin typeface="Roboto Light" panose="02000000000000000000" pitchFamily="2" charset="0"/>
              <a:ea typeface="Roboto Light" panose="02000000000000000000" pitchFamily="2" charset="0"/>
              <a:cs typeface="Segoe UI" pitchFamily="34" charset="0"/>
            </a:endParaRPr>
          </a:p>
        </p:txBody>
      </p:sp>
      <p:sp>
        <p:nvSpPr>
          <p:cNvPr id="6" name="TextBox 5">
            <a:extLst>
              <a:ext uri="{FF2B5EF4-FFF2-40B4-BE49-F238E27FC236}">
                <a16:creationId xmlns="" xmlns:a16="http://schemas.microsoft.com/office/drawing/2014/main" id="{2F1A166B-9038-46A4-AA8E-AC22345A16CD}"/>
              </a:ext>
            </a:extLst>
          </p:cNvPr>
          <p:cNvSpPr txBox="1"/>
          <p:nvPr/>
        </p:nvSpPr>
        <p:spPr>
          <a:xfrm>
            <a:off x="10633587" y="532639"/>
            <a:ext cx="1558413" cy="523220"/>
          </a:xfrm>
          <a:prstGeom prst="rect">
            <a:avLst/>
          </a:prstGeom>
          <a:solidFill>
            <a:srgbClr val="F26724"/>
          </a:solidFill>
        </p:spPr>
        <p:txBody>
          <a:bodyPr wrap="square" rtlCol="0">
            <a:spAutoFit/>
          </a:bodyPr>
          <a:lstStyle/>
          <a:p>
            <a:r>
              <a:rPr lang="en-GB" sz="2800" b="1" dirty="0">
                <a:solidFill>
                  <a:schemeClr val="bg1"/>
                </a:solidFill>
                <a:latin typeface="Roboto Light" panose="02000000000000000000" pitchFamily="2" charset="0"/>
                <a:ea typeface="Roboto Light" panose="02000000000000000000" pitchFamily="2" charset="0"/>
                <a:cs typeface="Segoe UI" pitchFamily="34" charset="0"/>
              </a:rPr>
              <a:t>Lecture </a:t>
            </a:r>
            <a:r>
              <a:rPr lang="en-GB" sz="2800" b="1" dirty="0" smtClean="0">
                <a:solidFill>
                  <a:schemeClr val="bg1"/>
                </a:solidFill>
                <a:latin typeface="Roboto Light" panose="02000000000000000000" pitchFamily="2" charset="0"/>
                <a:ea typeface="Roboto Light" panose="02000000000000000000" pitchFamily="2" charset="0"/>
                <a:cs typeface="Segoe UI" pitchFamily="34" charset="0"/>
              </a:rPr>
              <a:t> </a:t>
            </a:r>
            <a:endParaRPr lang="en-GB" sz="2800" dirty="0">
              <a:solidFill>
                <a:schemeClr val="bg1"/>
              </a:solidFill>
              <a:latin typeface="Roboto Light" panose="02000000000000000000" pitchFamily="2" charset="0"/>
              <a:ea typeface="Roboto Light" panose="02000000000000000000" pitchFamily="2" charset="0"/>
              <a:cs typeface="Segoe UI" pitchFamily="34" charset="0"/>
            </a:endParaRPr>
          </a:p>
        </p:txBody>
      </p:sp>
      <p:sp>
        <p:nvSpPr>
          <p:cNvPr id="2" name="Slide Number Placeholder 1">
            <a:extLst>
              <a:ext uri="{FF2B5EF4-FFF2-40B4-BE49-F238E27FC236}">
                <a16:creationId xmlns="" xmlns:a16="http://schemas.microsoft.com/office/drawing/2014/main" id="{43DDDECA-A8FB-4C54-B840-3AD65E2A4C2D}"/>
              </a:ext>
            </a:extLst>
          </p:cNvPr>
          <p:cNvSpPr>
            <a:spLocks noGrp="1"/>
          </p:cNvSpPr>
          <p:nvPr>
            <p:ph type="sldNum" sz="quarter" idx="12"/>
          </p:nvPr>
        </p:nvSpPr>
        <p:spPr/>
        <p:txBody>
          <a:bodyPr/>
          <a:lstStyle/>
          <a:p>
            <a:fld id="{47894467-E227-B849-BB10-8705222BB906}" type="slidenum">
              <a:rPr lang="en-US" smtClean="0"/>
              <a:pPr/>
              <a:t>1</a:t>
            </a:fld>
            <a:endParaRPr lang="en-US"/>
          </a:p>
        </p:txBody>
      </p:sp>
    </p:spTree>
    <p:extLst>
      <p:ext uri="{BB962C8B-B14F-4D97-AF65-F5344CB8AC3E}">
        <p14:creationId xmlns:p14="http://schemas.microsoft.com/office/powerpoint/2010/main" xmlns="" val="20657628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10</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2532597" cy="338554"/>
          </a:xfrm>
          <a:prstGeom prst="rect">
            <a:avLst/>
          </a:prstGeom>
        </p:spPr>
        <p:txBody>
          <a:bodyPr wrap="square">
            <a:spAutoFit/>
          </a:bodyPr>
          <a:lstStyle/>
          <a:p>
            <a:r>
              <a:rPr lang="en-US" sz="1600" dirty="0" smtClean="0">
                <a:latin typeface="Segoe UI" pitchFamily="34" charset="0"/>
                <a:cs typeface="Segoe UI" pitchFamily="34" charset="0"/>
              </a:rPr>
              <a:t>2. Full blocked form</a:t>
            </a:r>
            <a:endParaRPr lang="en-US" sz="1600" dirty="0">
              <a:latin typeface="Segoe UI" pitchFamily="34" charset="0"/>
              <a:cs typeface="Segoe UI" pitchFamily="34" charset="0"/>
            </a:endParaRPr>
          </a:p>
        </p:txBody>
      </p:sp>
      <p:pic>
        <p:nvPicPr>
          <p:cNvPr id="3074" name="Picture 2"/>
          <p:cNvPicPr>
            <a:picLocks noChangeAspect="1" noChangeArrowheads="1"/>
          </p:cNvPicPr>
          <p:nvPr/>
        </p:nvPicPr>
        <p:blipFill>
          <a:blip r:embed="rId2"/>
          <a:srcRect/>
          <a:stretch>
            <a:fillRect/>
          </a:stretch>
        </p:blipFill>
        <p:spPr bwMode="auto">
          <a:xfrm>
            <a:off x="1444902" y="2448227"/>
            <a:ext cx="7949840" cy="3748451"/>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11</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2532597" cy="338554"/>
          </a:xfrm>
          <a:prstGeom prst="rect">
            <a:avLst/>
          </a:prstGeom>
        </p:spPr>
        <p:txBody>
          <a:bodyPr wrap="square">
            <a:spAutoFit/>
          </a:bodyPr>
          <a:lstStyle/>
          <a:p>
            <a:r>
              <a:rPr lang="en-US" sz="1600" dirty="0" smtClean="0">
                <a:latin typeface="Segoe UI" pitchFamily="34" charset="0"/>
                <a:cs typeface="Segoe UI" pitchFamily="34" charset="0"/>
              </a:rPr>
              <a:t>3. Modified blocked form</a:t>
            </a:r>
            <a:endParaRPr lang="en-US" sz="1600" dirty="0">
              <a:latin typeface="Segoe UI" pitchFamily="34" charset="0"/>
              <a:cs typeface="Segoe UI" pitchFamily="34" charset="0"/>
            </a:endParaRPr>
          </a:p>
        </p:txBody>
      </p:sp>
      <p:pic>
        <p:nvPicPr>
          <p:cNvPr id="4098" name="Picture 2"/>
          <p:cNvPicPr>
            <a:picLocks noChangeAspect="1" noChangeArrowheads="1"/>
          </p:cNvPicPr>
          <p:nvPr/>
        </p:nvPicPr>
        <p:blipFill>
          <a:blip r:embed="rId2"/>
          <a:srcRect/>
          <a:stretch>
            <a:fillRect/>
          </a:stretch>
        </p:blipFill>
        <p:spPr bwMode="auto">
          <a:xfrm>
            <a:off x="1523395" y="2396241"/>
            <a:ext cx="8299040" cy="3503112"/>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12</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3638726" cy="338554"/>
          </a:xfrm>
          <a:prstGeom prst="rect">
            <a:avLst/>
          </a:prstGeom>
        </p:spPr>
        <p:txBody>
          <a:bodyPr wrap="square">
            <a:spAutoFit/>
          </a:bodyPr>
          <a:lstStyle/>
          <a:p>
            <a:r>
              <a:rPr lang="en-US" sz="1600" dirty="0" smtClean="0">
                <a:latin typeface="Segoe UI" pitchFamily="34" charset="0"/>
                <a:cs typeface="Segoe UI" pitchFamily="34" charset="0"/>
              </a:rPr>
              <a:t> 4. Semi-intended/Semi-blocked form</a:t>
            </a:r>
            <a:endParaRPr lang="en-US" sz="1600" dirty="0">
              <a:latin typeface="Segoe UI" pitchFamily="34" charset="0"/>
              <a:cs typeface="Segoe UI" pitchFamily="34" charset="0"/>
            </a:endParaRPr>
          </a:p>
        </p:txBody>
      </p:sp>
      <p:pic>
        <p:nvPicPr>
          <p:cNvPr id="5122" name="Picture 2"/>
          <p:cNvPicPr>
            <a:picLocks noChangeAspect="1" noChangeArrowheads="1"/>
          </p:cNvPicPr>
          <p:nvPr/>
        </p:nvPicPr>
        <p:blipFill>
          <a:blip r:embed="rId2"/>
          <a:srcRect/>
          <a:stretch>
            <a:fillRect/>
          </a:stretch>
        </p:blipFill>
        <p:spPr bwMode="auto">
          <a:xfrm>
            <a:off x="1579918" y="2411668"/>
            <a:ext cx="7564082" cy="3940320"/>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13</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2724326" cy="338554"/>
          </a:xfrm>
          <a:prstGeom prst="rect">
            <a:avLst/>
          </a:prstGeom>
        </p:spPr>
        <p:txBody>
          <a:bodyPr wrap="square">
            <a:spAutoFit/>
          </a:bodyPr>
          <a:lstStyle/>
          <a:p>
            <a:r>
              <a:rPr lang="en-US" sz="1600" dirty="0" smtClean="0">
                <a:latin typeface="Segoe UI" pitchFamily="34" charset="0"/>
                <a:cs typeface="Segoe UI" pitchFamily="34" charset="0"/>
              </a:rPr>
              <a:t>5. Hanging indention form</a:t>
            </a:r>
            <a:endParaRPr lang="en-US" sz="1600" dirty="0">
              <a:latin typeface="Segoe UI" pitchFamily="34" charset="0"/>
              <a:cs typeface="Segoe UI" pitchFamily="34" charset="0"/>
            </a:endParaRPr>
          </a:p>
        </p:txBody>
      </p:sp>
      <p:pic>
        <p:nvPicPr>
          <p:cNvPr id="6146" name="Picture 2"/>
          <p:cNvPicPr>
            <a:picLocks noChangeAspect="1" noChangeArrowheads="1"/>
          </p:cNvPicPr>
          <p:nvPr/>
        </p:nvPicPr>
        <p:blipFill>
          <a:blip r:embed="rId2"/>
          <a:srcRect/>
          <a:stretch>
            <a:fillRect/>
          </a:stretch>
        </p:blipFill>
        <p:spPr bwMode="auto">
          <a:xfrm>
            <a:off x="1476681" y="2344331"/>
            <a:ext cx="7574249" cy="3820491"/>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14</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2724326" cy="338554"/>
          </a:xfrm>
          <a:prstGeom prst="rect">
            <a:avLst/>
          </a:prstGeom>
        </p:spPr>
        <p:txBody>
          <a:bodyPr wrap="square">
            <a:spAutoFit/>
          </a:bodyPr>
          <a:lstStyle/>
          <a:p>
            <a:r>
              <a:rPr lang="en-US" sz="1600" dirty="0" smtClean="0">
                <a:latin typeface="Segoe UI" pitchFamily="34" charset="0"/>
                <a:cs typeface="Segoe UI" pitchFamily="34" charset="0"/>
              </a:rPr>
              <a:t>6. NOMA form</a:t>
            </a:r>
            <a:endParaRPr lang="en-US" sz="1600" dirty="0">
              <a:latin typeface="Segoe UI" pitchFamily="34" charset="0"/>
              <a:cs typeface="Segoe UI" pitchFamily="34" charset="0"/>
            </a:endParaRPr>
          </a:p>
        </p:txBody>
      </p:sp>
      <p:pic>
        <p:nvPicPr>
          <p:cNvPr id="7170" name="Picture 2"/>
          <p:cNvPicPr>
            <a:picLocks noChangeAspect="1" noChangeArrowheads="1"/>
          </p:cNvPicPr>
          <p:nvPr/>
        </p:nvPicPr>
        <p:blipFill>
          <a:blip r:embed="rId2"/>
          <a:srcRect/>
          <a:stretch>
            <a:fillRect/>
          </a:stretch>
        </p:blipFill>
        <p:spPr bwMode="auto">
          <a:xfrm>
            <a:off x="1452101" y="2300087"/>
            <a:ext cx="7849172" cy="3673010"/>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 Memorandums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15</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smtClean="0">
                <a:ea typeface="Microsoft Sans Serif" panose="020B0604020202020204" pitchFamily="34" charset="0"/>
                <a:cs typeface="Microsoft Sans Serif" panose="020B0604020202020204" pitchFamily="34" charset="0"/>
              </a:rPr>
              <a:t>2</a:t>
            </a:r>
            <a:endParaRPr lang="en-IN" sz="3600" dirty="0">
              <a:ea typeface="Microsoft Sans Serif" panose="020B0604020202020204" pitchFamily="34" charset="0"/>
              <a:cs typeface="Microsoft Sans Serif" panose="020B0604020202020204" pitchFamily="34" charset="0"/>
            </a:endParaRPr>
          </a:p>
        </p:txBody>
      </p:sp>
      <p:pic>
        <p:nvPicPr>
          <p:cNvPr id="7" name="Graphic 6" descr="Closed book">
            <a:extLst>
              <a:ext uri="{FF2B5EF4-FFF2-40B4-BE49-F238E27FC236}">
                <a16:creationId xmlns="" xmlns:a16="http://schemas.microsoft.com/office/drawing/2014/main" id="{0AD0AAC3-F324-41EC-8B8B-B7D1F22BB1D4}"/>
              </a:ext>
            </a:extLst>
          </p:cNvPr>
          <p:cNvPicPr>
            <a:picLocks noChangeAspect="1"/>
          </p:cNvPicPr>
          <p:nvPr/>
        </p:nvPicPr>
        <p:blipFill>
          <a:blip r:embed="rId2">
            <a:extLst>
              <a:ext uri="{96DAC541-7B7A-43D3-8B79-37D633B846F1}">
                <asvg:svgBlip xmlns="" xmlns:asvg="http://schemas.microsoft.com/office/drawing/2016/SVG/main" r:embed="rId4"/>
              </a:ext>
            </a:extLst>
          </a:blip>
          <a:stretch>
            <a:fillRect/>
          </a:stretch>
        </p:blipFill>
        <p:spPr>
          <a:xfrm>
            <a:off x="491941" y="2092141"/>
            <a:ext cx="509545" cy="509545"/>
          </a:xfrm>
          <a:prstGeom prst="rect">
            <a:avLst/>
          </a:prstGeom>
        </p:spPr>
      </p:pic>
      <p:sp>
        <p:nvSpPr>
          <p:cNvPr id="9" name="TextBox 8">
            <a:extLst>
              <a:ext uri="{FF2B5EF4-FFF2-40B4-BE49-F238E27FC236}">
                <a16:creationId xmlns="" xmlns:a16="http://schemas.microsoft.com/office/drawing/2014/main" id="{64CBB6B6-479B-4265-AA8C-0ECDD577C8E2}"/>
              </a:ext>
            </a:extLst>
          </p:cNvPr>
          <p:cNvSpPr txBox="1"/>
          <p:nvPr/>
        </p:nvSpPr>
        <p:spPr>
          <a:xfrm>
            <a:off x="1169248" y="2054525"/>
            <a:ext cx="9980532" cy="584775"/>
          </a:xfrm>
          <a:prstGeom prst="rect">
            <a:avLst/>
          </a:prstGeom>
          <a:solidFill>
            <a:schemeClr val="bg2"/>
          </a:solidFill>
        </p:spPr>
        <p:txBody>
          <a:bodyPr wrap="square" rtlCol="0">
            <a:spAutoFit/>
          </a:bodyPr>
          <a:lstStyle/>
          <a:p>
            <a:r>
              <a:rPr lang="en-US" sz="1600" dirty="0" smtClean="0">
                <a:solidFill>
                  <a:schemeClr val="tx1">
                    <a:lumMod val="85000"/>
                    <a:lumOff val="15000"/>
                  </a:schemeClr>
                </a:solidFill>
                <a:latin typeface="Segoe UI" pitchFamily="34" charset="0"/>
                <a:cs typeface="Segoe UI" pitchFamily="34" charset="0"/>
              </a:rPr>
              <a:t>A memorandum is short piece of writing used by an officer of an organization to communicate within the organization.</a:t>
            </a:r>
            <a:endParaRPr lang="en-IN" sz="1600" dirty="0">
              <a:solidFill>
                <a:schemeClr val="tx1">
                  <a:lumMod val="85000"/>
                  <a:lumOff val="15000"/>
                </a:schemeClr>
              </a:solidFill>
              <a:latin typeface="Segoe UI" pitchFamily="34" charset="0"/>
              <a:cs typeface="Segoe UI" pitchFamily="34" charset="0"/>
            </a:endParaRPr>
          </a:p>
        </p:txBody>
      </p:sp>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Purpose of Writing Memorandums</a:t>
            </a: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16</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2.1</a:t>
            </a:r>
            <a:endParaRPr lang="en-IN" sz="3600" dirty="0">
              <a:ea typeface="Microsoft Sans Serif" panose="020B0604020202020204" pitchFamily="34" charset="0"/>
              <a:cs typeface="Microsoft Sans Serif" panose="020B0604020202020204" pitchFamily="34" charset="0"/>
            </a:endParaRPr>
          </a:p>
        </p:txBody>
      </p:sp>
      <p:graphicFrame>
        <p:nvGraphicFramePr>
          <p:cNvPr id="7" name="Diagram 6"/>
          <p:cNvGraphicFramePr/>
          <p:nvPr>
            <p:extLst>
              <p:ext uri="{D42A27DB-BD31-4B8C-83A1-F6EECF244321}">
                <p14:modId xmlns="" xmlns:p14="http://schemas.microsoft.com/office/powerpoint/2010/main" val="1337112625"/>
              </p:ext>
            </p:extLst>
          </p:nvPr>
        </p:nvGraphicFramePr>
        <p:xfrm>
          <a:off x="1272484" y="1887794"/>
          <a:ext cx="9390597" cy="4557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 Advantages of Memorandums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17</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2.2</a:t>
            </a:r>
            <a:endParaRPr lang="en-IN" sz="3600" dirty="0">
              <a:ea typeface="Microsoft Sans Serif" panose="020B0604020202020204" pitchFamily="34" charset="0"/>
              <a:cs typeface="Microsoft Sans Serif" panose="020B0604020202020204" pitchFamily="34" charset="0"/>
            </a:endParaRPr>
          </a:p>
        </p:txBody>
      </p:sp>
      <p:graphicFrame>
        <p:nvGraphicFramePr>
          <p:cNvPr id="10" name="Diagram 9"/>
          <p:cNvGraphicFramePr/>
          <p:nvPr/>
        </p:nvGraphicFramePr>
        <p:xfrm>
          <a:off x="2238472" y="1946789"/>
          <a:ext cx="7229987" cy="43210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IN" sz="3600" b="1" dirty="0" smtClean="0">
                <a:latin typeface="Microsoft Sans Serif" pitchFamily="34" charset="0"/>
                <a:ea typeface="Microsoft Sans Serif" pitchFamily="34" charset="0"/>
                <a:cs typeface="Microsoft Sans Serif" pitchFamily="34" charset="0"/>
              </a:rPr>
              <a:t>The Memorandum Format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18</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2.3</a:t>
            </a:r>
            <a:endParaRPr lang="en-IN" sz="3600" dirty="0">
              <a:ea typeface="Microsoft Sans Serif" panose="020B0604020202020204" pitchFamily="34" charset="0"/>
              <a:cs typeface="Microsoft Sans Serif" panose="020B0604020202020204" pitchFamily="34" charset="0"/>
            </a:endParaRPr>
          </a:p>
        </p:txBody>
      </p:sp>
      <p:sp>
        <p:nvSpPr>
          <p:cNvPr id="10" name="Rectangle 9"/>
          <p:cNvSpPr/>
          <p:nvPr/>
        </p:nvSpPr>
        <p:spPr>
          <a:xfrm>
            <a:off x="859541" y="1902540"/>
            <a:ext cx="3402752" cy="2062103"/>
          </a:xfrm>
          <a:prstGeom prst="rect">
            <a:avLst/>
          </a:prstGeom>
        </p:spPr>
        <p:txBody>
          <a:bodyPr wrap="square">
            <a:spAutoFit/>
          </a:bodyPr>
          <a:lstStyle/>
          <a:p>
            <a:r>
              <a:rPr lang="en-US" sz="1600" dirty="0" smtClean="0">
                <a:latin typeface="Segoe UI" pitchFamily="34" charset="0"/>
                <a:cs typeface="Segoe UI" pitchFamily="34" charset="0"/>
              </a:rPr>
              <a:t>The three factors to be kept in mind while considering the tone are:</a:t>
            </a:r>
          </a:p>
          <a:p>
            <a:r>
              <a:rPr lang="en-US" sz="1600" dirty="0" smtClean="0">
                <a:latin typeface="Segoe UI" pitchFamily="34" charset="0"/>
                <a:cs typeface="Segoe UI" pitchFamily="34" charset="0"/>
              </a:rPr>
              <a:t> </a:t>
            </a:r>
          </a:p>
          <a:p>
            <a:pPr marL="342900" indent="-342900">
              <a:buAutoNum type="arabicPeriod"/>
            </a:pPr>
            <a:r>
              <a:rPr lang="en-US" sz="1600" dirty="0" smtClean="0">
                <a:latin typeface="Segoe UI" pitchFamily="34" charset="0"/>
                <a:cs typeface="Segoe UI" pitchFamily="34" charset="0"/>
              </a:rPr>
              <a:t>Who is going to read the memo? </a:t>
            </a:r>
          </a:p>
          <a:p>
            <a:pPr marL="342900" indent="-342900">
              <a:buAutoNum type="arabicPeriod"/>
            </a:pPr>
            <a:r>
              <a:rPr lang="en-US" sz="1600" dirty="0" smtClean="0">
                <a:latin typeface="Segoe UI" pitchFamily="34" charset="0"/>
                <a:cs typeface="Segoe UI" pitchFamily="34" charset="0"/>
              </a:rPr>
              <a:t>The subject-matter of the memo, and </a:t>
            </a:r>
          </a:p>
          <a:p>
            <a:pPr marL="342900" indent="-342900">
              <a:buAutoNum type="arabicPeriod"/>
            </a:pPr>
            <a:r>
              <a:rPr lang="en-US" sz="1600" dirty="0" smtClean="0">
                <a:latin typeface="Segoe UI" pitchFamily="34" charset="0"/>
                <a:cs typeface="Segoe UI" pitchFamily="34" charset="0"/>
              </a:rPr>
              <a:t>The company in house style. </a:t>
            </a:r>
            <a:endParaRPr lang="en-US" sz="1600" dirty="0">
              <a:latin typeface="Segoe UI" pitchFamily="34" charset="0"/>
              <a:cs typeface="Segoe UI" pitchFamily="34" charset="0"/>
            </a:endParaRPr>
          </a:p>
        </p:txBody>
      </p:sp>
      <p:pic>
        <p:nvPicPr>
          <p:cNvPr id="8194" name="Picture 2"/>
          <p:cNvPicPr>
            <a:picLocks noChangeAspect="1" noChangeArrowheads="1"/>
          </p:cNvPicPr>
          <p:nvPr/>
        </p:nvPicPr>
        <p:blipFill>
          <a:blip r:embed="rId2"/>
          <a:srcRect/>
          <a:stretch>
            <a:fillRect/>
          </a:stretch>
        </p:blipFill>
        <p:spPr bwMode="auto">
          <a:xfrm>
            <a:off x="4418653" y="1925382"/>
            <a:ext cx="7038384" cy="3502025"/>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 Report  Writing </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19</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smtClean="0">
                <a:ea typeface="Microsoft Sans Serif" panose="020B0604020202020204" pitchFamily="34" charset="0"/>
                <a:cs typeface="Microsoft Sans Serif" panose="020B0604020202020204" pitchFamily="34" charset="0"/>
              </a:rPr>
              <a:t>3</a:t>
            </a:r>
            <a:endParaRPr lang="en-IN" sz="3600" dirty="0">
              <a:ea typeface="Microsoft Sans Serif" panose="020B0604020202020204" pitchFamily="34" charset="0"/>
              <a:cs typeface="Microsoft Sans Serif" panose="020B0604020202020204" pitchFamily="34" charset="0"/>
            </a:endParaRPr>
          </a:p>
        </p:txBody>
      </p:sp>
      <p:pic>
        <p:nvPicPr>
          <p:cNvPr id="6" name="Graphic 6" descr="Closed book">
            <a:extLst>
              <a:ext uri="{FF2B5EF4-FFF2-40B4-BE49-F238E27FC236}">
                <a16:creationId xmlns="" xmlns:a16="http://schemas.microsoft.com/office/drawing/2014/main" id="{0AD0AAC3-F324-41EC-8B8B-B7D1F22BB1D4}"/>
              </a:ext>
            </a:extLst>
          </p:cNvPr>
          <p:cNvPicPr>
            <a:picLocks noChangeAspect="1"/>
          </p:cNvPicPr>
          <p:nvPr/>
        </p:nvPicPr>
        <p:blipFill>
          <a:blip r:embed="rId2">
            <a:extLst>
              <a:ext uri="{96DAC541-7B7A-43D3-8B79-37D633B846F1}">
                <asvg:svgBlip xmlns="" xmlns:asvg="http://schemas.microsoft.com/office/drawing/2016/SVG/main" r:embed="rId4"/>
              </a:ext>
            </a:extLst>
          </a:blip>
          <a:stretch>
            <a:fillRect/>
          </a:stretch>
        </p:blipFill>
        <p:spPr>
          <a:xfrm>
            <a:off x="491941" y="2092141"/>
            <a:ext cx="509545" cy="509545"/>
          </a:xfrm>
          <a:prstGeom prst="rect">
            <a:avLst/>
          </a:prstGeom>
        </p:spPr>
      </p:pic>
      <p:sp>
        <p:nvSpPr>
          <p:cNvPr id="7" name="TextBox 6">
            <a:extLst>
              <a:ext uri="{FF2B5EF4-FFF2-40B4-BE49-F238E27FC236}">
                <a16:creationId xmlns="" xmlns:a16="http://schemas.microsoft.com/office/drawing/2014/main" id="{64CBB6B6-479B-4265-AA8C-0ECDD577C8E2}"/>
              </a:ext>
            </a:extLst>
          </p:cNvPr>
          <p:cNvSpPr txBox="1"/>
          <p:nvPr/>
        </p:nvSpPr>
        <p:spPr>
          <a:xfrm>
            <a:off x="1169248" y="2054525"/>
            <a:ext cx="9980532" cy="830997"/>
          </a:xfrm>
          <a:prstGeom prst="rect">
            <a:avLst/>
          </a:prstGeom>
          <a:solidFill>
            <a:schemeClr val="bg2"/>
          </a:solidFill>
        </p:spPr>
        <p:txBody>
          <a:bodyPr wrap="square" rtlCol="0">
            <a:spAutoFit/>
          </a:bodyPr>
          <a:lstStyle/>
          <a:p>
            <a:r>
              <a:rPr lang="en-US" sz="1600" dirty="0" smtClean="0">
                <a:solidFill>
                  <a:schemeClr val="tx1">
                    <a:lumMod val="85000"/>
                    <a:lumOff val="15000"/>
                  </a:schemeClr>
                </a:solidFill>
                <a:latin typeface="Segoe UI" pitchFamily="34" charset="0"/>
                <a:cs typeface="Segoe UI" pitchFamily="34" charset="0"/>
              </a:rPr>
              <a:t>A report is a form of systematic presentation of information relating to an event, progress of action or some business activity. It is a written statement of results, events, qualities, conditions, progress or interpretation of records. </a:t>
            </a:r>
            <a:endParaRPr lang="en-IN" sz="1600" dirty="0">
              <a:solidFill>
                <a:schemeClr val="tx1">
                  <a:lumMod val="85000"/>
                  <a:lumOff val="15000"/>
                </a:schemeClr>
              </a:solidFill>
              <a:latin typeface="Segoe UI" pitchFamily="34" charset="0"/>
              <a:cs typeface="Segoe UI" pitchFamily="34" charset="0"/>
            </a:endParaRPr>
          </a:p>
        </p:txBody>
      </p:sp>
      <p:sp>
        <p:nvSpPr>
          <p:cNvPr id="9" name="TextBox 8"/>
          <p:cNvSpPr txBox="1"/>
          <p:nvPr/>
        </p:nvSpPr>
        <p:spPr>
          <a:xfrm>
            <a:off x="1169248" y="3185654"/>
            <a:ext cx="9980532" cy="1569660"/>
          </a:xfrm>
          <a:prstGeom prst="rect">
            <a:avLst/>
          </a:prstGeom>
          <a:noFill/>
        </p:spPr>
        <p:txBody>
          <a:bodyPr wrap="square" rtlCol="0">
            <a:spAutoFit/>
          </a:bodyPr>
          <a:lstStyle/>
          <a:p>
            <a:r>
              <a:rPr lang="en-US" sz="1600" dirty="0" smtClean="0">
                <a:latin typeface="Segoe UI" pitchFamily="34" charset="0"/>
                <a:cs typeface="Segoe UI" pitchFamily="34" charset="0"/>
              </a:rPr>
              <a:t>Why are written reports preferred?</a:t>
            </a:r>
          </a:p>
          <a:p>
            <a:endParaRPr lang="en-US" sz="1600" dirty="0" smtClean="0">
              <a:latin typeface="Segoe UI" pitchFamily="34" charset="0"/>
              <a:cs typeface="Segoe UI" pitchFamily="34" charset="0"/>
            </a:endParaRPr>
          </a:p>
          <a:p>
            <a:pPr marL="342900" indent="-342900">
              <a:buAutoNum type="arabicPeriod"/>
            </a:pPr>
            <a:r>
              <a:rPr lang="en-US" sz="1600" dirty="0" smtClean="0">
                <a:latin typeface="Segoe UI" pitchFamily="34" charset="0"/>
                <a:cs typeface="Segoe UI" pitchFamily="34" charset="0"/>
              </a:rPr>
              <a:t>An oral report can be denied at any time. But written report is a permanent record. </a:t>
            </a:r>
          </a:p>
          <a:p>
            <a:pPr marL="342900" indent="-342900">
              <a:buAutoNum type="arabicPeriod"/>
            </a:pPr>
            <a:r>
              <a:rPr lang="en-US" sz="1600" dirty="0" smtClean="0">
                <a:latin typeface="Segoe UI" pitchFamily="34" charset="0"/>
                <a:cs typeface="Segoe UI" pitchFamily="34" charset="0"/>
              </a:rPr>
              <a:t>An oral report tends to be vague. In written report, the writer tries to be accurate and precise. </a:t>
            </a:r>
          </a:p>
          <a:p>
            <a:pPr marL="342900" indent="-342900">
              <a:buAutoNum type="arabicPeriod"/>
            </a:pPr>
            <a:r>
              <a:rPr lang="en-US" sz="1600" dirty="0" smtClean="0">
                <a:latin typeface="Segoe UI" pitchFamily="34" charset="0"/>
                <a:cs typeface="Segoe UI" pitchFamily="34" charset="0"/>
              </a:rPr>
              <a:t>A written report can be referred to again and again. </a:t>
            </a:r>
          </a:p>
          <a:p>
            <a:pPr marL="342900" indent="-342900">
              <a:buAutoNum type="arabicPeriod"/>
            </a:pPr>
            <a:r>
              <a:rPr lang="en-US" sz="1600" dirty="0" smtClean="0">
                <a:latin typeface="Segoe UI" pitchFamily="34" charset="0"/>
                <a:cs typeface="Segoe UI" pitchFamily="34" charset="0"/>
              </a:rPr>
              <a:t>Distortion during transmission reduces. </a:t>
            </a:r>
            <a:endParaRPr lang="en-US" sz="1600" dirty="0">
              <a:latin typeface="Segoe UI" pitchFamily="34" charset="0"/>
              <a:cs typeface="Segoe UI" pitchFamily="34" charset="0"/>
            </a:endParaRPr>
          </a:p>
        </p:txBody>
      </p:sp>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862" y="956276"/>
            <a:ext cx="3484395" cy="627083"/>
          </a:xfrm>
          <a:solidFill>
            <a:srgbClr val="FCD3C2"/>
          </a:solidFill>
        </p:spPr>
        <p:txBody>
          <a:bodyPr>
            <a:noAutofit/>
          </a:bodyPr>
          <a:lstStyle/>
          <a:p>
            <a:r>
              <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rPr>
              <a:t>Today’s Agenda</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2</a:t>
            </a:fld>
            <a:endParaRPr lang="en-US"/>
          </a:p>
        </p:txBody>
      </p:sp>
      <p:sp>
        <p:nvSpPr>
          <p:cNvPr id="5" name="TextBox 4"/>
          <p:cNvSpPr txBox="1"/>
          <p:nvPr/>
        </p:nvSpPr>
        <p:spPr>
          <a:xfrm>
            <a:off x="586862" y="1814055"/>
            <a:ext cx="8999590" cy="4770537"/>
          </a:xfrm>
          <a:prstGeom prst="rect">
            <a:avLst/>
          </a:prstGeom>
          <a:noFill/>
        </p:spPr>
        <p:txBody>
          <a:bodyPr wrap="square" rtlCol="0">
            <a:spAutoFit/>
          </a:bodyPr>
          <a:lstStyle/>
          <a:p>
            <a:pPr marL="342900" indent="-342900">
              <a:buAutoNum type="arabicPeriod"/>
            </a:pPr>
            <a:r>
              <a:rPr lang="en-US" sz="1600" dirty="0" smtClean="0">
                <a:latin typeface="Segoe UI" pitchFamily="34" charset="0"/>
                <a:cs typeface="Segoe UI" pitchFamily="34" charset="0"/>
              </a:rPr>
              <a:t>Business letters </a:t>
            </a:r>
          </a:p>
          <a:p>
            <a:pPr marL="342900" indent="-342900"/>
            <a:r>
              <a:rPr lang="en-US" sz="1600" dirty="0" smtClean="0">
                <a:latin typeface="Segoe UI" pitchFamily="34" charset="0"/>
                <a:cs typeface="Segoe UI" pitchFamily="34" charset="0"/>
              </a:rPr>
              <a:t>     1. Functions of Business Letters</a:t>
            </a:r>
          </a:p>
          <a:p>
            <a:pPr marL="342900" indent="-342900"/>
            <a:r>
              <a:rPr lang="en-US" sz="1600" dirty="0" smtClean="0">
                <a:latin typeface="Segoe UI" pitchFamily="34" charset="0"/>
                <a:cs typeface="Segoe UI" pitchFamily="34" charset="0"/>
              </a:rPr>
              <a:t>     2. Types of Business Letters</a:t>
            </a:r>
          </a:p>
          <a:p>
            <a:pPr marL="342900" indent="-342900"/>
            <a:r>
              <a:rPr lang="en-US" sz="1600" dirty="0" smtClean="0">
                <a:latin typeface="Segoe UI" pitchFamily="34" charset="0"/>
                <a:cs typeface="Segoe UI" pitchFamily="34" charset="0"/>
              </a:rPr>
              <a:t>     3. Structure of Business Letter </a:t>
            </a:r>
          </a:p>
          <a:p>
            <a:pPr marL="342900" indent="-342900"/>
            <a:r>
              <a:rPr lang="en-US" sz="1600" dirty="0" smtClean="0">
                <a:latin typeface="Segoe UI" pitchFamily="34" charset="0"/>
                <a:cs typeface="Segoe UI" pitchFamily="34" charset="0"/>
              </a:rPr>
              <a:t>     4. Form of Layout </a:t>
            </a:r>
          </a:p>
          <a:p>
            <a:pPr marL="342900" indent="-342900"/>
            <a:r>
              <a:rPr lang="en-US" sz="1600" dirty="0" smtClean="0">
                <a:latin typeface="Segoe UI" pitchFamily="34" charset="0"/>
                <a:cs typeface="Segoe UI" pitchFamily="34" charset="0"/>
              </a:rPr>
              <a:t>     5. Form of Letters </a:t>
            </a:r>
          </a:p>
          <a:p>
            <a:pPr marL="342900" indent="-342900"/>
            <a:endParaRPr lang="en-US" sz="1600" dirty="0" smtClean="0">
              <a:latin typeface="Segoe UI" pitchFamily="34" charset="0"/>
              <a:cs typeface="Segoe UI" pitchFamily="34" charset="0"/>
            </a:endParaRPr>
          </a:p>
          <a:p>
            <a:pPr marL="342900" indent="-342900">
              <a:buAutoNum type="arabicPeriod" startAt="2"/>
            </a:pPr>
            <a:r>
              <a:rPr lang="en-US" sz="1600" dirty="0" smtClean="0">
                <a:latin typeface="Segoe UI" pitchFamily="34" charset="0"/>
                <a:cs typeface="Segoe UI" pitchFamily="34" charset="0"/>
              </a:rPr>
              <a:t>Memorandums </a:t>
            </a:r>
          </a:p>
          <a:p>
            <a:pPr marL="342900" indent="-342900"/>
            <a:r>
              <a:rPr lang="en-US" sz="1600" dirty="0" smtClean="0">
                <a:latin typeface="Segoe UI" pitchFamily="34" charset="0"/>
                <a:cs typeface="Segoe UI" pitchFamily="34" charset="0"/>
              </a:rPr>
              <a:t>     1. Purpose of writing memorandums </a:t>
            </a:r>
          </a:p>
          <a:p>
            <a:pPr marL="342900" indent="-342900"/>
            <a:r>
              <a:rPr lang="en-US" sz="1600" dirty="0" smtClean="0">
                <a:latin typeface="Segoe UI" pitchFamily="34" charset="0"/>
                <a:cs typeface="Segoe UI" pitchFamily="34" charset="0"/>
              </a:rPr>
              <a:t>     2. Advantages of memorandums </a:t>
            </a:r>
          </a:p>
          <a:p>
            <a:pPr marL="342900" indent="-342900"/>
            <a:r>
              <a:rPr lang="en-US" sz="1600" dirty="0" smtClean="0">
                <a:latin typeface="Segoe UI" pitchFamily="34" charset="0"/>
                <a:cs typeface="Segoe UI" pitchFamily="34" charset="0"/>
              </a:rPr>
              <a:t>     3. The Memorandum Format </a:t>
            </a:r>
          </a:p>
          <a:p>
            <a:pPr marL="342900" indent="-342900"/>
            <a:endParaRPr lang="en-US" sz="1600" dirty="0" smtClean="0">
              <a:latin typeface="Segoe UI" pitchFamily="34" charset="0"/>
              <a:cs typeface="Segoe UI" pitchFamily="34" charset="0"/>
            </a:endParaRPr>
          </a:p>
          <a:p>
            <a:pPr marL="342900" indent="-342900">
              <a:buAutoNum type="arabicPeriod" startAt="3"/>
            </a:pPr>
            <a:r>
              <a:rPr lang="en-US" sz="1600" dirty="0" smtClean="0">
                <a:latin typeface="Segoe UI" pitchFamily="34" charset="0"/>
                <a:cs typeface="Segoe UI" pitchFamily="34" charset="0"/>
              </a:rPr>
              <a:t>Report Writing </a:t>
            </a:r>
          </a:p>
          <a:p>
            <a:pPr marL="342900" indent="-342900"/>
            <a:r>
              <a:rPr lang="en-US" sz="1600" dirty="0" smtClean="0">
                <a:latin typeface="Segoe UI" pitchFamily="34" charset="0"/>
                <a:cs typeface="Segoe UI" pitchFamily="34" charset="0"/>
              </a:rPr>
              <a:t>     1. </a:t>
            </a:r>
            <a:r>
              <a:rPr lang="en-US" sz="1600" dirty="0" smtClean="0">
                <a:latin typeface="Segoe UI" pitchFamily="34" charset="0"/>
                <a:ea typeface="Microsoft Sans Serif" pitchFamily="34" charset="0"/>
                <a:cs typeface="Segoe UI" pitchFamily="34" charset="0"/>
              </a:rPr>
              <a:t>Types of  Business  Reports </a:t>
            </a:r>
          </a:p>
          <a:p>
            <a:pPr marL="342900" indent="-342900"/>
            <a:r>
              <a:rPr lang="en-US" sz="1600" dirty="0" smtClean="0">
                <a:latin typeface="Segoe UI" pitchFamily="34" charset="0"/>
                <a:ea typeface="Microsoft Sans Serif" pitchFamily="34" charset="0"/>
                <a:cs typeface="Segoe UI" pitchFamily="34" charset="0"/>
              </a:rPr>
              <a:t>    2. Characteristics of a good report</a:t>
            </a:r>
          </a:p>
          <a:p>
            <a:pPr marL="342900" indent="-342900"/>
            <a:r>
              <a:rPr lang="en-US" sz="1600" dirty="0" smtClean="0">
                <a:latin typeface="Segoe UI" pitchFamily="34" charset="0"/>
                <a:ea typeface="Microsoft Sans Serif" pitchFamily="34" charset="0"/>
                <a:cs typeface="Segoe UI" pitchFamily="34" charset="0"/>
              </a:rPr>
              <a:t>    3. Purpose  of  a good report</a:t>
            </a:r>
          </a:p>
          <a:p>
            <a:pPr marL="342900" indent="-342900"/>
            <a:r>
              <a:rPr lang="en-US" sz="1600" dirty="0" smtClean="0">
                <a:latin typeface="Segoe UI" pitchFamily="34" charset="0"/>
                <a:ea typeface="Microsoft Sans Serif" pitchFamily="34" charset="0"/>
                <a:cs typeface="Segoe UI" pitchFamily="34" charset="0"/>
              </a:rPr>
              <a:t>    4. Guiding  Principles  of  Writing  a  Report</a:t>
            </a:r>
          </a:p>
          <a:p>
            <a:pPr marL="342900" indent="-342900"/>
            <a:r>
              <a:rPr lang="en-US" sz="1600" dirty="0" smtClean="0">
                <a:latin typeface="Segoe UI" pitchFamily="34" charset="0"/>
                <a:ea typeface="Microsoft Sans Serif" pitchFamily="34" charset="0"/>
                <a:cs typeface="Segoe UI" pitchFamily="34" charset="0"/>
              </a:rPr>
              <a:t>    5. Preparing  a  Report </a:t>
            </a:r>
          </a:p>
          <a:p>
            <a:pPr marL="342900" indent="-342900"/>
            <a:r>
              <a:rPr lang="en-US" sz="1600" dirty="0" smtClean="0">
                <a:latin typeface="Segoe UI" pitchFamily="34" charset="0"/>
                <a:ea typeface="Microsoft Sans Serif" pitchFamily="34" charset="0"/>
                <a:cs typeface="Segoe UI" pitchFamily="34" charset="0"/>
              </a:rPr>
              <a:t>    6. </a:t>
            </a:r>
            <a:r>
              <a:rPr lang="en-IN" sz="1600" dirty="0" smtClean="0">
                <a:latin typeface="Segoe UI" pitchFamily="34" charset="0"/>
                <a:ea typeface="Microsoft Sans Serif" pitchFamily="34" charset="0"/>
                <a:cs typeface="Segoe UI" pitchFamily="34" charset="0"/>
              </a:rPr>
              <a:t>Structure  of  a  Report</a:t>
            </a:r>
            <a:endParaRPr lang="en-US" sz="1600" dirty="0" smtClean="0">
              <a:latin typeface="Segoe UI" pitchFamily="34" charset="0"/>
              <a:cs typeface="Segoe UI" pitchFamily="34" charset="0"/>
            </a:endParaRPr>
          </a:p>
        </p:txBody>
      </p:sp>
    </p:spTree>
    <p:extLst>
      <p:ext uri="{BB962C8B-B14F-4D97-AF65-F5344CB8AC3E}">
        <p14:creationId xmlns:p14="http://schemas.microsoft.com/office/powerpoint/2010/main" xmlns="" val="2521973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 Types of  Business  Reports </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20</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3.1</a:t>
            </a:r>
            <a:endParaRPr lang="en-IN" sz="3600" dirty="0">
              <a:ea typeface="Microsoft Sans Serif" panose="020B0604020202020204" pitchFamily="34" charset="0"/>
              <a:cs typeface="Microsoft Sans Serif" panose="020B0604020202020204" pitchFamily="34" charset="0"/>
            </a:endParaRPr>
          </a:p>
        </p:txBody>
      </p:sp>
      <p:pic>
        <p:nvPicPr>
          <p:cNvPr id="9218" name="Picture 2"/>
          <p:cNvPicPr>
            <a:picLocks noChangeAspect="1" noChangeArrowheads="1"/>
          </p:cNvPicPr>
          <p:nvPr/>
        </p:nvPicPr>
        <p:blipFill>
          <a:blip r:embed="rId2"/>
          <a:srcRect/>
          <a:stretch>
            <a:fillRect/>
          </a:stretch>
        </p:blipFill>
        <p:spPr bwMode="auto">
          <a:xfrm>
            <a:off x="1176215" y="1771493"/>
            <a:ext cx="9545870" cy="4680580"/>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Characteristics of a good report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21</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3.2</a:t>
            </a:r>
            <a:endParaRPr lang="en-IN" sz="3600" dirty="0">
              <a:ea typeface="Microsoft Sans Serif" panose="020B0604020202020204" pitchFamily="34" charset="0"/>
              <a:cs typeface="Microsoft Sans Serif" panose="020B0604020202020204" pitchFamily="34" charset="0"/>
            </a:endParaRPr>
          </a:p>
        </p:txBody>
      </p:sp>
      <p:graphicFrame>
        <p:nvGraphicFramePr>
          <p:cNvPr id="7" name="Diagram 6"/>
          <p:cNvGraphicFramePr/>
          <p:nvPr/>
        </p:nvGraphicFramePr>
        <p:xfrm>
          <a:off x="2105740" y="2079523"/>
          <a:ext cx="7288981" cy="4132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Purpose </a:t>
            </a:r>
            <a:r>
              <a:rPr lang="en-US" sz="3600" b="1" dirty="0" smtClean="0">
                <a:latin typeface="Microsoft Sans Serif" pitchFamily="34" charset="0"/>
                <a:ea typeface="Microsoft Sans Serif" pitchFamily="34" charset="0"/>
                <a:cs typeface="Microsoft Sans Serif" pitchFamily="34" charset="0"/>
              </a:rPr>
              <a:t>of a </a:t>
            </a:r>
            <a:r>
              <a:rPr lang="en-US" sz="3600" b="1" dirty="0" smtClean="0">
                <a:latin typeface="Microsoft Sans Serif" pitchFamily="34" charset="0"/>
                <a:ea typeface="Microsoft Sans Serif" pitchFamily="34" charset="0"/>
                <a:cs typeface="Microsoft Sans Serif" pitchFamily="34" charset="0"/>
              </a:rPr>
              <a:t>good report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22</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3.3</a:t>
            </a:r>
            <a:endParaRPr lang="en-IN" sz="3600" dirty="0">
              <a:ea typeface="Microsoft Sans Serif" panose="020B0604020202020204" pitchFamily="34" charset="0"/>
              <a:cs typeface="Microsoft Sans Serif" panose="020B0604020202020204" pitchFamily="34" charset="0"/>
            </a:endParaRPr>
          </a:p>
        </p:txBody>
      </p:sp>
      <p:graphicFrame>
        <p:nvGraphicFramePr>
          <p:cNvPr id="6" name="Diagram 5"/>
          <p:cNvGraphicFramePr/>
          <p:nvPr>
            <p:extLst>
              <p:ext uri="{D42A27DB-BD31-4B8C-83A1-F6EECF244321}">
                <p14:modId xmlns="" xmlns:p14="http://schemas.microsoft.com/office/powerpoint/2010/main" val="1408709636"/>
              </p:ext>
            </p:extLst>
          </p:nvPr>
        </p:nvGraphicFramePr>
        <p:xfrm>
          <a:off x="1213497" y="1929712"/>
          <a:ext cx="10140303" cy="3866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Guiding </a:t>
            </a:r>
            <a:r>
              <a:rPr lang="en-US" sz="3600" b="1" dirty="0" smtClean="0">
                <a:latin typeface="Microsoft Sans Serif" pitchFamily="34" charset="0"/>
                <a:ea typeface="Microsoft Sans Serif" pitchFamily="34" charset="0"/>
                <a:cs typeface="Microsoft Sans Serif" pitchFamily="34" charset="0"/>
              </a:rPr>
              <a:t>Principles of </a:t>
            </a:r>
            <a:r>
              <a:rPr lang="en-US" sz="3600" b="1" dirty="0" smtClean="0">
                <a:latin typeface="Microsoft Sans Serif" pitchFamily="34" charset="0"/>
                <a:ea typeface="Microsoft Sans Serif" pitchFamily="34" charset="0"/>
                <a:cs typeface="Microsoft Sans Serif" pitchFamily="34" charset="0"/>
              </a:rPr>
              <a:t>Writing </a:t>
            </a:r>
            <a:r>
              <a:rPr lang="en-US" sz="3600" b="1" dirty="0" smtClean="0">
                <a:latin typeface="Microsoft Sans Serif" pitchFamily="34" charset="0"/>
                <a:ea typeface="Microsoft Sans Serif" pitchFamily="34" charset="0"/>
                <a:cs typeface="Microsoft Sans Serif" pitchFamily="34" charset="0"/>
              </a:rPr>
              <a:t>a </a:t>
            </a:r>
            <a:r>
              <a:rPr lang="en-US" sz="3600" b="1" dirty="0" smtClean="0">
                <a:latin typeface="Microsoft Sans Serif" pitchFamily="34" charset="0"/>
                <a:ea typeface="Microsoft Sans Serif" pitchFamily="34" charset="0"/>
                <a:cs typeface="Microsoft Sans Serif" pitchFamily="34" charset="0"/>
              </a:rPr>
              <a:t>Report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23</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3.4</a:t>
            </a:r>
            <a:endParaRPr lang="en-IN" sz="3600" dirty="0">
              <a:ea typeface="Microsoft Sans Serif" panose="020B0604020202020204" pitchFamily="34" charset="0"/>
              <a:cs typeface="Microsoft Sans Serif" panose="020B0604020202020204" pitchFamily="34" charset="0"/>
            </a:endParaRPr>
          </a:p>
        </p:txBody>
      </p:sp>
      <p:sp>
        <p:nvSpPr>
          <p:cNvPr id="7" name="Rectangle 6"/>
          <p:cNvSpPr/>
          <p:nvPr/>
        </p:nvSpPr>
        <p:spPr>
          <a:xfrm>
            <a:off x="1169248" y="1859340"/>
            <a:ext cx="9567578" cy="3293209"/>
          </a:xfrm>
          <a:prstGeom prst="rect">
            <a:avLst/>
          </a:prstGeom>
        </p:spPr>
        <p:txBody>
          <a:bodyPr wrap="square">
            <a:spAutoFit/>
          </a:bodyPr>
          <a:lstStyle/>
          <a:p>
            <a:pPr marL="342900" indent="-342900">
              <a:buFont typeface="Wingdings" pitchFamily="2" charset="2"/>
              <a:buChar char="Ø"/>
            </a:pPr>
            <a:r>
              <a:rPr lang="en-US" sz="1600" dirty="0" smtClean="0">
                <a:latin typeface="Segoe UI" pitchFamily="34" charset="0"/>
                <a:cs typeface="Segoe UI" pitchFamily="34" charset="0"/>
              </a:rPr>
              <a:t>The report should be addressed to some definite authority, i.e. the Managing Director or Board of Directors. </a:t>
            </a:r>
          </a:p>
          <a:p>
            <a:pPr marL="342900" indent="-342900">
              <a:buFont typeface="Wingdings" pitchFamily="2" charset="2"/>
              <a:buChar char="Ø"/>
            </a:pPr>
            <a:endParaRPr lang="en-US" sz="1600" dirty="0" smtClean="0">
              <a:latin typeface="Segoe UI" pitchFamily="34" charset="0"/>
              <a:cs typeface="Segoe UI" pitchFamily="34" charset="0"/>
            </a:endParaRPr>
          </a:p>
          <a:p>
            <a:pPr marL="342900" indent="-342900">
              <a:buFont typeface="Wingdings" pitchFamily="2" charset="2"/>
              <a:buChar char="Ø"/>
            </a:pPr>
            <a:r>
              <a:rPr lang="en-US" sz="1600" dirty="0" smtClean="0">
                <a:latin typeface="Segoe UI" pitchFamily="34" charset="0"/>
                <a:cs typeface="Segoe UI" pitchFamily="34" charset="0"/>
              </a:rPr>
              <a:t>It should contain a short and clear title to know about the report at a glance.</a:t>
            </a:r>
          </a:p>
          <a:p>
            <a:pPr marL="342900" indent="-342900"/>
            <a:r>
              <a:rPr lang="en-US" sz="1600" dirty="0" smtClean="0">
                <a:latin typeface="Segoe UI" pitchFamily="34" charset="0"/>
                <a:cs typeface="Segoe UI" pitchFamily="34" charset="0"/>
              </a:rPr>
              <a:t> </a:t>
            </a:r>
          </a:p>
          <a:p>
            <a:pPr marL="342900" indent="-342900">
              <a:buFont typeface="Wingdings" pitchFamily="2" charset="2"/>
              <a:buChar char="Ø"/>
            </a:pPr>
            <a:r>
              <a:rPr lang="en-US" sz="1600" dirty="0" smtClean="0">
                <a:latin typeface="Segoe UI" pitchFamily="34" charset="0"/>
                <a:cs typeface="Segoe UI" pitchFamily="34" charset="0"/>
              </a:rPr>
              <a:t>As the report is generally drafted on the advice or request of some reader, it should quote the term of reference so that it should be clear why the report is required. </a:t>
            </a:r>
          </a:p>
          <a:p>
            <a:pPr marL="342900" indent="-342900"/>
            <a:endParaRPr lang="en-US" sz="1600" dirty="0" smtClean="0">
              <a:latin typeface="Segoe UI" pitchFamily="34" charset="0"/>
              <a:cs typeface="Segoe UI" pitchFamily="34" charset="0"/>
            </a:endParaRPr>
          </a:p>
          <a:p>
            <a:pPr marL="342900" indent="-342900">
              <a:buFont typeface="Wingdings" pitchFamily="2" charset="2"/>
              <a:buChar char="Ø"/>
            </a:pPr>
            <a:r>
              <a:rPr lang="en-US" sz="1600" dirty="0" smtClean="0">
                <a:latin typeface="Segoe UI" pitchFamily="34" charset="0"/>
                <a:cs typeface="Segoe UI" pitchFamily="34" charset="0"/>
              </a:rPr>
              <a:t>The body of the report should be planned and should be logical in sequence preferably with headed paragraph. </a:t>
            </a:r>
          </a:p>
          <a:p>
            <a:pPr marL="342900" indent="-342900"/>
            <a:endParaRPr lang="en-US" sz="1600" dirty="0" smtClean="0">
              <a:latin typeface="Segoe UI" pitchFamily="34" charset="0"/>
              <a:cs typeface="Segoe UI" pitchFamily="34" charset="0"/>
            </a:endParaRPr>
          </a:p>
          <a:p>
            <a:pPr marL="342900" indent="-342900">
              <a:buFont typeface="Wingdings" pitchFamily="2" charset="2"/>
              <a:buChar char="Ø"/>
            </a:pPr>
            <a:r>
              <a:rPr lang="en-US" sz="1600" dirty="0" smtClean="0">
                <a:latin typeface="Segoe UI" pitchFamily="34" charset="0"/>
                <a:cs typeface="Segoe UI" pitchFamily="34" charset="0"/>
              </a:rPr>
              <a:t>The recommendations, if any, should be boldly marked so as to invite immediate attention. It may be signed by the officer responsible for it and it should be dated. </a:t>
            </a:r>
            <a:endParaRPr lang="en-US" sz="1600" dirty="0">
              <a:latin typeface="Segoe UI" pitchFamily="34" charset="0"/>
              <a:cs typeface="Segoe UI" pitchFamily="34" charset="0"/>
            </a:endParaRPr>
          </a:p>
        </p:txBody>
      </p:sp>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Preparing a Report </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24</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3.5</a:t>
            </a:r>
            <a:endParaRPr lang="en-IN" sz="3600" dirty="0">
              <a:ea typeface="Microsoft Sans Serif" panose="020B0604020202020204" pitchFamily="34" charset="0"/>
              <a:cs typeface="Microsoft Sans Serif" panose="020B0604020202020204" pitchFamily="34" charset="0"/>
            </a:endParaRPr>
          </a:p>
        </p:txBody>
      </p:sp>
      <p:graphicFrame>
        <p:nvGraphicFramePr>
          <p:cNvPr id="9" name="Diagram 8"/>
          <p:cNvGraphicFramePr/>
          <p:nvPr/>
        </p:nvGraphicFramePr>
        <p:xfrm>
          <a:off x="1032387" y="1206363"/>
          <a:ext cx="1066308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IN" sz="3600" b="1" dirty="0" smtClean="0">
                <a:latin typeface="Microsoft Sans Serif" pitchFamily="34" charset="0"/>
                <a:ea typeface="Microsoft Sans Serif" pitchFamily="34" charset="0"/>
                <a:cs typeface="Microsoft Sans Serif" pitchFamily="34" charset="0"/>
              </a:rPr>
              <a:t>Structure </a:t>
            </a:r>
            <a:r>
              <a:rPr lang="en-IN" sz="3600" b="1" dirty="0" smtClean="0">
                <a:latin typeface="Microsoft Sans Serif" pitchFamily="34" charset="0"/>
                <a:ea typeface="Microsoft Sans Serif" pitchFamily="34" charset="0"/>
                <a:cs typeface="Microsoft Sans Serif" pitchFamily="34" charset="0"/>
              </a:rPr>
              <a:t>of a Report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25</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3.6</a:t>
            </a:r>
            <a:endParaRPr lang="en-IN" sz="3600" dirty="0">
              <a:ea typeface="Microsoft Sans Serif" panose="020B0604020202020204" pitchFamily="34" charset="0"/>
              <a:cs typeface="Microsoft Sans Serif" panose="020B0604020202020204" pitchFamily="34" charset="0"/>
            </a:endParaRPr>
          </a:p>
        </p:txBody>
      </p:sp>
      <p:graphicFrame>
        <p:nvGraphicFramePr>
          <p:cNvPr id="6" name="Diagram 5"/>
          <p:cNvGraphicFramePr/>
          <p:nvPr/>
        </p:nvGraphicFramePr>
        <p:xfrm>
          <a:off x="2032000" y="2094271"/>
          <a:ext cx="7465961" cy="4044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704" y="956276"/>
            <a:ext cx="9860096" cy="627083"/>
          </a:xfrm>
          <a:solidFill>
            <a:srgbClr val="FCD3C2"/>
          </a:solidFill>
        </p:spPr>
        <p:txBody>
          <a:bodyPr>
            <a:noAutofit/>
          </a:bodyPr>
          <a:lstStyle/>
          <a:p>
            <a:r>
              <a:rPr lang="en-IN" sz="3600" b="1" dirty="0" smtClean="0">
                <a:latin typeface="Microsoft Sans Serif" pitchFamily="34" charset="0"/>
                <a:ea typeface="Microsoft Sans Serif" pitchFamily="34" charset="0"/>
                <a:cs typeface="Microsoft Sans Serif" pitchFamily="34" charset="0"/>
              </a:rPr>
              <a:t>Letter-text </a:t>
            </a:r>
            <a:r>
              <a:rPr lang="en-IN" sz="3600" b="1" dirty="0" smtClean="0">
                <a:latin typeface="Microsoft Sans Serif" pitchFamily="34" charset="0"/>
                <a:ea typeface="Microsoft Sans Serif" pitchFamily="34" charset="0"/>
                <a:cs typeface="Microsoft Sans Serif" pitchFamily="34" charset="0"/>
              </a:rPr>
              <a:t>combination form</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26</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1182593"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3.6.1</a:t>
            </a:r>
            <a:endParaRPr lang="en-IN" sz="3600" dirty="0">
              <a:ea typeface="Microsoft Sans Serif" panose="020B0604020202020204" pitchFamily="34" charset="0"/>
              <a:cs typeface="Microsoft Sans Serif" panose="020B0604020202020204" pitchFamily="34" charset="0"/>
            </a:endParaRPr>
          </a:p>
        </p:txBody>
      </p:sp>
      <p:sp>
        <p:nvSpPr>
          <p:cNvPr id="10" name="Rectangle 9"/>
          <p:cNvSpPr/>
          <p:nvPr/>
        </p:nvSpPr>
        <p:spPr>
          <a:xfrm>
            <a:off x="909491" y="1861206"/>
            <a:ext cx="3485536" cy="2800767"/>
          </a:xfrm>
          <a:prstGeom prst="rect">
            <a:avLst/>
          </a:prstGeom>
          <a:ln>
            <a:solidFill>
              <a:schemeClr val="tx1"/>
            </a:solidFill>
          </a:ln>
        </p:spPr>
        <p:txBody>
          <a:bodyPr wrap="square">
            <a:spAutoFit/>
          </a:bodyPr>
          <a:lstStyle/>
          <a:p>
            <a:pPr marL="400050" indent="-400050">
              <a:buAutoNum type="romanUcParenBoth"/>
            </a:pPr>
            <a:r>
              <a:rPr lang="en-US" sz="1600" dirty="0" smtClean="0">
                <a:latin typeface="Segoe UI" pitchFamily="34" charset="0"/>
                <a:cs typeface="Segoe UI" pitchFamily="34" charset="0"/>
              </a:rPr>
              <a:t>Introductory Parts</a:t>
            </a:r>
          </a:p>
          <a:p>
            <a:pPr marL="400050" indent="-400050"/>
            <a:endParaRPr lang="en-US" sz="1600" dirty="0" smtClean="0">
              <a:latin typeface="Segoe UI" pitchFamily="34" charset="0"/>
              <a:cs typeface="Segoe UI" pitchFamily="34" charset="0"/>
            </a:endParaRPr>
          </a:p>
          <a:p>
            <a:r>
              <a:rPr lang="en-US" sz="1600" dirty="0" smtClean="0">
                <a:latin typeface="Segoe UI" pitchFamily="34" charset="0"/>
                <a:cs typeface="Segoe UI" pitchFamily="34" charset="0"/>
              </a:rPr>
              <a:t>■ Letter of transmittal or letter of presentation</a:t>
            </a:r>
          </a:p>
          <a:p>
            <a:r>
              <a:rPr lang="en-US" sz="1600" dirty="0" smtClean="0">
                <a:latin typeface="Segoe UI" pitchFamily="34" charset="0"/>
                <a:cs typeface="Segoe UI" pitchFamily="34" charset="0"/>
              </a:rPr>
              <a:t>■ Cover page</a:t>
            </a:r>
          </a:p>
          <a:p>
            <a:r>
              <a:rPr lang="en-US" sz="1600" dirty="0" smtClean="0">
                <a:latin typeface="Segoe UI" pitchFamily="34" charset="0"/>
                <a:cs typeface="Segoe UI" pitchFamily="34" charset="0"/>
              </a:rPr>
              <a:t>■ Title page</a:t>
            </a:r>
          </a:p>
          <a:p>
            <a:r>
              <a:rPr lang="en-US" sz="1600" dirty="0" smtClean="0">
                <a:latin typeface="Segoe UI" pitchFamily="34" charset="0"/>
                <a:cs typeface="Segoe UI" pitchFamily="34" charset="0"/>
              </a:rPr>
              <a:t>■ Preface</a:t>
            </a:r>
          </a:p>
          <a:p>
            <a:r>
              <a:rPr lang="en-US" sz="1600" dirty="0" smtClean="0">
                <a:latin typeface="Segoe UI" pitchFamily="34" charset="0"/>
                <a:cs typeface="Segoe UI" pitchFamily="34" charset="0"/>
              </a:rPr>
              <a:t>■ Acknowledgement</a:t>
            </a:r>
          </a:p>
          <a:p>
            <a:r>
              <a:rPr lang="en-US" sz="1600" dirty="0" smtClean="0">
                <a:latin typeface="Segoe UI" pitchFamily="34" charset="0"/>
                <a:cs typeface="Segoe UI" pitchFamily="34" charset="0"/>
              </a:rPr>
              <a:t>■ Table of contents</a:t>
            </a:r>
          </a:p>
          <a:p>
            <a:r>
              <a:rPr lang="en-US" sz="1600" dirty="0" smtClean="0">
                <a:latin typeface="Segoe UI" pitchFamily="34" charset="0"/>
                <a:cs typeface="Segoe UI" pitchFamily="34" charset="0"/>
              </a:rPr>
              <a:t>■ List of illustrations</a:t>
            </a:r>
          </a:p>
          <a:p>
            <a:r>
              <a:rPr lang="en-US" sz="1600" dirty="0" smtClean="0">
                <a:latin typeface="Segoe UI" pitchFamily="34" charset="0"/>
                <a:cs typeface="Segoe UI" pitchFamily="34" charset="0"/>
              </a:rPr>
              <a:t>■ Abstract/summary or synopsis </a:t>
            </a:r>
            <a:endParaRPr lang="en-US" sz="1600" dirty="0">
              <a:latin typeface="Segoe UI" pitchFamily="34" charset="0"/>
              <a:cs typeface="Segoe UI" pitchFamily="34" charset="0"/>
            </a:endParaRPr>
          </a:p>
        </p:txBody>
      </p:sp>
      <p:sp>
        <p:nvSpPr>
          <p:cNvPr id="11" name="Rectangle 10"/>
          <p:cNvSpPr/>
          <p:nvPr/>
        </p:nvSpPr>
        <p:spPr>
          <a:xfrm>
            <a:off x="4748986" y="1867652"/>
            <a:ext cx="3406877" cy="2308324"/>
          </a:xfrm>
          <a:prstGeom prst="rect">
            <a:avLst/>
          </a:prstGeom>
          <a:ln>
            <a:solidFill>
              <a:schemeClr val="tx1"/>
            </a:solidFill>
          </a:ln>
        </p:spPr>
        <p:txBody>
          <a:bodyPr wrap="square">
            <a:spAutoFit/>
          </a:bodyPr>
          <a:lstStyle/>
          <a:p>
            <a:r>
              <a:rPr lang="en-US" sz="1600" dirty="0" smtClean="0">
                <a:latin typeface="Segoe UI" pitchFamily="34" charset="0"/>
                <a:cs typeface="Segoe UI" pitchFamily="34" charset="0"/>
              </a:rPr>
              <a:t>(II) Body of the Report</a:t>
            </a:r>
          </a:p>
          <a:p>
            <a:endParaRPr lang="en-US" sz="1600" dirty="0" smtClean="0">
              <a:latin typeface="Segoe UI" pitchFamily="34" charset="0"/>
              <a:cs typeface="Segoe UI" pitchFamily="34" charset="0"/>
            </a:endParaRPr>
          </a:p>
          <a:p>
            <a:r>
              <a:rPr lang="en-US" sz="1600" dirty="0" smtClean="0">
                <a:latin typeface="Segoe UI" pitchFamily="34" charset="0"/>
                <a:cs typeface="Segoe UI" pitchFamily="34" charset="0"/>
              </a:rPr>
              <a:t>■ Introduction</a:t>
            </a:r>
          </a:p>
          <a:p>
            <a:r>
              <a:rPr lang="en-US" sz="1600" dirty="0" smtClean="0">
                <a:latin typeface="Segoe UI" pitchFamily="34" charset="0"/>
                <a:cs typeface="Segoe UI" pitchFamily="34" charset="0"/>
              </a:rPr>
              <a:t>■ Research methodology</a:t>
            </a:r>
          </a:p>
          <a:p>
            <a:r>
              <a:rPr lang="en-US" sz="1600" dirty="0" smtClean="0">
                <a:latin typeface="Segoe UI" pitchFamily="34" charset="0"/>
                <a:cs typeface="Segoe UI" pitchFamily="34" charset="0"/>
              </a:rPr>
              <a:t>■ Analysis/ Discussion or description</a:t>
            </a:r>
          </a:p>
          <a:p>
            <a:r>
              <a:rPr lang="en-US" sz="1600" dirty="0" smtClean="0">
                <a:latin typeface="Segoe UI" pitchFamily="34" charset="0"/>
                <a:cs typeface="Segoe UI" pitchFamily="34" charset="0"/>
              </a:rPr>
              <a:t>■ Finding</a:t>
            </a:r>
          </a:p>
          <a:p>
            <a:r>
              <a:rPr lang="en-US" sz="1600" dirty="0" smtClean="0">
                <a:latin typeface="Segoe UI" pitchFamily="34" charset="0"/>
                <a:cs typeface="Segoe UI" pitchFamily="34" charset="0"/>
              </a:rPr>
              <a:t>■ Conclusions</a:t>
            </a:r>
          </a:p>
          <a:p>
            <a:r>
              <a:rPr lang="en-US" sz="1600" dirty="0" smtClean="0">
                <a:latin typeface="Segoe UI" pitchFamily="34" charset="0"/>
                <a:cs typeface="Segoe UI" pitchFamily="34" charset="0"/>
              </a:rPr>
              <a:t>■ Recommendations </a:t>
            </a:r>
            <a:endParaRPr lang="en-US" sz="1600" dirty="0">
              <a:latin typeface="Segoe UI" pitchFamily="34" charset="0"/>
              <a:cs typeface="Segoe UI" pitchFamily="34" charset="0"/>
            </a:endParaRPr>
          </a:p>
        </p:txBody>
      </p:sp>
      <p:sp>
        <p:nvSpPr>
          <p:cNvPr id="12" name="Rectangle 11"/>
          <p:cNvSpPr/>
          <p:nvPr/>
        </p:nvSpPr>
        <p:spPr>
          <a:xfrm>
            <a:off x="8568803" y="1888162"/>
            <a:ext cx="2713699" cy="1815882"/>
          </a:xfrm>
          <a:prstGeom prst="rect">
            <a:avLst/>
          </a:prstGeom>
          <a:ln>
            <a:solidFill>
              <a:schemeClr val="tx1"/>
            </a:solidFill>
          </a:ln>
        </p:spPr>
        <p:txBody>
          <a:bodyPr wrap="square">
            <a:spAutoFit/>
          </a:bodyPr>
          <a:lstStyle/>
          <a:p>
            <a:r>
              <a:rPr lang="en-US" sz="1600" dirty="0" smtClean="0">
                <a:latin typeface="Segoe UI" pitchFamily="34" charset="0"/>
                <a:cs typeface="Segoe UI" pitchFamily="34" charset="0"/>
              </a:rPr>
              <a:t>(III) End Matters</a:t>
            </a:r>
          </a:p>
          <a:p>
            <a:endParaRPr lang="en-US" sz="1600" dirty="0" smtClean="0">
              <a:latin typeface="Segoe UI" pitchFamily="34" charset="0"/>
              <a:cs typeface="Segoe UI" pitchFamily="34" charset="0"/>
            </a:endParaRPr>
          </a:p>
          <a:p>
            <a:r>
              <a:rPr lang="en-US" sz="1600" dirty="0" smtClean="0">
                <a:latin typeface="Segoe UI" pitchFamily="34" charset="0"/>
                <a:cs typeface="Segoe UI" pitchFamily="34" charset="0"/>
              </a:rPr>
              <a:t>■ List of references</a:t>
            </a:r>
          </a:p>
          <a:p>
            <a:r>
              <a:rPr lang="en-US" sz="1600" dirty="0" smtClean="0">
                <a:latin typeface="Segoe UI" pitchFamily="34" charset="0"/>
                <a:cs typeface="Segoe UI" pitchFamily="34" charset="0"/>
              </a:rPr>
              <a:t>■ Glossary</a:t>
            </a:r>
          </a:p>
          <a:p>
            <a:r>
              <a:rPr lang="en-US" sz="1600" dirty="0" smtClean="0">
                <a:latin typeface="Segoe UI" pitchFamily="34" charset="0"/>
                <a:cs typeface="Segoe UI" pitchFamily="34" charset="0"/>
              </a:rPr>
              <a:t>■ Bibliography</a:t>
            </a:r>
          </a:p>
          <a:p>
            <a:r>
              <a:rPr lang="en-US" sz="1600" dirty="0" smtClean="0">
                <a:latin typeface="Segoe UI" pitchFamily="34" charset="0"/>
                <a:cs typeface="Segoe UI" pitchFamily="34" charset="0"/>
              </a:rPr>
              <a:t>■ Appendices</a:t>
            </a:r>
          </a:p>
          <a:p>
            <a:r>
              <a:rPr lang="en-US" sz="1600" dirty="0" smtClean="0">
                <a:latin typeface="Segoe UI" pitchFamily="34" charset="0"/>
                <a:cs typeface="Segoe UI" pitchFamily="34" charset="0"/>
              </a:rPr>
              <a:t>■ Index </a:t>
            </a:r>
            <a:endParaRPr lang="en-US" sz="1600" dirty="0">
              <a:latin typeface="Segoe UI" pitchFamily="34" charset="0"/>
              <a:cs typeface="Segoe UI" pitchFamily="34" charset="0"/>
            </a:endParaRPr>
          </a:p>
        </p:txBody>
      </p:sp>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7" y="956276"/>
            <a:ext cx="9980533" cy="627083"/>
          </a:xfrm>
          <a:solidFill>
            <a:srgbClr val="FCD3C2"/>
          </a:solidFill>
        </p:spPr>
        <p:txBody>
          <a:bodyPr>
            <a:noAutofit/>
          </a:bodyPr>
          <a:lstStyle/>
          <a:p>
            <a:r>
              <a:rPr lang="en-US" sz="36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Business </a:t>
            </a:r>
            <a:r>
              <a:rPr lang="en-US" sz="36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Letters </a:t>
            </a:r>
            <a:endPar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3</a:t>
            </a:fld>
            <a:endParaRPr lang="en-US"/>
          </a:p>
        </p:txBody>
      </p:sp>
      <p:sp>
        <p:nvSpPr>
          <p:cNvPr id="11" name="TextBox 10">
            <a:extLst>
              <a:ext uri="{FF2B5EF4-FFF2-40B4-BE49-F238E27FC236}">
                <a16:creationId xmlns="" xmlns:a16="http://schemas.microsoft.com/office/drawing/2014/main" id="{64CBB6B6-479B-4265-AA8C-0ECDD577C8E2}"/>
              </a:ext>
            </a:extLst>
          </p:cNvPr>
          <p:cNvSpPr txBox="1"/>
          <p:nvPr/>
        </p:nvSpPr>
        <p:spPr>
          <a:xfrm>
            <a:off x="1169248" y="2054525"/>
            <a:ext cx="9980532" cy="584775"/>
          </a:xfrm>
          <a:prstGeom prst="rect">
            <a:avLst/>
          </a:prstGeom>
          <a:solidFill>
            <a:schemeClr val="bg2"/>
          </a:solidFill>
        </p:spPr>
        <p:txBody>
          <a:bodyPr wrap="square" rtlCol="0">
            <a:spAutoFit/>
          </a:bodyPr>
          <a:lstStyle/>
          <a:p>
            <a:r>
              <a:rPr lang="en-US" sz="1600" dirty="0" smtClean="0">
                <a:latin typeface="Segoe UI" pitchFamily="34" charset="0"/>
                <a:cs typeface="Segoe UI" pitchFamily="34" charset="0"/>
              </a:rPr>
              <a:t>A business letter is a formal document often sent from one company to another or from a company to its clients, employees, and stakeholders</a:t>
            </a:r>
            <a:endParaRPr lang="en-IN" sz="1600" dirty="0">
              <a:solidFill>
                <a:schemeClr val="tx1">
                  <a:lumMod val="85000"/>
                  <a:lumOff val="15000"/>
                </a:schemeClr>
              </a:solidFill>
              <a:latin typeface="Segoe UI" pitchFamily="34" charset="0"/>
              <a:cs typeface="Segoe UI" pitchFamily="34" charset="0"/>
            </a:endParaRPr>
          </a:p>
        </p:txBody>
      </p:sp>
      <p:sp>
        <p:nvSpPr>
          <p:cNvPr id="3" name="TextBox 2">
            <a:extLst>
              <a:ext uri="{FF2B5EF4-FFF2-40B4-BE49-F238E27FC236}">
                <a16:creationId xmlns=""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smtClean="0">
                <a:latin typeface="Microsoft Sans Serif" panose="020B0604020202020204" pitchFamily="34" charset="0"/>
                <a:ea typeface="Microsoft Sans Serif" panose="020B0604020202020204" pitchFamily="34" charset="0"/>
                <a:cs typeface="Microsoft Sans Serif" panose="020B0604020202020204" pitchFamily="34" charset="0"/>
              </a:rPr>
              <a:t>1</a:t>
            </a:r>
            <a:endPar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pic>
        <p:nvPicPr>
          <p:cNvPr id="7" name="Graphic 6" descr="Closed book">
            <a:extLst>
              <a:ext uri="{FF2B5EF4-FFF2-40B4-BE49-F238E27FC236}">
                <a16:creationId xmlns="" xmlns:a16="http://schemas.microsoft.com/office/drawing/2014/main" id="{0AD0AAC3-F324-41EC-8B8B-B7D1F22BB1D4}"/>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491941" y="2092141"/>
            <a:ext cx="509545" cy="509545"/>
          </a:xfrm>
          <a:prstGeom prst="rect">
            <a:avLst/>
          </a:prstGeom>
        </p:spPr>
      </p:pic>
      <p:sp>
        <p:nvSpPr>
          <p:cNvPr id="10" name="Rectangle 9"/>
          <p:cNvSpPr/>
          <p:nvPr/>
        </p:nvSpPr>
        <p:spPr>
          <a:xfrm>
            <a:off x="1169248" y="2949674"/>
            <a:ext cx="9980532" cy="1323439"/>
          </a:xfrm>
          <a:prstGeom prst="rect">
            <a:avLst/>
          </a:prstGeom>
        </p:spPr>
        <p:txBody>
          <a:bodyPr wrap="square">
            <a:spAutoFit/>
          </a:bodyPr>
          <a:lstStyle/>
          <a:p>
            <a:r>
              <a:rPr lang="en-US" sz="1600" dirty="0" smtClean="0">
                <a:latin typeface="Segoe UI" pitchFamily="34" charset="0"/>
                <a:cs typeface="Segoe UI" pitchFamily="34" charset="0"/>
              </a:rPr>
              <a:t>Need of a Business Letter</a:t>
            </a:r>
          </a:p>
          <a:p>
            <a:endParaRPr lang="en-US" sz="1600" dirty="0" smtClean="0">
              <a:latin typeface="Segoe UI" pitchFamily="34" charset="0"/>
              <a:cs typeface="Segoe UI" pitchFamily="34" charset="0"/>
            </a:endParaRPr>
          </a:p>
          <a:p>
            <a:pPr marL="342900" indent="-342900">
              <a:buFont typeface="Arial" pitchFamily="34" charset="0"/>
              <a:buChar char="•"/>
            </a:pPr>
            <a:r>
              <a:rPr lang="en-US" sz="1600" dirty="0" smtClean="0">
                <a:latin typeface="Segoe UI" pitchFamily="34" charset="0"/>
                <a:cs typeface="Segoe UI" pitchFamily="34" charset="0"/>
              </a:rPr>
              <a:t>We need to write a business letter to maintain contacts with the external world including other businessmen, customers and government departments. </a:t>
            </a:r>
          </a:p>
          <a:p>
            <a:pPr marL="342900" indent="-342900">
              <a:buFont typeface="Arial" pitchFamily="34" charset="0"/>
              <a:buChar char="•"/>
            </a:pPr>
            <a:r>
              <a:rPr lang="en-US" sz="1600" dirty="0" smtClean="0">
                <a:latin typeface="Segoe UI" pitchFamily="34" charset="0"/>
                <a:cs typeface="Segoe UI" pitchFamily="34" charset="0"/>
              </a:rPr>
              <a:t>We need to write a business letter for the internal purpose like office orders, circulars, memorandums etc.  </a:t>
            </a:r>
            <a:endParaRPr lang="en-US" sz="1600" dirty="0">
              <a:latin typeface="Segoe UI" pitchFamily="34" charset="0"/>
              <a:cs typeface="Segoe UI" pitchFamily="34" charset="0"/>
            </a:endParaRPr>
          </a:p>
        </p:txBody>
      </p:sp>
    </p:spTree>
    <p:extLst>
      <p:ext uri="{BB962C8B-B14F-4D97-AF65-F5344CB8AC3E}">
        <p14:creationId xmlns:p14="http://schemas.microsoft.com/office/powerpoint/2010/main" xmlns="" val="404508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Functions of a Business Letter</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4</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1.1</a:t>
            </a:r>
            <a:endParaRPr lang="en-IN" sz="3600" dirty="0">
              <a:ea typeface="Microsoft Sans Serif" panose="020B0604020202020204" pitchFamily="34" charset="0"/>
              <a:cs typeface="Microsoft Sans Serif" panose="020B0604020202020204" pitchFamily="34" charset="0"/>
            </a:endParaRPr>
          </a:p>
        </p:txBody>
      </p:sp>
      <p:graphicFrame>
        <p:nvGraphicFramePr>
          <p:cNvPr id="7" name="Diagram 6"/>
          <p:cNvGraphicFramePr/>
          <p:nvPr>
            <p:extLst>
              <p:ext uri="{D42A27DB-BD31-4B8C-83A1-F6EECF244321}">
                <p14:modId xmlns="" xmlns:p14="http://schemas.microsoft.com/office/powerpoint/2010/main" val="1949146774"/>
              </p:ext>
            </p:extLst>
          </p:nvPr>
        </p:nvGraphicFramePr>
        <p:xfrm>
          <a:off x="1563330" y="1976284"/>
          <a:ext cx="8686800" cy="4041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Types of Business Letter</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5</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1.2</a:t>
            </a:r>
            <a:endParaRPr lang="en-IN" sz="3600" dirty="0">
              <a:ea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2"/>
          <a:srcRect/>
          <a:stretch>
            <a:fillRect/>
          </a:stretch>
        </p:blipFill>
        <p:spPr bwMode="auto">
          <a:xfrm>
            <a:off x="1592826" y="1578692"/>
            <a:ext cx="9379974" cy="5241897"/>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Types of Business Letter</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6</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1.2</a:t>
            </a:r>
            <a:endParaRPr lang="en-IN" sz="3600" dirty="0">
              <a:ea typeface="Microsoft Sans Serif" panose="020B0604020202020204" pitchFamily="34" charset="0"/>
              <a:cs typeface="Microsoft Sans Serif" panose="020B0604020202020204" pitchFamily="34" charset="0"/>
            </a:endParaRPr>
          </a:p>
        </p:txBody>
      </p:sp>
      <p:graphicFrame>
        <p:nvGraphicFramePr>
          <p:cNvPr id="6" name="Diagram 5"/>
          <p:cNvGraphicFramePr/>
          <p:nvPr/>
        </p:nvGraphicFramePr>
        <p:xfrm>
          <a:off x="1607574" y="1961539"/>
          <a:ext cx="8318092" cy="364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Structure </a:t>
            </a:r>
            <a:r>
              <a:rPr lang="en-US" sz="3600" b="1" dirty="0" smtClean="0">
                <a:latin typeface="Microsoft Sans Serif" pitchFamily="34" charset="0"/>
                <a:ea typeface="Microsoft Sans Serif" pitchFamily="34" charset="0"/>
                <a:cs typeface="Microsoft Sans Serif" pitchFamily="34" charset="0"/>
              </a:rPr>
              <a:t>of Business </a:t>
            </a:r>
            <a:r>
              <a:rPr lang="en-US" sz="3600" b="1" dirty="0" smtClean="0">
                <a:latin typeface="Microsoft Sans Serif" pitchFamily="34" charset="0"/>
                <a:ea typeface="Microsoft Sans Serif" pitchFamily="34" charset="0"/>
                <a:cs typeface="Microsoft Sans Serif" pitchFamily="34" charset="0"/>
              </a:rPr>
              <a:t>Letter </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7</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1.3</a:t>
            </a:r>
            <a:endParaRPr lang="en-IN" sz="3600" dirty="0">
              <a:ea typeface="Microsoft Sans Serif" panose="020B0604020202020204" pitchFamily="34" charset="0"/>
              <a:cs typeface="Microsoft Sans Serif" panose="020B0604020202020204" pitchFamily="34" charset="0"/>
            </a:endParaRPr>
          </a:p>
        </p:txBody>
      </p:sp>
      <p:sp>
        <p:nvSpPr>
          <p:cNvPr id="7" name="Rectangle 6"/>
          <p:cNvSpPr/>
          <p:nvPr/>
        </p:nvSpPr>
        <p:spPr>
          <a:xfrm>
            <a:off x="549833" y="1961539"/>
            <a:ext cx="5081890" cy="4031873"/>
          </a:xfrm>
          <a:prstGeom prst="rect">
            <a:avLst/>
          </a:prstGeom>
        </p:spPr>
        <p:txBody>
          <a:bodyPr wrap="square">
            <a:spAutoFit/>
          </a:bodyPr>
          <a:lstStyle/>
          <a:p>
            <a:r>
              <a:rPr lang="en-US" sz="1600" b="1" dirty="0" smtClean="0">
                <a:latin typeface="Segoe UI" pitchFamily="34" charset="0"/>
                <a:cs typeface="Segoe UI" pitchFamily="34" charset="0"/>
              </a:rPr>
              <a:t>ELEMENTS OF STRUCTURE OR PARTS OF A LETTER</a:t>
            </a:r>
          </a:p>
          <a:p>
            <a:r>
              <a:rPr lang="en-US" sz="1600" dirty="0" smtClean="0">
                <a:latin typeface="Segoe UI" pitchFamily="34" charset="0"/>
                <a:cs typeface="Segoe UI" pitchFamily="34" charset="0"/>
              </a:rPr>
              <a:t> </a:t>
            </a:r>
          </a:p>
          <a:p>
            <a:pPr marL="342900" indent="-342900">
              <a:buAutoNum type="arabicPeriod"/>
            </a:pPr>
            <a:r>
              <a:rPr lang="en-US" sz="1600" dirty="0" smtClean="0">
                <a:latin typeface="Segoe UI" pitchFamily="34" charset="0"/>
                <a:cs typeface="Segoe UI" pitchFamily="34" charset="0"/>
              </a:rPr>
              <a:t>Heading </a:t>
            </a:r>
          </a:p>
          <a:p>
            <a:pPr marL="342900" indent="-342900">
              <a:buAutoNum type="arabicPeriod"/>
            </a:pPr>
            <a:r>
              <a:rPr lang="en-US" sz="1600" dirty="0" smtClean="0">
                <a:latin typeface="Segoe UI" pitchFamily="34" charset="0"/>
                <a:cs typeface="Segoe UI" pitchFamily="34" charset="0"/>
              </a:rPr>
              <a:t>Date </a:t>
            </a:r>
          </a:p>
          <a:p>
            <a:pPr marL="342900" indent="-342900">
              <a:buAutoNum type="arabicPeriod"/>
            </a:pPr>
            <a:r>
              <a:rPr lang="en-US" sz="1600" dirty="0" smtClean="0">
                <a:latin typeface="Segoe UI" pitchFamily="34" charset="0"/>
                <a:cs typeface="Segoe UI" pitchFamily="34" charset="0"/>
              </a:rPr>
              <a:t>Reference </a:t>
            </a:r>
          </a:p>
          <a:p>
            <a:pPr marL="342900" indent="-342900">
              <a:buAutoNum type="arabicPeriod"/>
            </a:pPr>
            <a:r>
              <a:rPr lang="en-US" sz="1600" dirty="0" smtClean="0">
                <a:latin typeface="Segoe UI" pitchFamily="34" charset="0"/>
                <a:cs typeface="Segoe UI" pitchFamily="34" charset="0"/>
              </a:rPr>
              <a:t>Inside address </a:t>
            </a:r>
          </a:p>
          <a:p>
            <a:pPr marL="342900" indent="-342900">
              <a:buAutoNum type="arabicPeriod"/>
            </a:pPr>
            <a:r>
              <a:rPr lang="en-US" sz="1600" dirty="0" smtClean="0">
                <a:latin typeface="Segoe UI" pitchFamily="34" charset="0"/>
                <a:cs typeface="Segoe UI" pitchFamily="34" charset="0"/>
              </a:rPr>
              <a:t>Attention lines </a:t>
            </a:r>
          </a:p>
          <a:p>
            <a:pPr marL="342900" indent="-342900">
              <a:buAutoNum type="arabicPeriod"/>
            </a:pPr>
            <a:r>
              <a:rPr lang="en-US" sz="1600" dirty="0" smtClean="0">
                <a:latin typeface="Segoe UI" pitchFamily="34" charset="0"/>
                <a:cs typeface="Segoe UI" pitchFamily="34" charset="0"/>
              </a:rPr>
              <a:t>Salutation </a:t>
            </a:r>
          </a:p>
          <a:p>
            <a:pPr marL="342900" indent="-342900">
              <a:buAutoNum type="arabicPeriod"/>
            </a:pPr>
            <a:r>
              <a:rPr lang="en-US" sz="1600" dirty="0" smtClean="0">
                <a:latin typeface="Segoe UI" pitchFamily="34" charset="0"/>
                <a:cs typeface="Segoe UI" pitchFamily="34" charset="0"/>
              </a:rPr>
              <a:t>Subject </a:t>
            </a:r>
          </a:p>
          <a:p>
            <a:pPr marL="342900" indent="-342900">
              <a:buAutoNum type="arabicPeriod"/>
            </a:pPr>
            <a:r>
              <a:rPr lang="en-US" sz="1600" dirty="0" smtClean="0">
                <a:latin typeface="Segoe UI" pitchFamily="34" charset="0"/>
                <a:cs typeface="Segoe UI" pitchFamily="34" charset="0"/>
              </a:rPr>
              <a:t>Body </a:t>
            </a:r>
          </a:p>
          <a:p>
            <a:pPr marL="342900" indent="-342900">
              <a:buAutoNum type="arabicPeriod"/>
            </a:pPr>
            <a:r>
              <a:rPr lang="en-US" sz="1600" dirty="0" smtClean="0">
                <a:latin typeface="Segoe UI" pitchFamily="34" charset="0"/>
                <a:cs typeface="Segoe UI" pitchFamily="34" charset="0"/>
              </a:rPr>
              <a:t>Complimentary close </a:t>
            </a:r>
          </a:p>
          <a:p>
            <a:pPr marL="342900" indent="-342900">
              <a:buAutoNum type="arabicPeriod"/>
            </a:pPr>
            <a:r>
              <a:rPr lang="en-US" sz="1600" dirty="0" smtClean="0">
                <a:latin typeface="Segoe UI" pitchFamily="34" charset="0"/>
                <a:cs typeface="Segoe UI" pitchFamily="34" charset="0"/>
              </a:rPr>
              <a:t>Signature </a:t>
            </a:r>
          </a:p>
          <a:p>
            <a:pPr marL="342900" indent="-342900">
              <a:buAutoNum type="arabicPeriod"/>
            </a:pPr>
            <a:r>
              <a:rPr lang="en-US" sz="1600" dirty="0" smtClean="0">
                <a:latin typeface="Segoe UI" pitchFamily="34" charset="0"/>
                <a:cs typeface="Segoe UI" pitchFamily="34" charset="0"/>
              </a:rPr>
              <a:t>Identification marks </a:t>
            </a:r>
          </a:p>
          <a:p>
            <a:pPr marL="342900" indent="-342900">
              <a:buAutoNum type="arabicPeriod"/>
            </a:pPr>
            <a:r>
              <a:rPr lang="en-US" sz="1600" dirty="0" smtClean="0">
                <a:latin typeface="Segoe UI" pitchFamily="34" charset="0"/>
                <a:cs typeface="Segoe UI" pitchFamily="34" charset="0"/>
              </a:rPr>
              <a:t>Enclosure </a:t>
            </a:r>
          </a:p>
          <a:p>
            <a:pPr marL="342900" indent="-342900">
              <a:buAutoNum type="arabicPeriod"/>
            </a:pPr>
            <a:r>
              <a:rPr lang="en-US" sz="1600" dirty="0" smtClean="0">
                <a:latin typeface="Segoe UI" pitchFamily="34" charset="0"/>
                <a:cs typeface="Segoe UI" pitchFamily="34" charset="0"/>
              </a:rPr>
              <a:t>Copy to </a:t>
            </a:r>
          </a:p>
          <a:p>
            <a:pPr marL="342900" indent="-342900">
              <a:buAutoNum type="arabicPeriod"/>
            </a:pPr>
            <a:r>
              <a:rPr lang="en-US" sz="1600" dirty="0" smtClean="0">
                <a:latin typeface="Segoe UI" pitchFamily="34" charset="0"/>
                <a:cs typeface="Segoe UI" pitchFamily="34" charset="0"/>
              </a:rPr>
              <a:t>Postscript</a:t>
            </a:r>
            <a:endParaRPr lang="en-US" sz="1600" dirty="0">
              <a:latin typeface="Segoe UI" pitchFamily="34" charset="0"/>
              <a:cs typeface="Segoe UI" pitchFamily="34" charset="0"/>
            </a:endParaRPr>
          </a:p>
        </p:txBody>
      </p:sp>
      <p:pic>
        <p:nvPicPr>
          <p:cNvPr id="1026" name="Picture 2"/>
          <p:cNvPicPr>
            <a:picLocks noChangeAspect="1" noChangeArrowheads="1"/>
          </p:cNvPicPr>
          <p:nvPr/>
        </p:nvPicPr>
        <p:blipFill>
          <a:blip r:embed="rId2"/>
          <a:srcRect/>
          <a:stretch>
            <a:fillRect/>
          </a:stretch>
        </p:blipFill>
        <p:spPr bwMode="auto">
          <a:xfrm>
            <a:off x="5602227" y="1903873"/>
            <a:ext cx="6105525" cy="4467225"/>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Layout</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8</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1.4</a:t>
            </a:r>
            <a:endParaRPr lang="en-IN" sz="3600" dirty="0">
              <a:ea typeface="Microsoft Sans Serif" panose="020B0604020202020204" pitchFamily="34" charset="0"/>
              <a:cs typeface="Microsoft Sans Serif" panose="020B0604020202020204" pitchFamily="34" charset="0"/>
            </a:endParaRPr>
          </a:p>
        </p:txBody>
      </p:sp>
      <p:graphicFrame>
        <p:nvGraphicFramePr>
          <p:cNvPr id="7" name="Diagram 6"/>
          <p:cNvGraphicFramePr/>
          <p:nvPr/>
        </p:nvGraphicFramePr>
        <p:xfrm>
          <a:off x="2061496" y="1991039"/>
          <a:ext cx="6949769" cy="41472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184552" cy="627083"/>
          </a:xfrm>
          <a:solidFill>
            <a:srgbClr val="FCD3C2"/>
          </a:solidFill>
        </p:spPr>
        <p:txBody>
          <a:bodyPr>
            <a:noAutofit/>
          </a:bodyPr>
          <a:lstStyle/>
          <a:p>
            <a:r>
              <a:rPr lang="en-US" sz="3600" b="1" dirty="0" smtClean="0">
                <a:latin typeface="Microsoft Sans Serif" pitchFamily="34" charset="0"/>
                <a:ea typeface="Microsoft Sans Serif" pitchFamily="34" charset="0"/>
                <a:cs typeface="Microsoft Sans Serif" pitchFamily="34" charset="0"/>
              </a:rPr>
              <a:t>Form of Letters</a:t>
            </a:r>
            <a:endParaRPr lang="en-IN" sz="3600" b="1" dirty="0">
              <a:latin typeface="Microsoft Sans Serif" pitchFamily="34" charset="0"/>
              <a:ea typeface="Microsoft Sans Serif" pitchFamily="34" charset="0"/>
              <a:cs typeface="Microsoft Sans Serif" pitchFamily="34" charset="0"/>
            </a:endParaRPr>
          </a:p>
        </p:txBody>
      </p:sp>
      <p:sp>
        <p:nvSpPr>
          <p:cNvPr id="8" name="Slide Number Placeholder 7">
            <a:extLst>
              <a:ext uri="{FF2B5EF4-FFF2-40B4-BE49-F238E27FC236}">
                <a16:creationId xmlns:a16="http://schemas.microsoft.com/office/drawing/2014/main" xmlns="" id="{BA278003-D43F-47A4-B225-03E95235F197}"/>
              </a:ext>
            </a:extLst>
          </p:cNvPr>
          <p:cNvSpPr>
            <a:spLocks noGrp="1"/>
          </p:cNvSpPr>
          <p:nvPr>
            <p:ph type="sldNum" sz="quarter" idx="12"/>
          </p:nvPr>
        </p:nvSpPr>
        <p:spPr/>
        <p:txBody>
          <a:bodyPr/>
          <a:lstStyle/>
          <a:p>
            <a:fld id="{47894467-E227-B849-BB10-8705222BB906}" type="slidenum">
              <a:rPr lang="en-US" smtClean="0"/>
              <a:pPr/>
              <a:t>9</a:t>
            </a:fld>
            <a:endParaRPr lang="en-US"/>
          </a:p>
        </p:txBody>
      </p:sp>
      <p:sp>
        <p:nvSpPr>
          <p:cNvPr id="3" name="TextBox 2">
            <a:extLst>
              <a:ext uri="{FF2B5EF4-FFF2-40B4-BE49-F238E27FC236}">
                <a16:creationId xmlns:a16="http://schemas.microsoft.com/office/drawing/2014/main" xmlns=""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smtClean="0">
                <a:ea typeface="Microsoft Sans Serif" panose="020B0604020202020204" pitchFamily="34" charset="0"/>
                <a:cs typeface="Microsoft Sans Serif" panose="020B0604020202020204" pitchFamily="34" charset="0"/>
              </a:rPr>
              <a:t>1.5</a:t>
            </a:r>
            <a:endParaRPr lang="en-IN" sz="3600" dirty="0">
              <a:ea typeface="Microsoft Sans Serif" panose="020B0604020202020204" pitchFamily="34" charset="0"/>
              <a:cs typeface="Microsoft Sans Serif" panose="020B0604020202020204" pitchFamily="34" charset="0"/>
            </a:endParaRPr>
          </a:p>
        </p:txBody>
      </p:sp>
      <p:sp>
        <p:nvSpPr>
          <p:cNvPr id="6" name="Rectangle 5"/>
          <p:cNvSpPr/>
          <p:nvPr/>
        </p:nvSpPr>
        <p:spPr>
          <a:xfrm>
            <a:off x="1169248" y="1873045"/>
            <a:ext cx="2532597" cy="338554"/>
          </a:xfrm>
          <a:prstGeom prst="rect">
            <a:avLst/>
          </a:prstGeom>
        </p:spPr>
        <p:txBody>
          <a:bodyPr wrap="square">
            <a:spAutoFit/>
          </a:bodyPr>
          <a:lstStyle/>
          <a:p>
            <a:r>
              <a:rPr lang="en-US" sz="1600" dirty="0" smtClean="0">
                <a:latin typeface="Segoe UI" pitchFamily="34" charset="0"/>
                <a:cs typeface="Segoe UI" pitchFamily="34" charset="0"/>
              </a:rPr>
              <a:t>1. Indented form</a:t>
            </a:r>
            <a:endParaRPr lang="en-US" sz="1600" dirty="0">
              <a:latin typeface="Segoe UI" pitchFamily="34" charset="0"/>
              <a:cs typeface="Segoe UI" pitchFamily="34" charset="0"/>
            </a:endParaRPr>
          </a:p>
        </p:txBody>
      </p:sp>
      <p:pic>
        <p:nvPicPr>
          <p:cNvPr id="2050" name="Picture 2"/>
          <p:cNvPicPr>
            <a:picLocks noChangeAspect="1" noChangeArrowheads="1"/>
          </p:cNvPicPr>
          <p:nvPr/>
        </p:nvPicPr>
        <p:blipFill>
          <a:blip r:embed="rId2"/>
          <a:srcRect/>
          <a:stretch>
            <a:fillRect/>
          </a:stretch>
        </p:blipFill>
        <p:spPr bwMode="auto">
          <a:xfrm>
            <a:off x="1511426" y="2439168"/>
            <a:ext cx="7658316" cy="3637167"/>
          </a:xfrm>
          <a:prstGeom prst="rect">
            <a:avLst/>
          </a:prstGeom>
          <a:noFill/>
          <a:ln w="9525">
            <a:noFill/>
            <a:miter lim="800000"/>
            <a:headEnd/>
            <a:tailEnd/>
          </a:ln>
          <a:effectLst/>
        </p:spPr>
      </p:pic>
    </p:spTree>
    <p:extLst>
      <p:ext uri="{BB962C8B-B14F-4D97-AF65-F5344CB8AC3E}">
        <p14:creationId xmlns="" xmlns:p14="http://schemas.microsoft.com/office/powerpoint/2010/main" val="3796184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3287</TotalTime>
  <Words>898</Words>
  <Application>Microsoft Office PowerPoint</Application>
  <PresentationFormat>Custom</PresentationFormat>
  <Paragraphs>220</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IAQS PPT- Zil_ Final</vt:lpstr>
      <vt:lpstr>Slide 1</vt:lpstr>
      <vt:lpstr>Today’s Agenda</vt:lpstr>
      <vt:lpstr>Business Letters </vt:lpstr>
      <vt:lpstr>Functions of a Business Letter</vt:lpstr>
      <vt:lpstr>Types of Business Letter</vt:lpstr>
      <vt:lpstr>Types of Business Letter</vt:lpstr>
      <vt:lpstr>Structure of Business Letter </vt:lpstr>
      <vt:lpstr>Form of Layout</vt:lpstr>
      <vt:lpstr>Form of Letters</vt:lpstr>
      <vt:lpstr>Form of Letters</vt:lpstr>
      <vt:lpstr>Form of Letters</vt:lpstr>
      <vt:lpstr>Form of Letters</vt:lpstr>
      <vt:lpstr>Form of Letters</vt:lpstr>
      <vt:lpstr>Form of Letters</vt:lpstr>
      <vt:lpstr> Memorandums</vt:lpstr>
      <vt:lpstr>Purpose of Writing Memorandums</vt:lpstr>
      <vt:lpstr> Advantages of Memorandums</vt:lpstr>
      <vt:lpstr>The Memorandum Format</vt:lpstr>
      <vt:lpstr> Report  Writing </vt:lpstr>
      <vt:lpstr> Types of  Business  Reports </vt:lpstr>
      <vt:lpstr>Characteristics of a good report</vt:lpstr>
      <vt:lpstr>Purpose of a good report</vt:lpstr>
      <vt:lpstr>Guiding Principles of Writing a Report</vt:lpstr>
      <vt:lpstr>Preparing a Report </vt:lpstr>
      <vt:lpstr>Structure of a Report</vt:lpstr>
      <vt:lpstr>Letter-text combination form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admin</cp:lastModifiedBy>
  <cp:revision>174</cp:revision>
  <dcterms:created xsi:type="dcterms:W3CDTF">2019-12-10T16:16:08Z</dcterms:created>
  <dcterms:modified xsi:type="dcterms:W3CDTF">2022-05-02T06:13:41Z</dcterms:modified>
</cp:coreProperties>
</file>