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00" r:id="rId31"/>
    <p:sldId id="301" r:id="rId32"/>
    <p:sldId id="302" r:id="rId33"/>
    <p:sldId id="303" r:id="rId34"/>
    <p:sldId id="304" r:id="rId35"/>
    <p:sldId id="30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33"/>
  </p:normalViewPr>
  <p:slideViewPr>
    <p:cSldViewPr snapToGrid="0" snapToObjects="1">
      <p:cViewPr varScale="1">
        <p:scale>
          <a:sx n="107" d="100"/>
          <a:sy n="107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2:35:12.7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6711 1716 16860,'0'-9'1143,"0"2"-784,0 7-326,0 54-33,0-17-163,0 2 1,0 2-1889,4 6-4481,0-9 6532,5-8 0,-5-15 0,0-7 0</inkml:trace>
  <inkml:trace contextRef="#ctx0" brushRef="#br0" timeOffset="285">7070 1400 18810,'-4'-5'1087,"1"1"-774,-5 68-246,7-31 1,0 2-465,-2 8 0,0 4 0,1 4 402,1-3 1,2 3 0,-1 1-1,1 1-750,-1 3 1,0 1 0,0 0 0,0 0 455,1 0 0,-1-1 1,0 1-1,1-3-507,-1 12 1,0-2-1,0-7-2305,-1-5 1,2-6 3100,1-10 0,1-3 0,-1 3 0,3-18 0</inkml:trace>
  <inkml:trace contextRef="#ctx0" brushRef="#br0" timeOffset="669">7408 1918 19358,'4'40'-1434,"-1"0"0,0-3 0,1-6 1434,3-7 0,-3-11 0,1-8 0</inkml:trace>
  <inkml:trace contextRef="#ctx0" brushRef="#br0" timeOffset="918">7644 1454 19717,'0'-4'975,"9"40"-863,3 14 0,0 8-107,2 3 1,-1 5-1066,-1-8 1,1 4-1,-1-3 933,-3-11 0,-1-1 1,1 2-677,1 14 0,2 4 0,-1-2 735,1-8 1,-1-1-1,0-2 1,-3-7-1,0-3 1,-1-3 0,2-3-1,0 0 1</inkml:trace>
  <inkml:trace contextRef="#ctx0" brushRef="#br0" timeOffset="1304">8159 1904 21432,'25'-29'11,"0"0"0,0 3 0,0 7-235,16 11-1905,3 31 1715,-26 28 1091,-22-10 1,-7 2 0,-8 4 0,-6-3-521,0-9 0,0-4 22,-11 11-179,26-31-213,21-9-2700,44-24 2913,-6 5 0,1-1 0,-14 4 0,-2-1 0,2 1 0,0 1 0</inkml:trace>
  <inkml:trace contextRef="#ctx0" brushRef="#br0" timeOffset="1568">8738 1866 23068,'-3'-60'806,"9"5"-851,28 22-425,14 20-505,5 40 773,-18 16 202,-23-7 0,-7 3-11,-13 20 16,1-23 1,0-1 61,-5 19-67,6-7-1153,33-36-820,6-19-1612,25-12-214,-1-1 3706,-22 9 0,-2 1 0,6-1 0,-2 2 0</inkml:trace>
  <inkml:trace contextRef="#ctx0" brushRef="#br0" timeOffset="2034">12891 1758 19538,'61'-1'653,"-1"1"1,1-3 0,-2-2-626,-15-1 0,3-3-747,-4-1 1,6-1 0,2-2 0,2 0 718,-3 2 0,2-1 0,1 1 0,1-1 0,-1 0-479,1 0 0,0 0 0,0-1 0,0 1 0,1 0 306,-1 1 0,2-1 1,0 0-1,-3 2 0,-3 0-313,9-1 1,-5 2 0,0-1 23,-4 2 0,-1 0 0,-1-1-323,14-2 1,0-2 471,-16 3 0,0-1 0,-1 0 1052,12-5 1,-2-1-6,0 0 0,-4 0 1127,9-9-1727,-34 10 2453,-19 8-2351,-7 3 1367,0 3-1603,-2 1 220,1 1-791,-8 4-785,4 3-482,-5 6-223,6 2 2061,0 5 0,2-12 0,1 3 0</inkml:trace>
  <inkml:trace contextRef="#ctx0" brushRef="#br0" timeOffset="2136">15097 1415 17330,'-19'37'217,"-1"0"1,-19 16-1,8-23 1,9-21 0</inkml:trace>
  <inkml:trace contextRef="#ctx0" brushRef="#br0" timeOffset="2501">13036 1432 18675,'-40'18'429,"0"1"1,10 11 0,5 4-419,3 2 0,8 2-6,11 5 1,8 0-6,15 19-1306,7-23 1,8-4 1305,10-8 0,-1-3 0,-12-1 0,-2-2 0,31-7 0</inkml:trace>
  <inkml:trace contextRef="#ctx0" brushRef="#br0" timeOffset="3002">16595 1175 18216,'42'-9'44,"0"1"1,1 0 0,-2 4-45,22 14-56,-3 10-22,-14 12 117,-35 0 0,-11 3 712,-18 2 0,-7-2-505,3 1 1,-3-3-226,-9-5 1,1-6 45,6-6 0,15-10-33,14-4 10,39-4-66,19 1-73,-22 7 0,-1 3 39,18 7-12,-30 19-178,-21-3-335,-13 1-2041,-1-7 2622,-8-8 0,8-10 0,3-6 0</inkml:trace>
  <inkml:trace contextRef="#ctx0" brushRef="#br0" timeOffset="3186">17383 1336 22014,'0'48'-1132,"0"0"1,1 9-1,1-3 1132,8 8 0,-5-7 0,4-32 0</inkml:trace>
  <inkml:trace contextRef="#ctx0" brushRef="#br0" timeOffset="3517">17642 740 20793,'0'62'128,"0"-1"1,0 1 0,0-9 0,1 2 0,0 2 0,0 1-179,0-4 1,0 2 0,1 1 0,-1-1 0,1-1-1205,0 4 1,-1-2 0,1-1 0,1 0 516,-1-3 0,0 0 1,1-2-1,0-5-3812,1 10 0,0-6 4763,0-10 0,1-5 1,0 3-1,0-19 1</inkml:trace>
  <inkml:trace contextRef="#ctx0" brushRef="#br0" timeOffset="3753">17941 1498 15224,'0'3'1423,"2"58"-1423,1-25-135,-1 5 1,-1 1 134,3 10 0,-2-26 0,-1-2 0</inkml:trace>
  <inkml:trace contextRef="#ctx0" brushRef="#br0" timeOffset="4019">18362 1498 20994,'0'-6'1592,"0"1"-1458,0 5-986,22-21-649,-7 44 784,10-17 537,-19 43 180,-16-9 169,-5-7 357,-2-4-89,3-5-560,14-12-6678,33-5 6801,9-13 0,0 2 0,-16-3 0</inkml:trace>
  <inkml:trace contextRef="#ctx0" brushRef="#br0" timeOffset="4267">18943 963 21376,'6'56'22,"-1"0"0,0-1 1,0 1-1,-1 5 1,-1 0-1,-1 0 0,-1-2-1455,-2 9 1,-2-2 0,0-1 842,-2 0 0,1 0 0,-2-4 590,2-10 0,-1-3 0,0-5 0,1-6 0,1-4 0,1 3 0,1-1 0</inkml:trace>
  <inkml:trace contextRef="#ctx0" brushRef="#br0" timeOffset="4552">19338 1331 20880,'59'-15'-982,"0"0"0,-12 15 0,-6 8-117,11 33 1099,-45-7 0,-10 1 571,-20 17 973,-3-19 0,-5 0-1135,6-8 0,0-2-365,-21 19-2431,70-26-2622,22-22 5009,0-2 0,1-1 0,-1-4 0,-8 1 0</inkml:trace>
  <inkml:trace contextRef="#ctx0" brushRef="#br0" timeOffset="4801">19919 1374 22698,'39'-12'-202,"0"0"0,-4 4 0,-3 8-201,1 22 246,-15 18 57,-20 12 167,-19-9 0,-8 1 432,0-3 0,-1-1-483,-3 4 1,5-3-17,11 5-695,53-28 118,0-15 0,5-4-751,8 1 1,3-1-1088,7 1 1,0 0 2414,6-1 0,-4 0 0,-24 1 0,-3-1 0,22 0 0</inkml:trace>
  <inkml:trace contextRef="#ctx0" brushRef="#br0" timeOffset="5402">14998 2106 18552,'4'52'100,"-1"1"1,0-1 0,0-1 0,1 1 0,0-3-118,3 12 0,2-1-2357,-2-5 1,2 3-1,-1-4 2374,2 5 0,-1-3 0,0 0 0,-1-7 0,-1-13 0</inkml:trace>
  <inkml:trace contextRef="#ctx0" brushRef="#br0" timeOffset="5769">14746 2271 16524,'7'0'2050,"-1"0"-1904,24-55-45,-6 14-975,1-2 1,2-2 929,9-10 562,-2 11-685,-1 20 340,-9 54-284,-8 3 0,-1 6-1216,-2 3 0,-1 2-2992,4 3 1,2-3 4218,12 8 0,-13-24 0,-3-10 0</inkml:trace>
  <inkml:trace contextRef="#ctx0" brushRef="#br0" timeOffset="6335">14597 3387 18126,'36'8'-15,"-1"-1"0,7 8 1,-6 7-26,-14 5 1,-7 4 398,3 32-91,-25-27 1,-8-3-22,-28 12-91,-3-6-268,22-20 56,30-18 56,17-9 0,21-6 23,-12 11 10,-5 17-10,-8 8 89,-14 36-493,-27 4-2723,1-4 3104,-12-18 0,23-31 0,4-7 0</inkml:trace>
  <inkml:trace contextRef="#ctx0" brushRef="#br0" timeOffset="6601">14956 3713 20445,'-3'41'-375,"0"0"0,7 18-298,25-35 24,6-18-304,11-28 1177,-14-14 729,-5-18-875,-26 10-78,-14 12-269,-9 21-1445,-3 6-1738,-1 4 3452,3 3 0,10-1 0,5 2 0</inkml:trace>
  <inkml:trace contextRef="#ctx0" brushRef="#br0" timeOffset="6834">15202 3313 22832,'-5'50'-88,"-1"-1"1,1 0 0,2 9-1,1 2 1,1 0-175,2 2 1,1 0 0,1 1-847,1-1 1,1 1 0,0-5 99,1 3 0,0-4 1008,5 6 0,-1-6 0,0 2 0,4-4 0</inkml:trace>
  <inkml:trace contextRef="#ctx0" brushRef="#br0" timeOffset="7018">15604 3748 20389,'-5'-5'292,"2"2"-259,3 42-100,5-8-1210,2 34-3082,5-25 4359,-1-7 0,-5-16 0,-2-9 0</inkml:trace>
  <inkml:trace contextRef="#ctx0" brushRef="#br0" timeOffset="7317">15850 3795 20177,'57'-23'-42,"-1"0"0,1 1 0,10-3 0,-7 11-31,-19 16 0,-10 9 28,-13 24 45,-37 10 56,-12-2 437,-10 8-415,17-19-638,11-2-7149,56-35 7709,6-10 0,2-2 0,-20 1 0</inkml:trace>
  <inkml:trace contextRef="#ctx0" brushRef="#br0" timeOffset="7518">16676 3288 23370,'-1'64'-436,"-1"0"1,1-1 0,1-7 0,1 2 0,1-1 0,2-2-2842,4 2 0,2-2 0,0-1 2811,-1-1 1,-1-2-1,1-3 1,0 4 0,0-11-1,-2-13 1</inkml:trace>
  <inkml:trace contextRef="#ctx0" brushRef="#br0" timeOffset="8002">17084 3644 22003,'44'-25'-538,"-1"0"0,-7 7 0,-3 10-414,9 25 661,-29 20 291,-29 9 324,-10 2 461,-5-4-247,4-7-202,6-8-224,13-10-112,19-10-1344,19-13-3452,21-9 4796,-17 2 0,-1-2 0,4-2 0,-3 1 0</inkml:trace>
  <inkml:trace contextRef="#ctx0" brushRef="#br0" timeOffset="8219">17703 3566 23213,'32'-14'-1053,"0"0"0,15 4 548,-44 49 449,-29 22 123,7-11-1310,10-7-2948,30-25 4191,39-24 0,-25 2 0,2-4 0</inkml:trace>
  <inkml:trace contextRef="#ctx0" brushRef="#br0" timeOffset="8585">14542 4967 21163,'56'-32'120,"1"0"0,-1 0 1,0 0-1,-5 6 1,1 0-1,1 1 1,2 1-1,1 3-1246,5 1 1,1 4 0,2 0 0,1 2-1,2 0 1126,-12 2 0,0 1 0,2 0 0,0 1 0,2 0 0,-1 0 0,2 1-136,-5 1 0,1 0 0,0 0 0,1 1 0,1 0 0,1 0 0,2 1 0,1 1-32,-5 0 1,3 1 0,1 0 0,1 0 0,1 1 0,1 0 0,0 0 0,-1 1 0,0 0 0,-2 0 0,-2 0-926,3 1 1,0 0 0,-1 1 0,-1 0-1,-1 0 1,0 0 0,0 0 0,-1 1-1,0-1 825,3 1 1,1-1 0,1 1-1,-2-1 1,-1 1 0,-3 1 0,-3-1-1,-5 2 1,16 0 0,-3 0-1,-10 2 1,-21 2 0,-22 1 0</inkml:trace>
  <inkml:trace contextRef="#ctx0" brushRef="#br0" timeOffset="9485">15514 5381 19919,'-39'20'108,"1"0"0,-1 6 1,7 6-81,10 14 0,6 5-736,-1 2 1,1 1 701,4-1 1,4 0-427,1-5 1,7-3 44,7-7 1,7-3-409,27 16-215,-9-35 0,6-5-2105,3-3 0,2-5 3115,4-9 0,-2-3 0,7 4 0,-10-12 0</inkml:trace>
  <inkml:trace contextRef="#ctx0" brushRef="#br0" timeOffset="9935">15939 5653 20725,'-34'4'252,"-1"0"1,-25 7-231,27 24-78,18 0-191,15-1 169,22-13-12,15-16 23,23-21 67,-1-8 0,-3-5-22,-25 7-68,-20 16 79,-8 14 11,0 4 0,3 7-370,11 7-694,18-9 941,23-12 123,-5-16 11,1-15 67,-25-3 785,-3-16-135,-10 9-481,-3 1-247,-6 18-12,-2 15 12,4 11-11,0 7 11,2 11-761,8 20-741,10-4 1502,18-2 0,-19-20 0,1-16 0</inkml:trace>
  <inkml:trace contextRef="#ctx0" brushRef="#br0" timeOffset="10719">15737 6716 19403,'-52'24'202,"0"0"0,6-2 0,8 4-191,19 3 0,9 2-45,6 16-10,14-6 21,21-24 46,6-19-46,0-11 23,-2-8 0,-8-6 56,-7 1 213,-8 8-303,-7 12-514,0 25-584,2 2-795,9 11-998,10-16 2925,11-8 0,-14-6 0,-1-2 0</inkml:trace>
  <inkml:trace contextRef="#ctx0" brushRef="#br0" timeOffset="10901">16124 6684 20479,'-41'29'299,"0"-1"1,0 1 0,-7 2 0,9 0-373,17 0 0,11-1-689,14 2-2868,58-7-1286,-6-21 1,5-7 4745,5 0 1,-1-3 0,-9-1 0,-7-1 0,-1-6 0</inkml:trace>
  <inkml:trace contextRef="#ctx0" brushRef="#br0" timeOffset="11068">16534 6767 21096,'-33'-7'907,"0"1"1,-26-5-852,25 12-56,8 9-34,8 6-818,14 27-761,40 3-1407,-4-22 0,5-3 3020,2-5 0,0-4 0,22-4 0,-34-8 0</inkml:trace>
  <inkml:trace contextRef="#ctx0" brushRef="#br0" timeOffset="11186">16798 6819 12008,'0'0'0</inkml:trace>
  <inkml:trace contextRef="#ctx0" brushRef="#br0" timeOffset="11333">16758 6498 18227,'0'0'0</inkml:trace>
  <inkml:trace contextRef="#ctx0" brushRef="#br0" timeOffset="11700">17230 6495 21947,'-42'-2'362,"0"0"0,3 3 1,3 8-346,7 13 0,5 8-219,8 9 0,5 4-78,2 0 0,8-1-125,9-1 0,10-5-234,32 0-649,14-18 320,-29-16 0,0-4 32,1-5 1,-2-4 161,-2-3 0,-3-7 1619,4-19 1,-6-9 353,-8-10 0,-4-4-807,1-2 1,-6 0-429,-10 18 0,-4 0 0,-2 4 327,-4-5 1,-4 3-40,-6 3 0,-4 2-56,0 7 0,-4 5-30,-13 5 0,-3 13-160,2 19 0,3 13-197,0 17 1,8 8-206,13 5 0,11 3-187,15 8 0,11-3-336,7-14 1,8-4 918,5-4 0,5 0 0,-5-5 0,-10-5 0,-1-3 0,14 6 0,-1-1 0</inkml:trace>
  <inkml:trace contextRef="#ctx0" brushRef="#br0" timeOffset="12258">17697 6712 20143,'2'-61'325,"6"4"-426,22 5 101,-13 13 0,2-13 123,-24 23 763,-23 7-382,-12 28-241,13 12 0,1 6-196,-8 30-62,21-17 1,6 1-6,14 17-392,15-23 0,11-4-6,13-8 1,7-6 49,3 0 1,1-5-460,8-12 0,-3-8 543,-18-1 1,-4-5 207,-3-3 0,-3-2-11,-5 2 0,-4-2 806,9-28 976,-18 25-1357,-17 10-223,-2 33-113,-5 3 797,7 3-942,10-17-1278,27-15 902,-6-9 1,2-5 66,1 2 1,-1-4 6,3-9 0,-4-4 425,-12 6 0,-5-1 16,-3-2 1,-4 0 291,-2-1 1,-3 2 576,-12-28 437,-3 14 157,-14 16-840,2 18-415,4 36-201,9 8-23,13 28-157,14-8-925,5-13 1,4 1 1081,0-2 0,1-2 0,-3-5 0,-2-4 0,6 10 0</inkml:trace>
  <inkml:trace contextRef="#ctx0" brushRef="#br0" timeOffset="12384">18565 6314 22821,'35'-30'-183,"0"0"0,4 1 0,7 6-3007,8 9 0,6 5 1,0 0 2949,-9 0 1,0-1 0,-1 2 0,1 0 0,1 2 0,-7-1 0,-9 0 0,0 1 0</inkml:trace>
  <inkml:trace contextRef="#ctx0" brushRef="#br0" timeOffset="13433">2236 1491 13084,'31'57'908,"-3"2"-871,-12-11 0,2 8 0,-1-1-230,-4-10 0,0-1 0,-1 0 480,1 3 1,0 0 0,-2-4 916,0-1 1,-3-11-501,-5-23-614,-10-38-11,-5-27 38,4 17 1,-2-4-202,0-5 0,-2-6 0,0 0 405,-1-2 1,-1 0-1,1-1-15,-1-3 0,1 0 1,1 4-307,-5-2 0,6 10-56,12 7 0,21 62 44,19 18 1,-14-9 0,3 5-284,0 2 0,1 4 0,0-3 160,3 5 1,-2 0 94,9 9 1,-4-3-61,-1-6-35,-10-22 102,-7-25 66,0-54-16,-12 12 0,-2-3 50,1-7 0,0 1 73,-1 12 1,1 8-175,4 12 34,9 49-45,0 21-2616,1-8 0,3 0 2661,14 14 0,-1 0 0,-17-37 0</inkml:trace>
  <inkml:trace contextRef="#ctx0" brushRef="#br0" timeOffset="13701">3239 1368 19818,'-55'25'261,"-1"0"1,7-3-1,10 4-485,23 27-829,57-18 728,8-2-216,-7-29 0,2-7 395,16-15 146,-10-10 45,-17-9 679,-16 3 5,-18 2-471,-35 8-1110,-17 22-7540,-6 19 8392,18-1 0,25 5 0,17-20 0</inkml:trace>
  <inkml:trace contextRef="#ctx0" brushRef="#br0" timeOffset="13885">3681 1051 20994,'-16'57'-109,"-1"1"1,7-13 0,5-1-452,14 10 0,7-3-112,-1-16 0,2-2-3441,1 7 1,-1-3 4112,1 10 0,-3-4 0,-15-34 0</inkml:trace>
  <inkml:trace contextRef="#ctx0" brushRef="#br0" timeOffset="14401">3529 1468 18821,'51'-31'-15,"-1"0"0,-12 5 0,2 4-19,13 8 1,1 4-186,-20 4 1,-2-1-567,28-6 931,-25-5 1378,-9-14 145,-32-10-1119,-4 6-394,-29 11-178,-10 53 5,23-6 0,1 4-89,3 3 0,6 1-107,10 22-34,25-27-33,13-10 101,11-7 11,19-19 134,-6-19 73,-27 7 0,-5-2 96,4-20 234,-20 6-212,-18 20-123,-2 7-23,-9 4 0,0 4-22,8 3-112,3 1-448,13 0 526,7-1-34,8-2 1,4-2 11,12 1-45,-2 14 112,-1 7 0,-5 17-23,-5 1-234,6 1-349,10-3-570,12-7-6197,8-4 7373,0-7 0,-23-7 0,-11-4 0</inkml:trace>
  <inkml:trace contextRef="#ctx0" brushRef="#br0" timeOffset="14651">2667 2785 17118,'52'-38'147,"0"-1"1,1 1 0,-2 1 0,0 1 0,3 4-354,7 3 1,4 5 0,-6 5-111,0 6 0,-3 3 1,8-7-1,-12 10 1,-28 24-1</inkml:trace>
  <inkml:trace contextRef="#ctx0" brushRef="#br0" timeOffset="14784">2896 2978 18866,'2'33'-594,"1"1"0,9 9 0,7 0 594,6-8 0,2-3 0,14 20 0,-7-15 0</inkml:trace>
  <inkml:trace contextRef="#ctx0" brushRef="#br0" timeOffset="14918">2863 3486 18877,'37'-21'-798,"1"0"1,-1 2-1,-2 4 1,0 9 0,-7 1-1</inkml:trace>
  <inkml:trace contextRef="#ctx0" brushRef="#br0" timeOffset="15084">3224 3185 17151,'29'-50'112,"18"19"-504,7 52-68,2 0-716,1 6-751,-16-17 1927,14-15 0,-28 3 0,6-8 0</inkml:trace>
  <inkml:trace contextRef="#ctx0" brushRef="#br0" timeOffset="15259">3669 2835 18586,'-38'11'1260,"1"-1"1,-8 26-1363,51 2-480,28 13-561,11-10-740,-16-11 1,-5 4 896,-14 2 1,-7 1-422,-4 0 1,-7-2 1406,-21 2 0,-6-6 0,-5-5 0,0-6 0</inkml:trace>
  <inkml:trace contextRef="#ctx0" brushRef="#br0" timeOffset="15434">2549 3871 21286,'56'-21'33,"0"0"1,-1 0 0,1 0-1,0 3 1,2 1 0,2 0-1,1 0 1,1 0-729,-2 1 0,1 1 0,2 0 1,0 0-1,-1 1 0,-2 0 313,2 0 0,-1 0 0,-1 1 1,-3 1-1,-3 2 0,11-1 1,-5 1-1,-12 3 0,0-3 1</inkml:trace>
  <inkml:trace contextRef="#ctx0" brushRef="#br0" timeOffset="15684">4392 2556 20434,'-3'-4'-67,"1"2"-1166,-38 0-2173,23 12 3406,-30 1 0,38 2 0,4-3 0</inkml:trace>
  <inkml:trace contextRef="#ctx0" brushRef="#br0" timeOffset="15802">4428 2757 19347,'5'0'460,"-1"0"-3344,-4 0 1,0 0 0</inkml:trace>
  <inkml:trace contextRef="#ctx0" brushRef="#br0" timeOffset="17200">21477 4738 14731,'48'-36'392,"0"0"0,-10 9 0,1 0 0,1-1-1724,5-2 1,3 0-1,1-1 1377,-4 4 0,1-1 0,3-2 0,5-2-9,-4 3 1,4-2 0,4-2 0,1-1 0,2 0-1,-2 1 1,-1 1-281,-6 4 0,-2 1 0,0 1 0,0 0 1,1-1-1,2 0 0,2-1 245,0-1 0,1 0 0,3-1 1,1-1-1,1-1 0,-1 2 1,1-1-1,-2 2 0,-2 1-85,-1 2 0,-1 0 1,-1 2-1,-1 0 0,1 1 1,1-1-1,2-1 0,1-1 84,-5 3 0,2-1 0,2 0 0,0-1 0,1 0 0,1 0 0,0 0 0,0 0 0,-1 1 0,-1 0 0,-1 1-136,7-2 1,0 1-1,-2 0 1,1 0-1,-1 1 1,0 0 0,0 0-1,-1 0 1,1 0-351,-2 1 0,2-1 1,0-1-1,-1 1 1,0 0-1,-1 1 1,-3 1-1,-3 1 1,-3 2 485,9-3 0,-2 0 0,-5 3 0,-4 2 0,-8 3 0,12 0 0,-26 6 0,-35 7 0</inkml:trace>
  <inkml:trace contextRef="#ctx0" brushRef="#br0" timeOffset="17273">25235 2871 10910,'44'-13'0,"0"-1"0,-9 3 0,1 1 0</inkml:trace>
  <inkml:trace contextRef="#ctx0" brushRef="#br0" timeOffset="17451">25539 2721 19146,'42'32'-426,"-1"1"0,0 0 0,-1 5 0,-5 2-493,-1 12 1,-14 1-904,-22-17 1,-9-2 1821,-5-2 0,-1-4 0,-10 5 0,1-12 0</inkml:trace>
  <inkml:trace contextRef="#ctx0" brushRef="#br0" timeOffset="18083">26819 1391 16120,'3'42'0,"0"-4"-23,-2-6 1,1 4 22,1 8 0,0-3 0,1-2 0,0 15 0</inkml:trace>
  <inkml:trace contextRef="#ctx0" brushRef="#br0" timeOffset="18417">27205 957 15717,'0'-5'1266,"0"2"-969,-2 31 0,0 18-1105,1-12 1,0 5 852,-1 7 0,1 6 0,-1 4-245,1-1 1,1 3 0,-1 2 0,0 0 199,0 5 0,0 1 0,0 1 0,1 1-514,-1-6 1,0 3-1,1 0 1,-1-1 0,1-4-919,1 0 1,0-3 0,0-2-1,1-3 1432,2 2 0,1-3 0,0-10 0,6 1 0,1-19 0</inkml:trace>
  <inkml:trace contextRef="#ctx0" brushRef="#br0" timeOffset="18718">27836 1324 18630,'-45'33'86,"0"1"0,3 0 0,5 4-86,14-1 0,5 2-348,3-1 0,6 0 348,3-4 0,8-1 11,17 0 1,7-5 10,16 2 0,-7-16 1,2-7 226,12-20-137,-11-19 48,-27-6-239,-37 7-357,-13 27-976,-20 25-1882,23 13 3294,9-1 0,14-15 0,8-6 0</inkml:trace>
  <inkml:trace contextRef="#ctx0" brushRef="#br0" timeOffset="19017">28392 798 20781,'-3'51'17,"0"0"1,0-1 0,0 1-1,1 6 1,0 1 0,0 2 0,3 1-48,1-4 1,2 3 0,1 1 0,0-2 0,0-2-1366,0 4 1,0-3-1,1-1 1,1-3-239,5 10 1,2-4 0,0-6 1632,4-6 0,-2-8 0,4 6 0,-3-19 0</inkml:trace>
  <inkml:trace contextRef="#ctx0" brushRef="#br0" timeOffset="19484">28810 1416 19269,'18'-33'129,"-1"-1"0,20-22-151,-3 41-57,23 7-11,-11 37 90,-4 3 146,-36 31 504,-32-10-90,-4-17 0,-2-1-510,7-6 1,3 0-118,-3 27-438,46-29-179,10-21 1,6-7-163,3-6 0,2-3-822,5-1 1,1-3-255,0-3 1,-1 0 1921,2 0 0,-4 2 0,7-3 0,-15 4 0</inkml:trace>
  <inkml:trace contextRef="#ctx0" brushRef="#br0" timeOffset="19768">29483 1385 20793,'-15'-35'487,"1"1"1,17-24-589,42 32 45,7 13-11,-2 21-1,-31 10 68,-10 12 12,-22 8-1,-27 15 0,1-11-45,-1-3 34,45-20-22,27-13 11,11 1 0,5 3-354,-6 5 1,-1 4-157,2 8 0,-8 6-73,-12 27-224,-32-26 0,-11-2-1689,-9-5 1,-6-4 2506,-8 2 0,0-3 0,-9 5 0,5-8 0</inkml:trace>
  <inkml:trace contextRef="#ctx0" brushRef="#br0" timeOffset="20167">28624 2512 20053,'32'31'-5,"1"1"1,-1-1 0,1 0-1,0 0 1,-2 0-192,8 10 0,1 1-9,1-6 0,3 0 0,-5-3 0,-8-6 0,-3-2 0,12 4 0,0 0 0</inkml:trace>
  <inkml:trace contextRef="#ctx0" brushRef="#br0" timeOffset="20384">29302 3022 20916,'-10'-5'1602,"2"2"-1602,8 3-157,0 0-358,0 20-1535,15 30-634,-11-8 0,-4 3 2454,-6 8 1,-4-1 186,-1-9 0,-5-3 59,-9-5 1,-3-6-17,-15 3-929,0-6-1559,-1-4 2488,-2-3 0,22-9 0,3-3 0</inkml:trace>
  <inkml:trace contextRef="#ctx0" brushRef="#br0" timeOffset="20617">28785 4955 8882,'-8'0'-840,"4"-41"840,9 16 0,-2-19 0,1 28 0</inkml:trace>
  <inkml:trace contextRef="#ctx0" brushRef="#br0" timeOffset="21400">28719 4400 13745,'7'0'2196,"-1"0"-1568,49-29-180,-14 12-348,1-3 1,5 0-79,-3 8 1,-3 3-2539,-6 3 1,-2 1 2515,26-2 0,-32 7 0,-25 2 0</inkml:trace>
  <inkml:trace contextRef="#ctx0" brushRef="#br0" timeOffset="21734">28909 4514 16591,'15'57'37,"-1"-1"1,6 2-1,0-2-581,-1-10 1,1-3-987,0-3 1,-2-3 1529,-1 7 0,-8-21 0,-7-8 0</inkml:trace>
  <inkml:trace contextRef="#ctx0" brushRef="#br0" timeOffset="21885">28823 5055 18810,'-5'-2'1333,"2"1"-1143,44-46-190,-5 31-56,0-10 0,3 3-1959,23 17 301,2 6-2241,-1 6 3955,-6 2 0,-25-1 0,-11-2 0</inkml:trace>
  <inkml:trace contextRef="#ctx0" brushRef="#br0" timeOffset="22068">29411 4958 17442,'2'-10'875,"0"3"-741,25-42-134,-12 30-6,3-10 1,1 2-6,1 18-45,0 4 11,1 6-740,11 17-3820,10 4 4605,1 2 0,-12-9 0,-16-12 0</inkml:trace>
  <inkml:trace contextRef="#ctx0" brushRef="#br0" timeOffset="22267">29906 4751 19168,'-30'-24'543,"0"0"1,-24-14-477,25 38-67,2 11-22,20 8-12,13 7-212,20 5-404,9-5-347,-1 3 313,-9 2-2050,-19 9 2734,-19-14 0,1-2 0,-4-18 0</inkml:trace>
  <inkml:trace contextRef="#ctx0" brushRef="#br0" timeOffset="22450">30179 4632 20490,'9'0'998,"-2"0"-998,-7 0-1849,0 0 1849,0 9 0,0-7 0,0 7 0</inkml:trace>
  <inkml:trace contextRef="#ctx0" brushRef="#br0" timeOffset="22935">30678 4108 20020,'-26'43'35,"0"-1"1,0 1 0,2-2 0,1 0 0,3 1-36,5 4 0,3 2 0,6-3-118,3 12 1,11-3-35,19-1 1,10-8 151,0-20 0,5-10-286,14-13 1,0-11 290,-16 0 1,-3-6 33,2-8 0,-5-4 124,4-24-219,-44 0-6,-20 34 0,-8 6-302,-4 7 0,0 5-942,-2 3 1,4 4-7591,1 9 8896,17-5 0,12-5 0,6-6 0</inkml:trace>
  <inkml:trace contextRef="#ctx0" brushRef="#br0" timeOffset="23200">31010 4472 18653,'8'-5'2678,"-2"0"-2521,-3 6-113,10-1-2117,13-5-7216,8 3 9289,-4-2 0,-12 4 0,-13 0 0</inkml:trace>
  <inkml:trace contextRef="#ctx0" brushRef="#br0" timeOffset="23653">31127 4412 19381,'-43'15'284,"0"-1"0,3 2 0,7 4-273,12 29 0,8 1 0,7-4-11,19-10-45,10-12-5,8-15 0,6-8 27,-1-11 1,2-6 22,-1 4 0,-1-5 39,-7-8 0,-6-4 409,-4-15-392,-23-15-235,-39 18-757,8 24 1,-3 6-763,0 10 1,0 7 1697,0 4 0,6 4 0,9 3 0,11-5 0</inkml:trace>
  <inkml:trace contextRef="#ctx0" brushRef="#br0" timeOffset="23818">31479 4463 20804,'-1'-4'56,"0"1"-2637,1 3 0,0 0 0</inkml:trace>
  <inkml:trace contextRef="#ctx0" brushRef="#br0" timeOffset="24302">28820 5751 18264,'55'-20'70,"0"-1"0,0 0 1,0 0-1,0 0 1,0 0-1,1 1 0,0-1 1,0 1-1,2 1 1,1 0-1,4 1-671,-3 4 1,3 0 0,2 1 0,2 0-1,0 1 1,0 0 0,-2 1 0,-2 0 600,-1 1 0,-3 0 0,-1 0 0,0 1 0,1 0 0,1 0 0,2-1-125,-3 2 1,3-1-1,1 1 1,2-1 0,-1 1-1,0 0 1,-2 1-1,-3 0 1,-4 2-423,16-1 0,-4 1 0,-3 2 1,-3 0-1,-1 0 617,0 1 1,-1 0 0,-4 1-1,-5 0 1,15 0 0,-11 2 0,-6-1-1</inkml:trace>
  <inkml:trace contextRef="#ctx0" brushRef="#br0" timeOffset="24917">27899 6951 18261,'-1'56'80,"-1"-1"1,0 1 0,7-1-1,3-2 1,3 0-78,2-2 1,3-1 0,1-4-217,7 5 1,0-8 223,7 3 588,-23-36-274,-13-16-243,-12-17-71,-5-11 1,-5-9-20,4 2 0,0-5 1,-2-4-759,2-1 0,-2-5 0,1-1 0,1 2 838,3 7 1,2 1 0,1 1 0,0-1 87,-4-18 1,2 1 0,4 7 115,3 9 0,8 7-265,18-15-100,52 56 66,-15 28 1,2 11-456,-2-1 0,-3 5 459,-16-6 0,-4 3 1,-6-2 12,-6 2 1,-8-2-22,-5-2 0,-4 0 15,-6-3 1,-3-1-336,-14 25 1725,-4-8-1378,7-12 0,10-19 0,6-6 0</inkml:trace>
  <inkml:trace contextRef="#ctx0" brushRef="#br0" timeOffset="25118">28195 7079 16389,'32'49'82,"0"0"1,11 4-1,3-8-82,-10-25 0,0-5 0,23 16 0,-19-18 0</inkml:trace>
  <inkml:trace contextRef="#ctx0" brushRef="#br0" timeOffset="25417">28675 7288 19101,'4'1'1557,"-1"-1"-1378,-3 0-223,50-36-147,-19 13 140,9-12 1,-1-5 84,-13-6-12,-5 2 34,-31 19 101,-12 20 56,-29 32-156,7 13-63,22-8 0,4 3 6,3 20-773,30-7-1132,15-21 1905,8-17 0,1-2 0,-4 2 0,22-7 0</inkml:trace>
  <inkml:trace contextRef="#ctx0" brushRef="#br0" timeOffset="25617">29332 7104 21566,'-62'-16'-34,"13"15"-268,55 19-953,26 5-6107,27-9 7362,2-12 0,-16-3 0,-24-3 0</inkml:trace>
  <inkml:trace contextRef="#ctx0" brushRef="#br0" timeOffset="25817">29624 6871 22540,'26'55'-997,"1"1"0,-4-5 0,-4-4 347,-6 0 460,-7-5 134,-14-7-4146,-15-9 4202,2-13 0,-2-6 0,15-7 0</inkml:trace>
  <inkml:trace contextRef="#ctx0" brushRef="#br0" timeOffset="26285">30008 6993 17599,'-3'1'908,"0"0"-449,3-1-291,53-13-89,-15-1-40,8-4 0,-1-4 152,-10-15-112,-18 3-57,-41 13-11,-22 19 157,-10 18 90,1 8-157,5 16-90,16 4-146,24 21-1355,28-18 112,2-16 0,7-5-1545,7-9 1,4-5 2922,6 0 0,-2-3 0,9 1 0,-8-5 0</inkml:trace>
  <inkml:trace contextRef="#ctx0" brushRef="#br0" timeOffset="26817">28727 8456 15639,'15'37'59,"0"-1"1,1 2 0,-1-6 1912,-3-12-1087,-3-1-370,-17-27 169,-8-13-292,-10-18-235,-2-20-152,12 23 1,1-2-251,2-5 0,1-3 245,0-19 0,5-1-17,9 15 1,5 2-18,-2 1 0,6 6-10,28 9 10,-2 45 1,6 37 33,-28-16 0,-5 3-6,-2 7 0,-5 1-1137,-11 18-2722,-9-25 3865,10-26 0,4-9 0,3-2 0</inkml:trace>
  <inkml:trace contextRef="#ctx0" brushRef="#br0" timeOffset="27018">29111 8111 17913,'0'-3'2723,"0"0"-2466,0 3-469,-19 37-740,26-24-79,-8 26 246,34-35 337,5-4-235,3-7-2063,15-8 2746,-13-1 0,-7 2 0,-21 7 0</inkml:trace>
  <inkml:trace contextRef="#ctx0" brushRef="#br0" timeOffset="27302">29401 8113 17879,'3'-7'2611,"-1"3"-2443,24-32-157,6 6-22,15-17-78,-6 17-505,-12 16 404,-16 5 156,-1 18 34,-10 19 45,6 27 5,3 2 1,6 6-341,-1-16 0,3 1 0,1 2 286,3 10 1,1 2-1,0-4-26,-4-11 0,-1-2 1,-1-2-330,7 9 0,-12-5-335,-40 6-102,-12-23-1675,-18-16 1,-9-5 2470,17-4 0,1-3 0,0-1 0,3 1 0,-1 1 0</inkml:trace>
  <inkml:trace contextRef="#ctx0" brushRef="#br0" timeOffset="27619">28754 9914 19246,'-49'31'612,"0"0"1,14 1 0,14 1-613,31 21-28,29-27 0,15-11-596,-12-13 0,3-7 1,3-4 240,9-4 1,2-6-1,-4 2 1,4-1-1,-7-1 1,-15-6-1,0 0 1</inkml:trace>
  <inkml:trace contextRef="#ctx0" brushRef="#br0" timeOffset="27767">29097 9539 19818,'-12'38'-202,"0"-1"0,9 15 1,11 0 201,17-7 0,4-3 0,-11-6 0,1-3 0,28 12 0</inkml:trace>
  <inkml:trace contextRef="#ctx0" brushRef="#br0" timeOffset="27951">29608 9848 21734,'-37'0'-1076,"25"5"132,41-4 1,14-1 0,-8 8-1,-1-12 1,0 1 0</inkml:trace>
  <inkml:trace contextRef="#ctx0" brushRef="#br0" timeOffset="28069">29909 9778 18518,'-8'0'-1389,"2"0"1389,6 0 0,0 0 0,0 0 0</inkml:trace>
  <inkml:trace contextRef="#ctx0" brushRef="#br0" timeOffset="28219">29984 9662 14978,'-12'-2'-303,"3"1"1,9 1-1,0 0 1</inkml:trace>
  <inkml:trace contextRef="#ctx0" brushRef="#br0" timeOffset="28384">29955 9500 18250,'1'-3'-1398,"-1"0"0,0 3 0,0 0 0</inkml:trace>
  <inkml:trace contextRef="#ctx0" brushRef="#br0" timeOffset="28651">30202 9557 18866,'-2'5'1994,"0"-1"-1972,10-46-22,3 25-11,11-35-34,14 37-11,6 5 34,11 17 22,-13 6-11,-5 11-23,-15-3-1164,0-3-697,-3-4-3359,2-8 5254,0-3 0,-8-3 0,-2 0 0</inkml:trace>
  <inkml:trace contextRef="#ctx0" brushRef="#br0" timeOffset="28851">30905 9502 12154,'4'1'0,"0"-1"0</inkml:trace>
  <inkml:trace contextRef="#ctx0" brushRef="#br0" timeOffset="29151">27935 11073 21208,'50'-21'70,"-1"0"1,0 0 0,-4 2 0,1 0 0,3-1 0,6-2-63,-7 2 0,4-1 1,4-2-1,3 0 1,1-1-1,0 0 1,-1 1-1,-2 1-817,1 0 1,-1 0-1,-1 2 1,1-1-1,0 0 1,3 0-1,2-1 792,-7 2 0,2-1 0,3 0 1,1-1-1,1 0 0,-1 0 0,1 1 1,-2 0-1,-1 2 0,-3 1-491,11-3 0,-2 2 1,-2 1-1,0 0 0,-1 1 1,-1 1-1,1 0 508,-3 1 0,1 0 0,0 0 0,-1 1 0,-2 1 0,-2 0 0,-3 2 0,10-4 0,-4 2 0,-3 1 0,-3 1 0,-1 2 0,-1 0 0,0-1 0</inkml:trace>
  <inkml:trace contextRef="#ctx0" brushRef="#br0" timeOffset="29353">29379 10833 16828,'59'-18'389,"0"0"0,-11 1 1,1-2-1,2-1-291,-4 0 0,2-3 0,1 0 0,0-1-898,7-3 0,0-1 1,2-1-1,5-2 811,-14 6 0,4-2 0,1-1 1,2 0-1,1-1 0,0 1 1,0 1-577,0 2 1,0-1-1,2 1 1,-1 1-1,0 0 1,0-1-1,-1 1-127,-1 0 1,-1-1-1,1 0 1,-1 0 0,0 2-1,-2 1 1,-1 1 691,10-2 0,1 2 0,-3 2 0,-5 1 0,-10 5 0,3-1 0,-10 4 0,4 3 0</inkml:trace>
  <inkml:trace contextRef="#ctx0" brushRef="#br0" timeOffset="42403">10655 2434 14148,'7'1'2622,"-3"-1"-1266,-4 0-1389,0-14 33,18 72 22,-1-18 1,3 4-1,-5-3 0,1 4 1,0 1-399,4 3 0,1 0 1,0-2 408,5 9 1,0-3-18,-1-2 1,1-2 5,-4-7 1,1-3 212,0-3 1,-2-4 1187,5 4-135,-1-20-1232,-5-38-56,-3-1 0,9-7 1172,2 16-1161,4 5 1,7 0-1,5-1 0,5-1 0,6-3-688,-2 1 1,7-2 0,3-2 0,0 1 0,0-1 664,-1 1 1,0 0 0,0 0 0,2-1 0,2-1-313,-10 3 0,3-1 0,2-1 0,0 0 0,0 1 0,-1 0 0,-2 0 324,4 0 0,-3 0 0,-1 0 0,1 1 0,3-1 0,4 0-158,-12 4 1,3-1 0,1 0 0,2 0-1,1-1 1,2 1 0,0 0 0,0 1-1,0 0 1,0 1 151,-4 1 1,2 0 0,-1 1 0,1 0 0,0 0 0,0 1 0,1 0 0,1 0 0,0 0 0,1 1 0,0-1-73,-2 1 0,0-1 0,2 1 0,1 0 0,0 0 0,0 0 0,0 1 0,1-1 0,-1 1 0,0 1 0,-1-1 0,-1 2 0,-1 0 74,5 0 1,0 0 0,0 2 0,-1-1 0,0 1 0,-1 1 0,-1-1 0,-1 2 0,-1-1 0,-3 0 0,-1 1 6,13 0 0,-1 0 0,-3 1 1,-2 0-1,-2 0 0,-3 1 1,-2 0-2,17 1 1,-3 1 0,-7 1 0,-12-2 571,-8 0 1,-11-1 960,0-1 833,-22-15-2211,-11-1 2224,-1-12-2292,-1 3 3303,0 9-3403,0 0 33,-1 8 34,2-11-44,0-4-12,0-18-23,0-6 1,1-13-124,3-5-476,0 20 0,0 2-3871,5-9-4381,-1 18 8874,-3 56 0,-4 0 0,1 3 0</inkml:trace>
  <inkml:trace contextRef="#ctx0" brushRef="#br0" timeOffset="44241">10643 3616 16759,'-36'52'186,"0"1"1,-1 0 0,3-2-187,7-7 0,2-1-894,-1 2 0,0 1 843,2 0 1,2 0-802,2-2 1,1-1-1144,3-2 1,1-2 2105,0-4 1,2-4 0,-1 4-1,2-12 1</inkml:trace>
  <inkml:trace contextRef="#ctx0" brushRef="#br0" timeOffset="44416">10104 4455 16075,'-8'-6'1793,"1"2"-1579,7 42-147,0-20-45,6 29-22,6-33-2275,21-11 2275,-7-11 0,1 2 0,-18-6 0</inkml:trace>
  <inkml:trace contextRef="#ctx0" brushRef="#br0" timeOffset="44833">9484 5030 13656,'1'-9'2733,"0"2"-2262,-1 7-236,-43 22-44,16 1-46,-5-2 1,0 3 190,-7 20-78,14-8 0,1 1-135,-6 20-62,14-8 1,8 0-62,21 4-28,1-21 0,6-4-2213,38-5 375,-23-16 1,2-4 1865,6-10 0,-2-2 0,8 3 0,-8-12 0</inkml:trace>
  <inkml:trace contextRef="#ctx0" brushRef="#br0" timeOffset="45068">9705 5225 18664,'-25'41'153,"-1"0"0,1-3 0,9-4-153,23-2 0,9-9 11,12-12 90,26-27-67,-3-25 11,-4-5-45,-20-5-504,-22 25-1379,-13 9-2744,-3 9 4627,-10 6 0,9 3 0,1 0 0</inkml:trace>
  <inkml:trace contextRef="#ctx0" brushRef="#br0" timeOffset="45734">9920 5399 13542,'61'13'1378,"-5"-11"1286,-39-17-2541,-2-1 363,-7-1-520,3 9-352,1 4-17,9 0 923,3 1-2480,19-5 2005,14-11 39,-20 2 0,0-3 84,-5 2 0,-3-1 213,21-25 145,-23 14 147,-9 5-281,-9 7 930,-4 4-806,-12 6-483,-1 3-33,-9 6 0,3 11-11,-1 9 11,2 11 0,4 27-101,13 4 23,10-3-23,16-16 79,10-28-1,8-8 23,3-11-11,1-12 11,-3-7 17,-22-1 0,-3-3 95,6-8 100,-2-9 629,-22 24-662,-4 9-179,-1 5-45,-1 5-22,2 7-639,9 14 202,0 0-605,9 7-1570,2-11 327,4-6 2352,8-5 0,-14-4 0,-3-2 0</inkml:trace>
  <inkml:trace contextRef="#ctx0" brushRef="#br0" timeOffset="46000">11098 5226 19561,'-4'1'1770,"1"0"-1849,3-1-246,48-32 112,-20 10 134,5 0 1,-1-2-112,-4-2 212,-12 1 370,-24 10-224,-7 8 57,-17 17-57,5 10-123,4 8-45,6 2-179,12 10-5446,32-7 5625,7-6 0,2-13 0,-12-14 0</inkml:trace>
  <inkml:trace contextRef="#ctx0" brushRef="#br0" timeOffset="46317">11612 5071 21812,'-37'5'269,"1"-1"0,-1 11 1,7 7-326,9 31-158,17 1-100,26-11 1,22-31-124,6-7-157,3-20 442,-22-5 1,-3-9 291,-5-15 0,-8-9-464,-3 2 1,-5-5-1,-4-3 355,-7 9 0,-3-3 0,-4 1 0,1 2-242,-2-7 0,-2 2 1,-3 3 307,-1 3 0,-4 3 0,-5 12-494,-16 17 1,-2 15 396,10 6 0,3 10-203,-16 28 1,13 14-1810,30 4 1,14 5-2001,-1 0 1,10-1 4045,5-19 0,5-2 0,0-7 0,14 9 0,-7-10 0</inkml:trace>
  <inkml:trace contextRef="#ctx0" brushRef="#br0" timeOffset="46833">9677 6360 16748,'4'-5'862,"14"46"-469,0 5-319,-2-5 1,4 7 0,-2-3-862,1 1 1,0-1 853,6 15 0,0-2-34,-11-25 1,-1-4 527,7 15-449,-7-23 1526,-5-16-1392,-5-30-213,-6-16 1,-5-10-12,-5 5 1,-4-3-1,-3-3-499,2 1 1,-3-4-1,-1 0 1,0 3 472,-5-8 0,0 2 1,0 2-5,1 4 1,0 1-1,5 6 344,5 9 1,9 5-449,30-7 34,37 48 50,-16 12 0,-1 9 22,1 14 1,-5 5 10,-11-7 1,-6 3-6,-9 10 0,-3-2-1042,-2-18 0,1-4 1558,23 26 0,-12-29 1,6-27-1</inkml:trace>
  <inkml:trace contextRef="#ctx0" brushRef="#br0" timeOffset="47234">10157 6314 19101,'-11'5'1669,"3"-2"-1646,8-3 10,0 0-33,61-55 0,-35 20 22,9 1 1,-6 2 11,-24 7-1,-16 18 46,-20 19-34,6 27-45,1 4 0,20 15-180,20-21-772,12-8-381,12-8 1176,-5-15 0,4-5 162,5-11 1,1-5 78,4-2 0,-3-4 353,-10 0 0,-5-2 359,0-12 134,-27 22-359,-6 6-481,0 4-90,-1 7-90,1 16-156,8-1-886,4 11-1019,9-14-4281,5-4 6432,1-6 0,-10-3 0,-3-3 0</inkml:trace>
  <inkml:trace contextRef="#ctx0" brushRef="#br0" timeOffset="47366">10930 6212 16232,'0'0'0</inkml:trace>
  <inkml:trace contextRef="#ctx0" brushRef="#br0" timeOffset="47487">10884 5958 17834,'-7'0'-369,"2"0"369,26 36 0,-15-27 0,15 26 0</inkml:trace>
  <inkml:trace contextRef="#ctx0" brushRef="#br0" timeOffset="47751">11248 6057 20804,'-33'18'269,"-1"1"0,1 3 0,8 2-415,18 9-190,12-5 201,23-15 68,9-24 56,3-6 22,-3-13-11,-7-5 101,-11 1 56,-10-7-874,-30 14-4931,-15 12 5648,-7 22 0,10 4 0,21 1 0</inkml:trace>
  <inkml:trace contextRef="#ctx0" brushRef="#br0" timeOffset="48220">11791 5736 20781,'-32'13'325,"1"1"0,1 3 0,3 2-22,-3 31-152,14-12 0,4 2-146,5-6 1,4 0 6,7 28-1,21-30 45,13-25-28,-5-20 0,1-10-12,-2-10 1,-2-6-17,1-5 0,-3-5-513,-8-10 1,-6-2 456,-8 8 0,-5 1 39,-4-4 0,-2 1 6,-2 2 0,-3 1 22,-4 7 0,-2 4 45,0 10 0,-4 6 12,-32 6-124,7 68 50,25-20 0,4 5-316,6 18 1,11 4-88,9-10 0,7-2-588,5 2 0,3-1-668,7-1 1,3-1 1664,2-1 0,-1-4 0,7 5 0,-9-11 0</inkml:trace>
  <inkml:trace contextRef="#ctx0" brushRef="#br0" timeOffset="56950">3860 9288 15179,'15'43'351,"0"-1"0,-1 0 0,-2-2-3159,-3-6 1,-1-2 2840,-1 1 1,0 0 11,1 30 1555,-3-10-1410,-5-15 1151,0-13 676,0-14-986,-2-11-774,-11-45-257,3 0 0,0-7 4,0-1 0,1-4 0,1-2 1006,1-5 1,2-1 0,5 3-974,6 10 1,3 1-1,3 5-82,3-6 0,9 17 51,27 36 0,8 22-25,-20 2 0,-1 7 1,1 4-178,-5-2 0,2 4 0,-2 2 0,-1-2-505,3 7 1,-2 0-1,-4-1-5,-6-2 0,-2 0 1,-5-3-1352,-5-4 1,-3-3 2056,3 25 0,-6-27 0,-4-10 0</inkml:trace>
  <inkml:trace contextRef="#ctx0" brushRef="#br0" timeOffset="57133">4064 9513 16927,'48'-23'-361,"0"0"1,-1 0-1,7-3 1,-10 5 0,-12 8-1</inkml:trace>
  <inkml:trace contextRef="#ctx0" brushRef="#br0" timeOffset="57484">4563 8865 18518,'0'-7'762,"0"2"-762,0 5 0,20 57 5,-10-25 1,2 3-310,1 4 1,2 5 0,1 2 307,4 11 0,2 2 0,1-2-4,-1-6 0,1-3 0,1 1 11,3 0 0,1 0 0,0-6 28,1-4 1,0-11 72,17-11 178,-21-33-212,2-40-73,-18 15 1,-7-3-12,-9-10 1,-6 1-145,1 13 1,-5 5 93,-9 7 0,-3 10-336,-11 21-1367,-2 18-3059,6 12 4818,6 5 0,14-16 0,8-8 0</inkml:trace>
  <inkml:trace contextRef="#ctx0" brushRef="#br0" timeOffset="59082">5356 9238 14271,'1'-9'3699,"-1"1"-3184,0 8 101,0 0-471,0-6-89,-3 4-56,-3-4-11,-20 16 22,-2 9-44,2 7 33,9-3 0,25-5 56,9-7-56,10 0 22,6 1 1,19 13-23,-7 13-34,-7 3 0,-18 5 34,-31-12-336,-14 3 336,-3-20 0,2-1 0,14-19 0</inkml:trace>
  <inkml:trace contextRef="#ctx0" brushRef="#br0" timeOffset="59467">5624 9411 15415,'63'-10'380,"-10"-1"-324,-20-16 12,-11-5 649,-3-9-56,-14 8 168,-13 5-168,-3 13-224,-13 5-347,1 21-79,-4 31-6,13-9 1,3 3-6,4-2 0,1 0-78,-4 27-706,13-28-1547,31-12-684,31-17 3015,-25-8 0,0-3 0,22-4 0,-28-3 0</inkml:trace>
  <inkml:trace contextRef="#ctx0" brushRef="#br0" timeOffset="59767">6151 9194 16019,'-1'-5'3362,"0"1"-2970,1 4-436,-7-6 32,3 13-44,-4 5-952,23 13-1155,14 9 1816,4-8 33,1 0 157,-20-6 124,-7 0 33,-9 0 11,-10 0 11,-7-1-1658,-18-2 1636,13-8 0,0-2 0,18-7 0</inkml:trace>
  <inkml:trace contextRef="#ctx0" brushRef="#br0" timeOffset="59983">6411 8950 18082,'-3'-7'481,"0"1"-481,3 6 0,10 55-930,1-19 0,2 5 930,2 22 0,1 1 0,-3-23 0,-1-4 0,3 20 0</inkml:trace>
  <inkml:trace contextRef="#ctx0" brushRef="#br0" timeOffset="60134">6362 9397 18216,'50'-39'-519,"0"1"0,-8 5 1,-3 6-1,-5 13 0,-3 5 1,1-1-1</inkml:trace>
  <inkml:trace contextRef="#ctx0" brushRef="#br0" timeOffset="60450">6845 9183 20468,'-28'29'-15,"1"-1"0,0 9 0,9 3-1173,24 23-381,13-3 864,22-27-1,4-25-594,12-18 2364,-14-23-11,-22 6 1,-5-3-113,-1-30-358,-18 3-101,-10 23-113,-30 11-380,-14 11-1860,23 13 0,0 2 1871,-12 2 0,20 5 0,22-8 0</inkml:trace>
  <inkml:trace contextRef="#ctx0" brushRef="#br0" timeOffset="60734">7360 9147 19437,'-19'-50'1670,"3"11"-1301,16 32-111,0 5-258,13 4-11,27 29-12,1 1-135,-11-4 1,-1 3-157,5 20-347,-20-15 0,-8 1-2707,-13-4 1,-5-1 3367,-15 25 0,-7-26 0,14-26 0</inkml:trace>
  <inkml:trace contextRef="#ctx0" brushRef="#br0" timeOffset="60983">4641 10364 20434,'55'-3'102,"0"0"1,0 0 0,-5-2 0,2-1 0,2-1 0,1-2-79,-1-2 1,1-2 0,2-1-1,3-1 1,4-1-649,-11 5 0,4-2 0,2 0 0,3 0 0,1 0 0,1-1 0,0 1 0,0 1 1,-2 0 478,2 0 1,0 1-1,0 1 1,1-1-1,-1 1 1,1 0 0,0 0-1,0 0 1,0 1-949,1-1 1,1 0 0,1 1 0,0-1-1,0 1 1,-2 0 0,-1 1 0,-3 1-1,-4 1 1015,7 0 1,-1 2 0,-4 0 0,-2 1 0,-6 1 0,-5 2 0,37 0 0,-38 8 0,-56 6 0</inkml:trace>
  <inkml:trace contextRef="#ctx0" brushRef="#br0" timeOffset="61166">5707 10334 17857,'-23'38'1501,"59"-35"1,27-14-1462,-15 0 1,8-6-1,6-2 1,4-2-1,1 0-738,-11 5 0,4-1 0,2 0 1,2-1-1,1-1 0,-1 1 1,0 0-1,-2 1 684,-3 0 0,-1 0 0,0 1 0,0-1 0,-1 0 0,1 1 0,0 0 0,0 1-300,1 0 0,1 0 0,1 0 0,-1 0 0,0 1 0,-3 1 0,-1 1 0,-4 2-339,19-4 0,-4 3 1,-5 2-1,-2 2 761,3 3 1,-4 2 0,-6 0 0,-2-1 0,-10 4 0,-11 11 0</inkml:trace>
  <inkml:trace contextRef="#ctx0" brushRef="#br0" timeOffset="61419">5053 10717 18877,'-8'2'45,"2"-1"145,33-13 0,31-12 1,1 1-124,-16 8 1,-1 2-1,6-3-1008,4-1 0,6-3 0,3-2 0,1 1 0,-1 2 950,-7 4 0,-1 0 0,0 1 0,3 0 0,4 0-194,-4 1 1,3 0 0,3-1-1,2 1 1,2-1 0,0 1-1,0-1 1,0 2-100,-5 0 0,0 1 0,0-1 0,1 1 0,1 0 1,0 1-1,0-1 0,0 0 0,1 0 256,-2 1 0,2 0 0,1 0 0,0-1 0,0 1 0,0 0 1,-2 0-1,-1 1 0,-2 0 0,-4 1 0,14-2 0,-2 0 1,-3 1-1,-3 0 0,-3 1 0,-4 1 0,-4 2 0,0 0 0,-1 0 1,1-1-1</inkml:trace>
  <inkml:trace contextRef="#ctx0" brushRef="#br0" timeOffset="76232">4553 9310 13510,'0'-3'2330,"0"0"-11316,0 3 8986,1 5 0,-1-4 0,1 4 0</inkml:trace>
  <inkml:trace contextRef="#ctx0" brushRef="#br0" timeOffset="76803">4059 9643 17521,'-43'13'1292,"1"-1"1,2-1-1,12-1-1191,25-6-85,32-3 1,23-6-9,-3-4 1,9-3-1,5-3 1,-1 1-860,-9 3 1,0 0 0,2 0 0,1-1 0,3-2 856,-5 1 0,3-1 1,2-2-1,0 1 1,1-1-1,-1 0 0,-2 0-6,4 0 0,-2-1 0,0 0 0,0 1 0,2-1 0,4-1 0,-9 4 0,3-1 0,2-1 0,2 1 0,0-1 0,0 1 0,0 0 0,-1 0 0,-1 2-126,1-1 1,-1 1 0,0 0-1,0 1 1,-1 0 0,0 1-1,0-1 1,0 1 50,1-1 1,1 0 0,1 1 0,0-1 0,-2 1-1,-2 1 1,-3 1 0,-4 1 51,20-3 1,-2-1 0,-10 6-1,-19 12-130,-13 35 158,-53-18 1,-18 1-10,4 1 1,-6 2-1,-3 0-117,1-3 1,-3 0-1,-1 0 1,0-1 229,1-1 0,0 0 1,-1 0-1,0-1 34,-2 2 0,-2 0 0,1-1 0,5-3 6,2-1 0,3-2 1,6-3-16,-21 3 2026,76-37-2205,14-2 0,13-4 1,6-1 37,-8 7 0,5-1 0,2-1 1,3 1-1,1 1 76,-1 1 0,3-1 1,1 1-1,1 1 1,0 1-1,-2 1-157,4 1 1,0 0 0,0 2 0,-3 3-1,-4 4 62,15-1 0,-5 5 0,-20 14 26,-27 39-103,-41-18 1,-16 0 113,-2-1 0,-7 0 0,0-2-486,8-4 1,1-3 0,-1 0 563,-2 0 1,-1-1-1,6-4 1,-22 7-1,42-22 1</inkml:trace>
  <inkml:trace contextRef="#ctx0" brushRef="#br0" timeOffset="77350">8453 9524 16064,'-4'-7'740,"1"1"-740,3 6 459,35 44-56,-11-11-229,2 1 0,1 3-6,-10-6 0,-2-2 717,5 13 1491,-6-16-2175,-11-69-167,-3-20-526,0 10 0,0-4 514,-1 5 1,1-4 14,-1 3 1,1-5-1,1 2 59,0 8 1,1 2 0,1 0-19,3-21 0,4 6-134,10 6 56,12 70-33,-1 29 27,-11-9 1,0 4-209,0 4 1,1 4-41,-2-3 0,-1 3 0,0 0-755,-2-3 1,0 0-1,-2 0-211,8 19 1,-3-2-3677,-6-14 0,-3-5 4896,-4-2 0,-3-19 0,-3-10 0</inkml:trace>
  <inkml:trace contextRef="#ctx0" brushRef="#br0" timeOffset="77500">8633 9670 20434,'40'-27'-1229,"1"0"0,-1 0 0,5-4 0,0 5 1,4 8-1,-4 7 0,-5 3 0</inkml:trace>
  <inkml:trace contextRef="#ctx0" brushRef="#br0" timeOffset="77899">9378 9430 21107,'-34'-1'-51,"1"0"0,-14 7-878,42 26 514,25-6-33,26-5 179,2-5 67,7 10 225,-25 6 313,-35 10-303,-20-10-33,-29-7-660,18-15-2780,4-6 3440,11-3 0,9-1 0,5 0 0</inkml:trace>
  <inkml:trace contextRef="#ctx0" brushRef="#br0" timeOffset="78366">9649 8879 21196,'10'51'0,"0"-1"0,0 1 0,-1 3 0,0 2 0,1 0-183,2 4 0,2 0 0,2-4-105,2-12 1,2-3 0,2-6 242,5-3 0,4-12-22,3-20 0,-2-9 55,13-23 141,-18-4 0,-4-6 341,-5-2 1,-6-2-309,-5-4 1,-8 3-163,-23-11-101,-31 33-179,-6 43-538,14 5 0,1 4-2404,9 1 1,3 1 3221,1 0 0,3-1 0,5 3 0,25-24 0</inkml:trace>
  <inkml:trace contextRef="#ctx0" brushRef="#br0" timeOffset="78982">10397 9339 15336,'0'8'2858,"0"-2"-2153,0-6-290,0 0-124,46-14-33,2-20-241,-12 16 0,-1-3-154,-7-5 1,-5-1 382,-1-13 348,-10 1-201,-9 2 178,-30 0-414,-24 21-79,11 26 1,-1 9-63,5 0 1,4 7-211,1 13 0,8 4 183,7 20-292,15-24 1,10-2-1514,13-9 1,9-5 1815,19 1 0,2-7 0,-17-8 0,-1-3 0,3-7 0,0 0 0</inkml:trace>
  <inkml:trace contextRef="#ctx0" brushRef="#br0" timeOffset="79218">10952 9074 20098,'-39'-2'582,"1"0"1,2 0 0,4 1-549,-6 7-34,14 2-45,12 9-414,37 14-281,2-11 1,5 1 638,-1 0 0,0-1-96,8 1 1,-4-1 6,-6 5 874,-26 11-169,-41-8-840,-14-2-2275,1-15 2600,20-19 0,25 4 0,6-6 0</inkml:trace>
  <inkml:trace contextRef="#ctx0" brushRef="#br0" timeOffset="79433">11192 8727 22540,'17'57'-1531,"1"-1"1,-1 0-1,-3-2 1,-1 0-1,-1-5 1531,4 1 0,-3-7 0,-2 17 0,-11-40 0</inkml:trace>
  <inkml:trace contextRef="#ctx0" brushRef="#br0" timeOffset="79566">11176 9093 17622,'28'-33'-856,"0"0"1,15-2 0,7 8-495,3 14 0,3 4 1266,-1-1 0,-1 2 1,-12 3-1,-7 2 0,-4 1 1</inkml:trace>
  <inkml:trace contextRef="#ctx0" brushRef="#br0" timeOffset="79832">11649 8936 20893,'-23'23'381,"-1"1"1,-13 18-382,39-16-79,14-2-78,13-4 51,5-10 0,7-5-7,2-3 1,1-4-6,8-5 1,-3-3 94,-13 0 1,-6-4 22,4-21 45,-34 5 156,-31-14-122,-25 14-505,13 16 1,-2 5-388,8 8 1,2 6-2920,-25 13 3732,40 5 0,11-10 0,8-3 0</inkml:trace>
  <inkml:trace contextRef="#ctx0" brushRef="#br0" timeOffset="80083">12338 8782 22564,'-32'-9'0,"-1"-1"0,-15 1-46,42 23-77,48 34-169,-11-16 1,3 3 5,5 12 1,-1 1-316,-5-9 0,-9-1 175,-16-2 1,-11-2-857,-27 11 1282,-18-18 0,-4-4 0,7 2 0,7-12 0,0 0 0</inkml:trace>
  <inkml:trace contextRef="#ctx0" brushRef="#br0" timeOffset="80300">9177 10137 18810,'-33'17'963,"-1"-1"1,-10 10-247,46-13-465,25-12 0,18-9-1288,2 1 0,10-5 1,8-1-1,5-2 0,2 1 1063,-18 4 1,4-1-1,3 0 1,2-1-1,1 0 1,1 0-1,0 1 1,0-1-1,-2 0-135,-3 1 0,-1 0 1,0 0-1,1 0 0,-1 0 1,1 0-1,1-1 0,0 1 1,0 1-1,1-1 49,-1 1 1,1-1 0,2 1 0,0 0 0,0-1 0,0 1 0,0 0 0,-2 1 0,-1 0 0,-2 1 0,-3 0-260,11-1 1,-2 1 0,-3 1 0,-1 0-1,-1 1 1,-2 0 0,0 0-316,2 0 0,-1 0 0,-1 1 0,-1 0 0,-3 0 0,-2 0-1690,9 0 0,-3 0 0,-3 1 1,-7-1 2322,10-3 0,-12 1 0,-8 0 0,-43 2 0</inkml:trace>
  <inkml:trace contextRef="#ctx0" brushRef="#br0" timeOffset="80482">10685 9956 18899,'-47'18'1608,"0"-1"0,21 7-1395,57-27 0,33-12 0,3-1-188,-15 5 0,1 1 0,4-1 1,3-2-957,-2-1 1,5-1 0,2-2-1,2 0 1,-1 0 0,-2 1 930,-4 1 0,-1 1 0,0 0 0,0 0 0,3-1 0,2 0-100,-9 3 0,2-1 1,2 0-1,1 0 1,1 0-1,0-1 0,0 1 1,-2 0-1,-1 0-242,8-2 1,0 1 0,-2 0-1,0-1 1,-1 1 0,0 0 0,0-1-658,-3 0 0,2 0 0,-1 0 0,-1-1 0,-2 1 0,-4 1 1,-5 0 1143,22-5 1,-8 0-1,-17 1 1,-15-9 0,-50 21-1</inkml:trace>
  <inkml:trace contextRef="#ctx0" brushRef="#br0" timeOffset="82488">8013 8229 16770,'16'41'198,"-1"0"0,-1-5 0,-3-5-97,-1-4 67,-4-12 1513,-5-6-662,0-11-380,-15-41-516,4 0 1,-1-8-113,-1 1 0,-1-6 0,1 0-588,2-3 0,1-1 1,0 2 576,1 10 0,0 2 0,3 4-45,2-4 0,6 11-89,11 17-1984,35 44 2118,-18-5 0,0 2 0,19 14 0,-11 0 0</inkml:trace>
  <inkml:trace contextRef="#ctx0" brushRef="#br0" timeOffset="82649">8079 8141 16019,'-5'0'1087,"34"-43"-1087,3 20-779,10-7 1,3 8 778,3 35 0,2-13 0,-37 28 0</inkml:trace>
  <inkml:trace contextRef="#ctx0" brushRef="#br0" timeOffset="82766">8123 8434 16389,'-3'3'1020,"0"-1"-1065,3-2-806,63-31-2410,-16 15 3131,4-3 0,-1 0 1,-11 10-1,-8 4 0</inkml:trace>
  <inkml:trace contextRef="#ctx0" brushRef="#br0" timeOffset="82966">8567 8077 17476,'42'17'-1972,"0"1"0,0 0 0,21 3 0,-3-5 1972,-12-8 0,-4-4 0,16-3 0,-44-1 0</inkml:trace>
  <inkml:trace contextRef="#ctx0" brushRef="#br0" timeOffset="83116">8841 7981 10332,'-33'57'-1270,"0"1"0,4-2 0,1-2 1734,9-15 0,2-3 1,-3 12-1,14-32 0</inkml:trace>
  <inkml:trace contextRef="#ctx0" brushRef="#br0" timeOffset="83316">8131 8688 18462,'-7'4'527,"38"-9"0,20-7-483,-7-1 1,3-2-781,10 0 0,8-2 1,3-2 490,-18 4 1,2-1 0,2-1 0,-1 0-1,-1 1 64,9-4 1,-1 0-1,-1 1 1,-1 0 0,-6 3-1,0 1 1,-2 0 0,-5 1-1,11-5 1,-1-1 0</inkml:trace>
  <inkml:trace contextRef="#ctx0" brushRef="#br0" timeOffset="83466">9478 8062 14922,'0'0'0</inkml:trace>
  <inkml:trace contextRef="#ctx0" brushRef="#br0" timeOffset="83616">9421 8211 19538,'4'4'650,"-1"-1"-2903,-3-3 2253,16 9 0,-12-7 0,12 7 0</inkml:trace>
  <inkml:trace contextRef="#ctx0" brushRef="#br0" timeOffset="108748">6849 12296 18821,'46'-24'60,"-1"1"1,1-1-1,10 0 1,2 2-1,0 0-318,-4 3 1,-1 0-1,1 3-59,3 3 0,0 2 0,-10 3 0,6 2 0,-13 8 0</inkml:trace>
  <inkml:trace contextRef="#ctx0" brushRef="#br0" timeOffset="108898">7154 12385 18026,'5'41'-725,"-1"-1"0,2 0 0,4-4-3544,22 13 4269,-3 0 0,-13-21 0,-8-7 0</inkml:trace>
  <inkml:trace contextRef="#ctx0" brushRef="#br0" timeOffset="109033">7035 12995 20434,'46'-29'-2380,"0"-1"1,1 4 0,0 4 2379,-1 11 0,-2 5 0,7-2 0,-11 2 0</inkml:trace>
  <inkml:trace contextRef="#ctx0" brushRef="#br0" timeOffset="109532">7523 12666 18014,'7'-17'-79,"-3"2"360,3 29 391,-4-7 124,-3-5-214,1 1-403,-6-15-167,-3-2-1,-7-14 11,-2 4 370,2 0 158,2 7-371,5 12-179,5 24 0,11 27 0,3-2 0,3 9 0,0-1-625,1-7 1,0-2 0,1 3 629,1 3 1,1 4 0,1 0 0,0-3-3,1 1 1,0-4 0,1 3-138,5 10 1,0 3 0,-3-3 118,-7-10 0,-1-2 1,-2-1-92,6 19 0,-8-6 106,-25-1-16,-28-66 16,13-8 0,-2-6 0,-5-8 0,1-3 5,-2-2 1,3-3 11,-4-12 0,6-4-118,10 7 0,9-1-2381,14-3 1,10 3 2481,4 14 0,6 7 0,25-1 0,-21 19 0</inkml:trace>
  <inkml:trace contextRef="#ctx0" brushRef="#br0" timeOffset="110216">9282 12453 20681,'-63'-20'599,"25"13"1,3 9-589,-9 38-11,22-10 0,5 3 0,5 0 0,6 0 11,17 25-11,13-33-11,14-13-56,7-9-6,-10-14 0,0-6 73,-6-2 0,-2-4 89,1-7 1,-4-1 78,0-13-67,-24 15-101,-3 22-90,-2 18-134,2 20-2610,21 12 10,4-4-392,23-14 3216,2-20 0,-21-4 0,-1-1 0</inkml:trace>
  <inkml:trace contextRef="#ctx0" brushRef="#br0" timeOffset="110433">9911 12363 21488,'-45'18'381,"1"0"0,9 5 0,5 4-381,-1 28 0,27 1-113,19-23-1041,40-6 140,-15-21 0,6-7-1193,15-10 0,0-5-208,-9-1 0,-2-3 2415,-3-7 0,-7-1 0,-10 5 0,-11 7 0</inkml:trace>
  <inkml:trace contextRef="#ctx0" brushRef="#br0" timeOffset="110582">10241 12368 20221,'-34'10'801,"-1"1"1,-23 15-758,37 8-32,9 16-539,27-5-3176,8-22 0,7-5 3703,33 1 0,-7-14 0,-26-8 0</inkml:trace>
  <inkml:trace contextRef="#ctx0" brushRef="#br0" timeOffset="110733">10577 12453 18821,'-1'25'0,"0"-5"0</inkml:trace>
  <inkml:trace contextRef="#ctx0" brushRef="#br0" timeOffset="110865">10483 12192 18429,'0'0'0</inkml:trace>
  <inkml:trace contextRef="#ctx0" brushRef="#br0" timeOffset="111266">11105 12061 21801,'-38'-7'418,"-1"0"1,-6 9-1,4 10-407,13 13 1,5 6-12,-1 0 0,5 3 0,7 10 0,6-1 0,12 19-28,9-26 0,8-3-236,6-10 1,6-6-437,13-4 0,2-9 262,-8-10 1,-3-8-137,-2-10 1,-6-5 573,-12-2 0,-6-3 39,-4-4 1,-2-3 60,-2-4 1,-5-3 261,-8-4 1,-7-6-1,-2 2-4,-2 1 1,-2 0 0,-3 1-277,-7-2 0,-2 1 0,-1 6-82,-5-6 0,-1 15-22,-19 29 173,37 41-190,18 14 0,10 9-92,6-10 0,6 1 1,4 2-991,-1-2 0,3 1 0,1 0 0,1-3 262,8 7 0,1-3 0,1-2 859,2-3 0,1-2 0,-5-7 0,9 6 0,-11-12 0</inkml:trace>
  <inkml:trace contextRef="#ctx0" brushRef="#br0" timeOffset="111732">11521 12344 19291,'0'-8'606,"19"-45"-595,2 26 0,3-1-11,0-10 0,2-1-235,5 4 1,0 4 234,1-6 0,-15 9 150,-14 8 130,-17 11 524,-10 4 440,-32 39-818,13-1-668,14-2 0,2 3 310,-2 24-57,12-4 193,8-3-888,38 0-252,0-34 1,6-5-79,20-1 0,3-6-47,-5-6 0,-2-5 584,0-4 1,-6-2 230,1-11 246,-23-2 2252,-13 0 1662,-19-10-2468,0-1-1155,-2-7-291,4 13 692,14 8-715,4 15-33,19 14 11,5 19-258,19 8-447,-7-4-696,7-13-918,-7-19-2409,3-15 4773,2-13 0,-23 9 0,-7 0 0</inkml:trace>
  <inkml:trace contextRef="#ctx0" brushRef="#br0" timeOffset="111883">12443 11683 21577,'2'56'160,"0"0"1,5 3 0,4-1-374,3-8 0,2-3-784,-1 0 0,-2-3-3664,-3 13 4661,-9-9 0,-1-22 0,-2-10 0</inkml:trace>
  <inkml:trace contextRef="#ctx0" brushRef="#br0" timeOffset="112016">12335 12039 20457,'40'-45'-2090,"1"1"0,-1 12 1,6 2-1,1 4 2090,0 5 0,1 3 0,-1 2 0,12-5 0,-5 4 0,-21 9 0,-1 0 0</inkml:trace>
  <inkml:trace contextRef="#ctx0" brushRef="#br0" timeOffset="112299">14130 12001 18272,'0'63'-309,"0"-22"1,0-24 0,0-17 0</inkml:trace>
  <inkml:trace contextRef="#ctx0" brushRef="#br0" timeOffset="112432">13951 11593 17532,'21'27'0,"-1"-1"0,13 17 0</inkml:trace>
  <inkml:trace contextRef="#ctx0" brushRef="#br0" timeOffset="112633">14398 11990 21880,'2'-44'396,"1"1"0,2 3 0,2 3-363,10-8-89,19 15 11,10 36 1,0 14-1,-22 4 0,-3 4-134,5 23-673,-6 1-2095,-6-2 2947,-3-7 0,-5-19 0,-2-8 0</inkml:trace>
  <inkml:trace contextRef="#ctx0" brushRef="#br0" timeOffset="112968">15731 11756 15056,'0'-8'5076,"-42"-6"-4695,17 24-68,-32 5-134,28 25-100,6 13-67,7 3-12,10-17 0,8 0-1883,15-7 0,9-5 1883,18 0 0,2-6 0,17 1 0,-26-22 0,-1-1 0</inkml:trace>
  <inkml:trace contextRef="#ctx0" brushRef="#br0" timeOffset="113232">16170 11836 20098,'-35'11'885,"0"0"0,-27 14-806,23 28-102,24-3-581,39-7 469,17-24 135,-8-22 0,0-6 0,16-19 67,-9-22 325,-28-6-336,-33-3-100,-12 23-180,-17 17-1827,20 33-7249,10 0 9300,8 12 0,8-14 0,4-1 0</inkml:trace>
  <inkml:trace contextRef="#ctx0" brushRef="#br0" timeOffset="113849">16417 11962 21443,'57'24'18,"-1"-1"1,-13-1 0,-4-6 26,10-18 33,-27-7-44,2-26 10,-7-19-44,-10 19 0,-1-1 56,1-19-44,-7 16-1,0 27-22,0 8-1,9 2-44,24 2-100,24-7 122,-16-2 0,0-2 17,-6 1 1,-2-2 16,24-22 0,-33 11 157,-11-6 727,-21 14-435,-24 21-359,-3 21-57,11-3 1,3 5 0,-4 27-12,11 5-44,7-4 16,21-24 0,10-3-44,6-7 0,8-7 10,22-6 1,5-9 5,-7-7 1,-2-8-379,4-9 1,-5-6 327,-18 4 0,-6-4 84,-1-6 0,-6-2 414,2-19-235,-28 10-179,-12 38 11,-11 25-11,12 13 0,6 4 477,7-2-7234,22 4 6757,-3-17 0,6-1 0,-13-17 0</inkml:trace>
  <inkml:trace contextRef="#ctx0" brushRef="#br0" timeOffset="114399">18468 11902 17286,'8'1'706,"8"25"0,0 10-516,0 12-145,2 4 0,-1 3-626,-7-15 0,-2-1 626,0 0 0,-1 2 257,1 8 1,-1-2 190,0 14 800,1 1-374,-8-46 389,-8-24-1230,-2-20 1,1-12-68,-1-3 0,-1-7 0,0-1-653,0-3 0,1 0 0,0-3 645,1 6 0,2-3 0,0 1 0,0 3 0,1-5 1,1 2 0,1 1 7,1 3 0,-1-1 0,3 3-5,0-12 0,5 4 198,9 5 0,9 9-328,11 21 1,7 10-39,1 5 0,2 9-762,9 16 1,-3 10 671,-11 3 0,-6 4 157,-4 2 0,-5 1 21,-7 1 0,-5 2 85,-9 11 0,-8 1 860,-8-10 0,-3-2-2563,1-1 0,-1-6 1709,-14 2 1,20-31 0,11-7 0</inkml:trace>
  <inkml:trace contextRef="#ctx0" brushRef="#br0" timeOffset="114832">19130 11850 19022,'29'-34'269,"0"0"0,1 0 0,9-14 0,-7 5-168,-11-5 313,-10 5 125,-19 6 121,-26 8-335,-17 25-213,-2 18-11,8 29-354,25 12 265,10 6-1,8-3-56,13-25 0,9-4-342,10-7 1,6-7 364,22-6 0,4-8-509,-7-8 0,0-7 525,4-8 0,-5-5 6,-20 3 0,-5-2 12,16-21-1,-17 10 448,-15 15 191,-16 34-449,-10 26-166,1 9-35,0 4 0,11-22 14,12-3-5863,20-14 5849,5-6 0,-4-7 0,-14-2 0</inkml:trace>
  <inkml:trace contextRef="#ctx0" brushRef="#br0" timeOffset="115366">19983 11816 18306,'-1'60'-872,"4"-17"1,-1-28 0,2-12-1</inkml:trace>
  <inkml:trace contextRef="#ctx0" brushRef="#br0" timeOffset="115516">19917 11459 13095,'0'0'0</inkml:trace>
  <inkml:trace contextRef="#ctx0" brushRef="#br0" timeOffset="115782">20270 11548 21868,'-38'25'220,"-1"0"1,4 6-1,12 1-197,33 13-57,15-6-156,37-20-12,-1-28 174,-20-7 0,-2-8 50,-9-4 1,-4-3-40,3-7 0,-11 1-476,-36-15-1344,-15 29-1334,-32 32 3171,15 15 0,20-7 0,10-2 0</inkml:trace>
  <inkml:trace contextRef="#ctx0" brushRef="#br0" timeOffset="116165">21112 11449 21062,'-6'-7'1647,"-53"-9"-1445,18 18-169,-3-1 1,-2 5-34,14 6 0,3 6 11,-4 14 0,8 7-28,14-4 1,6 1 16,9 30-11,42-27 11,11-36-40,-15-22 1,0-12 33,0-9 1,-4-9-528,-9 1 1,-3-6 0,-3 0 532,-5 5 0,-4 0 0,-3-1 3,-2-3 1,-5-2 0,-3 3 1,-6-11 1,-6 2 83,0 3 1,-5 3 78,-2 5 0,-9 9-150,-16 14 0,-7 18 10,-7 33 0,4 23-25,17 0 1,5 8 0,5 3-502,6 1 0,5 2 0,10 0 431,11 6 0,9 0 0,8-7-109,2-17 1,6-5 0,4 0-1128,0 0 0,5 0 0,0 0 1,-2-4 1302,0 0 0,-2-3 0,-1 0 0,2 1 0,0-1 0,-6-6 0,4 2 0</inkml:trace>
  <inkml:trace contextRef="#ctx0" brushRef="#br0" timeOffset="117198">11240 13785 18149,'61'0'181,"-1"0"0,-9-3 0,5-2 0,6-1 0,3-1 0,3-1-114,-10 1 0,3-2 1,3 0-1,2-1 0,2-1 1,0 1-1,0-1 0,0 0-588,-11 2 1,1 0 0,0 0 0,0 0 0,0-1 0,2 1 0,-1-1 0,2 0 0,0 0 0,1-1 553,-3 1 1,2-1-1,1 0 1,0 0 0,1-1-1,1 0 1,-1 1 0,0-1-1,0 0 1,-1 1 0,0-1-1,-2 1-114,4-1 0,-2 1 0,0-1 0,-2 1 1,0-1-1,1 1 0,1-1 0,1 1 1,3-1-1,3 0 101,-13 2 0,2 0 1,1 0-1,1 0 0,2 0 1,0 0-1,1 0 0,1-1 1,1 1-1,0 0 1,0 0-1,0 0 0,0 0 1,0 0-1,0 0 0,0 0-29,-2 1 1,0 0 0,0 0 0,0 0 0,0 0 0,0 1 0,1-1 0,0 0 0,0 1 0,0-1 0,1 1 0,0-1 0,0 1 0,1-1 0,1 1 0,0-1 0,0 1 27,-5 0 1,0 1 0,1-1 0,1 0-1,1 0 1,0 0 0,1 1 0,0-1-1,0 0 1,0 0 0,0 1 0,0-1-1,0 0 1,-1 1 0,1 0 0,-2 0 0,0 0-1,-1 0 1,-1 0 0,-1 1 0,-1-1-67,7 0 0,-2 1 1,1-1-1,-2 1 1,0-1-1,-1 1 0,0 0 1,-1 0-1,0 0 1,-1 1-1,0-1 0,0 1 1,-1 0-1,0 0 1,-1 0-1,0 0 47,7 0 0,0 0 0,0 0 0,-1 0 0,0 0 0,0 1 0,-1 0 0,-2 0 0,0 0 0,-2 0 0,-1 1 0,-2-1 0,-2 2 4,9-2 0,-2 2 0,-2 0 1,-2 0-1,-2 0 0,0 0 0,0 1 1,1-1-1,4 0 1,-1 1 0,0-1 0,0 1 0,-1-1-1,-1 1 1,0 0 66,3 0 0,-1 1 0,-1-1 0,0 1 0,0-1 0,0 1-79,1 0 1,1-1-1,-1 1 1,0 0 0,-3 0-1,-4 0-287,4 0 1,-3 0 0,-4 0 0,-2 0-715,10 0 1,-4 0 0,-30 0 48,-28 0-1550,-32-2 0,-15 0 2510,-4-2 0,3 0 0,-11-1 0,4-2 0</inkml:trace>
  <inkml:trace contextRef="#ctx0" brushRef="#br0" timeOffset="117685">14459 13850 16782,'0'-8'2431,"0"1"-2431,0 7 0,0 0 0,2 35 0,18 18-1160,-11-11 1,0 3 1159,2 0 0,0-3 0,0 7 0,-10-18 0</inkml:trace>
  <inkml:trace contextRef="#ctx0" brushRef="#br0" timeOffset="117899">14342 14362 18440,'64'6'877,"0"0"1,-9-6 0,-9-10-856,-21-18 1,-8-7-23,2-14-113,-19 12-1007,-4 27-4482,-3 11 5602,0 10 0,2-2 0,3 0 0</inkml:trace>
  <inkml:trace contextRef="#ctx0" brushRef="#br0" timeOffset="118698">13067 15698 19090,'44'-20'-260,"-1"-1"0,1 1 0,5-1 0,2 0 0,-2 2-760,-6 4 0,-1 1 1,-1 1 1019,16-4 0,-9 4 0,-14 8 0,-23 5 0</inkml:trace>
  <inkml:trace contextRef="#ctx0" brushRef="#br0" timeOffset="118865">13221 15791 15896,'7'0'-11,"0"0"-11,18 53-214,-14-11 236,4 14 0,-1 0 0,-9-15 0,-3 12 0</inkml:trace>
  <inkml:trace contextRef="#ctx0" brushRef="#br0" timeOffset="119048">13148 16285 20423,'51'-8'-345,"0"0"0,-1 0 1,16-3-1,-6 2 1,-24 6-1,-5 1 1,5-1-1</inkml:trace>
  <inkml:trace contextRef="#ctx0" brushRef="#br0" timeOffset="119234">13567 16040 21320,'30'-57'89,"-5"31"1,5 9-242,2 18 1,2 7-297,1-2 0,0 1-152,2 4 1,-2 1-1575,12 3 2174,19-10 0,-36-2 0,9-6 0</inkml:trace>
  <inkml:trace contextRef="#ctx0" brushRef="#br0" timeOffset="119415">14066 15784 21331,'-39'-2'358,"1"-1"1,-24 14-337,64 19-22,16 7 0,27 4-34,2-7-178,-6-1-35,-12 1-2184,-21 13 2431,-29-19 0,9 1 0,-13-23 0</inkml:trace>
  <inkml:trace contextRef="#ctx0" brushRef="#br0" timeOffset="119532">14326 15805 6932,'0'0'0</inkml:trace>
  <inkml:trace contextRef="#ctx0" brushRef="#br0" timeOffset="119982">15387 15269 19829,'-40'45'498,"-1"1"1,17-5 0,4 4 0,4 3-481,4 12 1,6 4 0,4-3-1033,3-8 0,3-1 0,6-4 1019,11 16 1,10-12-1,-1-27 1,5-10 364,18-7 0,4-13-359,-4-16 0,-3-10 11,1-7 1,-7-6 5,-12 1 0,-13-1 272,-19 6 0,-10 3-244,-24-1-34,-3 20 1,-4 8-29,5 15 1,0 8-68,0 4 0,5 4-1148,4 33 98,46-10-3662,27-33-1815,18-16 6600,-28-6 0,-2-1 0,7-2 0,-11-4 0</inkml:trace>
  <inkml:trace contextRef="#ctx0" brushRef="#br0" timeOffset="120099">15795 15637 20737,'-31'-20'224,"1"0"0,-29 0-246,38 37-3284,3 9 3306,19-10 0,0-6 0,4-10 0</inkml:trace>
  <inkml:trace contextRef="#ctx0" brushRef="#br0" timeOffset="120365">16016 15607 19056,'9'0'381,"-2"0"-1613,-7 0 1232,0 0 0,0 0 0</inkml:trace>
  <inkml:trace contextRef="#ctx0" brushRef="#br0" timeOffset="120867">17538 15052 18888,'7'41'3,"-1"0"1,2-1 0,2 0-4,7-2 0,1 0 0,5 9 0,0-1 0,-8-11 0,1-3 448,13 16-134,-18-45-168,-3-38-79,3-9 90,14-14-79,9 22-89,1 12 0,-1 35-146,-8 19-1367,2 7-1635,9 4 3159,5-7 0,-16-13 0,-3-9 0</inkml:trace>
  <inkml:trace contextRef="#ctx0" brushRef="#br0" timeOffset="121099">18613 15126 21152,'-59'4'500,"0"1"1,7-3-1,11 5-489,24 12-22,16-7 22,31 3 12,17-10-34,16-9-203,-12 2-1265,-10-5-1894,-15 7 3373,0 0 0,-10 0 0,-4 0 0</inkml:trace>
  <inkml:trace contextRef="#ctx0" brushRef="#br0" timeOffset="121332">18856 14967 22687,'-48'-11'33,"11"11"-55,78 42-12,-9-17 1,5 1-287,8 5 1,1 0 106,-10-8 0,-3-1 123,3 11-33,-49-14-1333,-14-1-1861,-18-3 3317,-4-7 0,19-4 0,9-4 0</inkml:trace>
  <inkml:trace contextRef="#ctx0" brushRef="#br0" timeOffset="121933">20246 14884 15728,'16'59'74,"0"0"1,-1 0 0,1 3-8,-2-11 0,2 2 1,-1-1-684,-1-5 1,-1-2 0,1 1 817,-1-2 0,0 1 0,-2-6 380,2 0 1,-4-10 1879,-4-16-1824,-7-30 259,-7-14-668,-3-10 1,-1-6-225,-2-1 1,1 1-526,0-1 1,1 2 513,3 8 1,2 5 923,4 1-1714,2 4-335,1 3-1379,9-18 527,2-9 1400,0-12 684,-6 15 1062,-16 17-1555,-8 22-4695,-6 11 5087,-3 11 0,13-5 0,4 5 0</inkml:trace>
  <inkml:trace contextRef="#ctx0" brushRef="#br0" timeOffset="122149">20127 15151 17767,'-3'2'303,"58"-4"-606,-6-10 1,5-3-42,-10 7 0,1 0 1,1-1-1236,6-4 1,0-3-1,-1 2-2326,8-2 0,-3 2 3905,0 1 0,-5 1 0,8-2 0,-18 5 0</inkml:trace>
  <inkml:trace contextRef="#ctx0" brushRef="#br0" timeOffset="122383">20869 14947 19773,'-45'43'833,"0"1"0,3 7 0,15 0-828,30-17 1,9-1-6,16 25 11,2-37 0,5-8-11,31-17 5,-16-16 1,0-10 22,-9-2 0,-4-6 6,-1-9 0,-10-2-34,-16 12 0,-11 3 0,-34-10-336,-13 31-1569,-3 13-4090,9 13 5995,12 6 0,14-3 0,10-4 0</inkml:trace>
  <inkml:trace contextRef="#ctx0" brushRef="#br0" timeOffset="122832">22145 14946 19000,'15'49'69,"0"0"1,0 1-1,1-2 1,-1 0-1,1-5 15,6 1 1,1-2 258,-6-1 1,0 3-1,-1-2 49,1 8 1,-1-2-209,-2 0 1,-2-5 611,-3-4-314,-8-45-404,-4-23-55,-6-29-1,2 18 1,-2-5-555,-2-7 1,-3-6 536,2 12 1,-1-4 0,-1-2 0,0 0-199,1 0 1,1 0 0,-1-1-1,1 0 193,-1-4 0,0-1 0,1 1 0,2 4-4,-1 1 1,1 3-1,7 6 4,19-21-67,19 52-12,13 18 1,7 9-107,-1 6 1,0 7-122,-17-3 0,0 5 0,-6 1 283,4 9 1,-13 3 5,-21 1 1,-11-2-512,-20 17-1825,-7-11-4825,7-14 7178,11-17 0,10-10 0,8-7 0</inkml:trace>
  <inkml:trace contextRef="#ctx0" brushRef="#br0" timeOffset="123065">22888 14634 20255,'-35'7'672,"-1"0"1,-23 8-673,28 6 11,13-1-11,9 2-11,21 5-45,27-10-34,-6-10 0,4-3-129,-2-6 1,-1-2-342,3-3 0,-3-1-1849,6-4 2409,-1 4 0,-22 5 0,1 3 0</inkml:trace>
  <inkml:trace contextRef="#ctx0" brushRef="#br0" timeOffset="123382">23128 14696 21969,'39'-19'-750,"5"-1"-102,-5 6 1,2-2 453,0-4 0,1-3 465,0-3 0,-3-1 1771,9-14-1457,-32 20-45,-20 34-33,0 21-147,1 8 1,4 6-112,11 7 0,3 1-537,-2 0 1,2-1 491,9-3 0,2-5-34,7 6-235,-9-12-436,-13-10-2018,-37-16 2723,-39-26 0,21 7 0,-14-16 0</inkml:trace>
  <inkml:trace contextRef="#ctx0" brushRef="#br0" timeOffset="123698">24652 14274 12076,'-1'-3'6409,"1"0"-5463,-27 17 1,-10 12-376,5 8-751,-10 0 0,1 4 241,24-8 1,6 2 63,-3 11 0,9 2-423,15-7 1,11-4-2207,14-2 0,7-9 2504,4-16 0,1-8 0,-6-2 0,-4-4 0,-1-14 0</inkml:trace>
  <inkml:trace contextRef="#ctx0" brushRef="#br0" timeOffset="123849">24881 14063 17722,'-1'-7'68,"0"1"-74,9 40 0,5 17-2178,5-1 2028,1 9 1,-1-3 0,-1-22-1,-3-12 1</inkml:trace>
  <inkml:trace contextRef="#ctx0" brushRef="#br0" timeOffset="124116">25278 14307 20087,'-47'0'448,"0"0"0,10 7 1,7 6-483,11 15-527,30 11-379,14-15 525,37-8 415,-27-11 0,2-4 5,4-5 1,0-2-6,16-4-459,-23-5-2208,-25 11 2667,-2 1 0,-5 2 0,0 1 0</inkml:trace>
  <inkml:trace contextRef="#ctx0" brushRef="#br0" timeOffset="124233">25546 14242 9689,'-12'36'0,"3"-7"0</inkml:trace>
  <inkml:trace contextRef="#ctx0" brushRef="#br0" timeOffset="124365">25533 14086 17487,'-8'-3'-22,"2"0"22,6 3 0,0 0 0,0 0 0</inkml:trace>
  <inkml:trace contextRef="#ctx0" brushRef="#br0" timeOffset="124666">25817 14331 21868,'-3'-42'-34,"-1"0"1,12-17 11,17 36 11,8 18-45,-7 5 33,11 0 34,-1-10 68,6-23-46,-15 2 147,-10-12 10,-9 21-190,-3 11-45,3 6 12,17 38-2023,-4-8 0,2 1 2056,2 4 0,-1-1 0,15 17 0,-20-31 0</inkml:trace>
  <inkml:trace contextRef="#ctx0" brushRef="#br0" timeOffset="125432">19914 16629 17633,'45'48'1770,"11"-22"-1668,-22-71-52,-15 5 0,-6-6 84,-6 1 1,-7-2-394,-6-5 1,-6 2 386,-2 15 1,-5 4 122,-1 4 1,-2 3 39,-21-10-145,4 18-146,11 16 0,11 18-45,11 12-230,24-2 1,9-1-1329,23 8-300,-4-15 1,5-5 686,-8-8 0,2-7 1143,15-11 1,0-7 1937,-12-1 1,-3-5-365,-1-5 1,-8-3-751,-13-14-79,-36 20-493,-12 21-156,3 10-23,3 14 683,9 14-683,3 13-252,13-9 0,6 1-3368,9-2 1,5-3 3619,0 1 0,1-4 0,20 4 0,-24-26 0</inkml:trace>
  <inkml:trace contextRef="#ctx0" brushRef="#br0" timeOffset="125682">20820 16473 19347,'-3'-5'1289,"0"2"-1222,3 3-112,26-20-840,2-15 773,6-5 112,-12-6 34,-23 20 336,-21 8 178,-8 24-447,-8 33-90,14 7-11,21 14-1714,24-25-5177,18-14 6891,21-10 0,-26-8 0,0-3 0</inkml:trace>
  <inkml:trace contextRef="#ctx0" brushRef="#br0" timeOffset="126032">21413 16165 18664,'-43'-22'1139,"0"-1"0,2 10 0,0 9-1106,6 17 1,4 7-56,-7 19 11,19 5-45,39-22-2589,45-11 1816,-20-16 0,2-6 879,6-2 1,-2-3 397,-12-1 1,-7-1 223,3-7-605,-28 18 919,-2 61-801,0-3 0,-1 8-141,0 1 1,0 6 0,0-2-529,0-5 0,-1-2 0,1 0 491,-1-1 1,0-1-1,0-5 4,-1-7 0,-1-5 23,0 16 67,-3-25-34,-26-26-78,0-20 0,-3-8-1284,-18-16 1,-1-4-2186,6 0 1,4-1 3479,2-6 0,6 4 0,12 10 0,14 12 0</inkml:trace>
  <inkml:trace contextRef="#ctx0" brushRef="#br0" timeOffset="126749">22371 16198 19897,'-46'-15'455,"-1"-1"1,4 12 0,3 10-462,5 14 0,6 8-5,8-1 0,6 3 0,1 33 0,27-27-90,26-9-415,26-23 505,-24-14 0,-1-5 27,-7 0 1,-5-2 95,14-26 326,-31 21 211,-6 7-682,-3 9 21,14 20 12,3 0 0,21 15 0,3-12 34,6-5-45,2-7 11,13-13 56,-13-17-45,-5-3-11,-21-9 11,-17 11-11,-6 1 0,-1 5 23,-1-1-46,0 11-10,0 1 10,4 8 23,5 9 0,5 3-11,5 11 11,1 3-56,3 0-5524,25 1 5580,-2-13 0,-4-2 0,-17-11 0</inkml:trace>
  <inkml:trace contextRef="#ctx0" brushRef="#br0" timeOffset="127249">23493 15990 18306,'-5'-5'1747,"1"2"-1534,-26 22 0,-6 14-56,4 9-118,-9 0 0,2 3-16,16 16-1,16-24 0,8-2-44,37 9-135,-2-31 0,4-9 101,4-11 0,1-9-503,4-12 0,-3-6 548,-13 1 0,-4-6 14,-8 0 1,-2-4 0,-3-2 3,-3-4 1,-3-4 0,-5-1 0,-5 4 0,-2-1 1,-3-2-1,-3 3 126,-7-13 1,-3 3-1,-4 4-7,1 13 0,-1 3 1,-3 6 201,-6-3 1,-1 15-308,-4 29-17,16 24 1,6 13-6,4 18 0,10 7-642,7-8 1,6 4-1,2-3 22,-1-8 0,3-2 0,5-3-1577,5-3 1,5-4 0,1-5 2085,6-6 1,-2-6 0,7 4 0,-10-13 0</inkml:trace>
  <inkml:trace contextRef="#ctx0" brushRef="#br0" timeOffset="127531">23951 16085 19314,'24'-35'-4,"-1"0"0,1 1 0,-2 1 4,13-11 23,-8-16 862,-25 17 258,-22 10-818,-9 38 45,-5 30-68,18 16-100,6 11-78,5 2-108,11-23 1,7-1-286,6-11 0,6-5-2101,13 0 0,4-9 2370,-4-14 0,0-6 0,18-7 0,-32-5 0</inkml:trace>
  <inkml:trace contextRef="#ctx0" brushRef="#br0" timeOffset="128015">24034 15446 20031,'-6'57'280,"-1"1"0,0-1 0,4 1-262,7-11 1,5 2 0,-1-2-1029,1 8 0,2 0 954,1-7 0,3 2 0,-1-4-661,2-3 0,2-3-2244,7 6 0,1-5 2961,11 8 0,-1-6 0,-22-36 0</inkml:trace>
  <inkml:trace contextRef="#ctx0" brushRef="#br0" timeOffset="128299">24393 16159 19090,'31'-32'67,"1"0"0,0-3 0,-5-1-44,-9-10 918,-10-7-392,-17 18-11,-11 15-247,2 16-134,3 13-67,2 9 22,6 37-101,6-22 0,4 2-398,7 5 1,5-2-1396,13 14-1019,18-24-1882,-9-24 4683,0-17 0,-16 10 0,-5-9 0</inkml:trace>
  <inkml:trace contextRef="#ctx0" brushRef="#br0" timeOffset="128482">24749 15896 19258,'0'-9'1860,"0"2"-1278,0 7-582,45 26-11,-22-10-90,6 2 1,-1 1-976,-8 1-1950,-7 3 3026,-7-10 0,-4 0 0,-3-12 0</inkml:trace>
  <inkml:trace contextRef="#ctx0" brushRef="#br0" timeOffset="128649">25116 15753 22148,'-2'47'-495,"1"0"0,-2-7 0,1-5 1,1-1-1,-1-19 0</inkml:trace>
  <inkml:trace contextRef="#ctx0" brushRef="#br0" timeOffset="129218">26681 15388 17935,'-42'12'724,"0"0"1,4-1 0,2-3-142,-7-2-359,14-10-191,15-15-21,9-17-12,14-16 0,3 1 0,1-6-175,-4 15 1,0-3-1,0 0 209,2-8 0,0-1 0,-1 3 179,-1-8 0,-2 5-157,2-11-56,-4 64 0,-1 36 0,-5 25 0,2-2 0,0 7 0,-1 5-349,0-12 0,0 4 0,0 3 0,0 1 1,0-1 348,0-7 0,-1 2 0,1 1 0,0-1 0,0-2 0,2-2-467,-1 1 1,1-1 0,1-2 0,0-2 0,1-2 466,2 19 0,2-4 0,6-12 0,6-14 0,8-13 31,15-15 0,4-14-31,-11-9 0,-2-10 0,13-14 0,-7-13-8,-22-3 1,-9-9-1,-5 3-254,-4 12 1,-4 3-1,-3-2 247,-3-12 0,-5-1 0,-6 9-108,-14 5 0,-9 12-1413,-12 11 1,-3 10 1535,13 10 0,3 4 0,2 1 0,5 2 0,4 13 0</inkml:trace>
  <inkml:trace contextRef="#ctx0" brushRef="#br0" timeOffset="129815">25080 17329 18989,'39'-21'697,"1"0"1,-1 0-1,16-10 1,-8-3-665,-23 3 1,-6-1-12,-1-2 1,-3-1-18,-4 1 1,-5-2 22,-5-12 0,-9-1-17,-9 7 0,-4 2-11,3 1 0,-3 6-11,-31-5-56,24 41 67,8 17-56,8 11 45,15 28 22,45-13-314,-4-23 1,6-4-90,1-9 0,2-7-138,7-6 0,-4-4 502,-17-1 0,-4-1 28,23-12 11,-21 2 146,-18-1 11,-17 10-168,-5 15 0,-2 13-34,12 20 512,8-1-6574,24 12 6096,-4-20 0,-4-2 0,-13-21 0</inkml:trace>
  <inkml:trace contextRef="#ctx0" brushRef="#br0" timeOffset="130069">25972 16960 17510,'37'7'22,"-1"0"0,6-9 1,-5-8 482,0-32 1433,-12-7-1569,-47 21-279,-9 21-23,-14 18-67,21 14-22,9 30-2107,27 10 2129,10-31 0,2-2 0,7 11 0,12-25 0</inkml:trace>
  <inkml:trace contextRef="#ctx0" brushRef="#br0" timeOffset="130449">26471 16968 18776,'0'39'399,"1"0"1,1 0 0,3 3-327,4 14 0,3 1-1466,-2-14 0,1 0 1399,4 11 0,0-2 38,4 8 791,-4-15-857,-3-12 563,-5-17-473,-13-38-7,-6-9 1,-3-5-29,1-4 1,-1-3-456,-6-13 0,2-2 450,7 12 0,3 0 22,2 0 1,2 0 10,1 3 1,4 1 710,9-5 1,7 1-767,2 9 0,5 4-1,10 3 1,5 7-6,25 12 0,-3 33-46,-24 20 29,-20-6 1,-5 4 4,-11 6 1,-4 0 0,-2 1 0,-3-2-370,-9-2 0,-3-6-3720,-16 1 4101,3-19 0,16-12 0,5-7 0</inkml:trace>
  <inkml:trace contextRef="#ctx0" brushRef="#br0" timeOffset="130982">27101 16946 19673,'-56'0'548,"16"3"-536,31 57-1,17-12-34,31 4-11,-8-35 1,5-4 33,1-2 0,2-6-163,4-10 0,-2-7 174,-11-4 0,-2-4 45,-1-1 0,-3-2 527,12-22 224,-16 2-191,-11 7-123,-31-3-258,-6 20-190,-11-1-45,14 20-22,13 4 337,21-1-1066,33-5 135,-8-14 0,4-4 604,1 2 1,1-3-300,6-11 0,-4-3 311,-11 9 0,-2 0 0,22-17 11,-14 15 90,-16 15 347,-12 15-146,-6 37-224,-3 13-817,9 13-1204,7-23 1943,12-23 0,-9-18 0,-3-2 0</inkml:trace>
  <inkml:trace contextRef="#ctx0" brushRef="#br0" timeOffset="131165">28094 16212 21566,'4'52'231,"0"-1"1,-1-10-1,1 0-287,5 7 0,1-1-302,-2-12 0,0-1-2869,2 10 0,0-1 3227,5 15 0,-2-5 0,-10-37 0</inkml:trace>
  <inkml:trace contextRef="#ctx0" brushRef="#br0" timeOffset="131332">28007 16716 21633,'44'-32'-112,"0"-1"0,0 1 0,-2 2 0,-2 1 0,-3 5-443,-2 6 1,-3 2-1710,2-1 1,-2 0 2263,4-10 0,-8 9 0,-26 8 0</inkml:trace>
  <inkml:trace contextRef="#ctx0" brushRef="#br0" timeOffset="131433">28457 16413 17095,'0'-3'3642,"0"0"-3283,0 3-2567,9 5-2554,4-14 4762,12 2 0,-11-6 0,-1 2 0</inkml:trace>
  <inkml:trace contextRef="#ctx0" brushRef="#br0" timeOffset="131632">28704 16347 18742,'0'5'1871,"0"-2"-1792,0-3-68,29 39-22,-1 13-740,-7 1 0,-1 4-267,-7-13 0,-4 0 597,-4 5 1,-4-2 308,-10 13 50,-4-26 1,-6-2-4354,-10-7 1,-4-5 4414,-2 0 0,1-4 0,-18-1 0,26-15 0</inkml:trace>
  <inkml:trace contextRef="#ctx0" brushRef="#br0" timeOffset="132185">29853 16211 20490,'-44'-10'582,"-1"1"1,4 6 0,3 8-426,-8 37-45,25-11 1,3 4-80,1 17 1,9 4-34,16-6 0,10-2-208,11 0 1,7-8-421,5-15 0,4-11 393,4-17 0,-2-11 179,-12-3 0,-4-6-24,6-22 0,-5-10 83,-16 12 1,-4-4 0,-1-1-1,0-1 1,0 0 0,-6 0-379,-5-6 1,-5 0 0,-3 4 413,-6-7 1,-5 5 44,-2 4 0,-3 4-231,0 9 1,-3 6 235,-24-3 455,4 31-505,21 28 0,7 13-50,6 15 0,12 6-778,10-6 1,6 3 0,3-3-2489,-1-7 0,3-3 0,5-2 3112,8-3 0,5-2 0,-4-8 0,13 2 0,-10-13 0</inkml:trace>
  <inkml:trace contextRef="#ctx0" brushRef="#br0" timeOffset="132549">30307 16194 20602,'-36'-14'1076,"-1"1"0,-12-6-1076,27 10 22,36 14-66,15 6 44,4 1 0,5 0-23,7-3 1,1-1 27,2 1 1,0-2-268,2-8 0,-3-6 110,-13 0 1,-2-3-241,-1-6 0,-2-2-964,20-23 132,-11-12-546,-17-8 201,-18 10 0,-8-5 2572,-11 1 0,-8 0 364,-2-4 0,-5 4-1068,1 17 1,-2 8 473,-21 2-112,21 34-302,2 30-343,24-3 1,6 3-51,1 3 1,5 1-845,10 7 1,6-3-378,1-11 0,3-3 1255,2 1 0,-2-3 0,5 2 0,-8-8 0</inkml:trace>
  <inkml:trace contextRef="#ctx0" brushRef="#br0" timeOffset="132849">30507 16016 23012,'52'-23'-63,"1"-1"1,0 0-1,0 0 1,-1 1 0,0 0-1,-1 1 1,-1 1-211,7 0 0,-1 1 0,-4 2-1,14-6 0,-12 3-7,-22 3 303,-30-3 1256,-46 9-623,7 13 1,-2 6-320,-3 4 1,2 5-237,-4 11 1,6 6 123,11-1 0,7 6-174,0 15 1,10 3-1199,17-8 0,8-1-1536,-2-2 0,7-5 2684,16-13 0,2-10 0,-3-11 0,-6-6 0</inkml:trace>
  <inkml:trace contextRef="#ctx0" brushRef="#br0" timeOffset="132982">31705 15994 24804,'-43'0'-415,"0"0"1,3-3-1,3-3-9416,-14-20 9577,22 5 0,5-2 1,21 16-1</inkml:trace>
  <inkml:trace contextRef="#ctx0" brushRef="#br0" timeOffset="133332">28450 17755 19302,'51'-6'475,"0"0"0,1 0 0,6-2 1,2-2-1,7-2-408,-11 0 0,5-1 0,3-2 1,3-2-1,2 1 0,-1 0-772,-10 3 0,2-1 1,0 0-1,2 0 0,0-1 1,0 1-1,0 0 0,-1 0 702,1-1 0,0 1 0,0 0 1,0-1-1,0 1 0,-1 0 1,1 0-1,-1 0-219,-2 1 1,1 0-1,0 0 1,0 0-1,-2 0 1,-1 2 0,-3 0-1,-4 1 25,17-3 1,-5 3 0,-4 0 0,-2 1 202,2 0 0,-3 1 0,-6 2-707,1-3 1,-19 8-1283,-31 9-1323,-61 10 3306,5-3 0,-1 0 0,20-5 0,3-1 0,0 0 0,0-1 0</inkml:trace>
  <inkml:trace contextRef="#ctx0" brushRef="#br0" timeOffset="133449">30002 17649 17356,'59'-9'-249,"0"0"0,0 0 0,0 0 0,1 0 0,-1 0 0,0 0 1,-2-1-1,2 1 0,0 0 0,0-1 0,0 0 0,0 0 0,-1 0 1,-1-1-53,3 0 0,0-2 0,-1 1 0,0-1 1,-2 1-1,-1 0 0,-2 0 0,9-1 1,-2 0-1,-1 0 0,-6 1 0,-5 3 0,11-2 1,0 1-1</inkml:trace>
  <inkml:trace contextRef="#ctx0" brushRef="#br0" timeOffset="157698">1753 15179 19773,'-27'4'1334,"20"-6"-1323,33-10 0,21-6-15,-5 3 1,6-1-1,2 0-1203,11-1 0,3 1 0,-1 0 852,-8 3 1,-2-1-1,-2 4-609,11 0 0,-11 7-1721,-21 16 2685,-21 8 0,-10-5 0,-3-2 0</inkml:trace>
  <inkml:trace contextRef="#ctx0" brushRef="#br0" timeOffset="157914">2026 15311 16243,'9'64'120,"0"0"1,0-20 0,0 0 0,2-1-4172,9 20 0,1-2 3890,-5-11 1,-1-5-1,2 11 1,-14-34 0</inkml:trace>
  <inkml:trace contextRef="#ctx0" brushRef="#br0" timeOffset="158082">1921 16013 18720,'-5'-11'302,"2"2"-537,44-19 0,20-3-544,-29 15 0,1 1-734,14-10 1,7-5 0,-5 5 1512,-5 5 0,-6 3 0,8-4 0,-13 4 0</inkml:trace>
  <inkml:trace contextRef="#ctx0" brushRef="#br0" timeOffset="158665">2548 15568 16378,'13'34'515,"1"1"1,8 21-147,-18-45 741,-2-4 1030,-2-13-1837,-7-14-135,-2-20-112,-7-18-358,8 24 1,0-2 301,2-2 0,1-1 11,0-1 0,3 2-11,1 0 0,5 2 17,9-7 0,7 4-34,2 13 0,4 5-45,8 4 1,0 10 16,16 24 45,-18 29-45,-24 8 318,-14-11 1,-5 3-302,-3-3 0,-1-1 28,-1-2 0,-2-3 12,-14 12 66,19-45-11,6-12-22,2-15-34,8-7 23,31-16-34,-5 29 0,3 3-17,2-4 0,2 6-17,11 15 1,-3 8-12,-3 12 0,-3 24-78,-44 19 112,-13-30 0,-5-1 5,2 0 1,-1-2 5,-10-5 0,0-6-225,-13-7-2228,3-11-5234,2-19 7687,10-7 0,12 4 0,10 2 0</inkml:trace>
  <inkml:trace contextRef="#ctx0" brushRef="#br0" timeOffset="159249">3159 15405 14014,'15'61'2465,"-2"-4"-2073,-5-24-11,-1-3-11,-2-9-68,1-7 80,-5-8 2026,1-17-1724,-2-36-533,-1 9 0,1-1-89,0-2 0,0 0-46,-1 1 1,1 4 50,0-4-55,12 16-192,17 37 147,25 25 33,-27-14 0,-1 2-6,4 3 1,-1-3-18,10 2-22,-2-10-33,-7-9-45,-2-32 145,-13-35 163,-13 6 0,-5-2-152,-2 5 1,-4 1-1,-3-1 1,-3 6-34,-9 1-179,2 26-1591,9 39 1770,14 12 0,-1 1 0,11-14 0</inkml:trace>
  <inkml:trace contextRef="#ctx0" brushRef="#br0" timeOffset="159716">3851 15076 19941,'-6'7'628,"-3"36"-516,21 9-101,-7-18 0,1 2 0,8-3 0,3-2 45,11 5-44,-3-10 44,-7-13 471,-7-16 672,-14-45-925,-10 2 1,-4-5-186,2-4 1,-2-2-404,2 12 0,-2-1 0,2 1 314,0-6 0,4 0 17,2-12 0,10 2-28,11 14 0,9 3-45,8 0 0,7 11-107,9 21 1,2 15 10,-10 7 1,-4 8-73,-6 12 0,-8 5 128,-10 2 1,-10 3-118,-18 20 0,-12 3 310,8-22 0,-3 0 0,-1-1-136,-5 4 0,-2 1 0,2-5 95,-7 2 0,4-7 0,0 1 792,39-30-714,26-7 1,14-5-132,0 3 1,6 1 0,0-1-526,3 0 0,1 0 0,1 0 294,9 0 0,1 1 1,-5 2-524,3 2 0,-6 2-1365,-6 1 1,-5 3 2115,-12 4 0,-5 1 0,3 2 0,-22-1 0</inkml:trace>
  <inkml:trace contextRef="#ctx0" brushRef="#br0" timeOffset="160181">1850 16741 18627,'50'-8'263,"1"1"0,-1-1 1,0 1-1,0-5 0,2-2 1,3-2-1,2-2 0,2-2 1,1-1-1,1-1-677,-9 2 0,1-2 0,1-1 1,1-1-1,1-1 0,1 0 0,-1-1 1,1 0-1,1 0 0,-2 1 415,4-1 0,-1 0 0,1 0 0,0 0 0,0 0 1,1 0-1,0-1 0,0 0 0,1 0 0,0-1-77,-7 4 1,1-2 0,1 1 0,1-2 0,0 1 0,0 0 0,-1 0 0,1 0 0,-2 0 0,-1 1 0,-1 0 0,-1 1 75,4-2 0,-2 1 0,-1 0 0,-1 1 0,0 0 0,-1 0 0,1 0 0,1-2 0,1 0-27,2-1 0,1-1 1,2 0-1,0 0 1,0-1-1,0-1 1,-1 0-1,-2 0 0,-2-1 1,-2-1 7,1-3 1,-2 0 0,-2-2 0,-2 1 0,0-2 0,-2 1-1,0-1 1,-1 0-2,6-3 1,2 1 0,0 0 0,-3-2 0,-4 1 0,-7-3 0,-9 0 5,-5-9 1,-7-2-1,-8-2 1,-6 3 0,-8 2 10,-12-2 0,-10 4 0,-6 1 0,-3 0 3,2 7 0,-2 0 0,-4 2 0,-1-1 0,-1 2-184,-4-2 1,-1 1 0,-2 1 0,-1 0-1,-1 1 173,-2 0 0,-2 1 0,0 1 0,-1 0 0,0 1 11,1 1 0,0 1 0,0 0 0,-3 1 0,-4 1 6,6 5 0,-2-1 1,-2 0-1,-3 1 0,0 2 1,-2 2-1,-1 2-19,4 5 1,-2 0-1,0 2 1,-2 3-1,0 1 0,-3 2 1,-1 2-1,-1 2 12,12 3 0,-3 1 0,0 2 0,-3 1 0,0 2 0,0 1 1,-1 0-1,0 2 0,1 1 0,1 0 0,1 1 0,1 1-7,-5 1 0,0 1 0,2 2 0,0 0 1,1 1-1,0 2 0,1 1 0,-1 2 1,1 1-1,0 2 8,6-1 0,0 2 0,0 1 0,0 2 0,0 1 0,0 1 0,1 0 0,1 2 0,1-1 0,2 1 0,1 0 0,3 0-10,-5 5 1,2-1 0,2 0 0,2 1-1,1 1 1,1 1 0,1 2 0,0 2-1,0 3-2,2-2 1,-1 3 0,0 2 0,0 2 0,0 1-1,2 1 1,1 1 0,3 1 0,1 0 0,4-1 0,3 0 8,0 7 1,4 1-1,3 0 1,3 1-1,2 0 1,2 0-1,1 0 1,1 0-1,0-1-1,0-2 0,-1 1 1,1 0-1,0 0 0,3 0 1,3-2-1,5-1 0,4-3 1,7-2 3,10 8 0,8-2 0,6-1 0,5-3 0,4-5 0,3-5 0,1-7 0,8-6 0,5-8 0,4-6 0,2-4 0,1-2 0,1-1-86,-12-2 1,1-2-1,1-1 1,2-2 0,0-1-1,0-1 1,1-1-1,0-1-277,-3-2 1,0 0 0,1-2 0,1-1 0,-1 0-1,1-1 1,0-1 0,0 0 0,0-1-215,1 0 1,0 0-1,1-2 1,-1 0-1,1 0 1,-1-1-1,0 0 1,0 0-1,0-1 577,-1 0 0,1-1 0,0-1 0,0 0 0,0 0 0,-2 0 0,-2 1 0,-2-1 0,-4 2 0,14-4 0,-3 0 0,-4 1 0,-3 0 0,-1 1 0,-1-1 0,-1 1 0,0-1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3:57:41.9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8785 4781 12770,'4'1'2432,"0"-1"-841,-4 0-1300,-3-4-224,13 3-67,5-3 0,19 4 23,13 0-1,10-4 0,-25 1 1,3-3-85,20-6 1,5-4 68,-17 3 1,-1-2-1,2 0-274,4-2 1,1 0-1,-3 1 239,5-4 0,-7 3-84,6-5 112,-59 22 56,-23 11 0,-10 5-45,-16 3 1,-7 3-506,11-3 1,-4 1 0,2-1 504,8-2 0,1-2 0,2 0 39,-14 3 1,5-2 188,-8 1-149,11-5 764,17-5-272,21-6-442,33-15 0,18-6-110,6 1 0,9-2 0,1 0-720,4-3 0,2 0 1,4 1 691,-5 4 1,3-1 0,0 2 0,-2 2-6,-10 4 0,-1 2 0,-1 1 1,2 1 172,9-1 1,3 2 0,-2 1-1,-4 3-917,-2 2 0,-5 3 1,-2 3-1147,17 6 1,-19 7 1892,-45 17 0,-27-4 0,3-21 0</inkml:trace>
  <inkml:trace contextRef="#ctx0" brushRef="#br0" timeOffset="1383">5102 6369 13454,'0'-8'1815,"0"2"-1479,0 6-291,0 0 0,58-10-23,-10 9-320,2-3 1,6-1 133,-12 1 0,2 1 0,0-3-441,3-3 0,0-2 0,1-2 616,5-3 0,2-2 0,-6-1 779,5-5 0,-10-2 487,1-20 3,-67 24-518,-12 11 0,-7 7-594,-2 7 0,0 7-163,-3 6 1,11 8-382,26 9 1,12 2-314,8-2 0,9-2-345,15 2 0,4-4-473,-12-8 0,-3 1 1619,10 22 0,-18-19 0,-14-5 0</inkml:trace>
  <inkml:trace contextRef="#ctx0" brushRef="#br0" timeOffset="1968">8481 5993 14663,'-5'-5'606,"-13"59"-494,13-11-509,-3 4 1,1 2 396,6 15-1221,11-3-3351,8-10 4572,12-14 0,-11-19 0,-2-9 0</inkml:trace>
  <inkml:trace contextRef="#ctx0" brushRef="#br0" timeOffset="2267">8848 6201 17846,'-35'32'7,"0"0"1,6-3-1,6-1-52,8 8 12,24-7-12,20-9-230,10-14 1,6-8-147,4-11 1,2-7-23,0 3 1,-3-4 481,-5-9 0,-7-4 186,-5-19 458,-19-10-403,-34 17-280,-4 8-45,-23 25-414,11 25-1558,0 5 2017,4 9 0,15-10 0,8-5 0</inkml:trace>
  <inkml:trace contextRef="#ctx0" brushRef="#br0" timeOffset="2551">9418 6096 18149,'-32'34'-27,"-1"-1"1,3-4 0,13-4 26,39-7 34,18-14 0,10-10-16,-5-6 1,2-6 0,1 0-905,0 3 1,1-1-1,-2-3 953,0-6 0,-1-3 1,-6-1 94,-5 0 1,-7-3 459,-7-7 0,-11-2-634,-21 8 1,-9 3-151,1 1 0,-5 5-528,-16 7 0,-4 11-554,9 13 0,1 6 1244,-3 4 0,3 1 0,-6 9 0,8 0 0</inkml:trace>
  <inkml:trace contextRef="#ctx0" brushRef="#br0" timeOffset="3050">10249 6245 10092,'0'0'0</inkml:trace>
  <inkml:trace contextRef="#ctx0" brushRef="#br0" timeOffset="3634">8554 7083 16748,'-8'0'851,"1"0"-762,36-2 1,21-1-12,-14-3 1,3-2-1106,11 0 1,7-1 0,-1-2 1056,-4-2 0,0-1 0,1-2-465,7-1 0,2-2 0,0 0 435,-13 4 0,1-1 0,1 0 0,-1 0 0,0 0 0,1 0 0,-1 1 0,-1-1-56,12-2 0,-2 0 0,-2 1 45,-2 1 0,-3 1 0,-27 11 111,-49 26 258,-23-1 1,-18 1 0,-4 2-686,12-3 0,-2 1 1,-3 1-1,-1-1 446,4-1 0,-3-1 0,-1 1 0,2 0 0,5-2 78,-9 4 1,5-2 0,2 0 206,1 0 1,2-1 0,19-2-147,25-4-214,39-18 1,29-11 0,4-2-228,-8 4 0,3-2 0,3 0 1,3-1 114,-9 2 1,4 0 0,2-1 0,1 0 0,-1 1-1,-2 2-600,4 0 0,0 1 0,-2 1 0,1 1 0,1 0 105,0 1 1,1 0-1,0 2 1,0-1-1,-1 2-609,-1 0 1,-1 1 0,0 1 0,-1 0 0,-1 1 1171,10 0 0,-1 0 0,-3 0 0,-6 2 0,-7-1 0,-4 1 0,-3 1 0,1-1 0,1 0 0</inkml:trace>
  <inkml:trace contextRef="#ctx0" brushRef="#br0" timeOffset="6299">11836 5657 17711,'-17'-40'504,"0"0"0,2-18 1,11-2-419,14 18 0,8 1 0,5-1-676,8-11 1,6-1-1,7 5 615,-4 13 0,6 3 1,2 3-1,2 5-25,2 3 0,3 4 0,1 3 0,-3 4 0,7 4 0,-2 4 0,-3 6 0,-3 5 0,-3 6 0,-5 2-79,-1 8 1,-4 4-140,7 12 1,-2 4-1626,-2-2 0,1 1 1843,4 5 0,-2-2 0,-18-17 0,-3-5 0,12 6 0</inkml:trace>
  <inkml:trace contextRef="#ctx0" brushRef="#br0" timeOffset="6651">13164 5461 16927,'-30'-8'1008,"7"2"-245,28 6-495,9 5-167,9 4-67,0 1-23,0 2 0,-8-8 124,-1-2 459,-6-27-146,-8-14-336,-8-7-34,-5 1-78,3 25 0,3 8-739,3 7-4517,1 17 5256,-2 2 0,3 1 0,-1-3 0</inkml:trace>
  <inkml:trace contextRef="#ctx0" brushRef="#br0" timeOffset="7318">11709 5806 13824,'-4'0'940,"0"0"573,4 0-1020,31 9-33,-10-17-180,25 1-68,-19-19-88,0-11-124,-11 13-292,-3-3-851,-9 17-5535,8 4 6678,5 3 0,-3 3 0,-2 0 0</inkml:trace>
  <inkml:trace contextRef="#ctx0" brushRef="#br0" timeOffset="26966">14240 5803 15919,'10'49'74,"0"1"1,0-4 0,1 0-1369,3-4 0,1-2 1294,6 16 0,0-3 0,-13-37 0</inkml:trace>
  <inkml:trace contextRef="#ctx0" brushRef="#br0" timeOffset="27233">14704 5853 16546,'14'53'-1554,"0"1"1,-2-13-1,1-3 1554,17 16 0,-16-36 0,-2-6 0</inkml:trace>
  <inkml:trace contextRef="#ctx0" brushRef="#br0" timeOffset="27567">15245 5775 17666,'-26'43'209,"-1"1"1,15-2-1,9-2-198,12-7 1,8-4 16,8-3 0,5-7 61,27-7-44,4-9-45,-1-16 50,-21-4 1,-2-6 156,-12-5 0,-6-4-17,-4-8 1,-10-1-224,-24-19-292,-6 35 0,-6 6-1210,-28 6 1535,7 23 0,1 3 0,4-5 0,13 6 0,0 0 0</inkml:trace>
  <inkml:trace contextRef="#ctx0" brushRef="#br0" timeOffset="28467">13686 7007 19280,'-5'-2'252,"28"-20"1,19-7-164,-2 8 1,5-1-1166,-6 2 0,4-4 0,4 0 0,4 1 1077,-1 4 1,4 0 0,3 0 0,2 0 0,2 1 0,0 0-2,-2 1 0,3 1 0,1 0 0,1 1 0,0 0 0,1 0 0,-1-1-269,0 1 0,0-1 0,1 0 1,-1 0-1,0 1 0,1 1 0,-2 0 174,-1 2 1,1 0-1,-1 1 1,0 0 0,-2 1-1,-3 1 1,-4 0-142,9 1 1,-5 0 0,-3 2 0,-3 0-236,11-2 0,-2 0 1,-27 10 515,-31 9 137,-28-2 1,-25-1 0,-3 0 63,-8 4 1,-3 0 0,-4 0-371,9-2 0,-4 0 0,1 1 0,3 0 333,-1 2 1,4 0-1,1 1 33,1 0 1,2 2 0,2-1 362,6 0 0,1-1 1,3 2-483,-18 7 0,26-1 68,66-6-147,11-17 1,16-9 0,7-1-25,-16 2 1,6 0-1,3-2 1,2-1 0,0 1-1,-2-1-22,-1 1 0,-1-1 0,1 0 1,-1 0-1,1-1 0,0 1-238,2 0 0,2-1 0,0 0 0,-1 1 0,-2 0 0,-4 1 265,5 0 0,-3 2 0,-3-1 1,0 1 258,-3-1 1,1 1-1,-4-1 1,-6 2-196,3-2 1,-8 0 22,-3-5-73,-61 13 0,-17 2-6,-1-1 1,-4 1 1019,-5 0 0,-1 0-1009,1 0 1,1 0 33,-7 1 1,3-2 2846,-9-2-2824,23-19-66,53-3-69,24-20 34,8 1-287,1-5 309,-24 22 1,-1-3-12,1-20 0,-4-5 6,-4-9 0,-4-3-231,-2 23 0,-1-1 0,-2 1 214,0-23 0,-4 4 0,-1 20 0,-2 3-161,-1 3 1,-3 1 160,-2 2 0,-4 2 22,-22-23-11,14 31 0,-4 2 45,-23-8 0,-8 1-56,11 8 0,-3 1 0,-2 0-385,3 1 0,-3 0 1,0-1-1,2 2 385,-6-2 0,1 1 0,1 0 0,5 2 0,1 0 0,4 1 73,5 0 0,1 1-73,-13-6 0,-3 1-8,10 7 1,-2 1 0,-1 1-111,-2-1 1,-1 2 0,-1 0 117,-7 2 0,-3 2 0,1 1-346,6 2 1,0 2 0,-1 1 345,-4 0 0,0 2 0,-2 1-41,0 1 0,-1 1 0,-4 5 14,15 0 0,-3 2 0,0 3 0,-1 2 1,2 3 23,-1 3 1,0 4 0,1 2 0,1 4-1,0 3 8,2 2 1,-1 4 0,1 3-1,1 3 1,3 2 0,4 3-146,9-3 0,1 3 1,4 3-1,1 1 1,2 0-1,3 0 1,0-1 122,1 3 0,2 0 0,2 0 0,2 0 1,3 0-1,4 0-226,2 1 1,4 2-1,3-1 1,2 0-1,2-2 1,2-4-89,4 9 0,4-5 1,3-1-1,6 1 310,0-10 0,6 2 0,2 0 1,1-1-1,-1-4 0,-5-3 1,2 7-1,-3-5 0,4 0 0,2-5 1,1 0-1,0 0 0,-1 0 1</inkml:trace>
  <inkml:trace contextRef="#ctx0" brushRef="#br0" timeOffset="36816">13053 3647 15896,'-26'47'15,"0"0"0,3-1 0,2-2-323,9-13 0,2 1-1188,-4 13 0,0 0 1496,4-12 0,0-1 0,-9 26 0,12-36 0</inkml:trace>
  <inkml:trace contextRef="#ctx0" brushRef="#br0" timeOffset="37032">12496 4310 17252,'-46'35'605,"13"-4"-572,47-14-33,46-5-678,-12-20 1,6-9 677,-5-2 0,2-5 0,-3 2 0,2-1 0,-5-1 0,-6-6 0,-1 0 0</inkml:trace>
  <inkml:trace contextRef="#ctx0" brushRef="#br0" timeOffset="37351">13456 2616 13330,'2'55'-519,"0"0"0,1-4 0,0-5 519,5-2 0,-3-20 0,0-6 0</inkml:trace>
  <inkml:trace contextRef="#ctx0" brushRef="#br0" timeOffset="37651">13677 2625 17330,'-15'35'45,"-1"0"0,2 28-34,34-33 68,38-7-29,-24-19 0,1-3 18,31-9 44,-14-16-23,-36-4 360,-13-17-281,-25 1-213,-14 2-2308,-14 19-4471,13 22 6824,13 9 0,18-2 0,5-2 0</inkml:trace>
  <inkml:trace contextRef="#ctx0" brushRef="#br0" timeOffset="37883">14839 2191 18093,'-37'49'81,"0"1"0,9-6 0,0 3 1,4 0-82,1 15 0,4-1-1475,-1 1 1,2-1-179,5-9 1,4-4 1652,5 3 0,3-23 0,1-11 0</inkml:trace>
  <inkml:trace contextRef="#ctx0" brushRef="#br0" timeOffset="38033">14509 2562 18563,'-10'-11'303,"2"2"-774,8 9-6129,0 0 6600,9 5 0,-6-4 0,6 4 0</inkml:trace>
  <inkml:trace contextRef="#ctx0" brushRef="#br0" timeOffset="38167">14889 2573 15695,'-12'7'0,"3"-1"0</inkml:trace>
  <inkml:trace contextRef="#ctx0" brushRef="#br0" timeOffset="38835">15757 2536 11941,'11'-1'784,"-3"0"-739,-4 32 0,-5 11-45,2 4 0,0-5 0,0-2 0,-1-12 0</inkml:trace>
  <inkml:trace contextRef="#ctx0" brushRef="#br0" timeOffset="38999">15684 2321 11549,'29'9'0,"-5"-1"0</inkml:trace>
  <inkml:trace contextRef="#ctx0" brushRef="#br0" timeOffset="39250">16076 2633 19280,'-13'-49'504,"0"0"0,0 5 1,5 4-449,13 4-12,15-1-212,14 16 0,27 19-414,-8 20-2,-23 1 1,-1 2-1344,10 18 1944,6 10 1,-24-25-1,1 2 1</inkml:trace>
  <inkml:trace contextRef="#ctx0" brushRef="#br0" timeOffset="39584">16646 1937 19975,'1'48'4,"0"-1"1,0 1-1,7 11 1,4 2-1,2 3-217,1-4 0,3 3 0,0 1 1,1-3-1132,-2-8 0,1-1 0,-1-1 1,1-1 943,5 13 0,-1-2 1,-3-5-223,-6-2 0,-5-4 904,-4 0 0,-8-3-125,-24 6 1433,-18-46-1287,-2-46-230,21-2 0,4-7-156,6 4 0,2-4 83,4 4 0,1-4 0,4 2-964,1-15 1,5 1-23,2 1 0,7 4 1490,10 14 1,3 8 0,2 10-1,3 8 1</inkml:trace>
  <inkml:trace contextRef="#ctx0" brushRef="#br0" timeOffset="40083">17364 2256 18966,'-37'-2'564,"-1"0"0,-5 3 0,2 5-586,-9 18-57,6 2-133,25 7-427,19-12 123,13-3 236,8-6-313,36-7 587,-24-12 1,0-4 27,4 0 0,-1-1 57,13-17 268,-23 9-190,-21 15-157,-1 3-23,7 1 23,4 3 0,11 0-89,5 0-236,7-4-201,6-9 21,2-8 348,-3-9 224,-4-26 303,-27 20 0,-4-3 111,-6-16 1,-5-2-600,1 10 0,-4 1 151,-4-3 1,0 4 426,0-7 739,-1 9-1177,2 28-55,-2 44 21,6 21 12,2-8 0,2 4-558,0-5 1,1 1 3,3 1 0,2-1-354,-1-1 0,4-1 974,9 9 0,2-3 1,-2-2-1,9 5 1</inkml:trace>
  <inkml:trace contextRef="#ctx0" brushRef="#br0" timeOffset="41599">16888 2029 16434,'-3'-11'583,"1"12"-404,2 37-56,0 10-78,0 11-224,0-12 0,0 4 179,2-1 0,1-1 0,-3-9 0,1-3 0,4 17 0</inkml:trace>
  <inkml:trace contextRef="#ctx0" brushRef="#br0" timeOffset="41934">17355 2170 16199,'-3'-1'1680,"0"-1"-1646,45-8-62,2 5 0,4 0-275,8-3 1,3-1-908,-11 4 0,3 2 0,-2-1-1653,10-2 0,-1 0 2863,0 1 0,-3 0 0,8-2 0,-16 2 0</inkml:trace>
  <inkml:trace contextRef="#ctx0" brushRef="#br0" timeOffset="42119">18266 2050 16591,'-2'35'-258,"0"0"0,8 23 1,5-28-1,3-14 1</inkml:trace>
  <inkml:trace contextRef="#ctx0" brushRef="#br0" timeOffset="42267">18232 1874 16692,'0'0'0</inkml:trace>
  <inkml:trace contextRef="#ctx0" brushRef="#br0" timeOffset="42550">18694 1952 18524,'-45'-4'414,"1"-1"1,-4 4-1,6 7-725,7 28-563,6 0 64,39 12 26,18-20-437,19-6-500,7-10 544,-17-5 0,0-5 1684,19-19 2641,-5-15-2520,-30-8-628,-18-4-79,-8 11-5972,-1-12 6051,0 15 0,2 2 0,4 20 0</inkml:trace>
  <inkml:trace contextRef="#ctx0" brushRef="#br0" timeOffset="42784">19059 1897 18832,'18'-57'1781,"3"14"-1904,31 45 56,-6 19-152,-13-3 1,-2 3-197,-6 4 1,-3 4-2432,1 12 0,-3 3 2846,-8-12 0,-2-1 0,7 29 0,-17-37 0</inkml:trace>
  <inkml:trace contextRef="#ctx0" brushRef="#br0" timeOffset="43066">15400 3039 19096,'55'-13'44,"1"1"1,-1-1 0,-2 2 0,4 0 0,5-2 0,3 1 0,2 0 0,1 0-647,-11 3 1,2 0-1,1-1 1,2 2-1,1-1 1,1 0 0,0 0-1,0 0 1,-1 0 597,-5 0 1,1 1-1,0-1 1,1 0 0,-1 1-1,1-1 1,0 1 0,0 0-1,1 0 1,0 0-176,4 0 1,1 0 0,0 1 0,2-1 0,-1 1 0,0 0-1,-1 0 1,-1 0 0,-3 1 0,-1 0-127,7 0 1,-3 0 0,-1 0 0,-2 1 0,0 0 0,-1 0 0,1 0-389,6-1 0,-1 1 1,0 0-1,-1-1 0,-1 1 1,-2-1 692,3 0 0,0-1 0,-3 0 0,-3 1 0,-4 0 0,5 0 0,-5 1 0,-6-1 0,-3-1 0,-1-1 0</inkml:trace>
  <inkml:trace contextRef="#ctx0" brushRef="#br0" timeOffset="43233">17477 2598 20423,'66'-5'-45,"-11"-2"0,15 0 49,-21 2 1,9 0 0,6 0 0,4-1 0,1 0 0,-1 1 0,-4 0-939,-6 1 1,-1 0-1,-1 0 1,0 0-1,1 0 1,2 0-1,3 0 763,-6 1 1,2-1 0,3 1 0,1-1-1,0 0 1,1 1 0,0 0 0,-1 0 0,-2 0-1,-2 1-323,4-1 1,-2 2 0,-2-1 0,-1 1 0,1 0 0,1 0 0,1 1 0,2 0 493,-1 0 0,3 0 0,3 1 0,0 0 0,1 0 0,-1 0 0,-1 0 0,-3 0 0,-4 0 0,-4 0 0,13 0 0,-7-1 0,-2 0 0,-1 1 0,3 0 0,-1 1 0,1-1 0,0 1 0,-1 0 0,1 0 0,0 0 0</inkml:trace>
  <inkml:trace contextRef="#ctx0" brushRef="#br0" timeOffset="52565">10925 12973 17970,'-15'-39'246,"42"2"-235,10 29 0,7 6-17,6-1 1,-2 4 5,-10 5 0,-4 5 23,4 29-1,-48 19 112,-14-7 1,-6 3-195,-3-4 0,-2 1 88,-2 5 0,2-3-23,11-17 1,5-6-6,10 4-293,20-23-200,9-8-146,11-4 168,10-11-78,6-6-712,-9-2 1,3-4-1709,-1 1 0,0 0 2969,-1-1 0,-2 1 0,10-5 0,-33 16 0</inkml:trace>
  <inkml:trace contextRef="#ctx0" brushRef="#br0" timeOffset="53483">11628 13026 17510,'-38'37'172,"1"0"0,4-2 0,6-2-94,7 14 34,13-7-22,25-11 10,16-9-50,8-13 1,7-9-29,7-12 1,1-5-1238,0 3 1,-2-4 1208,-5-10 1,-8-4-6,-3-18 271,-28 19 0,-11 0-260,-37-21-516,5 29 1,-5 6-454,1 5 0,-1 6-2696,-29 13 3665,48 3 0,8 1 0,10-4 0</inkml:trace>
  <inkml:trace contextRef="#ctx0" brushRef="#br0" timeOffset="53667">12401 12830 18776,'-2'47'-1121,"1"0"1,-1 19-1,35-42 1,-18-21-1</inkml:trace>
  <inkml:trace contextRef="#ctx0" brushRef="#br0" timeOffset="53900">12778 12642 19314,'38'-1'-6,"0"0"0,13 38 12,-39-6 0,-7 4-488,-6 9 0,-5 0 493,-7 17 0,3-7 307,12-7-996,23-23 1,11-5-4239,22-4 1,6-5 4747,-19-2 0,0-1 0,-2-2 0,17-2 0,-8-3 1,-3 0-1</inkml:trace>
  <inkml:trace contextRef="#ctx0" brushRef="#br0" timeOffset="54234">11167 13853 18586,'-41'8'442,"0"1"0,19 1-329,66-19-95,-6 1 1,7-1 0,4-1-1073,-5-1 1,2-1 0,4-1-1,4-1 1055,-5 1 1,3-1 0,4-1-1,2-1 1,1 0 0,1 1 0,-1 0-343,3 0 0,1 0 0,1 1 0,0-1 1,0 1-1,1 0 0,0-1-807,-5 2 1,1 0 0,1 0 0,0 0 0,0 0 0,-3 0 0,-1 1 0,-3 1 1124,12-2 1,-1-1 0,-4 2-1,-5 2 1,-7 2 22,24 0 0,-36 7 4552,-91 13-3258,8-2 1,-6 0-332,-10 3 1,-5 1-165,9-2 1,-3 1-1,5 0-536,-4-1 1,9 1-175,4 9-447,95-27-199,-7-1 1,8-2-1,2-1-932,1-2 1,2-2 0,0-1 1488,8-3 0,1 0 0,-6 1 0,-1 1 0,-6 1 0,-7 1 0,0-1 0</inkml:trace>
  <inkml:trace contextRef="#ctx0" brushRef="#br0" timeOffset="54549">14514 12423 20692,'-53'-2'246,"30"1"-280,48-1 1,18-1-141,-6-1 1,3 0-926,21-1 0,0-2 572,-18 1 1,-4 0-45,23-4 985,-28 5 672,-35 1 608,-37 11-1493,0 5-77,-7 11-102,31 4-22,13 4-112,18 2-5479,24 7 5591,-8-13 0,1-3 0,-24-18 0</inkml:trace>
  <inkml:trace contextRef="#ctx0" brushRef="#br0" timeOffset="55067">16444 12059 13756,'5'-3'3205,"0"1"-1345,-5 2-1748,4-18-23,2 58-55,2-11-23,-4 14 0,-1 6-578,-1-6 0,0 0-39,1 1 1,0-1-1445,3-3 0,0-2 2041,3-4 0,1-3 0,2 4 1,0-14-1</inkml:trace>
  <inkml:trace contextRef="#ctx0" brushRef="#br0" timeOffset="55466">16977 12170 17666,'-37'14'500,"-1"0"1,9 7 0,6 5-479,-4 34 12,34 2-34,17-29-56,17-11 56,7-10-34,-12-13 1,-1-6 89,22-23 11,-30 7 0,-5-2 147,-3-21-181,-31 6 1,-11 20-718,-27 7-7193,9 14 7877,4 3 0,21 4 0,16-4 0</inkml:trace>
  <inkml:trace contextRef="#ctx0" brushRef="#br0" timeOffset="55767">17622 11996 19572,'-40'32'232,"0"-1"0,0 0 1,0 11-1,18-2-400,47 8-17,25-29 1,12-12 116,-4-14 1,1-9 104,-15 5 1,1-3-1,-5-4 153,5-16 1,-9-3-113,-14 8 1,-7 0-57,-19-20-22,-9 23-784,-25 7-4785,4 12 5569,3 7 0,14 5 0,17-1 0</inkml:trace>
  <inkml:trace contextRef="#ctx0" brushRef="#br0" timeOffset="56067">18277 11868 19673,'-49'23'388,"1"1"0,10 3 0,11 4-360,17 4 0,11-1-28,29 19-262,4-35 0,5-7 262,0-6 0,3-6 11,0-7 0,2-6 1,-1-1-1,16-12 0,-2-7 7,-18 4 1,-3-3 0,-4-1-14,2-8 1,-12 0-6,-19 2 0,-10 3 0,-20-10-371,-10 23 0,-6 8-2397,-4 11 0,0 6 2768,0 2 0,3 5 0,-17 14 0,42-2 0</inkml:trace>
  <inkml:trace contextRef="#ctx0" brushRef="#br0" timeOffset="56700">19258 11752 18171,'65'-7'-583,"-1"0"0,1 0 1,-9-1-1,2-1 0,0-1 1,2-1 582,-5 1 0,2-1 0,0-1 0,-2 1 0,-3 0 0,10-2 0,-4 1 0,-4-1 0,4-3 0,1 0 0</inkml:trace>
  <inkml:trace contextRef="#ctx0" brushRef="#br0" timeOffset="56820">20326 11459 18406,'-51'-5'706,"-1"0"0,1 0 0,-23-3 0,21 14-684,49 27-1288,27-2 0,12 2 1266,9 8 0,4-1 0,-6-11 0,-3-3 0,7 12 0</inkml:trace>
  <inkml:trace contextRef="#ctx0" brushRef="#br0" timeOffset="58507">20014 14245 16535,'0'49'-142,"0"0"0,2-2 0,0-3-5046,6 9 5188,7-3 0,-7-23 0,1-9 0</inkml:trace>
  <inkml:trace contextRef="#ctx0" brushRef="#br0" timeOffset="58666">20270 14406 11941,'0'0'0</inkml:trace>
  <inkml:trace contextRef="#ctx0" brushRef="#br0" timeOffset="58934">20715 14155 21152,'22'-28'11,"-1"-1"0,29-15-3279,-8 47 1,1 13 2606,-11 9 0,-2 6 122,3 0 1,-9 4 913,-25 25 1,-15 1-232,2-22 0,-5-2 41,-9 11 0,-1 0-135,7-11 1,12-5-51,45 10-1070,18-21 0,11-9-113,-17-9 1,1-4 0,3-1 1182,13 0 0,3-2 0,-9 1 0,-14-1 0,-6 0 0,24-3 0</inkml:trace>
  <inkml:trace contextRef="#ctx0" brushRef="#br0" timeOffset="59283">19768 15452 17330,'50'-23'378,"0"-1"1,0 1 0,1-1 0,1 1 0,5 0-326,-10 6 1,4 1 0,2-1 0,2 1 0,-1 1-1092,5 0 1,1 1 0,0 0 0,1 1 0,-1 0 938,-2-1 1,1 1-1,0 0 1,-2 1-1,-1 2-120,5 0 1,0 0 0,-4 3 0,-11 3 572,-1 2 0,-21 5-91,-45 11 1,-21 3 258,-8 0 1,-9-1 0,-2 2-342,5-2 1,-4 1 0,1 0-1,2-1-99,-9 2 1,2-2 0,7-1-16,-6 2 0,29-8-306,68-22 239,11-1 0,9-3-400,-3 0 0,7-2 1,5-1-1240,-11 5 1,4-2-1,4 0 1,2 0 0,-2 0-1,-3 0 1485,0 1 0,-1-1 0,-1 1 0,0 1 0,0-1 0,1 1 0,1-1 1,0 0-1,-4 2 0,-7 1 0,10-2 0,0-1 0</inkml:trace>
  <inkml:trace contextRef="#ctx0" brushRef="#br0" timeOffset="60533">21927 10839 10686,'-2'-9'-22,"1"1"33,1 8-11,0 0-56,-18 10-303,11-4-537,-16 11 896,13-4 0,5-6 0,-1 1 0</inkml:trace>
  <inkml:trace contextRef="#ctx0" brushRef="#br0" timeOffset="60802">21863 10883 17308,'3'38'156,"0"-1"1,0 2 0,0 3-135,4 17 1,0 4-1904,0-1 1,3 0 1880,3 4 0,1-3 0,-7-23 0,1-7 0,9-2 0</inkml:trace>
  <inkml:trace contextRef="#ctx0" brushRef="#br0" timeOffset="61066">22079 11190 19717,'-1'-38'269,"0"0"0,5 1 0,3 3-180,13-6-95,10 20 1,7 7-488,2 9 1,1 7 133,0 3 0,-3 6-95,-4 11 1,-7 6-141,-10 34 605,-23-16 0,-8 2 611,-3-3 0,-5-1-652,0 0 0,-2-3 181,1-10 0,3-4 52,5-1-203,8-12-706,22-7-2286,15-9 2992,25-13 0,-21 8 0,-1-7 0</inkml:trace>
  <inkml:trace contextRef="#ctx0" brushRef="#br0" timeOffset="61367">22888 11071 19941,'-44'26'104,"0"1"1,5-4 0,12 2-105,38 16-694,37-10 497,-10-16 1,3-4 168,-2-8 0,0-4 28,-1-4 0,-4-4 11,4-16 595,-17-12 21,-36 3-560,-23 1-67,-10 14-134,3 12-965,24 7-1556,11 0 798,5 0 1,5 0 0</inkml:trace>
  <inkml:trace contextRef="#ctx0" brushRef="#br0" timeOffset="61667">23282 10905 19112,'-22'41'149,"0"1"1,10-6 0,7-4-106,27 6 1,20-18-11,6-25 100,-13-8 1,0-6 117,-3-4 0,-3-4-180,1-7 1,-9-3-230,-23-26-772,-25 26-1044,-29 19-2587,11 25 4560,3 5 0,20-2 0,6 1 0</inkml:trace>
  <inkml:trace contextRef="#ctx0" brushRef="#br0" timeOffset="65021">15152 3815 15739,'47'-28'25,"0"0"0,-9 8 1,2 0-1,2 0-1468,9-1 0,2 0 0,3 0 1454,-7 3 0,2 0 0,2-1 1,6-1-6,-9 3 0,5-1 1,3-1-1,2-1 1,0 1-1,-1 0 0,-3 1-294,0 0 1,-1 1 0,-2 0-1,1 1 1,1-1 0,3-1 292,-4 2 1,2-1-1,2-1 1,1 0 0,-1 1-1,0 0 1,-2 1-1,-4 1-116,13-3 1,-3 2 0,-3 1 0,-1 0 0,0 1 104,8-2 0,0 1 1,-3 2-1,-3 0 2,6 0 1,-3 1-1,-10 7 155,-8 7 1,-21 6 542,-60 18 1,-36 8-456,28-16 1,-6 0 0,-4 0 0,-3 1 0,1-1-215,-1 1 1,-3 0-1,-1 1 1,-1-1 0,2-1-1,2 0 2,-2-1 0,0-1 0,3 0 0,1-1 0,3-1-27,-1 1 0,1 0 0,5-1 0,9-3 1566,-10 6-1550,72-16 1,22-5-6,-3-4 0,8-4 1,5-1-1,-1 0-65,4 2 1,2-1 0,1 0 0,3-2 55,-2 0 0,2-2 1,2-1-1,-1 0 0,-3 2 3,2-1 1,-2 1 0,-1 1 0,-1-1-301,-1 1 1,-2 0 0,0 0-1,-1 1 298,-5 1 0,-1 1 0,-1 1 0,-2 0 458,5 0 1,-2 0 0,-5 2-446,6-1 1,-10 2 241,-20 4 44,-86 14-196,5-3 1,-6 0 775,2 1 1,0-1-810,2 0 0,7-2 28,1-3 2361,16 0-2406,20-3 472,8 0-550,10 0 55,0 0-33,-2 5 888,1 0-888,-1 5 0,2-2 0,0 0 0,0-2 33,0-1-22,0-4-22,0-1-67,0 5-841,0 4-851,-3 11 179,2-2 224,-1 4-841,4-7 2208,10 2 0,-7-9 0,6 0 0</inkml:trace>
  <inkml:trace contextRef="#ctx0" brushRef="#br0" timeOffset="66046">21982 12253 13499,'4'35'-1065,"0"-1"0,4 29 1065,-4-21 0,0-18 0,-3-8 0</inkml:trace>
  <inkml:trace contextRef="#ctx0" brushRef="#br0" timeOffset="66239">21871 12507 17745,'-12'-7'1479,"3"0"-1490,9 7-292,42-35-896,-6 24 1,5 0 1198,20-15 0,0 1 0,-18 16 0,-4 2 0,25-5 0</inkml:trace>
  <inkml:trace contextRef="#ctx0" brushRef="#br0" timeOffset="66407">22542 12163 12792,'17'48'0,"-3"-9"0</inkml:trace>
  <inkml:trace contextRef="#ctx0" brushRef="#br0" timeOffset="66690">22782 12054 17420,'-26'29'392,"-1"0"1,-12 21-371,38-25 1,15-7 21,8-7-10,34-17 5,-25-9 0,-1-5-22,2-3 0,-2-3 39,8-25-56,-23 13-45,-24 22-2555,-13 9 2600,-8 13 0,7-3 0,7 6 0</inkml:trace>
  <inkml:trace contextRef="#ctx0" brushRef="#br0" timeOffset="66890">23624 11587 18608,'-28'43'104,"0"0"1,0 4 0,3 0-61,4 2 1,3 0-45,1 1 0,3 2-1003,3 14 1,4-2-836,4-21 0,2-1 1838,3 7 0,3-7 0,1-15 0,1-12 0</inkml:trace>
  <inkml:trace contextRef="#ctx0" brushRef="#br0" timeOffset="67024">23338 12064 18608,'-53'-10'-2073,"12"7"-3641,43 8 5714,19 2 0,-9-5 0,6-2 0</inkml:trace>
  <inkml:trace contextRef="#ctx0" brushRef="#br0" timeOffset="67174">23840 12025 18888,'0'4'684,"0"-1"-718,-37 29-1086,28-17-3150,-28 23 4270,35-22 0,1-9 0,-1 0 0</inkml:trace>
  <inkml:trace contextRef="#ctx0" brushRef="#br0" timeOffset="67407">22074 13185 17275,'50'-33'11,"0"-1"0,0 1 0,0 0 0,0 0 1,3 3-1,3 1 0,2 0 0,0 1 1,1 0-1,-1 2-715,0 1 0,-1 1 0,1 0 0,0 2 0,1 0 0,0 1 467,-4 2 0,1 1 0,2 1 0,-1 0 0,-1 1 1,-2 2-1,-2 0-687,4 1 1,-3 1 0,-1 2 0,-1 0-1,-1 1 1009,7 0 0,-1 1 1,-3 1-1,-4 0 1,14-2-1,-8 2 1,11 2-1</inkml:trace>
  <inkml:trace contextRef="#ctx0" brushRef="#br0" timeOffset="67909">22482 13566 16434,'0'-6'292,"-7"43"-842,12 23-1192,-4-22 0,1 1 1742,6-1 0,2-6 0,1-6 0,-2-11 0</inkml:trace>
  <inkml:trace contextRef="#ctx0" brushRef="#br0" timeOffset="68259">22752 13418 19336,'39'-49'-67,"-1"10"-1457,3 70 807,-19 22 689,-15-13 0,-5 3 45,-8-4 0,-3-4 39,-12 13 22,7-29-44,12-18 78,25-15-112,27 4 0,9-6 0,-21 13 0,-2 3-45,11 11 45,-12 9 0,-18 11 0,-32 24-5076,-18-4 5076,-2-8 0,5-18 0,23-25 0</inkml:trace>
  <inkml:trace contextRef="#ctx0" brushRef="#br0" timeOffset="68576">23216 13414 19684,'52'-26'-128,"1"1"1,-7 0 0,-5 10 15,-10 21 146,-18 36-1,-22-8 1,-6 2-34,4 1 0,-2 0-6,-8 0 1,1-4 5,3 0-22,9-16-68,15-8-2420,40-31 790,-7 1 0,5-4 1720,-4 1 0,3-2 0,-3 1 0,1-1 0,-3 2 0,-6 3 0,-1 0 0</inkml:trace>
  <inkml:trace contextRef="#ctx0" brushRef="#br0" timeOffset="68826">24053 13150 18406,'-35'12'698,"0"0"1,2 1-1,3 5-564,4 12 1,6 5-130,5-3 1,8 0-95,27 31-40,11-46 0,7-10 123,1-7 1,1-8 5,5-7 0,-4-6 0,8-20 28,-24 11 0,-5-3 17,-2-27-135,-15 1-1053,-26 18-325,-12 25-2162,-3 7 3630,-5 17 0,20-6 0,3 8 0</inkml:trace>
  <inkml:trace contextRef="#ctx0" brushRef="#br0" timeOffset="69093">22724 14458 21734,'52'-36'28,"0"-1"1,1 1 0,-1-1-1,-3 9 1,3 1 0,1-1-1,3 1 1,-1 0 0,0 0-975,1 1 1,0 0 0,0 0 0,0 1-1,2 0 1,0 1 881,-4 2 0,3 1 0,0-1 0,0 2 0,0 0 0,-3 2 0,-3 1-287,16-5 1,-5 4 0,-1 0 0,1 2-335,2-1 1,2 1 0,-3 2 0,-11 2 684,-9 4 0,-4 1 0,19-3 0,-23 6 0,-76 17 0</inkml:trace>
  <inkml:trace contextRef="#ctx0" brushRef="#br0" timeOffset="69227">23837 13978 13725,'-50'19'1266,"-1"-1"0,1 1 0,-14 5 0,5-3-678,19-8 1,7-3 105,6-5-610,62-29 0,28-13-73,-24 16 0,1 1 1,5-3-973,8-4 0,6-3 1,2 0-1,0 1 961,-4 2 0,0 2 0,0 1 0,1 0-56,3-1 0,1 0 0,1 0 0,-1 2-205,-1 0 1,0 1-1,1 1 1,1-1-1154,-6 4 1,3 0 0,-1-1 0,-1 2-1,-5 1 1414,10-2 0,-4 1 0,-2 1 0,0 0 0,-1 1 0,-12 3 0,-7 3 0</inkml:trace>
  <inkml:trace contextRef="#ctx0" brushRef="#br0" timeOffset="71112">26416 11259 14193,'10'-57'164,"0"-1"0,0-1 1,1 1 199,0 9 1,-1-4-738,-1-5 1,0-6-1,-1-3 627,-3 10 1,-2-3 0,0-1 0,0 0-661,0-1 1,1-2 0,-2 1 0,0-1 463,-3-2 1,-2-1 0,-1 1 0,0 3-41,-3-5 1,0 4 0,-3-1-5,1 13 0,-2 0 0,-1 0 0,0 0-12,-2-1 1,0 1 0,-3-2 0,-4-2-101,0 7 1,-3-2-1,-2-1 1,-3-1-1,-1 2 1,-3 0 98,-5 0 1,-2 0 0,-2 2 0,-3-1 0,-3 1 0,-3 0 0,7 9 1,-3 0-1,-2-1 1,-3 1-1,0-1 1,-1 2-1,0 1 1,0 1-1,1 3-215,-1-1 1,1 3-1,-1 0 1,0 2-1,0 1 1,-1 1-1,-1 1 1,-2 1 214,4 2 1,-3 1-1,0 0 1,-2 2-1,1 0 1,0 1-1,0 1 1,1 1-1,2 1-104,-5 0 0,3 1 0,0 2 0,1 0 0,-2 1 0,-2 1 0,-3-1 122,4 1 0,-3 1 0,-1 0 0,-2 0 1,-1 1-1,-1 0 0,-1 0 0,-1 1 0,0 1 1,1 0-38,5 1 1,0 1-1,-1 1 1,-1 0-1,0 0 1,-1 1-1,0 0 1,0 0-1,0 0 1,0 0 0,0 0-1,0 0 18,-1 0 1,0-1 0,0 1 0,0-1 0,0 0 0,-1 1 0,1 0 0,-1 0 0,1 0 0,-1 1 0,0 1 0,1 0-29,3 1 1,0 0 0,-1 1 0,1 0 0,-1 0 0,0 1 0,0 0 0,1 0 0,0 1 0,1-1 0,1 1 0,1 0 0,1 0 28,-5 0 0,0 1 0,3 0 1,0 0-1,0 0 0,2 1 1,-1 0-1,0 0 0,0 0 0,-2 1-5,0 0 1,-1 0 0,-1 1 0,1 0 0,0 0 0,0 0-1,-1 1 1,1 0 0,-1 0 0,1 1 4,-1-1 0,1 1 0,0-1 1,0 1-1,0 0 0,0 1 1,-2 0-1,-1 1 0,-2 0 0,-2 1-1,12-1 1,-2 0-1,-1 1 1,-2 0-1,0 0 1,-1 1-1,-1 0 1,0 0-1,-1 1 1,0 0 0,0 0-1,0 1 1,0-1-1,0 1 1,0 0-4,6-1 1,0 0 0,0 0-1,0 0 1,0 1 0,0 0-1,-1-1 1,1 2 0,-1-1-1,0 1 1,-1-1 0,1 2 0,-2-1-1,1 1 1,-2 0 0,0 0-1,0 1 0,4-2 1,-1 1 0,-1 0 0,0 1 0,-1-1 0,0 1 0,0 0 0,-1 1 0,0-1 0,-1 1 0,1 0 0,-1 0 0,0 0 0,1 1 0,-1 0 0,1 0 0,-1 0 0,1 0 0,0 0 0,1 1 0,0-1 1,0 1 1,0 0-1,0 1 1,0-1-1,0 1 1,0 1-1,-1-1 1,1 1 0,0-1-1,0 1 1,0 0-1,1 0 1,0 0-1,0 0 1,0 0-1,2 0 1,-1 0 0,2 0-1,0 0 1,0-1-1,2 0 0,-8 3 0,0 0 0,2 0 0,0 0 0,0-1 0,2 1 0,0 0 0,0-1 0,1 1 0,0-1 0,0 1 0,1 0 0,0 0 0,0 0 0,0 1 0,1-1 1,-2 1 1,1 1-1,-1 0 1,1 0-1,-1 0 1,1 1-1,1-1 1,0 0-1,0 1 1,2-1-1,0 0 1,1-1-1,2 1 1,1-2 0,1 1-4,-13 6 1,2-1 0,4-1 0,0 0-1,2 0 1,0 0 0,-1 1 0,-1 2-1,-3 1 3,8-4 0,-2 1 0,-1 1 0,0 1 0,-1 1 0,0-1 0,0 2 0,0-1 0,0 1 0,1 0 0,1 0 0,0-1-4,-1 3 1,-1 0 0,2 1 0,0 0 0,0 0 0,0 0 0,1 0 0,0 0 0,0 1 0,0-1 0,0 0-1,1 0 0,0 0 0,-1 0 0,1 0 0,0 0 0,0 0 0,1 0 0,0 0 0,2 0 0,1 0 0,1 0 3,-3 4 0,0 1 0,1 0 0,1 0 0,1-1 0,2 1 0,1-2 0,3 0 0,2-1 5,-4 5 1,4-1-1,1-1 1,3 0 0,1 0-1,-1 1-5,-5 7 0,2 1 0,0 0 0,2 1 0,1 0-3,2-1 1,1 1 0,2 0 0,0 1 0,2-1 69,2-1 0,0 1 0,2 0 0,1 0 0,2 0-67,1 0 0,2-1 0,1 1 0,1 2 0,3 3-4,0 3 0,2 3 1,2 2-1,1 1 0,1 1 1,3-1 3,1-7 0,2-1 0,0 1 0,3 0 0,0 1 0,2 2 0,2 0-3,0-5 1,2 2-1,1 2 1,1 0-1,2 0 1,0 0-1,0-1 1,1-2-1,1-2-1,1 6 1,0-2 0,2-2 0,0 0 0,2-2 0,1 0 0,2 0 1,2-2 0,1 1 1,3 0-1,0-2 1,2-1-1,-1-2 1,1-3 1,4 3 0,-1-4 0,2-1 0,3-1 0,3 2 10,-1-3 1,4 1 0,2 2 0,2-1 0,2 0 0,1-2 0,1-1-13,-1-4 1,2-1 0,2-2-1,1 0 1,1 0 0,0-1-1,0 0 1,1 0 1,-7-3 0,1 0 0,0 0 0,0 0 0,1 0 0,0-1 0,0-1 0,1-1 0,1-2 0,2 0 0,2-1 0,0-1 0,1-1 0,0-1 0,0-1 0,-1-1 0,-1-1 0,-1-2-45,5 2 0,-1-3 0,-1-1 0,-1-1 1,1-1-1,0 0 0,1 0 45,3 0 0,1 0 0,1 0 0,-1-1 0,1-1 0,0 1 0,1-1 1,-8-1 0,-1-1 1,0 0-1,0 0 1,2-1-1,1 1 1,2-1-1,2 0-1,-8-1 0,2 0 0,1 0 0,2-1 0,1 1 0,0-1 0,2 1 0,0-1 0,0 0 0,1 0 0,-1-1 0,0 0-4,-2 0 1,1 0 0,-1-1 0,1 0 0,0 0 0,0 0-1,0 0 1,2-1 0,-1 0 0,2 1 0,0-1 0,2 0 0,0 0 3,-7 0 0,1 0 0,1-1 0,1 1 0,0 0 0,1 0 0,0-1 0,1 1 0,0-1 0,1 0 0,-1 0 0,1 0 0,0 0 0,-1-1 0,1 0 0,-1-1 0,0 0 0,-2 0 0,0-1 0,0 0 0,1 0 0,0 0 0,0-1 0,0 0 0,0 0 0,0-1 0,-1 1 0,1-1 0,-1 0 0,0 0 0,-1 1 0,0-1 0,-1 0 0,0 0 0,-2 0 3,9-1 0,-2 1 0,0 0 0,-1-1 1,0 1-1,-1-1 0,-1 1 0,0-1 0,0 0 1,0-1-1,0 1 0,0-1 0,0-1 0,0 0-3,-2 0 0,2 0 0,-1-1 0,1 0 0,-1 0 0,0-1 0,0 0 0,0 0 0,-1 0 0,-1 0 0,0 0 0,-2 0 0,-1-1 0,-1 1 0,8-2 0,-3 1 0,-2 0 0,-2-1 0,0 1 0,0-1 0,1 0 0,1-1 0,2-1 0,3-1 0,-7 2 1,1-1 0,1-1 0,2 0 0,0-1 0,1 0 0,1 0-1,0-1 1,1 1 0,0-2 0,-1 1 0,1-1 0,0 0 0,-1 0 1,-2 0 1,0 0 0,1-1 0,0 0 0,0-1 0,0 1 0,0-1 0,0 0 0,0-1 0,1 1 0,-1-1 0,0 1 0,0-1 0,0 1 0,0 0-3,0-1 1,0 1 0,0-1 0,0 1 0,0-1-1,1 1 1,-1-1 0,0 0 0,0 0 0,-1 0-1,1 0 1,-1-1 0,0 1 0,0-1 0,-1 0 4,2-1 1,1 0-1,0-1 1,0 0 0,0 0-1,-1 0 1,0 0-1,0-1 1,-1 1 0,-1 0-1,-1 0 1,-2 0-1,0 1 1,-2 0-3,7-3 0,-2 0 1,-2 1-1,-2 0 1,0 0-1,-1 0 0,0 1 1,0-1-1,1 0 1,0-1-1,0 1 0,0 0 1,0-1-1,0 1 0,-1-1 1,1 1-1,0-1 0,-1 0 1,1 0-1,-1-1-2,5-1 0,0-1 0,-1-1 1,1 1-1,-1 0 0,0-1 1,0 0-1,0 0 0,0 0 7,-1 0 1,0 0 0,-1 0 0,1 0 0,-1 0-1,0-1 1,0 1 0,0-1 0,-1-1 9,-1 2 1,-1-1 0,-1 1-1,1 0 1,-1-1 0,1-1-1,0 0 1,1-2 0,2-1 1,-6 3 1,0-1-1,2-1 1,0 0 0,0-1-1,1-1 1,1-1-1,-1 1 1,-1-2 0,1 1-1,-2 0 1,0-1-12,-1 1 0,-1-1 1,0-1-1,0 1 0,-1-2 1,1 1-1,-1 0 0,-1-1 1,1 0-1,-1 0 0,1 1 1,-1-1-7,3-2 0,1 0 0,0-1 0,0 1 0,-1 0 0,0-1 0,0 0 0,-2 1 0,0-1 0,-2 0 0,-1-1-3,5-4 0,-2-1 0,1 0 0,-2-1 0,-2 1 0,-1 0 0,-2 0 0,-3 2 0,-3 0 5,3-4 1,-4 1 0,-4 0 0,-1 1-1,-2-1 1,0 0 34,3-9 0,-1 0 0,-2-1 1,-2 0-1,-2 0-40,-3 2 0,-1 0 0,-3 0 0,-1-2 0,-2-3 36,-4 6 0,-1-1 0,-2-3 0,-1-1 0,-1 0 0,-2-1 0,0 1-33,-3 0 0,-1-1 0,-1 0 1,-2-1-1,0 1 0,-1 0 0,0 0-5,1 0 1,-1 1-1,0-1 1,0 1-1,-2 0 1,-1 1-1,-1 1-6,-2-6 1,-2 1-1,-2 0 1,-1 2 0,0 2-1,-1 4 5,-4-6 0,-1 4 1,-2 3-1,0-1-25,-1 1 0,-2 1 0,-1 0 0,0 1-59,-2 1 0,-1 2 0,-1-1 0,-1 2-51,-1 1 1,-1 0 0,-1 1 0,-1 1-162,0 2 1,0 1-1,-3 0 1,-3 0-1421,-2 1 0,-5-1 0,-1 0 0,0 1 0,2 3 1719,1 0 0,0 2 0,2 1 0,-1 0 0,1 2 0,-1 0 0,2 2 0,6 4 0,1 3 0,0-1 0</inkml:trace>
  <inkml:trace contextRef="#ctx0" brushRef="#br0" timeOffset="71495">25541 7294 17678,'18'-58'33,"0"-1"1,5-2-1,7 2-295,-5 24 1,5 1 0,3-3-1137,6-5 0,4-5 1,3 0-1,0-1 716,-8 8 1,1 1 0,1-1 0,-1-1 0,1 2 681,-1-2 0,2 0 0,-1 0 0,-1 2 0,-2 3 0,9-10 0,-3 4 0,-6 6 0,8-10 0</inkml:trace>
  <inkml:trace contextRef="#ctx0" brushRef="#br0" timeOffset="71679">26662 5805 14865,'-39'-34'1273,"1"1"1,8 5 0,4 6-1274,7 11-11,16 10 22,31 35-112,-4-1 1,1 6-603,-3-2 1,0 3 0,0 0-971,5 15 0,-3-1-1050,-6-3 0,-8-3 2723,-11 6 0,0-26 0,-4-11 0</inkml:trace>
  <inkml:trace contextRef="#ctx0" brushRef="#br0" timeOffset="72278">25971 3788 15829,'-2'4'-22,"1"-1"78,-7 41 89,9-9-117,5 20 0,3 5-11,1-21 0,1 1-532,6 15 1,0 0 508,-6-14 0,0-2 17,-3-5 1,1-2 237,2 17-226,-4-21 1019,-3-15 392,-3-41-1092,-4-5 0,-2-7-208,0-23 1,-1-5-662,0 23 0,1-1 0,-1 0 534,1-4 1,0 0-1,0 2-2,1-10 1,1 2 170,1 10 1,2-2 0,3 4-211,5-9 1,4 4-197,-3 3 0,6 6-778,25 7-785,-1 31-2196,5 14 3989,0 6 0,-18-4 0,-9-1 0</inkml:trace>
  <inkml:trace contextRef="#ctx0" brushRef="#br0" timeOffset="72430">26156 3956 16378,'48'-9'-1065,"1"0"1,-6 0-1,-7 5-3809,-11 8 4874,-13 11 0,-7-5 0,-5 3 0</inkml:trace>
  <inkml:trace contextRef="#ctx0" brushRef="#br0" timeOffset="72546">26143 4284 15448,'59'0'-182,"0"0"1,-2 11-1,-24-22 1,1 1-1</inkml:trace>
  <inkml:trace contextRef="#ctx0" brushRef="#br0" timeOffset="72713">26551 4009 18619,'44'7'-1405,"0"-1"1,0 0 0,19 2-1,-9-2 1,-19-6 0,-9 0-1</inkml:trace>
  <inkml:trace contextRef="#ctx0" brushRef="#br0" timeOffset="72863">26819 3914 17006,'-49'40'-3277,"-1"0"0,14-2 0,5-1 3264,-1 20 0,26-21 0,9-29 0</inkml:trace>
  <inkml:trace contextRef="#ctx0" brushRef="#br0" timeOffset="73280">27128 3936 17364,'-2'49'4,"-1"1"1,1-1-1,1 12 1,1 2-1,0-4 13,2 6 0,0-2-17,0-16 0,0 0 0,0-4 588,-2 1 1,1-7 150,-1-11-537,0-44-23,0-28 196,0-7 1,1-10-1267,-1 8 1,0-3 0,0-1 987,-1 0 1,0-1-1,0 0-52,1-5 0,-1-1 0,0 5-385,0-2 0,-1 5 374,1 7 0,2 4-34,1 9 0,4 4-101,16-14-34,29 40-168,-13 26 1,0 9-23,-5 1 0,-3 6 1338,0 12 0,-8 4-1125,-14-13 0,-6-1-28,-7 0 0,-6-2-936,-16 26 1262,1-34 0,-1-4 0,-1 3 0,-4-10 1</inkml:trace>
  <inkml:trace contextRef="#ctx0" brushRef="#br0" timeOffset="73497">27724 3262 18126,'-8'-7'-156,"2"1"156,6 6 22,16 105-291,-9-72 0,1 1-105,1 14 0,0 6 1,1-4 373,2 7 0,-1-8 0,0 2 0,1 4 0</inkml:trace>
  <inkml:trace contextRef="#ctx0" brushRef="#br0" timeOffset="73648">28065 3701 12893,'0'0'0</inkml:trace>
  <inkml:trace contextRef="#ctx0" brushRef="#br0" timeOffset="73798">28026 3439 16479,'0'0'0</inkml:trace>
  <inkml:trace contextRef="#ctx0" brushRef="#br0" timeOffset="74014">28667 3432 19134,'-37'3'526,"1"0"1,0 2 0,3 3-460,-11 15-55,6 11-12,11 6-202,17 20-1367,54-12-44,6-4-50,-4-31 0,4-6 576,-10-4 0,0-3-986,1-3 0,0-2 1999,-3-1 1,-3-1 0,6-3-1,-14 0 1</inkml:trace>
  <inkml:trace contextRef="#ctx0" brushRef="#br0" timeOffset="74132">29000 3544 17386,'-11'34'-762,"3"-8"0,8-22 1</inkml:trace>
  <inkml:trace contextRef="#ctx0" brushRef="#br0" timeOffset="74264">28983 3211 14630,'0'0'0</inkml:trace>
  <inkml:trace contextRef="#ctx0" brushRef="#br0" timeOffset="74480">29339 2906 21857,'-9'64'-205,"1"1"1,7-17 0,2 2 0,2-1-92,2 0 1,0 0 0,3 0-438,1-3 0,2-1 1,1-4-361,0-2 1,-1-4 1168,11 28 0,-11-31 0,-3-8 1</inkml:trace>
  <inkml:trace contextRef="#ctx0" brushRef="#br0" timeOffset="74615">29301 3425 17868,'39'-17'-1983,"-1"1"0,1 1 0,-2 3 1983,28 1 0,-28 7 0,-8-1 0</inkml:trace>
  <inkml:trace contextRef="#ctx0" brushRef="#br0" timeOffset="74732">29702 3312 17319,'-7'-2'2432,"2"1"-4191,-7-1-2959,9 5 4718,-8-4 0,11 4 0,1-3 0</inkml:trace>
  <inkml:trace contextRef="#ctx0" brushRef="#br0" timeOffset="75132">29611 2962 18563,'3'45'-36,"-1"1"0,0-1 0,1 3 1,1 1-1,0-2-721,1 13 1,2-2-1824,2-2 0,1-5 2580,9 5 0,-7-25 0,-2-12 0</inkml:trace>
  <inkml:trace contextRef="#ctx0" brushRef="#br0" timeOffset="75448">29988 3432 18944,'-1'-3'101,"0"0"-482,1 3-617,50 9 226,-7-7 189,16 2 0,6-3-56,-21-9 1,-2-4 2195,1-3 1,-5-3-180,-1-16-257,-42 4-573,-11 20-234,-24 33-269,16 15 0,2 8 0,-1 0 0,3 4-444,7-6 1,2 4 0,3-2 280,2 9 0,4-2-302,6 1 0,3 0-364,2-4 0,2 1-3530,5 10 0,0-2 4314,-9-18 0,-2-3 0,4-1 0,-4-6 0,-13-11 0</inkml:trace>
  <inkml:trace contextRef="#ctx0" brushRef="#br0" timeOffset="75799">28216 5441 18059,'11'44'-2617,"1"0"1,4 15 2616,-6-23 0,-8-28 0,0-6 0</inkml:trace>
  <inkml:trace contextRef="#ctx0" brushRef="#br0" timeOffset="75933">28233 5062 14652,'17'5'0,"-4"-1"0</inkml:trace>
  <inkml:trace contextRef="#ctx0" brushRef="#br0" timeOffset="76151">28489 5457 20132,'8'-49'444,"0"0"1,15 6-1,8 6-455,4 11 0,4 7-17,6 3 0,-2 8-207,11 12-1323,1 31-487,-32-10 0,-3 3 2045,6 4 0,-4-1 0,-1 12 0,-4-21 0</inkml:trace>
  <inkml:trace contextRef="#ctx0" brushRef="#br0" timeOffset="76366">29349 5005 19941,'-42'1'418,"0"1"1,3 2-1,3 7-418,6 15 0,6 5 0,-5 25-11,11-16 0,8-1-438,27 17-1400,15-26 1,8-5 1848,-3-10 0,1-3 0,2 3 0,-2-5 0,1-10 0</inkml:trace>
  <inkml:trace contextRef="#ctx0" brushRef="#br0" timeOffset="76583">29663 4681 20647,'-54'-18'572,"2"54"-623,42 11 1,7 8-214,-2 2 1,3 3-837,6 7 1,7-2 757,3-21 1,3-4-113,5-4 0,3-2-174,-1-5 1,4-4-1461,12-3 0,1-5 2088,18 1 0,-4-8 0,-34-10 0</inkml:trace>
  <inkml:trace contextRef="#ctx0" brushRef="#br0" timeOffset="76716">29978 5105 20557,'-8'15'-1624,"10"-6"-729,16 37-2802,9-21 5155,5-8 0,-15-8 0,-1-6 0</inkml:trace>
  <inkml:trace contextRef="#ctx0" brushRef="#br0" timeOffset="76899">30159 5124 21465,'7'1'-1815,"1"1"-1614,8 18 3429,-4-2 0,-3-3 0,-5-5 0</inkml:trace>
  <inkml:trace contextRef="#ctx0" brushRef="#br0" timeOffset="77449">30762 5055 16075,'0'-4'2813,"0"0"-1603,0 4-459,-49-25-583,14 19-112,-4-6 0,-1 4 45,-14 23 56,0 11-676,5 9 519,11 2 141,17-1-635,48-2-828,10-21 1,11-8 1029,-5-7 1,3-5-1,0-1-448,19-3 0,-2-7 740,-3-9 0,-8-5 78,-23 7 0,-5-3 375,-1-16 0,-6-6 68,-7-10 0,-4-3-179,-4 1 0,-4 0-305,-5-2 1,-6 4 281,1 22 0,-4 5-27,-18-15-105,2 23-187,0 19 993,0 25-1100,14 13 1,5 9-875,2 12 1,8 6-1272,8-11 1,4 3-1,3-2 2252,5 14 0,5-7 0,0-17 0,1-7 0,2-7 0</inkml:trace>
  <inkml:trace contextRef="#ctx0" brushRef="#br0" timeOffset="77566">31164 5050 18149,'0'-8'1277,"0"1"-1277,0 7-3541,0 0 3541,11-24 0,-8 18 0,9-18 0</inkml:trace>
  <inkml:trace contextRef="#ctx0" brushRef="#br0" timeOffset="77834">31276 4939 15482,'55'11'616,"-1"0"0,-3-1 0,-3-2-549,-14-6 1,-2-3 116,3-4 1,-2-5 1015,14-16 379,-11-10-973,-22 7-561,-12 12-45,-2 24-202,-8 53-521,-3-7 1,-4 6-97,-1-4 1,-4 3 0,-3 1-529,1-12 1,-2 2 0,-2-2 0,0-2 333,-6 4 1,0-3 0,-3-4 1012,-3-4 0,-1-3 0,4-8 0,-12 5 0,7-15 0</inkml:trace>
  <inkml:trace contextRef="#ctx0" brushRef="#br0" timeOffset="78184">29080 6527 16737,'4'-5'717,"0"1"-325,-4 4-280,0 0 0,28 47-112,-16-23-1345,7 9 1,0-2 1344,-10-14 0,0-3 0,-7-14 0</inkml:trace>
  <inkml:trace contextRef="#ctx0" brushRef="#br0" timeOffset="78317">29111 6198 16411,'0'-7'-2587,"0"2"2587,0 5 0,0 0 0,0 0 0</inkml:trace>
  <inkml:trace contextRef="#ctx0" brushRef="#br0" timeOffset="78517">29378 6513 21051,'-1'-38'309,"0"-1"1,3 2 0,6 5-298,29 0-29,-4 16 0,5 5-375,0 7 0,1 5-180,2 1 1,-1 5-169,-3 7 1,-3 4-3508,17 19 4247,-4-2 0,-20-15 0,-8-6 0</inkml:trace>
  <inkml:trace contextRef="#ctx0" brushRef="#br0" timeOffset="78801">30027 6117 21924,'-14'43'15,"0"-1"1,0 1 0,2 1 0,0-1 0,6 3-326,7 12 0,8 4 0,3-1-1357,3 0 0,3 0 0,2 0 874,-5-10 0,1 0 0,0-1 0,1-3 793,1-2 0,1-3 0,-3-5 247,1 0 0,-10-9 2201,-23-16-1249,-12-29-785,-21-17-341,5-8 0,0-10-300,6 0 0,6-5-479,9 12 0,4-2 0,5 2-1434,6-6 0,11 4 2140,14 6 0,6 7 0,4 10 0,-1 7 0</inkml:trace>
  <inkml:trace contextRef="#ctx0" brushRef="#br0" timeOffset="79000">30344 6131 21532,'-18'42'-389,"0"0"1,6 15 0,10 1-2228,12-8 0,7-1 2527,-1-1 1,2-3 0,8 11-1,-12-39 1</inkml:trace>
  <inkml:trace contextRef="#ctx0" brushRef="#br0" timeOffset="79234">30624 6324 21342,'-60'-4'616,"14"12"-616,38 4-358,11 13-1,11-4-537,32 4 224,1-11 419,-14-6 1,3-3-510,4-2 0,0-4-3255,-1-3 0,-1-2 4017,-1 0 0,-3-2 0,8-6 0,-30 3 0</inkml:trace>
  <inkml:trace contextRef="#ctx0" brushRef="#br0" timeOffset="79402">30946 6049 19179,'-27'-51'3070,"3"10"-3070,15 56 0,2 13 11,2 23-45,9-3 1,5 4-1054,7 3 1,3 1-2187,-4-12 1,1 1 0,0-4 3272,6 6 0,-2-6 0,5 8 0,-20-36 0</inkml:trace>
  <inkml:trace contextRef="#ctx0" brushRef="#br0" timeOffset="79534">30916 6244 18597,'46'-21'0,"-1"1"0,-8 3 0,-1 1 0</inkml:trace>
  <inkml:trace contextRef="#ctx0" brushRef="#br0" timeOffset="79668">31198 6175 15504,'0'0'0</inkml:trace>
  <inkml:trace contextRef="#ctx0" brushRef="#br0" timeOffset="79801">31206 5955 16580,'0'0'0</inkml:trace>
  <inkml:trace contextRef="#ctx0" brushRef="#br0" timeOffset="80068">31411 6068 18418,'4'5'907,"-1"-1"-515,-3-4-336,-9 42-11,6-20-45,3 35 34,34-30-483,16-12 203,2-10 235,-6-18 11,-25-10 336,-8-22-291,-16-1-292,-7 2-1714,-12 17-2700,0 20 4661,1 5 0,10 2 0,4 0 0</inkml:trace>
  <inkml:trace contextRef="#ctx0" brushRef="#br0" timeOffset="80268">31781 6093 21096,'4'-35'1551,"-1"0"1,8-22-1552,4 38-33,4 9-113,8 12-1434,15 38-1053,-16-5 0,-2 5 2633,0 2 0,-3 0 0,-5-6 0,-3-5 0,-4 0 0</inkml:trace>
  <inkml:trace contextRef="#ctx0" brushRef="#br0" timeOffset="80505">29279 7336 20667,'55'-19'17,"-1"-1"1,1 0 0,0 0-1,6 0 1,2 1 0,2 2-1,1 2-913,-10 4 0,1 3 1,2 0-1,2 2 1,5-1 607,-12 2 0,3 0 1,2 0-1,3 1 1,1 0-1,1 0 0,-1 0 1,1 0-1,-3 1 228,0-1 1,1 1-1,0 1 1,0-1-1,-1 1 1,0-1 0,0 1-1,-2 0 1,-1 0-1,9-1 1,-1 0 0,-1 0-1,-1 0 1,-1 1-1,-3 0 1,-2 0 0,0 2-1,0 0 1,0-1-1,0 1 1,0-1-1</inkml:trace>
  <inkml:trace contextRef="#ctx0" brushRef="#br0" timeOffset="80652">30447 7307 20983,'-46'5'45,"1"1"0,-4 1-34,95-11-11,9-4 0,16-2-1330,-23 2 0,8 0 0,4-1 0,4-1 1,1 1-1,-1 0 456,-8 1 0,1 0 0,1 0 0,0 0 0,2-1 0,-1 1 0,1 0 0,-1 0 780,1 0 1,0 0-1,1 0 1,0 0-1,0 0 1,-2 0-1,-1 1 1,-3 0 0,6 0-1,-1-1 1,-1 1-1,-3 0 1,-4 1-1,-7 2 1,18-2-1,1 1 1</inkml:trace>
  <inkml:trace contextRef="#ctx0" brushRef="#br0" timeOffset="101607">19008 17595 11817,'-28'-14'1379,"7"2"-684,17 10-68,2 0-234,-1 2 133,-1-1 112,0 1-21,1 0-46,1 0 259,-1 0-461,2 0-133,-3 0-80,1 0 225,-5 0-22,1 0-101,-2 0-23,5 0-123,2 0 549,2 0-661,-2 3 33,0-1-10,-1 2-1,1-2 124,2-2-247,0 2 45,0 3 56,-1 7-11,1 8 11,-1 7 0,1 9 5,0-3 1,0 5-1227,0 4 0,0 2-2667,0 10 0,0-1 3888,2-11 0,0-5 0,-1 11 0,2-35 0</inkml:trace>
  <inkml:trace contextRef="#ctx0" brushRef="#br0" timeOffset="101991">19296 17926 18059,'0'0'0</inkml:trace>
  <inkml:trace contextRef="#ctx0" brushRef="#br0" timeOffset="102675">18702 17631 16031,'-17'7'145,"4"0"-145,19 0 67,-2 0-11,0-3-89,-2 0-1076,0-4-673,3 0-4672,0 0 6454,4 0 0,-5 0 0,1 0 0</inkml:trace>
  <inkml:trace contextRef="#ctx0" brushRef="#br0" timeOffset="103257">19066 17539 12882,'0'-9'3417,"0"2"-2229,0 7-78,0 0-864,-23-23 34,-17 33-174,3 3 1,-2 7 78,-5 25 0,4 9-577,6-3 0,4 2 442,6 2 1,7-1-40,10-18 0,9-3-48,19 6 0,13-4 87,11-8 1,9-7-574,-3-7 0,5-4 0,2-5-2051,4-8 0,2-5 1,-3-3 2573,-11 1 0,-2-2 0,-5 0 0,7-6 0,-9 2 0,-12 0 0</inkml:trace>
  <inkml:trace contextRef="#ctx0" brushRef="#br0" timeOffset="103474">19549 17587 17902,'-11'33'605,"1"-1"0,-7 28-605,30-2-2286,13-5-1445,-3-26 0,3-4 3731,21 5 0,-13-19 0,-17-9 0</inkml:trace>
  <inkml:trace contextRef="#ctx0" brushRef="#br0" timeOffset="103791">19878 17725 21208,'-39'12'-12,"-1"-1"1,-15 14-292,55 16 90,13-16-268,29-11 201,1-14-482,17-10-527,0-3 617,-15-2-393,-7 4 438,-20 7 481,-7 3 695,-5 1 90,-4 2-639,0-1-504,2 1-2320,4-4 2824,2-5 0,-4 4 0,0-4 0</inkml:trace>
  <inkml:trace contextRef="#ctx0" brushRef="#br0" timeOffset="103923">20116 17471 17140,'0'0'0</inkml:trace>
  <inkml:trace contextRef="#ctx0" brushRef="#br0" timeOffset="104257">20362 17697 19403,'-8'0'2006,"2"0"-1983,14-39-23,4 21-34,7-29-44,2 33-1,1 4-22,0 6-426,14 2-122,7 17 649,-1-3 0,-4 11-23,-17-9 35,-6-4-12,0-4 156,6-7 1,2-16 179,1 2-336,-6-3-67,-7 13-112,-1 16-1457,5 8-2286,10 8 3922,12-1 0,-15-10 0,1-6 0</inkml:trace>
  <inkml:trace contextRef="#ctx0" brushRef="#br0" timeOffset="104558">22081 17184 16983,'43'26'-1211,"1"0"1,10 1 0,-3-3 1210,5-4 0,-3-2 0,-31-13 0</inkml:trace>
  <inkml:trace contextRef="#ctx0" brushRef="#br0" timeOffset="104707">22393 17068 19246,'-41'27'90,"1"-1"0,1 2 0,4 2-639,9 0 0,3 2 549,1 8 0,3-2 0,-3 1 0,8 2 0</inkml:trace>
  <inkml:trace contextRef="#ctx0" brushRef="#br0" timeOffset="105190">23771 16793 15000,'14'53'112,"0"1"0,0-4 0,0-2-67,-2-4 0,0-4 1568,2 12 1491,-3-25-2264,-9-47-347,-4-44-342,1 24 1,0-3-351,0-9 0,0-4 288,-1-5 1,1-6-372,0 17 1,0-5 0,1-2 0,-1 1 300,0 1 1,1 0 0,-1 1 0,1-1-9,0 2 0,0 0 0,0 1 0,1 3-11,0-4 0,0 2 0,4 10-145,10-4 145,12 24 0,12 35-342,6 17 1,1 14-488,-14-5 0,-1 5 0,-1 5 599,-6-4 0,-1 4 0,-2 1 1,-3-1 10,-1 7 1,-4 0-1,-6-2 219,-9 0 0,-5-1 0,-6-6 17,-8 0 0,-6-4 473,-11 8 1,-5-5-889,9-17 1,-1-7 397,2-7 0,2-7 0,0-8 0,25-24 0</inkml:trace>
  <inkml:trace contextRef="#ctx0" brushRef="#br0" timeOffset="105508">24727 16418 20871,'-11'44'52,"-1"-1"1,2-3-1,7-7-63,18-11 56,5-8 11,-3-35 39,-7-10 0,-3-7-33,-1-5 0,-3-3-570,0-16 1,-1-1 546,-2 7 0,0 2-28,1-2 0,2 0 6,0 5 0,3 0-28,7-2 0,7 4-96,1 15 1,5 5-1923,10 3 1,2 9-6397,21 17 8425,-7 25 0,-33-9 0,-10 1 0</inkml:trace>
  <inkml:trace contextRef="#ctx0" brushRef="#br0" timeOffset="105658">24864 16167 21611,'60'-10'-1967,"-1"0"1,1 0 0,-13 2 0,-3 1 0,2 1 1494,5 3 0,0 1 0,-7 2 1,11 0-1,-14 0 0</inkml:trace>
  <inkml:trace contextRef="#ctx0" brushRef="#br0" timeOffset="105875">26121 16201 21398,'-6'0'45,"1"0"-1194,32-1 1,16-1-4713,14 1 5720,1-1 0,-1 1 0,-8 1 0,-14 0 0</inkml:trace>
  <inkml:trace contextRef="#ctx0" brushRef="#br0" timeOffset="106042">26228 16443 21532,'54'-7'-1444,"-1"0"1,1 0 0,0 1 0,-1-1 0,-1 1 1443,-5 0 0,-1 0 0,-4 1 0,-1 0 0,-4 1 0,24-2 0</inkml:trace>
  <inkml:trace contextRef="#ctx0" brushRef="#br0" timeOffset="106274">27385 16653 21835,'63'-5'-64,"0"0"1,-16 0-1,6 0 1,3 0-1,3-1 1,1 0-35,1 1 1,4-1 0,1 0 0,1 0 0,0 1 0,0-1-870,-8 1 0,1 0 0,-1 0 0,1 0 0,0 1 0,0-1 0,1 1 723,2 0 1,2 0 0,1 1 0,-1-1-1,-1 1 1,-3 1 0,-2-1-670,2 1 1,-2 1 0,-3 0 0,-1 1 0,0-1 900,10 0 1,0 1-1,-3 0 1,-6 0 0,-6 0-1,-5 0 1,-3 0 0,2 0-1,0 0 1</inkml:trace>
  <inkml:trace contextRef="#ctx0" brushRef="#br0" timeOffset="106491">28511 16803 9745,'-45'10'1275,"1"-1"0,0 1 0,-8 3 0,0 0 1,4 0-929,3-1 0,3 1-168,-5 1 1,11 1 2258,27-4-2080,51-5 1,36-6-359,-24-2 0,7-1 0,6-2 0,4-1 0,3 1-333,-17 1 0,4 0 1,2-1-1,3 0 0,1 1 1,0-1-1,1 0 1,-1 0-1,-2 0 227,0 0 0,0 0 0,0 0 1,0 0-1,-1 0 0,1 0 0,1 0 1,-1 0-1,1 0-338,-3 0 1,0 1 0,1-2-1,1 1 1,0 0 0,-1 1-1,-1-1 1,-1 1 0,-2 0 0,-2 0 443,8 0 0,-1 1 0,-1 0 0,-3 1 0,-2 0 0,-2 0 0,-3 0 0,10-1 0,-5 1 0,-3 0 0,-1 0 0,4 1 0,1-1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3:59:32.1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6093 2708 15370,'13'44'53,"1"0"1,-1 0 0,0 7 0,-1 1 0,-1 1 102,1 5 1,-1 1 0,-1-3 941,0 14 1,-3-10 1432,-5-7-2261,-12-60-69,-5-40-156,4 16 0,0-3-147,1-6 0,-1-4 1,1-2 112,-2-5 0,1-1 0,1-3-596,-1-10 1,2-3 0,0 4 587,1 12 1,1 3 0,3 2-10,2-13 1,6 10-18,14 5 6,12 28 1,9 9-74,13 16 0,5 14-412,-11-1 1,0 7 0,-4 7 333,-4 13 0,-6 9 0,-7 0-125,-7-6 1,-7 2 0,-7-1 292,-10 5 0,-8 0 0,-4-4 22,-14 4 0,-8-5 424,6-11 0,-3-1 0,0-3-435,-9 6 0,0-5-264,2-2 1,3-7-2615,-6-3-2826,35-29 5693,5-10 0,7 5 0,0-4 0</inkml:trace>
  <inkml:trace contextRef="#ctx0" brushRef="#br0" timeOffset="416">6839 2677 16143,'-1'-9'728,"3"51"-347,4-1-297,-3 1 0,0 5 5,2 2 1,-1-1-73,-2-6 0,0-2 868,-1-1 0,-3-5-268,-7-9-326,-7-46 224,-7-28-431,10 14 0,0-3-363,-1-6 0,2-3 320,1 1 0,1-4 0,3 0-38,3 1 1,2 0 0,1 1-4,1 0 0,1 2 0,6 1-415,21-15 0,10 11-134,-7 29 0,3 6-202,13-4 1,4 8-3687,3 21 0,-2 7 4437,-16-5 0,-3 1 0,4 3 0,-5 1 0,-16 1 0</inkml:trace>
  <inkml:trace contextRef="#ctx0" brushRef="#br0" timeOffset="583">6907 2823 20501,'27'-30'-396,"1"0"0,2 3 1,5 6-2104,20 10 0,4 7 2499,1 7 0,-1 1 0,-11-4 0,-3 2 0,18 11 0</inkml:trace>
  <inkml:trace contextRef="#ctx0" brushRef="#br0" timeOffset="1115">8192 2547 19930,'56'-6'-694,"0"0"1,0 0 0,0 0-1,-1 0 1,9-2 0,0 0 0,-2 0-1,-4 1 208,3-1 1,-4 0 0,-4 0 485,8-3 0,-11-2 572,-16-5 1713,-34-10 1177,-29-1-2218,-5 3-1244,3 10-33,18 21 33,14 17 0,7 22-594,5 17-857,-2-13 0,0 3-3071,-5-6 1,-3 0 4473,-3 0 0,-2-5 1,-6 5-1,-4-32 0</inkml:trace>
  <inkml:trace contextRef="#ctx0" brushRef="#br0" timeOffset="1450">9942 2194 18384,'49'-29'43,"-1"1"0,1 0 0,4 5 0,4 2 0,3 2 0,0 2-55,0 3 1,1 4 0,1 0 0,1 2-1063,-6 0 1,3 1 0,0 1 0,-2 1 0,-3 0-406,15 1 0,-5 2 0,-2 1 1479,-6 0 0,-2 1 0,-5 0 0,-3 0 0,-7 0 0,9 0 0</inkml:trace>
  <inkml:trace contextRef="#ctx0" brushRef="#br0" timeOffset="1632">10815 2133 16053,'-4'37'325,"0"1"0,2 0 0,2 0-308,1-3 0,2 0-23,3 17 0,1 3-2056,1-2 1,2 0 1860,-1-2 1,1-4 0,4 12 0,-6-40 0</inkml:trace>
  <inkml:trace contextRef="#ctx0" brushRef="#br0" timeOffset="1816">10489 2702 19314,'-49'-6'415,"53"1"-1161,40 3 1,20 5 78,-2-3 1,4 1-912,-10-1 0,3 0 0,-2 1 160,9 0 1,-2 0 1417,-2 0 0,-4 1 0,-23-1 0,-4 0 0,16 1 0</inkml:trace>
  <inkml:trace contextRef="#ctx0" brushRef="#br0" timeOffset="2049">11405 2774 16838,'-12'0'3260,"2"0"-2577,10 0-324,-39-65-359,29 23-281,-10-6 0,5-2 225,28-10 56,10 2 23,12 6 17,-8 26 1,4 4-360,0 8 0,2 8-264,5 11 0,-1 10-442,-5 13 0,-4 6 89,-7 1 1,-4 2-1099,-4 0 0,-2-1 2034,3 6 0,-7-19 0,0-8 0</inkml:trace>
  <inkml:trace contextRef="#ctx0" brushRef="#br0" timeOffset="2682">12314 2329 17577,'-53'8'818,"1"-1"0,4 9 0,6 6-773,15 2 0,7 4-45,3 3 0,7 0 0,13 10-241,17-16 0,10-5-437,16-4 0,7-7 353,-3-4 0,4-4 0,-1-2-268,-5-2 1,0-3-1,-2-2 410,-1-2 0,-1-2 0,-4-1 15,-3-2 0,-6-2 504,19-24 1961,-31 6-840,-23-5-853,-12 17-144,-4 5-146,13 9 1509,2 4-1633,4 1-179,0 0 68,1-5 21,0-4-55,0-8-34,0-5 23,0-30-34,0 17 0,0-2 11,-1-10 0,-1 1-11,1 8 0,0 3 34,-4-21 22,1 35 90,0 8-235,1 24 89,1 56 16,1-6 1,1 5-17,0 2 0,0 2-274,1-18 1,0 1 0,1-4 166,1 3 0,4-3-974,8 14 0,7-2-3835,11-11 1,4-4 4542,1-1 0,0-7 0,-7-13 1,-2-7-1,3-12 0</inkml:trace>
  <inkml:trace contextRef="#ctx0" brushRef="#br0" timeOffset="3033">13175 2338 19930,'22'54'123,"6"-10"-67,38-32-28,-25-17 0,3-5 22,11-8 1,-2-6-389,-11 1 1,-4-4 365,-6-4 0,-7 0 39,-9-10 601,-9 8-253,-6 9-247,-5 10-213,-7 23-268,1 26-539,8 3-358,22 11-583,25-21-807,11-14 1,6-5 2599,-9-2 0,-1-2 0,1 0 0,-4-2 0,1-3 0</inkml:trace>
  <inkml:trace contextRef="#ctx0" brushRef="#br0" timeOffset="3399">14553 2081 19437,'-62'-13'739,"0"1"1,-3 17 0,3 10-746,11 4 0,5 10-17,13 3 1,3 6 0,7 0-6,9 5 0,12 1-286,10 4 0,13-6-465,16-13 1,6-12 520,1-11 1,1-10-44,1-9 1,-5-8 300,-13-4 0,-5-7 157,3-23 0,-5-9-303,-9 11 1,-4-3 0,-1-3 413,-1 5 1,-1-4 0,-1 1 0,-1 2-510,-4-8 0,-2 3 1,-1 2 400,-1 7 1,0 2 0,-5 7-15,-18-8-146,-4 26-45,1 32 0,10 24 0,4 12-269,8-3 0,3 4 1,4 4-849,5 13 0,4 5 1,3-2 451,0-8 0,2-2 1,4-1-539,6-4 1,4-2-1,0-5 1348,6-1 0,-2-8 0,5 8 0,-7-16 1</inkml:trace>
  <inkml:trace contextRef="#ctx0" brushRef="#br0" timeOffset="3885">14936 2390 18283,'2'-6'560,"19"-19"0,9-3-549,6-2-270,3-6 1,1-2 280,9-7 380,-25 12 1,-5-3 50,-10 2 1,-7 2-84,-27-27-302,-18 32-57,-22 43 11,18 23-22,20 1 0,5 6-79,7 0 1,10 1-326,15 9 1,11-4-37,3-13 0,8-7 322,18-8 1,5-9-29,-11-8 0,0-5 107,0-3 0,-2-4 39,-4-1 0,-2-6 434,1-11 0,-5-8 87,-10-4 0,-4-4 45,1-7 0,-4 1-499,-7 10 1,-3 2-68,8-10-11,2 32 11,28 11-208,-11 12 0,2 5-89,12 8 1,-1 6-74,-6 9 0,-8 5 325,-12-8 0,-12 1 45,-18-2 0,-11-4 67,-10-10 1,-7-6 22,-15 1 0,-1-4-1071,19-8 0,3-4-4879,-23-12 6060,80-22 0,-5 10 1,14 3-1</inkml:trace>
  <inkml:trace contextRef="#ctx0" brushRef="#br0" timeOffset="4283">17821 2037 14978,'0'40'761,"0"-1"1,0 8 0,3-2-2062,7 15-5826,-1-9 7126,3-25 0,-8-22 0,-3-4 0</inkml:trace>
  <inkml:trace contextRef="#ctx0" brushRef="#br0" timeOffset="4433">17752 1706 18238,'22'39'-1174,"-1"0"1,0 15-1,6-38 1</inkml:trace>
  <inkml:trace contextRef="#ctx0" brushRef="#br0" timeOffset="4666">18216 2086 19829,'0'-48'668,"0"0"1,10 1 0,3 1-669,0 8 0,4 3-6,6 6 1,3 6-51,16 7-73,-8 22 0,2 9 6,8 12 0,1 6-253,0 0 1,-1 2-652,2 8 1,-5-1-324,-13-13 0,-3-2-6281,17 17 7631,-9-12 0,-16-17 0,-6-8 0</inkml:trace>
  <inkml:trace contextRef="#ctx0" brushRef="#br0" timeOffset="4951">18970 1471 21005,'-7'55'36,"0"0"0,0 0 0,1-1 0,0 0 0,3-2-36,3-8 0,2-1 0,1 3-960,2 2 1,2 3 0,0 2 0,0 0 292,-1 0 0,-1 0 1,1 1-1,-1 1 249,2 7 1,0 3 0,-1-1 0,-4-3 719,-5 6 1,-4-2-1,-3-7 325,-1 1 1,-7-10-85,-6-19 1,-2-14 837,-14-36-1179,10-15 0,3-11-718,10 7 1,2-5 0,2-2-528,0-9 1,1-3 0,5 2-12,4 9 1,3 1 0,4 3 1053,8-15 0,6 9 0,4 14 0,-3 9 0</inkml:trace>
  <inkml:trace contextRef="#ctx0" brushRef="#br0" timeOffset="5182">19268 1759 19101,'14'58'130,"0"-1"1,-1 2 0,0 0-2781,-2 3 0,1-3 2650,2-15 0,0-5 0,9 9 0,-5-37 0</inkml:trace>
  <inkml:trace contextRef="#ctx0" brushRef="#br0" timeOffset="5649">19859 1926 20602,'-59'-9'314,"-1"0"0,13 2 0,8 4-617,15 12-67,19 5-660,34 10 671,19-10 359,-10-8 0,2-2 23,26-10-1,-11-4 23,-28 0 67,3 5 22,1 12-89,11 9-11,14 1-34,-7-3-336,5-13-796,-17-14 347,3-28 930,-26 10 1,-2-4 157,-1-1 0,-2-1-298,-5-6 0,-3 1 163,0 8 0,-2 0 426,-3-29 78,0 9-156,-1 20-516,1 16-34,-7 52 28,5 6 1,1 5-259,-1 2 1,1 2-488,3 13 1,5-2 21,5-18 1,5-3-510,4 0 0,3-2-678,6-2 0,1-3 1916,-1-3 0,-1-3 0,7 3 0,-12-11 0</inkml:trace>
  <inkml:trace contextRef="#ctx0" brushRef="#br0" timeOffset="5916">20110 1904 18406,'61'-8'-635,"0"1"0,-3 0 1,0 1 56,6 3 1,0 2-591,-4 0 1,0-1 668,-1 1 1,-4 0 957,10 0 1326,-49 1-541,-24 0-76,-4 0-743,-1 0-850,-4 0 425,6 0 0,1 0 0,5 0 0</inkml:trace>
  <inkml:trace contextRef="#ctx0" brushRef="#br0" timeOffset="6066">20795 1694 17286,'0'0'0</inkml:trace>
  <inkml:trace contextRef="#ctx0" brushRef="#br0" timeOffset="6332">21026 1883 19258,'-42'22'410,"0"0"1,5-2 0,6 2-411,7 23-134,52-8 134,5-19 0,7-5 0,3-5 0,2-5 5,6-6 1,-3-5 106,8-13 964,-16-26-807,-30-9-303,-18 2-168,-20 7-470,-3 28-762,7 9-2409,10 7 3843,41 15 0,-18-9 0,23 9 0</inkml:trace>
  <inkml:trace contextRef="#ctx0" brushRef="#br0" timeOffset="6549">21645 1879 21544,'6'-47'698,"1"1"0,8-2 1,7 9-699,16 12-135,20 4 90,-24 39 1,-2 12-130,4 13 1,-3 10-870,-6-1 1,-1 6 0,-2-1 679,-4-4 1,-3-1 0,-2 0-594,-1 2 0,-3 0 0,-1-5-2792,-2 1 0,-2-3 3748,-2-5 0,0-3 0,0 4 0,-3-16 0</inkml:trace>
  <inkml:trace contextRef="#ctx0" brushRef="#br0" timeOffset="7016">10373 4638 18798,'57'-19'124,"-1"-1"0,1 1 0,-1-1 0,0 1 0,-6 4 1,2 1-1,2-1 0,2 0 0,2 1 0,1-1 0,3 0 1,1 0-1,3 0-484,-13 3 1,3-1-1,1 1 1,2-1-1,2 0 1,0 0 0,2 0-1,0 1 1,1-1-1,0 0 1,0 0-1,-1 1 1,0-1 0,0 1-1,-2 0 372,4-1 0,-1 1 0,0 0 0,-1-1 0,1 1 0,0 0 0,-1 1 0,1-1 0,0 0 0,1 0 0,-1 1 0,1-1 0,1 1 0,0-1-69,-4 2 0,0-1 0,2 0 0,0 0 1,0 1-1,0-1 0,1 0 0,0 1 0,0-1 1,-1 1-1,0 0 0,0 0 0,-2 0 0,1 1 1,-2-1-1,-1 1 65,4 0 1,-2 0 0,-1 0-1,-1 0 1,-1 1 0,0 0-1,0 0 1,0 0 0,1 0-1,2 0 1,1 0 0,1-1 0,3 1-32,-8 0 0,1 1 1,0-1-1,3 1 1,0-1-1,0 1 1,2-1-1,0 0 1,1 1-1,1-1 1,-1 0-1,1 1 0,1-1 1,-1 0-1,0 1 1,1-1-1,-1 1 1,-1-1-1,1 1 22,-2-1 0,0 1 1,-1 0-1,1 0 1,0 0-1,0 0 1,0-1-1,1 1 1,-1 0-1,1 0 1,0 0-1,0 0 1,0 0-1,1 0 1,0 0-1,0 0 1,1-1-1,0 1 1,1 0-1,0 0-41,-7 0 1,0 1 0,1-1 0,1 0 0,0 1 0,0-1 0,1 0 0,0 1 0,0-1 0,1 0 0,0 0 0,-1 0 0,1 1 0,0-1 0,0 0 0,0 1 0,0-1 0,-1 0 0,0 1 0,0-1 0,0 1 0,-1 0 0,0-1 0,-1 1 0,0 0 40,3 0 1,0 0-1,0-1 1,1 1-1,-1 0 1,0 0-1,0 0 1,0 0-1,0 0 1,-1 0-1,0 0 1,0 0-1,-1 0 1,0 0-1,-1 1 1,0-1-1,-1 1 1,-1-1 0,0 1-1,-1 0 1,-1 0-1,-1 0-41,10-1 0,0 0 0,0 0 0,-2 0 0,-1 1 1,0-1-1,-1 1 0,-2-1 0,1 1 0,-2 0 1,0 0-1,-1 1 0,-1-1 0,0 1 0,-1-1-47,8 1 0,0-1 1,-1 1-1,0 0 1,-1 0-1,-1 1 1,-3-1-1,-1 1 1,-3 0-1,-3 1 1,-3 0-131,18-1 0,-5 0 0,-5 2 0,-4 0 0,-3 1 219,8 2 0,-6 2 0,-5-1 0,0-4 0,-13 4 0,-27 6 0</inkml:trace>
  <inkml:trace contextRef="#ctx0" brushRef="#br0" timeOffset="7316">15180 4086 16552,'57'-20'120,"0"-1"0,-1 0 0,1 1 0,-1-1 1,1 0-1,3 1 0,0-1 0,0 1 0,1 1 1,0 1-1,0 1-897,-2 3 1,-2 2 0,1 1-1,1 0 1,4 0 0,4 0 791,-14 2 0,3 0 0,3-1 1,1 1-1,2 0 0,1-1 0,1 1 1,1 0-1,0 0 0,1 0 1,-1 0-83,-5 2 0,1-1 0,1 0 1,0 1-1,0-1 0,1 1 1,1 0-1,0 0 0,1 0 0,0 0 1,1-1-1,1 1 0,1 0 63,-8 1 0,1 0 0,2 0 0,1 0 0,0-1 0,1 1 0,0 0 0,1 0 0,0 0 0,0 0 0,-1 0 1,0 0-1,0 0 0,-1 1 0,-2-1 0,0 1 0,-2 0-38,9-1 1,-2 1 0,0-1 0,-1 1 0,-1 0 0,0 0 0,-1 0 0,-1 0 0,0 0 0,0 1 0,0-1 0,-1 1 0,-1 0 3,7-1 0,-1 1 0,1 0 1,0 0-1,-2 0 0,0 1 1,-1-1-1,-2 1 0,-3 0 1,-2 0-1,-3 0-242,14-1 1,-5 1-1,-4 0 1,-1 0-1,-2-1 1,-1 1-123,3-1 1,-1 0 0,-2 0 0,-2 0-1,-3 0-197,17-1 0,-4-1 1,-10-3 598,-8-7 0,-9-1 0,4 2 0,-50-7 0</inkml:trace>
  <inkml:trace contextRef="#ctx0" brushRef="#br0" timeOffset="12082">15091 5969 19661,'8'57'37,"0"-1"1,-1-4-1,1-3-1101,7 11 1064,-8-20 0,0-2 0,0 0 0,0 8 0</inkml:trace>
  <inkml:trace contextRef="#ctx0" brushRef="#br0" timeOffset="12349">14581 6709 16793,'42'-8'911,"0"0"1,5-2-1,7-1-836,-6-1 1,7 0 0,4-2-1,2 1-1004,-8 1 1,3 1 0,2-1-1,2-1 1,-1 1 0,0 1 916,1-1 1,1 0 0,0 1 0,0-1 0,0 1-1,1 0-290,-5 1 1,1 0 0,1 0 0,-1 0 0,-1 1 0,-2 0 0,-3 2-403,15-1 1,-4 1 0,-3 1 0,-2 1 787,9-1 1,-3 2 0,-7 0 0,-3 2 0,-9 0 0,5 2-1</inkml:trace>
  <inkml:trace contextRef="#ctx0" brushRef="#br0" timeOffset="12900">11554 6226 16983,'-45'2'530,"-1"0"1,2 4-1,1 5-278,-6 14 0,4 9-213,13 6 1,3 2-35,-3-1 1,8 0 5,21-4 0,11-5 45,30-4-28,-6-19 0,3-6-723,7-7 1,2-6 711,4-3 0,0-5 39,0-7 0,-1-6 161,2-11 1,-7-6-196,-20 7 0,-7-2-22,-4 1 0,-11 3-17,-19 10 1,-9 5-169,-1 8 0,-4 5-370,-2 2 1,-1 3-1167,0-1 1,0 4 1720,-2 8 0,4 1 0,-6-3 0,10 10 0</inkml:trace>
  <inkml:trace contextRef="#ctx0" brushRef="#br0" timeOffset="13133">10528 7275 18250,'52'-30'81,"-1"0"1,0-1-1,0 7 1,5-1 0,3 0-1,0 1 1,-2 3-1317,2 2 1,-2 2 0,1 1-1,4-1 473,-9 3 0,3-2 0,2 0 0,0 1 0,-2 1 1,-3 2 761,10-1 0,-3 3 0,-3 0 0,-4 2 0,16-5 0,-8 3 0,-16 4 0,1 0 0</inkml:trace>
  <inkml:trace contextRef="#ctx0" brushRef="#br0" timeOffset="14286">15331 7061 14518,'-44'23'302,"1"1"1,1-1 0,5 3-79,-8 20 100,11-4 1,-1 6-1627,10-8 0,0 3 1,1 0 1390,-2 2 1,1 1 0,1 2-42,-1 5 1,1 3-1,3-1-205,5-6 1,1-1-1,1 2 183,-2 6 0,1 3 1,0 0-13,0 3 1,1 1 0,-1 5-11,3-9 1,0 3 0,-1 2-1,0 3 1,1-1 6,1-6 0,1 1 0,-1 1 1,1 1-1,0 1 0,-1 2-98,2-7 1,-1 2 0,1 1 0,-1 1 0,0 1 0,1 0 0,0 0 0,1 0 136,1 1 0,0 1 1,1 0-1,0 1 1,0-1-1,1-1 1,0-1-1,0-2-225,0-2 0,0 0 0,0-2 1,1-1-1,0 0 0,1-1 1,2 1 188,0 5 1,2 1 0,1 0 0,0-2 0,2-3 0,0-2 13,1 4 0,1-4 0,3-1 0,3 3 49,3-2 0,3 2 0,3 0 0,2 0 0,2-1-64,2-4 1,3 0-1,1-1 1,2-2 0,-1 1-62,1-1 0,-1-1 0,1 0 0,2-2 0,1-3 53,10 5 1,2-3 0,0-3-1,0-6 2,2-5 1,-1-6 0,1-3 178,1-2 0,0-4 1,1-2-180,1-4 1,-1-2-1,1-3-7,2-2 0,-1-2 0,0-3 11,-2-4 0,-1-2 1,2-6 295,-3-4 0,2-3 0,0-5 1,-3-2-283,-3-4 0,-2-5 0,-2-2 0,1-3-5,-4 0 0,1-4 1,-1-2-1,-2-1 0,-4 2-138,0-6 1,-3 1 0,-3-2 0,-2 0 148,-2-3 0,-2-1 0,-2-1 0,-3 3-9,0-8 1,-3 2 0,-2-5 80,-3 10 1,-2-5 0,0-1-1,-1-2 1,0 0-101,-2 8 1,-1 0 0,0-1 0,-1 1 0,-1-1-1,1 0-127,-1-1 1,0 1 0,-1-1 0,0 1 0,-1 0 0,-1 1 123,-1-9 0,0 0 0,-2 1 0,0 2 0,-1 3 0,-2 3 0,-1 4 0,-1 1 0,-1-1-159,0 0 1,-1-1-1,-1 1 1,0 1 160,-1 1 1,0 1 0,-1-1 0,-3-1 59,-2-1 1,-2-1 0,-1-1 0,-2-1-1,0 2-76,-3-2 1,0 0 0,-1 1 0,-2-1-1,-2-1-86,0 2 0,-2-2 0,-1 0 1,-1 1-1,1 1 0,0 3 95,0 0 1,1 1-1,-1 3 1,1 1 0,-1 1 143,-8-7 0,-1 2 0,1 2 0,2 5-147,1 4 1,3 5 0,0 0 247,2 2 0,1 1 0,0 1-280,-12-9 1,-2 1 169,12 10 1,-2 0 0,1 2-1409,-12-5 1,0 3-421,2 2 1,2 3 2188,10 9 0,5 5 0,8 5 0,8 1 0</inkml:trace>
  <inkml:trace contextRef="#ctx0" brushRef="#br0" timeOffset="15182">10762 7611 13352,'-53'36'784,"1"0"1,0 2 0,6 2-657,14-2 1,3 1-1362,-4 9 1,0 3 1273,10-13 0,0 3 1,-1 5-9,-2 5 1,-3 6 0,0 3 0,-1 2 3,8-14 0,0 2 1,0 1-1,-1 1 0,0 2 1,0 2-310,2-3 0,-1 2 0,0 1 1,0 2-1,0 1 0,0 0 1,0 1-1,2 0 311,0-1 1,1 0 0,0 2 0,1 0 0,0 1 0,0-1 0,1 0 0,0-1-1,1-1-147,0 0 1,1 0-1,0-1 1,0-1 0,1 0-1,1 0 1,0 1 0,1-1 115,1 2 0,0-1 1,0 2-1,1-1 1,1-1-1,0 0 0,1-2 1,0-2-189,1 5 0,1-4 1,1-2-1,0 1 1,1 2-1,0 3 189,0-2 1,1 3 0,0 2 0,0 0 0,1 2 0,0 0-1,0 0 1,1-1 32,0 0 0,1 1 0,0 0 0,0 1 0,1-1 1,0 0-1,0 0 0,1 0-105,0-1 0,-1 0 1,1 1-1,1-1 0,0 0 1,0-1-1,1-1 0,1-1 79,1 3 0,0 0 0,1-1 0,1-1 0,1-2 0,1-3 0,1-4 76,7 13 1,2-5 0,2-4-1,2 0-81,1-3 0,2-2 1,2-2-1,2-1 11,0-5 1,1-1-1,3-3 1,5-2 6,4-4 0,5-1 0,4-3 0,2-4 0,2-4-24,-5-6 1,2-4 0,2-4 0,1-2-1,2-2 1,2-2 44,-6-2 0,3-1 1,1-2-1,1-2 1,1-2-1,0-1 1,0-3-1,-1-1-37,-2-2 1,1-3 0,0-2 0,1-2-1,-1-1 1,0-2 0,-1 1 0,-2-1-1,-1 0-12,0 0 1,-1-1-1,-2-1 1,-1 0-1,0-1 1,-1 0-1,0-1 1,-1-1-8,6-4 0,-1-1 1,1-1-1,-2-1 0,-2 1 1,-2 0-1,-3 1 12,1-3 1,-3 2 0,-3 0 0,0-2 0,0-3 79,0-3 0,1-2 0,-1-3 0,-1-1 1,-1-2-1,-2 0-88,-3-2 0,-2-1 0,-1-2 0,-1 0 0,-1-1 1,0 1-57,0-1 1,0 1-1,-1-2 1,-1 1-1,-3-1 1,-2 0 57,-3 2 0,-2-1 0,-2-1 0,-2 1 0,-2 2 0,-2 1 36,0-12 0,-4 2 0,-2 1 0,-1 0-31,-2-2 1,-1-1-1,-2 1 1,-1-1-6,1 12 0,-1 0 0,-1 0 0,0 0 0,-1 0 0,-2 0 0,0 0 0,-1 1 0,0 0 0,-1 0 4,0 1 1,-1 2-1,0 0 1,-1-2 0,-2-1 63,-1-3 1,-2-2 0,-1-2 0,-2 0-1,0 1 1,-3 1-84,0 1 0,-3 1 0,-1 0 0,0 1 0,-1 0 0,0 0-69,0 0 0,0 0 0,0 0 0,-1 1 0,-1 2 0,-1 2 54,-7-6 1,-2 2 0,-1 2 0,-1 3 0,1 5-13,0 4 0,0 5 0,-1 2 0,-1 1 100,-1 0 0,-1 1 0,-1 2 0,0 1-168,0 1 1,1 2 0,-2 1 0,-3 1-127,0 3 1,-3 1-1,-1 1 1,-1 1 0,2 1-855,-10-1 0,1 2 0,0 1 1,1 0 1089,1 1 0,-1 0 0,3 1 0,5 2 0,3 3 0,3 1 0,9 1 0,-5 0 0</inkml:trace>
  <inkml:trace contextRef="#ctx0" brushRef="#br0" timeOffset="15716">14729 12537 17599,'49'6'278,"0"0"0,0 0 0,8-1 0,3-1 0,1-2-267,-7-4 0,3-2 0,0-1 1,3 0-1140,-6 1 0,1-1 1,2 1-1,1-2 1,0 1 1135,5-2 1,0-1 0,1 0 0,3-1 0,4 1-7,-18 2 1,3-1-1,3 0 1,1 0-1,1 0 1,0 1 0,0-1-1,-1 0 1,-1 1-157,4-1 0,0 0 1,0 1-1,0 0 0,-1-1 1,1 1-1,-1 0 0,0 0-387,1 0 0,1 0 1,1 0-1,-1 0 1,-1 1-1,-2-1 1,-2 1-1,-5 1 541,7-1 0,-2 1 0,-3 0 0,-6 1 0,-7 1 0,15 0 0,-27 4 0,-36 1 0</inkml:trace>
  <inkml:trace contextRef="#ctx0" brushRef="#br0" timeOffset="16285">15447 14699 18171,'51'3'136,"1"-1"0,-1 0 0,0 0 0,1-1 0,1 0 0,-2-2 0,-1-3-121,7-6 0,-3-3 0,6-2-750,-6 3 1,4-1 0,2 0 0,3-1-1,0 1 727,-5 2 1,2 0 0,1 0-1,0 0 1,1 1 0,-1-1-333,1 0 1,0 0 0,0 0 0,0 0 0,0 1 0,0 0 339,0 1 0,0 0 0,0 1 0,-1 0 0,-1 0 0,-5 2-23,8-1 1,-3 0 0,-3 2-1,0-1-140,-5 2 1,0-1 0,-1 0 0,-2 1-130,8 0 1,-2 0-1,-2 0-1594,-4 1 0,-2 0 1,-5 0 1885,25 0 0,-16 1 0,-51 2 0</inkml:trace>
  <inkml:trace contextRef="#ctx0" brushRef="#br0" timeOffset="16832">16225 13655 19190,'57'28'67,"0"-1"0,-6-4 1,3 0-1,0-2-1673,-4-5 0,1-1 0,-1-1 1446,-1-1 1,-1 1 0,-4-3 0,6 1 0,-9-4 0,-12-7 0</inkml:trace>
  <inkml:trace contextRef="#ctx0" brushRef="#br0" timeOffset="16999">16551 13585 17745,'-44'39'-531,"1"-1"1,-1 1 0,1 0-1,-2 7 1,4-1 0,8-2 530,8 0 0,11-4 0,9 6 0,19-33 0</inkml:trace>
  <inkml:trace contextRef="#ctx0" brushRef="#br0" timeOffset="17183">16762 13644 17028,'43'34'26,"0"0"0,1-4 0,1-5-502,-6-14 0,2-5-2548,4 0 1,2-3 3023,2-4 0,-4-2 0,12 2 0,-15-6 0</inkml:trace>
  <inkml:trace contextRef="#ctx0" brushRef="#br0" timeOffset="17349">17151 13552 16513,'-29'36'-122,"0"0"0,-1 0 0,0-1 0,-1-1 0,2-2 0,2 2 0,2-3 0,-18 13 0</inkml:trace>
  <inkml:trace contextRef="#ctx0" brushRef="#br0" timeOffset="17782">10003 14108 12652,'47'-28'104,"0"-1"0,0 0 0,-1 5 0,4-1 0,4 0 0,1 0 0,2 1 32,-1 2 0,3 2 1,1-1-1,2 2 1,-1-1-1,1 0-625,-7 2 0,-1 0 1,1 0-1,1 1 1,0-1-1,0 1 1,1 0 488,5 0 0,1-1 0,1 1 0,1 0 0,-2 1 0,-2 1 0,-2 2-27,5 0 0,-4 1 0,-1 1 0,0 2 0,2 0 27,-5 2 0,2 1 0,1 0 0,-1 1 0,-4 1 0,-5 0 0,10-2 0,-6 1 0,-1 1 0,2 3 0,1 0 0,-1 0 0</inkml:trace>
  <inkml:trace contextRef="#ctx0" brushRef="#br0" timeOffset="18066">10792 15222 16614,'52'-4'634,"0"0"1,11-3 0,4-4-501,-16 1 1,2-3 0,6-1-776,-10 3 1,4-1-1,3 0 1,3-1-1,1 1 1,1-1 636,-1 1 1,2 0 0,2-1 0,1 1 0,0 0 0,0-1 0,-1 1-235,1 0 0,0 0 0,-1 1 0,1-1 0,0 0 0,0 1 0,0 0 68,-1 0 0,2 0 0,1 1 1,-2 0-1,-1 0 0,-3 1 1,-4 1-379,13-1 0,-5 1 0,-3 1 0,-1 0-655,8-2 1,-2 1 0,-5 0 1160,8-3 1,-9 1-1,-24 4 1,-8 1 0,-1-6-1</inkml:trace>
  <inkml:trace contextRef="#ctx0" brushRef="#br0" timeOffset="18383">10933 14273 16333,'45'12'7,"-1"-1"1,0 2-1,-3 1-673,-9 2 0,-1 0 666,13 4 0,-2-3 0,0 3 0,8-2 0</inkml:trace>
  <inkml:trace contextRef="#ctx0" brushRef="#br0" timeOffset="18549">11648 14223 17633,'-2'47'101,"-13"3"-101,-1-2 0,-4 4-208,-3-7 1,-4 1-118,3-6 0,-2 2 0,2 0 325,-3 8 0,2-1 0,-1-7 0,5-4 0,7 3 0</inkml:trace>
  <inkml:trace contextRef="#ctx0" brushRef="#br0" timeOffset="18799">11784 14248 17095,'49'8'78,"-1"0"1,2 0-1,2 1-104,-5 0 0,3 2 0,-1-1-1990,8 0 1,0 0-84,-8-2 0,2 1 0,-5-2 2099,-2-2 0,-6-1 0,5 1 0,-15-2 0</inkml:trace>
  <inkml:trace contextRef="#ctx0" brushRef="#br0" timeOffset="18936">12601 14220 18026,'-28'35'-175,"0"0"0,-1 1 0,0 5 0,1 2 0,2 0-931,7-2 1,1 1 0,2-1 1023,-6 21 0,4-7 0,6-12 0,8-15 0</inkml:trace>
  <inkml:trace contextRef="#ctx0" brushRef="#br0" timeOffset="21679">15292 8094 9577,'0'0'0</inkml:trace>
  <inkml:trace contextRef="#ctx0" brushRef="#br0" timeOffset="23432">10489 8563 15403,'5'40'78,"-1"0"1,0-1 0,1-4-79,5 6-258,0-3-6499,10-2 6757,-2-17 0,-1-5 0,-8-14 0</inkml:trace>
  <inkml:trace contextRef="#ctx0" brushRef="#br0" timeOffset="23684">10823 8606 18675,'-25'38'218,"0"0"1,0 20-73,58-42-135,8-22 22,16-17 12,-20-9 45,-5-8-247,-18 9-2140,-15 4-1569,-5 16 3866,-8 8 0,10 3 0,1 0 0</inkml:trace>
  <inkml:trace contextRef="#ctx0" brushRef="#br0" timeOffset="23967">11220 8588 17970,'-10'35'168,"0"-1"0,8 33-45,37-47 190,7-3 191,15-25-189,-15-9-91,-7-9 0,-11-1 100,-12 3-189,-7 2-281,-22 0-2599,-18 10 2745,-17 12 0,15 2 0,11 9 0</inkml:trace>
  <inkml:trace contextRef="#ctx0" brushRef="#br0" timeOffset="24982">14934 8109 17386,'0'39'-49,"0"0"1,3 9 0,1 0-3807,2-11 1,1-3 3854,0 0 0,1-3 0,5 5 0,-7-27 0</inkml:trace>
  <inkml:trace contextRef="#ctx0" brushRef="#br0" timeOffset="25350">15108 8202 19190,'34'-18'-202,"-1"0"1,16 9 201,-28 29-45,-18 18 45,-11-6 79,-10 7-68,4-10 0,0-4 0,16-15 34,9-9-45,8-1 23,4 2-79,9 13 0,-8 15-45,-4 19 78,-27 7-1579,-4-14-2095,-11-12 3697,10-21 0,5-5 0,3-4 0</inkml:trace>
  <inkml:trace contextRef="#ctx0" brushRef="#br0" timeOffset="25699">15453 8340 17958,'0'-4'1412,"0"0"-1356,0 4-45,-5 42-11,3-17 33,1 31-33,26-31 102,19-16-1,5-13-1,1-13 24,-22-8 88,-10-7-1892,-27 8-2903,-9 3 4583,-23 14 0,20 8 0,1 1 0</inkml:trace>
  <inkml:trace contextRef="#ctx0" brushRef="#br0" timeOffset="26815">24867 2832 15392,'-1'-4'247,"9"68"-147,-3-4-504,-1-7 1,0 10-1,-1-1 404,-2-10 0,0-1 0,0-2 0,-1 14 0,1-5 0,-1-17 0,0 1 0</inkml:trace>
  <inkml:trace contextRef="#ctx0" brushRef="#br0" timeOffset="27199">25249 3186 19717,'36'-12'-374,"-1"1"1,0 0 0,0 3 25,6 5 1,-2 5-807,9 20 1311,-12 2 660,-54 21-256,-26-4-348,14-18 0,0-1-85,-1-2 1,0-1-107,2 1 1,3-1-90,3 4 235,38-2-112,19-12-56,26 2 11,-13 2-44,-1 7 33,-6 7-157,-12 22 146,-28 6-1278,-11-1-5187,-17-10 6476,8-28 0,10-8 0,5-8 0</inkml:trace>
  <inkml:trace contextRef="#ctx0" brushRef="#br0" timeOffset="27500">26220 3169 18250,'-4'-1'940,"-42"29"-794,22-1-107,-3-1 0,3 2-39,9 16-11,10-3 11,22-8 113,16-12-18,12-15 0,10-9-480,7-11 0,1-8 426,-14 5 0,0-3 1,-3-1-311,7-10 0,-9-4 364,-14 4 0,-11 1 277,-21-6-741,-41 3-556,6 26 1,-4 6-264,-2 1 0,0 5-1056,-4 7 0,4 6 2244,-3 14 0,20-12 0,15-7 0</inkml:trace>
  <inkml:trace contextRef="#ctx0" brushRef="#br0" timeOffset="28050">26750 2529 17398,'-44'-30'238,"0"0"0,0 0 0,0 0 0,-2 6 0,-2 1 0,-2 1 0,-3 2 0,-2 4-220,0 3 1,-5 2 0,-1 3 0,-1 2 0,0 1-1,1 2-895,3-1 0,1 1 1,0 2-1,0 1 1,-3 4-1,-2 2 875,6 3 1,-3 1 0,-2 3 0,-1 2 0,-1 1 0,0 2-1,1 2 1,1 0 0,2 2-138,1 2 1,2 1 0,1 1 0,0 2 0,0 1 0,1 2 0,-1 0 0,0 2 0,0 0 170,3-2 1,-1 1 0,0 0-1,-1 2 1,0 0 0,0 1-1,1 1 1,2 1 0,1 1 0,2 0-1,3 1-89,-4 6 0,2 2 1,2 0-1,1 2 1,2 1-1,2-1 1,3 1-1,3-1 1,3-1 59,-4 10 1,2 0 0,4-1-1,6 1 1,7-2 0,9-1-163,12 4 1,8 1 0,9-2 0,6-4 0,5-6 176,4-9 0,5-6 0,6-4 0,5-3 0,4-1-9,-5-4 1,5-3 0,4-1 0,3-2 0,2-1 0,1-1 0,0-2-1,0-1-19,-8-2 0,1-2 0,1-2 1,0 0-1,1-1 0,1-1 1,-1 0-1,1-1 0,-1 0 1,0-1 10,1 1 0,-1 0 0,1-1 0,0 1 0,0-2 0,-1 0 0,1-1 1,-1-1-1,-1-1 0,0-1 0,5-2 0,0-1 0,0-1 1,1-1-1,-2 0 0,-2-2 1,-1-1-1,-3-1 0,-3 0 6,4-4 1,-3-2-1,-3 0 1,-2-2-1,-1-1 1,-1-1 13,7-4 1,-2-1 0,-1-1 0,-2-2 0,-2-1-22,-4 1 0,-2 0 0,-1-1 0,-3-4 0,-2-4-48,-5-3 1,-1-4-1,-2-3 1,-2-3-1,-5-1 1,-3 0 45,-4-1 0,-4-2 0,-4-1 0,-2-2 0,-4 0 0,-3 0-3,-3 3 0,-2-2 0,-3 0 1,-3-1-1,-2 2 0,-2 1 1,-1 4-14,-7-11 0,-2 3 0,-3 2 0,-5 4 0,-3 6-68,-4 7 1,-5 4-1,-3 3 1,-1 6-1,2 6-307,-2 6 1,1 7 0,-1 4 0,-1 2-412,-2 2 0,-2 3 0,0 3 1,1 1-522,-3 2 0,0 2 0,0 3 0,1 1 1325,-3 4 0,0 2 0,1 1 0,6-2 0,6-2 0,3-1 0,3 1 0,-8 7 0,-1 0 0</inkml:trace>
  <inkml:trace contextRef="#ctx0" brushRef="#br0" timeOffset="28433">25119 4270 17970,'-41'20'291,"0"0"0,0 7 0,-3 5 0,2 5-280,-1 8 0,2 4 1,-1 0-1153,-1 0 1,0 0-1,2 1 1141,3 1 0,2 0 0,4-3-39,4-3 0,4-3-63,5-6 0,4-1-1815,-3 24 2068,6-3 0,9-29 1,-3 0-1</inkml:trace>
  <inkml:trace contextRef="#ctx0" brushRef="#br0" timeOffset="28619">24168 5270 20591,'36'-20'-419,"0"-1"1,10-2 0,0 3-1610,-10 9 0,-1 3-1031,-1-2 0,-1 2 3059,10 5 0,-31 3 0,-9 2 0</inkml:trace>
  <inkml:trace contextRef="#ctx0" brushRef="#br0" timeOffset="29050">23282 6317 16535,'48'-44'437,"0"1"0,-10 10 0,1 6-449,4 10 1,-1 8-67,10 13-68,-16 42 247,-41-9 0,-9 4 201,3 2 1,-6-1-294,-14 4 1,-3-4 136,-8 6-146,15-13 34,13-12-2308,58-13-1015,2-19 0,6-7 3289,5 3 0,1-2 0,-6-2 0,-5-1 0,1-1 0</inkml:trace>
  <inkml:trace contextRef="#ctx0" brushRef="#br0" timeOffset="29300">24119 6145 19235,'-33'12'291,"0"1"1,-23 14-292,32 9-11,11-3-45,19-4 34,39-8 78,-13-20 0,3-5-28,2-1 0,-1-3 0,-2-6 0,-4-3-17,-1-16 11,-14-5-594,-35 10-760,-4 5-1123,-26 20-3909,12 19 6364,1 11 0,17-8 0,6-2 0</inkml:trace>
  <inkml:trace contextRef="#ctx0" brushRef="#br0" timeOffset="29783">25369 4848 18664,'25'59'190,"1"-1"1,5-3-1,6-8-151,9-18 1,5-8-1029,9 0 1,3-2 917,-16-8 0,0-1 1,1-1-382,2-1 0,0-1 0,-1 0-643,-1-2 1,0-1 0,-2 0 1094,18-1 0,-7 0 0,10 0 0,-25-3 0</inkml:trace>
  <inkml:trace contextRef="#ctx0" brushRef="#br0" timeOffset="29951">26363 5165 20177,'-8'-6'414,"2"1"-369,6 5-45,0 0-583,8 45-224,-6-9-868,-6 14 0,-8 4-1373,-12-14 1,-6-2 3047,1 2 0,0-4 0,1-11 0,2-6 0,5-5 0</inkml:trace>
  <inkml:trace contextRef="#ctx0" brushRef="#br0" timeOffset="30233">26678 5867 19841,'7'1'-34,"-2"0"28,-3 31 1,-4 13-6,8-2-354,-1 9 1,4 0-1910,19-4-5189,14-12 7463,11-14 0,-22-12 0,-4-8 0</inkml:trace>
  <inkml:trace contextRef="#ctx0" brushRef="#br0" timeOffset="30482">27178 5842 20076,'-30'31'104,"0"0"1,2-3-1,11-1 8,41 8-369,38-18 122,-17-17 1,1-9 251,0-12 1,-4-6-160,-11-1 1,-8-3 41,-10-2 0,-9 1-50,-21-5-1967,-40 13 2017,13 35 0,-1 5 0,-19-8 0,34 12 0,0 0 0</inkml:trace>
  <inkml:trace contextRef="#ctx0" brushRef="#br0" timeOffset="31816">22675 7594 16894,'5'-37'134,"-1"1"0,8 0 1,7 2-124,17 8 0,8 3-1547,11-6 0,5 1 1558,-12 6 1,3 0 0,2 1-483,7-2 0,3 0 1,1 1 459,-13 6 0,2-1 0,0 2 0,0 0-87,1 0 0,1 1 0,0 2 0,-2 0-978,14-2 1,-1 1 0,-3 2 1083,-10 3 0,-1 1 1,-6 2-1,-2 0 1,-7 1-1,3 3 0</inkml:trace>
  <inkml:trace contextRef="#ctx0" brushRef="#br0" timeOffset="32286">22910 7815 16479,'5'63'41,"-1"-1"0,-1-14 0,0-3-41,3-1 0,1-5 0,-2 2 12,-3-14 592,-1-14 1032,-1-6-1165,-12-64-387,8 15 0,1-4-73,-4-10 1,0-2-331,4-3 1,2 3 312,5 19 1,2 4-7,10-19-122,13 23 89,27 39-1232,-22 16 0,-1 8-729,0 0 0,-2 4 2006,-2 11 0,-6-1 0,-8-5 0,-8-9 0</inkml:trace>
  <inkml:trace contextRef="#ctx0" brushRef="#br0" timeOffset="32418">23062 8073 15728,'14'-33'-590,"0"1"1,21-25 0,-12 39-1,-1 6 1</inkml:trace>
  <inkml:trace contextRef="#ctx0" brushRef="#br0" timeOffset="32716">23498 7724 19594,'-46'21'410,"1"1"1,2 11 0,11 5-434,24-3 1,11 0-482,10 2 0,7-3-101,25 9 280,-11-38 0,-1-8-347,13-19 414,-10-19 258,-13-12 89,-15 7 1,-3-7 73,-3-5 0,-2-1 212,-6-7 0,-3 2-252,0 16 1,-3 8-169,-13 7-67,3 52-739,12 25 851,12-5 0,3-1 0,-3 1 0,10 11 0</inkml:trace>
  <inkml:trace contextRef="#ctx0" brushRef="#br0" timeOffset="33035">24025 7728 20053,'-46'17'373,"0"-1"1,-5 14 0,8 7-402,21 0 0,7 2-90,1-1 0,9-1-251,31 13-158,29-37 158,10-24-484,-31 0 0,-1-4 500,-2-6 0,-3-4 425,-4-2 0,-3-4 141,-5-13 0,-6-6-1,-5-7 1,-5-2-135,-4 0 1,-3 1-185,-4-1 1,-3 4 284,1 18 1,-3 4-24,-2 2 1,-2 6-302,-12 7-801,9 47-3480,27 16 4426,7-9 0,5-2 0,5-5 0,1-9 0</inkml:trace>
  <inkml:trace contextRef="#ctx0" brushRef="#br0" timeOffset="33216">24201 7435 19829,'7'-39'-325,"1"-1"0,11-11-1456,26 24-1357,-4 34-2532,-3 12 5670,-13 16 0,-10-13 0,-11-1 0</inkml:trace>
  <inkml:trace contextRef="#ctx0" brushRef="#br0" timeOffset="33299">24309 7617 16513,'36'4'0,"1"-1"0,21 3 0</inkml:trace>
  <inkml:trace contextRef="#ctx0" brushRef="#br0" timeOffset="33968">23762 8387 20367,'-34'15'78,"3"41"-89,24-15 0,6 3-303,8 5 1,7-3-382,18 9-56,-3-37 0,5-9-2654,26-18-2220,3-12 5625,-33 3 0,-3 0 0,6-5 0,-12 3 0</inkml:trace>
  <inkml:trace contextRef="#ctx0" brushRef="#br0" timeOffset="34149">24069 8222 18563,'-4'45'22,"0"1"1,1-4-1,4-4-33,13 9-2589,20 9 2600,10-19 0,-12-4 0,-2-22 0</inkml:trace>
  <inkml:trace contextRef="#ctx0" brushRef="#br0" timeOffset="34449">24307 8458 19639,'-60'17'202,"14"14"-1345,53 1-12,32-3 584,25-14 10,-1-18-223,-8-6-68,-27-2 718,-7 4-202,-7 3 336,-3 6 11,-2 1 23,-2 3-23,9 0-33,-2-3-717,8-1 739,3-8 0,-12 5 0,3-6 0</inkml:trace>
  <inkml:trace contextRef="#ctx0" brushRef="#br0" timeOffset="34550">24649 8483 15784,'0'-7'-1557,"0"1"1557,0 6 0,0 0 0,0 0 0</inkml:trace>
  <inkml:trace contextRef="#ctx0" brushRef="#br0" timeOffset="34900">24649 8470 13678,'37'-11'194,"-1"0"0,1 1 0,-5 3-194,-11 9-22,6-1 22,-2-1 78,0 0-55,-2 0 1601,3-5 91,-6-10-1278,-1-2 190,-5-5-380,-4 6-135,10 6-45,16 4-22,30 11 33,-2-1-200,-25 0 1,-1 0 143,20-2 112,-3-2-88,-5 0-674,11 0-9203,-10-3 9762,-1-4 0,-24 3 0,-15-2 1</inkml:trace>
  <inkml:trace contextRef="#ctx0" brushRef="#br0" timeOffset="35267">26766 6755 19235,'42'-14'-12,"1"0"1,0 1 0,5-3 0,1 0 0,1 0 11,5 0 0,0-1 0,2 0-946,-8 3 1,0 0 0,2-1 0,0 1 805,3-1 0,0 0 0,1 1 0,2-1-1827,0 2 1,3 0 0,0 1 0,-1-1 0,-5 2 1918,11-3 1,-5 1 0,0 1 0,2 1 0,0 0 0,-13 2 0,-9 2 0</inkml:trace>
  <inkml:trace contextRef="#ctx0" brushRef="#br0" timeOffset="35566">27045 7379 19617,'26'-26'7,"0"1"1,0 2-1,3 7-792,27 12-3366,-16 8 0,1 1 4151,12 2 0,0 4 0,-40-7 0</inkml:trace>
  <inkml:trace contextRef="#ctx0" brushRef="#br0" timeOffset="35716">27277 7379 17756,'-12'41'-493,"1"1"0,1 11 0,5 2 493,11-9 0,3-1 0,-6-10 0,0-2 0,12 18 0</inkml:trace>
  <inkml:trace contextRef="#ctx0" brushRef="#br0" timeOffset="36066">27067 7993 20513,'36'-25'-1334,"1"-1"1,0 1 0,19-8-1,3 6-252,5 10 1,-2 7 391,-14 4 0,-4 1 1194,22 2 275,-40 1 5719,-13-8-3366,-16-14-1519,-5-20-795,-1-3-90,3-6-34,17 11-168,20-3 294,12 18-350,16 19-391,-11 23-573,-2 17-716,-8 1-1659,2-3 3373,4-6 0,-21-11 0,-3-7 0</inkml:trace>
  <inkml:trace contextRef="#ctx0" brushRef="#br0" timeOffset="36366">28009 7200 20793,'-9'59'-82,"1"0"1,5-4 0,3 5 0,3 0-547,3 2 1,4 1 0,0 1-1112,-1-5 1,0 2 0,1 0 0,-1-3 1323,2 5 1,0-2-1,-2-4 415,-2-7 0,0-3 0,-3-6 236,0 14 4621,-18-28-3782,-6-66-980,2-6 1,1-8-315,3-5 1,3-2-160,4 15 1,0 0 0,3 3-133,0-1 0,4 3-969,5 5 0,4 3 1479,13-20 0,-4 26 0,0 8 0</inkml:trace>
  <inkml:trace contextRef="#ctx0" brushRef="#br0" timeOffset="36584">28424 7407 18664,'-7'-10'1669,"0"3"-1277,7 7-324,0 0-68,-22 15 11,16 22-336,-12 22-476,26-23 0,7-1-1328,14 19-1323,25-16-1007,3-25 4459,-22-10 0,-2-1 0,7-1 0,-6-1 0</inkml:trace>
  <inkml:trace contextRef="#ctx0" brushRef="#br0" timeOffset="36951">28791 7509 20658,'-64'-12'1110,"13"3"-1144,46 11-44,12 4-57,10 3-100,12 2-169,25-1 230,-21-6 1,2-3 128,13 0 0,0-4-106,-9-1 0,-3-2-281,1-3 1,-5-2-107,2-14 348,-12-6 190,-12-8 140,-9 3 0,-4-5 358,-4-11 1,-3-2 162,-2-10 1,-1 1-853,0 13 1,0 4 548,-8-15-346,8 48-1,2 10-11,-1 18-34,2 38-566,10-13 1,3 2-34,2 2 0,3 0-430,4 1 0,3-5-2959,16 11 4022,-6-9 0,-11-19 0,-7-9 0</inkml:trace>
  <inkml:trace contextRef="#ctx0" brushRef="#br0" timeOffset="37083">29045 7354 18653,'1'-37'-71,"1"1"0,2 1 0,7 3-1969,22 0 1,9 2-96,7-5 1,2 1 1999,1-3 0,-1 3 0,-12 9 0,-6 4 0,-4 3 0</inkml:trace>
  <inkml:trace contextRef="#ctx0" brushRef="#br0" timeOffset="37302">29433 6687 18787,'-31'-33'773,"1"0"0,0 3 1,12 8-808,22 18 34,25 8-292,13 30 146,-15-6 1,-2 3 106,-6 1 0,-3 2 39,-6 1 0,-4-1 0,-6 7 112,0-10-11,0-6 22,26-7-723,13-11 1,11-4 599,5-1 0,7-1 0,-5-1 0,2 1 0,-3-2 0,7 0 0,1 0 0</inkml:trace>
  <inkml:trace contextRef="#ctx0" brushRef="#br0" timeOffset="41450">15713 15988 18910,'-10'-25'1334,"1"9"-1278,7 47-45,0 3 11,2 27-22,3-7-1496,3-18 1,4 0 1495,17 16 0,-7-8 0,0-26 0</inkml:trace>
  <inkml:trace contextRef="#ctx0" brushRef="#br0" timeOffset="41599">15922 16132 9151,'0'0'0</inkml:trace>
  <inkml:trace contextRef="#ctx0" brushRef="#br0" timeOffset="41983">16268 15740 20793,'25'-27'-51,"0"0"1,23-16-409,-13 43 100,-4 12-224,-9 7 415,-13 39 274,-17-22 1,-7 3 229,-5 11 1,-3-1-356,-2-9 0,0-4 41,0-5 1,3-5 44,6-6 45,29-10-101,52-14-174,-14 1 1,7 1-383,-12 0 0,4 1 1,-3 1 297,11 3 1,-5 4-35,-7 3 1,-9 4-112,-12 22-639,-27-4 1,-11 3-3128,-17 6 1,-8-1 4157,-1 1 0,-2-3 0,4-8 0,2-5 0,-4-5 0</inkml:trace>
  <inkml:trace contextRef="#ctx0" brushRef="#br0" timeOffset="42200">15370 17167 19414,'53'-22'232,"0"0"0,-1 0 0,1 0 1,-3 2-1,-2 0 0,1 0 1,4-2-1366,4-3 1,4-1 0,2-2 0,0 0 0,-2 2 1134,-6 3 0,-2 1 1,1 1-1,1-1 1,2 0-235,1 1 0,4-2 1,0 1-1,2 0 1,-2 1-1,-3 2-893,1 1 0,-2 1 0,0 1 0,-2 0 0,-1 1 1125,11-4 0,-1 0 0,-4 2 0,-6 3 0,9 2 0,-19 6 0,-36 6 0</inkml:trace>
  <inkml:trace contextRef="#ctx0" brushRef="#br0" timeOffset="42435">16176 16872 21073,'50'-26'153,"-1"-1"0,1 0 0,-5 4 0,2-1 0,2 1 1,1-1-154,8-3 0,2 0 0,0 1 0,-2 0-733,-10 5 0,0 1 0,-2 1 1,-2 2 597,4 1 1,-3 3-1,-7 2-448,6-1 992,-25 6-768,-18 3 114,-33 2-3117,-18 6 3362,15-3 0,1 0 0,-11 4 0,16-3 0</inkml:trace>
  <inkml:trace contextRef="#ctx0" brushRef="#br0" timeOffset="43150">15891 16935 14048,'-29'19'1467,"0"0"1,-14 22 336,66-12-1221,15-3-309,2-12 1,6-4-835,3-4 0,4-4 689,11-1 0,4-5-58,-17 0 0,1-4 0,5-2-346,-4-3 1,4-2-1,3-2 1,2-2 0,-1-2 283,-4 0 0,0-1 1,2-1-1,0-2 0,1-2 1,1 0-289,-7 2 1,3-1 0,0-1 0,1-1 0,0 0 0,-1-1 0,-1 1 0,-3 0 278,8-5 0,-2 1 0,-1-1 0,-1 1 0,-2-2 0,-2 0-2,-4 2 0,-1-2 0,0 0 1,-3 0-1,-3 0 0,-5 1-153,11-14 0,-8 0 0,-5-6 152,-9-2 0,-3-5 0,-6-3 1,-5-1-7,-9 9 0,-6-1 0,-2-1 0,-3 0 0,0 0-188,0 0 0,0-1 0,-2 1 0,-3 0 1,-4 2 180,-5 0 0,-3 0 0,-4 1 0,-4 3 1,-4 3 5,-3 8 1,-5 2 0,-3 2-1,-3 2 1,1 3 0,1 1-90,-2 0 0,1 3 0,-1 3 1,-2 0-1,-4 1 97,5 3 0,-3-1 1,-3 1-1,-1 1 1,0 2-1,0 3 1,3 2-5,-2 3 0,2 3 1,0 2-1,0 2 1,-2 4-1,-3 3 12,6 2 0,-2 2 0,-2 3 1,-2 1-1,0 3 0,-1 1 1,0 2-1,2 2 0,0 0-6,5 1 0,0 1 0,1 1 0,-1 2 0,1 2 0,0 0 0,0 2 0,0 2 0,0 0 0,0 2-68,2 0 0,0 1 0,0 2 1,-1 1-1,0 2 0,0 0 1,1 1-1,1 1 0,1-1 1,2 1-1,1 0 0,3-1 63,-6 6 0,2 1 0,1 0 0,2 0 0,2 0 0,1 2 0,3-1 0,2 2 0,1 0-7,1 3 1,2 3-1,2 0 1,1 1 0,4 0-1,2-1 1,4-2 0,4-3 4,1 10 0,3-3 0,7-2 1,5 1-1,8 0 39,7-1 1,7 1-1,6 1 1,5-1-1,4-5 1,4-3-11,0-10 0,5-4 1,4-2-1,2-3 1,4-1-1,2-2 1,2 0-16,-7-5 1,3 0 0,2-1 0,2-1 0,2-1 0,1-2-1,0-1 1,2-2 0,0-2 0,-1-3-126,-5-2 0,1-3 1,1-1-1,1-3 1,1 0-1,-1-2 1,1-1-1,0 0 0,-1-1 1,-1-1-1,-1 1 1,-1-1-98,10 0 1,0-1 0,-2 0 0,0-2 0,-1 0 0,-1-1-1,0-1 1,-1 0 0,-1-2-258,3-2 0,1 0 0,0-2 0,-1-1 0,-2 0 0,-3-1 0,-3 0 0,-4-1 508,3-3 0,-4-1 0,-3 0 1,-4 0-1,-3 2 0,6-1 1,-4 1-1,-6 0 0,-2-6 0,-1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4:07:24.2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3537 3625 15616,'-4'10'11,"46"-4"-11,15-15-728,-4 3 1,11-2 721,-12 0 0,5-2 1,3 0-1,-2 1-871,-7 1 0,-2 1 0,1 0 0,3-1 648,4 1 1,3-2 0,1 1-1,0 0 1,-4 1-604,0 1 0,-2 0 0,-1 1 0,-1-1 832,14 0 0,-1-1 0,-6 2 0,-3-1 0,-7 2 0,-16 0 0,-1 1 0</inkml:trace>
  <inkml:trace contextRef="#ctx0" brushRef="#br0" timeOffset="200">4679 3566 14663,'-9'55'81,"1"-1"1,2-6-1,1 1 1,1 0-71,1 16 0,4 1-1464,5-14 0,3 2 0,1-4 1453,4 6 0,3-6 0,0-14 0,0-9 0,2-8 0</inkml:trace>
  <inkml:trace contextRef="#ctx0" brushRef="#br0" timeOffset="450">4942 4100 17700,'13'33'-476,"-1"0"0,22 7 476,25-50 56,-18-16 22,-33-4 449,-23-14-550,-24 13-850,-6 2-1839,-12 27 2712,23 15 0,14-1 0,10-2 0</inkml:trace>
  <inkml:trace contextRef="#ctx0" brushRef="#br0" timeOffset="650">5356 3779 18373,'-9'0'67,"-17"45"-67,22-7 0,-7 0 0,3 5-790,15 4 0,5 1 790,0 0 0,2-2 0,-2-8 0,0-3 0,8 16 0</inkml:trace>
  <inkml:trace contextRef="#ctx0" brushRef="#br0" timeOffset="800">5279 4218 17722,'62'-19'-425,"1"1"1,-1-1 0,-10-2 0,-4 3 0,-3 13 0,1 0 0</inkml:trace>
  <inkml:trace contextRef="#ctx0" brushRef="#br0" timeOffset="1117">5989 3992 17857,'-40'-1'523,"-1"0"0,0 4 0,4 1-512,5 3-22,6 8-572,53 0 157,6-9 1,6-4 374,21-2 0,4-2-1068,-4-3 1,-1-3 1123,2-4 1,-5-2-1,-20 1 1,-4-1 551,22-18-535,-17-4 505,-18-27 61,-20 26 0,-6-2 79,-3-7 0,-3 2-421,-1 9 1,-2 5-91,-14-10-156,12 30-100,3 36-539,16 38 84,5-26 1,2 1 69,5 10 1,4-1-1634,0-11 1,0-2 2117,-3 2 0,-1-2 0,2 4 0,-8-7 0</inkml:trace>
  <inkml:trace contextRef="#ctx0" brushRef="#br0" timeOffset="1701">4448 5823 15482,'11'0'1019,"20"-10"1,6-7-606,8-13-1869,3 1 1,0-4 1476,-14 2 0,-5-2 28,-1-3 1,-4-2 372,-4 0 1,-4-1-172,-3 1 0,-7-1 252,-13-9 1,-10 2-315,-10 7 0,-7 4-162,-1 2 0,-4 6 70,-6 8 0,-1 10-98,-18 22-22,8 13-45,14 15-1513,38 20 437,31-35 0,14-5 440,-1-5 1,6-3 0,1-4 462,1-4 1,0-4 0,1-2 239,2-4 0,1-3 0,-5-2 17,-1-5 0,-5-3 169,-6 2 1,-4-1 1493,7-12 1249,-22 4-1596,-27 12-1288,-3 10-12,-12 22-33,7 19-11,3 18-78,7 8-1060,17-22 0,8-1-1042,9-6 1,5-3 2190,1-1 0,1-5 0,23 0 0,-31-21 0</inkml:trace>
  <inkml:trace contextRef="#ctx0" brushRef="#br0" timeOffset="1983">5422 5502 17689,'53'-34'-191,"0"-1"1,-5 3 0,-6 1 358,2-15 392,-21 16 68,-20 0-124,-21 22 146,-41 22-533,23 12 1,1 6-101,0-3 0,3 4-217,3 11 1,7 2-586,10 18-873,22-7-1312,19-13 2970,15-27 0,4-4 0,-5 2 0,-6-12 0,-1 1 0</inkml:trace>
  <inkml:trace contextRef="#ctx0" brushRef="#br0" timeOffset="2167">5900 5416 21163,'29'45'-2406,"-1"1"1,-6-4 0,-1-1 2405,0-4 0,-3-3 0,-1 4 0,-19-17 0</inkml:trace>
  <inkml:trace contextRef="#ctx0" brushRef="#br0" timeOffset="2753">6352 5524 18474,'6'0'1770,"-2"0"-1546,-4 0-381,29-20-302,-3 3 94,6-5 1,1-4 275,2-18 156,-1 4 246,-31 6 80,-15 20-169,-10 6-90,-7 8 34,-15 35-151,26-8 0,3 4-12,-1 11 1,5 3-129,9-8 0,6-2-448,20 20 223,12-31 247,9-10 101,6-7 17,-10-13 0,2-5-1,-3-4 1,0-2 106,-1-2 1,-4-1 503,13-20-134,-36 14 325,-15 3-683,-11 7-146,0 4-494,1 8 236,18 2-112,12-2-123,13-7 426,5-3 44,0-3-33,10-4 56,-10 7-56,-3 2 44,-16 9 23,-11 12 0,-1 6 12,3 12-35,2 7-45,10 2-1994,5-13 1,8-3 2061,15-6 0,1-3 0,-15 1 0,-2-2 0,5-8 0,0 0 0</inkml:trace>
  <inkml:trace contextRef="#ctx0" brushRef="#br0" timeOffset="3434">7460 5458 18328,'13'11'22,"3"-3"-358,21-9 201,-9-6 23,8-5 112,-17-4 90,-2-10-79,-8 0 113,0 2-57,-5 7-67,1 13 0,3 2-22,6 2-69,19 11 103,22-2-231,-12-2 1,3-1 89,-4-2 0,0-2-492,4-4 0,-1-2 162,-11 0 0,-2-1 358,28-13 101,-12-3 1221,-18-12 561,-34 4-583,-25 4-908,-13 18 43,-5 24-255,15 16-79,16 4 0,5 5-286,3 0 0,7 0-431,10 6 0,10-4 627,12-12 0,7-7-67,1-11 1,1-8-158,7-8 1,-3-9 127,-11-2 1,-2-6 151,13-20 1,-2-8 145,-6-6 1,-3-2-201,1 1 1,-5-1 602,-10 6 1,-6 4 761,-6-1-425,-5 16-516,2 12-325,8 17 0,15 41-11,-5-4 0,1 6-19,-3-3 1,0 3-1,-1-1-547,4 13 0,-3-2 347,0-1 1,-8-3-219,-22 8 528,-15-26 0,-7-5-1604,-5-8 1,-2-7 1512,-4-5 0,3-4 0,-11-5 0,33-14 0</inkml:trace>
  <inkml:trace contextRef="#ctx0" brushRef="#br0" timeOffset="3885">10695 4132 19101,'34'-2'-232,"0"0"0,2 9 1,-4 3-1,-9 3 1,1 11-1</inkml:trace>
  <inkml:trace contextRef="#ctx0" brushRef="#br0" timeOffset="4018">10723 4469 19505,'47'-6'-1351,"0"0"1,-10 1 0,-4 1-1,16-4 1,-30 5 0</inkml:trace>
  <inkml:trace contextRef="#ctx0" brushRef="#br0" timeOffset="4517">12705 3450 18395,'50'-20'12,"0"0"1,0 0 0,0 0 0,2 1 0,1 0 0,0 2 0,-1 2-32,10 1 0,0 5 1,5-1-1949,-10 3 1,5 0 0,2 0 0,-2 1 0,-3 0 1900,-3 1 0,-2 0 0,-1 1 0,0 0 0,2 0 0,1-1 0,-3 2 0,-9 0 0,-9 2 0,-1 0 0</inkml:trace>
  <inkml:trace contextRef="#ctx0" brushRef="#br0" timeOffset="4734">13671 3428 14742,'-5'53'291,"1"0"1,3 3-1,2-2-1468,4-8 1,1-2 1176,4-1 0,1-6 0,1-8 0,-2-8 0</inkml:trace>
  <inkml:trace contextRef="#ctx0" brushRef="#br0" timeOffset="5050">13946 3705 17519,'-53'32'-11,"22"7"-772,49-15 233,20 0-84,12-16 516,-13-10 1,1-5 505,20-16 1080,-7-10-1031,-30 0-336,-30 9-101,-8 13-426,-11 5-929,-6 4-2320,0 8 3675,4-1 0,14 2 0,6-5 0</inkml:trace>
  <inkml:trace contextRef="#ctx0" brushRef="#br0" timeOffset="5317">14503 3268 14294,'0'-8'1681,"0"2"-1054,0 6-246,0 49-213,0-10-151,3 13 0,2 4-1384,4-11 0,2-3-779,-1 1 0,2-3 2146,1-5 0,0-5 0,-3-8 0,-3-10 0</inkml:trace>
  <inkml:trace contextRef="#ctx0" brushRef="#br0" timeOffset="5500">14439 3655 18070,'-4'-5'236,"1"1"-371,3 4-1120,58-27-1669,-7 13 2669,3-5 0,-1 2 1,-5 7-1,-7 3 1</inkml:trace>
  <inkml:trace contextRef="#ctx0" brushRef="#br0" timeOffset="6167">15074 3509 16580,'-11'0'1412,"3"0"-1356,8 0-34,0 0 1,-13 0 33,11-1-11,-9 1-34,13 0-11,-1 0 0,1 0 22,4 2 1,3 3-12,4 1 22,0-1-10,-4-3-46,-1-1 46,-1 0-34,4 2 11,5 1-269,20-2-706,14 0 583,1-3 302,0-5 90,-22-6 45,-8-5 22,-7-6 1165,-8-21-33,-7-9-515,-2-1-124,-2 6-134,3 24-191,0 8-156,1 8-57,0 4-22,0 3-191,0 1-369,11 0 135,1-1 77,13-5-22,-1-6 1,9-24 413,-13-18 113,-9 16 0,-3-3 397,-10 1 1,-3 1-107,-3-19-77,-6 20-47,8 27-312,3 6 32,0 7-32,3 40-124,4-4 0,2 4-158,1 3 1,1 2-702,4 9 0,4-2-239,-1-15 0,2 0 1210,5 19 0,-1-2 0,2-4 0,-10-17 0,0-1 0</inkml:trace>
  <inkml:trace contextRef="#ctx0" brushRef="#br0" timeOffset="6650">13942 4698 16602,'-2'-9'1390,"1"2"-1144,-22 45-100,16 2-96,-5-2 1,2 4-7,14 9 1,11-1-23,9-4 1,5-4-487,0 0 1,6-5 508,9-12 0,3-9-12,-8-10 1,0-6-34,3-5 0,0-5 11,-1-1 0,0-4 11,-2-7 1,-3-3-12,-2-1 0,-3-6 117,-1-14 1,-6-7 50,-9-1 0,-5-2-100,-3 2 0,-6 2-46,-12 0 1,-7 8-203,-20 11-2732,2 35 2901,31 43 0,3-7 0,19 2 0</inkml:trace>
  <inkml:trace contextRef="#ctx0" brushRef="#br0" timeOffset="6967">14842 4632 13084,'0'-8'4661,"0"2"-4516,0 6-145,0 0 124,0 7 0,3 28-35,5 19-364,0-14 1,0 1-1374,0-8 1,1-1 1647,12 23 0,-12-35 0,0-6 0</inkml:trace>
  <inkml:trace contextRef="#ctx0" brushRef="#br0" timeOffset="7167">15238 4630 18014,'-1'-8'180,"-1"1"-158,2 7-11,-4 62-11,9-15-292,-4 1 1,2 5-1967,7-7 0,2-3 2258,5 18 0,0-6 0,-12-38 0</inkml:trace>
  <inkml:trace contextRef="#ctx0" brushRef="#br0" timeOffset="7301">15204 4889 17017,'0'-10'-235,"0"1"-2499,38-8 2734,-9 11 0,14-11 0,-25 15 0</inkml:trace>
  <inkml:trace contextRef="#ctx0" brushRef="#br0" timeOffset="7418">15583 4894 13218,'-1'9'0,"1"-1"0,0-8 0</inkml:trace>
  <inkml:trace contextRef="#ctx0" brushRef="#br0" timeOffset="7567">15549 4652 16614,'0'0'0</inkml:trace>
  <inkml:trace contextRef="#ctx0" brushRef="#br0" timeOffset="7919">15891 4862 20434,'-1'-38'142,"0"-1"0,4 4 0,5 4-142,13-5 0,7 13-34,-6 16-201,12 6-168,1 14 44,0-3 147,-3 7 111,-13-10-337,4-4 483,-1-17 45,3-10 78,-7-3-44,-2-2-113,-7 17-11,-1 6-34,-1 7-45,0 11-1097,2 8-1435,17 25 2611,0-24 0,2 0 0,4 13 0,13-13 0</inkml:trace>
  <inkml:trace contextRef="#ctx0" brushRef="#br0" timeOffset="8268">16651 4699 20087,'38'-9'-281,"0"0"1,-1-1 0,0-2 269,22-15-45,-21 4 0,-2-5 56,-9-4 0,-4-5 129,1-12 0,-8-4 397,-16 0 1,-8 1-224,2 10 0,-3 3 212,-20-19-146,14 40-346,2 10-23,4 17 0,2 44-124,10-11 1,2 3-39,1 4 0,2 0-558,5 2 1,3-3 170,-2-14 1,2-1-1673,4 7 1,1 0 2220,5 13 0,-1-5 0,-19-34 0</inkml:trace>
  <inkml:trace contextRef="#ctx0" brushRef="#br0" timeOffset="8584">16927 4571 19246,'39'-10'-19,"-1"1"1,20-5-1,3-2-127,2-1 1,2-1 126,-14 3 1,1-2-1,-3-1 136,11-11 1,-6-2-136,-18 9 1,-9-2 823,-14-18 18,-28 19-388,-10 9-117,-12 7-162,-19 34-146,17 23-39,17-19 0,6 2-349,11 5 0,8 0-139,20 20 146,-4-28 1,4-1-488,4 0 0,4 0 857,15 13 0,-1-4 0,0 0 0,-16-15 0,-1 0 0</inkml:trace>
  <inkml:trace contextRef="#ctx0" brushRef="#br0" timeOffset="8968">14812 5797 15941,'2'-3'1625,"10"53"-1469,0-7-156,0 2 0,1 3-213,-2-13 0,3 1-4639,6 13 1,1 0 4874,-5-15 0,-1-2 1,1 2-1,-2-6 1,-2-8-1</inkml:trace>
  <inkml:trace contextRef="#ctx0" brushRef="#br0" timeOffset="9251">15188 6181 19246,'29'23'-62,"0"1"1,27 12 5,-11-47 79,6-20 21,-22-10-44,-24-6-89,-45 19-1234,-24 35-1242,9 9-6085,19 17 8650,30-17 0,7-6 0,1-6 0</inkml:trace>
  <inkml:trace contextRef="#ctx0" brushRef="#br0" timeOffset="9504">15577 5993 20905,'-57'-7'157,"14"5"-292,41 18-459,37 7 162,-8-5 1,2 0-577,30 11 902,-30-8 0,-8 3 106,-19 18-1390,-19 7 1390,-3-15 0,-1-14 0,18-17 0</inkml:trace>
  <inkml:trace contextRef="#ctx0" brushRef="#br0" timeOffset="9734">15880 5925 19975,'-16'35'-30,"1"0"0,3-2 0,8-1-1583,35 22 873,-6-12 527,3 8 146,-19-19 33,-21 12-3674,-37 1 3708,20-23 0,0-1 0,-24 6 0,23-18 0</inkml:trace>
  <inkml:trace contextRef="#ctx0" brushRef="#br0" timeOffset="10317">19851 3578 18406,'55'-16'224,"2"5"-308,-4-2 0,9 1-210,-4 2 0,5 2 1,-7 0-1,-13 2 0,-2 1 1,20-3-1,0 0 1</inkml:trace>
  <inkml:trace contextRef="#ctx0" brushRef="#br0" timeOffset="10684">22537 2840 18903,'49'-31'-8,"0"1"1,4 2 0,3 6-145,2 14 1,3 5-1192,3-1 0,3 2 1343,-10 1 0,3 1 0,-7 1 0,-9-1 0,-3 0 0,5 1 0,0 0 0</inkml:trace>
  <inkml:trace contextRef="#ctx0" brushRef="#br0" timeOffset="10853">22920 2960 14809,'4'46'101,"0"0"0,0-1 0,1-1-62,0-7 1,1 1-405,3 14 1,1-1-1468,-3-14 0,1-1 1832,3 7 0,-1-6 0,-1-11 0,-1-13 0</inkml:trace>
  <inkml:trace contextRef="#ctx0" brushRef="#br0" timeOffset="11134">23257 3199 17554,'-11'11'168,"3"-2"-123,9 36-45,16-27-11,9 31-370,20-41-67,1-8 123,-2-12 202,-8-20 683,-23-10-313,-15 0-158,-22 10-89,-9 21-1826,-16 18 1826,16 17 0,0-7 0,23 5 0</inkml:trace>
  <inkml:trace contextRef="#ctx0" brushRef="#br0" timeOffset="11335">23766 2777 18474,'-15'56'-617,"-1"0"1,11 2 0,9 0-595,7-4 1,6-2 1210,5-2 0,-1-7 0,-4-10 0,-5-8 0</inkml:trace>
  <inkml:trace contextRef="#ctx0" brushRef="#br0" timeOffset="11501">23721 3229 18586,'53'-23'-990,"1"0"0,2 1 0,-6 6 0,-7 16 1,-4-1-1</inkml:trace>
  <inkml:trace contextRef="#ctx0" brushRef="#br0" timeOffset="11851">24287 3122 19583,'17'47'-1765,"10"-24"0,10-7 1406,14-11 1,6-7-72,-12-3 1,2-3 0,-3-1 205,8-1 0,-5-6 941,-7-15 0,-12-8 644,-19-1 0,-9-4-588,-6-12 0,-6-2-39,-4-1 0,-4 3-902,1 12 1,0 4 727,-7-14-64,16 35-496,6 10-67,2 10 56,6 44-415,8-3 1,3 4 32,0 2 1,1 3-924,10 8 1,4-2-276,-3-18 0,3-4 1591,1-2 0,-1-3 0,8 3 0,-8-11 0</inkml:trace>
  <inkml:trace contextRef="#ctx0" brushRef="#br0" timeOffset="12334">26065 2459 19157,'-34'9'242,"-1"1"1,-7 16 0,6 9-226,15 14 0,7 5-379,-5-1 1,9 1-446,16-10 0,10 1 0,6-6-4109,21-3 1,7-7 4872,5 1 1,-1-6 0,-9-11 0,-5-7 0,0-6 0</inkml:trace>
  <inkml:trace contextRef="#ctx0" brushRef="#br0" timeOffset="12584">26491 2556 16120,'-28'-39'624,"0"-1"0,4 7 0,3 4-142,6 1-460,8 25 112,5 23-22,2 18 79,0 14-57,5 10-117,0-29 0,3 3-253,8 19 1,6 1-2891,5 0 0,2-2 3052,1-1 1,-1-4-1,-7-14 1,-1-8 0,-2-11-1</inkml:trace>
  <inkml:trace contextRef="#ctx0" brushRef="#br0" timeOffset="12901">26827 2675 19650,'-34'17'364,"1"0"0,-15 13-364,31 17-89,14-10-337,9-4 135,5-6-371,26-7 494,9-20 168,9-20 146,-14-2 201,-16-7-145,-15 18-202,-4 5-11,0 4 11,6 13-594,6 9-549,3 3-1894,4 0-806,-2-13 3843,2-6 0,-11-2 0,-2-2 0</inkml:trace>
  <inkml:trace contextRef="#ctx0" brushRef="#br0" timeOffset="13051">27156 2656 10193,'6'26'0,"-1"-6"0</inkml:trace>
  <inkml:trace contextRef="#ctx0" brushRef="#br0" timeOffset="13185">27186 2369 14585,'0'0'0</inkml:trace>
  <inkml:trace contextRef="#ctx0" brushRef="#br0" timeOffset="13567">27506 2653 19078,'-13'-61'90,"2"8"-34,18 21-67,5 14-68,11 19 79,8 30 0,-2 5-548,1 7 424,-8-21 68,0-8 56,0-7 23,19-21 145,12-23-6,-25 17 1,1-1-1,1-5 0,-1 2-83,7-4-169,-6 11 23,-16 29-1267,-3 21-3439,13 16 4773,3-9 0,2-17 0,-11-17 0</inkml:trace>
  <inkml:trace contextRef="#ctx0" brushRef="#br0" timeOffset="13770">28363 2365 20972,'-41'-11'179,"1"0"1,-26 3-180,64 37-23,17 4-44,26 14-34,4-8-280,-4 0-123,-12 1-2017,-31 11 2521,-28-24 0,-6-2 0,2 11 0,0-22 0,1-1 0</inkml:trace>
  <inkml:trace contextRef="#ctx0" brushRef="#br0" timeOffset="14434">24999 4796 16860,'4'48'116,"1"0"1,0-1-1,0-1 1,1-1-1,2 0-139,5 0 1,3 0 0,-2-3-926,2 6 0,-1-1 948,4 8 0,-1-3 0,-3-4 1313,-7-21-283,-12-45-145,-7-12-723,2-3 0,0-4-100,-1 4 0,0-4 20,1-3 0,-1-5 0,1-3-482,1-6 0,1-3 0,0-2 447,2 6 1,-1-2 0,1 0 0,2 3-45,2-6 1,2 2 0,2 3 1,3-15 1,6 10 169,21 5-186,10 15 11,11 15-23,-20 15 1,1 4-55,3 2 1,2 6 25,11 14 1,-4 11-46,-20 11 1,-8 7 84,-1 2 0,-12 1-370,-23 9 1,-14-4 374,-3-14 1,-6-4-204,7-7 0,-4 0 0,3-2-2554,-6 3 1,3-2 2762,0-3 0,5-3 0,8-6 0,21-17 0</inkml:trace>
  <inkml:trace contextRef="#ctx0" brushRef="#br0" timeOffset="14835">25746 4724 17890,'-47'33'-191,"-1"-1"1,13-2 0,12 2-392,33 24 245,32-17 248,12-27 100,-12-9 0,2-6 196,-2-9 1,0-3 195,-2 3 0,-2-4-72,-7-6 0,-6-2 419,-6-10 472,-9-9-752,-15 13-358,-8 4-134,-6 22-12,6 26 23,5 1-79,13 12-134,7-12-1019,24 6-1536,14-7-1568,3-4 4347,1-10 0,-33-8 0,-5 0 0</inkml:trace>
  <inkml:trace contextRef="#ctx0" brushRef="#br0" timeOffset="14984">26411 4753 8781,'10'23'0,"-3"-4"0</inkml:trace>
  <inkml:trace contextRef="#ctx0" brushRef="#br0" timeOffset="15133">26402 4475 11504,'0'0'0</inkml:trace>
  <inkml:trace contextRef="#ctx0" brushRef="#br0" timeOffset="15517">27143 4373 19975,'-54'5'343,"0"0"1,-3 17-1,1 8-343,7-2 0,5 6-425,5 9 0,10 2 380,13 15-69,31-28 0,12-5-172,9-7 0,7-9 124,13-9 0,3-11 162,-9-4 0,-4-8-113,-8-13 1,-7-6 134,-15 4 1,-5-2 10,-1-5 1,-2-3-34,-2-4 0,-3-5-193,-3-3 0,-1-6 1,-3 0 468,-3 2 0,-3-1 0,0 1-350,1 1 0,0 0 0,-3 4 365,-9-10 0,-6 15-67,-18 22-301,4 48 1,2 21 57,15 4 0,6 10 1,6 4-257,5 2 0,5 5 1,5 2-1,6 0-993,5-8 1,6 2 0,5 0-1,1-2 1,2-3 1267,-1-5 0,2-2 0,2-1 0,0-4 0,0-3 0,13 10 0,1-6 0,-5-8 0,-10-13 0,0 0 0</inkml:trace>
  <inkml:trace contextRef="#ctx0" brushRef="#br0" timeOffset="69699">12490 9205 15415,'34'10'-600,"-4"-3"0,-15-5 1,-5-2-1</inkml:trace>
  <inkml:trace contextRef="#ctx0" brushRef="#br0" timeOffset="69835">12484 9447 15415,'54'6'-581,"0"0"1,-15 0-1,-6-2 1,-5-6-1</inkml:trace>
  <inkml:trace contextRef="#ctx0" brushRef="#br0" timeOffset="70184">14873 8694 15885,'36'30'327,"0"0"0,0 0 0,2 1 1,1 1-1,-4 0-574,7 13 1,-2-1-1038,0-4 0,-2-5-3826,9 3 5110,-8-12 0,-18-13 0,-8-7 0</inkml:trace>
  <inkml:trace contextRef="#ctx0" brushRef="#br0" timeOffset="70367">15373 8770 16277,'-48'31'18,"0"1"1,2-1 0,2 1-19,10-7 0,3 2-1378,-3 8 0,4 1 1378,-3 11 0,6-4 0,27-30 0</inkml:trace>
  <inkml:trace contextRef="#ctx0" brushRef="#br0" timeOffset="70600">15671 8755 17778,'34'36'22,"-1"0"1,2-10-1,5-2 1,2-5-292,1-6 0,2-6 1,1 0-3009,8 2 0,1-1 0,-2-3 2992,11-2 0,-6-3 0,8-1 0,-49-2 1</inkml:trace>
  <inkml:trace contextRef="#ctx0" brushRef="#br0" timeOffset="70751">16142 8737 16966,'-43'32'30,"1"1"0,-8 9 0,5 2-1263,17-8 0,4 0-1344,-1-2 0,4 0 2577,9 14 0,14-34 0,2-7 0</inkml:trace>
  <inkml:trace contextRef="#ctx0" brushRef="#br0" timeOffset="70967">16432 8759 18059,'23'34'45,"0"1"0,14 2 0,5-6-1872,1-15 0,3-5 1681,-1 2 0,-1-3 0,19-1 1,-39-9-1</inkml:trace>
  <inkml:trace contextRef="#ctx0" brushRef="#br0" timeOffset="71117">16712 8787 16961,'-44'40'-82,"0"0"1,10-7 0,0 1 0,5 0 81,5 7 0,4-2 0,-4-8 0,4-1 0,14 10 0</inkml:trace>
  <inkml:trace contextRef="#ctx0" brushRef="#br0" timeOffset="71401">19481 8837 17510,'1'-4'740,"0"2"-740,62-7-875,-8 2-2402,-3 0 0,10-1 0,-3 1 3107,2 0 0,-3 0 0,2 0 0,-6 0 0,0 1 1</inkml:trace>
  <inkml:trace contextRef="#ctx0" brushRef="#br0" timeOffset="71700">22956 8387 15963,'3'-2'572,"0"1"-449,-3 1-123,31 35-370,-2-16-1832,18 6 1,7-2 2201,-18-15 0,0-3 0,2 1 0,-3-2 0,1-4 0</inkml:trace>
  <inkml:trace contextRef="#ctx0" brushRef="#br0" timeOffset="71884">23534 8360 17577,'-34'36'85,"0"0"1,1-1 0,2 0-69,8-5 0,0 1-241,-7 13 0,1 3-2634,8-2 1,1 0 2857,1-2 0,3-3 0,3 10 0,13-35 0</inkml:trace>
  <inkml:trace contextRef="#ctx0" brushRef="#br0" timeOffset="72134">24069 8315 18586,'-3'-7'100,"1"1"46,27 62-124,4-26-22,-2 8 0,6-1-658,0-18 1,3-4 96,4 1 1,2-1-1233,5-2 1,0-1 1792,1-3 0,-4-1 0,10 1 0,-15-5 0</inkml:trace>
  <inkml:trace contextRef="#ctx0" brushRef="#br0" timeOffset="72320">24875 8454 18048,'-45'39'489,"1"-1"0,1-2 1,1 2-440,-2 7 1,2 2-1251,6 1 1,4 3 1034,1 6 1,5-3 0,10-19 0,6-4 0,8 7 0</inkml:trace>
  <inkml:trace contextRef="#ctx0" brushRef="#br0" timeOffset="72584">25188 8428 19549,'4'1'124,"34"34"-124,-3-14 0,5 2-219,5 7 0,3 1-1365,10-1 0,1-4-1100,-15-8 1,-2-3 2683,-1-2 0,-3-2 0,5 2 0,-15-7 0</inkml:trace>
  <inkml:trace contextRef="#ctx0" brushRef="#br0" timeOffset="72750">25905 8580 18586,'-42'39'94,"-1"0"0,1 0 0,3-2 0,1-1 0,5-2-525,3-1 0,4 1 431,2 12 0,3-1 0,-1-2 0,7 12 0</inkml:trace>
  <inkml:trace contextRef="#ctx0" brushRef="#br0" timeOffset="73252">16867 11353 18362,'0'-5'89,"0"1"-436,0 4-1390,41-1-2778,-20 7 4515,27 2 0,-35 0 0,-9 1 0</inkml:trace>
  <inkml:trace contextRef="#ctx0" brushRef="#br0" timeOffset="73383">16933 11650 16019,'0'0'0</inkml:trace>
  <inkml:trace contextRef="#ctx0" brushRef="#br0" timeOffset="73836">18048 13088 15672,'48'-3'926,"0"1"1,11-3-1,3-2-792,-13-1 1,3-2-1,7 0-635,-10 1 0,5-1 0,3 0 0,3-1 0,1 0 1,1 1 546,-6 1 0,2 0 0,2 0 0,0 0 1,2 0-1,0 0 0,0 0 0,-1 0-290,2 0 0,1 0 0,-1 0 1,1-1-1,0 1 0,1 0 0,0 1 1,0-1 245,-3 2 0,-1-1 1,2 0-1,-1 1 1,1 0-1,0 0 1,1 0-1,0 1 1,0 0-71,-3 1 1,2 1 0,0-1-1,1 2 1,-1-1 0,1 0-1,-1 1 1,-1 0 0,-1 0-1,-2 0 69,3 0 0,-1 0 1,-2 0-1,-1 0 1,0 0-1,1 1 1,1-1-1,3 1-121,-5 0 0,3 0 1,1 0-1,1 0 1,0 0-1,0 1 1,-1-1-1,-1 1 0,-3 0 1,-3 0 115,12 0 0,-4 0 0,-2 1 1,-1-1-1,0 1 0,2 0-15,-3 0 0,2 0 0,0 0 0,0 0 1,-1 0-1,-2 1 0,-2 0-248,6 1 0,-2 0 1,-2 1-1,-2 0 0,0 0-518,11 1 1,0 1-1,-5 0 1,-11 3-796,-1 3 0,-22 3 2009,-55 13 1,-1-16 0,-6-3 0</inkml:trace>
  <inkml:trace contextRef="#ctx0" brushRef="#br0" timeOffset="74367">18625 13317 17039,'62'-12'111,"1"0"0,-1 1 0,0-1 0,1 1 1,-1-1-1,-2 3 0,2-1 0,1 1 1,2-1-1,0 1 0,0 1 0,-1-1 1,0 1-807,-3 0 0,-2 0 0,0 1 0,0 0 0,1 0 0,2 0 0,2 1 0,3 0 703,-12 1 1,3 0 0,1 1-1,2-1 1,2 1 0,0 0-1,1 0 1,0 0 0,1 1-1,-1-1 1,-1 1 0,0 1-1,-1-1-80,1 1 0,0 0 0,0 0 0,-1 0 0,0 1 0,-1 0 0,2 0 0,-1 0 0,2 1 0,0 0 0,1 0 0,2 0 73,-6 1 0,3 0 1,0 0-1,2 0 1,0 1-1,1-1 1,1 1-1,-1 0 1,0 0-1,0 1 1,0-1-1,-2 0 1,0 1-1,-2-1 1,-1 0-42,5 1 1,0 0-1,-2-1 1,0 1 0,-1-1-1,-1 1 1,0 0-1,-1 0 1,0 1 0,0-1-1,-1 1 1,0 1 37,8 0 1,0 1 0,0 0 0,0 1 0,-1-1 0,-1 1 0,-1 0 0,-3 0 0,-1 0 0,-3-1-182,12 2 1,-3 0 0,-3 0 0,-2 0 0,-1 0 0,1 0 182,-5-1 0,-1 0 0,0 0 0,-1 0 0,-1-1 0,-1 1 96,4 0 0,-1-1 0,-1 1 1,0-1-1,-1-1-91,13 1 1,0-1 0,-3-1-1,-5-1 420,-7 1 0,-6-2 1,-2-1-387,18-2 0,-21-7 1879,-40-1-1906,-32-6 2811,-3 8-2823,2 4 1783,2 2-2018,6 1-1233,11 6-2397,5 6-1727,2-2 5592,-6 1 0,4-10 0,-3-1 0</inkml:trace>
  <inkml:trace contextRef="#ctx0" brushRef="#br0" timeOffset="75434">3802 6589 14174,'46'22'372,"1"0"0,-1 0 0,11-2 0,2-3 0,3-4-330,-6-5 0,0-4 0,5-2 0,6-1-687,-15-1 0,3-2 1,4-1-1,3 0 1,1-1-1,0-1 1,2 1-1,-2-1 646,0 1 0,0 0 0,1-1 1,0 0-1,1 0 0,1 0 1,2-1-1,0 1 0,1-1-161,-8 1 0,2 0 1,0 0-1,2-1 1,0 1-1,1-1 1,0 1-1,1-1 1,-1 0-1,0 1 1,-1-1-1,-1 1-14,-1 0 0,0 0 1,1-1-1,0 1 1,-1 0-1,0 0 0,0 0 1,-1 0-1,-1 0 1,-1 0-1,-1 0 0,-1 1 26,6-1 1,-2 1 0,-1 0-1,-1-1 1,0 1 0,-2 1 0,-1-1-1,0 0 1,-1 0-36,6 0 1,1 0-1,-1 0 1,-2 1-1,-3-1 1,-2 0 0,-5 0-775,7-2 1,-6 1 0,-4 0 0,-1-2 956,4-3 0,-3-1 0,-6 1 0,-3 2 0,-6-1 0,0-9 0</inkml:trace>
  <inkml:trace contextRef="#ctx0" brushRef="#br0" timeOffset="75619">5637 6954 14218,'61'0'-99,"0"1"1,0-1 0,0 1 0,0 0-1,1-1 1,-2 0 0,2 1 0,0-2 0,4 0 19,-8-1 1,2-1-1,1 0 1,2-1-1,0 0 1,1 0-1,0-1-736,-5 1 0,1 0 1,0 0-1,0-1 1,2 0-1,0 0 1,1-1-1,1 1 815,-4-1 0,2 0 0,2 0 0,1-1 0,0 1 0,-1-1 0,0 0 0,-3 1 0,-2-1 0,-4 2 0,10-2 0,-3 0 0,-2 1 0,-3 0 0,-1 0 0,-2 0 0,12-2 0,-1 0 0,0 0 0,1 0 0</inkml:trace>
  <inkml:trace contextRef="#ctx0" brushRef="#br0" timeOffset="137050">24771 10472 10091,'7'-7'3036,"-2"3"-928,-2-3-1772,-2 5 935,-1-1-262,0-2-326,-3-2-538,-9-4 1420,-4 1-1487,-3 2-55,1 4 10,2 3-22,-16 7-11,-13 13 22,15-5 1,-1 2-23,-19 16 0,10 0 0,17-11 23,1 10-102,9 5 113,2 20-23,9-5-22,2 9 11,0-8 0,-6 0 0,0 0 11,-5 5-11,6-14 0,7-7 56,10-21 11,10-18-67,7-8-11,26-16-6,-21 16 0,3 2-22,15-2 0,1 5-307,-7 7 0,-2 4 318,4 4 0,-3 3-45,-12 2 1,-3 3-141,24 18-459,-17 4 470,-17 1 22,-18 1-693,-37 15-3554,-13-11 4427,-6-7 0,17-20 0,25-17 0</inkml:trace>
  <inkml:trace contextRef="#ctx0" brushRef="#br0" timeOffset="137450">25146 10687 18474,'29'-42'358,"0"-1"1,0 4-1,1 7-358,20 7-22,-10 14 0,2 5-248,-4 7 1,-2 5 107,-1 1 0,-5 6 117,5 34 45,-48 13 11,0-25 0,-4 1-843,-8 5 1,-2 0 943,-3 2 0,1-1 22,1-3 1,2 1 88,2 6 1,5 1-230,10-10 1,8-1-180,9 0 0,7-6 152,20 3 22,14-27 22,-18-21 56,-2-35-39,-19 11 0,-6-5-51,-9-9 1,-8-1 399,1 10 1,-6 5-563,-12 7 1,-3 8-769,-23 10-806,1 18-1866,8 9 3625,15 8 0,15-6 0,11-4 0</inkml:trace>
  <inkml:trace contextRef="#ctx0" brushRef="#br0" timeOffset="137850">25770 10577 20031,'0'45'71,"-1"-1"0,4-3 0,2-3-71,10 2 0,29-2-45,18-19 50,-18-18 1,1-7-1,-8-3 1,-2-5 0,0-7 0,-4-4 27,2-17 146,-10 1 180,-9 7 291,-8 13-605,-6 37-40,-7 14 1,-2 6-17,4 3 0,1 1-287,-5 13 1,0 0 33,6-15 1,2 0-1121,1 10 1,1-1 1347,2-9 0,-1-2 0,2 25 0,0-33 0</inkml:trace>
  <inkml:trace contextRef="#ctx0" brushRef="#br0" timeOffset="138301">21750 11193 18138,'0'-6'1815,"0"0"-1535,38-10-202,1 11-89,15-4 0,7 1-2130,-5 8 1,-1 3 2006,1-2 0,-3 0 0,-15 1 1,-7 0-1,-7-1 0</inkml:trace>
  <inkml:trace contextRef="#ctx0" brushRef="#br0" timeOffset="145132">16817 10695 18686,'-40'39'370,"1"1"0,5-5 0,5 6-303,9 10 0,4 8 0,2-2-568,2-10 1,3 0-1,1 2 519,-1 15 1,2 4 0,4-2-15,4-7 0,3-1 0,4-1-27,4 3 1,3-1-1,4-7 23,8-2 0,5-10 6,4-16 0,1-11 518,15-28-524,-22-8 0,-4-9 17,-6-9 0,-7-6 5,-4-12 1,-11-1-107,-14 3 0,-9 5-206,2 13 1,-4 6 42,-3 8 1,0 7-482,-4 8-2107,-3 24 3030,10 16 0,6-7 0,10 3 1</inkml:trace>
  <inkml:trace contextRef="#ctx0" brushRef="#br0" timeOffset="145685">17612 11038 18978,'-42'-12'313,"-1"-1"1,7 3 0,4 8-309,5 22 1,5 7 28,-10 19-23,8 15-448,18-13-303,29-7 595,6-24-57,19-24 12,-10-10 100,0-9 90,-3-5 67,6-7 516,-15 12-281,-4 7-145,-15 25-34,-7 18-10,0 12-80,0 31-22,0-30 1,0 2-12,2-1 0,1 0-191,0-2 0,2-4-749,9 8-1044,5-12-1187,7-13 3171,6-8 0,-14-7 0,-1 0 0</inkml:trace>
  <inkml:trace contextRef="#ctx0" brushRef="#br0" timeOffset="146052">18164 11074 19986,'-40'-11'355,"0"0"0,2 5 0,4 7-322,1 24 1,4 16-34,9 2-11,9 14-292,31-15 12,25-8 156,11-27 124,-23-12 0,-1-5 11,15-17 16,-19 5 1,-2-3 420,12-15-78,-6 3-79,-21 20-257,-10 14-23,-1 8 56,0 11-12,-1 12-21,-2 15-23,2-7 0,0 3-219,0 3 1,2 2-1099,6 9 1,3-2-550,-3-11 0,2-4 1866,17 19 0,-16-37 0,-4-9 0</inkml:trace>
  <inkml:trace contextRef="#ctx0" brushRef="#br0" timeOffset="146503">14859 11722 19953,'61'-18'-1807,"-1"1"1,1-1 0,-14 4 0,-2 0-1,0 4 1807,21 4 0,-8 4 0,-13 2 0,-13 0 0</inkml:trace>
  <inkml:trace contextRef="#ctx0" brushRef="#br0" timeOffset="146835">14988 12047 15605,'62'-19'-274,"1"1"1,-26 5 0,-4 3-1,22 1 1</inkml:trace>
  <inkml:trace contextRef="#ctx0" brushRef="#br0" timeOffset="181643">18327 14867 15795,'61'10'-6118,"-10"0"6118,-32-3 0,-9-2 0,-7-1 0</inkml:trace>
  <inkml:trace contextRef="#ctx0" brushRef="#br0" timeOffset="181799">18387 15077 15616,'0'6'213,"0"-1"-650,39-13-5692,8 1 6129,-13 0 0,-1 1 0,9 0 0,-24 3 0</inkml:trace>
  <inkml:trace contextRef="#ctx0" brushRef="#br0" timeOffset="182967">20085 14717 13678,'0'-9'3048,"0"2"-2354,0 7-144,0 0-450,-7-15 35,5 29 22,1 0-45,10 40-45,5 10-388,-7-28 0,0 1 354,-2 1 1,0 1-34,-2 2 0,0 0-207,-1 0 0,0 0-510,-2-2 0,1 0-522,2-3 1,-1-1-4309,6 25 5547,4-16 0,-5-21 0,-1-10 0</inkml:trace>
  <inkml:trace contextRef="#ctx0" brushRef="#br0" timeOffset="183752">20725 14931 9173,'0'-11'3519,"0"2"-1447,0 9-537,-5-19-1400,4 14-45,-4-9 179,5 30 89,-1 45-353,1-16 1,0 5-585,0-7 0,0 4 1,0-3-1563,3 13 1,0-2 2140,2-5 0,1-6 0,1-12 0,2-11 0</inkml:trace>
  <inkml:trace contextRef="#ctx0" brushRef="#br0" timeOffset="184333">22021 14575 16569,'0'-7'1344,"0"0"-1052,0 7-135,-40-12-135,17 9-11,-36-10 0,10 22 57,-8 15-68,1 4 22,27-9 0,2 2 57,-12 14 21,11-7 1,-1 3-17,2 2 0,0 1-22,-3 7 0,2-1-57,9-10 1,4-1 5,-2 14 101,14-24-112,4-5 45,7-8 112,19-5-90,25-18-39,-10 10 0,2 2-28,-4-5 0,1 2-197,6 8 1,-2 6 190,-10 2 1,0 4-29,15 15 0,-1 6-95,-7 1 1,-5 6 38,0 12 1,-8 4 61,-17-11 0,-11 0-546,-12 3 1,-10-2 450,-6-9 0,-4-2 50,-3 1 0,-3-1-206,0-2 0,-2-1-797,-12 5 0,-2-2 1076,-2-7 0,3-3 0,13-3 0,4-2 0,-23-1 0</inkml:trace>
  <inkml:trace contextRef="#ctx0" brushRef="#br0" timeOffset="184633">19395 16241 14619,'13'54'2162,"27"-28"1,17-10-1886,-8-13 0,8-7 1,6-5-1,3 0-971,-13 2 1,4-1 0,2-1-1,3-1 1,-1-1 0,1 1-1,-2-1 705,-1 1 0,-1-1 1,0 0-1,1 0 0,-1-1 1,2 0-1,0 0-135,-1 0 1,1-1-1,1 0 1,0-1 0,1 1-1,-2 0 1,-1 0 0,-1 2 123,6-2 0,-1 1 0,-1 1 0,-1 0 0,0 0 0,1 2-2,0-1 0,1 2 0,0 0 0,-1 0 0,0 1 0,0 1-66,-3 0 1,-1 1 0,0 0 0,0 1 0,1 0 0,1 2-174,-3 1 0,1 0 1,2 1-1,-1 1 0,-1 0 1,-1 2-1,-4 0-819,6 2 0,-4 1 0,-1 1 0,-1 0 0,-1 0 1060,8 0 0,1 0 0,-5 1 0,-8 1 0,2 6 0,-20 1 0,-30-9 0</inkml:trace>
  <inkml:trace contextRef="#ctx0" brushRef="#br0" timeOffset="185049">20047 16535 18350,'58'-8'179,"0"-1"0,0 0 1,0 0-1,0 0 0,5-2 1,1 0-1,1-1 0,0 0 1,0-1-1094,-10 1 1,-2-1-1,0-1 1,3 1-1,2-2 1,4 1 921,-6 1 1,4 0 0,1 0 0,3-1 0,2 0 0,2 0 0,0 0 0,1 1 0,-1 0 0,1 1-105,-7 2 1,1-1 0,0 1-1,0 1 1,1-1 0,1 1-1,1 0 1,0 1 0,0-1-1,2 1 1,0-1 0,2 1 62,-10 1 0,2 0 0,1 1 0,1-1 0,1 0 0,1 1 0,0-1 0,0 1 0,0 0 1,0 0-1,0 1 0,-1 0 0,0 0 0,-2 0 0,-1 1 0,-1 0-83,9 0 0,-1 0 0,-1 1 0,0 0 0,-1 0 0,-1 1 0,0 0 0,-1 0 0,0 1 0,-1 1 0,-1 0 0,1 0-202,5 1 1,0 1 0,1 0 0,-1 1 0,-1 1 0,-1 0 0,-2 0 0,-3 1 0,-2 1 0,-3 0-31,7 2 1,-3 1-1,-4 1 1,-2 0 0,-1 2-1,-1 1 341,7 3 0,-2 1 1,-1 2-1,-4-1 1,-5-1 289,1 2 1,-7-1 0,-3 1-161,9 10 0,-23-7 1671,-58-26-2186,-22-27-639,20 2-2252,2-4 3924,26 22 1,4 6 0,3 4 0</inkml:trace>
  <inkml:trace contextRef="#ctx0" brushRef="#br0" timeOffset="-192231.73">19801 16211 14911,'54'1'551,"0"0"1,-12-2 0,3-3 0,1 0-463,11-1 1,4-2-1,2-1-1369,-7 0 1,2-1-1,2-1 1,1-1 1294,-6 2 1,2 0 0,1-1 0,0 1 0,2-1-262,4 0 0,1-1 0,1 0 0,1 1 0,-1-1 257,-7 2 0,0 0 0,0 0 0,0 0 1,0 1-1,1-1-86,-1 1 1,1 0 0,0 0 0,0 0-1,-1 1 1,1 0 77,-2 0 1,0 0 0,0 1 0,-1 0 0,0 1 0,0-1-187,7 1 0,-1 1 0,0-1 0,-2 2 1,-1-1 182,8 1 0,-2 0 0,-2 0 0,-3 2-153,6 1 0,-3 1 0,-5 1 249,3 3 1,-9 2-198,-3 13 101,-73 4 11,-11-10 0,-10-4 258,1-1 1,-5-2-1,-3 0-265,-8 1 0,-5-2 0,-5 1 176,18-2 0,-4 0 0,-3-1 0,-1 1 1,0-1-1,1 1-89,-8 1 1,-1 0 0,1 0 0,-1 0 0,2 0-77,-1 0 1,-1 0 0,1-1 0,3 1-1,6-1 45,-12 1 0,5 0 0,29 1 2074,32 0-2078,35-9 0,26-6-54,-5 1 1,9-2 0,5-1 0,0 1-472,-7 2 1,2-1 0,2 0 0,1 1 0,1-1-556,-4 2 1,3-1 0,1 1 0,-1 0-1,-1 0 1,-4 1 1023,0 0 0,-2 0 0,-1 1 0,-4 0 0,-3 2 0,8 1 0,-6 1 0,-10 1 0,-4-1 0</inkml:trace>
  <inkml:trace contextRef="#ctx0" brushRef="#br0" timeOffset="-184197.73">20129 16317 16591,'-14'25'1827,"21"-6"-1704,59-14-84,-23-4 0,6 0-769,9-2 0,9 0 1,3-1 731,-9 1 1,4-1 0,0 0 0,1 1-445,-13 0 0,1 0 0,0 0 0,0 0 0,0 0 446,1 0 0,2-1 1,-2 1-1,-1 0 1,-3 0-17,11 2 1,-5 1 0,1 0 114,5 2 0,2 1 0,-6 0-389,2 2 0,-6 1 308,-2-1 1,-12 2 504,-28-2 460,-20-6-808,-6-1 2445,9 0-4518,19 0-5938,17-3 7832,26-4 0,-23 2 0,1-2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2:45:12.9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13117 7147 14350,'61'2'358,"0"0"1,1 0 0,4-2-1,6-1 1,2 0 0,-1-1-1425,-4-1 1,-2-1-1,4 0 1,6 0 1137,-19 1 1,4 0 0,3-1 0,3 1 0,1 0 0,0 0 0,-1 1-1,-1-1-257,6 1 0,0 0 0,0 1 0,0-1 0,2 1 0,0 0 1,3 0 188,-14 1 0,2-1 1,2 0-1,0 1 1,1-1-1,0 1 1,0 0-1,0 0 1,-1 1-1,0 0 6,4 0 0,2 0 0,-1 1 0,0 0 0,0 1 0,-2-1 0,0 1 0,-3 0 0,-2-1-10,4 1 0,-2-1 0,-2 1 0,-1 0 0,-2 0 0,-1 0 0,-1 1 0,12 1 0,0 1 0,-3 0 0,-5-1 0,-5 0 136,0 1 1,-7-2 0,-2 1-126,14 1 1,-4 0-12,-13-1 0,-3-1 146,28 4 1787,-35-1-1855,-12-2 2943,-23-1-3032,-3-3 1312,-5-1-1301,1 0 11,-3 0-22,5 0 11,1 0-11,1 2-23,0 0 12,0 0 33,0 0-22,0-1 11,-1 0 0,-1 0 0,-1-1 0,-2 1-11,-1 0 11,2 1-493,1 1-449,2 1-3551,-2 10 4493,0-7 0,0 4 0,1-9 0</inkml:trace>
  <inkml:trace contextRef="#ctx0" brushRef="#br0" timeOffset="1640">23633 5946 12871,'-66'3'1949,"12"1"-951,39 2-931,47 1 67,25-1 1,12-2-106,-18-1 1,3 0 0,3 0-788,3 0 1,4 1 0,2 0-1,0-1 791,-2 1 1,-1-1 0,3 1 0,7 1-257,-8-1 0,3 1 0,5 1 0,2-1 0,3 2 0,0-1 1,0 0 244,-9 0 0,2 0 1,0 0-1,0 1 1,3-1-1,0 1 0,1 0 1,1 0-1,2 1-157,-10-2 0,2 1 0,1 0 0,1 0 0,2 1 1,-1-1-1,1 1 0,0 0 0,1 0 0,-1 0 1,-1 0-1,0 0 136,-1 0 1,1 0 0,0 0 0,1 1 0,-1 0 0,0-1 0,0 1 0,-1 0 0,-1-1-1,-2 1 1,0-1 0,-2 1-114,7 0 0,-2 0 0,-2 0 0,0 0 1,-2 0-1,0 0 0,-1 1 0,1-1 0,0 1 112,7 1 0,1 1 0,1 0 0,-2 0 0,0 0 0,-3-1 0,-3 1 0,-4-2 85,9 2 1,-5 0 0,-4-2 0,0 1 0,0 0-71,-1-1 1,1 1 0,-1-1 0,-3 0-1,-6-3 612,6 0 0,-5-2 1,-11-5-572,1-12 2126,-64-15-2126,-19 0 2689,-27-8-2729,30 20 1,-1 1-12,-6-2 1,0 1 6,-16-2 1153,15 7-1199,30 8-99,2 1-158,10 4 0,0 4-23,0 3-303,3 10-940,4 5-583,4 10 2140,2 0 0,-6-13 0,-3-7 0</inkml:trace>
  <inkml:trace contextRef="#ctx0" brushRef="#br0" timeOffset="2557">5140 6919 12815,'10'-2'2376,"-2"0"-2085,-8 2-224,-11-17 23,75 4-31,-16 1 1,8-3 0,8 0-909,1 4 1,7 1 0,6 1 0,1 0 0,-3 0 850,-13 0 0,0 1 0,-1 0 0,2 0 0,0 0 0,2 0-2,-2 1 0,2-1 0,2 0 0,-1 0 0,1 1 0,-3 0 0,-2 0-3,10 0 1,-5 1 0,0 0 0,2 0-1,3 0-102,-8 0 0,3 0 0,2 0 1,1 0-1,-1-1 0,0 1 1,-2-1 105,3 0 1,0 0 0,-2-1 0,0 1 0,0 0 0,-1-1-4,-2 1 0,1 0 0,0 0 0,-2 1 0,-3-1 1,-4 0-13,8-2 0,-3 1 0,-5-1 0,-10 3-1174,26-4-90,-40 6-2587,-39 8 3865,-18 1 0,4-1 0,-1 0 0</inkml:trace>
  <inkml:trace contextRef="#ctx0" brushRef="#br0" timeOffset="3261">18975 15838 9655,'41'38'-303,"1"0"1,-3-1-1,-2-2 303,-6-1 0,-4-3 0,5 3 0,-13-7 0</inkml:trace>
  <inkml:trace contextRef="#ctx0" brushRef="#br0" timeOffset="3562">19966 16852 11964,'73'-5'-264,"1"0"1,-18 1-1,2 0 1,2-2 263,13-2 0,3-1 0,-6 1 0,-5 1 0,-4 1 0,-1-2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4:12:19.49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3086 1686 16457,'-11'44'190,"1"0"0,-1 0 1,1 13-1,2 3 1,2-2-169,4-9 1,3-1-1,-1 1-4,0 6 1,0 1 0,0-3 104,0 8 0,0-7 853,0 3 234,0-42-762,0-31-202,-6-47-213,1 10 1,1-7-34,0 3 0,1-3 0,0 0-436,1 8 0,0 0 1,2 1 438,2-1 1,2 1 0,2 4 68,2 4 1,5 5-84,9 5 0,5 10-23,35 20 34,-17 25 0,-2 12-17,-6 2 1,-4 5-603,2 11 0,-4 0 495,-12-14 1,-3-2-34,-2-3 1,-1-1 77,4 21 68,-4-10 1430,-2-34-1330,10-58-89,-10 16 0,0-4-417,6-21 1,2-2 427,-1 9 1,4 1 85,-1 10 0,4 0 0,2 5 442,9-4 0,3 13-567,3 20 0,-1 13 33,-12 15 1,-6 10-518,-4 24 1,-7 7 527,-3-10 1,-2 0-17,2 0 0,0 1-269,2-2 1,2 0-861,0-8 1,3 1 0,2-3 1128,14 12 0,0-3 0,-10-6 0,0-5 0,21 1 0</inkml:trace>
  <inkml:trace contextRef="#ctx0" brushRef="#br0" timeOffset="283">4668 2153 18888,'-60'-4'695,"5"11"-841,40 11-145,14 3-169,22-1-280,18-13 611,-3-9 1,3-7 49,-3-6 1,0-5 128,1-3 1,-4-4 72,7-21 147,-35 11-203,-20 25-67,-13 7-90,-11 9-4852,-17 20 4942,26-4 0,-2 4 0,30-16 0</inkml:trace>
  <inkml:trace contextRef="#ctx0" brushRef="#br0" timeOffset="699">5654 1885 18205,'-46'7'343,"0"1"1,-11 11-1,4 6-310,16-3 1,4 4-23,-4 7 1,8 3-12,14 16 84,27-21 0,9-3 17,10-8 0,7-5-56,16-2 0,3-9-429,-7-8 0,-2-7 384,-3-7 0,-7-6 28,-14-1 0,-6-3 5,-1-3 1,-3-2-29,-2-3 1,-3-5 12,-3-3 1,-2-6 0,-1-1 14,-1-1 1,0-2 0,-2 1 152,-1-4 1,-3 0 0,1 5-182,-1-6 1,-3 11-6,-15 10 235,1 59-274,5 15 0,4 11-357,6-7 0,4 4 0,3 2-652,5 11 1,4 3-1,4-2 413,-1-9 0,2-2 0,5-3-411,4-5 1,5-3-1,-1-4 1028,4-3 1,-1-5-1,5 3 1,-9-9 0</inkml:trace>
  <inkml:trace contextRef="#ctx0" brushRef="#br0" timeOffset="1183">6220 2084 17823,'4'-7'1524,"0"2"-1210,-4 5-213,60-30-101,-15 12-608,2-3 1,2-2 607,12-4 0,-7-5 289,-14-2-413,-15-21 416,-35 10 335,-32 13-459,-13 38-101,20 11 0,3 8-28,6 3 1,4 6-35,-3 15 1,7 5-68,12-4 1,10 1-141,18 3 0,10-5-193,4-15 1,7-9 394,15-8 0,3-9-108,-11-12 1,-1-5 107,2-1 0,-1-4-56,0-6 0,-1-7-138,-7-3 0,0-5 1,-3-5 170,-4-7 1,-4-5 0,-1-3 36,-7 7 0,-1-3 0,-1-1 0,-4 2-133,0-5 0,-4 1 1,-5 2 398,-6-15 0,-9 10 191,-11 12 271,-33 34-742,20 30 0,2 13-17,-2 20 0,7 11-472,12-7 1,5 5 0,4-1 245,4-6 0,4-2 0,3-1-250,4 1 0,3-2 0,3-5-896,5 1 0,6-4 1389,0-7 0,5 0 0,-4-4 0,13 19 0,-12-24 0,0 1 0</inkml:trace>
  <inkml:trace contextRef="#ctx0" brushRef="#br0" timeOffset="1616">8802 1893 17644,'-14'-52'1434,"-6"12"-1243,-31 59-51,21 3 0,-1 5-67,1-1 0,3 3-23,2 6 1,7 1-18,7 12 79,37 10-101,3-34 1,9-6-371,21 3 0,6-7-617,-5-8 0,2-8 542,-17-1 1,0-3 0,-3-3-654,6-6 1,-4-5-2022,-1-1 0,-2-4 3108,-4-4 0,-4 1 0,6-5 0,-16 3 0</inkml:trace>
  <inkml:trace contextRef="#ctx0" brushRef="#br0" timeOffset="1952">9310 1444 19246,'-28'24'45,"0"0"0,1 18 0,8 8-29,12 9 1,5 4-384,0-17 0,0 0 0,0-3 367,1 1 0,1-3 0,-2 6 0,1-3 301,0 18-391,-1-14 296,5-45-150,4-28-34,6-18-11,1 12 1,3-1 729,17-17-831,10 8 90,-10 32-12,-5 25 12,-6 9 0,4 8 35,5 2-47,-6-12 1,4 0-1031,0-5 0,2-1 1042,10-1 0,-2-2 0,3-1 0,-8-12 0</inkml:trace>
  <inkml:trace contextRef="#ctx0" brushRef="#br0" timeOffset="2268">9813 1948 18250,'47'-14'-505,"-1"0"1,-4 0 0,-5-1 481,-5-11 292,-8-14 919,-26 7-124,-22 2-582,-10 21-101,-11 23-146,12 13-190,2 10 11,6 5-11,10 21-1558,32 2 482,15-28 1,8-4-360,2-6 1,4-7 1323,19-5 0,-2-6 0,-6-3 0,-8-5 0</inkml:trace>
  <inkml:trace contextRef="#ctx0" brushRef="#br0" timeOffset="2467">10543 1802 18563,'-30'39'407,"0"0"0,3-8 1,9-1-420,31 25-425,19-22-387,10-14 1,9-5-1889,8-3 1,1-4 2601,3-1 1,-3-2 0,-15-3 0,-6-2 0,-7-3 0</inkml:trace>
  <inkml:trace contextRef="#ctx0" brushRef="#br0" timeOffset="2650">10977 1394 20949,'-15'46'-513,"0"0"0,1-1 0,8 1 0,4 1 0,5-3-776,9 15 1,9-4 1288,8-5 0,1-9 0,-2-12 0,-7-12 0</inkml:trace>
  <inkml:trace contextRef="#ctx0" brushRef="#br0" timeOffset="2916">11403 1515 14005,'-60'25'1157,"0"0"1,6-1 0,7 3-895,19-4 1,6 4-10,5 7 0,12 2-53,20-1 1,10 0-185,2-1 0,6-3-667,22-1 0,6-7 650,-4-5 0,4-3-381,-15-4 0,5 0 0,1 0 0,0 0 381,-2-1 0,1-1 0,0-1 0,-3 1 0,8 2 0,-3 0 0,-3-2 0,3-2 0,0 0 0</inkml:trace>
  <inkml:trace contextRef="#ctx0" brushRef="#br0" timeOffset="3350">3518 3243 14899,'-3'-12'2151,"0"3"-1462,49 5 1,24 5-534,-13-3 1,6 0-1491,-4-1 0,8 0 0,3-1 1,0-1 1393,-14 1 1,0 0-1,0 0 1,2-1-1,2-1-193,-1 0 0,1 0 0,1-1 1,1 0-1,2 0 0,1-1 176,-4 1 0,0 0 1,2 0-1,0-1 0,3 0 1,3 0-1,3 0-69,-17 2 1,2 0 0,3 0 0,0-1 0,3 0-1,0 1 1,2-1 0,1 0 0,0 1 0,0 0 0,1-1-1,0 1 1,-1 1 22,-2-1 1,-1 1 0,1 0 0,0 0 0,1 1-1,0-1 1,0 0 0,1 1 0,1 0 0,0-1-1,1 1 1,0 0 0,1 0 0,1 0 0,0 0-62,-9 0 0,1 1 1,2-1-1,0 1 1,1-1-1,0 1 0,1 0 1,1-1-1,-1 1 1,1 0-1,0 0 0,0 0 1,-1 0-1,0 0 1,0 0-1,-1 1 0,-1-1 1,0 0-1,-2 1 1,0 0 37,4-1 1,0 1 0,0 0 0,-1-1-1,-1 1 1,0 0 0,-1 1 0,0-1-1,-1 0 1,1 0 0,-2 1 0,1 0-1,-1-1 1,0 1 0,0 0 0,-1 0-11,9 0 1,0 0 0,0 0-1,1 0 1,-1 1 0,-1 0-1,-1-1 1,0 1 0,-2 0-1,-2 0 1,-1-1 0,-3 1 0,-2 0-146,17 0 0,-5 0 0,-3 0 0,-2 0 0,-1 0 0,0 0 0,1 0-701,0 0 0,0 0 0,0 0 0,0 0 0,-3 0 0,-2-1 0,-5 0 882,10-2 0,-5-1 0,-3 0 0,-1 1 0,16 3 0,-3 0 0,-19-5 0,-23-8 0</inkml:trace>
  <inkml:trace contextRef="#ctx0" brushRef="#br0" timeOffset="3669">6054 2902 16031,'58'2'249,"0"-1"1,1 0-1,-1 1 1,1-1-1,-1-2 1,3-2 0,2 0-1,1 0 1,3-1-1,2-1 1,1 1-748,-12 0 1,2 0 0,1 0 0,2-1-1,2 0 1,0 0 0,0 0 0,0 0-1,0 0 1,-2 0 0,0 0 498,3 0 0,-2-1 0,1 1 0,-1-1 0,0 1 0,1-1 1,-1 1-1,0-1 0,1 1 0,0 0-99,-3 0 0,1 0 0,1 0 0,0 0 0,0 1 0,0-1 0,-1 0 0,-1 1 1,-1 0-1,-1 0 0,-3 1 53,6-1 0,-3 1 0,-1 0 0,-2 0 1,0 1-1,0-1 0,2 0 0,3 1-100,-4-1 0,2 1 0,2-1 1,0 0-1,0 1 0,1-1 0,0 0 1,-1 1-1,0-1 0,-2 0-47,1 1 0,0-1 1,-1 0-1,-1 0 0,0 1 1,0-1-1,0 0 0,0-1 1,1 1 191,0-1 0,3 0 0,-1-1 0,1 1 0,-1-1 0,-1 0 0,-3 1 0,-2-1 0,-5 2 0,12-2 0,-3 1 0,-4 1 0,-5-1 0,-4-1 0,16-6 0,0 0 0</inkml:trace>
  <inkml:trace contextRef="#ctx0" brushRef="#br0" timeOffset="4200">14862 1079 17319,'-43'8'747,"-1"0"0,0 5 1,3 7-664,8 11 0,3 7-1435,-3 9 1,1 3 1357,10-11 1,1 2-1,2 1-15,2 2 1,1 2 0,3 1-12,1 0 0,2 1 1,5 2-993,7 10 0,8 2 0,7-3-1974,13-3 1,8-4 0,3-1 2984,1-1 0,4-1 0,-1-7 0,-6-12 0,1-4 0,-4-6 0,-2-8 0,0-1 0</inkml:trace>
  <inkml:trace contextRef="#ctx0" brushRef="#br0" timeOffset="4953">15599 1473 12154,'-20'-8'-415,"5"1"920,13 7 491,0 0 170,-1 0-437,1-3-651,1 0-44,1-1-46,0 2 2522,0 1-2510,3 9 89,1 9-10,6 19-34,1 19-39,-6-22 0,1 5-6,2 22 0,0 5-751,-1-6 0,-1 1 690,1 7 1,0-4 0,-3-26 0,-1-6 0,0 4 0</inkml:trace>
  <inkml:trace contextRef="#ctx0" brushRef="#br0" timeOffset="5183">15899 1493 18451,'1'55'-512,"0"-1"0,1 1 1,-1 0-1,5 9 1,2-2-1,2-3 512,4 9 0,2-8 0,-2-26 0,0-5 0,2 3 0</inkml:trace>
  <inkml:trace contextRef="#ctx0" brushRef="#br0" timeOffset="5317">15684 1888 12311,'42'-8'0,"1"0"0,-9 2 0,0 0 0</inkml:trace>
  <inkml:trace contextRef="#ctx0" brushRef="#br0" timeOffset="5585">16358 1821 18474,'-46'4'220,"1"0"0,5 0 0,5 5-287,-1 28-325,20-5-337,27 9 125,20-17 346,23-6-112,8-9-78,2-5 67,-5-7 661,-4-13 639,-24-4-919,-25-7-986,-25 11-852,-21 7-4179,-1 9 6017,2 0 0,16 0 0,8 0 0</inkml:trace>
  <inkml:trace contextRef="#ctx0" brushRef="#br0" timeOffset="5933">16709 1905 17633,'5'34'-1277,"1"-1"0,33 14 1277,-6-39 0,4-8 72,5-4 1,-3-3 297,14-12 1187,-3-20-78,-23-1-134,-7 1-1177,-18 16-168,-3 14 0,0 16-45,0 23-1960,4 15-825,12-15 1,6-2 2829,18 12 0,2-19 0,-16-16 0</inkml:trace>
  <inkml:trace contextRef="#ctx0" brushRef="#br0" timeOffset="6167">17556 1759 19516,'-37'-2'403,"0"-1"0,-11 22-929,45 30-57,24 5 415,2-20 0,4-3 45,12 11-965,1 11 114,-20-16-7744,-19-6 8718,-13-26 0,-5-7 0,9-7 0</inkml:trace>
  <inkml:trace contextRef="#ctx0" brushRef="#br0" timeOffset="6483">17904 1948 20289,'29'-20'-466,"0"0"1,21-17-5,-32 18-124,-7-13 449,-18-2 1231,-16 4-704,-4 11-46,-7 28-34,10 12-179,-3 16-33,3 5-85,13-9 1,3 2-219,8-1 0,7 1-342,10 3 1,8-4-85,2-7 0,4-7-704,9-6 0,2-6 1343,24-5 0,-27-4 0,-11 0 0</inkml:trace>
  <inkml:trace contextRef="#ctx0" brushRef="#br0" timeOffset="6816">18244 1308 18317,'2'53'71,"1"0"1,-1 0 0,3 2-1,2 1 1,0 0-80,0 3 1,0 0 0,1-3-599,3 10 0,-1-7 606,-3-17 0,-2-6 23,-3-9 397,-2-15-408,2-6 19,6-32-176,15-10 33,20-11 89,2 14 1,7 20 11,-14 18-1390,16 17-633,-19-6 0,0 1 2034,3 2 0,-3-2 0,19 9 0,-25-17 0</inkml:trace>
  <inkml:trace contextRef="#ctx0" brushRef="#br0" timeOffset="7083">19081 1828 18664,'-63'12'319,"30"-1"0,5 5-643,4 24-741,32 5 393,19-14-617,33-14 427,-9-14 195,-18-11 0,-1-5 947,10-20-235,-6-17-1031,-36 11 986,-17 12 0,2 21 0,2 3 0</inkml:trace>
  <inkml:trace contextRef="#ctx0" brushRef="#br0" timeOffset="7418">19693 1535 17711,'-20'-55'1479,"4"12"-1512,15 41-1,-1 7 34,-3 12 112,-1 15-11,-1 7 0,1 5-90,3-9 0,1 0-11,-3 14 0,3 1-387,5-6 1,6-2-2012,9-7 1,3-3 2397,2-1 0,2-4 0,18 0 0,-18-22 0</inkml:trace>
  <inkml:trace contextRef="#ctx0" brushRef="#br0" timeOffset="7789">20279 1709 18888,'-41'-2'381,"0"1"0,1 3 0,1 3-280,-23 14-124,29 3 1,6 5 22,4 26 90,25 0 10,41-15-55,22-24-153,-30-10 1,1-1 118,-1-2 1,2-4 38,7-8 0,-1-7-5,-8-6 0,-4-8-56,4-21 0,-7-7-6,-10 7 0,-6-3-322,-6 12 0,-2-2 1,-1 2 332,-1-8 0,0 0 6,1-11 0,-5 2-247,-9 23 1,-4 3 280,2-1 0,-5 10-34,-41 36-12,20 23 1,5 11 11,9-6 0,5 3-361,-6 21 1,8 2-94,17-13 1,9 0-447,9-3 0,8 1 0,5-2 900,13-1 0,7-4 0,-4-2 0,-13-4 0,-3-2 0,3-4 0,21-1 0,0 1 0</inkml:trace>
  <inkml:trace contextRef="#ctx0" brushRef="#br0" timeOffset="8217">22256 1819 17532,'-21'-54'1188,"-20"31"-1098,-8 44-51,20 1 0,3 5-28,-7 28 34,19-15 0,10 3-96,13-4 1,10-2-353,13 3 0,8-5 245,3-11 1,4-7-1139,7-7 0,1-7 360,-14-7 1,-3-4-292,1 0 0,-3-4 1227,-3-7 0,-4 0 0,5-4 0,-13 1 0</inkml:trace>
  <inkml:trace contextRef="#ctx0" brushRef="#br0" timeOffset="8387">22662 1526 15202,'-20'-57'3832,"-5"16"-3832,3 76 11,11 1 0,2 5-17,0 4 1,3 2-783,3 8 1,6-3 316,3-15 1,5-1-572,11 8 0,8-3-2566,8-8 0,3-3 3608,-1-1 0,0-5 0,18-1 0,-35-20 0</inkml:trace>
  <inkml:trace contextRef="#ctx0" brushRef="#br0" timeOffset="8550">23020 1904 19852,'-4'17'-1860,"1"-1"-1793,4 1-3507,14-8 7160,-4 0 0,4-8 0,-9-1 0</inkml:trace>
  <inkml:trace contextRef="#ctx0" brushRef="#br0" timeOffset="8934">23020 1904 19505,'-46'9'18,"0"0"1,6-6 0,11 6-87,36 31-145,35-15 67,2-12 146,21-2 101,-20-14-34,10-11 292,-14-1 414,-7-3-650,-20 8-123,-12 7-56,-1 3-324,4 2-775,12 9-2284,18 2 189,3 1 3250,11-5 0,-26-8 0,-3-1 0</inkml:trace>
  <inkml:trace contextRef="#ctx0" brushRef="#br0" timeOffset="9065">23534 1977 15023,'-6'13'0,"1"-4"0</inkml:trace>
  <inkml:trace contextRef="#ctx0" brushRef="#br0" timeOffset="9200">23562 1727 12423,'0'0'0</inkml:trace>
  <inkml:trace contextRef="#ctx0" brushRef="#br0" timeOffset="9566">23755 1937 20625,'7'-55'-56,"18"4"-34,14 30 56,1 6-33,-4 8-470,-7 13 201,-6 2 100,2 7-145,-9-2 101,2 0 358,2-7 1,15-14-68,-4-4-22,10-12 22,-6 6 23,2 4-202,-13 12 291,-5 21-123,-11 6 0,-1 16-2196,13-9-1480,9-4 3676,15-8 0,-18-9 0,-1-6 0</inkml:trace>
  <inkml:trace contextRef="#ctx0" brushRef="#br0" timeOffset="9816">24709 1661 21443,'-40'-22'179,"1"0"0,4 0 0,11 12-279,24 23 77,16 10-111,15 13-1,7-4 1,5 2-242,3 2 1,0 2-594,2 6 1,-3 0 777,-12-12 0,-9-1 157,-22 14-160,-30-26-3515,-30-7 3709,15-18 0,3 5 0,28-10 0</inkml:trace>
  <inkml:trace contextRef="#ctx0" brushRef="#br0" timeOffset="10167">25108 1146 20356,'1'-19'448,"0"4"-347,-1 15-79,0 0-190,0 17 190,3 14 1,2 9-8,0 3 0,2 6 0,0 4-767,1-1 1,1 5 0,0 0-1,0 0 698,-2-6 1,0 0 0,0 0 0,0 0-418,3 17 1,0 0 0,-6-6-1470,-7 0 1,-7-5 1939,-7-4 0,-3-6 0,-6 6 0,-6-18 0</inkml:trace>
  <inkml:trace contextRef="#ctx0" brushRef="#br0" timeOffset="15683">4476 5242 16434,'16'53'396,"0"0"0,-2 3 0,-1-2-273,-1-8 0,-1-2 174,-3-2 0,-3-6 1485,-2-12-1323,-9-34-190,-9-53-196,4 8 0,-1-4-499,1 4 1,0 0 509,1-2 0,2 4 118,3-11-247,12 10-22,33 36-68,9 23-618,-8 12 1,0 7 259,-3 4 0,-1 5-94,-6 0 1,0 5-1,-4 1 35,3 19 0,-10 5 645,-10-17 1,-6 3-1,-6-4 170,-18 14 0,-10-9-263,-2-16 0,-4-9 0,-2-8 0,1-6-1389,-12-8 1612,-4-17 1,26 10-1,2-11 1</inkml:trace>
  <inkml:trace contextRef="#ctx0" brushRef="#br0" timeOffset="16034">5110 5314 17330,'4'34'134,"0"0"1,7 30-124,-2-14 45,4 3 135,-6-23 504,0-21-101,-12-31-112,-3-28 11,-7-10-376,8 26 1,1-1-12,-1-1 1,2-1-7,1 1 1,1 1 11,0-31-129,8 31 1,6 3-556,26-13-694,8 11-1390,19 22-4246,-13 17 6902,3 5 0,-24-3 0,-9 1 0</inkml:trace>
  <inkml:trace contextRef="#ctx0" brushRef="#br0" timeOffset="16200">5284 5375 19235,'-5'0'326,"37"-28"-965,3 16-566,-1-3 1,4 1 1204,7 9 0,-3 5 0,1-1 0,11 1 0</inkml:trace>
  <inkml:trace contextRef="#ctx0" brushRef="#br0" timeOffset="16465">4534 6248 20311,'63'-19'72,"-1"-1"1,0 1 0,-13 4 0,-1 1 0,1 0 0,-2 1-62,11-1 0,0 1 0,4-1-616,-9 3 0,5 0 1,1-1-1,2 1 1,-2 0 339,-3 1 1,1 1 0,0 0 0,0-1-1,1 1-986,3-1 1,3 0-1,-1 0 1,-1 0-1,-5 1 1251,14-2 0,-5 1 0,-9 2 0,-6 1 0,-12 1 0,-13-2 0</inkml:trace>
  <inkml:trace contextRef="#ctx0" brushRef="#br0" timeOffset="16816">7308 5201 21544,'54'-26'-120,"0"-1"1,-4 2-1,1 3-166,-2 7 0,-2 3 163,13-4 67,-4 1 11,-43 13 79,-29 22 89,-7 16-112,-2 6-11,5 6 0,20-19-3036,29 2 3036,29-16 0,-18-1 0,8-14 0</inkml:trace>
  <inkml:trace contextRef="#ctx0" brushRef="#br0" timeOffset="17332">11091 4723 17375,'3'-8'1681,"-1"2"-1435,-2 6-55,16 40-135,-4 0-56,1 0 0,-1 3-264,-5-7 1,-1 2 198,-1 18 0,-2-3 1,1-1-1,-4 14 1</inkml:trace>
  <inkml:trace contextRef="#ctx0" brushRef="#br0" timeOffset="17534">13148 5363 18418,'4'62'-1140,"-1"0"1,-5-3 0,-7-6 1139,-13-18 0,-2-7 0,-6 8 0,4-12 0</inkml:trace>
  <inkml:trace contextRef="#ctx0" brushRef="#br0" timeOffset="18549">13225 5439 14989,'50'-20'791,"0"-1"1,-11 4 0,-7 4-164,-16 5 492,-57 18-644,4 4 1,-5 4-169,-11 5 0,-1 3-258,7 2 0,5 2-100,10-8 0,10 0-6,20 8-79,28-14-593,21-3-336,11-1-3852,-13-4 1,2-2 4866,-10-2 0,-2-1 1,31 5-1,-36-8 1</inkml:trace>
  <inkml:trace contextRef="#ctx0" brushRef="#br0" timeOffset="18900">16280 4437 17846,'1'-4'157,"1"45"-101,1 3-56,-1-2 0,1 4-370,0-8 0,1-1-779,1-1 1,0-1 1194,5 4 0,-1-4 0,0 2 0,5-5 0</inkml:trace>
  <inkml:trace contextRef="#ctx0" brushRef="#br0" timeOffset="19049">16554 4644 11649,'0'0'0</inkml:trace>
  <inkml:trace contextRef="#ctx0" brushRef="#br0" timeOffset="19318">16954 4411 20221,'33'-28'-45,"1"0"1,4 8-1,3 11-488,0 22 1,-2 11 504,-7-2 0,-8 5-275,-16 10 0,-9 1 448,-21 22 113,3-31 0,-1-1 179,-20 21-303,7-8 65,10-9-782,19-4-2768,52-18-1288,11-12 4618,-7-8 1,0-3-1,-2-4 1,-7 1-1</inkml:trace>
  <inkml:trace contextRef="#ctx0" brushRef="#br0" timeOffset="19634">17894 4271 19078,'-36'-15'642,"-1"1"1,-4 0-1,2 9-664,-6 26-23,8 1 34,21 19-291,22-11-270,26 3 136,19-13 391,-18-12 0,1-4 67,18-10 57,-16-6-57,-22-1 359,-7 4-347,-3 4-12,-4 6-22,0 13 22,-3 35-291,2-13 1,0 4-640,0-1 0,0 1-252,1 1 1,4-3-5082,7 7 6241,9-13 0,-8-15 0,1-10 0</inkml:trace>
  <inkml:trace contextRef="#ctx0" brushRef="#br0" timeOffset="19899">18266 4265 18843,'-8'38'149,"-1"0"1,1-1-1,3 1-844,10 6 1,6-1 694,5-4 0,1-3 0,6 25 0,7-29 0</inkml:trace>
  <inkml:trace contextRef="#ctx0" brushRef="#br0" timeOffset="20233">18561 4299 20830,'-45'46'146,"38"7"-404,42-25 45,-2-11 0,3-5-11,0-6 0,3-4 28,20-6 0,4-6 78,-2-6 1,0-4-550,-2 1 1,-4-4 688,-12-3 1,-9-2 1076,-12-15-528,-18 20-98,-13 3-405,-7 30 101,-18 44-164,19-13 1,3 6-931,-1 16 1,5 2-194,7-10 1,6-2-917,6-6 0,6-4 2034,26 8 0,-17-24 0,-3-10 0</inkml:trace>
  <inkml:trace contextRef="#ctx0" brushRef="#br0" timeOffset="20768">23399 4171 11616,'-6'8'1681,"5"24"0,6 9-1485,4-9 0,2 1-185,0 19 0,1 0-11,3-12 0,1-4-2308,8 14 2308,0-10 0,-10-17 0,-3-9 0</inkml:trace>
  <inkml:trace contextRef="#ctx0" brushRef="#br0" timeOffset="20950">23843 4340 16614,'0'0'0</inkml:trace>
  <inkml:trace contextRef="#ctx0" brushRef="#br0" timeOffset="21149">24135 4088 20311,'-2'61'-157,"0"0"0,7-10 0,3 2 0,-2-8 0,0 13 1,5-22-1,1 0 0</inkml:trace>
  <inkml:trace contextRef="#ctx0" brushRef="#br0" timeOffset="21483">24716 4140 12065,'-35'56'205,"1"1"0,3-6 1,16-6 1747,38-8-2221,21-12 245,16-11 23,-24-11 0,0-3 0,0-4 0,0-5 45,7-8 0,-2-5 767,9-20-661,-24 12 0,-6-3 62,-10-18 623,-10-2-780,-11-1 2164,-21-2-3139,-16 24-4269,-16 19 5188,14 25 0,19 5 0,20-5 0</inkml:trace>
  <inkml:trace contextRef="#ctx0" brushRef="#br0" timeOffset="21917">25586 3846 18440,'-30'49'42,"-1"0"1,0 0-1,6 0 1,3 1 0,4-1-83,3 14 1,8-3 33,9-5 1,7-7 5,16 0 33,1-27 1,5-6 90,32-2 44,-29-18 0,-1-6 156,8-15-144,-20-16-180,-33 14-1042,-35 5-7676,-19 17 8718,32 6 0,2 2 0,-13 5 0,33-2 0</inkml:trace>
  <inkml:trace contextRef="#ctx0" brushRef="#br0" timeOffset="22220">26283 3879 19695,'-40'22'105,"0"0"0,0 0 1,2 9-1,3 4 0,8 0-217,9 3 0,8 0 45,4 12 0,10-1-107,17-10 1,10-8 189,5-6 1,5-6 123,5 0 0,-1-7 107,19-16 44,-29-16-179,-28-8-706,-37-12-1692,0 25 1,-7 3 2285,-10-3 0,-1 4 0,11 6 0,3 2 0,-15 3 0</inkml:trace>
  <inkml:trace contextRef="#ctx0" brushRef="#br0" timeOffset="22600">29121 3821 16490,'5'-5'269,"-19"52"-190,8-6-79,-4 1 0,1 5-2595,12 0 1,4 0 2594,1-13 0,0-2 0,6 33 0,-2-43 0</inkml:trace>
  <inkml:trace contextRef="#ctx0" brushRef="#br0" timeOffset="22816">29527 3879 18877,'-3'19'-3277,"-4"-5"0,15-12 0</inkml:trace>
  <inkml:trace contextRef="#ctx0" brushRef="#br0" timeOffset="23150">29845 3790 18406,'-33'32'190,"0"0"1,4-1 0,7 1-281,12 19-235,17-1-224,18-8 84,10-20 0,8-7 112,6-5 0,3-7 358,12-9 1,-2-7-381,-13-1 1,-6-5 766,-8-7 0,-7-4 382,-3-16-118,-15 13 1,-6-2-40,-22-23-645,-4 29 0,-7 6-706,-9 11 0,-4 8-700,7 5 0,2 4 1434,-18 13 0,38-9 0,9-3 0</inkml:trace>
  <inkml:trace contextRef="#ctx0" brushRef="#br0" timeOffset="23533">30414 3682 19863,'49'-4'-295,"0"1"0,-5 6 0,-4 6 160,15 27 68,-25 9 67,-32-14 45,-30 13 100,-8-5-178,-1 2-482,24-12 503,27-13 1,17-5 0,2-2 11,1-1-11,-5 4-34,-5 17 79,-29 12-34,-12 3-79,-23-1-2733,5-21 2812,9-10 0,15-6 0,8-6 0</inkml:trace>
  <inkml:trace contextRef="#ctx0" brushRef="#br0" timeOffset="23833">31016 3771 18440,'-35'16'347,"0"0"0,3 6 1,10 4-931,27 22 449,17 0-202,26-10 22,4-22 67,0-8 90,-6-5 68,-10-2 89,-11-6 44,-12-13-951,-19-15-449,-12-2-885,-16-2-2163,-3 13 4404,0 7 0,16 6 0,5 6 0</inkml:trace>
  <inkml:trace contextRef="#ctx0" brushRef="#br0" timeOffset="24217">31479 3719 20569,'53'0'-796,"-4"6"662,-20 19 134,-10 4-67,-9 2 89,-30 15 213,-11-4-235,-4-5 0,8-13 0,28-17 168,47 5-162,-12-2 0,2 4-6,8 6 0,-2 3 0,-9-4 0,-7 4 0,-5 26-90,-50-17-751,-22-4-582,13-14 0,-3-2 1333,-9-2 0,2-2 0,-7 2 1,6-6-1</inkml:trace>
  <inkml:trace contextRef="#ctx0" brushRef="#br0" timeOffset="25383">10840 3501 15112,'-8'0'1131,"-28"53"-760,22-9-259,-2 0 0,1 2-101,9 19 22,22-9 45,11-29 1,10-7-29,15-9 1,5-9-661,1-1 0,0-6 610,4-11 0,-5-7 0,-21 1 0,-5-4 190,-1-9 0,-9-4-162,-11 3 0,-10 0-1306,-13-5 1,-11 3 1277,-16 12 0,-4 6 0,13 4 0,0 6 0,-25 5 0</inkml:trace>
  <inkml:trace contextRef="#ctx0" brushRef="#br0" timeOffset="25602">10470 4152 18741,'56'-16'48,"-1"0"1,0-1-1,5 2 1,5 0-1,2 0 1,-2 2-730,-3 2 0,1 2 1,-1 1-1,2 0 391,-8 1 0,2 0 0,0 0 1,-3 1-1,-3 1 0,7 0 0,-4 2 1,-7 1-1,-7 2 0,0 0 1</inkml:trace>
  <inkml:trace contextRef="#ctx0" brushRef="#br0" timeOffset="26117">17731 3120 16546,'-6'0'90,"1"0"-23,-1 43-67,10-11-717,-3 3 0,0 2 717,6 0 0,2-4 0,0 2 0,-1 7 0</inkml:trace>
  <inkml:trace contextRef="#ctx0" brushRef="#br0" timeOffset="26283">17567 3599 20233,'58'-8'-1050,"0"0"1,0 1-1,-7 1 1,1 1-1,1 0 1,-1 0 1049,0 0 0,1 0 0,-1 0 0,-3 1 0,3 0 0,-2 1 0,-8 0 0,19-1 0</inkml:trace>
  <inkml:trace contextRef="#ctx0" brushRef="#br0" timeOffset="26950">24762 3174 14899,'0'-8'1636,"35"-26"-1557,-3 25-74,11-8 1,5 6-40,13 35 34,-4 3 23,-36 26 122,-40-7 236,-10-2-79,-10-5-302,7-10-78,14-8-2084,32-9 2162,43-7 0,-22-2 0,17-5 0</inkml:trace>
  <inkml:trace contextRef="#ctx0" brushRef="#br0" timeOffset="27167">24411 3675 19617,'53'-12'1,"0"0"1,1 0-1,-1-1 1,1 2 0,1 0-1,-2 0 1,0 3-25,7 1 1,-1 3 0,4 1-1416,-3 0 1,4 0 0,1 1 0,-2 1 1437,-4-1 0,-1 0 0,-1 1 0,-2 0 0,6 0 0,-3 0 0,-4 1 0,0-1 0,0 0 0</inkml:trace>
  <inkml:trace contextRef="#ctx0" brushRef="#br0" timeOffset="27749">29685 2777 17431,'40'-53'106,"-6"29"1,5 7-90,3 14 0,3 6-34,8 2 0,0 4-6,-12 2 1,-4 2 145,7 12 237,-35-1 32,-21-8 56,-14 5-404,9-1 57,21 8-370,38 8-627,4-1-1368,-18-8 1,-6 2 2263,-11 7 0,-4-2 0,-11-19 0</inkml:trace>
  <inkml:trace contextRef="#ctx0" brushRef="#br0" timeOffset="27934">29580 3251 19000,'-9'0'762,"2"0"-639,35-9 1,21-4-119,-4 4 1,6 1-735,-7-1 0,3-1 1,5 0-1,3 1 740,-1 2 0,4 0 0,3 1 1,1 0-1,-1 0 0,-2 0-530,0 1 1,-1-1-1,-1 1 1,1 0-1,3 0 336,-6 1 1,3-1-1,2 0 1,0 1-1,-1 0 1,-2 0 0,-4 0-1246,15 0 0,-4 1 0,-2-1 0,-2 1 1428,-4-2 0,0 1 0,-4 0 0,-4 0 0,13 0 0,-8 0 0,-18-1 0,1 0 0</inkml:trace>
  <inkml:trace contextRef="#ctx0" brushRef="#br0" timeOffset="32882">2231 9748 15605,'-4'0'3160,"0"0"-2017,4 0-1143,33-41 0,1 26-23,-2-9 1,4 3-79,5 15 0,-1 11-482,13 34 572,-3 5-170,-47-6 0,-11 2 186,-3-5 1,-5-1 22,-15 12 0,-3 0 45,6-7 0,1-1-62,-3 2 0,10-2-537,34 4-651,23-25 392,0-15 1,3-5-220,-4-3 1,2-2 1003,21-13 0,-3-1 0,-1 2 0,-19 3 0,1 1 0</inkml:trace>
  <inkml:trace contextRef="#ctx0" brushRef="#br0" timeOffset="33134">2977 9739 17902,'-34'53'-4,"0"-1"0,2-4 0,11-6-488,26-9-775,32-10 371,26-21 913,-20-12 0,-2-6 16,-7 2 1,-5-3 560,9-31 45,-31 19-359,-30-2-1558,-11 16-1478,-10 12 2756,2 16 0,26 1 0,7-3 0</inkml:trace>
  <inkml:trace contextRef="#ctx0" brushRef="#br0" timeOffset="33433">3506 9739 17846,'-25'33'52,"0"0"1,4-3-1,5-1-52,7 8-269,22-9 89,12-11 191,7-12 1,6-8 55,1-10 0,0-7 191,5-5 0,-2-4 27,-13 0 1,-5-2 39,1-26-157,-26 25-313,-21 5-1031,-1 13-1279,-17 15 2455,-2 30 0,21-13 0,-3 10 0</inkml:trace>
  <inkml:trace contextRef="#ctx0" brushRef="#br0" timeOffset="33750">4133 9430 19213,'-43'-16'384,"0"0"1,3 1 0,4 7-363,5 18-44,8 5-90,12 11-1143,25 7 325,32-11 650,-14-11 0,3-3 280,29-5 0,-16-6 100,-30-1 248,-11 12 179,-3 42-426,-4 3-267,-2-12 0,0 2 166,1 20-774,-2-6-2856,10-10 3630,7-11 0,-4-17 0,3-9 0</inkml:trace>
  <inkml:trace contextRef="#ctx0" brushRef="#br0" timeOffset="34449">2396 11590 17465,'-3'-13'-2712,"5"5"-4671,10 17 7383,-1-2 0,0 2 0,-7-6 0</inkml:trace>
  <inkml:trace contextRef="#ctx0" brushRef="#br0" timeOffset="35318">2407 13843 16927,'39'-32'-15,"1"-1"0,-2 5 0,-2 6-388,15 16-2084,-4 31 2352,-36 32 1306,-24-12 0,-13 4-525,1-10 0,-5 0 1,-2-3-1134,-13 11 1,-2-5 587,5-4 0,5-5-45,6 3 186,35-9-1049,24-20 1,11-9-1150,20-9 1,6-6 533,-20 6 1,0 0-1,0-2 1422,5-4 0,1-2 0,-7 2 0,13-4 0,-12 7 0</inkml:trace>
  <inkml:trace contextRef="#ctx0" brushRef="#br0" timeOffset="35600">3200 13842 18138,'-33'9'257,"1"-1"1,-20 13-258,44 2-101,6 8 67,24-13 113,13-9-34,7-20-12,0-12-10,-21-3-23,-4 1 67,-9 4-224,-3 4-4594,-15 10 4751,-2 8 0,-2 2 0,5 4 0</inkml:trace>
  <inkml:trace contextRef="#ctx0" brushRef="#br0" timeOffset="35800">3921 13668 18115,'-14'37'-1528,"-1"-1"1,3 10-1,7-2 1528,15 5 0,-2-1 0,3-32 0</inkml:trace>
  <inkml:trace contextRef="#ctx0" brushRef="#br0" timeOffset="36118">4417 13716 17431,'13'41'145,"0"-1"1,18 17-118,15-46 0,6-12-506,-6-5 0,0-5 511,-3-1 1,2-4 0,-3-2 280,6-8 0,-6-5 202,1-5 0,-11-2-392,-26-16 110,-39 11-234,-15 23-393,11 12 1,-2 7-2314,4 12 1,1 4 2705,0-1 0,4 1 0,-4 20 0,24-15 0</inkml:trace>
  <inkml:trace contextRef="#ctx0" brushRef="#br0" timeOffset="36883">2560 17285 14887,'-9'-6'2555,"1"1"-2107,8 5-414,0 0 12,40-33-46,-9 22-46,11-9 1,1 7-100,1 41 55,-26 29 101,-25-22 0,-8 1-298,-13 6 1,-5-2 292,4-12 0,-2-1 27,0 2 1,2 0-68,1 12-2498,53-9 2532,17-28 0,7-7 0,-14 3 0,-2-1 0,5-5 0,1 0 0</inkml:trace>
  <inkml:trace contextRef="#ctx0" brushRef="#br0" timeOffset="37183">3269 17322 16860,'-49'21'459,"-1"0"1,6-1-1,9 1-459,14 13 0,11-1-11,19-6-393,37-5-128,-12-17 0,4-4 453,8-7 1,-1-3 145,-9 0 1,-3-3 77,8-19 225,-30 9-303,-18-4-2016,-22 8 1949,-8 3 0,6 10 0,11 5 0</inkml:trace>
  <inkml:trace contextRef="#ctx0" brushRef="#br0" timeOffset="37450">3932 17304 16457,'14'62'537,"-1"-4"-537,-2-18-2364,20 7 2364,-3-20 0,-1-1 0,-11-23 0</inkml:trace>
  <inkml:trace contextRef="#ctx0" brushRef="#br0" timeOffset="37634">4495 17257 18406,'-7'65'30,"0"0"0,3 0 0,3-5 0,2 1 0,5-14 0</inkml:trace>
  <inkml:trace contextRef="#ctx0" brushRef="#br0" timeOffset="44485">9072 8741 16221,'2'-6'807,"-1"1"-516,-1 5-100,3 47-79,3-8-84,-1 1 0,0 2-326,6 20 7,0 0-2712,1-4 3003,0-7 0,-5-23 0,-2-8 0</inkml:trace>
  <inkml:trace contextRef="#ctx0" brushRef="#br0" timeOffset="44850">9577 8788 19773,'53'-7'-98,"0"-1"1,0 0 0,0 0 0,6-1 0,-1 0 0,-7 3-110,-1 5 0,-7 1 151,0 0 56,-35 0 426,-13 4 33,-10 16-358,0 6-101,-6 15 11,10 2-11,3 4-639,5 2-739,0 2-1838,3-4 3216,16 3 0,-12-25 0,11-2 0</inkml:trace>
  <inkml:trace contextRef="#ctx0" brushRef="#br0" timeOffset="45133">10489 8693 19953,'-36'-3'453,"-1"1"1,-14 4-454,25 17-191,22 5-89,45 16 157,-3-16 0,5-1 84,15 8 0,2 0-225,-9-7 1,-4 0 151,-9-1 0,-8 2 0,-15 6-594,-30-3 0,-10-2-3059,-13 10 3717,2-13 0,0-4 0,3-6 0,10-9 0</inkml:trace>
  <inkml:trace contextRef="#ctx0" brushRef="#br0" timeOffset="45283">10463 8760 17588,'42'-21'63,"1"0"1,0 2-1,1 2-853,-3 7 1,1 1 789,23-1 0,-2 1 0,-2 0 0,-21 4 0,-1 0 0</inkml:trace>
  <inkml:trace contextRef="#ctx0" brushRef="#br0" timeOffset="45583">11234 8563 18563,'-40'21'355,"1"1"0,-3 10 0,8 6-355,19-3 0,9 1-56,10 5 0,9-3 56,24 11 11,-3-34 0,3-7 45,21-13-22,-3-10 33,-8-12 403,-4-23-212,-21-4-224,-9-1-34,-25 9-616,-11 20-371,-11 8-1568,-3 8-7276,4 6 9675,7 4 1,12 0-1,8 0 1</inkml:trace>
  <inkml:trace contextRef="#ctx0" brushRef="#br0" timeOffset="45900">11786 8539 18787,'-39'27'153,"1"0"0,1 8 0,10 4-153,23 21 23,22-6-1,37-24 0,-21-26 1,2-5-245,3-5 0,1-2 396,0-2 0,0-4 262,7-11 1,-5-7-196,-13 0 1,-6-2-181,1 0 1,-10 0-29,-27-23-33,-25 26-179,-19 15-68,24 10 1,-3 6-1233,-16 17 0,-2 10 1479,3 7 0,2 2 0,7-7 0,5-1 0,12 0 0,0 0 0</inkml:trace>
  <inkml:trace contextRef="#ctx0" brushRef="#br0" timeOffset="58632">9390 13163 16411,'12'-33'431,"-1"0"1,19-22-404,2 43 0,4 8-28,0 5 0,0 5 0,-2 3 0,-3 5-224,11 36 124,-51 13 100,-14-13 0,-8 2 44,-3-2 1,-2 0 67,-4 3 0,3-2-51,9-16 1,9-3 39,14-2-101,28-19-571,23-9-1245,2-10 1,5-2 1815,12-1 0,-2 0 0,-14 0 0,-3 0 0,-5 2 0,0 0 0</inkml:trace>
  <inkml:trace contextRef="#ctx0" brushRef="#br0" timeOffset="58817">10232 13310 15202,'0'-6'817,"0"1"-789,1 33 0,2 13-128,5-5-2948,1 14 0,4 0 3048,10-18 0,-4-3 0,-9-22 0</inkml:trace>
  <inkml:trace contextRef="#ctx0" brushRef="#br0" timeOffset="59168">10811 13180 15863,'-23'51'534,"1"0"0,2-3 0,6-4-433,13 7 22,15-8-45,12-12-22,4-18 0,7-8-11,6-9 1,2-8 66,12-8 0,-1-5-463,-11-1 0,-5-4 479,-5-2 1,-8-2 51,-9-13 156,-9 2-325,-22 5-11,-30 5-1670,-21 17 1670,27 16 0,2 4 0,-11 1 0,24 11 0</inkml:trace>
  <inkml:trace contextRef="#ctx0" brushRef="#br0" timeOffset="59534">11562 12997 17857,'-26'49'168,"1"1"0,11-6 1,10-4-91,26 11 17,10-31 0,5-10 11,-3-13 1,1-6 27,6-5 1,-2-4-62,-9-1 0,-4-3 95,6-28-56,-22 15-112,-10 1 0,-15 5-1445,-26 8-4304,-21 10 5749,0 10 0,19 2 0,28 4 0</inkml:trace>
  <inkml:trace contextRef="#ctx0" brushRef="#br0" timeOffset="60084">12161 12906 14495,'-1'-8'2959,"-31"66"-2702,22-10-168,-4-5 1,6-2-45,27 2 225,22-27-130,3-12 0,5-5 28,5-10 0,2-5-504,-13 2 0,1-3 1,-3-1 379,6-8 1,-8-4 45,-11-2 0,-9 0 162,-11-13-252,-22 1-45,-12 5-112,-8 21 0,-8 6-644,-3 5 0,-1 4-320,0 4 1,1 4-790,5 5 1,4 6 1909,-1 18 0,18-13 0,7-4 0</inkml:trace>
  <inkml:trace contextRef="#ctx0" brushRef="#br0" timeOffset="60949">9232 16691 14843,'0'36'508,"0"1"0,0 1 0,0-1-373,0 28-102,-1-16 1,2 2-3239,4-5 0,2 0 3205,-2-1 0,2-3 0,7 7 0,-5-35 0</inkml:trace>
  <inkml:trace contextRef="#ctx0" brushRef="#br0" timeOffset="61383">9578 16836 17129,'13'-50'377,"0"0"0,14-5 1,9 9-406,7 22 0,5 9-510,9-2 0,-1 12 230,-10 20 0,-8 11 308,-13 0 0,-11 5-557,-17 15 0,-12 2 859,-5-9 1,-7-1 152,1-3 1,-4 1 0,2-1 104,-3 10 0,2-1-436,0 0 0,9-4 162,20 0-264,33-27 68,12-21-90,4-9-68,0-14-84,-24 4 1,-6-6 318,-12-30-403,-21 28 1,-10 3-73,-1 10 0,-6 5-157,-9 5 0,-1 6-1507,-12 15-2387,13 2 4359,16 7 0,12-7 0,10-3 0</inkml:trace>
  <inkml:trace contextRef="#ctx0" brushRef="#br0" timeOffset="61800">10241 16731 18294,'16'-59'1827,"4"6"-1760,29 11-67,-5 15 0,-13 12 0,0 3-45,9 5-112,-10 11 101,-15 15 45,-7 16 11,-16 16-28,-4-5 0,-2 4 45,-2 3 0,0 1-432,0 10 0,2-1 415,3-15 0,5-5-11,16 20-5,12-38-40,17-10-247,10-9 174,-11-12 0,-1-7 118,-6-6 0,-2-3-34,0-2 0,-6-2 34,-6-36-34,-36 16 0,-15 4 12,-16 9-23,10 19 0,-5 5-387,2 4 1,0 4-2236,-4 3 0,4 3 2678,-10 5 0,29 0 0,24-7 0</inkml:trace>
  <inkml:trace contextRef="#ctx0" brushRef="#br0" timeOffset="62183">11082 16618 17084,'-44'43'646,"1"0"0,8-11 0,8 1-612,16 32 44,27-26-22,35-3-17,-14-24 1,5-6-24,10-7 1,1-4-251,-10-3 0,-3-4 239,-5-6 1,-6-3 28,-2-12 154,-14-19-244,-35 3-964,-23 4-1042,11 28 1,-2 7 2061,-20 7 0,22 4 0,25 3 0</inkml:trace>
  <inkml:trace contextRef="#ctx0" brushRef="#br0" timeOffset="62567">11678 16551 17566,'-19'39'496,"1"1"1,8-5 0,12-3-307,21-10 1,10-6-163,-1-4 0,4-3-715,10-6 1,2-4 686,-10-3 0,-2-2 11,-2-1 1,-1-3 445,21-16-401,-16-17 119,-31-10-780,-22 21 0,-9 3-236,1 5 1,-5 4-494,-12 4 1,-1 6 1333,-18 5 0,26 5 0,10 0 0</inkml:trace>
  <inkml:trace contextRef="#ctx0" brushRef="#br0" timeOffset="76318">16156 8113 19516,'11'-60'302,"11"10"-302,21 38 0,-4 5 0,3 5-23,-4 10 1,-2 8 0,0 13 0,-8 6 44,-15 2 0,-9 3-452,-13 10 1,-9-2 468,-4-12 1,-2-2-7,1-4 1,0-1 11,-16 21-34,14-6-1512,35-18-2702,43-9 1239,-21-18 1,3-4 2963,13-3 0,-3-2 0,-4-4 0,-8 2 0</inkml:trace>
  <inkml:trace contextRef="#ctx0" brushRef="#br0" timeOffset="76800">16842 8194 21219,'11'-47'-112,"10"10"-516,42 48 225,-18 24 347,-3 6 56,-41 19 0,-23-10-254,-13 0 343,-3-7-77,7-7 75,13-11-1185,24-9-2051,46-17 1855,-4-11 0,5-4 650,3 0 0,1-2-20,-14 2 0,1-2 0,-2 1-199,5-3 1,-2 0 509,2-2 0,-4-1 7675,6-15-3994,-27-4-2196,-33 17-404,-15 6-526,9 12-191,6 4 1010,6 1-943,20 16-145,19 16-102,-12-5 1,0 2-67,15 24-269,-16-2-359,-21-18-8549,-17-8 9412,4-10 0,-6-6 0,12-7 0</inkml:trace>
  <inkml:trace contextRef="#ctx0" brushRef="#br0" timeOffset="76934">17524 8058 19941,'42'-19'-586,"0"1"1,0-1 0,18-6-1,-1 6-1481,-16 17 0,-2 4 2067,3 1 0,-3 0 0,8-1 0,-13 3 0</inkml:trace>
  <inkml:trace contextRef="#ctx0" brushRef="#br0" timeOffset="77167">18242 8078 20535,'-40'28'175,"1"0"1,3-7 0,12 0-345,27 15 102,18-18 0,10-10 0,7-4 50,2-5 0,2-4 28,4-4 1,-1-4-7,-13-3 1,-6-2-1126,-4-13-1782,-31 6 2902,-9 11 0,5 7 0,2 1 0</inkml:trace>
  <inkml:trace contextRef="#ctx0" brushRef="#br0" timeOffset="77450">18954 8051 19190,'27'32'-38,"-1"0"1,-4-6 0,4-6 65,30-18 0,4-11-243,-14 1 0,-2-4 411,8-9 0,-4-5 326,-16 1 1,-7-3-484,-11-5 0,-11 0-363,-31-11-360,-2 26 1,-3 7-3243,-18 3 3926,14 10 0,16-1 0,13 4 0</inkml:trace>
  <inkml:trace contextRef="#ctx0" brushRef="#br0" timeOffset="77999">25074 7498 18933,'39'-18'29,"1"0"1,-1 6 0,-1 6-30,24 27-17,-33 8 1,-10 9 21,-21 8 1,-10 2-6,-2 2 0,-6-1-890,-19 4 1,-6-5 950,8-15 1,2-3-62,6-2 0,2-1-26,-4 14 26,41-15 0,-5-13 0,20-9 0</inkml:trace>
  <inkml:trace contextRef="#ctx0" brushRef="#br0" timeOffset="78316">25621 7556 20412,'-46'34'101,"33"5"-247,35-14 0,13-3-274,13-3 0,4-6 392,-2-4 0,-1-5-23,2-6 1,-4-4-208,9-10 326,-8-24 951,-27 2-615,-27 4-348,-15 22-45,-14 28-11,10 16-3070,6 25 3070,25-7 0,-6-8 0,16-21 0</inkml:trace>
  <inkml:trace contextRef="#ctx0" brushRef="#br0" timeOffset="78583">26273 7533 19930,'44'-9'-381,"0"1"0,1 0 0,-1 3 79,21 6 302,-13 3-112,-35 2 493,-16 15-79,-19 9-257,1 15-448,-1-6-2007,16-4-2901,18-14 5311,10-6 0,-6-7 0,-2-4 0</inkml:trace>
  <inkml:trace contextRef="#ctx0" brushRef="#br0" timeOffset="78800">26883 7539 21924,'19'30'-56,"13"16"-212,-8 6-349,-17 11-335,-27-19-1592,-25-11 2544,2-21 0,18-7 0,7-5 0</inkml:trace>
  <inkml:trace contextRef="#ctx0" brushRef="#br0" timeOffset="78933">26891 7476 18541,'5'-9'1210,"35"-8"-2297,15 14-454,-18 0 1,1-1 1540,6 4 0,-4 2 0,-3 2 0,-7-4 0</inkml:trace>
  <inkml:trace contextRef="#ctx0" brushRef="#br0" timeOffset="79183">27438 7479 19190,'-22'48'194,"-1"-1"1,24-7-1,14-7-155,30-14 1,13-13-35,-4-3 1,2-8 274,7-10 0,-8-9-6,-29-2 1,-9-4-337,-13-5 1,-9 0-1082,-26-15-258,0 31 1,-4 5 1400,-12 6 0,20 6 0,9 2 0</inkml:trace>
  <inkml:trace contextRef="#ctx0" brushRef="#br0" timeOffset="79733">29840 7383 16468,'-8'-11'2039,"1"2"-1893,43-16-124,-5 19-22,1-6 0,2 4-56,18 24 56,-2 11-67,-11 14-112,-24-8 0,-8 5 352,-16 0 1,-7 0 162,-2 7 0,-4-2-275,-2-11 1,0-4-62,-8 11-370,33-23-806,21-8-1199,20-4 2375,9-13 0,1-3 0,-3 7 0,-11-5 0,-1-1 0</inkml:trace>
  <inkml:trace contextRef="#ctx0" brushRef="#br0" timeOffset="79917">30536 7390 20233,'-54'1'1210,"15"6"-1188,32 9 23,19 8-45,9 5-235,4-5 0,3 2-275,-5 0 0,-2 1-465,-2 4 0,-6-2-2521,-16 10 3496,-30-19 0,9-17 0,4-3 0</inkml:trace>
  <inkml:trace contextRef="#ctx0" brushRef="#br0" timeOffset="80051">30502 7257 18866,'53'4'-244,"0"1"1,0-1 0,-7-2-1,-4 0 1,-6 5 0,-1 0-1</inkml:trace>
  <inkml:trace contextRef="#ctx0" brushRef="#br0" timeOffset="80317">31171 7341 20356,'-37'2'521,"0"0"0,-25 7-521,30 6-11,14 18-90,26-7-33,21 12 100,27-8-62,-10-9 1,-1 3 22,-12-3 0,-4 3 101,-1 2 0,-14 0 73,-54 14-101,-11-17-476,15-15 0,3-3-3110,5-4 3586,14-11 0,11 7 0,3-7 0</inkml:trace>
  <inkml:trace contextRef="#ctx0" brushRef="#br0" timeOffset="80817">31628 7443 18563,'-7'-4'1972,"1"0"-1793,-41 14-145,25 6 5,-9 6 0,6 4-39,33 26-67,13-23 0,6-3 33,30 7-68,-19-23 1,-1-6 101,5-11 22,-9-5 12,-12-7-34,-8-13-796,-26 0-4515,-28 0 5311,-4 13 0,3 11 0,25 7 0</inkml:trace>
  <inkml:trace contextRef="#ctx0" brushRef="#br0" timeOffset="81317">32100 7489 18776,'-35'13'666,"0"0"1,-15 23-655,23 9 66,28-3-33,21-20-23,10-12 1,7-5-1,7-4 0,2-4 6,9-5 0,-2-5-6,-13 2 1,-5-4-12,4-24-11,-89 17 0,-16 4 0,33-3 0,-29 10 0,-1-1 0</inkml:trace>
  <inkml:trace contextRef="#ctx0" brushRef="#br0" timeOffset="84766">16290 12485 18384,'-23'-29'347,"-1"-1"0,-6-20-291,49 37-33,42 0-23,-21 7 0,2 5-23,5 8 1,-3 10-62,-13 11 0,-10 8 73,-14 1 0,-10 3-293,-13 10 1,-10-2 303,-2-12 0,-5-2 5,-8 9 1,0-2-1,13-11 1,4-1-73,-10 20-515,51-37-1,34-26 235,-20 4 1,4-3-376,21-7 1,5-2-1551,-17 7 1,1 1-1,0 0 2273,0 0 0,0-1 0,-2 2 0,4 0 0,-6 2 0,-5 1 0</inkml:trace>
  <inkml:trace contextRef="#ctx0" brushRef="#br0" timeOffset="85100">16930 12443 19919,'2'-23'22,"10"4"-33,29 15-426,15-1-202,-14 2 427,-4 0 212,-21 2 0,-13 1 11,-4 3 22,0 16 1,1 16-34,2 8-627,1 7-1861,2-10 2488,15 7 0,-12-24 0,8 2 0</inkml:trace>
  <inkml:trace contextRef="#ctx0" brushRef="#br0" timeOffset="85983">17540 12340 12468,'-8'0'4549,"2"0"-3631,6 0-99,0 0-640,-1-39-146,35 27-66,18-28 27,-11 43 1,1 10 5,21 8 0,-24 21-12,-34 5 18,-20-7 0,-8 1-6,-1 0 0,-2 0 0,-3 5 0,0-2 5,7-14 1,4-3-6,6 3 0,18-20-67,25-5-1267,24-3-509,-15-5 0,1 0 403,-5 1 0,-2 0 1440,29-7 0,-40 5 0,-7 2 0</inkml:trace>
  <inkml:trace contextRef="#ctx0" brushRef="#br0" timeOffset="86316">18354 12412 18037,'-42'-4'328,"0"0"1,3 3-1,4 4-272,1 17-11,4 21-34,21-1-11,33 1-44,12-18 21,25-13 23,-11-18-6,-16-1 1,0-5-29,16-21-44,-6-8-583,-36 12-997,-24 11-1626,-13 14-3763,-3 4 7047,0 5 0,14-2 0,7 2 0</inkml:trace>
  <inkml:trace contextRef="#ctx0" brushRef="#br0" timeOffset="90421">17463 12391 16994,'15'-5'1043,"1"1"-954,21 4 113,-1 0-157,18 1-23,-2 0 23,-2 1 33,-20-1 158,-20 0 10,-9-1 90,-1 1-325,0 5-11,0 1 23,-6 11 10,0-3 1,-6 7 11,-2 20-22,-1 20-12,6-20 0,1 2-6,2-6 1,1-2 5,-2 28-11,4-29 45,2-3 123,0-14 314,0-4-169,1-15-234,-1-9-34,-2-9-1,2-11-21,-2-4-23,2-6 11,1-20-11,3 2 5,0 24 1,1 1 5,4-11 57,2 12-136,-5 17 68,-2 4-44,-2 6-12,-1 3 44,0 8 12,0 7 12,0 10-12,-1 9 0,-1 6 0,-3 3 11,-1 23 0,1-1-11,1-4 0,2-14 11,2-25 0,0-5-11,0-7 124,0-9-91,7-28-33,0-3 11,6-24-11,-1 6 12,-3-2-12,-2 1 56,-3 8-112,-2 10 22,-1 13-67,-1 24 101,-5 28 0,1 5 11,-4 16-11,2-16 0,1 6 0,2-4 0,2 1 0,1-14 0,0-12 12,0-10-12,0-2 134,0-1-134,0-7 0,0 3 0,0-4 11,0 5-6431,0 1 257,-2 1 6163,1-2 0,-1 2 0,1-1 0</inkml:trace>
  <inkml:trace contextRef="#ctx0" brushRef="#br0" timeOffset="92968">17534 12868 13016,'-1'22'774,"0"-3"77,1-17 897,0-1-661,3-5-414,8-10-393,4-1-146,8-7 1,3 7 33,17 2-90,8 8-61,-16 14 0,1 5-51,17 15 67,-27-3 1,-5 4-34,-4 22 0,-16-8 0,-8 3-17,-12 1 1,-8 0-309,5-9 0,-2 1 1,-2-3 324,-11 5 0,-1-6 11,4-7 0,1-7 0,-6-7 68,6-8-79,6-9 44,-8-18-346,6-3-4594,3-5 5139,12 9 1,10 14-1,4 4 1</inkml:trace>
  <inkml:trace contextRef="#ctx0" brushRef="#br0" timeOffset="93554">19406 12390 18037,'-41'6'205,"1"0"0,2 9 1,6 10-184,10 17 1,10 6 21,5-10 1,8-1-22,23 20 21,23-36-5,-5-13 1,4-6-35,1-11 1,-1-4 11,0 3 0,-2-5-17,-8-7 0,-7-4 33,-3-16-10,-15-22-12,-18 15-11,-15-9-68,-6 40 1,-6 6-1143,-2 5 0,-1 5 1210,-2 8 0,2 3 0,-12 3 0,28 9 0</inkml:trace>
  <inkml:trace contextRef="#ctx0" brushRef="#br0" timeOffset="94851">24743 12006 18474,'-13'-31'694,"-1"1"1,-5-26-594,36 26-101,15 10 0,8 3 44,20 4 1,5 4-797,-1 1 0,2 5 748,-20 6 0,0 4 1,-5 5 8,-4 8 1,-7 7-12,-8 5 1,-8 5-30,-5 4 1,-11 4 26,-17 0 1,-11 3-1,-4-2 19,-5-2 0,-4-1 1,-2-1-338,6-6 0,-2 1 1,0-2-1,1-3 329,-3-2 1,2-3 0,4-3-4,2-1 0,9-4-11,14-7-135,51-7-252,1-10 1,8-5 232,1 0 1,6-1 0,-1-2-402,-4 1 0,0 0 1,-1-1-504,1-2 1,0 0 0,-4 2 1068,-3 1 0,-6 2 0,4-2 0,-16 5 0</inkml:trace>
  <inkml:trace contextRef="#ctx0" brushRef="#br0" timeOffset="95285">25698 12057 17106,'-4'-42'908,"0"-1"0,-6-20-819,-13 45-89,-2 14 11,-17 34 1,6 17-12,5 9-12,15 2-581,43-19 313,-1-18 66,27-3 69,-11-17 111,11-17 146,-19 1 57,-3-3-91,-21 8-22,-10 18 11,0 9-44,-1 15 10,1 28-257,4 3-717,3-2-1177,5-15 2118,13-24 0,-15-11 0,8-5 0</inkml:trace>
  <inkml:trace contextRef="#ctx0" brushRef="#br0" timeOffset="96204">26311 11966 18294,'-34'-21'420,"0"-1"0,-22-11-386,30 30 22,15 9-45,30 14 12,10 3-23,26 11 22,-12-4-22,4 10 34,-17-7-34,-6-1 22,-18-12-11,-10-11 0,-7-2-380,1-4-68,-2-7-33,10-12 481,3-5 414,6-5-21,-1 8 44,1 6-179,-5 7 325,-1 2-314,-1 2-146,0-3-123,0 1-11,0-4 0,-1 0 34,-1-4 11,-1 0-79,0-4 45,1 3 12,2-1-23,0 6 11,0 1 67,0 2-145,0-2 89,0 0-10,0 0-24,-1 1 12,-1 1-11,-1 0 11,-1 0 0,-3 1-22,-3 1 11,-18 5 55,-20 17-55,14-1 0,-1 1 0,4 2 0,2 0 11,3 3 0,4 1-112,7 8-650,30 3 549,39-16 157,5-2-91,-18-19 0,-1-6 147,15-6 11,-6-11 0,-11-2 23,-10 0 89,-10 0 191,-10-4-202,-7 7-112,-7 4-68,0 18 363,-3 17-295,2 14 33,-2 29-33,6-27 0,2 2-252,6 7 0,4 0-913,11 18-1233,20-15-2185,-2-26 4583,4-9 0,-19-6 0,-4-4 0</inkml:trace>
  <inkml:trace contextRef="#ctx0" brushRef="#br0" timeOffset="96435">26935 11929 19101,'-34'-4'790,"1"0"0,-21-2-768,36 6 34,9 8-45,16 7 12,28 29-91,-12-16 1,0 2-325,1 8 0,-2 1 5,-4-8 1,-6-1-723,-18 21-2679,-12-24 3788,-12-11 0,12-7 0,3-7 0</inkml:trace>
  <inkml:trace contextRef="#ctx0" brushRef="#br0" timeOffset="96568">26904 11954 17722,'51'-17'-682,"0"0"1,-8 2-1,-4 3 1,20 3 0,-31 5-1</inkml:trace>
  <inkml:trace contextRef="#ctx0" brushRef="#br0" timeOffset="96835">27336 11854 18496,'-30'37'358,"0"0"1,12-2 0,10-2-270,23 19-44,38-19-40,-21-26 1,4-6 22,17-7 0,3-7 22,-4-6 1,-2-4-530,-1-1 0,-5-2 557,-12-5 0,-9-1-10,-11-12 306,-21 2-374,-14 9-470,-18 11-606,-15 11-2364,9 22 1,-2 7 3433,11-6 0,1 2 0,0 4 1,4 0-1,4 0 0</inkml:trace>
  <inkml:trace contextRef="#ctx0" brushRef="#br0" timeOffset="98335">16530 16035 12960,'-5'0'3082,"1"0"-2018,4 0-548,0-25-371,13 13-10,7-17 67,16 21-68,27 8-89,-7 31-40,-31-2 1,-6 5-23,-12 2 1,-8 1-198,-10 7 1,-8-3 218,-2-10 1,-3-3 106,-5 3 0,0-1 90,-6 13-157,3-7-23,37-21 12,41-12-348,5-7-336,-10-1 1,1-1 66,-6-2 0,1-3-1793,17-6 1,1-1 2375,-14 3 0,-2 0 0,1 1 0,-5 1 0,-7 0 0</inkml:trace>
  <inkml:trace contextRef="#ctx0" brushRef="#br0" timeOffset="98652">17170 15957 18989,'-5'65'-303,"33"-16"-218,16-33 0,7-8 431,-8-3 1,0-5-85,-1-3 1,-4-3-18,8-11 135,-5-16 336,-19 1 280,-5 2 46,-15 13-360,-2 13-145,-11 17-79,3 5-10,-8 14-887,8 19-6351,17-2 7226,7-3 0,0-18 0,-1-20 0</inkml:trace>
  <inkml:trace contextRef="#ctx0" brushRef="#br0" timeOffset="99102">17907 15863 18373,'64'-17'-8,"0"0"1,-17 4-1,-3 7-148,19 26 66,-45 6 79,-9 4 0,-19-2 11,-4-3 291,-12-3 202,-10 1-370,10-6-78,6 3 22,24-6-56,18-1-11,14-2 22,-1-3 1,2-1-12,0 1 0,-2 0 22,0 0 1,-2 2-11,7 8-1,-36 2 34,-20 4 0,-11 6-33,-13 1-23,-3-2-527,-5 3-1075,19-13-2455,3-3 4057,21-13 0,3-3 0,2 0 0</inkml:trace>
  <inkml:trace contextRef="#ctx0" brushRef="#br0" timeOffset="99469">18696 15863 17823,'-65'11'336,"32"3"1,8 7-292,16 33-45,14 0-168,24-12 78,13-24 90,6-10 0,4-4 11,-17-10 1,1-4 55,-3-3 0,-2-2 50,-1-1 1,-2-3 106,7-23-123,-26 10-79,-12 2-22,-12 3-560,-32 6-4998,-6 15 5558,2 8 0,19 4 0,27 0 0</inkml:trace>
  <inkml:trace contextRef="#ctx0" brushRef="#br0" timeOffset="99756">19365 15758 18518,'-40'23'306,"0"-1"0,5-1 1,8 1-239,16 24-68,30-17-68,24 1-291,23-22 230,-14-12 1,1-3-200,-13-1 1,-2-2 343,9-3 1,-4-6 938,-1-31-798,-23 12-135,-24-12-22,-18 24-1227,-11 18 0,-5 7 1227,-5 16 0,1 3 0,9-11 0,1 1 0,-21 30 0</inkml:trace>
  <inkml:trace contextRef="#ctx0" brushRef="#br0" timeOffset="103985">2286 11628 18261,'15'2'190,"-1"48"-179,-11-8 1,-2 4 21,2 4 1,0-3-23,-1 15 504,2-37 393,0-27-751,3-16-34,2-18-45,0-8 1,0-9-35,-3 11 1,0-3 0,0-1-564,3-12 0,1-2 0,-1 2 519,-1 11 0,-2 1 0,3 3-6,4-13 1,3 9-40,10 9-717,20 20-2117,7 40 2879,-25-1 0,-1 2 0,9 14 0,-19 0 0</inkml:trace>
  <inkml:trace contextRef="#ctx0" brushRef="#br0" timeOffset="104154">2460 11622 17588,'59'-2'-2458,"0"1"0,0 0 1,9 0-1,-7 1 2450,-14 3 0,-9 0 0,-10-1 0,-16 7 0</inkml:trace>
  <inkml:trace contextRef="#ctx0" brushRef="#br0" timeOffset="104304">2654 11921 18306,'62'-9'-828,"-1"0"1,-2 3-1,-9 2 1,-17 6 0,-7 2-1</inkml:trace>
  <inkml:trace contextRef="#ctx0" brushRef="#br0" timeOffset="104503">3167 11597 19314,'42'17'-2473,"1"1"1,-6-2-1,-4 1 2473,11 15 0,-21-14 0,-19-13 0</inkml:trace>
  <inkml:trace contextRef="#ctx0" brushRef="#br0" timeOffset="104655">3391 11523 16299,'-25'37'-1252,"1"1"0,-1 0 0,-3 4 0,6-3 1252,3 16 0,18-38 0,1-9 0</inkml:trace>
  <inkml:trace contextRef="#ctx0" brushRef="#br0" timeOffset="105153">3634 11495 15863,'3'-4'369,"-1"1"-122,4 42 0,-1 20-225,1 4-551,-1-18 1,0 7-1,0-6 534,0-5 1,-1-3 16,-1-3 1,1-1 186,5 21-153,0-12 329,-1-15 714,0-13-517,-4-42-55,-1-6-371,-3-2 1,0-2-14,-3 0 1,-1-1-122,-2-5 1,0-2-1,-2-3 1,-2-3 40,3 6 1,-1-2-1,2 2 107,-2-13 1,5 1-171,6-2 0,6 6-67,18-2-79,31 35-1150,7 17 1016,-27 7 0,1 3-90,0-1 0,0 5-628,3 12 1,-8 8 829,-14 2 0,-12 5 442,-13 10 1,-11-1-163,-6-7 0,-7-4-61,-17 3 0,-2-6-3413,-1-5 3362,7-3 0,29-21 0,13-4 0</inkml:trace>
  <inkml:trace contextRef="#ctx0" brushRef="#br0" timeOffset="106318">4160 11593 17297,'-9'-1'695,"2"-1"-617,7 2-66,38-35-1,0 13-335,-2-4 0,3 0 329,-7 9 1,0 2-6,-2-1 0,-1-1 33,18-13 151,-17 2 96,-15 5-68,-12 2-21,-15 5 22,-9 2-135,-14 7 45,-6 4 409,-3 15-498,2 9-12,9 14-22,18-2 0,4 3-605,6 2 1,7 1-2394,16 6 1,9-4 2997,-2-11 0,4-6 0,28 3 0,-24-26 0</inkml:trace>
  <inkml:trace contextRef="#ctx0" brushRef="#br0" timeOffset="106502">4828 11374 17745,'-32'12'521,"1"0"0,-21 28-722,50 7-640,20-7-145,38-12 274,-23-23 1,4-7-931,22-10 1,0-6 1542,-14 4 0,-3 0 0,3-3 0,-6 0 0,-7-1 0</inkml:trace>
  <inkml:trace contextRef="#ctx0" brushRef="#br0" timeOffset="106653">5273 11029 18250,'-9'41'-45,"0"-1"0,0 1 0,4-2-941,13 24-1205,2-21 1,2-2 2190,5 14 0,2-5 0,-14-33 0</inkml:trace>
  <inkml:trace contextRef="#ctx0" brushRef="#br0" timeOffset="106785">5190 11333 16670,'51'-14'-1334,"0"1"1,-1 0-1,0 4 1334,-7 5 0,-4 3 0,8-2 0,-5 2 0</inkml:trace>
  <inkml:trace contextRef="#ctx0" brushRef="#br0" timeOffset="106937">5710 11330 15807,'0'0'0</inkml:trace>
  <inkml:trace contextRef="#ctx0" brushRef="#br0" timeOffset="107203">2717 12141 18440,'49'2'64,"-1"1"0,1 0 0,7-3 0,7-1 0,4-1 0,0-1 0,-2 1-1150,-8-1 1,-2 1 0,0-1-1,2-1 1,4 1 1094,-4-1 1,3 1 0,3-1-1,0-1 1,2 1 0,0 0-1,0 0-15,-5 0 1,2 1-1,-1-1 1,2 1-1,-1-1 1,0 1-1,-2 0 1,0 0-488,3-1 0,-2 1 0,0 1 0,0-1 0,-1 0 0,-1 0 0,0 0 493,7 0 0,2-1 0,-2 1 0,-1-1 0,-4 1 0,-4 0 0,20 0 0,-8 1 0,-16-1 0,-14-1 0</inkml:trace>
  <inkml:trace contextRef="#ctx0" brushRef="#br0" timeOffset="107919">2645 15013 16726,'-3'-4'616,"0"0"-493,0 48-11,4-6-84,-1 1 0,2 3-17,6 20 56,1-3-33,3-3 235,-5-28 359,-1-42-203,-4-25-240,-2-14 0,0-8-146,-1-1 1,1-2-125,2 12 0,1-2 1,3 3-219,6-15 0,7 7-745,0 19 1,5 11-1205,21 18-3878,-10 41 6130,-19 11 0,-8-16 0,-3-5 0</inkml:trace>
  <inkml:trace contextRef="#ctx0" brushRef="#br0" timeOffset="108053">2747 15146 16826,'-8'2'885,"2"-1"-1092,33-11 0,15-5-1071,2 3-268,5-3 0,0 1 1546,-3 7 0,-20 5 0,-13 2 0</inkml:trace>
  <inkml:trace contextRef="#ctx0" brushRef="#br0" timeOffset="108186">2747 15377 16355,'49'-8'-1177,"-1"0"1,1 0 0,5 1-1,-9 1 1,-13-6 0</inkml:trace>
  <inkml:trace contextRef="#ctx0" brushRef="#br0" timeOffset="108353">3194 15121 17745,'-5'-5'89,"0"1"-749,5 4-1144,51 39-1905,-19-23 3709,7 8 0,-2-3 0,-13-13 0,-3-3 0</inkml:trace>
  <inkml:trace contextRef="#ctx0" brushRef="#br0" timeOffset="108486">3426 15084 16019,'-28'35'-995,"1"0"1,-1 0 0,-1 4 0,4 0 994,6 2 0,7-5 0,7-8 0,5-11 0</inkml:trace>
  <inkml:trace contextRef="#ctx0" brushRef="#br0" timeOffset="108886">3664 15245 16838,'-14'63'63,"0"-1"1,2-4-1,4-4-46,5-18 0,4-3 5,6 2 0,4-2 135,5 6 314,7-7 235,-10-38-124,-11-17-55,0-23-191,-2-19-519,0 24 0,0-5 0,0-2 194,-1-7 0,1-2 0,1-1-380,3 7 1,0-1 0,2 0-1,-1 3 350,-1-4 1,1 3-1,2 4 8,7-6 0,3 12-146,7 17 112,-2 27-11,0 20-84,-8 8 0,-2 7 0,-3 6 0,-3 1 112,2 1 0,-2-1-73,-7-3 0,-3-3-1367,0 8-2599,-4-13 4067,5-13 0,1-12 0,2-7 0</inkml:trace>
  <inkml:trace contextRef="#ctx0" brushRef="#br0" timeOffset="109186">4064 15052 19045,'37'-12'-86,"0"-1"0,-2 1 0,-5-3-183,5-24 359,-22 4 112,-14 3 134,-33 21-191,5 24-22,-12 15-78,23 1 1,4 5-52,2 1 0,7 2-1484,9 5 0,9-3-2466,22 13 3956,20-36 0,3-9 0,-12-4 0,-10-6 0,1 0 0</inkml:trace>
  <inkml:trace contextRef="#ctx0" brushRef="#br0" timeOffset="109369">4664 14831 19482,'-27'33'201,"-1"0"1,-10 17-235,37 15-68,23-26-941,18-9-493,17-12-56,-8-14 0,3-9 1591,1-13 0,-2-2 0,-8 11 0,-4-2 0,-12-8 0,1 0 0</inkml:trace>
  <inkml:trace contextRef="#ctx0" brushRef="#br0" timeOffset="109487">5091 14709 18171,'-60'8'79,"14"12"-337,41 30-908,7 3-1836,8-6 3002,3-4 0,-2-21 0,-3-7 0</inkml:trace>
  <inkml:trace contextRef="#ctx0" brushRef="#br0" timeOffset="109620">4958 15003 18821,'0'-7'224,"39"-20"-1603,-1 17 1,5 2-516,6-7 1,3 0 1766,12 4 1,-4 2-1,-5 2 1,-12 2 0</inkml:trace>
  <inkml:trace contextRef="#ctx0" brushRef="#br0" timeOffset="109736">5568 14947 18283,'-9'4'-3788,"2"-2"3788,7-2 0,0 0 0,0 0 0</inkml:trace>
  <inkml:trace contextRef="#ctx0" brushRef="#br0" timeOffset="109936">3084 15773 18608,'54'0'-5,"1"-1"0,-1 0 0,1 0 1,4-1-1,1-1 0,1 0 0,0-1-1314,4 0 1,-1-1 0,2 0 0,0-1 1208,-9 2 0,1-1 0,1 0 0,0 0 1,-1 0-963,1 1 1,0-1 0,0 1 0,-1-1-1,-1 1 1072,12 0 0,-1 0 0,-3 0 0,-6 0 0,-6 1 0,-5 0 0,-4 1 0,2-1 0,1 0 0</inkml:trace>
  <inkml:trace contextRef="#ctx0" brushRef="#br0" timeOffset="110802">2827 18285 12597,'7'54'321,"0"-1"0,0-5 0,-1-3-209,5 9 503,0-7-513,-4-21 1289,0-7-573,-6-22-20,-6-31-529,-11-27-78,6 16 1,4-5-153,6-7 0,5 1-45,0 17 1,5 4-6,8 0 0,6 8-953,29 13-2992,-7 18 3956,-3 7 0,-19 2 0,-19-1 0</inkml:trace>
  <inkml:trace contextRef="#ctx0" brushRef="#br0" timeOffset="111985">3015 18061 11739,'-51'0'0,"9"0"-90,30 0-503,4 0 89,0 1-494,4 2 998,2 4 0,0-4 0,2 2 0</inkml:trace>
  <inkml:trace contextRef="#ctx0" brushRef="#br0" timeOffset="112336">2894 18155 15392,'62'-8'407,"0"1"0,-12 1 1,-3 1-408,-4-2 0,-4 1-539,12 1-7954,1 2 8493,-21 3 0,-4 0 0,-22 0 0</inkml:trace>
  <inkml:trace contextRef="#ctx0" brushRef="#br0" timeOffset="112687">3100 18282 13005,'-11'2'1849,"3"-1"-1176,8-1-528,0 0 90,-3 2 79,10 0 90,20 1-303,27-4-101,5-4-975,7-4-2280,-20-2 3255,0-1 0,-21 6 0,-6 1 0</inkml:trace>
  <inkml:trace contextRef="#ctx0" brushRef="#br0" timeOffset="113436">4084 18175 14887,'-3'-2'2623,"0"0"-2579,3 2-44,0-3 12,15 6 44,9 4-1300,11 7-3406,-2 1 4650,-14-6 0,-10-6 0,-7-3 0</inkml:trace>
  <inkml:trace contextRef="#ctx0" brushRef="#br0" timeOffset="113769">3931 18127 17924,'0'6'135,"21"3"-1917,41 12-481,-6-9-1726,-4-7 3989,-25-6 0,-12 1 0,-7-1 0</inkml:trace>
  <inkml:trace contextRef="#ctx0" brushRef="#br0" timeOffset="113952">4202 18106 15594,'0'-3'605,"0"0"-561,-37 45-32,16-11-12,-4 1 0,-1 5-1110,7-4 1,3 1 1109,-7 21 0,1-8 0,15-24 0</inkml:trace>
  <inkml:trace contextRef="#ctx0" brushRef="#br0" timeOffset="114386">4356 18130 15403,'3'-5'79,"0"1"-23,-3 4 0,9 40-11,2 6-12,-3-10 1,2 2 67,5 16 44,-6-24 685,-4-17 346,-4-10-470,0-3-572,-1-9-22,-3-23-11,-2-34-96,3 30 1,0-1-171,-1-6 0,1 0 188,3-19-57,6 27 0,4 3 34,12-7-67,13 12 11,-8 34-11,-6 18-11,-11 8 385,-4 4-407,-4 2 88,-2-1-424,-2-3-4237,-2 2 4673,1-18 0,-1-1 0,3-18 0</inkml:trace>
  <inkml:trace contextRef="#ctx0" brushRef="#br0" timeOffset="114539">4826 18078 17734,'2'-2'269,"-1"-1"-1928,-1 3 1659,-5 20 0,4-15 0,-4 14 0</inkml:trace>
  <inkml:trace contextRef="#ctx0" brushRef="#br0" timeOffset="122339">16610 5490 13799,'41'20'390,"-1"0"0,0 0 0,4-2 0,1-1 0,2-5-312,-1-6 1,2-4-1,2-2-1297,11-1 1,4-2 0,1-1 1302,-8 0 0,1-1 0,1-1 0,2-1-322,-7 1 1,1-2-1,2 0 1,-1-1 0,2 0 306,3-1 1,2-2-1,0 0 1,1 0 0,0 0-141,-8 1 1,1 0 0,0 0-1,0-1 1,1 0 0,-1 0 101,3 0 1,-1-1 0,1 1-1,0-1 1,0 0 0,0 0-167,-1 0 0,-1 1 0,1-1 0,0 0 0,1 0 0,3-2 158,-8 2 1,4 0 0,1-2 0,0 0 0,0 1-1,-1-1 1,-2 0 0,-2 1-64,2-1 0,-3 0 0,-2 0 0,0 0 0,1 0 0,1-2 56,7-1 1,3-2 0,1 0 0,-2-1 0,-4 0 0,-6 0-3,-4-1 0,-5 1 0,-3-2 0,-2-5 197,2-5 1,-2-4-1,-4-3 1,-4-2-186,0-16 0,-6-3 0,-5-2-26,-2 1 0,-3-1 0,-9 1 235,-9-1 1,-7 0-1,-7 5-235,-1 13 0,-4 4 0,-6-1 8,-6 0 1,-5-1-1,-5 0 1,-3 3-3,-1 4 1,-4 1 0,-3 2 0,-4 0 0,-2 2 5,10 7 1,-2 0-1,-3 2 1,-1-1 0,-2 2-1,0 0 1,1 2-1,1 0-43,-4 1 0,0 0 0,1 2 0,-1 1 0,-1 1 0,1 1 0,-2 1 33,4 2 1,0 1 0,0 1 0,-1 0 0,0 2 0,-1 2 0,0 0 0,-1 3-8,2 1 0,-1 2 0,-1 2 0,0 1 0,-1 1 0,1 1 0,1 0 0,1-1 0,2 0 5,-5 1 0,2-1 0,1 1 0,1 0 0,-1 1 0,-1 0 0,-2 2-99,3-1 1,-2 1 0,-2 1-1,-1 1 1,0 0 0,1 1 0,1 0-1,3 0 1,2 1 98,-9 3 0,4-1 0,2 2 0,0 1 0,0 2 0,-3 3-58,10-3 0,-1 2 0,-1 2 0,-1 1 0,0 2 0,0 0 0,1 2 0,0-1 0,2 2 61,0 0 1,2 2 0,-1 0 0,1 2 0,1 0-1,0 0 1,0 1 0,1 0 0,0-1-6,-5 4 1,0-1-1,0 1 1,0 1 0,2-1-1,1 1 1,3 1 0,2 0 1,0 1 0,1 3 0,2-1 0,2 1 0,4-1 0,3 0 0,6-3 249,-9 21 1,10-3 0,15 2-259,15-6 1,10 2 0,10-1 0,7-5 19,8-9 0,7-3 0,8-4 1,4 0-1,2-2-2,-10-8 0,3 0 0,3-1 0,1-1 0,3-1 1,1-1-1,1-2 0,1-2-8,-5-2 0,2-2 0,2-2 0,1 0 0,1-2 0,0 0 1,0-1-1,0-1 0,-2 0 0,-2 0 3,8 0 0,-1-2 0,-1 1 1,0-2-1,-1-1 0,0 0 0,0-1 1,-1-1-5,-2 0 0,0-1 0,1-1 0,-2-1 0,0 0 0,-2-1 0,-2 0 0,-4-1 68,7 0 1,-3-2-1,-3 0 1,-2-1-1,-1-1-172,6-2 1,-2-1-1,-2-1 1,-3-1-242,3-2 1,-3-1 0,-8-4-2754,4-13 0,-20-3 3098,-61-19 0,17 10 0,-15 34 0,1 0 0</inkml:trace>
  <inkml:trace contextRef="#ctx0" brushRef="#br0" timeOffset="123337">15798 5411 18709,'-5'-9'593,"-13"14"-469,-31 26-85,13-7 1,-3 4-1483,-10 6 1,-8 5 1448,15-11 1,-6 4 0,-3 1 0,-4 1 0,0 0-363,5-4 1,-2 0 0,-2 1-1,-1 1 1,-1 0 0,1 0 0,-1-1 356,0 2 1,0 0-1,-1 0 1,1 0 0,-1 0-1,-1 0 1,0 0-116,4-3 0,-2 1 0,0 0 0,0-1 0,0 1 0,1-2 0,2 0 0,3-1 114,-12 6 0,4-2 0,2-1 0,0 0 0,-2 2-73,5-3 0,-2 1 1,0 1-1,1-1 0,2 0 1,2-1 69,-6 4 0,3-1 0,2 0 1,2 0 143,0-1 0,1 1 0,4-1 1,10-2-131,5 4 0,16-4 1974,27-1-1907,20-12 2858,-4-13-2791,-2-3 1605,-7-1-574,-8 0-728,-7-3-403,-9-2-34,-3-2 1,-3-1 10,3 2-22,2 2-437,3 2-1703,2 1-2006,9 7-324,-3 1 4470,4 6 0,-7-6 0,-2-1 0</inkml:trace>
  <inkml:trace contextRef="#ctx0" brushRef="#br0" timeOffset="125103">15663 5546 15291,'-61'10'661,"6"3"-414,5 25-158,7 1-507,11-10 1,-4 3 659,-2 1 1,-6 2 0,-4 2-671,8-9 0,-3 1 1,-2 0-1,-2 2 0,-2 1 444,3-2 0,-3 1 0,-1 1 0,-2 2 0,-1-1 0,0 1 0,-2 1-188,7-5 1,-2 1-1,-1 0 1,-1 1-1,0 0 1,0 0-1,1-1 1,0 0-1,1-1 176,-7 5 1,0 0 0,1-1 0,1-1 0,0 1 0,0-1 0,0 1 1,0-1 0,0 1 1,-1 0-1,2-1 1,0 0-1,3-2 0,3-1 36,-3 0 1,4-1 0,2-2-1,0-1 1,1 1-172,-6 2 0,0 0 0,3-2 0,1 0 196,-4 2 0,2-2 0,3-1 281,-11 5 0,6-3-169,-1 2-156,19-11 1456,29-16-325,3-3 1769,-3 0-2923,-2 1 1506,-2 2-1528,-3 4 11,5 0 11,0-1 0,4-1 0,-3 1 33,-9 16-22,-15 9 1,-10 13-12,2-7 0,6-8 0,15-12-34,7-8 23,2-3 22,6-5 45,2-1 11,9-2-33,-2 1-34,6-2-67,-5 2-1099,2 6-4997,2 11 6163,-2 1 0,-2 0 0,-7-10 0</inkml:trace>
  <inkml:trace contextRef="#ctx0" brushRef="#br0" timeOffset="126689">13169 9044 15695,'-5'0'1983,"0"0"-1288,5 0-639,41 20-56,13-4-928,-1 1 1,6 1 927,-16-7 0,2-2 0,2 1-426,7 1 0,2 0 1,1 1 436,7 2 0,1 0 0,1 0-466,-14-2 0,1 0 0,1 0 0,-1 0 455,3 1 0,0-1 0,0 1 0,0 0-26,0-1 1,1 0 0,-1 0 0,0-1-54,-2 1 1,0-1 0,0 0-1,-1 0-179,-3-1 0,0-1 1,-1 0-1,-1 0 247,8 1 0,-1 1 0,-2 0 281,0 0 1,0 1 0,-6-1 244,-1 3 0,-4-1-223,-5-2 0,-6 0 1496,-16 1-1251,-12-9 2569,0-2-2905,11-4 1383,10-2-1584,-2-1 16,0 2-229,-13 6-44,-4 4-91,-3 4-234,-2 3-2063,-6-2 2645,3-5 0,-3-2 0,4-5 0</inkml:trace>
  <inkml:trace contextRef="#ctx0" brushRef="#br0" timeOffset="126920">15602 9519 21398,'6'40'56,"-1"0"0,3 22-112,7-29 0,1-1-112,-2 11-393,-14 16-1500,-38-6 2061,12-23 0,-2-2 0,-18 2 0,10-13 0</inkml:trace>
  <inkml:trace contextRef="#ctx0" brushRef="#br0" timeOffset="127103">15955 9900 7291,'0'0'0</inkml:trace>
  <inkml:trace contextRef="#ctx0" brushRef="#br0" timeOffset="139698">17324 9282 6316,'1'-7'0,"-1"2"0</inkml:trace>
  <inkml:trace contextRef="#ctx0" brushRef="#br0" timeOffset="147752">16733 9635 16333,'30'-56'1557,"3"6"-1399,2 29-102,7 6-56,7 7-11,-15 11 0,-2 9 11,-9 13 0,-4 7 22,2 0 0,-8 3-520,-14 14 1,-11 1 502,-3-8 1,-7-2 23,-1-4 1,-5 1 0,2-1 68,-7 11 1,2-2-99,-1 3 0,3-3-123,3 6 123,24-28 0,12-17-22,10-9 771,13-6-952,8-7-685,-8 1 0,4-2-2905,0-2 0,1 0 3793,1-1 0,-2 0 0,11-4 0,-29 12 0</inkml:trace>
  <inkml:trace contextRef="#ctx0" brushRef="#br0" timeOffset="148203">17343 9759 15493,'2'-11'2330,"0"3"-2229,-2 8-33,36-37-46,-11 25-11,2-8 1,1 2-1,8 15-11,7 18-22,-19 6-102,-1 21 101,-33 4 34,-8-9 1,-7 1 72,-4-3 0,-3-1-11,-4 4 0,0-2-51,-12 8 1,24-21 44,22-16-67,14-3-224,12-4-370,13-8-622,-3 0 1,4-4-1777,9-4 0,1-2 2992,2 0 0,-2 0 0,-11 5 0,-5 1 0,1 0 0</inkml:trace>
  <inkml:trace contextRef="#ctx0" brushRef="#br0" timeOffset="148737">18271 9632 14775,'-4'-7'2634,"1"1"-2332,3 6-100,0 0-101,-3-4 202,-2 2 55,-16-3 45,-20 16-235,-3 0-67,-14 10 34,14 1-56,2 0-35,5 3 136,-3 12-136,11-2-21,4 0-12,14-8 11,9-14 12,1 2 56,11-7 33,11-2-101,18-18-11,0 1 12,18-11-34,-22 13 11,12 0-23,1 15-10,-2 16 10,-2 2-111,-14 12-45,-20-8 55,-21 12-10,-26 1-124,9-19 0,-3-2-526,-27 7-986,6-15-1424,24-10 3194,8-6 0,8 3 0,6-3 0</inkml:trace>
  <inkml:trace contextRef="#ctx0" brushRef="#br0" timeOffset="149354">18815 9724 16120,'15'-57'3485,"-3"7"-3193,-12 29-68,-7 2-79,-6 7-22,-27 3-22,-23 13-90,31 3 1,-1 2-1,-4 4 0,4 5 0,-10 18 0,13 13-67,27-8-392,34-5 303,32-23 100,0-21 45,1-9 0,-26-6 22,-5-2 34,-6 2 516,-6 2-438,-10 10-156,-3 8 22,-7 15 11,0 11 0,0 30 0,-2 9-6,-1-24 1,0 1-17,-1 19-358,-1-13-976,2-21-1075,2-5-4942,0-9 7362,3-4 0,-2-5 0,2-1 0</inkml:trace>
  <inkml:trace contextRef="#ctx0" brushRef="#br0" timeOffset="150503">18327 9288 18798,'-37'15'213,"-1"-1"0,-2 7 0,4 8-84,3 18 0,4 7-1038,8-15 0,-1 1 1,1 1 934,0 1 0,1 1 0,1 1-11,2-2 0,2 1 0,2-1-10,-2 17 1,3-2 33,4-5 1,5-2 398,6-7 0,8-4-382,11 1 0,10-7-11,10-12 0,6-10-12,11-11 1,0-10 50,-9-4 1,-6-8 21,-6-10 0,-9-4 130,-9-21-180,-21 17 0,-10 0-56,-14 4 0,-8 2-84,4 2 0,-4 4 533,-11 7 1,0 10-920,-18 14-180,6 15-571,10 13 1221,11 24 0,18-28 0,8 7 0</inkml:trace>
  <inkml:trace contextRef="#ctx0" brushRef="#br0" timeOffset="151004">18766 9612 19617,'-61'-1'632,"24"19"1,4 11-603,12 7 0,3 7 0,2 0-1258,-8 15 1,7-2 1249,10-3 1,8-4-23,24 2 714,18-14-726,13-14 18,-14-16 0,2-7 16,-2-11 1,-2-5-12,1 2 1,-4-4 10,-7-10 0,-7-3-10,-3-22-1,-12 11 0,-6-2-73,-7 0 0,-5 0-136,-4-3 1,-6 5-918,-7 11 1,-4 8-1183,-23 9-1513,6 28 3810,19 10 0,13-8 0,6-3 0</inkml:trace>
  <inkml:trace contextRef="#ctx0" brushRef="#br0" timeOffset="151420">19374 9613 19090,'-27'50'248,"0"1"1,-1-1 0,6-3 0,2 1-1,11-2-170,17 13 1,13-5-1011,1-15 0,7-8 932,16-8 0,5-11 0,-8-7 0,1-7 236,19-11 0,0-9-208,-9-4 0,-3-5-17,-2-2 0,-6-5 0,-13 0 1,-12-1 55,-22-17 110,-15 20 1,-8 3-189,-7 10 0,-4 4-2045,-9 2 0,-1 6 2056,11 11 0,5 5 0,-8 7 0,30-2 0</inkml:trace>
  <inkml:trace contextRef="#ctx0" brushRef="#br0" timeOffset="155170">23920 5044 11896,'5'4'1064,"-1"-2"-324,-4-2-426,0 5 78,0-3-45,0 4-89,0-5 3921,0 0-4190,-3 1 11,0 0 34,-3 2-23,2-1-11,-1 0 34,1-2-23,1 0 0,1 0 146,1-1-157,0 1 0,-1-1 0,0 1 22,1 0-22,0 0 23,-1-1-12,1 1 1,-1-1-47,0 0 2,-3 3 33,-4 4-11,-2 2-1,-5 5 12,0 1 0,-7 5-11,-9 4-22,-8 9 33,14-12 0,-3 3-269,-6 6 1,-4 4 0,-3 3 268,3-3 0,-3 1 0,-1 2 0,0 0-603,0 1 1,-1 0 0,0 1 0,0 0 582,-5 3 1,-1 0-1,1 1 1,3-3 19,-1 1 0,2-1 0,-2 2-329,1 0 1,-4 1 0,0 3-1,0 0 329,9-7 0,1 0 0,-1 1 0,0 1 0,-2 1 7,1 1 1,-3 1-1,0 2 1,1 0-1,0 0 1,2-2-364,-1 1 1,2-1 0,2-1 0,-1 1 0,1-1 355,0 1 0,0 0 0,1 0 0,1-1 0,2-2-20,0-1 0,3-2 1,0 0-1,-1-1 20,-1 2 0,0-1 0,-1 0 0,0 0-214,0 0 0,-1 1 0,0-1 0,0 1 216,-2 0 1,1 0 0,-1 0 0,0 0 44,0 0 1,1 0-1,-2 0 1,-1 3-44,0 1 0,-3 1 1,0 3-1,0-1 1,1 0-108,2-2 1,1-1 0,0 1-1,0 0 1,0-1 93,0 1 0,1-1 0,-1 1 0,2-2 0,1 0 9,-3 3 0,2-1 0,2-2 0,2-3 325,4-2 0,2-4 1,-2 1-285,-6 8 0,-2 0 1,1 0-27,3-4 0,1-1 0,0 0-4,-3 3 0,0 0 0,4-3-6,-2 1 1,5-5-6,-3 12 1537,21-28-1526,4-3 1337,1-4-1337,0 2 3206,-2-1-3195,-4 8 574,-4 5-574,1 0-10,-1 0-24,7-8-66,1 5 89,3 1 12,-6 22 21,-14 14-44,-1-3 12,-7 0-12,16-27-101,6-9 101,5-9 145,8-7-89,12-20-44,-1 6-1,7-11-22,-11 13-998,-2 5-2992,1 11 4001,4 2 0,-4 2 0,0-4 0</inkml:trace>
  <inkml:trace contextRef="#ctx0" brushRef="#br0" timeOffset="155636">19867 9235 15863,'3'-40'2061,"-3"8"-1982,-7 32-12,-7 8-55,-9 9 32,-7 16 57,-7 12 0,-3 8 0,3-2 56,9-6-57,13-11 91,16-8 750,31-15-806,3-9 10,22-12-78,-9-6-67,-15 5 0,1 1-1165,31-2-757,-24 6 1,0 2-1934,20 5 3855,-1 4 0,-36-2 0,-4 2 0</inkml:trace>
  <inkml:trace contextRef="#ctx0" brushRef="#br0" timeOffset="156104">21733 9710 16389,'46'-14'210,"0"1"1,0-1 0,14-1 0,4 0-1,4 2-208,-18 5 0,4 1 1,0 1-1,1-1 1,-1 1-1309,10-1 0,-1-1 1,0 1-1,2 0 1306,-9 1 0,2 0 0,0 1 0,-1-1 0,-3 1-171,2 0 0,-3 0 0,-1 0 1,1 1-178,0-1 1,0 1 0,1-1-1,-1 1-213,-2-1 1,1 1 0,-1-1 0,-1 1 667,13-2 1,-1 1 0,-6 0 0,-3 0 0,-7 1 0,-12 1 0,-1-1 0</inkml:trace>
  <inkml:trace contextRef="#ctx0" brushRef="#br0" timeOffset="156604">22778 9953 17375,'48'-7'194,"-1"-1"0,3 0 1,4-1-195,0-2 0,6-1 0,3 0-2458,-3 3 0,4 1 1,0-1-1,-2 1 2109,6-2 0,-3-1 0,-1 2 1,1 2-1,-1 1 0,-16 1 0,-16 2 1</inkml:trace>
  <inkml:trace contextRef="#ctx0" brushRef="#br0" timeOffset="161286">25240 9303 16782,'-8'-55'862,"26"-1"-828,26 33 5,-13 11 0,1 3-17,21 5-22,-14 36 45,-41 28-6,-16-13 1,-8 1 66,-5 4 1,-4-2-62,1-4 0,1-4 16,9-12 1,6-4-17,7 5 11,16-22-34,26-6 45,24-15-391,7 1-181,-29 2 1,-1-1-1794,11-1 2298,7-1 0,-26 6 0,3 0 0</inkml:trace>
  <inkml:trace contextRef="#ctx0" brushRef="#br0" timeOffset="161989">26082 8988 18608,'4'-23'795,"-5"5"-761,-17 19-34,0 7 56,-22 20-44,3 25-12,13-16 0,2 2-6,4-5 0,3-1 12,1 0 0,3-3-6,3 3 44,3-7-44,5-6 34,0-8-12,5-5 12,16-4-12,17-15-22,7 4 0,4-9-22,-11 11-79,16 9 33,-6 19-223,-6 16 190,-29 16 101,-22-8-11,-15-8-34,-2-17-123,-1-5-235,0-6-2208,-6-4 2611,6-18 0,7 8 0,10-10 0</inkml:trace>
  <inkml:trace contextRef="#ctx0" brushRef="#br0" timeOffset="162953">26507 9136 16109,'0'-17'1322,"-1"3"-1221,-4 14 11,-2 0 134,-8 0-21,0 0-113,1 5 34,1 6-1,5 10 124,0 26-90,5 7-100,23 8-1,17-18-55,6-21 44,3-16-45,-21-10 12,6-21-57,-11-18-5,-10 8 0,-3-2-28,-7-25-134,-13 3-68,-11 29-2061,-20 11 2319,-1 18 0,9 1 0,13 7 0</inkml:trace>
  <inkml:trace contextRef="#ctx0" brushRef="#br0" timeOffset="163254">26943 9116 17756,'-43'21'228,"0"0"0,4-1 0,10 2-228,21 12 11,7-2-11,14-6 0,9-6 11,14-9 1,24-7 21,-1-25-22,-4 2 57,-19-17-68,-27 7-280,-20-12-7586,-35 12 7866,0 3 0,-2 18 0,28 8 0</inkml:trace>
  <inkml:trace contextRef="#ctx0" brushRef="#br0" timeOffset="163669">27272 9046 18138,'29'-33'141,"0"0"1,8 0 0,0 7-142,8 11-6,-8 6 1,-2 4-185,-1 16 156,-18 32 68,-31 7-280,-5-13 0,-3 1 279,0-9 1,0 1 183,-3 5 0,4 0 86,2 22-147,39-10-133,17-23-1,27-27 57,-20-13-23,-6-13 34,-9-10-23,-12-7-45,-8-3-44,-17 16 0,-8 3-225,-9 10 0,-5 3-50,-1-2 1,-3 5-724,-5 14 0,2 7-3742,-8 11 4863,13 11 0,17-13 0,9-3 1</inkml:trace>
  <inkml:trace contextRef="#ctx0" brushRef="#br0" timeOffset="165403">30118 4704 11649,'-10'9'673,"2"-1"-348,6-5 212,-4 5-267,-6 6-169,-5 10-79,-3 13 1,-2 14-23,4-2 0,0 6 11,1-11-6,5-10 1,-3 3 22,-3 7 0,-1 0-28,-1 2 0,1 0-340,-3 2 1,1-1 345,4-10 0,-1 0 195,-11 17 1,-5 3 145,7-13 1,-3 0-1,-2 3-205,1-5 1,-1 3 0,-2 0 0,0 0-793,-1 2 1,-1 0 0,1 0-1,1-2 657,-5 5 1,2-1 0,1-1 3,5-2 0,1-1 0,3-3-457,1 5 0,3-2 462,1 0 1,1 1-148,2-2 0,0 3 136,-4 14 1,-1 2-6,5-20 0,0-1 0,0 1 3,0-1 1,0 0 0,-1-1-79,-12 17 1,0-4 80,7-15 0,-2-2 16,-8 11 0,-1 1 965,4-3 0,-1 0-886,-5 8 0,-1 0 268,4-4 1,1-3-252,7-10 0,0-1-12,-1-2 0,-1-1 29,-12 11 519,14-14 0,0 0-621,-10 23-27,18-22 0,4 0-6,2 9 488,10-7-488,0-12 905,-9 10-905,-5 1-285,-3 2-2113,5-11 1043,8-12-1648,6-8 3003,1-6 0,0 1 0</inkml:trace>
  <inkml:trace contextRef="#ctx0" brushRef="#br0" timeOffset="165670">28079 8061 14540,'-12'0'1726,"3"0"-1188,-30 47-448,17-6-85,-1-8 1,3 1 16,7 9-22,12-20-179,17-5-1658,19-11 1837,30-15 0,-23 3 0,-1-9 0</inkml:trace>
  <inkml:trace contextRef="#ctx0" brushRef="#br0" timeOffset="174202">29741 8978 14585,'-7'-4'2678,"0"0"-2006,7 4-593,34-43-56,-8 28-18,2-9 1,1 2-6,12 17-22,9 14-360,-19 34 186,-23-7 0,-6 3 196,-8 1 0,-6 1-326,-8 3 1,-3-3 358,-18 11-10,4-10 55,11-10 113,8-6-57,14-10-11,32-4-100,7-12-46,28-7-44,-6-3-1065,-14 1 1,4-1 1131,0-1 0,-1 0 0,-10 3 0,-2 1 0,17-6 0</inkml:trace>
  <inkml:trace contextRef="#ctx0" brushRef="#br0" timeOffset="174756">30678 8839 13420,'3'-5'3742,"0"2"-2822,-3 3-831,-17-16 46,5 13-12,-26-13-78,3 23-1,-14 11-21,6 5-12,2 11 0,9-1 23,1 2-34,5 0 22,4 11 68,12-10-34,22-5 45,7-16-68,18-18-33,-6-5 45,14-12-45,-2 6-56,-2 6 45,-11 22-90,-17 13 11,-6 14 90,-4 5 34,-9 3-34,-4-3-11,-12 6-34,2-14-1625,0-8-1713,9-17 3383,5-17 0,4 2 0,1-4 0</inkml:trace>
  <inkml:trace contextRef="#ctx0" brushRef="#br0" timeOffset="175153">30922 9022 19975,'40'-3'-142,"1"1"0,-3-1 0,-2 0-194,13 1 33,-5-2 113,-9-2 235,-10-1 134,-13-1 291,-6 1-335,-9 2-101,0 3 11,-3 7 78,-7 23-89,-2 22-287,7-12 1,1 2-1171,1 1 0,2-1-1591,4 20-572,9-19 3586,8-27 0,-6-8 0,0-3 0</inkml:trace>
  <inkml:trace contextRef="#ctx0" brushRef="#br0" timeOffset="175470">31654 8886 18574,'0'-9'829,"0"2"-335,-38 36-304,12 3-157,-3-3 1,1 6-17,8 9 0,7 3 16,5-2 1,4 0-168,2-1 0,5-2 134,18 18 69,7-40 43,10-13 22,-9-25-22,-5-2-100,-13-12-12,-22 11 176,-9 8-534,-19 5-314,-7 10-662,-2 8 1334,2 14 0,22-9 0,6 3 0</inkml:trace>
  <inkml:trace contextRef="#ctx0" brushRef="#br0" timeOffset="175806">32005 8922 19706,'-40'46'15,"-1"1"0,3-2 0,9 1-15,17-9 0,7 2 33,2 8 1,8-2-1,10-10 1,6-3 78,3 0 0,4-7 342,6-18 0,0-8-151,13-13-102,-14-17-122,-24 4-23,-26-4-729,-38 16-1338,16 16 0,-2 4-2281,3 0 1,2 4 4291,-20 20 0,42-18 0,6-4 0</inkml:trace>
  <inkml:trace contextRef="#ctx0" brushRef="#br0" timeOffset="179171">16377 5435 12479,'0'7'1479,"0"-2"-594,0-5-638,0 0-23,-8 5 246,4-2-179,-6 4 23,7-2-134,1-2-23,0 1-34,1-3 202,-3 1-113,-1 0-111,-3 1 0,0 1-101,3-2 0,3 0 22,1-2-10,0 1-12,0 0 11,0 1 22,0 0 405,0-1-348,-4 1-79,0 2-11,-5 1 11,0 3 11,-6 8-22,-7 11 12,-10 15-12,3-2 0,1 2 0,10-10 11,0 3-11,-2 2 0,3-7 0,-3 3 11,-5 4 0,-2 2-405,-1 1 1,-1 0 393,-4 2 0,0-1 5,7-9 1,0-1-6,-2 3 0,0 0-6,0-1 1,0 2-138,-9 14 0,0 4 143,14-16 0,0 1 0,-1 2 0,-5 11 0,-1 3 0,2-1-459,5-8 1,1-1-1,-1-1 459,0 3 0,0 0 0,0-3 0,-5 9 0,-3 0-164,0-3 0,-4 4 0,0 1 150,6-12 0,-1 1 0,-1-1 0,1 1-270,-1 1 0,0 0 0,0-1 0,0 0 275,0-1 1,1-1 0,-1 0 0,1 1-6,-1 3 0,0 1 0,0 0 0,2-2 2,-3 6 1,1-3 0,-2 3-12,3-2 1,-2 2-1,0 0 1,2-3 7,0 1 0,1-2 0,-2 2-219,0 0 0,-3 3 0,0 1 0,-1 1 227,5-8 0,0 0 1,0 0-1,-1 2 0,-1 2-20,-1 0 1,-1 2 0,-1 2 0,0 0 0,1-1 0,1-2-162,-1 2 1,1-2-1,0-1 1,1 0-1,0 0 190,0 0 0,0 0 1,0-1-1,1-1 0,1-2 5,-8 12 1,3-3 0,-1-1-8,-1-1 0,1 0 0,-1-1-182,1 1 0,0-1 0,-1 3 184,8-10 0,-2 1 1,-1 2-1,1 1 1,-1 0-6,0 3 1,0 0 0,-1 0 0,1 1-1,-1-1-94,1 0 0,0-1 0,0 1 1,0-1-1,1 0 94,2-3 1,0 1 0,0-1 0,2-2 0,1-3 2,-6 8 0,3-4 0,0 0 26,1-2 1,0-1 0,1 1-20,1-4 1,1 0 0,-1 1 430,-6 11 1,-2 2 0,1 0-353,2-3 0,0 0 0,-1 2-44,5-9 0,-2 1 0,1 0 1,2-3 95,0 1 0,2-2 1,1-2-89,-8 9 0,3-5-16,-1 9 2293,-1 6-2305,9-7-22,3-6 1009,7-10-987,4-8 679,1-9-701,1 2 1066,3-12-1066,2-4 784,1-2-740,0-14 1,0 2-45,0-8-45,1 5-1624,1 7-2634,5 1-1053,-1 4 5356,4-1 0,-5 1 0,0 0 0</inkml:trace>
  <inkml:trace contextRef="#ctx0" brushRef="#br0" timeOffset="180169">11701 11990 13555,'1'-7'1434,"0"2"-672,-1 5-438,-27 40-167,10-6-39,-2 1 0,-1 3 11,6 2 0,2-1 39,-3 15-45,1 10 112,12-36 23,19-7-146,14-12-124,28-18-626,-4-2-1110,7-7-1203,-18 12 2951,1 6 0,-21 0 0,-3 1 0</inkml:trace>
  <inkml:trace contextRef="#ctx0" brushRef="#br0" timeOffset="181269">13606 13641 14294,'-6'0'537,"1"0"-245,5 0 0,78 15-203,-21-5-735,6 2 1,4 1 662,-22-4 0,1 0-14,-3 1 1,3 0 0,0 2-257,-2-1 0,0 2 1,1 0-1818,8 3 1,0 1 0,-3-1 2069,7 2 0,-7-1 0,-16-3 0,-6-4 0,-5-3 0</inkml:trace>
  <inkml:trace contextRef="#ctx0" brushRef="#br0" timeOffset="181422">14724 13901 12792,'7'2'-2319,"-1"-1"2319,-6-1 0,0 0 0,0 0 0</inkml:trace>
  <inkml:trace contextRef="#ctx0" brushRef="#br0" timeOffset="181888">14908 13955 18070,'43'-2'-100,"0"20"76,-25 29 48,-10 2 9,-21 5-795,-17-11-2902,8-18 3664,0-3 0,16-18 0,4-4 0</inkml:trace>
  <inkml:trace contextRef="#ctx0" brushRef="#br0" timeOffset="182520">15884 14296 15325,'42'-2'-2327,"-14"0"0,-19 2 0</inkml:trace>
  <inkml:trace contextRef="#ctx0" brushRef="#br0" timeOffset="182654">15884 14296 9409,'0'0'0</inkml:trace>
  <inkml:trace contextRef="#ctx0" brushRef="#br0" timeOffset="183156">15873 14654 15784,'-5'0'-593,"1"0"-1503,4 0 2096,54-11 0,-40 9 0,40-9 0</inkml:trace>
  <inkml:trace contextRef="#ctx0" brushRef="#br0" timeOffset="192353">17328 10466 13405,'-35'8'1327,"-1"0"1,-24 8-799,38-6-383,9 1 131,7 2 59,6 2 49,17 5-93,16 1-46,29 1-734,-18-11 0,3-2 521,12-1 1,3-2-627,-13-2 1,2-2 0,2 0 595,5 0 1,3 0 0,1-2 21,-12-2 0,2 0 1,1-2-1,0 1-604,5-1 0,1 0 0,0-1 0,1-1 593,4-1 0,0-1 0,1 0 0,1-1 8,-12 2 1,0-1-1,1 0 1,-1 0-1,1 0-300,0 0 1,0-1-1,0 1 1,0 0-1,-1-1 278,-1 1 0,-1 0 0,0 0 0,1-1 0,2 0-1,8-1 0,3-2 0,0 1 1,0-1-1,-3 1 45,3 0 1,-2-1 0,-2 1 0,0-1-29,-3 1 1,0 0 0,-3 0 0,-5 0 45,14-3 0,-15 1 1350,-21 0-886,-18-11 1809,-7-12-2222,-4-21-102,0 3-11,0-5 33,0 10 2653,0-2-2675,0-2-5,0 14 0,0-1-34,0-6 0,0-2 16,0-16 1,0-2 268,-1 11 0,-2 2-257,0-2 0,-3 2 5,-1 16 1,-3 1-23,-9-12 1,-4 1 16,-6 3 0,-4 2 0,-10-6 0,-4 4-301,9 12 1,-1 5 300,0 6 0,1 3 0,-16-4 0,-2 1-175,-4 0 186,4 5 0,-8 0-45,7 6 0,-4 1 1,-1 1-328,13 1 1,-1 0 0,-1 2 0,-1 0 363,-8 0 0,-2 1 0,0 1 0,2 2-472,7 1 0,1 1 1,0 1-1,0 1 466,-3-1 0,-1 0 0,0 1 1,0 1-1,0 0 0,1 0 0,-1 1 1,-3 2-137,3-1 0,-3 2 0,-1 0 0,0 0 0,2 1 89,3-1 1,1 0 0,1 1 0,-1 0-1,-1 1 23,-4 1 0,-1 0 0,0 0 1,1 2-1,3 0 10,-2 2 0,2 0 0,3 2 1,4-1 1,1 1 0,4 0 0,3 3-30,-14 17 0,6 4-25,12-5 1,2 1-49,-10 7 1,0 0 5,-2-3 0,2-4 112,9-8 0,1-4-6,3-5 1,1-3 1559,-10 0-1565,-18-3 2296,-3-5-2257,25-5 0,0-2-28,-14 1 1459,16-3-1482,22 0 264,8 0-252,3 4 11,2 14 0,-1 18 5,-2-3 1,0 2-6,1-1 0,-1 2-195,-2 8 1,0 1 222,1-4 0,1 4 28,0 3 0,1 6 0,1 1-41,2 7 0,2 2 0,0 1-877,1-1 1,0 0-1,2-1 862,2 1 0,1-1 0,1-5-253,5 1 1,0-4-1079,1-1 0,1-3-2204,-1-6 0,2-3 3535,1-6 0,-1-4 0,2 3 0,-2-15 0</inkml:trace>
  <inkml:trace contextRef="#ctx0" brushRef="#br0" timeOffset="193537">25588 10247 17951,'57'-13'90,"0"0"1,0 0-1,0 0 1,0 0-1,0 0 1,-1 2-1,2-1 1,0 0-1,1 0 1,0 0-1,-1 2 1,-1 0-1022,6-1 0,-1 2 0,-1 0 0,1 1 0,0 0 0,0-1 931,4 0 0,1 0 0,0 0 0,0 1 0,-2-1 0,-3 2-208,-3-1 0,-2 2 1,-2 0-1,-1 0 1,1 0 207,-1 0 0,1 0 0,-1 1 0,-1-1 0,0 0 100,8 0 1,-1-1-1,-1 0 1,1 0-96,3-1 1,0 0-1,-1 0 1,-4-1 13,-4 0 0,-3-1 0,-3-1 205,19-7 0,-12-3 34,-22-10 1780,-41-5-1949,-7 1 1415,-3 6 1,-3-2-1421,-3-6 0,0-3-68,-7-13 1,1-1-34,6 9 1,2-1 16,5 3 0,1-2 0,2 3 640,0 1 0,1 0-640,-3-14 0,-3-2 0,-4 5 0,-4 2 0,-4-2 0,-3 1 0,-1 1 0,-1 3-547,-3 2 0,-1 5 547,9 11 0,0 3 5,0 1 1,-1 1 16,3 2 1,0 1-18,-6-3 1,-1 2-6,4 1 0,-2 2 0,-6-2 0,0 1 0,8 5 0,2 2 0,-31-7 0,10 6 23,-9 1-23,24 7 0,-4 1-334,-8 1-1,-8 1 1,-4 2 331,-1 3 0,-5 2 1,-3 1-1,1 1-374,11-3 1,0 1 0,-1 0 0,-1 1 0,-1 0 376,3 2 0,-2 0 0,-1 1 0,1 0 0,0 1 0,2 0-9,-1 0 0,2 1 0,1-1 0,0 2 0,0-1-305,-1 1 0,0-1 0,0 1 1,1 1-1,0-1 318,2 1 1,1-1-1,1 1 1,-2 0 0,-1 2-125,-7 1 1,-2 2 0,-1 0 0,1 1 0,2 0 105,-4 4 0,2 0 0,2 1 0,0 2 11,10-3 1,-1 2 0,2 1 0,2 0 0,5 0-6,-4 6 1,5 1 0,7 2 7,2 17 0,11 1 82,13-11 1,7 1-83,5 3 0,3 0 858,1 1 0,3 1-858,3-5 0,2 3 0,0 0 0,-2 4 0,0 2 0,0-1 370,0 0 0,0 0 1,-1 0-371,-3-1 0,-2 1 0,-2-3 0,0 7 0,-2-3 0,0-1 0,0-1 443,0-2 0,2 2-471,3 10 0,5 0-745,5-5 0,6-2 773,15-1 0,2-4 0,-18-17 0,0-6 0,32-6 0</inkml:trace>
  <inkml:trace contextRef="#ctx0" brushRef="#br0" timeOffset="194570">29582 10002 17588,'55'-11'51,"0"-1"1,0 1-1,6-1 1,0 1 0,2 1-11,1 1 0,2 2 1,1 1-962,-10 0 1,2 0 0,0 0 0,2 1 944,2-1 0,1 1 1,3 0-1,3-1-249,-15 3 0,2-1 0,3 1 0,1 0 0,0-1 0,0 1 0,-1 0 240,-1 0 0,0-1 0,0 1 0,0 0 0,-1 0 0,1 0 0,-1 0-155,8-1 1,1 1-1,0-1 1,-1 0 0,-2 1-1,-2-1 139,0 0 0,0 1 0,-3-1 0,-4 0 0,-7 0 17,16-4 0,-11-1-1,-13 2 1,-6-2 487,5-9 1433,-24-14-1567,-25-11 733,-2 13 1,-3-2-1032,-6-6 1,-2 0-68,3 6 1,1-1 1649,1-3 0,1 0-1655,-3-23 28,8 13 0,2-3-51,1 0 1,0-2 22,-2-14 0,-2 0-316,4 16 0,-1 2 327,-2 0 1,-2 4-7,0 11 1,-3 1-136,-12-16 1,-5-2 99,6 15 0,-2 0 1,-3-1 29,-12-8 0,-3-2 0,0 3-511,6 7 1,1 2-1,-2 2 511,-2 0 0,-1 1 0,1 3-11,-6-2 0,0 3 16,0 0 1,-1 1-23,1 2 0,-3 0-182,7 3 0,-3 1 0,-2 1 150,-1 1 1,-2 1 0,-2 0-34,3 3 1,-2-1 0,-1 1 0,3 2-248,-8-1 1,3 2 0,-1 2 275,-1 1 1,0 2 0,3 1 41,13 1 0,1 1 0,-1 3-102,-16 5 1,-4 4 0,0 3 114,16 0 1,-1 2 0,0 2 0,1 0-9,-1 1 1,0 0-1,1 2 1,1 1-27,1 2 1,0 2 0,3 1-1,1-1 32,-1 3 0,2-1 0,1 1 0,-2 2 0,1 0 0,0 1 0,2 2 0,0 1 0,1 0 0,2 1 0,1 1 0,2 1 7,2 0 1,2 0 0,3 4-35,-1 12 1,4 5 0,6 1 44,8 3 1,5 1 0,7 2 3,5-6 1,5 2-1,4 1 1,1-5-21,0-8 1,1-2 0,3-2 0,2-2 61,4 0 0,4-1 0,0-2 0,-1-4-64,13 14 0,0-3-535,-8-8 1,0 1 0,-2-1-3707,8 13 0,-3-1 4241,-3-4 0,-4-4 0,0 8 0,-25-37 0</inkml:trace>
  <inkml:trace contextRef="#ctx0" brushRef="#br0" timeOffset="195702">16544 14002 16591,'35'-14'310,"0"-1"0,0 3 0,-1 3-243,20 7-33,-1 13-34,-9 9 11,-16 17 22,-16 11 1,-27 9-408,-13 3 503,6-30 1,-3-1 71,2-2 1,-1-1 212,-20 18-28,8-1-218,18-15-33,30-7-135,15-19-191,26-11-402,-1-7-1032,-11 4 0,1 0 1625,0-2 0,-1 1 0,22-6 0,-19 4 0</inkml:trace>
  <inkml:trace contextRef="#ctx0" brushRef="#br0" timeOffset="196170">17151 13966 20154,'-9'-23'370,"13"3"-370,27 15 11,15-2-11,6 0-62,-18 4 1,0 1-466,10-1 494,-5 14 33,-32 6 11,-14 19-11,-4 0-11,-2 6 11,2 2 33,2 13-1355,8-4-8213,19 2 9535,3-24 0,1-16 0,-10-13 0</inkml:trace>
  <inkml:trace contextRef="#ctx0" brushRef="#br0" timeOffset="196370">17755 13984 18171,'-26'37'851,"14"-9"-851,-4 33-817,37 1-2298,-6-32 0,3 0 3115,3 0 0,0-3 0,10 6 0,-16-23 0</inkml:trace>
  <inkml:trace contextRef="#ctx0" brushRef="#br0" timeOffset="197253">18172 13873 14193,'0'-11'2162,"0"2"-1355,0 9-336,0 0-247,-1 39-179,1-7-45,1 1 0,2 1-56,7 17-1379,8-2-2307,6-7 3742,7-10 0,-14-15 0,-1-8 0</inkml:trace>
  <inkml:trace contextRef="#ctx0" brushRef="#br0" timeOffset="197636">18918 13768 19224,'-24'-29'511,"0"-1"1,-10 3 0,-4 11-456,4 24 0,0 7-56,0-4 0,3 4 11,2 8 0,8 3 23,6 10-34,18-1-45,15-6-448,32-3 23,8-13 464,-21-13 1,-1-4 5,15-10 56,-13-11 134,-17 6 381,-2 5-503,-11 15 10,-1 38-56,-7 6-168,0 6 1,0 3-348,4-19 1,1 0-276,-1 9 1,6 0 767,12-6 0,1-5 0,-2 0 0,13 5 0</inkml:trace>
  <inkml:trace contextRef="#ctx0" brushRef="#br0" timeOffset="201637">23942 5480 12871,'-14'36'130,"0"-1"1,0 0 0,1-2 38,-6 10-46,-5 8 0,-4 7-84,12-26 0,-2 1-5,-10 17 0,-3 3-1040,7-14 1,-1 1 0,0 0 1008,0 1 1,0 1 0,0 0-4,-1 0 0,-1 2 0,3-3 41,-4 11 1,0 1-42,0 2 0,-3 6 0,-1 0 2,6-10 1,-2 1 0,1 1 0,-1 0-340,-1 0 0,1 1 0,-1 0 1,-1-1 336,1-1 0,-1 1 0,0-1 0,-2 0-3,-4 4 0,-1 0 0,0 0 1,1-3-403,6-8 1,2-2 0,-1 0 0,-1 2 408,-1 0 1,-1 2-1,-1 1 1,1-1 0,2-3 0,1-1 1,2-2-1,1 0 1,-2 2 15,0 1 1,-1 2 0,-1 1-1,1 1 1,0 0-20,-1 1 0,1-1 1,0 2-1,-1 0 0,-1 2-2,0 0 0,0 2 0,-2 2 0,1-1 0,1 0 0,0-3-190,1 1 0,0-2 0,1-1 0,1 0 0,-1 0 181,1 1 0,0 0 0,-1 0 0,2-2 0,1-2 9,0-2 0,2-2 0,0-1 0,-1 3 101,0 0 0,-2 2 0,1 2 0,-1 0 0,0-1-126,1 0 0,1 0 1,0 0-1,0 0 1,-1 3-16,1-2 1,-1 2 0,0 1 0,1-1 0,0 0 0,2-3 80,-5 12 1,1-3 0,2-1-1,0-1-55,2-2 0,1 0 0,0-2 0,3-2-16,-1-2 0,2-2 1,0-1 81,0-1 0,0-1 0,0 1-80,-8 17 0,-1 2 20,3-10 1,-3 2 0,1 1-1,0-1 1,1 1-1,0 1 8,3-7 0,-1 3 0,1-1 0,1-3 314,-1 4 0,1-4 0,2 0-314,3-4 0,2-1 0,0-4 6,1-2 0,-3 3-9,-6 9 0,-6 9 0,-1 1 0,5-8 9,0-1 0,0-1 5,-1 0 0,-4 8 0,1-3 0,6-11 635,-4 5-646,1-2 1971,5-5-1960,-1 9 684,8-11-672,3 3 1259,6-18-1282,3-8 431,-4 0-409,-7 14 101,-10 15-117,7-14 0,-1 1 5,-12 22 11,2-4-22,10-19-22,0-4 22,4 0 0,-5 12 33,-4 10 68,7-16 0,0-1-23,-9 23-66,1-7 21,10-21-55,0 0-101,5-11-584,0-3-2945,3-10 3652,-1-3 0,2 0 0,-1 0 0</inkml:trace>
  <inkml:trace contextRef="#ctx0" brushRef="#br0" timeOffset="201970">19848 13284 14731,'-39'51'119,"-1"1"1,4-4 0,6-4 261,10 2-135,3-2 34,3-4-56,5-2-56,16-15-44,10-6-124,18-13-158,9-12-334,7-3-438,4-6-583,1 2-1086,-1 3 2599,-4 4 0,-22 3 0,-9 3 0</inkml:trace>
  <inkml:trace contextRef="#ctx0" brushRef="#br0" timeOffset="203486">19078 13596 11852,'3'1'851,"-1"1"-459,-2-2 236,50-24 380,-14 1-286,0 2 1,-2 0-207,-5-5-23,-15 7-68,-11 11-145,-8-1-144,-18 2-114,-4 1 12,-21 4-12,-1 2-11,-12-1-573,24 0 0,-2-1 562,-5 0 0,-3-1 16,-5-1 1,-7-1 22,12 1 0,-5 0 1,-3 0-1,-1 1-30,5 1 0,-2-1 0,-2 1 0,-2 1 0,-2 1-429,6 1 0,-4 1 1,-1 0-1,-1 1 0,0 0 1,1 1-1,2-1 431,-3 1 0,1 0 0,1 0 1,0 0-1,0 1 0,0 1-288,-1 2 0,-1 0 1,0 2-1,1-1 1,1 1-1,4-1 279,-10 3 1,5-1 0,0 0 0,-2 2-103,3-2 0,-1 1 1,-1 1-1,1-1 1,2 0 107,-4 1 1,1-1-1,1 0 1,1 0-7,3 0 1,0 0 0,3-1 0,3-1-3,-19 4 0,12-3 533,11-4-465,18-4 2098,11-1-2144,6-2 2443,3 0-2465,1 0 1280,1 1-1269,0 0-11,2 2 23,-1-2-23,1 1 11,-3 1 0,-14 12-22,-19 18 33,12-7 1,-1 2-29,3-1 1,2 0 5,2 2 0,4 1 0,7 21 0,6 13 0,7-25 0,3 5-297,3 6 1,4 7-1,3 2 308,-2-11 0,2 1 1,2 2-1,0 1-445,1-2 1,1 3-1,1 1 1,1-2-1,-2-2 434,2 2 0,0-2 0,0-1 0,1-2 7,5 10 1,1-2 0,-3-6-103,0-2 1,-3-2 178,3 8 0,-3 1 17,-6-11 0,-1-1-68,-2-3 1,-3-3 22,1 4 191,-10-31 873,-2-6-974,0-6 2286,-1-5-2376,0-4 298,2-9-343,8-1 0,27-10-11,9 3-314,-7 12 1,4 0 329,2 2 1,5 2-399,-3 1 0,6 1 1,4-1-1,1 1 379,-3 0 1,1 0 0,3 1 0,2-1 0,2-1-380,-7 2 0,4 0 0,1-1 0,1 0 0,0 1 0,-1-1 0,-2 1 383,3-1 1,-1 1 0,-1 0 0,-1 0 0,1 0 0,0 0-291,-1 0 0,1 0 0,0 1 0,-1-1 0,-2 1 0,-3 0 291,8-1 1,-3 1 0,-1 0 0,-1 0-3,-2 0 0,0 1 0,0 0 0,-2-1 3,11-1 1,-2 0 0,0-1 43,2-1 1,0 0 0,-4-2-48,6-5 0,-5-3 11,-7-4 0,-8-4-11,-7-17 720,-42-3-720,-10 12 2377,-19-16-2310,2-1-22,1-2-56,11 4 11,10 7 0,5-10 1120,1 23 1,2-1-1121,0-5 0,0-1 0,0-3 0,0-3 31,0 3 1,0-4 0,0 0-32,0-1 0,0 0 0,0-1-4,0-6 0,0-2 0,0 3-262,-2-6 1,-1 6 265,1 11 0,-4 7-11,-8 3-11,-17 11 764,2 12-1403,2 23 185,11 3-442,23 16 220,9-6-1094,13-1-416,6-2 2208,-3-7 0,-1-3 0,-3 0 0,15 2 0</inkml:trace>
  <inkml:trace contextRef="#ctx0" brushRef="#br0" timeOffset="204054">21977 13973 16636,'5'7'291,"-2"-3"-313,46-15-101,-17 8-948,3-4 1,-1 2-4813,-1 8 5883,-15 8 0,-10-5 0,-7 4 0</inkml:trace>
  <inkml:trace contextRef="#ctx0" brushRef="#br0" timeOffset="204170">22120 14237 16008,'38'-22'-757,"-1"1"1,13-8 0,-31 19 0</inkml:trace>
  <inkml:trace contextRef="#ctx0" brushRef="#br0" timeOffset="205937">25024 13925 8983,'7'-1'101,"-2"0"-101,-5 1 11,0 0 235,13-14 449,-7 6 560,8-14-269,-15 10-493,-5 1-56,-1 1-44,-3 4-169,3 1-45,-1-1 358,1 0-234,1 1-202,2 0-34,1 1-44,3 1 33,-1 2 873,1-1-278,-1 1-147,1 0-504,-1 0 11,0 0 22,0-1 12,1 0-34,0 1 23,0-1 112,0 2-2230,3-1 246,1 0-929,4 1 2767,0 0 0,-2 0 0,-2 0 0</inkml:trace>
  <inkml:trace contextRef="#ctx0" brushRef="#br0" timeOffset="207770">24948 13853 17050,'-6'-42'796,"12"9"-763,34 18-10,10 6-18,-9 4 1,3 3-18,-3 0 1,-1 7 5,0 10 1,-5 7 16,5 20-11,-40-7 0,-10 3 6,-5-7 0,-5 1 10,-20 13 1,-4 0-17,6-7 0,0 0 28,-1-1 1,5-3-18,10 1-22,38-25 11,26-9 78,9-1-28,-10-1 1,1 2-6,-4 5 0,-2 3-34,0 4 0,-4 5 23,-4 21-34,-38 10 0,-19-11-40,4-13 1,-1 0-5261,-14 16 5300,3-8 0,26-17 0,12-16 0</inkml:trace>
  <inkml:trace contextRef="#ctx0" brushRef="#br0" timeOffset="208103">25667 14049 14887,'-34'20'108,"1"0"1,2 11 0,7 3-75,12 14 22,11 15-12,36-27 12,25-19-50,-20-20 0,1-6 251,-7-2 1,-4-3 504,14-33-292,-31 7 202,-12-11-627,-31 8-381,-18 5-796,-5 19-1310,1 18 2442,26 8 0,12-3 0,6 3 0</inkml:trace>
  <inkml:trace contextRef="#ctx0" brushRef="#br0" timeOffset="209419">26389 13942 11157,'0'-7'2846,"0"2"-1524,0 5-616,-26-7-426,5 20 112,-26 6-168,13 30-39,15-5 0,5 4-141,9-4 1,6 1-17,2 0 0,7-4-11,9-9 0,9-7 22,13-13 0,3-7-22,-10 0 0,-1-3-6,12-5 0,-2-3-11,10-13-213,-24-3 1,-4-7 206,-7-4 1,-5-4-18,-4-9 1,-6-1-1,-8 9 1,-5 3-1,-5 3 1,-3 5-157,-19 2-1345,-20 9 1524,6 12 0,9 2 0,17 5 0</inkml:trace>
  <inkml:trace contextRef="#ctx0" brushRef="#br0" timeOffset="209637">26979 13892 17823,'-19'44'-172,"0"0"1,0 19-1,10 2 172,19-5 0,4-2 0,-10-10 0,1-3 0,6-13 0,0 1 0</inkml:trace>
  <inkml:trace contextRef="#ctx0" brushRef="#br0" timeOffset="209937">27386 13970 17588,'-33'52'153,"0"-1"0,9-11 1,14-5-98,53 10-34,-12-34 1,4-5-1,18 0 1,2-6 5,-6-11 0,-3-4-6,0 2 0,-6-5 6,-13-8 0,-10-5-5,-12-19-12,-22-1 34,-11 7-45,-19 11-179,-8 14-1727,14 17 1,-1 4 1905,-14 12 0,1-2 0,39 1 0</inkml:trace>
  <inkml:trace contextRef="#ctx0" brushRef="#br0" timeOffset="210920">24828 14974 15336,'-8'0'504,"52"-3"0,37-1-426,-28 1 1,6-1 0,3 0-1,1 1-1172,-2-1 0,1 1 0,2 0 0,2 0 0,1-1 1124,-4 0 0,2 0 0,2 0 0,-1 0 0,0 0 0,-2 0-195,-6 1 0,-3 0 1,0 0-1,0 1 0,3-1 1,3-1 177,-6 2 1,2-1 0,3 0-1,1-1 1,1 1 0,1 0 0,0 0-1,-1-1 1,0 1-9,1 0 0,0-1 0,1 1 0,0-1 0,-1 1 0,1-1 0,0 1 0,-1-1 0,0 0-54,0 1 0,0-1 0,0 1 0,0-1 1,0 1-1,-1-1 0,-1 0 0,-1 1 0,0-1 47,8-1 1,0 1-1,0-1 1,-2 1-1,-2-1 1,-4 0-1,-4 0-159,7-1 1,-5 0 0,-4 0 0,-1-1 167,8-2 1,-3 0-1,-4-2 444,11-5 1,-8-1-430,-14-1 1,-6-3 1842,7-23-1568,-31 9 0,-7-4-56,-10-6 0,-6-3-118,-1 5 0,-2-3 1,-2 1 762,-7-12 0,-3 1-774,-4-3 0,1 2-34,9 16 1,1 1 745,-7-13 0,0-3-824,-3-3 0,1-2 16,0 1 1,-1 0-17,1 1 0,-1-2 11,8 16 1,0-1-1,0 2-378,-4-7 1,-1 0 366,2 6 0,-1-1 0,-1 5 0,-5-1 0,-5 6-228,-5 6 0,-7 3 0,-4 3 222,5 7 0,-3 3 1,-4 2-1,-3 1 3,-4-1 1,-5 2 0,-3 1 0,0 1 0,2 2-315,6 0 1,1 2 0,1 1 0,-2 1 0,0 1 224,-5-1 0,-3 2 0,1 1 0,1 0 0,3 1-23,0 0 0,3 1 1,0 0-1,-4 2-182,8 1 0,-4 0 0,-1 1 1,0 1-1,-1 1 0,0 0 160,1 2 1,-1 1 0,0 1 0,1 0-1,-1 0 1,1 1-32,-1-1 1,1 1 0,-1-1 0,1 2 0,1-1 0,2 2 122,-7 2 0,0 2 1,2 0-1,3 0 0,3 1-25,6-1 0,3 0 0,2 1 0,0-1-117,-14 7 0,1 0 1,2 0 182,4-1 0,1 0 1,3 0 6,5-2 1,1 0 0,3 1 29,-9 7 1,5 4 943,8 9 1,9 6-530,12 4 0,11 5-340,7-4 1,6 5-1,1-3-18,-1-7 0,2-2 1,1 2-84,3 5 1,1 1-1,-3-3 4,-4 6 1,-4 0 485,-4-6 1,-1 4 0,0-1-498,0-5 0,0 0 0,-1-2 0,-2 12 0,1-5 0,2-18 0,0-1 0</inkml:trace>
  <inkml:trace contextRef="#ctx0" brushRef="#br0" timeOffset="214220">16610 5860 9845,'0'8'404,"0"-1"235,0-7-146,0 0 90,0 11-371,0-6-88,0 8-12,0-5-68,0 1-32,-1 9-12,-4 10 0,1 1 11,-13 28 5,4-24 1,-3 3 61,-6 13 1,-4 4-8,5-13 0,-1 2 0,1-1-515,-8 12 1,0-1 459,1 3 1,1-1-17,7-14 0,1 2-135,3-1 1,0 4-1,-1 0 139,0 4 0,0 0 0,-1 3-16,2-4 1,-1 3 0,-1 1 0,-1-1-602,0 3 1,-2 1-1,0-1 1,1-2 612,-3 8 0,1-3 0,-1 1 0,-2 1 0,0-1 0,1-2-251,5-12 0,1-3 1,-1 4 255,0 2 1,-1 4-1,-1 2 1,1-1-6,0 0 0,0 1 0,1 0 0,-1 3-5,2-3 1,-1 3-1,0 0 1,0-1 0,2-2-187,0 1 1,1-3 0,1 0 0,0-1 190,-3 15 0,1 0 0,2-3 0,4-15 0,1-3 0,-1 5-162,-1 3 0,-1 4 1,0 1-1,0 1 27,-1 2 1,-1 1 0,0 0 0,0 0 70,0 1 1,0 1 0,0-1-1,0-1 22,0-4 0,0 0 0,0-1 0,2-4-14,-1 0 0,0-3 0,1 0-54,1 1 0,-1 0 1,1 0 27,0 0 0,0 0 0,1 1-139,-1 1 1,1 0 0,0 0 55,0-2 1,1 1-1,-2 2 93,0 1 0,-1 2 1,-1 3-1,-1-1-77,-1 2 1,-1 1-1,-1 2 1,-1 1 148,3-10 0,-1 1 0,-1 3 0,0-1 0,0-1 0,0-2-190,0 2 0,0-1 0,0-2 1,-1 0-1,1 0 216,-1 1 1,-1 1 0,0-1 0,1-2 0,0-2 6,2-1 1,0-3 0,1 0 0,-2 2 231,-1 2 0,-1 1 1,0 2-1,-1 0 0,1 0-238,0 2 0,0 1 0,0 0 0,0 0 0,1 0-182,-1-1 1,0 1 0,0-1 0,1 1 0,0-2 151,1-1 1,1 0 0,1 0 0,0-2-1,1-3-46,-4 15 1,1-5 0,1 0-113,-1 0 0,-1 0 0,1 0 138,-2 0 1,0 0 0,0 0 22,0 1 0,-1-1 0,0 0 41,0 0 0,1 0 0,-2 4 254,5-14 1,0 2 0,-1 2 0,0 0 0,0 0-64,0-2 1,0 1 0,1-1-1,-1 1 1,-1 2-222,0-2 0,0 3 0,-1 0 1,1 0-1,0-2 0,0-2 19,-3 11 1,0-3 0,1-1 0,0-1-20,0-3 0,0-1 1,0-1-1,1-3-8,0-1 1,1-2 0,-1 1 103,0-2 0,-2 2 1,-1 1-1,1-2-36,-7 12 0,1 0 0,-1-2-45,2-1 0,-1 0 0,2-4 30,-8 12 0,5-8 45,-1 6 1758,7-5-1791,12-23 1528,3-5-1428,9-21 1624,0 1-1792,-5 5 826,-2-1-826,-6 3 184,1-7-207,-2-2-1971,6-4 1994,0-7 0,5 4 0,1-4 0</inkml:trace>
  <inkml:trace contextRef="#ctx0" brushRef="#br0" timeOffset="214537">12913 16192 13061,'5'-2'1591,"0"1"-1283,-16 25 1,-7 13-96,3 17-152,-2-1 1,1 1 28,8 9-79,8-12 0,7-27-101,18-7-1322,19-17-111,4-8-4752,6-9 6275,-16 2 0,-17 7 0,-6 3 0</inkml:trace>
  <inkml:trace contextRef="#ctx0" brushRef="#br0" timeOffset="-214308.73">13451 17418 10966,'-11'0'2656,"2"0"-1659,9 0 1244,0 0-1390,37 27-694,1-16-90,-1 4 1,4 0-539,-5-11 1,1-3 470,4 2 0,0-1-213,0-1 0,1 0-2283,11 4 0,-1 1 2496,-17-1 0,-2 1 0,29 4 0,-44-3 0</inkml:trace>
  <inkml:trace contextRef="#ctx0" brushRef="#br0" timeOffset="-214110.73">13885 17769 19403,'60'2'-546,"0"0"1,-15 2 0,0-1-872,12-6 0,-3 0-3273,-18 4 1,-2 2 4689,29 0 0,-29 1 0,-9-1 0</inkml:trace>
  <inkml:trace contextRef="#ctx0" brushRef="#br0" timeOffset="-212122.73">17092 17467 13039,'-5'-2'2689,"2"1"-1703,3 1-291,-22-8-303,17 6-123,-17-6 56,22 7 448,0 1-773,-3 0 0,3 0 22,-3 0-22,2 0 191,0 0-169,-2 0-1658,2 0-2117,-4 2 3753,0 0 0,1 0 0,0 0 0</inkml:trace>
  <inkml:trace contextRef="#ctx0" brushRef="#br0" timeOffset="-203193.73">29981 5126 10170,'-8'33'651,"0"-4"-293,3-13-201,-2 1 22,0 0-101,-1 2-10,0 2-24,-2 4 46,0 4 135,-6 20-136,2-8 1,-4 15-12,-2 1-33,-1 2-45,8-20 0,0-1 11,-7 22-11,3-1 11,5-16 1,-4 20 10,8-32 0,-1 2 12,-2 7 0,0 1 156,-2-1 0,0-1-55,-8 21-23,-1-3 0,6-17 101,-6 14-134,1 2-46,1 1-10,4-4-12,9-21 0,0 2 0,-3 19 0,2-16 1,1 1-12,-3 14 0,1-15 0,-2 2-6,0 1 1,0 2 33,-4 11 0,-1-1-56,4-11 0,1 0 28,-2 6 0,1-1 5,3-11 1,0 0-6,-2 10 0,0 1 28,0 2 0,0-1-34,2-8 1,1-2-142,-1 3 0,0-2 102,-4 15 90,1-1-90,0-1 45,5-14 0,-1 2 28,0 4 0,-1 1-28,0 0 0,0 0-160,1 1 1,-1-3 159,-5 19 0,6-18 0,0 1 5,1-2 1,0 2-12,0 10 1,2-2 5,2-12 0,0-2 5,2-3 1,0-2-6,0 13 0,-3 1 0,-1 3 284,-3 2-284,-3 2 5,2-14 1,-1 3-12,-1 3 1,1 1 5,0 0 0,1 0 0,1 0 0,2-2 0,-1 19 11,3-2-11,2-5-6,1-18 1,0 2 5,-1 4 0,-1-1 5,1 1 1,0-1 7,-2 0 1,0-2-14,-3 15 0,0-1 0,0-4 0,2-2 0,0-7 0,1 7 0,2-12 0,1-4-12,1-17 12,0-10 213,0-5-213,0-1-78,-3-1 11,0-1 33,-1-3-90,0-2 91,1-2-12,-1-2-213,2 0-190,0-1-941,1-6-1312,0 0 2701,1 0 0,0 7 0,0 5 0</inkml:trace>
  <inkml:trace contextRef="#ctx0" brushRef="#br0" timeOffset="-188677.73">17570 17302 14809,'3'-9'740,"0"2"-393,36 2-235,-14 3-78,33 1-12,-27 11 12,-5 8-12,-12 8-22,-7 5 11,-17 4 17,-8-8 0,-7 1 0,-8 4 0,-4-1-6,0 0 1,0-1-109,-1-1 0,4-3 232,-3 2-101,9-7 0,13-7 168,8-5 694,20-5-458,22-10-270,7-3-134,16-7-12,-10 5-397,-15 6-1,2 2-3802,26 10 4167,-3 1 0,-26 3 0,-21-6 0</inkml:trace>
  <inkml:trace contextRef="#ctx0" brushRef="#br0" timeOffset="-188159.73">18048 17396 17935,'-8'56'505,"8"-14"-471,25-9-1,6-16-22,3-6 34,2-6-34,16-9-167,-4-21 122,1-12 34,-21-3 67,-16 7-22,-12 19 33,-1 9-55,-4 30-1,2 21 12,-1 10-34,6 5-213,6-21-482,4-5-683,7-3-2163,21-1 3541,-4-15 0,-2-1 0,-15-14 0</inkml:trace>
  <inkml:trace contextRef="#ctx0" brushRef="#br0" timeOffset="-187826.73">18584 17487 19067,'46'-14'23,"-7"2"-79,-3 9 0,2 1-258,18-5 286,-22 3 0,-1-1-185,12-1 213,-7 1 11,-26 9 1,-17 7 10,-2 8 23,-6 6-34,1 2 34,0 18-886,6 2-7831,11 8 8672,6-17 0,2-18 0,-5-15 0</inkml:trace>
  <inkml:trace contextRef="#ctx0" brushRef="#br0" timeOffset="-185859.73">18506 17526 17118,'-9'-4'425,"2"0"-414,7 4 1043,0 0-998,4-3 56,15-9-34,21-8-11,-8 7 1,2 1-57,28-5 34,4 7-23,-20 10-11,-3 10 1,-6 9 21,-14 37-22,-25-18 1,-7 2-7,0 1 1,-3 0-485,-11 4 1,-3-2 478,5-12 0,1-2 6,0-1 0,1 0-51,-11 20 123,0-5-67,14-17 23,4-7 78,9-15 426,10-4 631,8 0-1023,13-1-68,12-5-28,-3-1 1,2-1-46,2 0 1,2 1-790,8-1 0,0 1-286,-13 3 0,-3 0-3535,19-1 4605,-26-4 0,-13 4 0,-6-2 0</inkml:trace>
  <inkml:trace contextRef="#ctx0" brushRef="#br0" timeOffset="-185475.73">19185 17597 18686,'35'-14'30,"1"1"0,-2 0 0,2 3-36,3 3 1,0 3-219,27-5-202,-6 2 415,-31 4 11,-24 5 22,-8 5 202,-6 18-112,-3 11-100,-2 15 66,7-7-78,4-4-358,3-12-4113,14 5 4471,-2-11 0,3-2 0,-6-15 0</inkml:trace>
  <inkml:trace contextRef="#ctx0" brushRef="#br0" timeOffset="-185077.73">19823 17492 17409,'13'-33'1216,"1"0"0,13-23-1183,-2 34-10,30 0-35,-20 14 1,2 4-292,6 0 1,0 5 246,19 13 33,-27 16 23,-35 10 84,-17-5 0,-7 2 230,-1 1 0,-2 1-253,-4 8 1,1-1-45,8-13 0,5-2 17,9 15 10,20-27 12,10-9-11,8-6 90,10-22-46,-18-19-111,-33-23 22,-18 6 0,0 28 0,-4 6-336,-17 1-1726,-12 12 2062,12 25 0,10-11 0,21 13 0</inkml:trace>
  <inkml:trace contextRef="#ctx0" brushRef="#br0" timeOffset="-183159.73">17618 18171 15280,'6'0'1109,"-2"0"-33,47 21-606,-8-8 1,7 0-365,-3-2 1,6 1-1,3 0 1,-2-1-1159,-3-2 0,-1 0 1,1-2-1,2 0 1072,-2-1 0,2 0 0,2-1 1,-1-1-1,-2 0-18,6-1 1,-3-1 0,1-1 0,6 0-147,-4 0 1,5-1-1,2 1 1,1-1-1,2-1 1,-1 1 155,-6-2 1,1 0 0,-1 0 0,2-1 0,0 0 0,2 0 0,1 0 1,-8 1 1,3-1 0,1 0 0,1 0 0,0 0 0,0 0 0,-2 0 0,-1 0 0,-2-1-228,4 0 0,-2 0 0,-1-1 0,-1 1 0,-2-1 1,0 0-1,-1 0 217,13-1 1,-1-1 0,-2 0-1,-3 1 1,-7-1-5,-2 1 0,-5-1 0,-2 0 16,19-6 1,-7-2 168,-23 1 0,-6-3 1909,19-26-1904,-45 5 2065,-10-5-2053,-7 4-56,-2-7 3071,-1-7-3161,4 11 0,0-4-45,0-3 1,0-2-24,-1-13 1,2 0-244,4 14 0,2 3 283,2 4 0,2 3-28,2-10 0,0-16-22,-5 33 0,-3 0 44,-7-7 0,-3 0-16,-2 9 0,-3 3-198,-8 1 1,-2 3 157,4 8 1,-2 2 38,-18-6 1,-3 1-34,-3 0 0,-1-1 28,-1 1 0,0-1 0,3 2 0,-1-1 0,13 2 0,-1-1 0,2 0 5,-10-4 1,-1-2-305,6 2 1,-2-1 0,2 0 298,-5-3 0,-1 1-4,2 5 0,-4 1 0,-4 2-2,7 6 1,-3 3-1,-3 1 1,-3 1-1,5 2 1,-4 1-1,-2 1 0,-1 1 1,0 1-1,2 1-495,-6 1 1,2 1-1,-1 2 1,0 1-1,-1 0 501,5 1 0,-1 0 0,-1 2 0,0-1 0,2 2 0,3-1-394,2 2 0,2 0 0,2 0 0,0 1 0,-1 0 388,-11 2 0,0 1 1,0 1-1,1-2-129,3 0 0,1 0 1,0 0-1,-2 0 141,6-2 1,-2 1 0,0-1 0,0 1-1,4-1 45,-3 1 0,3-2 0,2 1 0,-1 1-54,0 0 0,0 1 1,2-1-1,6 0 3,-7 3 0,11 0-11,8 8 1781,27-11-1792,10 3 2703,19 3-2681,19 17 0,2 0 0,-1 13 12,-25-1 1674,-10 9-1686,-10 9 0,-10-12 0,-4 4 50,3-16 1,0 2-1,1 1-46,-2 11 0,0 2 0,2-1-559,2-11 1,1-2 0,5 0-259,6 18 1,8-5-858,3-19 1,5-4 1626,7-1 1,0-4-1,4 4 1,-3-11-1</inkml:trace>
  <inkml:trace contextRef="#ctx0" brushRef="#br0" timeOffset="-176910.73">16894 10627 16539,'64'-2'162,"-1"0"1,-17-1-1,-1 1 1,1-1-163,-1-1 0,-1 1 0,2-1-1413,7-1 1,3 0 0,1-1 100,5 1 1,3-1 0,1 0 1311,-12 1 0,1-1 0,-1 1 0,-4 0 0,14-1 0,-6 1 0,-7 0 0,0 0 0</inkml:trace>
  <inkml:trace contextRef="#ctx0" brushRef="#br0" timeOffset="-176108.73">25182 9886 11526,'0'4'2667,"0"0"-2085,44 12-323,2-8-788,2 1 0,9 0 529,-11-7 0,5-3 0,2 0 0,-1-1-1559,11-2 1,-1-1 0,5 0 1558,-11 0 0,5 1 0,2-1 0,-4 0 0,-8 0 0,18-3 0,-7-1 0,-7 2 0,1-1 0</inkml:trace>
  <inkml:trace contextRef="#ctx0" brushRef="#br0" timeOffset="-175759.73">30090 9723 14775,'52'1'158,"4"-1"-158,-4-4 0,3 0-1032,0 0 0,5 1 1032,-12 0 0,5 1 0,0 1 0,-7-1 0,2 0 0,-1 0 0,-3 2 0,1-1 0,-1 0 0</inkml:trace>
  <inkml:trace contextRef="#ctx0" brushRef="#br0" timeOffset="-175093.73">17087 15105 14495,'52'-7'44,"0"-1"1,0 0 0,-5 1 0,-1 0 0,2 1-56,13-2 0,3-1 0,0 1-2428,-7 1 0,-1 1 0,0-1 2439,6 0 0,0-1 0,-5 2 0,-3 0 0,-5 0 0,-8 1 0,1 0 0</inkml:trace>
  <inkml:trace contextRef="#ctx0" brushRef="#br0" timeOffset="-174692.73">24611 14491 15807,'45'12'-762,"14"-5"389,-16-4 1,9-2-1,5 0 1,0 0 45,-2 0 1,3 0 0,1-1 0,-2 1 0,-2-1 0,14 0 0,-4 0 0,0 0 0,1 1 0,-1-1 0,1 1 0</inkml:trace>
  <inkml:trace contextRef="#ctx0" brushRef="#br0" timeOffset="-173860.73">19227 18538 12568,'43'-3'-1296,"0"0"0,1 0 0,0-1 1296,3 0 0,-2 0 0,7 0 0,-11-1 0</inkml:trace>
  <inkml:trace contextRef="#ctx0" brushRef="#br0" timeOffset="-133394.75">18159 10490 15403,'2'5'2555,"0"-1"-314,-2-4-1905,0-6-314,0 4-1601,0-4-528,0 17-1871,0-5 3978,0 8 0,0-10 0,0-3 0</inkml:trace>
  <inkml:trace contextRef="#ctx0" brushRef="#br0" timeOffset="-82477.73">10016 9502 17599,'0'11'-515,"-3"4"-3396,-3 0 3911,-3 1 0,2-7 0,2-3 0</inkml:trace>
  <inkml:trace contextRef="#ctx0" brushRef="#br0" timeOffset="-80810.73">17286 10769 13005,'-3'50'-1244,"1"-12"1,2-32-1</inkml:trace>
  <inkml:trace contextRef="#ctx0" brushRef="#br0" timeOffset="-80393.73">24594 9949 10114,'0'0'0</inkml:trace>
  <inkml:trace contextRef="#ctx0" brushRef="#br0" timeOffset="-79627.73">18625 15021 6484,'0'0'0</inkml:trace>
  <inkml:trace contextRef="#ctx0" brushRef="#br0" timeOffset="-78527.73">19709 17631 14574,'-1'-16'-42,"-2"3"0,1 13 0,0 0 0</inkml:trace>
  <inkml:trace contextRef="#ctx0" brushRef="#br0" timeOffset="36589.25">18907 10627 6484,'60'-2'275,"-1"-1"0,1 1 0,-1-1 1,-2 1-1,-1 0 0,0 0 1,-1 1-168,13 0 1,-2 0-1,-1 0-757,-4 1 1,-2 1-1,-1 0 690,-4 1 0,-1 0 0,-2 0-13,17 2 0,-3 1-6,-10-1 1,-3 1 540,-6-1 0,-4-1 244,6 0 416,-15-1-943,-28-2 208,-16-6-454,-12 0 1725,-11-2-1815,4 3-275,11 5-453,14 0 784,18 4 0,-10-2 0,9 1 0</inkml:trace>
  <inkml:trace contextRef="#ctx0" brushRef="#br0" timeOffset="41623.25">24666 10245 8669,'-10'2'213,"1"-1"34,60-1 290,7 0-895,-2 1 1,9-2 561,-16-1 1,5 0-1,2-1 1,2-1-527,-3 0 1,1-1 0,3 0 0,2-1 0,2 0 407,-5 0 1,3 0-1,2 0 1,1-1 0,1 0-1,1-1 1,-1 1-276,-4 0 1,1 0 0,0 0-1,2 0 1,-2 0 0,1-1-1,-2 1 1,-1 0 189,0 0 1,-1 1 0,-1-1-1,0 0 1,-1 1 0,0-1-1,0 1-242,7-1 1,0 0-1,0 1 1,-2-1 0,-2 1-1,-4 1 249,6 0 1,-6 0-1,0 0 1,2 0-38,-3 1 1,2-1 0,0 0-1,0-1 1,-3 1 33,3 0 1,-2 0 0,-2-1-1,1 1-3,-1-1 1,0 0 0,-2 1 0,-7-1 3,8-1 0,-13 0 929,-11-3-935,-38 5 2156,-13-1-2156,-8 4 2599,-1 3-2667,13 12 1079,10 0-1134,9 5-67,0-8 67,0 0 111,0-5 57,0-1-34,-2-3 34,1-1 11,-2 0-11,0 0 33,0-3-66,1 1-12,-1-2 0,3 3-213,0 0 235,0 0-33,6-6-11,2-3 22,10-8 22,3-5-22,5-9-11,4-8-1,-7 0 1,0-9-240,-8 7 1,-1-5 0,0 0-604,0-2 1,-2 0-1,-1-3 663,0-6 1,-3-2-1,-4-1 45,-6 10 1,-2-1-1,-3 0 1,0 3-475,-2-4 0,-1 3 0,-3-2 620,-1 3 0,-2-3 0,-1 3 0,1 7 0,-1 4 0,0 7 0,-16-19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4:12:59.3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2877 4017 16882,'13'-53'23,"6"9"-1,20 36 23,12 3-45,10 2-204,-27 4 1,-1 3 170,27 8 72,-32 9 0,-9 6 370,-16 10 0,-11 5 106,-16 13 1,-9-2-416,0-6 1,-2-4-79,-7-5 1,4-5-23,10 0-728,26-2-2824,58-12 3552,-4-15 0,2-4 0,-15 2 0,-2-3 0,3-5 0,1 1 0</inkml:trace>
  <inkml:trace contextRef="#ctx0" brushRef="#br0" timeOffset="299">3730 4108 18664,'-50'44'-986,"32"-3"750,42 1 236,26-17 0,0-20 50,-14-13 1,-2-7 50,-4-4 0,-3-3 95,-1-2 1,-4-3 340,0-30-201,-19 21-134,-10 7-157,-6 9-45,-10 10-112,-9 6-1715,-20 32-5557,17 11 7384,-1 8 0,27-12 0,10-24 0</inkml:trace>
  <inkml:trace contextRef="#ctx0" brushRef="#br0" timeOffset="549">4440 3966 15919,'-2'-8'1501,"0"1"-1535,2 7 34,3 44 0,0 1-123,0-2 0,-1 2-1202,0-7 0,0-1-1712,0-2 1,1-1 3036,4 20 0,-3-24 0,1-14 0</inkml:trace>
  <inkml:trace contextRef="#ctx0" brushRef="#br0" timeOffset="866">4900 3959 19381,'5'-55'-56,"11"10"-224,18 42-34,2 5 1,3 6-158,2 5 0,-2 6 432,2 6 0,-6 6 285,-14-2 0,-11 2 214,-19 4 0,-14-1-476,-10-5 0,-9-2 333,-6-1 1,-7 0 0,2-1-270,10-6 1,2-2-1,1 2-132,-20 9 0,26-2-1372,78-5 800,3-15 1,9-4-410,-4-1 1,3 0 0,0-1 212,-8 0 1,-2 1-1,1 0 852,4 1 0,0 0 0,-5 0 0,-2 0 0,-4 0 0,-6 0 0,1 1 0</inkml:trace>
  <inkml:trace contextRef="#ctx0" brushRef="#br0" timeOffset="24565">10036 3904 18082,'18'-28'95,"-1"-1"0,24-17-95,3 37-34,-8 9 1,-1 7-1043,17 33 992,-29-9 0,-9 5 201,-19 8 1,-11 2 67,1-9 0,-5-2-113,-4-5 1,1-4-6,2-1-44,10-6-225,29-11-1758,35-17 447,10-8 449,-20 2 0,-1-2-846,-8 2 0,-2 1 1910,2-2 0,-3 2 0,5-2 0,-9 4 0</inkml:trace>
  <inkml:trace contextRef="#ctx0" brushRef="#br0" timeOffset="24716">10718 3898 14092,'0'-3'1043,"0"0"-965,0 3-44,-6 67-236,4-29-650,0 7 0,2 1-4783,7-6 5635,5-6 0,-4-16 0,-1-7 0</inkml:trace>
  <inkml:trace contextRef="#ctx0" brushRef="#br0" timeOffset="25098">11225 3759 18093,'40'0'-815,"1"0"1,-7 9 0,-5 5 377,8 29 437,-29 10 538,-25-17 806,-19 8-1019,8-9-291,12 6-68,28-16-235,23-2-212,11-7 329,-8-3 1,3 1-376,-6 1 1,-2 2 105,1 2 1,-11 3 409,-29 17-359,-26-14-4683,-27-11 5053,23-12 0,16-2 0,9-1 0</inkml:trace>
  <inkml:trace contextRef="#ctx0" brushRef="#br0" timeOffset="25415">11943 3892 16860,'0'-4'1434,"0"2"-1266,-45 6-145,24 6-23,-32 8 11,38 7-470,8 15-304,24-6 763,22-3 45,7-15 34,19-31 380,-33-6-66,-4-14-393,-25 9-12,-16 9-10,-9 10-416,-6 4-827,1 2 1265,4 1 0,10 0 0,6 0 0</inkml:trace>
  <inkml:trace contextRef="#ctx0" brushRef="#br0" timeOffset="25715">12592 3824 17666,'-40'8'284,"0"-1"0,4 0 0,5 5-138,1 26-23,46-1-112,19-8 6,1-17 0,5-5-12,0-9 1,2-4-6,16-6 0,1-6 22,-14-3 1,-4-5 94,3-5 1,-15-4-118,-42-20-157,-34 21-277,5 24 0,-5 8-37,4 8 1,-1 6 470,2 4 0,-2 4 0,4-2 0,7-5 0,3 1 0,-7 9 0,-1-1 0</inkml:trace>
  <inkml:trace contextRef="#ctx0" brushRef="#br0" timeOffset="75918">3079 6487 15706,'9'63'134,"0"0"0,0 1 1,0-2-124,0-8 0,0-2-871,-2 1 0,0 1 916,-2-5 0,-1-2 50,-2-6 1,0-2 1690,-1 23 545,-3-36-1754,-1-26-454,-4-41-61,4 9 0,0-5-274,0-10 0,0-6 0,2-3 192,0 6 1,1-1-1,1-2 1,2-1-82,2-9 1,1-2-1,2 0 1,2 3-113,0 5 0,2 1 1,1 3-1,4 5-504,6 1 0,3 4 0,2 10 255,5 8 1,1 14-2564,27 30 3014,-23 25 0,-16-17 0,-8-1 0</inkml:trace>
  <inkml:trace contextRef="#ctx0" brushRef="#br0" timeOffset="76069">3316 6774 19056,'35'-31'-1659,"0"0"1,-2 4 0,-1 7-3272,13 16 4930,-17 19 0,-13-10 0,-12 9 0</inkml:trace>
  <inkml:trace contextRef="#ctx0" brushRef="#br0" timeOffset="76186">3244 7150 16400,'4'37'-964,"0"0"1,21-9 0,9-6 963,2-5 0,1-7 0,0-5 0,-2-4 0,8-3 0</inkml:trace>
  <inkml:trace contextRef="#ctx0" brushRef="#br0" timeOffset="76368">3937 6835 18664,'20'35'-1345,"1"0"0,1-3 1,4-7-1469,36-4 2813,-26-15 0,-2-2 0,6-1 0,-6-3 0</inkml:trace>
  <inkml:trace contextRef="#ctx0" brushRef="#br0" timeOffset="76502">4235 6739 16322,'-44'39'89,"1"-1"1,0 0 0,8-7 0,3-1 0,0 3-617,-1 8 1,1 3-1,5-3-3782,3 2 0,5-3 4309,6-5 0,3-4 0,2 3 0,8-16 0</inkml:trace>
  <inkml:trace contextRef="#ctx0" brushRef="#br0" timeOffset="76988">4426 6829 17599,'13'54'26,"0"1"0,-1 8 1,1 3 10,-1-14 0,1 1 1,-2-2-629,1 10 1,-2-4 640,-3-9 0,-2-8 41,0-7 1233,-2-15-517,-1-20-480,0-19-226,-7-16 0,-5-8-72,-1 2 1,-2-4 0,0-1-586,-1-3 0,0 0 1,-1-2 562,-3-6 1,-2-1-1,2 2 26,4 13 1,2 1 0,0 2 81,-4-18 1,1 2-83,3 10 1,1 4 55,3 8 1,3 4-280,2 1 145,14 23-212,15 28-382,12 17 34,4 11 747,-22-20 1,-1 2-558,-3 2 1,-2 2 156,-3-1 0,-6 3 58,-15 13 1,-15 0 199,-8-15 0,-10-1 0,4-2 0,5 6 0,0-3 0,-19-8 0,0 1 0</inkml:trace>
  <inkml:trace contextRef="#ctx0" brushRef="#br0" timeOffset="77453">2841 7117 19661,'58'-25'47,"0"-1"1,-12 8 0,2-1 0,7 0-48,0 1 0,6-1 0,5-1 0,1-1 0,1 0-804,-15 4 0,1-1 0,1 0 0,1 0 1,-1-1-1,1 0 0,0 0 808,-1 0 1,2 0 0,-1 0 0,1 0 0,-1 0 0,-1 0 0,-1 0-95,6-3 0,0 1 1,0-1-1,-3 1 1,-2 1-1,-6 0 101,15-4 0,-7 1 1,-11-5 572,1-15 1,-27 0-443,-44 16 0,-24 4 0,-7 4-53,5 6 1,-8 3 0,-4 3-1,-4 3 1,-1 4-250,12 3 1,-3 4 0,-2 1 0,-1 3-1,-1 1 1,1 1 0,1 0 0,2 0 170,-2 1 0,1 0 0,0 1 0,2 0 1,0 3-1,2 1 0,0 2 65,-7 5 1,0 4 0,2 2 0,2 1-1,5 0 1,6 1-75,2 2 1,7 0 0,4 1 0,6 2 341,-1 5 0,6 2 0,13-2-333,17 17 1,25-6-17,6-28 1,13-3-1,10-4 1,5-2-1,0-3-184,-11-5 1,3-3-1,2-2 1,3-1-1,1-1 1,1-1-1,-1 0 1,-1 1 188,1 0 0,1 1 0,-1-1 0,1-1 0,0 0 0,0-1 0,1-1 0,-1-1-2,-3-1 1,1-2 0,1 0 0,0-1 0,0-1-1,-2 0 1,-1 0 0,-4-1 0,-3 0-33,14-2 0,-5-1 1,-4 0-1,-1-1 1,-3-1 296,5 0 1,2-1-1,-11-1 1,-20-3-197,-26-15 37,-41 23 1,-28 10 0,-2 3-297,12 0 0,-3 1 1,-2 3-1,0 0 207,5 1 1,-1 1 0,-1 1 0,3 0 0,5 1-16,-2 4 0,5 1 0,5 1 817,-2 3 0,11 1-895,16 7 22,71-15-107,-7-9 1,13-7 18,-12-5 1,7-4 0,6-2 0,2-3 0,1 0-181,-8 1 1,3-1 0,1-2 0,2-1 0,0-1 0,1 0-1,-2 1-375,-5 1 0,1-1 1,-1 0-1,1 0 0,0 0 1,0-1-1,1-1 1,0 0 698,-3 0 0,3-2 0,1 0 0,1-1 0,-2 0 0,-1 1 0,-3 0 0,-4 3 0,-5 1 0,13-5 0,-8 2 0,-3 2 0,0-1 0,8-4 0,0 0 0,0 0 0</inkml:trace>
  <inkml:trace contextRef="#ctx0" brushRef="#br0" timeOffset="-198811.73">3581 4285 15825,'57'-9'103,"-1"-1"1,1 0-1,0 1 1,-5 1-1,1 0 1,1 1 0,2 1-1,0 1-1101,7 2 0,1 2 1,2 0-1,1 1 0,2-1 1009,-12 0 0,1 0 0,2 0 1,1 0-1,0 0 0,1 0 1,0 0-124,-3 0 1,-1 0-1,0 0 1,2 0-1,0 0 1,2 0-1,3 0 1,3 1 115,-10-1 0,2 1 1,2-1-1,1 1 0,2 0 1,1-1-1,1 1 0,1 0 1,1 0-1,0 0 0,-1 1 1,1-1-1,-1 0-30,-4 1 1,-1 0 0,1 0-1,0 0 1,0 0 0,1 1 0,-1-1-1,2 1 1,0-1 0,0 1 0,1-1-1,0 1 1,2 0 0,0-1 0,1 1 26,-9-1 1,1 0 0,1 1-1,1-1 1,1 0 0,1 1-1,0-1 1,0 0 0,1 1-1,0-1 1,0 1 0,0-1-1,-1 1 1,1-1 0,-2 1 0,1-1-1,-2 1 1,0-1 0,-2 1-1,0 0-58,4 0 0,0 0 1,-1 0-1,-1 0 0,-1 0 1,0 0-1,-1 1 0,1-1 1,-1 0-1,-1 0 0,2 1 1,-1-1-1,1 0 0,0 0 1,1 0-1,0 0 58,1-1 1,1 1 0,0 0 0,2 0 0,0 0 0,0 0 0,0 0 0,0 0 0,0-1 0,0 1 0,-1-1 0,-1 0 0,0 0 0,-2 0 0,-2-1 0,0 0 0,-3 0 46,13 0 0,-3-2 0,-1 1 0,-2-1 0,-1 0 0,-1 0 0,-1-1 0,1 0 0,-1 0 0,2 0 0,1-1-29,-4 1 1,2 0-1,1-1 1,0 1 0,0-1-1,0 0 1,-1-1-1,0 1 1,-3-1 0,0-1-1,-3 0 1,-3 0 8,17-4 1,-2 0 0,-2-1 0,-3-1 0,-3 0 0,-5 0-1,-3-1-14,8-3 0,-2 1 0,-11-3 0,-17-3 950,-21-35-942,-49 36 1,-24 7-23,14 4 0,-8 2 0,-5 1 0,-4 0 0,-1 1-4,8 1 1,-2 1 0,-2 0 0,-2 1 0,-2 0 0,-1 0 0,-1 0 1,10 1 1,-3-1 0,-2 1 0,0 0 0,-1-1 0,-1 1 0,1 1 0,0-1 0,2 0 0,2 1 2,-7 0 0,1 1 1,1 0-1,0 0 1,2 0-1,0 0 0,1 0 1,0 1 2,-2-1 1,-2 1 0,1 0 0,2-1 0,2 1 0,5 1-1,5-1 290,-15 3 1,8 0 0,7 0-351,-1 0 0,24 2-71,49 3 146,17-4 1,18-3 0,10 0 0,0 1-15,-9 0 1,4 0-1,3 0 1,3 0 0,1 1-1,1 0-27,-14-1 1,4 0 0,0 1 0,2-1 0,0 1 0,0 0 0,0 0 0,-2 0 0,-1-1-167,7 2 1,-1-1 0,0 1 0,-1-1-1,-2 0 1,0 1 0,-2-1-228,3 1 0,-1 0 0,0 0 1,-3 0-1,-5-1 0,-5 0 415,3 0 0,-7-1 0,-5 0 0,-2-1 0,-7 0 0,-3-3 0</inkml:trace>
  <inkml:trace contextRef="#ctx0" brushRef="#br0" timeOffset="-198094.73">5659 8230 18485,'48'0'-32,"0"0"1,0-1 0,15 1-1,3 0 1,-4 0-1512,-12 0 1,-4 0-1,1 2 1543,21 1 0,-6 1 0,-22-3 0,-11 2 0,-18 4 0</inkml:trace>
  <inkml:trace contextRef="#ctx0" brushRef="#br0" timeOffset="-197925.73">6065 8400 16569,'-3'7'33,"-4"46"-21,6-20-7,-2 3 1,1 1 27,5 13-213,1-14 1,1 2-1468,1 2 0,0 0-129,1 1 0,-1-1 1776,-1-3 0,-1-4 0,0-6 0,-2-8 0</inkml:trace>
  <inkml:trace contextRef="#ctx0" brushRef="#br0" timeOffset="-197744.73">5878 9071 19897,'-42'-19'-908,"54"-2"180,44 10-85,-4 3 1,5-1-581,-4 0 1,4 0 1392,1 1 0,4-1 0,-7 2 0,-12 0 0,-2 1 0,13-1 0,1 0 0</inkml:trace>
  <inkml:trace contextRef="#ctx0" brushRef="#br0" timeOffset="-197526.73">6664 8955 18798,'-15'-60'426,"0"1"0,6 11 0,6 4-426,10 6 0,7 5-23,23-11 12,-6 21 0,5 5-79,-1 7 1,1 8-169,5 10 0,-2 8-156,13 24 117,-36-9 0,-4 3-969,-3 17-6611,9 9 7877,4-21 0,-3-5 0,-5-25 0</inkml:trace>
  <inkml:trace contextRef="#ctx0" brushRef="#br0" timeOffset="-197044.73">7684 8475 18866,'-43'17'437,"0"1"0,3-2 0,7 5-432,13 8 1,9 4-6,21 31-112,17-27 0,10-5 95,1-7 0,5-5-361,15-6 0,0-7 395,-13-3 0,0-6-6,15-6 0,-1-8 153,-17 0 1,-4-6 25,1-9 1,-11-5 100,-19-22 46,-33 3-57,-11 24-101,1 10-89,4 8-90,11 6-101,10 3 561,11 0-762,18-1-214,15-4 85,7-1 0,5-2 408,-11 2 1,2 0-6,13-5 0,3 0 17,-9 1 0,-3 3-12,15 1 326,-7 33-102,-38 9-111,-12 27-45,0-18-23,7-2-22,14-7-252,11-11 0,9-5-1989,17-3 0,5-5 2124,2 3 1,-1-3-1,-12-5 1,-6-2 0,-1-1-1</inkml:trace>
  <inkml:trace contextRef="#ctx0" brushRef="#br0" timeOffset="-196744.73">9124 8553 18944,'54'-23'18,"0"0"1,3-7 0,-2-2-30,-10 5 0,-4 0 11,-4-2 0,-8 0 44,-10-3 169,-58 11 134,3 16 1,-4 7-231,-15 12 1,-1 6-359,9-3 1,5 5 223,11 8 0,9 3-218,10 17-944,28-17 0,14-2-799,15-3 1,10-5 1977,-1-6 0,5-3 0,-3-3 0,2 1 0,-3-4 0,-5-6 0,0-1 0</inkml:trace>
  <inkml:trace contextRef="#ctx0" brushRef="#br0" timeOffset="-196410.73">9773 8530 17700,'-30'-52'1378,"0"0"0,5 12 1,5 4-1379,15-4-23,10 26 23,8 7-11,11 5-179,31 21-298,-24-3 1,0 2 27,4 8 1,-3 2 347,11 17 90,-22-10 22,-18-24 862,-1-5-548,11-29-157,15-26-124,6-8-200,-11 22 0,0 3 246,14-6-45,7 14-68,-11 34 68,5 27-393,-20-7 0,-1 3-335,17 23-1884,8-10-6195,-5-27 8773,2-9 0,-17-6 0,-4-4 0</inkml:trace>
  <inkml:trace contextRef="#ctx0" brushRef="#br0" timeOffset="-195827.73">10652 8345 18440,'-9'-3'1042,"1"1"-963,8 2-68,42-24 11,-15 6-11,3-1 1,1-3 10,7-24 303,-19 1 134,-22 3-414,-14 17 11,-20 34-34,12 12-33,11 8 0,5 6-12,7 2 1,8 0-73,16 10 0,13-5 24,1-17 0,8-5 0,0-3-536,-1-2 0,2-4 0,0-3 502,6-3 1,1-5 0,-4-1 2,2-3 1,-3-4 101,7-8 0,-3-4 588,-16 3 1,-4 0 397,24-17-986,-40 17 0,-15 15 0,1 6 1597,26 4-1592,3-4 1,7-2-320,21-2 0,4-2-555,-4-4 0,0-2 656,4-5 0,-4-4 101,-22 0 0,-4-3 72,-4-2 1,-3-3-105,10-31 138,-24 10 1,-7-6 44,-11-6 0,-5-2 17,5 16 0,-1-1 1,-2 3 273,-6-7 1,-1 5-308,-3-4-23,14 41 0,1 25 953,3 14-971,1 14 1,4 8-353,10 6 1,6 4-1220,-5-10 1,2 2 0,2-3-1034,-2-9 0,2-3 0,0-2 2622,6 11 0,-3-7 0,-7-9 0,-9-15 0</inkml:trace>
  <inkml:trace contextRef="#ctx0" brushRef="#br0" timeOffset="-195675.73">12123 8131 18698,'57'-11'-1385,"1"0"0,-1 0 0,-9 1 0,-3 1 0,1 2 1385,5 5 0,1 1 0,-8 2 0,17-2 0,-14 1 0</inkml:trace>
  <inkml:trace contextRef="#ctx0" brushRef="#br0" timeOffset="-195377.73">12860 8062 18451,'-10'-2'3227,"3"0"-2936,7 2-212,0 0-79,2-11 0,14 3-258,35-22 0,1 8-520,-13 4 1,0-2 636,-9 1 1,-3-2 28,-1-2 0,-1-3-15,-4-3 0,-4-5 138,0-17 1,-7-6 27,-10-3 0,-8-1 185,-2 17 0,-2-1 1,-3 4-46,-5-5 0,-4 7-89,-28-2-46,26 45-66,2 19 67,6 20-34,9 4 0,6 7-523,8-11 1,5 2-1,1 0-240,0 2 0,1-1 1,4 0-430,8 3 1,5-1 0,2-5 1180,18 6 0,-2-8 0,-17-13 0,-3-4 0,28 11 0</inkml:trace>
  <inkml:trace contextRef="#ctx0" brushRef="#br0" timeOffset="-194275.73">15499 7641 17756,'-13'-33'415,"0"0"0,-9-16-393,4 43-44,7 6 22,7 0-45,2 2 11,2 0 79,-1 0-23,-1 0 1,-1-2-23,-13 0-112,-30 19 112,0 13 0,-6 10-887,8-3 1,-1 4-1,3 2 872,4-2 0,2 1 1,3 0-9,2 0 1,3 1-1,11-4-139,14-5 0,12-6-203,23-2 1,13-9 364,14-10 0,6-12-369,-11-8 1,2-6 0,-4-4 382,-7 2 1,-3-3 0,-4-4-11,-4-6 0,-3-4 0,-7 0-304,-4-8 1,-8 0 383,-2-4 0,-3-1 853,-3-4 1,-2-3-808,-4 3 1,-2-5 0,-1 3 134,1 8 0,0 2 0,-3 2-114,-4-20 1,-6 11-152,-9 25 1253,-3 75-1253,15-10 0,3 5-23,2 1 1,0 5 0,6 0-513,7 1 0,6 0 0,6 1 535,11 9 0,7 0 0,0-5 0,-3-2 0,3-8 0,11-14 0,0 0 0</inkml:trace>
  <inkml:trace contextRef="#ctx0" brushRef="#br0" timeOffset="-194042.73">16297 7619 19134,'-40'-15'553,"-1"1"0,3 1 0,2 4-509,-12 9-77,13 15-68,34 9-33,16 2 33,28-1 101,5-12 56,7-5-45,3 1-123,-21-3 0,0 2-1412,-4-1 0,0 0 1524,10-1 0,-3 0 0,-1 1 0,-5-7 0</inkml:trace>
  <inkml:trace contextRef="#ctx0" brushRef="#br0" timeOffset="-193844.73">16957 7015 20524,'-20'52'-132,"0"1"0,0-1 1,0 8-1,9-1-294,18 7 1,11-3-332,3-23 1,3-3 756,5 6 0,-1-4 0,3 0 0,-4 2 0</inkml:trace>
  <inkml:trace contextRef="#ctx0" brushRef="#br0" timeOffset="-193478.73">16775 7437 18776,'61'-16'-274,"0"0"1,0 0 0,1 0-1,0 2 1,-2 3 149,-8 6 1,-2 3 0,4 0-468,-1-1 0,3 0 0,1-1 1,-4 1 530,1-1 0,-2 0 1,-3 0 1056,21-4 0,-30 2 1311,-87-1-1793,0 8 1,-10 5-218,-5 2 1,-7 4 0,8 4-254,5 8 0,10 6 127,10 6 1,21 2-151,56-3 1,26-7-31,-19-10 1,4-5 0,4-1-432,-3-3 0,3-2 1,1 0-1,-3-2 289,2-1 1,-2-2 0,0 0-348,5 1 1,1 0-1,-5 0 491,-2 0 0,-6 1 17,-2 1 1,-12 2 346,-25 1-963,-17 3-1804,3-8-1390,14-1 4215,12-3 1,-5 0 0,3 0 0</inkml:trace>
  <inkml:trace contextRef="#ctx0" brushRef="#br0" timeOffset="-193011.73">8062 9190 16106,'61'7'29,"-1"0"0,1 0 1,0 0-1,-1 0 1,1 0-1,-1 0 0,1 0 1,0 0-1,1-1 1,-1 0-1,-1 1 1,0-1-1,0-1 0,1 0 1,2-2-1,3 0-380,-9-2 1,2-1 0,1 0 0,2-2-1,0 1 1,1-2 0,0 1 0,0-1-1,-1 1 1,0-1 0,-1 1 395,2-1 1,-1 0 0,-1 0 0,-1 0 0,1 0 0,0-1 0,2 1 0,1-1 0,3 0 0,3 0-49,-13 1 0,0 0 0,2 0 0,2-1 0,1 0 0,1 1 0,0-1 0,2 0 0,0 0 0,1 0 0,0 0 0,1 1 0,0-1 0,-1 0 0,1 1 0,-1-1 0,0 1 3,-3 0 1,0 0-1,0 0 1,0 0 0,0 0-1,0 1 1,1-1-1,0 0 1,0 1 0,0-1-1,1 1 1,0-1 0,0 1-1,1-1 1,0 1-1,1-1 1,0 0 0,0 1-1,1-1-15,-5 1 1,1-1 0,1 0 0,0 1 0,1-1 0,1 1 0,0-1 0,1 0 0,0 1 0,0-1 0,0 0 0,0 1-1,0-1 1,0 0 0,-1 1 0,0-1 0,0 1 0,-2 0 0,1-1 0,-2 1 0,0 0 0,-2 0 0,0 0 14,8 0 0,0-1 0,-1 1 0,0 0 0,-1 1 0,-1-1 0,0 0 0,-1 0 0,0 1 0,-1-1 0,-1 0 0,0 1 0,0-1 0,-1 1 0,0-1 0,-1 0 0,0 1-66,8-1 0,2 0 0,-2 0 0,1 0 1,-1 1-1,0-1 0,-2 0 0,-2 0 1,0 0-1,-3 1 0,-2-1 0,-2 0 0,-3 0 51,13-1 1,-5 1 0,-2 0-1,-4-1 1,0 0 0,-2 1 0,-1-1-103,12-1 0,-2 0 0,-1 0 0,-3-1 0,-3 0-382,2 1 1,-3-1-1,-3-2 1,-4-2 633,-1-7 0,-5-2 1,-5 2-1,-3 6 1,-8-2-1,-6-25 0</inkml:trace>
  <inkml:trace contextRef="#ctx0" brushRef="#br0" timeOffset="-191777.73">2912 12253 17913,'17'-34'48,"0"0"1,5 2 0,6 4-32,31 6 0,8 8-249,-17 2 1,1 5 175,1 7 0,3 5 0,-13 11 78,-17 20 1,-15 9 175,-12-3 0,-8 3 0,-5-1-75,-4-2 0,-5-1 0,-3-2-261,-6 0 0,-4-2 0,4-5 166,5-2 0,4-3 216,-6 23-692,61-23-488,12-23 1,8-9 346,6-4 1,3-6-446,-9 0 0,1-3 1,-2-1 114,12-6 0,-2-1-577,-2-1 1,0 0 486,-4 1 0,-2-1 1812,-1-3 1,-6 1 4384,6-10-1597,-47 7-2684,-34 32-632,-2 6 0,-1 4-73,-16 17-135,3 12-258,34-10 1428,47-5-1361,23-25 85,-13-6 0,1-4-547,-10-4 0,-2-2 580,-2 0 0,-2-2-38,14-17-180,-19-2 89,-35 16-1288,-24 17-896,-7 17 2319,3 12 0,25-11 0,9-4 0</inkml:trace>
  <inkml:trace contextRef="#ctx0" brushRef="#br0" timeOffset="-191494.73">4655 12172 17230,'-36'32'186,"0"-1"1,-1-3 0,17-5-232,54-11 56,27-21 34,-14-6 0,0-5-12,-7 1 1,-4-2 16,-7-5 1,-7 0-6,-9-4-11,-14 7-34,-11 12-1255,-23 17 1255,-7 25 0,8-12 0,10 10 0</inkml:trace>
  <inkml:trace contextRef="#ctx0" brushRef="#br0" timeOffset="-191077.73">5742 11814 18238,'-41'-15'101,"0"-1"0,-12 15 0,2 14-40,12 14 1,4 8-62,-3 4 0,8 3 22,12-7 1,11-3 22,25 1 22,28-20-67,7-25 22,-15-1 1,1-4-12,-7 0 0,-2 0-145,27-14 134,-32 31 78,-20 27-78,-8 24-28,-1-18 0,1 2-1300,-2 3 0,0 1 1328,1 2 0,0-3 0,-1 7 0,5-12 0</inkml:trace>
  <inkml:trace contextRef="#ctx0" brushRef="#br0" timeOffset="-190543.73">3504 14845 16636,'60'-25'384,"0"1"1,-15 2 0,-2 8-425,-3 14 1,-5 9 6,-5 14 33,-15 16 112,-31 10 263,-12-9 1,-8 0-158,-3-2 1,-1-1-416,0-1 1,4-1 151,-11 11-615,47-30-140,25-8-993,19-8-1294,13-15 0,5-5 2992,-13 4 0,-1 0 0,4-4 0,-5 1 0,-3-2 0</inkml:trace>
  <inkml:trace contextRef="#ctx0" brushRef="#br0" timeOffset="-190328.73">4158 14914 16894,'-32'33'823,"1"-1"1,-8 18-824,44-27 56,26-15-56,16-21 22,-8-5 1,0-5-7,-6-4 1,-3-3 44,1-5 1,-9 0-252,-25-11-998,-21 25-1479,-19 30 2667,15 12 0,12-4 0,7-4 0</inkml:trace>
  <inkml:trace contextRef="#ctx0" brushRef="#br0" timeOffset="-190143.73">4782 14754 18294,'-21'56'-2398,"0"-1"0,13-7 1,7-2 2397,8-12 0,6-4 0,12 4 0,-3-26 0</inkml:trace>
  <inkml:trace contextRef="#ctx0" brushRef="#br0" timeOffset="-189893.73">5257 14837 18899,'49'1'67,"0"-1"0,-3-1 1,-2-7-57,-2-17 0,-6-6-67,8-19-885,-39 5-560,-34 25-1547,-36 34-3193,10 14 6241,27-4 0,3 0 0,-5 4 0,8-3 0</inkml:trace>
  <inkml:trace contextRef="#ctx0" brushRef="#br0" timeOffset="-189410.73">3644 17526 17734,'46'-19'-99,"-1"-1"0,1 1 1,0 3-1,0 3 1,-2 3-810,16 1 1,-4 7-68,-12 7 0,-13 9 975,-33 24 958,-28 1 0,-13 2 2,10-13 0,-3 0 0,-1-1-1000,-7 4 0,-1 0 0,2-2 118,-5 1 1,5-5-79,-3 4 150,46-24-687,28-2-1267,23-12 1804,-9-1 0,6-2 0,-5 1 0,19-6 0,-12 2 0,-1 0 0</inkml:trace>
  <inkml:trace contextRef="#ctx0" brushRef="#br0" timeOffset="-189160.73">4531 17493 18653,'-46'30'358,"-1"0"1,14-4 0,14 1-606,44 11-246,15-29 0,8-9 286,2-4 0,1-5 45,2-4 0,-5-5 173,4-14 349,-20-6-528,-41 8-4482,-28 7 4650,-9 19 0,9 5 0,24 6 0</inkml:trace>
  <inkml:trace contextRef="#ctx0" brushRef="#br0" timeOffset="-188976.73">5166 17431 19146,'-17'46'-318,"-1"-1"1,7-3 0,10-8-3997,28-14 4314,19-10 0,-18-5 0,-3-5 0</inkml:trace>
  <inkml:trace contextRef="#ctx0" brushRef="#br0" timeOffset="-188810.73">5519 17388 18798,'-7'43'30,"0"0"0,1-3 0,1-3-859,3 13 829,11-14 0,1-1 0,-5-2 0,14 11 0</inkml:trace>
  <inkml:trace contextRef="#ctx0" brushRef="#br0" timeOffset="-187544.73">23691 18536 17879,'54'-7'-157,"-12"9"169,-37 22-12,-4 5 11,-7 2 45,-2-2 113,-3-3-69,4-4 1,4-3-101,8-5-325,13-4-751,15-5-1423,19-4-3081,11-8 5580,-26 2 0,-2-2 0,6-2 0,-6-2 0</inkml:trace>
  <inkml:trace contextRef="#ctx0" brushRef="#br0" timeOffset="-187311.73">24334 18536 19325,'-66'5'695,"15"-1"-706,51 0-370,31 0-684,18-3 650,-14-2 1,1-1-124,17-3 191,-16-3-449,-28 3-795,-6 2 903,-3 1 1,0 2 0</inkml:trace>
  <inkml:trace contextRef="#ctx0" brushRef="#br0" timeOffset="-187143.73">24948 18458 17689,'-4'36'-1641,"0"0"1,7 15 0,13-30-1,0-18 1</inkml:trace>
  <inkml:trace contextRef="#ctx0" brushRef="#br0" timeOffset="-186894.73">25444 18376 19112,'39'-12'-448,"0"1"0,15 10 190,-22 22 258,-35 20 56,-16-1 353,-2-12 0,-3 0 39,-13 20-381,14 1-481,38-25-886,40-12-723,-16-12 1,3-3 2022,12-3 0,-2 0 0,9 0 0,-5-5 0</inkml:trace>
  <inkml:trace contextRef="#ctx0" brushRef="#br0" timeOffset="-185845.73">9762 11288 16434,'6'-9'560,"-1"2"-156,-5 7-180,0 47-135,0 3-636,0-8 1,-1 8 0,2-2-547,0-1 1,1-1-2248,3 14 1,4-5 3396,17-3 0,-8-26 0,1-16 1</inkml:trace>
  <inkml:trace contextRef="#ctx0" brushRef="#br0" timeOffset="-185544.73">10227 11267 20647,'67'-5'-411,"-1"-1"0,-4 0 0,-1 3 193,1 6 0,-5 4 111,-20-3 1,-7 4 106,-3 17 89,-36 3 281,-21 27-281,13-24 1,1 2-219,-3 8 1,4 1-1026,1 21-1659,25-13 2813,12-26 0,-7-13 0,1-7 0</inkml:trace>
  <inkml:trace contextRef="#ctx0" brushRef="#br0" timeOffset="-185227.73">11278 11200 19572,'-26'-29'403,"0"0"0,-14-15-369,34 41-34,8 8 78,16 10-39,9 8 1,5 5-40,3 8 0,1 3-56,1 10 0,-4 1 56,-8-10 0,-8-2-23,-21 22-66,-19-34-1200,-11-12-1904,-1-10 3193,2-20 0,15 10 0,6-9 0</inkml:trace>
  <inkml:trace contextRef="#ctx0" brushRef="#br0" timeOffset="-185094.73">11300 11136 15807,'4'-2'313,"44"2"-4324,16 11 4011,-21-7 0,-1 0 0,17 7 0,-31-8 0</inkml:trace>
  <inkml:trace contextRef="#ctx0" brushRef="#br0" timeOffset="-184843.73">11762 11120 18518,'-38'36'362,"1"0"1,2-2-1,11-1-339,27 9-12,14-4 45,14-9 123,32-10-89,-4-17-23,0-24-67,-28-5-246,-20-11-629,-15 12 875,-17-1 0,12 14 0,-10 0 0</inkml:trace>
  <inkml:trace contextRef="#ctx0" brushRef="#br0" timeOffset="-184577.73">12399 11244 17286,'-35'6'459,"0"0"1,-21 19-337,51 5-45,24 0-78,42-8-84,-28-18 0,1-2 50,1-1 1,-2 0-180,28-7 134,-6-12-78,-28-9-649,-15-2-2354,-31 5 3160,-16 12 0,12 6 0,2 2 0</inkml:trace>
  <inkml:trace contextRef="#ctx0" brushRef="#br0" timeOffset="-183927.73">18156 11018 13868,'6'-5'4067,"-1"1"-3394,-5 4-393,0 0 101,-80-21-145,35 21-313,-8-7 0,0 3 133,13 19 29,18 3-17,12 2 32,49 10-61,-8-11 1,4 1-18,15 10 1,0 1-276,-8-4 0,-4 0 214,-8 2 0,-9 1 16,-14 12 181,-31-3-202,-13-5-1240,2-17 1,-2-3 1283,-16-1 0,5-2 0,32-14 0</inkml:trace>
  <inkml:trace contextRef="#ctx0" brushRef="#br0" timeOffset="-183810.73">18136 11084 16714,'52'-1'-727,"1"-1"1,2 1 0,-7 1-1,-8 3 1,-3-1 0</inkml:trace>
  <inkml:trace contextRef="#ctx0" brushRef="#br0" timeOffset="-183577.73">18763 11051 18037,'-50'10'504,"1"0"0,-1-1 0,-16 5 0,12 4-504,23 16 45,18 0-45,33-1-308,13-16 0,10-3-90,11-4 0,4-5 124,9-6 0,-1-6 144,-16 1 1,-7-5 129,6-26-134,-42 9-1323,-23 1-3586,-7 3 5043,-11 5 0,14 8 0,5 5 0</inkml:trace>
  <inkml:trace contextRef="#ctx0" brushRef="#br0" timeOffset="-183294.73">19533 10971 17913,'-44'2'590,"1"1"0,-4 7 1,4 7-591,-2 24 0,26 6-45,57-4-292,24-23-17,-26-13 0,1-3 292,-2 0 1,-1-3 98,4-6 1,-3-5 41,4-18-191,-22-16-1524,-32 5-2768,-16 6 4404,9 18 0,9 7 0,8 3 0</inkml:trace>
  <inkml:trace contextRef="#ctx0" brushRef="#br0" timeOffset="-183028.73">20168 10949 17644,'-37'20'588,"1"0"1,-19 18-589,41-8 33,58 2-128,-4-21 0,7-6 78,18-8 0,2-6-516,-8 0 1,-5-6 532,-7-7 0,-10-4 0,-10-13-619,-31-9-4513,-43 16 5132,1 4 0,-3 20 0,30 8 0</inkml:trace>
  <inkml:trace contextRef="#ctx0" brushRef="#br0" timeOffset="-182544.73">24948 10930 17062,'37'-28'257,"0"0"1,2 3-1,2 6-201,0 12 0,0 5-56,1-1 0,1 6-62,4 10 1,-8 10-387,-15 34 448,-20-24 0,-9 1-201,-23 3 0,-11-5 318,3-9 1,-3-2 369,-8 2 1,2 2-271,-7 13-408,59-6-1669,47-15-678,2-14 0,6-4 2385,-4-4 0,-4-1 0,12 2 0,-13-6 0</inkml:trace>
  <inkml:trace contextRef="#ctx0" brushRef="#br0" timeOffset="-182343.73">25881 10877 19762,'51'-8'4,"1"0"1,-1-1-1,-4 3 1,0 2 0,-6 6-123,-5 9 0,-6 8-454,-4 9 1,-12 6 554,-24 1 1,-12 0-248,-4 8 1,-4-2 263,-6-7 0,0-5 0,-11 5 0,41-20 0</inkml:trace>
  <inkml:trace contextRef="#ctx0" brushRef="#br0" timeOffset="-182127.73">26595 10744 20065,'28'35'-194,"0"1"1,0 0-1,9 14 1,-9-4-647,-13 5-2903,-47 4 3743,4-37 0,-3-3 0,-19 13 0,0-22 0</inkml:trace>
  <inkml:trace contextRef="#ctx0" brushRef="#br0" timeOffset="-181994.73">26827 10711 17398,'60'5'-81,"0"1"0,-24-5 1,-4 0-1,21 12 0</inkml:trace>
  <inkml:trace contextRef="#ctx0" brushRef="#br0" timeOffset="-181777.73">27256 10773 18384,'-54'31'590,"1"0"0,6-4 0,13 1-511,29 4-1,30-2-78,19-6-336,6-14 0,6-4 100,-5-4 1,0-5 229,0-8 1,-5-4-40,5-16-269,-61-9-414,-25 16-1009,-18 10-1904,-3 6 3641,9 9 0,20 0 0,12 1 0</inkml:trace>
  <inkml:trace contextRef="#ctx0" brushRef="#br0" timeOffset="-181061.73">26127 11372 16535,'51'-11'-321,"1"-1"0,-1 0 0,11-3 1,-2 3-1,-12 6 0,-5 2 1,1-1-1</inkml:trace>
  <inkml:trace contextRef="#ctx0" brushRef="#br0" timeOffset="-179676.73">29818 10660 11246,'-4'0'2645,"0"0"-248,4 0-1444,-9-11-595,6 7-78,-8-8-33,9 10-56,1 0-57,-1 1-22,1 0 235,0 1-33,1-3-168,-1-3-135,1 0 11,4-3 12,4 2-1,9-3 58,-4 0 121,0-1-111,-8 5-67,-5 2-157,0 3 145,-2 1-22,-3 0 0,-2 0 0,-7 1 0,2-1 34,1 1-12,4 1-22,6-2-1434,0 0 1255,1 4-12,0 0 34,0 2 123,0 0 112,0-3 461,0 0 301,0-3-660,4 0-136,3 0-21,11 0-1,12 0 6,4 1 0,6 1-17,9-1 1,4 2 10,13 0 0,0 1-308,-13-1 0,-4 0 230,-9 1 0,-7 1 23,-11 6 111,-21 21 191,-37 22-224,19-25 0,-1 0-153,-9 6 1,1 0 119,-5 17-12,9 0-942,11-1 942,23 7 0,-8-29 0,14 0 0</inkml:trace>
  <inkml:trace contextRef="#ctx0" brushRef="#br0" timeOffset="-179427.73">30875 10736 20658,'-34'-27'496,"0"-1"1,4 4 0,2 4-497,-1 10-100,13 4 100,18 19 67,40 37-129,-11-13 1,1 2-79,0 1 0,0 1-140,-4-3 0,-7-1-348,-11 2-3170,-49 1 3798,-11-20 0,0-1 0,12-18 0</inkml:trace>
  <inkml:trace contextRef="#ctx0" brushRef="#br0" timeOffset="-179278.73">31032 10646 17879,'45'-9'-196,"0"0"0,0-1 0,4 1 0,0 1 0,-5 2 0,-2 3 0,-5 2 0,-2 0 0,-1-1 0</inkml:trace>
  <inkml:trace contextRef="#ctx0" brushRef="#br0" timeOffset="-179043.73">31802 10502 17868,'-51'20'818,"0"-1"0,15-4 0,2 3-734,-1 9 0,8 3-84,7 14 202,55 10-264,3-34 1,9-6 1,-3-5 0,3-2 0,0-4-494,17-6 1,-3-8 541,-5-4 1,-9-7-34,-4-23 199,-22-2-166,-24 4-453,-25 22 0,-12 7-706,-18 8 1,-7 11 1042,10 8 1,-3 6 0,4-1-1,-7-4 1,7 3 0,15 11-1,1-1 1</inkml:trace>
  <inkml:trace contextRef="#ctx0" brushRef="#br0" timeOffset="-170827.73">18457 12203 19336,'1'-47'1221,"-17"10"-1153,-22 30-68,-4 8 0,-12 6 0,16 7 0,-13 16-79,5 13 73,19-14 1,2 1 5,-9 19 0,12-4-11,13-20-12,6-2 79,1-9 68,20-9-12,3-16-112,22-8 0,5-5 0,7 2 11,7 5-67,-16 13 0,4 5 44,0 10 1,0 6-107,4 5 1,-5 4 22,-14 1 0,-6 3 72,-2 25 12,-39-19 22,-25 3-727,-12-11-4686,-8-5 5402,21-24 0,19-1 0,13-7 0</inkml:trace>
  <inkml:trace contextRef="#ctx0" brushRef="#br0" timeOffset="-170627.73">19006 12272 17577,'2'-3'1826,"-1"0"-1635,-1 68-191,0-27-208,3 6 1,2 2-2078,8-2 2285,29 1 0,-23-23 0,12-1 0</inkml:trace>
  <inkml:trace contextRef="#ctx0" brushRef="#br0" timeOffset="-170344.73">19351 12269 18574,'-36'15'437,"1"0"0,2 0 0,4 4-269,-6 25-146,23-12 1,9 1 0,33 23-427,9-6 234,-4-34 0,2-6 170,19-7 96,-23-11 1,-1-6 105,13-19 100,-10-22-414,-52 6-470,-10 17-606,-20 15-2991,18 14 4232,7 3 1,11 0-1,7 0 1</inkml:trace>
  <inkml:trace contextRef="#ctx0" brushRef="#br0" timeOffset="-170044.73">19864 12238 18563,'-38'16'377,"0"1"1,5-1-1,6 3-265,10 33 22,57-13-44,8-4-389,-3-25 0,3-8 316,-8-5 0,-1-5 43,13-6 1,-1-6 179,-14-3 1,-5-4-252,-1-7 0,-14-1-364,-31 6 0,-12 3-91,-4 6 1,-5 5-740,-16 8 1,-2 7-2421,13 6 0,4 4 3625,-26 14 0,29-7 0,17-4 0</inkml:trace>
  <inkml:trace contextRef="#ctx0" brushRef="#br0" timeOffset="-167861.73">25916 11825 19056,'-5'-33'868,"-1"0"1,-1-25-813,20 33 33,9 4-66,20 4-12,11 8 22,9 4-33,-2 14-100,-9 11 100,-19 20 0,-15 16-6,-33-6 0,-13 4 24,5-16 1,-4 0 0,-1 0-499,-1 0 0,-2-1 0,-1-1 486,-16 10 0,3-5 16,-2-2 323,18-12-390,14-8-11,13-2 0,34-2-627,30 1 145,-26-9 0,1 0-490,7 0 1,0 0-1483,18 7 2510,-19-5 0,-3 0 0,-1 1 0,7-1 0</inkml:trace>
  <inkml:trace contextRef="#ctx0" brushRef="#br0" timeOffset="-167510.75">26502 12125 19381,'27'-28'63,"1"1"1,-1 2 0,4 7-64,9 17 0,1 8-79,17 8-17,-21-3 1,-6 4-241,-8 20 180,-26 24 150,-13-29 0,-6-1 185,-1 4 1,-2-3-68,-23 9-67,21-21-34,21-14 157,28-3-1299,34-4 598,-23 0 1,1-2-482,11 0 0,1 0-157,-10-1 0,-1 0-4992,31-6 6163,-7 2 0,-27 3 0,-10 1 0</inkml:trace>
  <inkml:trace contextRef="#ctx0" brushRef="#br0" timeOffset="-167241.75">27136 12150 19482,'44'-10'-45,"1"1"0,-3 0 0,-3 2-89,4 1-1,-1 1-10,-19 3 66,-5 0 79,-16 7 45,-2 6 0,-1 11-23,-9 25-962,-2 10 940,6-22 0,1-2 0,-4 8 0,9-15 0</inkml:trace>
  <inkml:trace contextRef="#ctx0" brushRef="#br0" timeOffset="-166878.75">27633 12125 19505,'45'-12'-31,"0"0"1,-4 4 0,-4 4-283,-6 16-370,-10 24 548,-38 10 269,0-17 1,-4-1 89,-24 16-123,4-12-56,30-18 55,14 6 1,23-1-123,6 12-90,-1-7 0,-12 3 112,-21-5-112,-13 1-1345,-11 2 1457,-27 0 0,26-10 0,-7-3 0</inkml:trace>
  <inkml:trace contextRef="#ctx0" brushRef="#br0" timeOffset="-165677.75">29829 12083 19717,'49'-13'101,"5"4"-90,7 7-727,5 1 716,-1-1-44,-5 1 32,-10 0-185,-14 3-184,-13 16 515,-18 15-112,-16 19-11,0-6-11,-3-3-1008,11-16-7087,15 7 8095,0-12 0,3-2 0,-6-14 0</inkml:trace>
  <inkml:trace contextRef="#ctx0" brushRef="#br0" timeOffset="-165410.75">30828 12087 17970,'-7'-9'2554,"-45"-9"-2420,37 27-22,-25-1-45,55 25-11,19 5-56,-3-10 0,2 3-342,-7-2 1,-2 1-511,-2 6 1,-7-1-1838,-16 10-4068,-30-16 6757,-5-22 0,14-5 0,6-2 0</inkml:trace>
  <inkml:trace contextRef="#ctx0" brushRef="#br0" timeOffset="-165277.75">30803 12098 18283,'32'-16'-714,"0"-1"1,10 2 0,2 5 713,1 10 0,-3 4 0,17-3 0,-1 4 0</inkml:trace>
  <inkml:trace contextRef="#ctx0" brushRef="#br0" timeOffset="-164978.75">31413 11956 19986,'4'38'-71,"1"1"0,16-4 0,9-5-47,10-7 1,5-7-148,7-3 1,-1-6 264,-16-3 0,-2-4 96,3-6 1,-3-6 183,7-19 557,-11-7-837,-35 8 22,-14 21-22,-11 26 69,10 7 0,2 7-1195,4 9 0,5 5-3790,-1 14 1,6 1 4522,7-10 1,4-4 0,4 18 0,1-39-1</inkml:trace>
  <inkml:trace contextRef="#ctx0" brushRef="#br0" timeOffset="-163160.75">18365 13086 15795,'51'-4'29,"0"0"0,-3-1 0,7-1 1,1-1-1,-2 0 86,10-2 1,-1 0 0,4 0-1165,-10 0 0,3 1 0,2-2 0,0 1 0,-2-1 1105,4 0 0,-2 0 0,0 0 0,6-2 11,-8 2 0,4-1 0,3-1 1,0 0-1,0 0 0,-1 0-115,-3 1 1,-1-1 0,0 0 0,1 0 0,-1 0-1,1 0 59,-5 0 0,2 0 1,0 0-1,-1 0 0,0 0 1,-3 0-1,-2 0-24,4-2 0,-1 1 0,-3 0 1,-3 0-1,-4 0 166,2-1 0,-4 1 1,-8 0 473,13-15-493,-43 14 2423,-14-9-2153,-4-3 1797,-6-15-2089,3 6 2258,2-6-2336,4 5-12,0 2 1,0-4 10,-2-8 1,-2-4-34,1 6 0,-1-3 0,-1-1-714,-2-5 1,-2-1 0,1 2 713,2 8 0,0 1 0,-1 2-6,-8-21 1,-1 5-44,6 19 0,-2 4 43,-8-7 1,-4 3 16,0 7 0,-3 2-22,-10-2 0,-2 5-1,9 10 1,-1 4-160,-2 5 0,-1 2 193,6 3 1,-3 2-8,-5-1 0,-5 1 0,-4 0-7,3-1 0,-3-1 1,-2 1-1,0 0-512,-1 0 0,-1 0 0,-1 1 0,-1-1 504,7 0 0,-3 0 0,0 0 0,0 0 0,3 0-23,-6 1 1,3 0 0,-1-1 0,0 2 22,-4 0 0,-1 0 0,0 0 0,-1 1-205,-1 1 1,-2-1 0,1 1 0,1 1 212,0 0 0,0 1 1,1 1-1,1 1-8,4-1 0,0 1 0,1 1 0,0 3-130,-4 4 1,-1 1-1,2 4 1,4 2 99,-5 7 0,6 4 0,2 3 30,-1 6 0,4 5 0,7 0 0,6 10 0,11 2 11,10-4 1,7-1-7,4-14 1,1 0 45,-3 20 1,0 4-45,0-19 1,0 1 0,0 2-35,-1 13 1,0 3 0,0-2-19,1-11 1,0-2-1,3 0-332,1 0 0,2 0 0,4-3-1108,7 6 1,8-4 1484,8-1 0,3-4 0,7 8 0,3-17 0</inkml:trace>
  <inkml:trace contextRef="#ctx0" brushRef="#br0" timeOffset="-162061.75">25800 12931 14742,'40'-16'281,"18"0"-43,-14 4 0,11-2 0,5-1 0,1 1-1068,-10 3 1,2 1-1,2-1 1,1 1-1,1-1 1,-1 1 842,4-1 0,-1-1 0,2 1 0,0 0 0,1 1 1,0 0-154,-3 1 0,1 0 1,0 0-1,1 0 1,0 2-1,-2-1 1,-3 2 145,10 0 1,-4 0 0,-1 2 0,1 0-1,4 0 4,-8 1 0,3 0 0,1 0 0,1 0 0,0 1 0,-1 0 0,-2-1 1,4 1 0,-1 0 1,0 0-1,-1 0 0,0 0 1,-1 0-5,-2 0 0,1 0 1,-1 0-1,-1 1 1,-3-1-1,-2 0 18,6 0 0,-3 0 1,-4-1-1,-9 0 367,22-8-179,-39-3 236,-43-3 1572,-20-5-1876,8 10 1,-5-1 95,-15-7 0,-3-5-45,0-3 1,1-5 558,11 6 1,1-3 0,3 0-700,-5-7 0,7-2-28,7-1 0,6 1 2156,2-22-2168,9 13 1,2-6-6,-1-8 1,2-2-526,-1 0 1,0 1 513,1-1 0,-2 3 5,0 10 1,-1 4-145,2 13 0,-1 2 139,-2-4 0,-1 3 841,-4 0-863,-17 1-12,-18 13 11,7 10 1,-3 3 22,2 4 0,-2 1 143,-10 1 1,-2 0-122,7 0 1,-4 0-12,-5 1 0,-7-1 0,-2-1 8,9 0 1,-1-1 0,-2-1 0,0 0-642,-2 1 1,1-1 0,-1 0 0,-1-1 614,12 0 0,-1 0 1,1-1-1,0 0 0,3 0 4,-1-1 0,2-1 1,1 0-1,0 0-394,-2 0 1,0 0 0,0 0 0,1 0 396,0 1 0,1-1 0,0 1 0,0 0 22,-12-1 1,0 0-1,2 1-22,6 2 0,1 0 0,-1 2-107,-6 0 1,-2 1 0,3 3 94,10 2 1,1 4 0,1 2-60,-3 1 0,1 4 0,5 6 60,-4 23 0,9 8 67,14-7 0,4 5-49,6 0 1,2 5-1,-1-2 11,-3-6 1,0-2 0,-1 0-12,0 1 1,1 0 0,-3-2 3,-1-3 0,-2-1 1,2-4-12,-4 1 0,2-2 0,2 0 0,2 0-51,3 1 1,3 0 39,4 1 0,3 2 572,2 2 0,6 3-1734,8 0 0,5 3 0,4 1 1173,6 4 0,3 1 0,0-3 0,1 10 0,1-5 0,3-10 0,0 1 0</inkml:trace>
  <inkml:trace contextRef="#ctx0" brushRef="#br0" timeOffset="-161094.75">30397 13291 17241,'22'-29'243,"1"-1"0,7 1 0,7 6-182,11 9 1,10 5-757,-8 0 1,7-1-1,3 0 1,1 0 729,-4 1 1,2 0 0,1 0 0,2 0 0,2 0-389,-9 1 0,2 0 0,2 0 1,1 0-1,0 1 0,-2-1 1,-2 1 352,12-2 0,-1 0 0,-2 0 0,-1 1 0,-1 0-3,-4 1 1,1 0 0,-2 1 0,-3-1-1,-4 1 207,4 0 0,-5-1 0,0 0-186,4-2 1,-1-1 0,-4-3 65,4-5 0,-5-4 179,0-7 1,-7-4-152,-7-22 836,-19-7-869,-7 16-12,-2 2 3203,4 6-3068,8 3 503,6 15-672,3 4 1,-8 12 11,-10 3 328,-6-4-328,-3-19-45,-14-30 11,-5 7 0,-4-3-6,1 2 1,-4-1-732,-8-8 1,-1 2 730,8 11 1,0 3-6,-1-1 0,-1 1-212,2 2 1,-3 0 211,2 4 0,-1 0 0,-3-1 7,-2 1 1,-2 1 0,-3-2-6,1 4 1,-4-1 0,0 0 0,1 2-466,-6-2 0,0 2 0,0 1 466,-5 2 1,-1 2 0,2 3-21,-8-1 0,-4 5-214,15 9 1,-4 2 0,-3 2 0,0 2 230,-9 1 0,-1 4 0,-2 2 0,-3 1-12,13 1 1,-2 1 0,-2 1 0,0 1 0,1 0 0,3 1-160,-3 1 0,2 0 1,2 2-1,0 0 0,2 1 171,-10 5 0,0 2 0,5 1 0,6 0-26,9 0 0,6 1 0,3 2 8,-9 14 0,6 3 18,10 0 0,6 7 15,8 1 0,3 5 0,2 3 44,2-9 0,1 2 1,1 1-1,0 3-46,1-1 1,1 3-1,0 2 1,0-1-1,0-2-164,0 5 1,0-2 0,1 0 0,0-1 150,2-1 0,1 0 0,1-1 0,1-4-34,1-2 0,2-3 1,4 0-552,8 11 0,5 0 0,3-3 585,0-9 0,2-2 0,0-2 0,5 13 0,1-6 0,-9-24 0,0 1 0</inkml:trace>
  <inkml:trace contextRef="#ctx0" brushRef="#br0" timeOffset="-159210.75">17021 13517 15679,'53'-7'65,"-1"0"1,1 0 0,0 0-1,4 0 1,2 0 0,1 1 0,0 1-817,3 1 0,0 1 0,3 1 0,6 0 755,-18 0 0,4 0 0,3 1 1,2-1-1,0 1 0,1 0 1,-3-1-1,-1 1-177,-2 0 0,-1 0 0,-1 1 1,-1-1-1,2 0 0,0 0 1,4 1 172,-2-1 0,2 1 0,3-1 0,1 0 0,0 1 0,-1-1 0,0 1 0,-2-1 0,-3 1-82,3 0 1,-3 0 0,-1 0-1,0 0 1,-2 0 0,1 0 0,1 0 55,0 0 0,-1 0 1,1 0-1,0 0 1,-1 0-1,0 0 0,0 0-124,6 0 0,-1 0 0,0 0 0,0 0 0,0 0 0,2 0-12,-3 0 0,1 0 1,0 0-1,1 0 0,0 0 1,-2 0-1,-3 0-647,12 0 0,-3 1 0,-1-1 0,-1 1 0,-2-1 809,-4 0 0,-1 0 0,-1 0 0,-3 0 0,-6 1 0,26 0 0,-20 0 0,-33-1 0</inkml:trace>
  <inkml:trace contextRef="#ctx0" brushRef="#br0" timeOffset="-158609.75">25789 13433 12132,'-5'-1'2733,"2"0"-1635,3 1-694,102-45-376,-59 34 0,3 0-769,-2-2 0,7-4 1,3 1-1,-3 2 771,9 3 0,0 3 0,1 0 6,-9 0 1,2 1-1,1 0 1,1 0-508,4 0 1,1 0-1,1 1 1,1-1 476,-10 2 1,0 1 0,0-1-1,1 1 1,0 0-7,1 1 0,0-1 0,0 1 0,1 0 0,3 1-348,1 0 0,3 0 1,2 0-1,0 1 0,0 0 1,-2 1-451,-6-1 1,0 1-1,-1 0 1,0 1 0,-1-1-1,0 0 798,10 1 0,2 0 0,-2-1 0,-3 1 0,-6 0 0,7 1 0,-5-1 0,-11 1 0,7 1 0</inkml:trace>
  <inkml:trace contextRef="#ctx0" brushRef="#br0" timeOffset="-158210.75">30297 13509 15527,'53'-7'179,"1"0"0,5 0 0,5-1-168,-10 3 0,5 1 1,4-1-1,2 0-808,-12 2 0,1 0 0,3 0 0,1 0 0,2 0 0,1 0 799,-6 1 1,3 0 0,1 0 0,1 0 0,0 0-1,0 0 1,-1 1 0,-2-1-381,10 1 0,-1-1 0,-1 0 0,-2 1 0,0 0 0,0 0-95,6 2 0,0-1 0,-2 1 0,-3 1 1,-7-1 472,2 0 0,-7 1 0,-6 0 0,-1 1 0,-7-1 0,8 0 0</inkml:trace>
  <inkml:trace contextRef="#ctx0" brushRef="#br0" timeOffset="-157477.75">18918 14147 15392,'1'47'-157,"-1"-1"0,1 1 0,1 20 0,3-2 157,8-9 0,1-6 0,-2 12 0,14-30 0</inkml:trace>
  <inkml:trace contextRef="#ctx0" brushRef="#br0" timeOffset="-157159.75">19310 14427 14764,'-47'43'718,"27"6"-668,44-34 1,14-4-23,12 2 0,4-4-12,0-8 1,0-4-311,1-3 1,-6-4 304,5-14 284,-19-9-217,-45 3-268,-42 1-74,19 20 1,-2 3-275,-7 2 0,2 2-1568,-11 2 2106,14 4 0,17-3 0,11 2 0</inkml:trace>
  <inkml:trace contextRef="#ctx0" brushRef="#br0" timeOffset="-156810.75">20069 14339 14955,'-32'9'601,"0"0"1,-3 8-1,8 6-478,17 31 12,18-2-102,42-10-27,-19-33 0,4-6 44,16 1 0,1-5-11,-6-10 1,-2-4 66,1-4 1,-6-3-18,4-25-10,-42 2-23,-20 18-112,-16 4 56,-10 6-560,11 11 0,-1 3-3934,-23 2 4494,8 6 0,25 0 0,23 0 0</inkml:trace>
  <inkml:trace contextRef="#ctx0" brushRef="#br0" timeOffset="-155727.75">26557 13980 16288,'22'-34'276,"0"1"1,1 2 0,1 7-210,24 9-22,4 8-45,0 9 0,-5 15-45,-14 16 34,-14 20-554,-18-19 1,-7 1 564,-5 2 0,-5 0 11,-5 1 0,-3-2 0,-3-1 1,0-3-7,0-3 1,2-2 5,-13 16 402,14-9-402,13-9 149,17-8-585,17-9-1559,20-4-5355,22-11 7339,-25-1 0,-2 0 0,9-3 0,-8-3 0</inkml:trace>
  <inkml:trace contextRef="#ctx0" brushRef="#br0" timeOffset="-155360.75">27383 13904 17241,'32'-27'41,"-1"0"0,20 1 0,4 7-41,-3 13 0,0 6-45,0 3 0,-3 4 45,6 7 23,-65 15 55,-31-5 57,-19 2 257,-2-1-179,31-10 0,3 3-90,-1 14 45,44 12-168,20-8 17,-2-16 0,2-1-6,16 16-56,-23-11 0,-4 4-145,-7 26 44,-28-21 1,-10-2-248,-4-8 1,-4-3-499,-14-3 1,-1-5-4758,-10-3 5648,18-9 0,19-2 0,11-3 0</inkml:trace>
  <inkml:trace contextRef="#ctx0" brushRef="#br0" timeOffset="-154228.75">31046 14108 12692,'8'-9'1512,"-2"1"-1142,-6 8 45,0 0-247,0-15-78,0 11 44,0-11-67,0 15 2723,0 0-2790,0 12 45,-1 25-11,3 19-34,12-21 0,5-1-23,17 14-260,-4-29 1,4-7-167,24-4-78,-21-9 1,1-6 453,-6-8 0,-2-7 95,3-10 1,-5-7 296,-8-10 1,-6-2 27,-6 9 0,-3 1 40,-2 4 0,-2 5 352,-1 5-375,-8 27-319,-14 51-45,3 9-716,6-12 0,2 2-343,5-7 0,3-1-1244,3 2 1,2 0 2302,2 2 0,0-3 0,3 7 0,1-13 0</inkml:trace>
  <inkml:trace contextRef="#ctx0" brushRef="#br0" timeOffset="-150300.75">16722 16183 11728,'47'-2'-3115,"7"-3"3115,-7 0 0,0-1 0,1-1 0,2-1 0</inkml:trace>
  <inkml:trace contextRef="#ctx0" brushRef="#br0" timeOffset="-149994.75">24023 15650 13106,'48'5'-678,"0"1"0,-1 0 1,4-1-1,-1 0 711,-6 1 1,1-1 0,0 0-683,10-2 1,2-2 648,2-2 0,5-1 0,-7 0 0,-6 1 0,-3 0 0,6-3 0,0 0 0</inkml:trace>
  <inkml:trace contextRef="#ctx0" brushRef="#br0" timeOffset="-149844.75">27780 15540 13454,'46'-1'24,"0"1"1,0 0 0,8 0-1,1 0 1,-1 1-1105,-5 2 1,0 0 0,-1 0 952,-1-1 1,0 0-1,-4 1 1,0 2-1,-6-1 1,0-1-1</inkml:trace>
  <inkml:trace contextRef="#ctx0" brushRef="#br0" timeOffset="-149159.75">16936 17556 12960,'3'-5'236,"-1"1"-472,-2 4 236,30 8 0,-22-6 0,22 6 0</inkml:trace>
  <inkml:trace contextRef="#ctx0" brushRef="#br0" timeOffset="-149011.75">17742 17565 12109,'0'0'0</inkml:trace>
  <inkml:trace contextRef="#ctx0" brushRef="#br0" timeOffset="-145444.75">3175 13906 15437,'0'62'1546,"-1"-3"-1243,0-16-124,-1-1-34,1-5-33,1-10 112,0-10 886,0-10-213,0-13-550,0-37-202,-3-4-361,2 9 0,-1-3 227,-1 6 0,-1-2-28,0-16 0,2-2-42,2 5 1,4 1 58,4-4 0,8 5-62,8 16 1,7 8-572,14 10 0,3 9-185,-6 6 0,0 4-196,5 1 0,-3 3-2953,8 13 3967,-17 3 0,-17-11 0,-13-3 0</inkml:trace>
  <inkml:trace contextRef="#ctx0" brushRef="#br0" timeOffset="-145277.75">3283 13784 18944,'28'-24'-680,"-1"1"0,3 2 1,2 5-307,3 11 0,2 7 986,8 8 0,-3 1 0,2-5 0,0 15 0</inkml:trace>
  <inkml:trace contextRef="#ctx0" brushRef="#br0" timeOffset="-145127.75">3354 14016 17958,'41'-13'-385,"1"0"1,23-2 0,-4 2 0,-9 4 0,-13 4 0,-1-1 0</inkml:trace>
  <inkml:trace contextRef="#ctx0" brushRef="#br0" timeOffset="-144528.75">3879 14036 17095,'-5'-1'583,"1"1"-371,32-40-212,-5 17 22,-1-5 1,2-1 12,6-2 256,-2-11 235,-11 8-201,-5 1-325,-10 17-90,-1 11 79,2 8 11,4 7 23,5 5-12,5 7-11,3 1-101,9 7 0,-7-8 45,-3-3 45,-10-12-11,-8-6-158,4-1 12,4-10 23,13-5 111,14-14 34,-2 4 0,4-2 11,-14 8 191,-4-1 201,-3 2 191,-4 0-213,-3 6-381,-4 2-56,-2 7-78,-3 2 156,6 14-22,4 16-45,10 13-123,12 6-34,2-15 146,11-11-201,0-15-527,3-4-1088,-3-2 1872,-6-1 0,-19 0 0,-9 0 0</inkml:trace>
  <inkml:trace contextRef="#ctx0" brushRef="#br0" timeOffset="-144059.75">4955 13745 18384,'-25'22'-84,"1"1"0,-13 11-275,44 14 247,12-24 112,16-7 45,9-10-17,-10-6 0,2-6 163,23-18 184,-29 4 0,-5-3-184,3-22-79,-45-15-112,0 29-45,-19-1-459,6 22-3194,13 16-2678,12 0 6376,24 9 0,-5-11 0,3-1 0</inkml:trace>
  <inkml:trace contextRef="#ctx0" brushRef="#br0" timeOffset="-143708.75">5442 13843 15202,'0'5'582,"0"-2"248,0-3 66,53-30 213,-24-5-958,3 9 1,-1-1 72,-9-21-34,-9 15 12,-2 4-11,0 10-191,-1 8-34,0 6-33,6 23 67,4 16 11,2 22-325,-6-5-773,-3 2-3439,7-26 4526,2-5 0,-3-14 0,-6-8 0</inkml:trace>
  <inkml:trace contextRef="#ctx0" brushRef="#br0" timeOffset="-143509.75">6024 13559 20300,'-16'28'-56,"30"9"-471,16-8 0,4 1-778,-5 0 0,-6-1-1731,-6 16 3036,-41-5 0,2-24 0,-2-3 0</inkml:trace>
  <inkml:trace contextRef="#ctx0" brushRef="#br0" timeOffset="-142677.75">3769 16437 13600,'1'45'369,"0"0"1,0-9-1,-1-5 46,1-3 941,1-20-941,6-28 10,5-27-223,2-13-316,-6 22 0,0 0 271,4-20 269,2 2-190,1 8-214,8 7-100,3 21-1,1 12-885,-1 21-1119,-5 10-2004,-6 6 4087,-5 2 0,-6-14 0,-4-4 0</inkml:trace>
  <inkml:trace contextRef="#ctx0" brushRef="#br0" timeOffset="-142558.75">3849 16567 16176,'-3'0'-929,"0"0"929,32-10 0,13-3 0,-24 8 0,17-6 0,1 0 0</inkml:trace>
  <inkml:trace contextRef="#ctx0" brushRef="#br0" timeOffset="-142393.75">3918 16697 17588,'-3'0'-34,"0"0"-1445,3 0-1300,51 0 2779,-16 0 0,21 0 0,-33 0 0</inkml:trace>
  <inkml:trace contextRef="#ctx0" brushRef="#br0" timeOffset="-141860.75">4414 16661 18866,'9'-41'52,"0"0"0,6 5 0,5 7-164,37 3-44,-8 22 122,-13 19 34,-20 12 0,-4 6 0,-3 4 0,3 13-56,8-11-650,5-6 224,12-18-246,4-18 55,-5-10 1,3-7-404,1-6 1,-1-4 1305,3-8 0,-4-2 442,-11 9 0,-6 0 774,-3-14-248,-17 28-111,-4 5-516,1 4 57,-2 2-258,1 3-191,2 0-235,2 3 112,6 0-56,5 0-34,7 0-279,14 17-180,-3 12 359,1 20-270,-13-6-347,-7-2-985,-2-20-215,8-5-3494,9-9 5445,7-9 0,-13 0 0,-2-2 0</inkml:trace>
  <inkml:trace contextRef="#ctx0" brushRef="#br0" timeOffset="-141527.75">5542 16413 18933,'-12'-5'-23,"2"15"-77,13 12 66,6 3 23,6-2-101,5-14-67,5-4 179,1-3 67,10-14 168,-11-9-22,-2-12-213,-21 4 22,-12 6-44,-6 13-124,-6 5-963,-1 5 1109,-2 15 0,11-10 0,2 11 0</inkml:trace>
  <inkml:trace contextRef="#ctx0" brushRef="#br0" timeOffset="-141275.75">6087 16339 20210,'50'-39'-683,"8"27"503,-18 42 68,1 23-515,-14-8-1233,-11-1-2275,-6-16 4135,-2-3 0,-3-13 0,-3-3 0</inkml:trace>
  <inkml:trace contextRef="#ctx0" brushRef="#br0" timeOffset="-140844.75">6482 16426 16972,'-8'-4'1647,"2"1"-1288,6 3-292,0 0 45,-9 8-90,17 2 34,-3 10-56,17-1-145,-2 2-23,-8 0-269,-12 12-3877,-26 4 4314,1-1 0,-4-13 0,16-14 0</inkml:trace>
  <inkml:trace contextRef="#ctx0" brushRef="#br0" timeOffset="-132495.75">19288 17324 8837,'1'-36'11,"-1"0"1,1 0-1,-1 2-695,-4-16 684,-4-3 0,3 23 0,-2 6 0</inkml:trace>
  <inkml:trace contextRef="#ctx0" brushRef="#br0" timeOffset="-130060.73">18934 15273 15303,'56'15'1232,"0"-4"-1008,-14-10-11,13-2-1029,-21-1 1,0-1 815,6 0 0,1 0 28,4-2 0,1 0-23,4 2 1,0 0-6,0 0 0,0 1-454,-1 1 0,-1 1-605,-4 0 0,-2-1-1161,-4 2 1,-3-2 2219,24-1 0,-28 2 0,-12-2 0</inkml:trace>
  <inkml:trace contextRef="#ctx0" brushRef="#br0" timeOffset="-129594.73">24284 15486 16502,'50'20'160,"0"0"1,4-2-1,4-3-191,-12-8 0,5-2 1,2-1-1,0-1-2029,6 1 0,2 0 0,1-1 0,-1 0 2060,2 0 0,0 0 0,-1 0 0,-3-1 0,2 0 0,-4-1 0,-8 0 0,17-1 0</inkml:trace>
  <inkml:trace contextRef="#ctx0" brushRef="#br0" timeOffset="-129311.73">26941 15491 14675,'38'8'-598,"-1"0"1,1 0-1,3 0 598,18 4 0,-2-1 0,-3 0 0,-15-4 0,1 0 0</inkml:trace>
  <inkml:trace contextRef="#ctx0" brushRef="#br0" timeOffset="-117141.73">18936 13817 14283,'-17'17'-908,"6"-6"0,7-5 1</inkml:trace>
  <inkml:trace contextRef="#ctx0" brushRef="#br0" timeOffset="-116878.73">18987 15858 12076,'1'-3'-381,"0"0"0,-1 3 0,0 0 0</inkml:trace>
  <inkml:trace contextRef="#ctx0" brushRef="#br0" timeOffset="-55911.73">18380 11189 13544,'4'-6'1512,"-1"1"-1288,-3 5-33,0 0-1805,-36-11-2498,-2 44 4112,-19-16 0,25 22 0,18-20 0</inkml:trace>
  <inkml:trace contextRef="#ctx0" brushRef="#br0" timeOffset="-55294.73">19613 15587 15392,'-6'2'370,"1"-1"-191,5-1-224,-32 6-67,20 1-1848,-22 9-1391,35-9 3351,8-8 0,-2-1 0,2-6 0</inkml:trace>
  <inkml:trace contextRef="#ctx0" brushRef="#br0" timeOffset="-48710.73">26223 15138 15023,'49'-14'238,"0"-1"1,2 1 0,-1 3-149,-8 7 0,1 2-1399,6-1 0,2 1 1314,5-1 1,0 1 16,2-1 1,0 1 67,1 0 1,2-1-80,-4 2 0,2-1 0,-2 1-11,9-1 0,-1 0-137,-10 1 0,3 0 1,-5 0 124,0 0 1,-4-1-140,-4 0 0,-2-1-208,-9 0 1,-1-1-1424,20-14 1782,-23-5 0,-11 7 0,-14 1 0</inkml:trace>
  <inkml:trace contextRef="#ctx0" brushRef="#br0" timeOffset="-48093.73">30179 14938 12960,'37'6'385,"0"0"0,2 0 0,1-2-374,1-1 0,-2-2-246,-3 0 1,-1 0 234,2 0 0,1-1-90,7 1 1,0-2-34,-11 1 0,2 0-219,26 0 0,3 0 11,-15 2 1,0 0-387,9 0 0,-3 0-236,-15 0 1,-5 0 952,15 1 0,-37-3 0,-7 0 0</inkml:trace>
  <inkml:trace contextRef="#ctx0" brushRef="#br0" timeOffset="-14809.75">13559 8613 12669,'0'6'1379,"0"-1"-982,27 2 1,13-1-1232,23-3 946,-22 2 0,6 0 0,0-2-1032,17-6 0,2-2 953,-15 2 1,1-1-1,1-1-7,6-1 0,1 0 1,5-1-161,-10 1 0,4 0 0,3 1 0,0-1 1,-2 1-360,-2 1 0,-1 0 0,0 0 0,1 0 0,-1 1 493,3-1 0,1 0 0,0 0 0,-3 1 0,-4 0 0,6 1 0,-5 0 0,-9 1 0,18 1 0</inkml:trace>
  <inkml:trace contextRef="#ctx0" brushRef="#br0" timeOffset="-13766.75">7154 12304 8736,'0'0'0</inkml:trace>
  <inkml:trace contextRef="#ctx0" brushRef="#br0" timeOffset="-13045.75">10368 12169 13218,'51'-3'98,"0"1"1,0 0 0,9-3 0,2 0 0,3-2-99,-9 0 0,1 0 0,2-2 0,1 0-1218,4 0 0,2-1 1,-1 0-1,-2 1 1069,-11 1 1,0 0 0,-3 1 0,0-1-375,11-1 0,-2 1 0,-6 0-1051,-6 1 0,-6 1 1870,20-2 1,-29 5-1,-17 1 1</inkml:trace>
  <inkml:trace contextRef="#ctx0" brushRef="#br0" timeOffset="-661.73">17067 13138 13745,'65'6'190,"0"1"0,0-1 1,-14-1-1,0-1 1,1 0-1,-1-2-141,12 0 0,0-2 0,6 0-775,-18 0 0,3-1 0,2 1 0,2-1 0,1 0 0,-1 1 720,4 0 1,1 0-1,1 0 1,0 0-1,-1-1 1,1 1-307,-2 0 1,1 0 0,0-1-1,-1 1 1,0 0 0,-2 0 228,7 1 0,0 0 0,-1 0 0,-4 1 1,-3 1-68,9 1 1,-6 1 0,-6 0 447,-6 0 1,-7 1-299,19 5 201,-99-9 286,-22-8 1,-14-3-208,12 0 0,-4-1 0,-1 0-47,1 0 0,0-1 0,2 0-233,2-1 0,1 0 0,9 2-841,14 3 1,9 1 1542,5 1 0,18 6 1,15 0-1</inkml:trace>
  <inkml:trace contextRef="#ctx0" brushRef="#br0" timeOffset="4025.27">25571 12561 10125,'56'7'230,"1"-1"1,-1 1 0,4-1 0,2 0 0,-1-2-209,0-1 1,1-2-1,1 1-1181,-10-2 0,0 1 0,1 0 1,1-1 1160,3-1 1,0-1 0,0 0 0,0 0-352,1 1 0,-1-1 1,1 0-1,-1 0 349,-1-2 0,0 1 0,-1-1 0,0 0-191,-2 1 1,-1 0 0,0 0-1,-1 0-549,14-2 1,-1 1-1,-1-1 740,-3 0 0,-1 0 0,-6 0 0,-3 1 0,-6 0 0,-12 0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4:18:15.1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2858 2556 17263,'-40'-12'332,"0"0"1,-2 1 0,1 6-249,5 11 0,0 7-867,-7 2 1,-2 5 804,-3 10 0,-1 5-4,15-8 1,0 2 0,0 5 0,1 4 1,-1 4 0,1 3 0,4 2-23,3-1 0,4 2 0,1 2 1,3 1-4,-1 6 0,1 4 1,6-1-1,9-3-216,11-6 1,7-1 0,6-2 0,2-5-67,6 1 1,5-4-1,5-7-393,10-5 1,6-6 0,-1-6 35,10-4 1,2-7-929,-6-3 1,4-2 0,-3-2 1572,-14-2 0,-3-1 0,0 0 0,21 1 0,-8-1 0,-9-8 0</inkml:trace>
  <inkml:trace contextRef="#ctx0" brushRef="#br0" timeOffset="252">3261 3476 16311,'-43'-4'276,"0"0"1,-7 12-1,3 9-175,18 6 0,3 6-101,1 0 0,3 1-56,-1 22 56,33-24 179,36-10-135,-10-14 1,5-6-28,9-9 0,0-4-151,-9 1 1,-6-3 172,-7-5 0,-7-2 111,-11-8-150,-20 4-22,-7 7-1076,-26 10-2421,6 17 3519,9 7 0,14 1 0,19-4 0</inkml:trace>
  <inkml:trace contextRef="#ctx0" brushRef="#br0" timeOffset="734">3699 3525 16625,'-4'-3'1378,"1"1"-1423,3 2 45,-9 32 45,8-13-22,-4 25 33,11-23 907,-1-10-11,1-19-806,-4-13-23,1-20-44,1-5-57,1 14 0,3-1-44,11-15-101,16 9 78,18 57 11,-5 13 12,-18-4 0,-2 2-180,15 14-23,-18-19 1,-1-2 191,9 4 392,-4-9-135,-16-29 45,-6-16-202,2-15-56,-1 7 0,2-1-22,15-24-202,9 9 90,6 64-841,-10 24 207,-14-4 1,-1 2-2829,10 16 3585,7-6 0,-13-20 0,-1-9 0</inkml:trace>
  <inkml:trace contextRef="#ctx0" brushRef="#br0" timeOffset="1221">4685 3356 18843,'-2'-6'-56,"1"1"79,1 5 10,3 37-22,1-15 68,0 21 391,0-29 46,-1-19-348,0-12 11,1-16 0,2-14-56,0 9 1,3-2-24,3 4 1,4 2-101,5-1 0,4 5-67,19-3 67,6 38-45,-8 16 45,-9 5 0,0 6-224,-3-3 0,0 1 151,1 2 1,-2-1 72,3 5 134,-20-23 202,-10-16-45,8-34-144,9-23-159,-3 20 1,3 2-45,3 7 0,2 5 33,18 6-22,1 38-335,-11 20-35,-10-3 1,2 3-651,3 0 0,3 1 1065,6 5 0,-1-2 0,7 6 0,-9-22 0</inkml:trace>
  <inkml:trace contextRef="#ctx0" brushRef="#br0" timeOffset="1868">5749 3338 17476,'5'-1'639,"-2"-1"-314,-3 2 257,69-10-408,-37 0 0,2-1-113,15-2 1,1-1 112,-15-2 0,-7-2 318,-5-10-88,-24-17-337,-41-3-84,13 23 0,-4 7-11,-6 9 0,0 8-39,-18 22-157,21 29-493,25 4 291,13-17 0,9-1 409,13-3 1,10-5 32,14 2 1,5-6-413,-1-7 0,1-7 407,3-6 0,-3-5 11,-18-2 1,-4-3 22,25-11 0,-13-7 224,-12-10 123,-15 11-392,-5 2-123,-5 16 123,-1 13 792,6 2-780,5 8 21,34 4-67,-11-14 1,6-3-225,15-3 0,1-5-265,-6-3 0,-3-4 411,-4-5 0,-6-4 67,0-21-5,-27 4 1,-7-7 138,-10-17 1,-6-2-12,0-2 1,-3 0-27,-1 17 0,-2-1 1,0 3 389,-5-9 1,1 5-342,-3-6-78,2 12-46,17 51 23,10 45-11,5-7 0,4 6-83,2-6 1,3 3 0,1-1-273,-1-6 1,0 0 0,2-2-46,2-1 0,1-1 1,-2-3-1030,-1-2 0,-2-2-3507,7 24 4947,-17-13 0,-9-20 0,-5-9 0</inkml:trace>
  <inkml:trace contextRef="#ctx0" brushRef="#br0" timeOffset="1987">6850 3238 18899,'24'-56'162,"13"26"1,14 7-148,2 13 0,9 6 0,4 2-1315,-13-1 0,4 2 1,1 0-1,0 1 0,-1 1 224,7 0 1,0 2-1,-1 1 1,0 0 1075,-1 1 0,1 1 0,-4 1 0,-9-1 0,-4 1 0,-8 0 0,12 3 0</inkml:trace>
  <inkml:trace contextRef="#ctx0" brushRef="#br0" timeOffset="2270">4065 4289 18429,'59'-2'233,"0"0"1,0 0-1,-1 0 1,1 0-1,0 1 1,-2-2 0,3 1-1,1 0 1,1-1-1,0 0 1,1 0 0,0-1-1,0-1-938,0 0 0,1-1 1,-1 0-1,1-1 0,0 0 1,1 0-1,0 0 0,0 1 702,-2 0 1,0 0-1,2 1 1,0-1 0,0 1-1,-1 0 1,-1-1-1,-2 1 1,-3 0-187,11 0 0,-3-1 0,-2 1 0,-1 0 0,1-1 1,4 0-2,-9 1 1,3-1 0,0 1 0,2-1 0,-1 0 0,0 0 0,-2-1 0,-1 0-195,0 0 0,-1-1 0,-1 0 0,0 0 1,-1-1-1,0 0 0,0-1 384,1-2 0,1 0 0,1-2 0,-1 0 0,-2 1 0,-4 0 0,-4 1 0,22-4 0,-7 1 0,-10-3 0,-15-7 0,-1 0 0</inkml:trace>
  <inkml:trace contextRef="#ctx0" brushRef="#br0" timeOffset="2634">9357 2525 18082,'-35'-3'453,"0"0"1,23 1-454,49 1 0,27 2-168,-5-2 0,5 0-683,-10-2 1,2 0-1,-3-1 694,7-2 0,-4-3 325,0-5 1,-8-4 1889,-11-13-1240,-54 2-450,-34 21-362,15 16 0,3 9-18,3 34-63,24-11 1,5 7-1,2 2-2510,1 9 1,2 1 0,0 1 2457,-2 1 0,-1 1 1,1-5-1,4 13 0,-2-12 1,-10-9-1</inkml:trace>
  <inkml:trace contextRef="#ctx0" brushRef="#br0" timeOffset="5868">11323 2401 17375,'-46'-3'314,"10"1"-169,60 3-145,-1 0-414,38 0-426,-15-1 313,-1 1 527,-22 0-11,-17 2 11,-4-1 426,-2 3 302,-5 0 180,2 0-538,-3-2-225,4-3-111,15-1 89,27-10-62,3 3 1,9-1-73,4 0 0,7-1 0,0 1-753,-2 1 0,0 0 0,3 2 442,-7 0 0,2 0 0,0 1 0,-2 1-765,5 1 0,-2 2 0,-1-1 985,-1 0 1,0 1 0,-5 1 0,-3-1 0,-5 2 0,19-1 0</inkml:trace>
  <inkml:trace contextRef="#ctx0" brushRef="#br0" timeOffset="6318">11908 2507 15605,'0'-6'919,"0"1"-589,-1 43 1,0 23-309,2-25 1,1 2-1150,0 12 1,0 8 0,2-4 879,3 3 1,3-3-892,1-1 1,2-2 1297,1-4 1,-1-4 0,3 4 0,-4-16 0</inkml:trace>
  <inkml:trace contextRef="#ctx0" brushRef="#br0" timeOffset="7035">12170 2672 18597,'0'-8'45,"0"2"22,12 34 0,7 20-62,0-5 1,1 3-827,5 13 0,1 1 759,-3-9 1,-1-6-17,3 0 412,-3-13-356,0-14 374,13-13 28,9-35 46,0 1-389,-20 5 1,-1 0 332,9-6 497,0 11-867,-2 9 56,13 12-22,9 15-17,-15-6 0,0 0-17,-4 0 0,0-1-170,3-3 1,0-2-458,26-3 212,-29-3 0,1-2-560,2-1 1,-1-3 43,-2-1 1,-1-2-96,24-18 650,-31 4 0,-3-3 3715,1-22-1209,-6 2-1044,-18 19-492,-2 22-336,-9 12-157,-11 34-96,10-11 1,0 3-6,2 2 0,2 0-78,-4 31-23,20-29-11,11-7 89,16-10 23,17-10 68,14-8-7,-14-11 1,3-3-12,-6 1 1,-2-1-12,-1-3 0,-4 1 118,6-6 920,-38 15-316,-7 2-436,-2 1-381,0 1-56,0 0 101,3 6 0,1 6-258,7 7-369,2 9-1828,21 12-1955,-3-22 1,5-2 4420,2 0 0,0-2 0,24-1 0,-25-11 0</inkml:trace>
  <inkml:trace contextRef="#ctx0" brushRef="#br0" timeOffset="8051">16060 2865 15650,'42'-32'490,"1"0"0,-1 0 0,5-5 0,-7 3-18,-8-5-192,-42 20 179,-34-2-331,7 15 1,-5 6-39,-16 11 0,0 7-621,7 0 1,4 5 536,0 13 0,8 4-6,16-9 0,7 2-90,-5 28 73,18-6-241,23-25 1,11-4 268,14-7 1,9-6 25,-3-3 0,5-3 1,0-4-380,-7-4 0,-1-4 0,-1-1 364,1-1 1,-2-3-1,-5-2 45,-4-4 1,-6-5 458,-6-4 1,-6-2 672,-3-21-93,-24-2-1050,-6 20-56,-4 14-101,12 9 828,4 2-1197,15-2-236,33-9 622,-7 6 0,4 0 73,10 0 0,-1 1-57,-9 1 1,-4 3-202,12 7 269,-38 15 437,-33 38-202,8-21 1,0 2-180,-3 9 0,1 1-56,6-12 0,4-2 56,21 19 45,22-27-34,22-10-34,-23-9 1,4-4-253,4-5 1,4-4 0,1-2 251,0-3 1,0-3 0,0-3-1,3-6 1,-1-5 0,-5-1 122,5-7 1,-12-4 62,-20 0 0,-13 0 217,-24-12 7,-3 22 0,-4 2-225,-2 7 1,-1 1-275,-22-18-101,17 23-190,26 12 900,21 5-631,14 0-34,24 0 50,1 0 1,4 0-208,-2 0 0,-1 0 22,1 4 1,-4 1 246,9 5 11,-58 13 213,-22 2-6,-5-1 1,-3 2-197,2 2 1,3 2-214,-3 6 1,6 1-471,12 16-605,32-11-393,23-23-2497,14-6 4115,-26-9 0,-2-1 1,6-1-1,-7-2 1</inkml:trace>
  <inkml:trace contextRef="#ctx0" brushRef="#br0" timeOffset="8318">18329 2761 21005,'-20'19'-795,"15"-5"526,53-8 348,-4-18 268,-7-14-67,-20-5-224,-25-3-56,-7 15-34,-33 8-1534,-2 21-8263,2 18 9560,28 3 0,18-4 1,11-18-1</inkml:trace>
  <inkml:trace contextRef="#ctx0" brushRef="#br0" timeOffset="8584">18694 2917 22081,'12'-44'-116,"0"1"1,1 5-1,3 4 105,28-4-146,-6 19 79,-22 30-416,-1 27 214,-6 3-381,3 13-549,11-25-1507,9-11 0,6-5 2717,25-1 0,2 0 0,-32-12 0</inkml:trace>
  <inkml:trace contextRef="#ctx0" brushRef="#br0" timeOffset="8802">19387 2716 21555,'-59'-12'784,"13"13"-863,42 23-55,17 37-213,0-27 0,1 2-539,1 8 1,-4 0-746,-8-7 1,-6-4 454,-18 9-135,-28-20-1490,12-17 2801,13-10 0,13 4 0,9-5 0</inkml:trace>
  <inkml:trace contextRef="#ctx0" brushRef="#br0" timeOffset="9484">21720 2694 17924,'-36'-5'392,"-1"-1"0,1 3 1,0 4-321,-8 13 1,1 8-84,7 5 0,4 4 11,-1 0 0,5 3-140,10-1 0,10-1-330,21 4-685,38-4 976,-13-21 0,5-7 341,11-9 1,0-6-130,-11 1 1,-4-5 442,-7-7 1,-6-4 340,-8-10-55,-9 7-112,-7 10-470,-5 9-304,2 17-302,9 21 527,11 0-101,20 6-11,12-22-17,-7-9 0,5-5 56,1-9 0,1-4 5,8-5 1,-4-3-17,-15 1 0,-5-2 521,7-20-34,-33 26-201,-6 6-303,-3 6-45,0 6 34,3 24-482,18 17-225,5 4-211,22 1-427,5-23 1356,-4-14 0,-1-2 0,-3 1 0,21-5 0</inkml:trace>
  <inkml:trace contextRef="#ctx0" brushRef="#br0" timeOffset="9768">22855 2821 18597,'-6'-4'1221,"1"2"-1238,30-15 1,16-3-18,14 1-831,2-7 1,4 1 836,-16 11 0,-1 2-90,8-6 1,-3-4 586,-16 3 1,-9-3 471,-11-30-615,-50 16-158,-2 22 0,-6 5-452,2 5 1,0 5 316,-4 6 1,1 4-34,0 1 0,4 6-149,-4 15 0,11 9-479,19 2 1,15 3-281,25 12 1,17-3 492,-8-24 1,6-3-1,4-4-441,1-4 1,4-3-1,3-3 1,-2-1-624,14 0 0,0-3 0,2-2 1479,-9-1 0,1-1 0,0 0 0,-6-2 0,16 3 0,-5-2 0,-8-2 0,1 0 0</inkml:trace>
  <inkml:trace contextRef="#ctx0" brushRef="#br0" timeOffset="10152">25008 2805 13577,'7'52'859,"-1"-1"0,-1-6 0,-1-5 385,-1-3 212,-6-18-402,-2-19-293,-5-31-722,7 0 1,1-5-40,3-2 0,2-3-529,3-8 1,5 0 516,3 14 1,4 2 11,1 4 0,2 3 0,24-14-101,8 20-33,-8 42 117,-22 7 0,-5 7-5,-3 2 0,-4 3-516,-2 8 0,0 0-135,0-13 1,1-2-757,3-1 1,1 0-4847,20 24 6275,5-11 0,-17-21 0,-3-11 0</inkml:trace>
  <inkml:trace contextRef="#ctx0" brushRef="#br0" timeOffset="10452">25814 2917 20793,'34'-7'-366,"0"1"0,19-8 0,1-5 282,-6-1 0,-2-4 252,1-7 0,-7-2 179,-5-19-168,-50 12-33,-25 25-34,-1 14 0,-3 8-118,0 11 1,1 6-376,-1 7 0,8 4-230,14 0 1,12 0-724,18-1 1,12-4-943,12-8 0,8-7-519,10 2 0,5-4 2795,-10-4 0,1-2 0,-3-1 0,-2 0 0,-2-1 0,-4-1 0,1-1 0</inkml:trace>
  <inkml:trace contextRef="#ctx0" brushRef="#br0" timeOffset="10834">27049 2634 20009,'-58'-23'300,"-1"0"0,0-1 0,11 4 1,1 2-1,6 5-1208,-24 13 550,53 9-303,62 8 526,-14-11 1,3-3 128,10 1 0,-1-1 6,-9-3 0,-2 0-67,19 11 67,-27 19 112,-17 22 0,-8 16-604,-4-8 1,-4 5-1,1 5 501,1-18 0,1 4 0,-1 1 0,0 0 0,0-2-471,-2 7 1,-2-2-1,2-1 1,1-1 466,3-3 1,0-1 0,2-3-1,1-4 6,3 13 1,3-6-34,0-8 1,-1-3 77,2 18 45,-26-27-62,-11-44 0,-7-14-151,2-3 0,-3-7 0,1-2-182,-1-4 1,1-3-1,0-3 174,-1-5 1,1-4 0,5 2-486,9 11 0,3 1 0,3-1 758,2-8 0,3-1 0,1 5 0,-1 8 0,2 4 0,6-4 0,0-1 0</inkml:trace>
  <inkml:trace contextRef="#ctx0" brushRef="#br0" timeOffset="11051">27785 2200 20143,'-32'28'95,"0"-1"0,6 7 0,0 5 1,5 3-96,5 6 0,6 3 0,0 2-1025,1-4 0,0 2 0,2 1 0,1-3 606,4 6 1,2-3 0,2-1-1655,5 14 0,4-7 2315,17 1 0,-12-29 0,-1-14 0</inkml:trace>
  <inkml:trace contextRef="#ctx0" brushRef="#br0" timeOffset="11187">27879 2857 15549,'-13'8'0,"2"-2"0</inkml:trace>
  <inkml:trace contextRef="#ctx0" brushRef="#br0" timeOffset="11335">28036 2605 19493,'-52'-27'-9831,"13"5"9820,53 27 1,-9-4 0,10 4 0</inkml:trace>
  <inkml:trace contextRef="#ctx0" brushRef="#br0" timeOffset="11785">28479 2677 19538,'-17'-50'2532,"-9"13"-2521,-12 36-11,-12 16-11,-3 8-157,26 2 0,6 5-695,10 30 622,22-25 0,7-3 241,26 10 0,-13-28 0,2-7 45,8-10 470,9-24 225,-8-8-549,-5-5-382,-17 27 191,-17 34 79,-4 35-79,0-16 0,0 3-293,1 5 1,-1 1 264,1 4 0,0 3-178,2-10 1,-1 3 0,-1-3 81,-4 14 1,-2-3 123,1-3 0,-5-4 67,-21 5 169,-9-43-12,7-18 0,-3-8-196,-3-13 0,1-10-596,9 1 1,2-4-1,3-2-1222,-6-17 0,8-2 439,13-4 1,12 2-1294,8 18 0,8 4 2644,7 0 0,3 5 0,5-6 0,-1 13 0</inkml:trace>
  <inkml:trace contextRef="#ctx0" brushRef="#br0" timeOffset="11969">29089 2747 17834,'-19'32'-291,"0"-1"0,-1 25-1938,41-33 2229,32-8 0,-26-7 0,10-7 0</inkml:trace>
  <inkml:trace contextRef="#ctx0" brushRef="#br0" timeOffset="12085">29166 2398 15023,'0'0'0</inkml:trace>
  <inkml:trace contextRef="#ctx0" brushRef="#br0" timeOffset="12418">29583 2338 19516,'-31'42'242,"1"-1"1,1 0 0,6 0-215,11-6 0,6 1-6,6 16 1,9 2-18,14 0 1,9-1-1001,-6-15 0,5-1 1,1-3 1027,11 4 1,2-8 10,-4-11 1,-3-9 984,-1-14-222,-10-40-522,-19 9 1,-7-4-292,-9-7 0,-6 1 0,2 6 1,-6 6-1,-9 11 1,-4 7-409,-18 8-438,1 16-795,11 8-3239,16 13 5291,18 4 0,4-14 0,6-4 1</inkml:trace>
  <inkml:trace contextRef="#ctx0" brushRef="#br0" timeOffset="13052">30444 2181 19090,'-37'46'179,"-1"0"0,4 0 1,4 0-152,12-8 0,5 2-28,0 17 0,10 3-34,16 0 1,11 0-1375,1-13 0,5 0 1,4-4 1306,0-9 0,3-4 1,3-4 14,4-3 0,3-3 0,-1-6 353,7-4 1,1-7-253,-10-8 0,3-4 0,-4-5 18,16-17 1,-5-8 257,-17 7 1,-1-3-1,-5 0 151,1-12 1,-11 1-140,-13 9 0,-11 7-35,-27 8-77,-28 13-79,19 11 0,-3 5-73,-21 10 0,2 11-151,16 12 0,7 6-208,-1 1 1,12 3-503,29 5 1,16-1-709,12-13 1,9-4 1529,11-1 0,1-4 0,-20-12 0,-2-3 0,26 9 0</inkml:trace>
  <inkml:trace contextRef="#ctx0" brushRef="#br0" timeOffset="13618">14443 4723 17062,'-19'45'-830,"-1"1"1,-6 13 0,16-34 0</inkml:trace>
  <inkml:trace contextRef="#ctx0" brushRef="#br0" timeOffset="13785">14004 5805 16502,'56'-13'0,"-11"2"0</inkml:trace>
  <inkml:trace contextRef="#ctx0" brushRef="#br0" timeOffset="13934">14933 5715 18910,'5'-43'0,"-1"8"0</inkml:trace>
  <inkml:trace contextRef="#ctx0" brushRef="#br0" timeOffset="14318">17084 4749 19459,'-43'-19'115,"0"0"0,1 0 0,-23 3 0,2 15-115,13 25 0,2 17-477,14-6 0,-1 6 0,2 4 1,4 1 470,6 2 0,3 1 1,4 2-1,5 1-541,6 8 1,5 2 0,5 0-1,5-5 513,9 5 1,6-5-1,9-7 26,14-4 1,8-7 0,1-8-181,-13-12 1,0-6-1,0-1 177,20 2 0,-1-4-74,-8-1 1,-1-7 157,-2-12 0,-6-10 634,-19-6 1,-11-8-288,-12-16 0,-13-3-341,-8 7 0,-8 3 694,-9 0 0,-3 8-773,-9 5 604,23 16-2319,76 9-1277,7 4 1,9 2 2895,-19-1 1,1-1-1,-1 1 1,16 0-1,-7 0 1,-2-1-1</inkml:trace>
  <inkml:trace contextRef="#ctx0" brushRef="#br0" timeOffset="14584">17846 5245 18003,'-35'12'269,"0"1"0,-4 13 0,6 8-393,15 3 1,11 3-516,11 4 1,14-4 268,19-9 0,11-10 342,1-9 0,5-8-47,-7-9 0,3-6 1,-6-3 264,0-9 1,-5-5 302,1-8 0,-14-4-488,-26 5 1,-13 1-96,-31-7-254,5 25 1,-3 9-1136,-20 16 1479,8 12 0,25-7 0,13 4 0</inkml:trace>
  <inkml:trace contextRef="#ctx0" brushRef="#br0" timeOffset="14836">18685 5300 17868,'-46'17'583,"0"1"0,3 1 0,1 2-455,5 0 1,2 1-84,-12 17 33,38 1-234,65-19-158,-5-16 0,4-5 297,1-5 0,-1-6-87,2-4 1,-7-5 114,0-17-100,-24-14-2130,-51 13 2219,-14 5 0,-5 20 0,13 13 0</inkml:trace>
  <inkml:trace contextRef="#ctx0" brushRef="#br0" timeOffset="15251">19730 5160 19112,'-54'11'272,"0"0"1,0 0 0,0 0-1,-13 4 1,1 0 0,9 5-273,4 8 0,9 7-6,7 9 1,19 3 10,32-6 1,18-5-223,6-10 1,8-5-1,3-5-865,3-6 0,3-6 1,1-5 1081,6-4 0,2-6 0,-6-5 0,-15-1 0,-4-3 0,-1-2 33,18-14 1,-4-4-1,-4-4 1,-4-3 33,-6-2 1,-5-4-1,-6 0 0,-5-4 110,-10 5 0,-4-4 0,-7 0 17,-8 2 0,-6 1 1,-2 0-87,1 1 0,-2 1 0,-6 4-109,-8 6 1,-6 4 0,-3 8 78,-12 7 1,-7 12-53,2 7 0,-6 6 1,5 9-195,11 6 0,4 8 0,6 6 33,3 9 1,5 6 0,12 1-124,14-1 0,10 0 0,9-1-297,15 6 0,11-2 1,4-5-104,-1-8 1,2-5 0,4 0-414,-10-7 1,1-1 0,2 0 0,1-1 1070,4 2 0,2-2 0,-1 0 0,-4-2 0,13 5 0,-5-2 0,-6-5 0,0 0 0</inkml:trace>
  <inkml:trace contextRef="#ctx0" brushRef="#br0" timeOffset="15768">22764 5367 13308,'-5'36'1966,"0"0"1,-3 24-1037,5-39 728,-4-8-661,-5-11-783,-3-40-214,6-6 0,4 5 0,4-1-696,8-25 685,6 6-96,10 16 74,4 18 10,3 13-22,20 36-241,-20 1 1,0 4 89,0 1 0,-2 4-96,0 6 1,-5 0 44,-1 11 865,-10-2 526,-7-26-787,-3-35-323,6-24-34,-1 2 0,3-4-470,7 1 1,2-1 458,4-3 0,3 1 22,3 1 0,4 1 77,7 2 0,2 7-161,-9 18 1,0 10-12,2 16 0,-6 11-196,-11 6 0,-5 5-435,-3 11 1,-1 2-687,-2-13 1,3-3 1400,5 0 0,1-3 0,2 6 0,4-13 0</inkml:trace>
  <inkml:trace contextRef="#ctx0" brushRef="#br0" timeOffset="16051">24254 5190 20177,'-50'12'249,"0"0"0,1 0 1,-19 5-1,10 3-249,8 16-549,39 16-11,35-29 0,14-5 145,20 2 0,6-7-330,0-7 1,0-7 750,2-4 0,-7-6 5,-4-12 595,-26-1-539,-32 0-62,-21 5 1,-10 2-488,-7 1 1,-3 1-3889,2-3 0,2 1 4370,-12-5 0,40 12 0,20 5 0</inkml:trace>
  <inkml:trace contextRef="#ctx0" brushRef="#br0" timeOffset="16468">25350 5107 20725,'-50'-17'160,"1"1"1,-1-1 0,1 0 0,-6 2-1,2 1 1,-1 7-135,-7 8 0,-2 6 1,6 5-27,-5 4 0,8 8-79,6 4 1,13 6-1,30 25 57,33-6-676,14-34 0,8-8 664,-1-6 1,2-7-390,3-4 1,1-3 422,-1-3 0,-1-2 0,-4-5 0,-2-3 0,-7 0 0,-4-5-23,-6-15 1,-8-8 55,-12 7 1,-4-3 0,-4-4-27,-2-14 1,-4-4-1,-1 3-344,-1 8 0,-1 3 1,-1 1 399,-1 2 1,-2 2-1,1 8 195,-7-10 212,2 36-453,2 37 0,1 18-17,2 0 0,1 5 0,0 1-150,1 2 0,1 1 0,2 1 131,0 6 1,2 1-1,5-5-143,8 5 0,6-5-186,7 0 1,5-3-163,5-2 0,7-2-1141,5-8 0,6-1 0,-2-4 1651,11 1 0,-2-4 0,2 2 0,-6-6 0,-3-15 0</inkml:trace>
  <inkml:trace contextRef="#ctx0" brushRef="#br0" timeOffset="17018">26052 5146 22339,'-2'-49'-112,"10"5"101,22 27-146,25-17 123,-18-9 28,-19 12 1,-6-1 5,-19-19 0,-19 4 78,-6 25 79,-9 6-56,11 9-90,-7 16-11,15 10-11,-1 19-23,7 5 34,3 5-78,7 2 16,17-16 1,9-1-74,15 0 1,11-3-1242,2-7 0,7-1 1,0-4 975,-2-4 0,0-2 1,1-2-80,6-3 1,1-2 0,-2-2-470,5-1 1,0-6-50,-11-2 0,1-4 0,-3-4 813,11-12 1,-7-9 859,-17 3 0,-3-5 0,-7-5 7,-12-7 1,-8-5 0,-4 0-453,-4 6 1,-3 1 0,-1 0-240,-1-5 1,-2 1 0,1 2 186,2-6 0,0 0 314,2-12 0,1 2 1063,1 19 1,-1 4-1747,-3-18 717,-4 71-521,2 19 0,0 10 5,-2 4 0,1 5-245,1 2 0,2 5 0,3 0-1003,5 0 1,5 0 0,2 1 1194,1-7 1,3 1-1,1-1 1,-1-5-1,7 12 1,2-7-1,2-17 1,0 1 0</inkml:trace>
  <inkml:trace contextRef="#ctx0" brushRef="#br0" timeOffset="17151">27491 5085 13432,'-39'47'0,"8"-9"0</inkml:trace>
  <inkml:trace contextRef="#ctx0" brushRef="#br0" timeOffset="17469">18776 6499 18832,'50'2'145,"0"0"1,1 0 0,-4-3-1,5-2 1,5-2 0,4 0 0,2 0-1,3-1 1,1 0-552,-12 1 1,2 0-1,2-1 1,3 1 0,0-2-1,2 1 1,1 0-1,1-1 1,0 1 0,0-1-1,-1 1 1,0 0 428,-2-1 0,0 1 1,0 0-1,0 0 0,0 0 1,1-1-1,0 1 0,0 0 1,1-1-1,1 1 0,0 0 1,1-1-1,1 1-80,-6 0 1,2 0 0,0 0 0,2 0 0,0 0 0,0 0 0,1 0 0,0 0 0,0 0-1,0 0 1,0 0 0,-1 1 0,-1-1 0,0 1 0,-2 1 0,0-1 59,4 1 0,-2-1 1,-1 1-1,-1 0 1,0 1-1,-1-1 1,0 1-1,1 0 1,0 0-1,1 1 1,2-1-1,2 1 1,2 0-43,-10 1 1,1-1-1,1 1 1,2 0-1,0 1 1,1-1-1,1 0 1,1 1-1,0 0 1,1 0-1,-1 0 1,1 0 0,0 0-1,0 1 1,0 0-1,-1-1 1,0 1-1,0 1 1,-2-1-66,0 1 1,0-1 0,-1 1 0,1 1-1,-1-1 1,0 1 0,0 0 0,0 0 0,0 0-1,0 0 1,0 1 0,1-1 0,-1 0-1,1 1 1,0-1 0,0 1 0,0-1 0,1 0-1,0 0-96,-2 0 1,1 0 0,1 0-1,0 1 1,1-1 0,0 0 0,1 0-1,-1 0 1,1 0 0,0 0 0,-1 0-1,1 1 1,-2-1 0,0 0 0,0 1-1,-1-1 1,-2 0 0,0 1 0,-1-1-1,-2 1 1,-1 0-101,11 0 1,-1 1 0,-2 0-1,0 0 1,-1 1 0,-1-1 0,-1 0-1,-1 1 1,-1-1 0,-1 0 0,-1-1-1,-2 0 1,0 0 0,-2-1 306,12 0 0,0-1 1,-1 0-1,-1 0 1,-3-1-1,-3 0 1,-5-1-1,-4 1 1,-6-2-1,13 1 1,-9-1-1,-7-3 1,-7-6-1,0-1 1</inkml:trace>
  <inkml:trace contextRef="#ctx0" brushRef="#br0" timeOffset="17801">22992 6182 15701,'57'0'40,"0"-1"0,1 1 1,-1-1-1,0 1 0,1-1 1,-4 0-1,3 0 1,3 0-1,1-1 0,2 1 1,2-1-1,0 1 1,1-1-1,0 1 0,1 0-253,-4-1 1,1 1 0,1 0 0,1 0-1,1 0 1,0 0 0,1 0 0,0 0 0,0 0-1,0 0 1,0 0 0,0 0 212,-5 0 0,1 0 0,0 0 0,0 0 0,0-1 0,1 1 0,-1 0 0,1-1 0,-1 1 0,1 0 0,-1 0 0,0 1 0,1-1-63,-1 1 0,1 0 1,1 1-1,0-1 0,0 0 1,0 1-1,0 0 1,-1-1-1,-1 1 0,-1 0 1,-1 0-1,-2 1 1,-2-1-17,9 0 1,-3 1-1,-2 0 1,-1-1-1,-1 1 1,0 1-1,0-1 1,2 1-1,3 0-134,-5 0 0,2 0 0,0 1 1,2 1-1,0-1 0,1 0 1,-1 1-1,0-1 0,-2 0 0,0 0 1,-2 0-191,4 0 1,-1-1 0,0 1 0,-2-1 0,0 0 0,-1 0 0,1 0 0,-1 0 0,0-1-190,6 1 0,2-1 0,0 0 1,0 0-1,-2 0 0,-3-1 1,-3 0-1,-5-1 205,16 0 1,-4 0 0,-8-3 0,-13-4 448,6-19 846,-101 10-908,8 10 0,-4 3 254,-7 3 0,2 1 1,-10 0-1,12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2:50:51.3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2480 10457 11256,'60'-12'171,"-1"1"0,0 0 1,0-1-1,10 0 0,1 0 1,2 0-1,2 1-1051,-15 2 1,1 1 0,2 0 0,1 0 0,2 0 0,0 0 962,-2 0 0,2 0 0,1 0 1,1 1-1,1-1 0,0 0 1,2 0-112,-4 1 0,0 0 0,1 0 0,0 0 1,2 0-1,3-1 0,2 1 0,4-1 109,-15 2 1,2 0 0,2-1-1,2 1 1,2-1 0,1 0-1,1 0 1,1 1 0,2-1-1,0 0 1,0 0 0,0 0 0,1 1-1,0-1-52,-10 2 0,0-1 0,2 0 0,0 1 0,1-1 0,0 1 0,0-1 0,1 1 0,1-1 0,-1 1 0,1-1 0,0 1 0,0-1 0,0 1 0,1-1 0,-2 1 0,1 0 0,0-1-1,1 0 0,0 1 0,0-1 0,1 1 0,-1-1 0,1 0 0,-1 1 0,1-1 0,0 0 0,-1 1 0,1-1 0,0 0 0,0 1 0,1 0 1,-1-1-1,0 1 0,0 0 0,1-1-69,-3 2 0,1-1 1,0 0-1,0 0 0,1 0 1,0 1-1,1-1 0,-1 0 1,0 1-1,0-1 0,0 1 1,-1-1-1,-1 1 0,1-1 1,-2 1-1,-1 0 0,0 0 1,-1 0-1,-2 0 53,11 0 1,-2-1 0,-2 1 0,0 0 0,-1 0 0,-1 0-1,-1 0 1,0 0 0,0 1 0,0-1 0,0 0 0,1 1-1,0-1 1,1 1-10,-3-1 1,-1 1 0,1 0 0,0-1-1,0 1 1,0 0 0,1 0 0,-1 0 0,0 0-1,1 0 1,-1 0 0,1 0 0,-1 0 0,1 0-1,0 1 0,0-1 0,0 0 0,-1 0 0,0 0 0,-1 0 0,1 0 0,0 1 0,0-1 0,2 0 0,-1 1 0,2-1 0,1 0 0,1 1 0,2-1 0,2 1-1,-12 0 1,1 0-1,1 0 1,1 0-1,2 0 1,-1 0 0,2 0-1,1 1 1,0-1-1,0 0 1,2 0-1,-1 1 1,1-1 0,0 0-1,1 1 1,-1-1-1,1 1 1,-1-1-1,1 1 1,-1-1 0,0 1-1,0-1 1,-3 1 0,0 0 0,0 0 1,0 0-1,1 0 0,0 0 1,0 0-1,0 0 0,0 0 0,1 0 1,-1 0-1,1 0 0,-1 0 1,1 1-1,0-1 0,0 0 0,0 0 1,-1 0-1,1 1 0,0-1 1,0 0-1,-1 0 0,1 1 0,-1-1-3,0 0 1,1 0-1,-1 0 1,1 0-1,0 1 1,0-1-1,0 0 1,-1 0-1,1 0 1,0 0-1,0 0 1,0 1-1,-1-1 1,1 0-1,0 0 1,-1 1-1,0-1 1,0 0-1,0 1 1,0-1-1,0 1 1,-1-1-1,1 1 1,-1-1 0,3 1 0,1-1 0,1 1 0,-1 0 0,1 0 0,-1-1 0,1 1 0,-1 0 0,1 0 0,-1 0 0,0 0 0,-1 0 0,0 0 0,-1 0 0,0 0 0,-2 0 0,1 0 0,-2 1 0,-1-1 0,-1 0 0,0 0 0,-2 0-1,11 1 0,-2-1 0,-2 1 0,-1-1 0,-2 0 0,-1 1 0,0-1 0,-1 1 0,0 0 0,1-1 0,0 1 0,1 0 0,2 0 0,1 0 0,2 0 2,-8 0 1,0 1 0,1-1 0,2 0 0,0 1-1,0-1 1,2 1 0,-1-1 0,1 1 0,1 0 0,-1 0-1,1-1 1,0 1 0,-1 0 0,1 0 0,-1 0 0,0 0-1,-1 0 1,0 0 0,-1 1-1,1-1 0,-1 0 1,0 0-1,0 1 0,-1-1 1,1 1-1,-1-1 1,0 1-1,0-1 0,0 1 1,0-1-1,0 1 1,1 0-1,-1-1 0,1 1 1,0 0-1,1 0 1,0-1-1,0 1-201,-2 0 0,0-1 0,1 1 0,1 0 0,1-1 0,0 1 0,0 0 0,1 0 0,-1 0 0,1 0 0,-1 0 0,0-1 0,-1 1 0,0 0 0,-1 0 0,-1-1 0,-1 1 0,-1 0 0,-1-1 0,-2 1 0,-1-1 199,18 2 0,-2-1 0,0 0 0,-1 0 0,-2 0 0,-1 0 0,-2 0 0,-1-1 0,-1 1 0,-3 0 0,-1 0 0,-2-1 0,-3 1 0,12 0 0,-1 0 0,-2 0 0,-3 0 0,-3-1 0,-5 1 0,-5-1 0,-6-1 0,6-1 0,-1 0 0,1 0 0</inkml:trace>
  <inkml:trace contextRef="#ctx0" brushRef="#br0" timeOffset="685">6008 11344 14484,'11'0'5,"20"35"1,3 14-4812,11 10 4806,-6-7 0,-1-2 0,-4-10 0,-20-32 0</inkml:trace>
  <inkml:trace contextRef="#ctx0" brushRef="#br0" timeOffset="835">6320 11554 14036,'-28'64'57,"0"-1"1,-1 1 0,1-1 0,-1 10 0,3-3 0,5-6-58,3-1 0,8-10 0,8 4 0,6-45 0</inkml:trace>
  <inkml:trace contextRef="#ctx0" brushRef="#br0" timeOffset="1205">6433 12089 19403,'4'-43'52,"-1"0"1,1 0 0,-1-1-9,-1-3 1,-1 1 381,0-23-180,-3 28 1,-2 4 189,-3 6-211,-4 18-225,4 7-90,8 21 102,37 12-159,23 6 47,7-5-91,-2-12-190,-32-10-100,-12 13 492,-12 13-22,-18 22 11,1-7 0,-5 0-471,9-22-3473,16-7 3944,11-7 0,-6-5 0,2-6 0</inkml:trace>
  <inkml:trace contextRef="#ctx0" brushRef="#br0" timeOffset="1573">7683 11717 16860,'37'-25'-1012,"1"0"1,11-11 0,-29 30 0</inkml:trace>
  <inkml:trace contextRef="#ctx0" brushRef="#br0" timeOffset="1872">8325 11454 20770,'58'-17'-490,"0"0"0,0 0 0,7-3 0,-9 10-216,4 31 695,-47 10 11,-23 8 873,-8 3-442,-4-11 1,-2 0 16,-9 26-425,17-5-79,33-23-2129,36-27 504,18-15 1681,-7-5 0,-2 0 0,-2-1 0,-17 5 0,0 0 0</inkml:trace>
  <inkml:trace contextRef="#ctx0" brushRef="#br0" timeOffset="2125">9249 11393 19897,'-44'-9'328,"0"0"1,2 6-1,5 5-328,-3 18-89,9 34-91,37-4-312,46-3 424,-11-35 1,3-7 78,-2-6 1,-2-4 44,21-13 134,-41 1 157,-11 1-302,-12 0-146,-32 3-2812,-10 5-5670,-4 6 8583,12 5 0,27 0 0,7-1 0</inkml:trace>
  <inkml:trace contextRef="#ctx0" brushRef="#br0" timeOffset="2476">9680 11294 16692,'41'-29'706,"1"0"0,-5 6 0,-1 9-774,11 21-10,-26 43 156,-46 13 465,10-27 1,-2 0 106,-17 12-504,15-21-46,22-18-100,17-6-67,15-2-1323,11-7 1,7-3 1389,8-1 0,0-1 0,-14 2 0,-1-1 0,-8 1 0,1 1 0</inkml:trace>
  <inkml:trace contextRef="#ctx0" brushRef="#br0" timeOffset="2711">10262 11209 20020,'42'-20'-51,"-1"-1"1,24 17 39,-31 57 44,-30 9 191,-15-17 0,-2-2 12,1 10-158,43-5-935,16-33 0,10-8-3183,-1-3 1,4-2 3983,13-1 0,-6-2 0,-8 1 0,-18 0 1</inkml:trace>
  <inkml:trace contextRef="#ctx0" brushRef="#br0" timeOffset="2976">8225 12291 18115,'-41'14'874,"1"1"0,81-10-715,7-10 1,15-6 0,11-3-1,5 0-832,-18 3 1,6 0-1,4-1 1,4-1-1,1 0 1,1 0-1,-1-1 1,-1 1 672,-8 2 0,-1-1 0,1 0 0,0 0 0,0 0 0,1 0 0,0 1 0,1-1 0,1 1-108,0-1 0,2 1 0,1 0 1,0-1-1,1 1 0,0 0 1,-1 0-1,-2 2 0,-2-1 1,-2 2 75,9-1 0,-2 1 0,-2 1 0,-1 1 0,-2 0 0,0 0 0,0 1-246,7-1 0,-1 1 1,0 0-1,-2 1 1,-1 0-1,-3 1-383,1 0 0,0 0 0,-3 1 0,-4 1 0,-6 0 652,0-1 1,-5 2-1,-6-1 1,6 1 0,-24 0-1,-46 0 1</inkml:trace>
  <inkml:trace contextRef="#ctx0" brushRef="#br0" timeOffset="3094">9791 12053 17689,'-36'23'1434,"89"-23"0,41-9-1412,-33 4 1,6-1-1,4 0 1,4-2-967,-8 1 1,4 0 0,2-2-1,2 1 1,-2 0 0,-1 1 722,-7 2 1,-1-1-1,-1 1 1,0 1 0,0-1-1,1 1 149,1 0 0,1 1 0,0 0 1,-1 0-1,-3 1 0,-5-1 1,21 0-1,-7 1 0,-3 0 1,-16 1-1,0 1 0,1-1 0</inkml:trace>
  <inkml:trace contextRef="#ctx0" brushRef="#br0" timeOffset="3680">11162 12584 15717,'39'-1'48,"1"-1"1,1 2 0,-1 5-346,-5 11 0,0 2 297,0-1 0,-2 0 0,7 3 0,-13-6 0</inkml:trace>
  <inkml:trace contextRef="#ctx0" brushRef="#br0" timeOffset="3812">11715 12725 19617,'11'43'-1251,"-1"-1"0,4 20 1,-10-29-1,-5-21 1</inkml:trace>
  <inkml:trace contextRef="#ctx0" brushRef="#br0" timeOffset="4749">14719 12979 15739,'37'-31'295,"-1"1"0,-1 2 1,2 7-251,24 5-12,0 46-22,-52 9 1,-14 9 14,-8-2 0,-9 2 0,-1 0-108,-2-3 0,-2 0 1,-3 0 252,-10 4 1,-4 0 0,10-4-94,13-8 1,11-4-7419,38 24 7340,35-46 0,3-12 0,-27-12 0</inkml:trace>
  <inkml:trace contextRef="#ctx0" brushRef="#br0" timeOffset="4983">15243 13218 17846,'-26'28'790,"0"1"0,25 11-734,71-39-51,-29-6 1,-1-5 0,3-6 0,-5-3 38,1-14 12,-16-12-235,-42 9-852,-6 7-560,-28 15-1199,14 26 2790,7 5 0,14-2 0,7-2 0</inkml:trace>
  <inkml:trace contextRef="#ctx0" brushRef="#br0" timeOffset="5267">15982 13015 19246,'-9'45'-1602,"0"-1"0,4 29 1602,19-47 0,-2-13 0,0-7 0</inkml:trace>
  <inkml:trace contextRef="#ctx0" brushRef="#br0" timeOffset="5636">16411 12906 19549,'4'-42'45,"0"-1"0,3 3 0,5 4-45,24-9 0,14 6 11,8 9-39,-17 17 0,-1 9-320,9 30 359,-40 45 264,-20-28 0,-10 2-39,-15 8 0,-3-1 61,10-17 1,3-1-74,-7 28-23,75-38-168,7-32 1,6-12-40,7-2 1,1-7-375,-17 3 1,0-5 0,-7 1 245,-2-2 0,-10-1-359,-14-30 313,-81 37-111,7 28 0,-6 13-363,15 4 0,-1 5 1,4 3-1004,-9 11 0,8 5 1657,16-1 0,12-2 0,16-9 0,6-9 0</inkml:trace>
  <inkml:trace contextRef="#ctx0" brushRef="#br0" timeOffset="6154">15055 14425 17319,'50'13'336,"1"1"1,-40-1-136,26 38 1,-11 10 195,-42-28 1,-9-3 141,-9 32-405,26-24-44,58-16-516,16-32-1052,-10-3 1,2-3-1218,-9-2 0,-3-2 2695,3 1 0,-5 1 0,8-3 0,-15 6 0</inkml:trace>
  <inkml:trace contextRef="#ctx0" brushRef="#br0" timeOffset="6422">15884 14320 18989,'-41'-11'398,"0"-1"0,-29 6-331,44 35-11,9 27 33,36-7 35,33-4-91,11-24-33,11-29 34,-30-8 67,-3-23-124,-25 4-2386,-38 4 2409,-29 28 0,5 5 0,9 12 0</inkml:trace>
  <inkml:trace contextRef="#ctx0" brushRef="#br0" timeOffset="6622">16392 14246 18406,'-6'45'119,"1"0"1,2-3 0,10-7-9951,44 0 9686,0-18 0,1-2 1,-26-15-1</inkml:trace>
  <inkml:trace contextRef="#ctx0" brushRef="#br0" timeOffset="6922">16814 14031 21420,'-71'-16'247,"23"23"-258,56 23-404,24 4-616,37-6 404,-8-17 514,7-3 80,-24 11 246,-9 3 190,-24 15-179,-11-1-179,-4 18-2319,6-1 2274,11 3 0,-6-25 0,9-14 0</inkml:trace>
  <inkml:trace contextRef="#ctx0" brushRef="#br0" timeOffset="7307">15467 15587 17465,'12'-36'269,"-1"0"0,20-25-269,37 34-62,-31 33 0,-2 11-336,1 11 1,-4 7 397,-7 5 0,-9 4-150,-13 4 0,-9-2 1047,-12 15-219,-1-27 0,-1-3-364,-2 10-180,29-8-2106,60-51 425,-27 7 1,1-2 1546,14-11 0,-5 0 0,-6 4 0,-11 3 0</inkml:trace>
  <inkml:trace contextRef="#ctx0" brushRef="#br0" timeOffset="7591">16359 15446 20546,'44'-28'-41,"0"1"0,-10 5 0,-1 9-37,27 30-382,-34 16 225,-20 39 257,-18-32 1,-5 2 374,0 6 1,-2-2-292,-1-11 1,2-4-29,-3 12 23,26-27-314,37-12-891,-5-12 1,5-5-3813,19-2 1,1-2 4516,-6-2 1,-5 0 0,-11 5 0,-5 2 0,-7 3 0</inkml:trace>
  <inkml:trace contextRef="#ctx0" brushRef="#br0" timeOffset="7942">17103 15408 20849,'-63'-3'235,"20"20"-235,31 11 0,20 14 0,5-14-90,28 5-279,12-15 346,16-6 79,-10-31-45,-22 0-11,-19-11-67,-19 12 0,-19 0 67,-3 5 11,-5 3 0,8 4 57,11 2 10,3-7-571,4 1-5770,4-1 6263,0 11 0,3 1 0,-4 3 0</inkml:trace>
  <inkml:trace contextRef="#ctx0" brushRef="#br0" timeOffset="8411">16508 15411 15963,'-12'-4'1709,"-28"5"0,-7 8-1283,-13 24-314,8-15 0,2 4 28,18 5 0,9 3 6,1 18-12,10 6-44,18-1 5,20-20 0,12-6-50,18-6 0,8-9-954,-9-6 1,3-4-1,-2-4 803,18-5 0,-5-7 106,-9-7 0,-10-5 570,-11-16-536,-30-23-68,-27 28 1,-10 2-35,-11-2 1,-5 5-152,0 5 1,-2 8-589,2 10 1,5 8-3486,1 13 4741,19 5 0,10-6 0,9-3 1</inkml:trace>
  <inkml:trace contextRef="#ctx0" brushRef="#br0" timeOffset="8745">16877 15410 18272,'56'-31'0,"0"0"0,-8 14 0,-4 11-56,6 35-34,-25 31 90,-29 4 213,-6-20 0,-2 0 930,-7 28-841,-3-8 1,22-32-34,18-25-202,17-12-67,22-12-661,0-4 0,7-5 492,-16 8 1,1-2 0,-2 1 0,10-4 0,-4 2 0,-9 5 0,0-1 0</inkml:trace>
  <inkml:trace contextRef="#ctx0" brushRef="#br0" timeOffset="9162">17905 15262 17252,'0'-7'2566,"0"2"-2499,0 5 1,0 0 357,-41 30-100,27 14-135,-25 9-89,48-5-33,12-28 44,45-11-67,-20-18 0,2-7-45,9-4 0,-1-4-111,-11 0 1,-5-2-47,7-21-68,-48 31-2643,-47 17-874,2 15 3742,7-2 0,3 2 0,4 3 0,9-2 0</inkml:trace>
  <inkml:trace contextRef="#ctx0" brushRef="#br0" timeOffset="9597">15886 16629 18933,'9'-38'493,"0"-1"0,2 2 0,8 5-471,22 3 1,9 8-74,-1 6 1,1 10-85,2 13 1,-8 13 33,-20 22 0,-15 9 101,-14 1 0,-11 1-255,-13 7 0,-6-3 261,5-20 0,0-3 122,0 2 1,2-3 95,-4 7-45,50-17-201,28-36-348,-1-3 1,5-2-860,-4-1 0,2-1 1229,0 2 0,2-1 0,-5 3 0,23-9 0,-24 10 0,0 0 0</inkml:trace>
  <inkml:trace contextRef="#ctx0" brushRef="#br0" timeOffset="9849">16907 16527 19056,'-41'0'678,"0"0"0,-19 12-577,10 19-79,28 10 79,22 14-56,50-19-460,-9-20 1,5-7 414,2-9 0,-1-8-146,3-4 0,-5-5 158,2-17 111,-16-1 0,-16 5-123,-38 1-459,-35 14 459,16 16 0,1 3 0,-22 0 0,21 13 0</inkml:trace>
  <inkml:trace contextRef="#ctx0" brushRef="#br0" timeOffset="10316">17644 16448 20188,'36'-30'18,"0"0"1,6 2 0,0 9-389,8 21 101,-7 13 123,-29 20 113,-26 4 33,-16 18 303,-2-4-57,2 2-123,26-24-123,23-16-1535,18-18-4762,9-8 6297,1-8 0,-19 6 0,-9 0 0</inkml:trace>
  <inkml:trace contextRef="#ctx0" brushRef="#br0" timeOffset="10466">18205 16316 19168,'5'47'-3277,"0"0"0,0 0 0,0-3 3160,3 19 1,-4-26-1,0-7 1</inkml:trace>
  <inkml:trace contextRef="#ctx0" brushRef="#br0" timeOffset="10951">16472 17689 18518,'39'-40'-34,"0"0"1,-4 5 0,-1 8-281,12 14-56,-14 27 347,-43 36 382,-7-11 0,-6 1-40,-1-1 0,-1-1-196,-2-2 1,4-4-24,9 1 58,32-12-248,50-24-846,-29-1 0,2-2-938,15-6 0,1-1 1874,-10 2 0,-5 2 0,8-3 0,-11 5 0</inkml:trace>
  <inkml:trace contextRef="#ctx0" brushRef="#br0" timeOffset="11269">17335 17525 19470,'-53'13'707,"8"19"-461,35 11-156,23 7-1,8-19 12,22-14-23,0-22-33,4-9-34,1-10 23,-1-18-112,-22 6-79,-13 2-426,-26 15-1164,-9 14 1747,-12 2 0,17 3 0,-2 0 0</inkml:trace>
  <inkml:trace contextRef="#ctx0" brushRef="#br0" timeOffset="11570">17821 17473 18922,'43'-23'-942,"0"1"1,-5 1 0,-7 11 34,-16 25 525,-7 10 382,-7 12 1154,-17 24 1144,0 2-1884,-4-4-235,8-18-44,18-29-135,11-7-2532,13-9 2532,6-9 0,1-2 0,-4 4 0,20-16 0</inkml:trace>
  <inkml:trace contextRef="#ctx0" brushRef="#br0" timeOffset="11804">18432 17407 19112,'-1'-3'2062,"1"0"-2051,0 3-89,48-22-1547,-1 37 1042,23 1 650,-33 48 236,-30-10 190,-10-9-146,-2-27-22,18-12-2263,40-38 1938,9-7 0,-4-3 0,-24 15 0</inkml:trace>
  <inkml:trace contextRef="#ctx0" brushRef="#br0" timeOffset="13092">20100 12020 9666,'0'9'2107,"0"-3"-1233,0-6 515,0 0-560,1 14-593,6-5-135,4 14-56,10-7 22,21 19-56,-13-10 0,1 4 11,9 17 1,-2 4-354,-6-4 1,-4 1 330,-4 9 0,-7 2 5,-8-11 1,-8 2 203,-6 0 0,-6 4 0,-1 1 108,1 4 1,-1 0 0,0 3-281,-3 11 0,0 4 1,2-4-418,2-14 0,1-2 1,4-2 379,8 19 0,6-6 0,2-23 0,5-4-154,5 1 0,4-1 171,1-2 0,3 0-12,17 16 1,4 3 20,-14-16 0,-1 0 1,1 4-5,6 14 0,1 4 1,-4-1-392,-6-10 0,-3-2 0,-3 2 398,-3 4 1,-2 2 0,-5-3-30,0 8 0,-4 1 18,-2-2 1,0 4 0,-1 2-23,-1 2 1,-1 2-1,1 0 4,0 1 0,0 1 0,-1-2-231,0-1 1,-1-1 0,0-5 269,1 8 1,0-3 55,0-1 0,1 1 34,0-4 1,0 2 64,1-9 0,2 3 0,1 0-149,1-3 0,2-1 0,1 2-31,5 11 1,3 1 0,0-2-67,0-5 0,1-1 0,0-5-615,5 10 0,-3-5-879,-6-7 0,-4-5-6219,-7 5 7827,-13-15 0,2-20 1,-4-10-1</inkml:trace>
  <inkml:trace contextRef="#ctx0" brushRef="#br0" timeOffset="13977">21204 11835 14182,'66'-1'381,"0"0"0,2-5 0,-1-2-292,-11-2 1,3-2-636,-8 0 0,6-1 1,3-1-1,1 1 546,7 1 0,1 0 0,2 2 0,2-1-319,-6 1 1,3 1 0,0-1 0,0 2 0,-1 1 60,-4 1 0,0 1 1,-1 1-1,-2 0 1,-4 1 182,15 0 0,-4 2 1,-1 0 100,1 2 0,-1 2 0,-2 0 16,-13 0 0,-1 1 0,2 0 88,13 0 1,3 0 0,2 0-19,1-1 0,1-1 1,-2-2-50,-11-2 1,-1-1-1,0-2-94,2-1 0,0-2 0,-3-1 147,-10 0 0,-2-2 0,4 0-80,6-1 0,4-2 1,2 1-1,1 0-45,3-1 1,1 1 0,2 0 0,2-1-462,-3 1 0,3 0 0,2 0 0,-2 1 0,-2 0 433,2 0 1,-3 2 0,-1-1-1,-1 2-103,-3 1 0,-1 0 0,-2 1 0,-3 2-46,-2 1 1,-4 1 0,2 1 185,14 0 0,2 1 0,-8 0 0,-12 0 0,-3 1 0,8 0 0,0 0 0</inkml:trace>
  <inkml:trace contextRef="#ctx0" brushRef="#br0" timeOffset="14078">26163 11554 11549,'-57'17'0,"11"-4"0</inkml:trace>
  <inkml:trace contextRef="#ctx0" brushRef="#br0" timeOffset="14747">25997 11267 13846,'58'-31'-403,"-13"7"234,-33 21 191,-13 28 102,-25 28-46,3-4 1,-2 6-23,-1-2 0,-1 3-641,-5 10 0,1 1 590,4-6 1,0-1 11,-3 6 0,-2 2-10,10-23 1,-2 1-1,-1 2 1,-2 0 1,-2 3-1,-2 1 1,1 0 117,-2 2 0,-1 0 0,0 2 0,-1 2 1,0-1 1,-1 3 0,0 1 0,0 0 0,1-3-638,-1 3 0,0-2 0,2 0 0,-1-1 524,1 1 0,-1 1 0,2-2 0,0-4-3,-1 1 0,1-4 0,-4 2-205,-3 0 1,-3 2 0,-3 0 0,0 1 219,5-10 1,0 0 0,-1 0 0,-1 1 0,-3 1-7,1 1 1,-3 1-1,-2 1 1,0 0 0,1-1-1,2-2-342,-2 2 1,1-3 0,0 0 0,1-1 0,0 0 390,-1-1 1,0 1-1,1-1 1,1-1-1,1-2 23,2-1 1,1-2 0,1-1 0,0 0-65,-2 2 0,0 0 0,0 0 0,0 0-17,1 1 0,1-1 0,-1 1 1,-3 4-98,-1 3 1,-2 3 0,-1 3-1,0 0 1,0 0 78,0 2 0,1 0 1,0 1-1,-1 1 0,-1 1-147,9-10 1,-2 1 0,0 1 0,0 0 0,1 0 0,1-2 0,1-2-338,-4 8 0,2-3 0,1 0 1,1-2-1,1-2 491,-4 6 0,-1-1 0,3-3 0,7-9 0,5-4 0,4-6 0,-13 15 0</inkml:trace>
  <inkml:trace contextRef="#ctx0" brushRef="#br0" timeOffset="16569">22462 11341 14495,'3'-58'2623,"-38"9"-2517,-6 44 0,-10 15-69,-2 7 1,-4 9-1,-1 6-692,8 2 0,-2 5 0,2 5 0,3 3 666,-2 9 0,3 4 1,3 2-1,4-1-276,8-9 0,3 0 0,4-1 1,4 0 271,0 11 0,5 0 1,11-9 25,14-8 1,13-10 156,35-6 1,17-17-175,-24-15 1,4-9 0,3-4 0,-1 1-380,1 0 1,0 0 0,1-2 0,-2-5 390,6-7 0,0-5 0,-3-3 0,-7 1-2,-3-2 0,-7-1 1,-5-5 256,0-6 1,-5-5 0,-14 0-318,-20-10 0,-19 2 0,-4 18 0,-9 2 1,-7 8-718,-14 10 1,-8 10-1,2 5-1171,-17 4 0,5 11 1922,13 7 0,11 6 0,16 5 0,17-4 0</inkml:trace>
  <inkml:trace contextRef="#ctx0" brushRef="#br0" timeOffset="17204">24806 10993 15123,'-67'31'448,"1"0"1,0 3-1,7 7-336,17 3 0,4 7-8,3-4 1,1 3 0,4 0-27,3 13 0,8-2-302,3-3 0,16-7 246,25-19 1,15-12 10,18-25 1,12-17 0,-1-2-31,-12 8 1,-2-2 0,4-3-418,1-4 1,3-2 0,1-3 0,-6 1 457,-1-2 1,-4 0 0,-2-4 14,5-6 1,-1-5 0,-10 1 220,-2-8 0,-17-1-336,-20 5 0,-17 5 45,-17 18 0,-10 10-209,-21 14 0,-2 9 214,15 0 1,2 4-718,-8 9 0,6 3 776,5 8 1,-4 0 0,54-21 0</inkml:trace>
  <inkml:trace contextRef="#ctx0" brushRef="#br0" timeOffset="17692">26515 10899 14148,'1'-11'2578,"-40"-4"-2332,6 31-95,-2-7 0,-2 6-33,6 11 0,3 8 134,-11 21 0,3 8-129,10-3 1,11 3-52,20 6 1,15-5-865,8-21 1,11-10 824,27-10 1,9-15-800,-8-14 1,0-7 910,2-2 1,0-4-118,-4-6 0,-1-6 147,-20 3 0,-1-4 0,-7-2-153,-3-12 1,-16-3-107,-21-1 0,-17 3-152,-13 14 1,-10 10-478,-24 11 1,-4 13-89,14 9 0,0 11 801,0 9 0,-3 8 0,8-4 0,11-10 0,4 0 0,-15 17 0,0 0 0</inkml:trace>
  <inkml:trace contextRef="#ctx0" brushRef="#br0" timeOffset="50491">11245 15577 17678,'49'-6'156,"15"-13"-103,-16 4 1,13-3-1,3-2 1,-2 0-1469,-7 2 0,-2 0 0,2-1 0,4-1 1373,-4 1 1,4 0 0,3-2 0,0 1 0,-1 0-1,-1 0-173,3 0 0,-1 1 0,-1 1 0,2-1 0,3 0 152,3-1 0,5 0 1,2-1-1,-1 1 0,-4 1 1,-7 2-1,11-4 0,-8 3 1,2 0-1,-8 2 1,1 1-1,-1 0 0,0 0 1</inkml:trace>
  <inkml:trace contextRef="#ctx0" brushRef="#br0" timeOffset="50860">12007 14986 18832,'-49'-11'358,"-1"0"1,-18 11 0,-2 14-359,6 18 0,2 12-363,9-5-1,0 6 1,4 3 467,7 4 1,4 4 0,4-1-94,-4 9 0,11-2 23,19-9 0,13-9 199,33-12-597,21-28 0,12-14-1112,-10-4 1,4-8 0,0 1 1308,1 1 1,1-1 0,-4 0 0,-9 0 0,-4-1 0,-6 3 0,17-7 0</inkml:trace>
  <inkml:trace contextRef="#ctx0" brushRef="#br0" timeOffset="51647">3003 15232 17700,'4'74'197,"1"-1"0,-1 0 1,-1-10-1,-2-2 0,0-5 55,-2 5 0,-2-9 1328,-4 1-1310,6-63-237,-1-33-16,1 6 0,0-4-516,-1-9 0,0-6 499,-1-4 0,0-7 0,2-1 0,2-3 0,2-2 0,2 1-414,0 0 0,2-1 0,4 4 406,2 6 1,3 2 0,5 9-16,9 6 1,7 9-18,13 4 1,3 17-118,-11 24 0,-5 15 106,-5 20 1,-14 12 68,-21-2 1,-14 6 0,-2-1-519,0-7 0,-4 0 0,-2-3 500,-6-1 0,-3-2 0,2-4-118,4-5 0,3-2-6947,-8 30 7065,30-33 0,3-5 0,14-25 0</inkml:trace>
  <inkml:trace contextRef="#ctx0" brushRef="#br0" timeOffset="51880">3730 15223 19146,'-47'24'317,"0"0"1,0 5-1,8 0-451,11 11-449,37-3 560,23-17 23,32-19-33,-10-11-488,-14 0 0,1-2 521,27-6 0,-11 1 0,-27 12 0</inkml:trace>
  <inkml:trace contextRef="#ctx0" brushRef="#br0" timeOffset="52098">4073 15138 20759,'-65'5'437,"16"3"-941,57 23-2151,57 7 1545,-33-18 1,1-1 218,14 1 0,-2-2-577,-2 8 1222,-35 13-3721,-46-4 3967,-5-5 0,-3-15 0,28-15 0</inkml:trace>
  <inkml:trace contextRef="#ctx0" brushRef="#br0" timeOffset="52299">4671 14706 20759,'5'48'33,"1"0"1,0 0 0,3-3-281,7-10 1,2 0-2600,-2 14 0,-2 0 2846,2 18 0,-5-3 0,-11-41 0</inkml:trace>
  <inkml:trace contextRef="#ctx0" brushRef="#br0" timeOffset="52433">4619 15109 18933,'50'-21'-848,"0"1"1,0 0 0,14-6-1,-2 5 1,-7 10 0,-5 3-1,6 0 1</inkml:trace>
  <inkml:trace contextRef="#ctx0" brushRef="#br0" timeOffset="52599">5580 14823 20994,'-9'66'-1373,"-1"-19"1,25-24 0,-9-18-1</inkml:trace>
  <inkml:trace contextRef="#ctx0" brushRef="#br0" timeOffset="52749">5591 14594 18765,'0'-7'-112,"0"2"-1233,0 5 1345,0 0 0,0 0 0</inkml:trace>
  <inkml:trace contextRef="#ctx0" brushRef="#br0" timeOffset="52950">5825 14732 21084,'8'-37'134,"0"1"1,11-25-247,28 43-504,24 20-448,2 11-640,-22 6 1,-3 4 1703,8 14 0,-10-6 0,-28-15 0</inkml:trace>
  <inkml:trace contextRef="#ctx0" brushRef="#br0" timeOffset="53268">6397 13973 21633,'3'60'9,"1"0"0,-1 0 0,8 8 0,3 1 0,3 2-54,-2-9 0,3 2 1,0 1-1,0-4-979,3 10 0,-1-3 0,-2 0 885,-6-4 1,-2-1 0,-4-5-266,-4-2 1,-2-5 519,0-8 0,0-4-441,0 17 908,-6-32 482,-22-59-964,2-2 0,0-4-96,-1-4 1,2-3-6,-4-2 0,4 1-303,4-14-1305,16 23 1,8-2 1607,18-1 0,3 2 0,-3-18 0,25 12 0</inkml:trace>
  <inkml:trace contextRef="#ctx0" brushRef="#br0" timeOffset="53486">6679 14152 18093,'33'50'1736,"-4"11"-1663,-19-25 0,-2 4-68,-1 17 1,-1 2-1754,3-6 0,0-2 1748,1-2 0,-1-5 0,7 6 0,-3-40 0</inkml:trace>
  <inkml:trace contextRef="#ctx0" brushRef="#br0" timeOffset="53903">7081 14405 20020,'-48'24'67,"17"-3"-201,40-6 55,11-6 79,8-8 23,18-1-23,6 0-539,18-3-155,-16-2 33,-1-5-437,-18-6-3037,6-21 1558,-16-25 4762,-15 12 0,-5-4-1485,-6 6 0,-5-1-197,-3-7 1,-3 2 84,0 16 1,-1 1 604,-1-3 0,1 2-789,-4-3-381,4 46-18,20 27 1,9 13-74,-3 3 1,2 2-743,10 11 0,3-2-535,-5-16 1,-1-2 1344,0 6 0,-2-3 0,2 1 0,-5-2 0</inkml:trace>
  <inkml:trace contextRef="#ctx0" brushRef="#br0" timeOffset="54037">7281 14118 19246,'56'-34'-2947,"0"0"1,0 2-1,-2 4 2947,-8 11 0,-4 4 0,9-3 0,-10 3 0</inkml:trace>
  <inkml:trace contextRef="#ctx0" brushRef="#br0" timeOffset="54271">7810 13625 20905,'9'-45'341,"0"-1"1,13-16-599,41 32-270,-13 38-2151,-9 47 2616,-36-13 1,-9 4 794,-4 13 1,-4 0-733,-2-10 0,-2-5 33,-11 23 46,38-38-4406,23-18 1,9-5 4325,-2-1 0,0-2 0,3-1 0,-3-1 0,7-1 0</inkml:trace>
  <inkml:trace contextRef="#ctx0" brushRef="#br0" timeOffset="55040">4208 16484 16400,'-4'47'-1798,"-1"0"0,-2 19 1798,12-31 0,-4-27 0,4-8 0</inkml:trace>
  <inkml:trace contextRef="#ctx0" brushRef="#br0" timeOffset="55191">4271 16173 19134,'-48'9'-1121,"23"-5"1,26 5 0,11-7-1</inkml:trace>
  <inkml:trace contextRef="#ctx0" brushRef="#br0" timeOffset="55392">4354 16274 18664,'41'28'-762,"0"0"0,-4-1 0,-3-2 549,10 14 886,-34 8-2556,-30 9 1883,-12-19 0,1-14 0,20-20 0</inkml:trace>
  <inkml:trace contextRef="#ctx0" brushRef="#br0" timeOffset="55943">5981 16281 15123,'6'7'1849,"5"31"0,-1 11-1132,1 23-650,1-8 1,0-1 682,-1 2 236,-5-31-728,-1-44-213,-3-19-45,-1-28 22,1-16 0,0 11 1,0-2 100,3 8 0,0 1-45,-1 2 1,2 5-79,8-4-67,2 52 67,29 42 5,-11-10 1,5 2-96,13 11 1,4-1-1,3-7 1,0-6-284,-13-7 1,-3-9 305,29-20 67,-34-21 5,-18-15 1,-6-8-12,-6-1 1,-6-2-12,-5-3 0,-4 3-50,-16-15-325,-14 51-953,9 32-8486,-1 20 9325,13-11 0,3 1 0,13-22 0</inkml:trace>
  <inkml:trace contextRef="#ctx0" brushRef="#br0" timeOffset="56227">7019 15933 20893,'-40'26'295,"0"1"0,3-1 1,4 1-240,-5 22-67,23 14-337,60-24 203,11-4-240,-6-33 1,2-11 378,-10-1 1,-2-6 21,12-15 1,-4-7 253,-14 2 1,-7-3-221,0-5 1,-15 1-354,-53-14-325,-14 27-431,16 28 1,-1 9-3827,-7 10 4885,12 6 0,16-8 0,10-6 0</inkml:trace>
  <inkml:trace contextRef="#ctx0" brushRef="#br0" timeOffset="56428">7529 15613 22462,'53'-24'-1405,"-1"-1"1,1 0 0,6-6-1,-6 7 1,10 15 0,-45 9-1</inkml:trace>
  <inkml:trace contextRef="#ctx0" brushRef="#br0" timeOffset="56563">7791 15624 21073,'-8'46'-34,"1"-1"0,5 1 1,7-1 33,10 4 0,5-5 0,2 10 0,11-19 0</inkml:trace>
  <inkml:trace contextRef="#ctx0" brushRef="#br0" timeOffset="57181">3874 17485 16232,'0'-10'3833,"0"2"-3665,-56 12-157,33 14 0,-42 10-11,53 14-22,11 17 10,30-15-21,21-9 100,22-47-11,-14-12 123,-17-18 371,-26 18 222,-9 9-772,-4 10-33,-2 23-225,7 0-437,6 13-694,15-14-4718,42-9 6107,-3-16 0,-3 4 0,-29-7 0</inkml:trace>
  <inkml:trace contextRef="#ctx0" brushRef="#br0" timeOffset="57816">5237 17467 20244,'-35'-19'156,"0"0"1,-33 15-201,14 47-80,19 3-346,35-11 123,18-24-91,33-11 293,12-22 134,-3 7-113,-7-8 46,-27 23 112,6 51-6,-18-3 0,-3 8-6,-3-2 0,-1 5 1,0-2-279,-3-6 0,0-1 0,-1 0 273,-2 20 0,-1-6 5,-1-3 0,-1-26 281,-2-19 369,-5-16-246,-4-22-264,-3-10 1,-2-7-617,0-12 1,1-3-147,0 1 1,2 0-595,2 2 1,6 5-4633,19 0 6029,8 16 0,-2 16 0,-2 7 0</inkml:trace>
  <inkml:trace contextRef="#ctx0" brushRef="#br0" timeOffset="58083">5550 17609 20322,'-36'65'45,"8"-10"-1076,42-35-1669,31-11-359,15-29 4381,3-12 863,-24-9-1031,-25 5-907,-21 19-247,-6 7-79,-11 6-2632,-15 18 2711,14 3 0,0 1 0,20-5 0</inkml:trace>
  <inkml:trace contextRef="#ctx0" brushRef="#br0" timeOffset="58317">6069 17520 20255,'-37'16'-449,"0"1"1,-3 9-828,53-10-181,26-8 235,1-13 909,1-9 2766,-19-1-5657,-10 0 3204,-18 7 0,-1 7 0,2 1 0</inkml:trace>
  <inkml:trace contextRef="#ctx0" brushRef="#br0" timeOffset="58686">6643 17329 20501,'-49'0'314,"0"0"0,-3 7 0,8 8-549,10 24-360,20 13-121,58-13 155,8-20-145,21-29 426,-27-13 409,-20-6 0,-4-9 756,-4-12 0,-4-6-553,-4 4 1,-2-3 0,-2 0-726,-4-16 1,-5 2 649,-3 0 1,-5 8 78,-19-2-280,-7 30-56,-6 33-11,9 30 0,4 15-673,13 10 1,8 5-410,0 3 1,10 0-2044,19 0 0,13-8 3136,10-19 0,1-8 0,8 4 0,-4-10 0</inkml:trace>
  <inkml:trace contextRef="#ctx0" brushRef="#br0" timeOffset="59119">8242 17296 13139,'-1'-44'59,"0"1"1,0 1 0,0 3 2483,-4-13-2532,-11 4 12,-13 10-12,-15 13 1398,-8 13-1421,16 19 1,0 7 848,-14 25-893,6 7 2294,67 1-2910,17-31 313,-3-8 1,6-6-124,10-14 0,2-8 678,-3-4 0,-2-3 196,0 0 0,-4-3 146,-12 2 0,-8 2 336,-9 2-414,-10 12-449,-6 7-11,-1 26-135,7 22-2363,21 22-1323,7-6 3821,11-33 0,3-8 0,-12-4 0,25-7 0</inkml:trace>
  <inkml:trace contextRef="#ctx0" brushRef="#br0" timeOffset="59387">9040 17094 19807,'-7'0'1860,"2"0"-1591,5 0-337,0 0-77,33-42-180,-5 15 106,-2-4 1,1-1-242,5-4 427,-13 4 33,-19 4 437,-39 23-235,-16 38-191,0 8-17,33-9 1,6 1-332,10 7-4358,55-12 4695,-3-31 0,4-5 0,19 7 0,-29-13 0,0 1 0</inkml:trace>
  <inkml:trace contextRef="#ctx0" brushRef="#br0" timeOffset="59672">9749 16402 18888,'-30'-29'1647,"-1"0"0,-28-5-1378,18 63-134,2 26-460,25-18 0,6 6 321,8 5 0,7 6 1,5 1-666,10 6 1,7 2-1,3 2 243,-2-4 0,3 2 1,1 0-1,0-3-229,-3-10 1,1-2 0,-1-1-1,-1-1 203,7 10 0,0-1 1,-8-5 171,-7-4 0,-10-3 2296,-18 29 573,-58-45-2388,9-32 1,-4-16-187,15-3 0,1-7 0,3-2-372,-11-16 1,9-4 121,11-3 0,12-1-421,19 16 1,7 0-1928,14-19 0,7 0 2583,-2 13 0,1 3 0,0 0 0,-1 5 0,4 3 0</inkml:trace>
  <inkml:trace contextRef="#ctx0" brushRef="#br0" timeOffset="59855">9851 16402 21017,'20'62'-1140,"0"-1"1,8 5 0,4-4-872,3-8 0,1-2 2011,2-2 0,-4-6 0,-7-10 0,-10-9 0</inkml:trace>
  <inkml:trace contextRef="#ctx0" brushRef="#br0" timeOffset="60089">10224 16811 20098,'35'-61'146,"-11"16"-303,-17 38 135,-12 7 145,-16 13 347,-1 13-380,0 14-90,22-5-851,22-9-1721,14-19 0,6-7-666,32-4 3238,-15-2 0,-4-2 0,-4-3 0,-8 0 0</inkml:trace>
  <inkml:trace contextRef="#ctx0" brushRef="#br0" timeOffset="60323">10660 16390 21163,'2'9'-56,"13"14"-247,25 32-336,-4-7-425,-3-1-651,-15-17 1715,0-3 0,-9-14 0,0-2 0</inkml:trace>
  <inkml:trace contextRef="#ctx0" brushRef="#br0" timeOffset="60808">10870 16473 15347,'-9'-8'3743,"1"2"-2892,8 6-503,-42-3 66,25 19-134,-29 5-179,39 21-56,6 2 0,32 7-326,27-19-1831,-8-17 1,3-8 878,-4-8 0,0-5-1783,2-5 0,-2-5 3016,-12-4 0,-5 0 0,6-4 0,-10 2 0</inkml:trace>
  <inkml:trace contextRef="#ctx0" brushRef="#br0" timeOffset="60976">11129 16150 20524,'31'48'59,"1"0"1,-2-2 0,-1-3-1438,16 10-3538,-23-14 1,-4 2 4834,2 17 1,-6-2 0,-14-35 0</inkml:trace>
  <inkml:trace contextRef="#ctx0" brushRef="#br0" timeOffset="61126">11206 16498 19157,'41'-38'-822,"-1"1"1,1 2-1,-1 6-691,19 8 1513,-21 9 0,-2 1 0,0 0 0,3-1 0</inkml:trace>
  <inkml:trace contextRef="#ctx0" brushRef="#br0" timeOffset="61259">11424 16070 8266,'41'-20'0,"-7"4"0</inkml:trace>
  <inkml:trace contextRef="#ctx0" brushRef="#br0" timeOffset="61445">11526 16084 20804,'43'-20'-4185,"1"0"0,21 12 4185,-40 32 0,-17 4 0,-8-12 0</inkml:trace>
  <inkml:trace contextRef="#ctx0" brushRef="#br0" timeOffset="62164">10923 17324 19807,'-58'-9'392,"0"0"0,0 5 0,12 5-324,26 8-1,48-3-84,12-17 0,7-9 17,17-9 0,2-4-708,-9-1 0,-4-2 708,-4 0 0,-7 1 0,0-4 281,-16 26-270,-35 73-11,2-24 0,-4 3-423,-10 28 1,-1 4 422,5-14 0,2 2 0,5-7 0,1 1 0,8-1-90,14 9 1,11-6-23,5-2 0,7-14 61,2-23 1,2-15 16,-4-18 1,-7-10 33,-10-41 0,-17 30 0,-5-1 0,-5 0 0,-7-1-734,-15-11 0,-6 3-4168,4 12 0,0 2 4902,0 0 0,3 5 0,-1 6 0,30 18 0</inkml:trace>
  <inkml:trace contextRef="#ctx0" brushRef="#br0" timeOffset="62614">11541 17406 11280,'54'-13'5972,"-8"18"-4896,-26 24-253,-2 16 1,0 10-522,-3-6 1,2 4-1,-2 2-497,-1-2 0,0 2 0,0 1 0,-2-1 191,4 18 0,-1 0 1,-2-4-150,-4-16 0,0-2 0,-3-5-223,0 3 1,-3-10 347,1-17 50,-18-37 51,-6-13 0,-3-8 156,-6-12 1,-1-4-51,0 2 1,2 1-57,5 2 0,5 3-89,7-7-527,7-3-3407,27 16 4071,19 0 0,-9 23 1,4 6-1</inkml:trace>
  <inkml:trace contextRef="#ctx0" brushRef="#br0" timeOffset="62916">11958 17754 20098,'0'-4'874,"0"1"-841,-9 40-514,31-12-1950,9 19 1232,20-27 336,5-23 851,-20-10 562,0-20 2351,-14 4-1264,-6 1-1492,-12 15 23,-4 11-145,0 4-23,0 1-403,11 0-2007,16-4 506,5 0-1548,11-4-2396,-8 0 5848,-1-2 0,-14 5 0,-5 0 0</inkml:trace>
  <inkml:trace contextRef="#ctx0" brushRef="#br0" timeOffset="63083">12485 17396 21219,'31'61'-2096,"-1"-3"-986,-12-23 1,0-1 3081,5 15 0,-2-4 0,-16-27 0</inkml:trace>
  <inkml:trace contextRef="#ctx0" brushRef="#br0" timeOffset="63500">12576 17700 19841,'27'-69'302,"-1"34"0,7 4-347,3 9 1,4 4-29,7 0 0,-1 3-442,20 0-1098,0 6-1077,-28 4 3889,-8 12 728,-24 3-1535,-6 2-145,0-3-135,5-6-258,18-4-190,24-11 213,24-2-224,-7-3-203,-5 3 326,-23 8-1770,6-4 1209,-7 0 1111,1-6 771,-17 3 237,-7 0-303,-6 5 123,7-7-381,17-8-728,3 5 0,6 0-897,22-4 1,5 1-1491,-4 4 0,2 1 2290,12 2 0,-8 2 0,-8 5 0,-16 3 0</inkml:trace>
  <inkml:trace contextRef="#ctx0" brushRef="#br0" timeOffset="63702">12263 18367 22171,'63'-17'-13,"1"1"1,0 0 0,-1-1 0,1 1-1,0-2 1,4-2 0,2-2 0,1 1 0,-1-1-1,-3 1 1,-4 2 0,2 0 0,-5 1 0,-2 1-1,1-1 1,1 0 0,8-5 0,-1 1 0,1 0-1,-1 0 1,1-1 0</inkml:trace>
  <inkml:trace contextRef="#ctx0" brushRef="#br0" timeOffset="89615">2186 14046 14014,'57'-22'34,"0"1"1,0 0 0,0 0 0,0 0-1,8-1 1,1-1 0,3 0 0,2 0-1,2-1 1,3-1-656,-13 5 1,1 0 0,2-1 0,1 0 0,1 0 0,3-1-1,2 0 1,2-1 0,3-1 645,-18 5 0,2 0 0,2-1 0,1 0 1,3-1-1,0-1 0,2 1 0,0-1 1,1 0-1,0 0 0,0 0 0,0 1 1,0-1-1,0 1 0,-2 0 0,0 1-17,2-1 0,-1 0 0,1 1 0,-1-1 0,0 1 1,0 0-1,0 0 0,0 0 0,0 0 0,1 0 0,0 0 1,1 0-1,0 0 0,1-1 0,1 1 53,-6 1 0,1 0 0,2-1 0,0 0 0,0 0 0,2 0 0,-1 0 0,1 0 0,0-1 0,0 2 0,-1-1 0,0 0 0,0 1 0,-1 1 0,-2 0 0,0 0 0,-1 2 0,-2 0-70,11-3 0,-2 2 0,1 0 0,-2 1 1,0 0-1,-1 0 0,-1 2 0,-1-1 1,-1 1-1,-1 1 0,-1-1 0,-1 2 1,-2-1 20,13-2 0,-3 1 1,-1 1-1,-1 0 1,-2 0-1,-1 1 1,-1 1-1,-1 1 1,-2 1-128,5-1 1,-1 2 0,-1 0 0,-1 2 0,-4 0 0,-3 1 0,-4 1 122,6 0 1,-6 1-1,-2 2 1,1 1 196,7 1 0,0 1 0,1 1 1,-4 1-214,7 1 1,-3 1-1,-1 2-3,2 0 0,-1 2 0,-6 0-12,-5 3 1,-9 0-247,-1 6 1719,-31-11-1461,-5-2 2291,-4-2-2191,-1-1 2875,-2 0-1966,-3 4 236,-6 1-865,-5 4-10,-5-2-23,-3-1-168,9-5-78,2-1-90,12-3-56,6-3 45,5 1-1,19-2-88,-3 1 88,2 6 12,-14 2 0,-11 2 0,-5-2-22,1-2 22,0-1 0,5 3-11,8 7 33,13 19-22,2 4 0,7 13 0,-5-5 5,-7-11 1,3 2-12,2 1 1,0 1 5,1 1 0,-1-1 5,0-1 1,-2-2-6,11 14 0,-2-3-11,0-4-168,12 12-56,4-2 184,-17-16 1,1 1 39,5 4 0,0-1-339,-6-4 0,-1-1 350,2 4 0,-1-1-6,-10-9 1,0 2-6,8 12 0,1 3 27,-1 3 1,0 1-17,0 1 0,-1 0-280,-1-2 0,-3-1 274,-7-11 1,0 0 5,10 19 0,1 4 17,4 5 0,2 3-17,-6-12 0,2 3 0,1-1 0,3 0 0,1 0 0,2-1 0,4 1 0,1-2 0,-1-2-468,-7-9 0,0-2 1,-1-1 463,1 0 0,-1-1 0,-2-1-30,2 3 1,-2 2-116,-3-3 1,0 4-1,0 1 119,2 4 0,0 1 1,0 1 29,0-1 0,0 1 0,-1-1-337,0 1 1,0 0-1,-2-3 337,4 4 0,2 0 3,-2-5 1,2 2 0,2 0-105,0 0 1,0 1-1,3 1 104,-4-5 0,2 3 0,0-1 0,-2-1 0,4 3 1,-1-2 0,-2-1 81,0-1 0,0 0 0,-3-3-102,4 7 0,-2-3 17,1 2 0,0 0 0,-1 0 0,1 2-22,-4-8 1,3 2 0,0-1 21,0-3 0,1-1 0,2 1 3,7 7 1,2 1 0,-2-4-10,8 4 1,-3-4-119,-4-5 1,-3-3 28,-16-13 0,-1 0 536,9 8 1,1 2-448,0-1 0,2 1-5,9 7 0,1-1 277,-13-9 1,-1-3-267,-3-3 0,-1-2-11,6 3 700,8 3-969,-2-2 880,9 3-600,-6-2 0,-12-8 33,-8-2 79,-10-5 303,2 5-370,-7 2-34,-2 4-22,-8-3-1,0 0 12,0-1-11,7 12 22,0-6 1,2 2 10,-5-15 23,-5-7-34,-2-4-11,-2-1-67,-5 2-325,-19 10 347,-20 7 50,10-4 1,-3 1-6,2-2 0,0-1-171,-6 1 0,-1-1 277,6-3 1,-1-2 106,-24 5 0,-5 2-165,17-3 1,-2 1 0,-3 0-33,1 0 1,-4 1 0,0 0 0,2 0-600,-9 2 0,3 0 0,-2 1 583,-3 0 0,0 0 0,2-2 3,14-3 1,3-1 0,-1-1-4,-2 2 0,0-1 0,-1 0-392,0 0 0,-1 0 0,-4 0 386,-1-1 0,-4 1 1,-3-1-1,0 0 11,-5 0 1,-1 0 0,-1-1 0,-4 1-8,15-3 0,-3 1 0,-1-1 0,-1 0 0,2 0 0,2-1-393,-2 1 0,1-1 0,1 0 0,1-1 0,0 1 390,1-1 1,-1 0-1,0 0 1,2-1-1,3 0-14,-16 3 1,3-2-1,-4 2-110,15-2 0,-4 0 0,-1 1 0,-1-1 1,0 2 125,-1-1 1,0 1 0,-1 0 0,-1 1 0,-2 0 0,1-1 0,-3 1 0,-1 0 0,-1 0 0,3 0 0,2 0-102,1 0 1,1 0 0,3-1 0,0 1 0,0 0 103,-12 1 0,0 0 0,2 0 0,4-1-12,2-1 1,4 0 0,-4 0-146,3 0 1,-5 0-1</inkml:trace>
  <inkml:trace contextRef="#ctx0" brushRef="#br0" timeOffset="89615">6027 19049 18507,'-26'-10'0,"-32"-10"0,22 8 0,-2 1 22,-15-3 1,-4 1-23,-9 0 0,-1 2-762,8 3 1,1 2 761,-5 0 0,2 2-28,12 1 0,1 1-162,-4 0 0,0 0 190,-1 0 0,-3-1 7,5-1 1,-3-1-1,-1-1 11,-1-3 1,-1-1 0,1 0-346,-1 1 1,1-2 0,1 0 341,2-2 0,1 0 0,4-1-15,-2-2 0,2 0-17,-15-7 0,-2 0 50,3 0 1,-2-1 29,12 4 1,-2 0 0,2 0 246,-9-2 1,2 0-289,0 0 1,4 1 10,13 4 1,1 2-12,0-2 1,-2 1-23,1-2 0,-2 0 32,-17-6 0,-4-1-32,1 0 0,-1-2 0,14 4 0,-1-1 0,3 1 16,-8-4 1,5-2-11,8 0 0,5-1 5,-12-20 519,19 9 1,0-5-520,0-3 0,0-4-11,5 10 0,0-3 0,0 2-301,-4-11 0,0 3 318,0 2 0,1 2-17,7 14 0,0 0 236,-12-15 0,-1-4-225,-1-4 1,1-4 66,7 9 1,1-3 0,2-2-553,2-6 0,4-4 0,1 3 477,5 7 1,2 2 0,1-1-4,2-4 0,3-1 0,0 3-287,1-10 0,0-2 290,0 5 1,0-5 0,0 1-4,1 2 0,0 0 0,0-3-14,1 9 0,-1-3 0,1 1 0,0 3-102,1-2 0,-1 4 0,2 1 15,0-19 0,0 7 17,1 23 0,0 2-153,2-9 0,0-2-811,-1 4 1,0-2-2881,0-10 0,-1 0 3928,-2 14 0,0 3 0,-2-14 0,1 32 0</inkml:trace>
  <inkml:trace contextRef="#ctx0" brushRef="#br0" timeOffset="110398">15572 18238 18866,'64'-3'280,"0"0"0,0 0 0,-4-1 0,2-2 0,3 0 0,2-1-229,-1-1 1,3 0-1,3 0 1,-2-1 0,-1 1-738,-6 0 1,-2 1-1,0-1 1,2 1 0,2 1 735,3 0 1,3 1-1,2-1 1,0 2-1,-1 0 1,-2 0 25,3 1 0,-3 1 0,0 0 0,0 0 1,3 0-40,-2 1 0,1-1 1,2 0-1,0 0 0,-1 0 1,-2 0-14,-5 0 0,0-1 0,-2 1 1,0 0-1,-3-1 0,-3 0-24,11 0 0,-4-1 0,-3 0 0,-3 0 0,4-2 0,-3 1 0,-9-1 988,17-5-1940,-31 6 261,-53 15-2222,-46 19 1870,24-13 1,-3 0-133,-8 5 0,1 0-512,13-7 1,0 0 2166,-33 13 1,31-13 0,7-3 0</inkml:trace>
  <inkml:trace contextRef="#ctx0" brushRef="#br0" timeOffset="110700">17844 18282 16344,'-56'25'3911,"53"-9"-3782,52-20 0,24-14-129,-24 8 0,2 0 0,4-3-928,1-2 1,5-2 0,1-1 0,-2 0 887,-3 0 1,-3 1 0,3-1 0,4-1-219,-3 2 1,3-2-1,4 0 1,1 0 0,0 0-1,0 2 24,1 0 1,0 0 0,1 2-1,1-1 1,0 1 0,2-1 5,-5 1 0,2 0 0,1 0 0,0 0 0,-1 1 0,-2 1 0,-3 0 228,5 1 0,-2 0 0,-3 2 0,-2 0 0,-4 2 0,13-3 0,-4 3 0,-15 1 0,-3 1-67,-103 8 61,1 9 0,-8 3 289,6-3 1,-4 1 0,2-1-256,-18 7 1,7-1-29,20-4 0,18-9 755,33-20-6403,55-20 5648,-10 9 0,0 1 0,11-5 0,-3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2:58:22.9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5583 2238 17386,'-13'-39'723,"0"-1"0,22-33-723,22 45 0,12 9-79,27 7 1,0 17 83,-23 16 1,-12 13 56,-18 26 0,-24 8 109,-24-11 1,-19 0 0,-1-3-609,4-5 1,-3-3 0,1-3 451,0-5 0,1-2 0,8-4-15,-8 14 0,43-9-762,73-20-320,-1-21 1,8-7-102,-24 3 0,1-1 0,1-2-128,8-6 0,2-3 1,-4 1 1310,9-4 0,-7 2 0,-22 8 0,-5 1 0,20-7 0</inkml:trace>
  <inkml:trace contextRef="#ctx0" brushRef="#br0" timeOffset="268">6478 2297 17140,'-39'2'242,"-1"-1"1,3 15 0,2 5-243,-11 21-34,16 26 23,22-19-112,46 5-112,28-23 128,-18-19 1,2-8 111,-9-6 1,-3-7 39,17-20 11,-39-2-146,-16-9-1747,-40 17 1837,-29 6 0,17 14 0,1 9 0</inkml:trace>
  <inkml:trace contextRef="#ctx0" brushRef="#br0" timeOffset="569">7134 2253 16457,'-61'30'171,"1"-1"1,7-2 0,8 0-150,7 16-10,20-4-1,38 5 22,46-21-5,-28-13 0,2-5-358,14-10 0,-1-7 352,-13-2 1,-2-5 171,5-10 0,-5-6-144,-13 3 0,-9-2-542,-18-33-1480,-33 28-1054,-34 28 3026,15 23 0,24-5 0,8 4 0</inkml:trace>
  <inkml:trace contextRef="#ctx0" brushRef="#br0" timeOffset="936">8214 1922 18227,'-56'-3'399,"0"-1"1,1 2 0,2 2-361,12 4 1,1 4-35,-8 5 1,4 4-108,-10 15 102,24 3-11,48-17 11,34-9 0,10-21 56,-17-1 1,0-4-52,-8-1 1,-2 0-119,29-12 113,-37 33 303,-35 36-236,-2-5 1,-4 7-57,-2 4 0,-4 4 0,3 2-99,3-2 1,3 0 0,3 2-67,4 8 1,4 1 0,5-2-2592,13 11 0,7-7 2745,1-19 0,1-6 0,12 5 0,-34-30 0</inkml:trace>
  <inkml:trace contextRef="#ctx0" brushRef="#br0" timeOffset="1655">5734 5591 18597,'-7'-39'-30,"0"-1"0,15-9 0,9 4 8,23-5-1,15 15 1,10 11-51,-8 19 0,-1 16-28,4 20 1,-11 17 100,-29-2 0,-10 8 0,-7 0-1204,-6 0 0,-6 0 1,-6-1 1270,-6 4 0,-7-1 0,0-6 134,-5-3 1,1-3 351,3-2 1,12-2-1170,42 5-2359,19-36 0,11-11 2975,9-9 0,0-6 0,-6 1 0,-7-1 0,4-9 0</inkml:trace>
  <inkml:trace contextRef="#ctx0" brushRef="#br0" timeOffset="1923">6675 5819 18272,'-47'27'156,"1"1"1,5-5 0,10-1-45,20-2 34,62-24-146,15-16-601,-10-2 1,3-3 460,-8-1 0,-2-4-253,9-9 1,-5-2 500,-18 12 0,-11-1-40,-16-21-68,-49 37 0,-1 18 0,-2 6-12,-26 14-582,31-6 1,4 0 593,8 4 0,-3-1 0,41-18 0</inkml:trace>
  <inkml:trace contextRef="#ctx0" brushRef="#br0" timeOffset="2123">7553 5538 19717,'-27'56'-516,"0"0"1,4 5 0,12-5-3205,24-5 3720,24 0 0,-10-36 0,-1-10 0</inkml:trace>
  <inkml:trace contextRef="#ctx0" brushRef="#br0" timeOffset="2376">8045 5544 19134,'-46'39'411,"1"0"0,5-5 0,7-4-321,13 2-23,13-12 246,49-10-268,-4-19 0,5-8-73,13-8 0,1-4-332,-8-2 1,-6-4 348,-9-1 0,-11 1-256,-20-2-909,-54 22-40,12 30 1,-3 10-270,-3-5 0,1 4 1485,-1 17 0,8 0 0,9-7 0,15-7 0</inkml:trace>
  <inkml:trace contextRef="#ctx0" brushRef="#br0" timeOffset="2893">5762 8694 17846,'33'-56'332,"0"-1"1,16 7-1,12 12-332,-7 23 0,6 10 0,-1 4-1344,15 3 0,-4 12 1271,-9 12 1,-12 10 27,-24 4 0,-16 7 1,-16 2 1,-14 5 0,-4 0 398,-7 2 0,-7 0 0,-2 1-53,5-9 0,-3 1 1,0-1-1,1-4-246,-4 1 0,0-4 0,5-4-56,-1 2 0,10-8 625,20-15-613,64-20-780,0-17 0,10-7-493,-16 11 1,4-1-1,2 0 1,-2-1 1159,16-7 0,-1 0 1,-3 1-1,-13 5 1,-3 1-1,-6 4 1,21-2-1</inkml:trace>
  <inkml:trace contextRef="#ctx0" brushRef="#br0" timeOffset="3160">7146 8650 19673,'-41'1'350,"-1"1"1,-4 9 0,5 9-328,4 37-23,7 1 22,42-3 1,21-33 27,7-13 0,7-8-229,2-10 0,-1-6 56,1-1 0,-4-5-12,-10-1 1,-11-2-247,-23-15-224,-29 21-459,-19 9-551,-9 7 1615,-9 15 0,30-7 0,1 7 0</inkml:trace>
  <inkml:trace contextRef="#ctx0" brushRef="#br0" timeOffset="3362">7758 8531 19291,'-21'67'-4,"1"0"0,3-15 1,6-3-994,19 24-1972,15-34 2969,18-11 0,-17-12 0,-2-10 0</inkml:trace>
  <inkml:trace contextRef="#ctx0" brushRef="#br0" timeOffset="3546">8200 8520 20513,'-14'49'-49,"0"-1"1,1-2-1,2-1-2125,6 0 0,2-1 2174,-1 27 0,4-8 0,1-33 0</inkml:trace>
  <inkml:trace contextRef="#ctx0" brushRef="#br0" timeOffset="4063">5900 12685 18642,'2'-66'263,"13"21"0,10 3-235,13 9 0,7 5-551,0-1 1,2 6 454,4 7 1,-3 12-89,7 32-165,-35 14 0,-12 11 306,-14-6 0,-9 4 0,-2 2 138,-3 12 0,-3 2 1,-3-1-299,-3-3 0,-3-3 0,2-3 197,-4 5 1,7-7 0,3 9 33,42-46-236,16-15 1,9-9-1132,23-13 0,8-8-734,-24 9 0,4-3 0,0-2 1,-1 0 1997,11-7 1,-1-1-1,-4 0 1,10-6-1,-10 3 1,-5 2-1</inkml:trace>
  <inkml:trace contextRef="#ctx0" brushRef="#br0" timeOffset="4348">6922 12675 18698,'-46'17'295,"-1"-1"0,5 0 0,5 4-127,1 40-112,33-5-235,55-9-415,17-30-211,-16-21 0,0-7 463,-12-3 0,0-6 358,11-9 1,-3-5 134,-14 3 1,-7-1-73,10-32-57,-80 34-44,-22 33-29,22 7 1,0 6-755,-20 24 0,29-18 1,7 1-1</inkml:trace>
  <inkml:trace contextRef="#ctx0" brushRef="#br0" timeOffset="4515">7476 12504 19706,'-30'35'127,"1"0"0,1 7 0,12 0-1371,40 22-3574,6-4 4818,1-34 0,1-7 0,-2-3 0,-5-10 0</inkml:trace>
  <inkml:trace contextRef="#ctx0" brushRef="#br0" timeOffset="4832">8065 12545 20613,'36'-35'-15,"1"1"0,-2 2 1,1 6-87,21 8-471,-16 11 1,-2 8-1771,11 34 2320,-7 8 22,-45-4 0,-12 3 418,-5-3 0,-8 0 511,-3-1 1,-6 1 0,0 0-308,-12 13 0,2 0-538,-6 0 0,18-5 96,49-4-393,50-49-129,2-11 1,7-7-311,-28 8 0,0-2 0,4 1-1023,2 1 0,5 0 0,0 1 0,-2 1 1675,2 0 0,-1 3 0,-2 0 0,0 0 0,-1 0 0,-7 4 0,16 3 0</inkml:trace>
  <inkml:trace contextRef="#ctx0" brushRef="#br0" timeOffset="11234">10704 2432 12244,'-5'-8'392,"1"2"-157,53 9-90,-9 2-106,4-2 1,2 0-306,26 3 311,2-4-56,-27-1 0,-1 0-225,16-6 115,-23-1 0,-3-6 177,-9-18 885,-3-11 1267,-19 10-2119,-5 12-89,0 16 217,0 16-183,0 29-12,1 19-33,-3-22 0,-2 1-997,-8 23-1984,-10-14 2992,-7-20 0,11-14 0,4-5 0</inkml:trace>
  <inkml:trace contextRef="#ctx0" brushRef="#br0" timeOffset="11938">9936 6292 15739,'37'-36'41,"0"0"0,0 2 1,-1 5-42,22-4-12,-6 7-223,-8 8 11,-22 10 247,-19 5 77,-10 3 35,-6 1-90,10-1-12,4-9-33,13 6 67,15 0-44,6 15-12,8 12 0,-10 3 12,-2 18-35,-30 14 12,-19-20 0,-5-1 0,-6 10 0,-21-9 0</inkml:trace>
  <inkml:trace contextRef="#ctx0" brushRef="#br0" timeOffset="12339">9815 8531 18720,'11'-43'112,"0"-1"0,27-2 0,16 6-209,3 18 0,8 6 0,0 2-1183,-7-1 0,0 2 0,1 4 1280,3 7 0,1 4 0,-11 0 0,6 1 0,-4 11 0</inkml:trace>
  <inkml:trace contextRef="#ctx0" brushRef="#br0" timeOffset="12492">10596 8310 20087,'23'-1'-90,"0"14"-122,12 36-1627,-15 12-1712,-20 8 3551,-13-30 0,-4-3 0,0 7 0,-10-8 0</inkml:trace>
  <inkml:trace contextRef="#ctx0" brushRef="#br0" timeOffset="12994">10488 12255 17162,'13'-36'790,"0"0"0,20-20-784,0 37 0,6 5-261,-1 2 1,3 1 209,22-5 0,2-1-1905,-9 3 1,-2 0 992,-2-2 0,-4 1 957,0-4 893,-47 10 665,-10 5 22,-10 23-819,13 45-694,15-10 1,3 4-57,-1-2 0,1 2-238,6 2 1,-3-3-703,-14 17-153,-15-37 1,-6-2-1889,-5 1 1,-7-3 2969,-10 1 0,0-4 0,-9 6 0,7-11 0</inkml:trace>
  <inkml:trace contextRef="#ctx0" brushRef="#br0" timeOffset="16233">24075 1612 15885,'66'-29'459,"-5"34"-425,-54 55 61,-15-15 1,-6 2 111,-5 5 0,-4-2-157,0-11 1,1-5-17,-3 15-34,20-26-258,29-4 258,27-12 0,-17-1 0,11-8 0</inkml:trace>
  <inkml:trace contextRef="#ctx0" brushRef="#br0" timeOffset="16469">24505 1819 19235,'-31'24'-123,"-1"0"0,3 15-359,45-17-90,25-11 516,1-15 56,-3-7 11,-6-8 136,-11-12-58,-19 8-1837,-25 5-1882,-3 19 3630,-7 9 0,20-1 0,7-4 0</inkml:trace>
  <inkml:trace contextRef="#ctx0" brushRef="#br0" timeOffset="16754">25036 1747 18238,'-67'26'303,"12"3"-270,36 1-133,18 13-80,38-12 270,22-5-56,4-25 66,-7-13 12,-32-7 303,-13-3-538,-32 4-2690,-21 5-3697,-6 7 6510,3 9 0,30-2 0,9 1 0</inkml:trace>
  <inkml:trace contextRef="#ctx0" brushRef="#br0" timeOffset="17255">25695 1690 19179,'-30'-31'829,"0"-1"0,-18-15-784,3 46 34,14 14-124,1 20-22,20 8-57,14-1-503,22-11 34,13-17-427,5-6 1020,1-4 11,7-9-22,-22 6 235,-3 26 381,-36 34-381,-3 12-219,2-30 1,0-2 28,-1 13-303,10-1 269,33-24 0,-20-5 0,20-20 0</inkml:trace>
  <inkml:trace contextRef="#ctx0" brushRef="#br0" timeOffset="17740">27107 833 16793,'-7'-4'1781,"0"2"-1254,-34 42-460,28-15 0,-29 32-67,42-28 101,25-2 0,13-13-224,15-19-79,-11-27 124,-19-7-90,-17-6-247,-18 19-874,-8 13-2812,-13 6 4101,-2 14 0,14-5 0,6 6 0</inkml:trace>
  <inkml:trace contextRef="#ctx0" brushRef="#br0" timeOffset="18125">29389 527 16770,'9'58'-1827,"1"-1"1,1-1 0,0-4 1826,6 20 0,-5-27 0,-2-31 0</inkml:trace>
  <inkml:trace contextRef="#ctx0" brushRef="#br0" timeOffset="18576">31604 480 17778,'67'2'-33,"-13"11"-79,-39 28 123,-35 30 275,-8-34 0,-5-1-57,4-1 1,0-2-152,-4-5 1,3-5-23,13-1 202,57 0-611,3-14 0,7-3 353,-1 0 0,4-1 0,-4 0 0,5-2 0,-4 0 0,-7-2 0,0 1 0</inkml:trace>
  <inkml:trace contextRef="#ctx0" brushRef="#br0" timeOffset="19226">26987 1378 12904,'-3'4'707,"41"-1"-411,-3-7 1,7-3-290,6 1 1,7-1 0,2-2-319,13-4 1,1-1-1,-4 0 1,2 1-1,-5 0 1,-6 0-1,0 0 1</inkml:trace>
  <inkml:trace contextRef="#ctx0" brushRef="#br0" timeOffset="19513">29340 1165 18418,'-3'3'-135,"70"-5"-756,-7-2 1,8 0-1333,-15 1 1,3-1-1,1 1 1991,11-2 0,2 1 0,-10 0 0,-14 1 0,-6 0 0,30-1 0</inkml:trace>
  <inkml:trace contextRef="#ctx0" brushRef="#br0" timeOffset="19779">31356 1206 17902,'59'-2'-262,"0"0"1,0-1-1,0 1 1,4-1-1,-2 1 1,5 1 261,-8 1 0,7 2 0,1 0 0,-4-1 0,-10 1 0,8-1 0,-6 0 0,19 4 0,-1-1 0</inkml:trace>
  <inkml:trace contextRef="#ctx0" brushRef="#br0" timeOffset="20264">27493 1852 17566,'0'-13'369,"0"2"-200,6 62-338,8 4-1557,-6-16 1,2 0 1725,15 18 0,-12-38 0,-3-9 0</inkml:trace>
  <inkml:trace contextRef="#ctx0" brushRef="#br0" timeOffset="20500">27860 1916 19695,'-21'56'90,"17"-12"-46,66-33-503,2-20 22,-2-5 146,-23-13-247,-29 4-4471,-30 2 5009,-1 9 0,-5 3 0,10 9 0</inkml:trace>
  <inkml:trace contextRef="#ctx0" brushRef="#br0" timeOffset="20782">28399 1805 19157,'-44'41'-423,"0"-1"1,16-2 0,13-1 64,36 14-639,33-18 168,3-25-34,13-26 1513,-22-17 325,-16-17-1368,-39 10-2565,-30 15 2958,-13 22 0,20 5 0,5 0 0</inkml:trace>
  <inkml:trace contextRef="#ctx0" brushRef="#br0" timeOffset="21117">29450 1783 15023,'39'-3'-85,"-1"0"1,30 4-95,-27 27 941,-38 19 112,-15 3 649,-28 1-749,5-22-494,10-6-269,11-7-11,21-3-4672,44-8 4672,4-8 0,2 0 0,-27-5 0</inkml:trace>
  <inkml:trace contextRef="#ctx0" brushRef="#br0" timeOffset="21351">30006 1871 18832,'-44'7'678,"0"1"0,-29 8-633,42 11 44,49 0-425,45-4-28,-26-14 0,2-4 84,6-3 0,-2-4 280,2-5 123,-16-12-795,-43-2-247,-11 1-560,-29 9-1782,12 8 3261,10 2 0,14 1 0,11-1 0</inkml:trace>
  <inkml:trace contextRef="#ctx0" brushRef="#br0" timeOffset="21651">31567 1841 19291,'29'47'-983,"1"0"1,-2-2 0,-3-6 982,0-2 0,-10-15 0,-6-10 0</inkml:trace>
  <inkml:trace contextRef="#ctx0" brushRef="#br0" timeOffset="21903">31958 1913 21600,'42'29'74,"-1"0"1,3-7 0,3-8-75,8-16 0,-3-10-56,17-12 0,-45-19-45,-44 14-414,-42 7-2741,19 17 1,-3 4 3255,-2 2 0,3 2 0,-17 6 0,38-1 0</inkml:trace>
  <inkml:trace contextRef="#ctx0" brushRef="#br0" timeOffset="24961">33087 582 19706,'30'14'-89,"3"0"55,4 7 0,4 4-325,0 2 1,-6 4-124,-8 34 482,-18-1 124,-56-6 122,-5-26-145,6-4-56,31-10 123,35 2-180,26-1-402,-3 0-628,-11 5-572,-26-1 1614,-37 20 0,23-23 0,-22 9 0</inkml:trace>
  <inkml:trace contextRef="#ctx0" brushRef="#br0" timeOffset="25464">32888 1496 14361,'57'-11'243,"0"1"0,6 0 0,1 2-243,5 4 0,2 1-1125,-19 1 0,1 1 0,0 0-328,-2 0 0,0 0 0,-2 1 1453,19 1 0,-7 0 0,6-1 0,-29 1 0</inkml:trace>
  <inkml:trace contextRef="#ctx0" brushRef="#br0" timeOffset="27320">33453 1672 8490,'3'4'2006,"1"0"201,-3-4 5121,-1 0-7171,-14 0-157,-1 0 0,-15 0-11,2 0-1,-6 0-122,5 4 78,2 9 56,11 15 0,6 3 0,-1 19-22,3-15 10,0 0 225,6-18-67,3-10 44,7-7-89,6-4-101,28-1-78,11 3-57,13 20 1,-19 0 44,-18 16-11,-21-10 113,-28 7-404,-28-4-3004,11-15 1,-3-2 3395,-31 3 0,20-11 0,34-2 0</inkml:trace>
  <inkml:trace contextRef="#ctx0" brushRef="#br0" timeOffset="27553">33376 1690 14462,'39'0'-36,"1"0"0,34-2 0,-45 4 0,-6-2 1</inkml:trace>
  <inkml:trace contextRef="#ctx0" brushRef="#br0" timeOffset="28506">24953 2794 16849,'-8'40'-1511,"0"-1"1,-6 21-1,-1-13 1,7-27 0</inkml:trace>
  <inkml:trace contextRef="#ctx0" brushRef="#br0" timeOffset="28673">25017 3823 16031,'0'59'-280,"0"-16"0,0-35 0</inkml:trace>
  <inkml:trace contextRef="#ctx0" brushRef="#br0" timeOffset="28840">25124 4558 15381,'19'56'0,"-4"-11"0</inkml:trace>
  <inkml:trace contextRef="#ctx0" brushRef="#br0" timeOffset="28992">24978 5444 16961,'34'66'-153,"-8"-24"0,-23-21 0</inkml:trace>
  <inkml:trace contextRef="#ctx0" brushRef="#br0" timeOffset="29394">24445 6830 17846,'21'-40'7,"1"-1"1,20-8-1,10 6-18,11 16 0,4 6-551,-5-3 0,0 7 237,-6 16 0,-10 13 224,-23 31 92,-47 9 1,-20 7 138,12-21 1,-2 1 0,-3-1 115,-5 5 1,-2 1 0,2-4-202,-5 2 0,11-6-101,22-1 89,50-31-2889,31-17 2856,-23 2 0,-2-1 0,9-4 0,-5 1 0</inkml:trace>
  <inkml:trace contextRef="#ctx0" brushRef="#br0" timeOffset="29660">25307 6797 18888,'-37'12'127,"0"0"0,-1 13 0,7 5-127,8 21-11,13 14-325,62-32 156,-13-25 1,3-8 151,14-8 0,-1-7 28,-11 0 0,-3-5 5,-9-5 1,-6-2 151,-9-11-235,-27 0-718,-44 20-2605,15 20 1,-2 4 3400,1 0 0,3 4 0,-16 16 0,38-17 0</inkml:trace>
  <inkml:trace contextRef="#ctx0" brushRef="#br0" timeOffset="29877">25784 6698 19157,'1'55'-919,"0"1"0,3 3 0,4 0 919,11-2 0,1-3 0,3 17 0,-2-32 0</inkml:trace>
  <inkml:trace contextRef="#ctx0" brushRef="#br0" timeOffset="30145">26220 6675 20076,'40'-3'-264,"0"0"1,34 10-1171,-28 35-796,-11 4 2062,-17 4 302,-20 7 1558,-20-12-1345,1-6-245,-3-21-24,18-14-1008,30-13-6790,43-15 7720,-28 13 0,0 0 0,31-12 0,-34 15 0</inkml:trace>
  <inkml:trace contextRef="#ctx0" brushRef="#br0" timeOffset="31048">24613 7848 15907,'-1'4'2107,"0"-1"-830,61-48-1086,4 21 0,12 1-1726,-18-2 1,3-2-1,4 3 1554,-3 5 1,5 3 0,2 1 0,-1 0 38,-5 2 1,0 0 0,2 2 0,6-2-48,-11 3 0,4 0 0,4 0 1,1-1-1,2 1 0,0 0 0,0 1-11,-6 1 0,1 0 0,1 1 0,0-1 0,0 1 0,2 0 0,0 0 0,2 0-169,-1-1 1,2 1 0,2-1 0,0 1-1,0-1 1,0 1 0,-1 0 0,-3 1-1,-3-1 180,4 1 0,-2 0 0,-2 1 1,-1-1-1,-2 1 0,-2 1 1,-2-1-10,9 0 0,-2 0 0,-2 0 1,-7 1-1,-8-1 552,9 0 0,-14-2 421,-4-12-247,-80-16-515,-20-5-304,8 12 1,-1 1 174,9 2 1,3 1-18,2-1 0,2 0 666,6 0 1,4 0-667,-12-23 2956,18 0-3023,14 11 0,3-3 33,2-4 1,-1-3-40,-5-13 1,-4 0 5,0 9 0,-3 3 232,-7 1 1,-6 3-233,2 11 0,-4 1 17,-14-16 0,-5-2-14,13 15 1,-1 0 0,-1 1 7,1-1 0,-1 1 1,0 1-165,-19-13 1,1 7 124,12 15 0,1 4 5,-3 3 1,-2 3-6,-2 4 0,-5 2 13,-5 4 0,-6 3 0,-3 2 9,4 2 1,-2 3-1,-3 2 1,-3 0-406,10-2 1,-3 1-1,-2 0 1,-2 1 0,0 0-1,0 1 406,5 0 0,-1 1 0,0 1 1,-1 0-1,0 0 0,2 0 1,2-1-425,-12 2 0,0 0 0,3 0 1,1 0-1,1 0 433,6-1 1,-1 0-1,3 0 1,2-1-1,6-1-1,-2 1 1,6-2 0,0 0 25,-2 1 0,1-1 0,1 0-40,-14 3 0,2 2-6,5-1 0,1 3 35,8 2 1,3 3-36,11 0 1,2 5-158,-17 19 0,2 12-9,19-10 0,4 5 0,2 6 17,3 2 1,3 6 0,2 3 0,6 3-811,5-6 0,5 3 0,3 2 0,2-1 1,0-2 975,0-5 0,0-1 0,2-1 0,0-1 0,1-3 0,7 20 0,1-3 0,-2-11 0,-4-18 0,-1 0 0</inkml:trace>
  <inkml:trace contextRef="#ctx0" brushRef="#br0" timeOffset="37938">24462 3280 12501,'-10'13'1591,"2"-3"650,8-8 1009,0-2-2992,5 0-191,33-10-39,6 1 0,9-1-13,0 1 0,6-2 0,-1 2-571,-2-1 0,0 2 0,0-1 586,6 1 0,0 1 0,-4 1-19,3 1 0,-2 2 17,7 0 0,-3 1-45,-19 1 1,-4 1 105,30 0 91,-48 0 111,-21 0-11,-1 0-618,-8 7-4100,-9 6 875,-4 4 3563,0 1 0,12-10 0,5-4 0</inkml:trace>
  <inkml:trace contextRef="#ctx0" brushRef="#br0" timeOffset="39092">24169 4737 13936,'-2'9'2734,"-1"-2"-2141,3-7 192,0 0-763,3 0 79,5-2 0,9-2 280,36-8-197,-7 0 1,5-1-144,1 1 0,3-1 1,0 0-455,-3 1 0,-1 1 0,0-1 413,6 0 0,1 0 0,-3 1 16,7 0 1,-2 3-17,15 0 0,-1 1-17,-18 3 1,-4 1 10,-3 0 0,-6 2 275,-8 1-67,-32 0 22,-3 0-3653,-10 0 3747,0 0 0,-2 0 0,5 0 1</inkml:trace>
  <inkml:trace contextRef="#ctx0" brushRef="#br0" timeOffset="39842">24958 6885 20053,'5'-14'1054,"-2"4"-853,-1 7 23,-2 2-538,1-1 1,-1 1-1</inkml:trace>
  <inkml:trace contextRef="#ctx0" brushRef="#br0" timeOffset="42583">20035 12597 16961,'58'-42'596,"1"0"1,-2 7-1,6 1 1,1 3-511,-3 8 0,0 4 0,1 0-794,-2 0 1,0 0 0,-3 4 723,17 1 1,-14 13-17,-23 27 768,-57 12 1,-20 9-650,4-8 1,-4 2 0,-2-1-102,-2 1 1,-1 1 0,0-2-49,0-1 0,1-1 0,6-3 30,10-5 0,7-2-34,0 27-683,52-26-1104,8-21 0,8-8 1821,1-7 0,5-6 0,-4 1 0,1 0 0,-3 0 0,-1-4 0,0 0 0</inkml:trace>
  <inkml:trace contextRef="#ctx0" brushRef="#br0" timeOffset="42817">21284 12536 20177,'-39'4'362,"-1"-1"0,0 6 1,7 5-386,14 18-22,20-2-347,40-10-168,17-15 448,-11-14 0,0-5 134,-10 0 1,-2-3 10,3-3 1,-13-3-696,-36-9-1164,-24 18-1143,-29 10 2969,21 6 0,18-2 0,11 3 0</inkml:trace>
  <inkml:trace contextRef="#ctx0" brushRef="#br0" timeOffset="43085">21817 12412 19168,'-37'39'257,"0"1"1,3-6 0,13-2-213,35 3-1154,45-19 442,-17-16 0,3-5 667,-2-2 0,-2-5 33,-5-5 1,-7-4 67,-10-10-22,-27-5-863,-41 15 784,-18 12 0,13 8 0,14 10 0</inkml:trace>
  <inkml:trace contextRef="#ctx0" brushRef="#br0" timeOffset="43554">22587 12045 19538,'-36'-12'224,"0"0"0,-31 2-190,18 42-1,28 9-189,37 5-584,40-18 740,7-18 11,-5-16 56,-30-2 191,-9-1 123,-11 32-101,-16 40-280,5 11-223,-2-27 0,4 0-752,24 20 933,5-25 0,3-3 0,2 1 0,15 4 0</inkml:trace>
  <inkml:trace contextRef="#ctx0" brushRef="#br0" timeOffset="43855">21777 13627 18037,'11'66'-4916,"-4"-25"1,-1-2 4792,-4 7 1,1-4 0,-3-25 0</inkml:trace>
  <inkml:trace contextRef="#ctx0" brushRef="#br0" timeOffset="44039">21897 14583 19045,'0'38'-251,"0"1"1,-2 9 0,2 0-2697,2-9 0,1-1 2947,1 3 0,1-1 0,2 17 0,2-32 0</inkml:trace>
  <inkml:trace contextRef="#ctx0" brushRef="#br0" timeOffset="44171">22110 15229 18227,'20'62'1614,"-8"-5"-1536,-17-28-11,-4 11-8986,3-14 8919,7-5 0,1-16 0,4-9 0</inkml:trace>
  <inkml:trace contextRef="#ctx0" brushRef="#br0" timeOffset="44842">25080 9941 15997,'-13'0'2208,"-33"51"-1984,36-16-140,-9 4 0,3 1-51,22 7 12,31-1 101,24-23-85,-19-22 1,-1-9-6,-5-11 0,-5-6 0,8-30-22,-30-5-12,-25 21-100,-35 4-942,-21 25-3896,34 18 1,1 6 4899,-14 17 0,30 5 1,21-21-1</inkml:trace>
  <inkml:trace contextRef="#ctx0" brushRef="#br0" timeOffset="45244">29365 9550 17375,'9'49'1267,"-1"0"-1211,8 20-4281,5-6 4225,3-4 0,-6-27 0,-7-25 0</inkml:trace>
  <inkml:trace contextRef="#ctx0" brushRef="#br0" timeOffset="45728">30703 9572 19628,'41'-22'-141,"1"0"1,24 26-459,-45 29 0,-10 11 599,-9-1 0,-9 1 22,-13 6 1,-7-3 89,3-16 0,0-2 190,-15 34-44,54-27-253,19-20 1,9-8-141,7-9 1,4-6-1254,16-4 1,1-3-356,-13-1 1,-1 0 1742,3-2 0,-4 1 0,10-2 0,-16 3 0</inkml:trace>
  <inkml:trace contextRef="#ctx0" brushRef="#br0" timeOffset="46214">32688 9237 19953,'42'1'190,"1"1"0,16 9-246,-24 27 56,-35 4 45,-24 3 0,-16-1 112,7-16 0,-2-1 78,-8 24-89,17 8-56,64-7-90,12-10-12,-15-22 1,0-1-22,7 12-1122,-11 16-3517,-59 5 1456,-16-1 3171,-7-26 0,-3-6 1,1-3-1,1-4 1</inkml:trace>
  <inkml:trace contextRef="#ctx0" brushRef="#br0" timeOffset="46648">24577 10850 17324,'52'-19'-852,"0"-1"1,0 0-1,2 2 1,5 0-1,0 1 1,-4 1 851,1 2 0,-4 1 0,0 1 0,2-1 0,-1 1 0,-7 2 0,20-6 0</inkml:trace>
  <inkml:trace contextRef="#ctx0" brushRef="#br0" timeOffset="46982">29102 10334 16580,'0'5'134,"65"0"-89,6-6-1052,-2-1 0,11-2-1451,-23 2 0,5-1 1,1 0-1,-3-1 2442,5 0 0,-2-1 1,0 1-1,3 0 0,0 0 1,-10 1-1,-17 1 0,0 0 1</inkml:trace>
  <inkml:trace contextRef="#ctx0" brushRef="#br0" timeOffset="47282">30715 10488 19011,'57'-16'-23,"1"-1"1,8 0 0,4 2-225,-19 6 1,2 0 0,6 2-1721,-5 0 1,7 2 0,2-1 0,-1 1 0,-3 1 1778,1 0 1,-3 0 0,0 1-1,-1 0 1,3 0 0,1-1 0,-3 1-1,-8 1 1,-4 2 0,0 0 0</inkml:trace>
  <inkml:trace contextRef="#ctx0" brushRef="#br0" timeOffset="47503">32730 10272 18227,'38'-11'104,"1"1"1,1 0 0,0 2-105,-1 4 0,0 2-673,5-1 1,3 2 672,27 0 0,-3 0 0,-2 1 0,-23 0 0,0 0 0</inkml:trace>
  <inkml:trace contextRef="#ctx0" brushRef="#br0" timeOffset="48969">24108 12035 15011,'3'-12'3451,"-1"3"-3294,-2 9-78,0 0-68,0 42 22,0-10-481,1 10 0,3 3 448,5 5 0,-2-5 0,2-25 0</inkml:trace>
  <inkml:trace contextRef="#ctx0" brushRef="#br0" timeOffset="49272">24340 12004 17913,'24'31'22,"0"0"1,26 13 11,3-53 436,-21-12-470,-19-5 0,-23 6 0,-9 13-2073,-17 4 2073,8 5 0,2-1 0,17 3 0</inkml:trace>
  <inkml:trace contextRef="#ctx0" brushRef="#br0" timeOffset="49557">24785 11905 16468,'-1'68'-325,"20"-19"179,43-53 157,-15-7 404,-19-11 89,-22 6-425,-13 0-3205,-20 8 3126,1 1 0,-1 7 0,16 0 0</inkml:trace>
  <inkml:trace contextRef="#ctx0" brushRef="#br0" timeOffset="49857">25251 11767 17364,'40'17'250,"0"0"1,14 7-1,1 2-4043,-13-3 0,-1 0 3793,0 0 0,-4-1 0,7 6 0,-37-19 0</inkml:trace>
  <inkml:trace contextRef="#ctx0" brushRef="#br0" timeOffset="50041">25580 11722 16479,'-38'41'2,"-1"0"0,0 0 1,4-2-1,1 0 0,6-2-210,8 2 1,6-2 207,-9 34 0,11-32 0,7-12 0</inkml:trace>
  <inkml:trace contextRef="#ctx0" brushRef="#br0" timeOffset="50409">25933 11665 17375,'6'0'1591,"8"47"-1400,-3 2-191,4 23-683,-2-17-4976,-5-24 5659,0-9 0,-3-11 0,-2-6 0</inkml:trace>
  <inkml:trace contextRef="#ctx0" brushRef="#br0" timeOffset="50592">26339 11736 16199,'0'0'0</inkml:trace>
  <inkml:trace contextRef="#ctx0" brushRef="#br0" timeOffset="51127">26632 11562 18261,'-25'57'216,"0"1"1,6-8-1,10-5-137,44 13-79,5-29-348,0-29 1,0-9 336,4-9 22,7-18 68,-31-13-90,-26 2-472,-30 4-771,-9 18-3576,-14 21 4830,23 10 0,17-4 0,6 4 0</inkml:trace>
  <inkml:trace contextRef="#ctx0" brushRef="#br0" timeOffset="51496">26924 11468 19258,'23'-60'526,"3"26"1,5 5-527,25 2 0,-16 11 0,0 1 0,12 1-90,-10 7-33,-15 7 90,-28 41 49,-18-8 1,-8 4 72,-4 18 1,-1 2-40,1-8 1,1-1-18,7-4 1,9-4 0,18 3 22,16-16 0,16-13-190,28-39 22,-21-21-34,-2-8-403,-47 2-975,-22 34 1524,-44 19 0,36 1 0,-13 7 0</inkml:trace>
  <inkml:trace contextRef="#ctx0" brushRef="#br0" timeOffset="53601">24999 12670 17241,'-3'-10'313,"1"2"-201,28 22 0,13 11-2005,23 7-1183,-15-6 0,0-1 3076,15 1 0,-41-19 0,-10-4 0</inkml:trace>
  <inkml:trace contextRef="#ctx0" brushRef="#br0" timeOffset="53785">25304 12622 17935,'-49'40'-598,"0"0"1,4 6 0,12 0 597,24 13 0,2-12 0,16-21 0</inkml:trace>
  <inkml:trace contextRef="#ctx0" brushRef="#br0" timeOffset="54004">25638 12642 17588,'10'-4'-78,"0"45"78,-7-10-56,3 39 56,7-20 0,-8-24 0,5-1 0</inkml:trace>
  <inkml:trace contextRef="#ctx0" brushRef="#br0" timeOffset="54154">25872 12725 19358,'-7'-2'-6498,"1"0"6498,6 2 0,0 0 0,0 0 0</inkml:trace>
  <inkml:trace contextRef="#ctx0" brushRef="#br0" timeOffset="54455">26167 12562 17666,'-17'42'-39,"0"0"0,25 23-1070,23-47 0,10-8 324,-3-5 1,0-6 448,34-9 336,-34-9 325,-15-3-101,-10 0-392,-21-5 168,-31 5 0,18 5 0,-15 8 0</inkml:trace>
  <inkml:trace contextRef="#ctx0" brushRef="#br0" timeOffset="54990">26797 12327 19796,'-33'21'197,"1"0"1,-5 15 0,7 6-164,13 3 0,5 1-34,0 0 0,4-2-34,18 29-190,14-41-314,7-14 460,2-10 33,8-17 45,-14-12-348,-15-2-1579,-29 3-1995,-25 21 3922,-7 13 0,19-4 0,6 3 0</inkml:trace>
  <inkml:trace contextRef="#ctx0" brushRef="#br0" timeOffset="56861">27067 12379 17386,'36'26'56,"0"-1"0,0 0 0,0-3-2549,4-4 0,-1-3 2493,19 3 0,-4-1 0,-35-15 0</inkml:trace>
  <inkml:trace contextRef="#ctx0" brushRef="#br0" timeOffset="57045">27292 12286 14989,'-54'43'-516,"0"-1"1,1 9 0,11-2 515,19 2 0,5-2 0,18-33 0</inkml:trace>
  <inkml:trace contextRef="#ctx0" brushRef="#br0" timeOffset="57297">27606 12354 15695,'5'43'-1203,"0"0"0,1-4 1,2-2 1202,5 16 0,-2-23 0,-6-23 0</inkml:trace>
  <inkml:trace contextRef="#ctx0" brushRef="#br0" timeOffset="57464">27813 12404 16243,'0'0'0</inkml:trace>
  <inkml:trace contextRef="#ctx0" brushRef="#br0" timeOffset="57781">28045 12195 17801,'-44'39'67,"0"-1"1,9 0-1,10 4-90,24-2 1,10 0-135,18 15-90,31-27 113,-8-22 112,17-24 156,-15-14 258,-8-20-392,-33 8-202,-28 6-772,-14 21 974,-22 3 0,26 8 0,-6 2 0</inkml:trace>
  <inkml:trace contextRef="#ctx0" brushRef="#br0" timeOffset="58116">28351 12054 19583,'53'-2'-262,"1"0"1,16-5-1,-2-1-12,-21 3 0,-2 0 38,1-3 0,-8 1 472,-20 5 212,-33 12 157,-20 12-336,9 6-33,1 20-203,13 10-291,11 3-1983,15 3-2061,11-18 4302,4 2 0,-12-23 0,-4-5 0</inkml:trace>
  <inkml:trace contextRef="#ctx0" brushRef="#br0" timeOffset="60138">26171 13381 17230,'5'0'44,"-2"0"-1713,-3 0-2130,34 2 3799,-22 3 0,23-2 0,-31 1 0</inkml:trace>
  <inkml:trace contextRef="#ctx0" brushRef="#br0" timeOffset="60289">26254 13608 17588,'59'0'-2308,"-16"0"0,-36 0 0</inkml:trace>
  <inkml:trace contextRef="#ctx0" brushRef="#br0" timeOffset="61025">27018 13737 18642,'63'-9'255,"0"1"1,0-1-1,-6 1 1,-2 0-1,4-1-241,-2-1 0,3-2 0,2 0 0,-3 0-997,12-1 0,-2 0 1,6 1 973,-14 2 0,4 1 0,3-1 0,-1 1 0,-2 1-442,10 0 0,-2 1 0,0 1 0,-1-1-514,-1 1 0,1-1 0,-3 1 0,-7 3 797,22 0 0,-25 8 913,-42 6-465,-48 5 95,-5-7 1,-6-2-370,3-1 0,-1-2-562,-4 1 1,4-2 555,-11-2 0,29-1 0,19 0 0</inkml:trace>
  <inkml:trace contextRef="#ctx0" brushRef="#br0" timeOffset="61326">27272 13812 19407,'55'-22'85,"1"1"1,-1-1 0,9 2 0,4 0 0,4 0 0,0 3-86,-9 4 0,2 2 0,1 1 0,1 1 0,-1-1-996,1-1 1,1 1 0,0 0 0,0 0 0,-1 1 723,2 1 1,0 1 0,0 0 0,-3 1 0,-4 2-1507,9 0 1,-5 1-1,-3 1 1900,-6 1 1,-3 0 0,-4 0 0,-5 1-1,-6 0 1,12 0 0</inkml:trace>
  <inkml:trace contextRef="#ctx0" brushRef="#br0" timeOffset="62629">27385 13142 15347,'4'58'-148,"0"-1"1,3-5-1,2-5 1,10 19-1,-1-29 1</inkml:trace>
  <inkml:trace contextRef="#ctx0" brushRef="#br0" timeOffset="62981">27595 13102 16994,'43'-36'-79,"0"-1"1,3 6 0,1 11-387,0 22 0,-3 10 443,16 21 22,-51 36 44,-30-5 62,-2-19 1,-4 1 190,3-6 0,1-1 134,0 2 1,2-3-74,-1 6-88,22-25-113,15-16-90,13-6-67,13-8-1995,28-17 1995,-34 10 0,-1 0 0,19-10 0,-16 7 0</inkml:trace>
  <inkml:trace contextRef="#ctx0" brushRef="#br0" timeOffset="63282">28061 13146 17151,'34'-39'3,"0"1"1,2 8 0,2 6-15,31 4-56,-14 30 33,-39 13 90,-24 39-22,-7-25 0,-5 1 10,-2 10 1,-1 1-28,2-12 0,1-2-6,-3 22 23,19-28 10,10-10-32,10-7-1043,31-8 1031,13-17 0,-14 9 0,-9-11 0</inkml:trace>
  <inkml:trace contextRef="#ctx0" brushRef="#br0" timeOffset="63450">28727 13200 16053,'-10'-5'-22,"3"1"-4146,7 4 4168,0 0 0,0 0 0</inkml:trace>
  <inkml:trace contextRef="#ctx0" brushRef="#br0" timeOffset="63818">28907 12879 18630,'14'43'-590,"0"0"0,6-9 0,6-7 24,12-10 0,3-10-251,20-10 704,-17-8 113,-28-4 1053,-8 1-638,-5 8-191,-11 10 157,-11 30-291,-4 17-135,3 2-1277,11-6-2196,19-27 3518,8-9 0,-4-6 0,0-5 0</inkml:trace>
  <inkml:trace contextRef="#ctx0" brushRef="#br0" timeOffset="64119">29494 12765 17274,'-38'11'717,"0"0"1,-23 13-707,45 12-459,32-5-1311,27-5 1254,19-26 841,-10-12 1950,-15-13-2006,-27 20-190,-18 44-73,1-2 0,0 4-17,-2 2 0,1 2-320,5 1 1,5-3-2852,16 12 3171,13-5 0,-11-22 0,-2-7 0</inkml:trace>
  <inkml:trace contextRef="#ctx0" brushRef="#br0" timeOffset="67930">24053 12681 13454,'7'1'-639,"-1"0"448,-6-1 180,30 4 11,25-8 5,-18 3 1,2-2-305,8-3 1,0-3 331,-4 0 1,2-2 37,2 0 0,6-2 0,0 0 82,3-1 0,1 0 0,2 0-105,7-2 1,2 1 0,-2 0-38,-10 4 0,-3 1 1,-4 1 4,-1 1 1,-5 2 141,7 4 211,-34 2 730,-3 0-607,-5-6-436,-3-2-22,0-6 496,0 0-508,1-6 23,2 1-34,6-4 1,0 5-12,2 1 22,-4 3 112,9-13 158,1-14-68,0-6-112,-1-10-11,-8 6-11,0-5-46,-1-4 6,-5 14 1,-1-2 5,-2 1 0,-2-1-11,-4-8 0,-4 2-34,1 14 0,-3 4 0,-25-28-11,13 36 0,-4-2 0,10 12 0,4 4-11,1 0 22,3 5-11,3 3 12,1 1-12,0 1 0,0-3 22,0 1 0,0-2-22,0-1-22,0 3 22,-1 0 22,-1 2-44,-5-4 22,-5-2-11,-2 1 22,-6-1-11,0 3-11,-29 0-34,-22 4-230,17 1 1,-5 3-382,8 5 1,-1 2-1,0 1 566,-19 3 1,-1 2 48,19 0 0,0 3 0,2 0-32,-10 7 0,3 0-56,2 2 0,1 1 90,6-1 0,3 2-68,-3 5 1,4 2-23,9-6 0,2 0-11,3-1 0,3 0-39,-15 14-135,13-10-1635,-21 21 1949,23-18 0,2 0 0,-16 12 0,9-3 0</inkml:trace>
  <inkml:trace contextRef="#ctx0" brushRef="#br0" timeOffset="75104">21339 16664 20277,'68'-6'-86,"-1"0"0,-15 20 1,-13 13 79,-29 26 1,-16 9-57,-1-5 0,-6 0-218,-12 8 0,-1-5-605,7 2-1603,20-12 2488,41-53 0,-16-1 0,13-20 0</inkml:trace>
  <inkml:trace contextRef="#ctx0" brushRef="#br0" timeOffset="75387">21919 16854 19258,'-36'33'504,"1"1"0,-13 15-459,37-6-45,29-24-347,41-11 111,-19-19 1,2-9 235,9-4 0,-1-7 34,-12-9 0,-6-2-12,6-23-22,-47 20-146,-17 32-3316,-32 19 3462,9 24 0,6-10 0,22 7 0</inkml:trace>
  <inkml:trace contextRef="#ctx0" brushRef="#br0" timeOffset="75673">22517 16709 17644,'1'51'104,"1"-1"1,0-2 0,2-3-1652,9 13 1547,18 1 0,-18-29 0,10-5 0</inkml:trace>
  <inkml:trace contextRef="#ctx0" brushRef="#br0" timeOffset="75972">22962 16678 21376,'50'-23'-605,"0"0"0,-3 3 0,-3 5-270,10 14 35,-17 29 2756,-44 25-1109,-11 10-623,-4-28 1,-3-2-16,-9 9-147,10-10-22,12-9-616,17-9-1827,33-22 2443,18-33 0,-12 16 0,-7-15 0</inkml:trace>
  <inkml:trace contextRef="#ctx0" brushRef="#br0" timeOffset="76491">22404 12415 15919,'-4'6'-2051,"1"-2"1,0-3-1,2-1 1</inkml:trace>
  <inkml:trace contextRef="#ctx0" brushRef="#br0" timeOffset="77109">27438 13527 18171,'7'3'-6757</inkml:trace>
  <inkml:trace contextRef="#ctx0" brushRef="#br0" timeOffset="81473">27642 2482 13375,'55'-1'-4,"-1"1"0,2-1 1,-1 0-81,-9 1 0,3 0-238,1 0 1,5 0 0,-1 0-934,3 0 1,-1 0 0,0 0 1149,0 0 1,-2 0 0,-1-1-490,13 0 0,-9-2 1356,-12-3 885,-46-9 162,-67 2-1372,9 5 1,-5 3 464,-10 0 0,1 2-598,16 2 1,5 1-3,-13 0 1105,52 0-1317,20 0-68,36 1 23,6 0-68,-11 0 1,0-1 34,24 2-12,11-2 145,-23 0 1681,-10 0-824,-27-2-777,-13 0-214,0-1 0,0 2-997,0 0-7441,0-5 8427,0 0 0,0-1 0,0 3 0</inkml:trace>
  <inkml:trace contextRef="#ctx0" brushRef="#br0" timeOffset="83998">27203 13964 15381,'-17'-27'1759,"4"2"-1591,12 1 0,-1-3 90,-9-23-102,-12-19-128,3 24 0,-2-1-16,3 8 0,-1 2 16,-7-4 0,0 4 72,-1-4-77,3-2-34,26 9 44,12-6-33,3 3 23,-2-6-46,-9 9 23,-2-9-33,-1 4 21,-1 3-10,3 7 0,2 12-34,19-10 22,18-1 17,-4 9 0,7 1 11,22-1 0,5 3-709,-5 1 1,2 1 714,-14 5 0,2 0 0,-2 1-11,12-2 0,3-1-48,-19 3 0,3 0 0,3-1 1,1 0-82,8-2 0,2-2 0,1 0 0,4 0 57,-15 1 1,3 0 0,2 0 0,0-1 0,-1 1 0,-2-1-481,2 1 0,-2-1 1,0 0-1,-1 0 1,-1 0 469,13-4 1,0 1-1,-3-1 1,-5 2-166,-6 0 1,-5 2-1,2-2-56,13-2 1,2-2 0,-2 2 219,-7 1 1,-2 1 0,0 0 85,4-1 1,1 1 0,-6 1 12,1 0 1,-8 3 5,9 1 23,-40 6 661,-6 2 2230,-9-3-2096,0-5 1962,-5-5-2769,0-2 609,0 0-631,2 4-45,5 2-45,-1 4 90,0 2 11,-4 7 1,-2 1 10,0 4 0,-1 5-10,1 6 10,2 22-11,4 5 12,4 22-674,1 4 662,-6-30 0,-1 1 0,-1 2 1,-2 2-19,-4 16 0,-4 1 52,-3-4 0,-3-1-17,-3 8 0,-4-4-190,2-19 0,-2-5 173,-25 19 12,-8-31-23,7-15 0,-9-3 0,-6 1-12,-3-1 1,-6 0 0,-5 1 0,-4 0-422,19-1 0,-5 1 0,-2 0 0,-2 0 0,-1 1 0,2 0 0,1-1 429,-5 2 0,-1-1 0,2 0 1,-1 1-1,1 0 0,-1 1-419,7 0 0,0 0 0,-1 0 1,0 1-1,2 1 0,3-1 1,2 0-733,-17 7 1,4-1 0,2 1 0,2 1 1105,5-1 0,0 2 1,2-1-1,7-2 1,-17 5-1,9-2 0,20-5 1,0 1-1</inkml:trace>
  <inkml:trace contextRef="#ctx0" brushRef="#br0" timeOffset="101453">29555 2401 15370,'5'0'235,"49"-3"269,-3-3-409,1 1 0,5 1-382,-5-2 0,4 0 347,1 1 0,6 1 0,-1 1-23,-4-1 0,0 2 1,-1-1-91,2 0 1,0 1 0,-5 0 52,-1 0 0,-13 2 1377,-24 3-570,-45-1-189,-13 1-159,-5-6-437,14-3 2,7-5 336,5 2-428,-16-3 46,0 7-236,0-1-123,15 9 169,21 2 167,16 3 22,38 1 79,13-2-11,5-2 392,-36-3-336,-46-2-23,-42 0-44,-21 0 5,16 0 0,0 0 62,12 0 0,2 0-39,0 0 0,6 0-62,5 0-12,34 0 35,30 0-23,23 0-975,21 2-3720,-13 9-56,-25-2 4751,-26 6 0,-11-10 0,-1-3 0</inkml:trace>
  <inkml:trace contextRef="#ctx0" brushRef="#br0" timeOffset="107186">8349 15548 17554,'10'-68'1065,"10"5"-992,12 33 0,7 4-45,-7 5 0,3 2-12,13-4 1,2 4-17,22 5-78,-11 43 123,-52 13 0,-13 10 100,-8-4 1,-8 4-1,-2-1-542,-1-1 1,-3 0 0,-2-2 440,-5 0 1,-2-2 0,4-4-34,3-5 1,5-3 313,-11 32-819,33-30-110,40-20 222,1-27 1,3-10-45,2 4 1,1-4-830,-3-1 0,3-4 0,-1 2 1191,10-6 1,-3 1-1,-10 7 1,-3 1 0,19-11-1</inkml:trace>
  <inkml:trace contextRef="#ctx0" brushRef="#br0" timeOffset="107471">9097 15665 13454,'-7'-1'4347,"1"1"-4111,-29 14 89,20 7-169,-25 18-77,34 22-23,24-5-101,23-6 0,9-25-67,7-34 23,-18-13-102,-3-14-10,-7-6 133,-8-21 34,-34 6 56,-24 4-55,-12 25-3093,-16 37 3126,32 16 0,5-3 0,18-1 0</inkml:trace>
  <inkml:trace contextRef="#ctx0" brushRef="#br0" timeOffset="107873">9986 15399 18328,'57'40'149,"-1"0"0,-12-8 1,-3-1-901,2-1 0,-5-2-4073,7 10 4824,-10-4 0,-17-16 0,-8-5 0</inkml:trace>
  <inkml:trace contextRef="#ctx0" brushRef="#br0" timeOffset="108073">10379 15264 19000,'-50'38'-12,"0"0"1,-1 13 0,4 6-1154,14-9 0,3 2 0,3 0 911,-7 15 0,6-5 0,10-17 0,4-7 0,6-8 0</inkml:trace>
  <inkml:trace contextRef="#ctx0" brushRef="#br0" timeOffset="109979">11309 15105 12400,'0'-6'2364,"0"2"-717,0 4-1209,-1-11-102,0 8-11,-1-8-113,2 10 1346,0 1-1188,-2-3-336,2-2 134,-2-1 179,2 1-246,-1 4 504,1 1-605,0 20 0,2 1 0,0 22 0,3 1 0,-1 1-12,0 2-884,2 13-4022,3-8 4918,-1-6 0,0-21 0,-6-19 0</inkml:trace>
  <inkml:trace contextRef="#ctx0" brushRef="#br0" timeOffset="110680">11802 15189 17510,'3'0'3327,"0"1"-2844,-3-1-5111,-6 0 4628,5 0 0,-5 0 0,6 0 0</inkml:trace>
  <inkml:trace contextRef="#ctx0" brushRef="#br0" timeOffset="111167">12277 14922 12770,'2'-4'4975,"0"0"-3619,-2 4-908,-8-12-235,-1 9 246,-18 20-257,3 41-202,3 13-138,12-28 0,5-1 149,7 17 0,28 5 34,23-27-29,-15-23 1,2-7 39,26-19-22,-11-21 11,-30-6 0,-11-4-12,-8-3-33,-28-21-11,-20 8-241,9 31 0,-3 3-566,-26-3-575,7 30-1902,23 12 3295,8 10 0,11-9 0,5-2 0</inkml:trace>
  <inkml:trace contextRef="#ctx0" brushRef="#br0" timeOffset="111600">12913 14601 19941,'-27'67'56,"1"1"0,6 1 0,5-1-45,4-8 1,6-1-12,7-7 0,5-4 0,14 3 11,24-7-11,9-24-157,11-27-324,-19-14 413,-17-28-649,-56 21 538,-34 8 145,17 24 1,-1 8-3267,5 3 0,5 2 3300,-8 18 0,32-12 0,11-18 0</inkml:trace>
  <inkml:trace contextRef="#ctx0" brushRef="#br0" timeOffset="111952">13628 14624 18854,'3'-2'729,"-1"1"-303,42 26-258,-10-3-129,4-1 0,4 2-28,7 1 0,2 0-1081,-2-1 1,0 1-1912,-1-2 0,-4 0 2981,16 10 0,-47-21 0,-7-5 0</inkml:trace>
  <inkml:trace contextRef="#ctx0" brushRef="#br0" timeOffset="112136">14009 14560 17622,'-56'48'164,"-1"0"1,6-2-1,7 1-164,21-13 0,6 1-331,0 1 1,3-1-3166,-9 34 3496,7-7 0,8-28 0,5-11 0</inkml:trace>
  <inkml:trace contextRef="#ctx0" brushRef="#br0" timeOffset="112520">14451 14455 18026,'8'-2'705,"1"33"1,-3 14-627,0 3-63,1 6 1,0 4-197,1-13 1,-1-3-4737,1-4 1,0-2 4711,8 31 1,-6-30 0,-6-30 0</inkml:trace>
  <inkml:trace contextRef="#ctx0" brushRef="#br0" timeOffset="112704">14730 14709 9980,'0'0'0</inkml:trace>
  <inkml:trace contextRef="#ctx0" brushRef="#br0" timeOffset="113088">15218 14386 19572,'-52'19'332,"-1"1"0,6 0 1,9 4-255,13 27-39,15-14 0,7 3 6,17 30-6,6-34 1,6-4-40,29 4-101,18-25-202,-18-23 124,-2-8 90,-8-13-214,-3-28-347,-28-9 303,-15 1 280,-29 12 11,-12 33-2723,-18 11 2779,13 8 0,8 4 0,22 1 0</inkml:trace>
  <inkml:trace contextRef="#ctx0" brushRef="#br0" timeOffset="113473">15583 14180 21532,'62'-17'-26,"-1"0"0,5 0 0,1 3-30,-4 10 0,-3 2 45,-13 0 0,-5 0 11,9 1-45,-42 1 56,-7 2 101,-9 9 0,1 3 11,-7 12 0,2 1 23,0 5-56,3 4-79,2 2-11,4 4-963,0 26-2584,5-29 1,0 0 3546,1 1 0,0-3 0,3 14 0,-1-30 0</inkml:trace>
  <inkml:trace contextRef="#ctx0" brushRef="#br0" timeOffset="113974">12255 16841 17039,'64'-37'-919,"-8"8"919,-24 20 0,-14 5 0,-8 5 0</inkml:trace>
  <inkml:trace contextRef="#ctx0" brushRef="#br0" timeOffset="114125">12303 17065 19470,'52'-27'-245,"-1"-1"1,0-1-1,-4 3 1,5 3 0,-13 3-1</inkml:trace>
  <inkml:trace contextRef="#ctx0" brushRef="#br0" timeOffset="114560">13123 17492 20098,'63'-2'196,"-1"0"0,-12-3 0,3-2 0,7-5-178,-6-1 1,6-5 0,5-2 0,3-1-1,1-1 1,1 0-727,-8 4 1,2 0-1,1-1 1,2 0-1,0-1 1,0 1-1,1 0 1,-1 0 700,1-1 0,1 0 0,0 0 0,0 0 0,0 1 0,1-1 0,-1 1 0,1 0-142,2-1 0,1 1 1,0 0-1,1 0 0,-1 0 1,-2 2-1,-2 0 0,-3 1 72,2 1 1,-5 1-1,-1 1 1,-1 0 0,1 1-1,1 0-38,6-1 1,3 0 0,0 0 0,-1 0 0,-3 2 0,-4 0-1472,3 0 1,-4 2-1,-3-1 1,-1 2 1585,13-2 0,-2 1 0,-17 3 0,-11 3 0,-60 9 0</inkml:trace>
  <inkml:trace contextRef="#ctx0" brushRef="#br0" timeOffset="114844">13815 17860 19785,'59'-26'327,"0"0"0,-3 3 0,7-2 0,5-1 0,2-1-322,-11 5 1,3 0 0,2-1 0,1 1-1,1-1 1,-1 0-950,3-1 1,0 0 0,0-1-1,1 1 1,1 0 0,1 0 919,-6 2 0,2 0 0,1-1 0,0 1 0,-1 1 0,-1 0 0,-4 0-367,9-1 1,-3 0 0,-2 2-1,-1-1 1,2 0 190,-1 1 1,0-1-1,0 1 1,0 0 0,-1 0-5,-4 1 0,0 1 0,0-1 0,0 1 0,2-1-1491,8-2 1,2 0 0,1 0 0,-2 0 0,-5 1 1694,-6 2 0,-3 1 0,-3 1 0,1 0 0,16-5 0,0 1 0,-15 3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05:33.2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7665 2741 17543,'28'-26'-39,"-1"1"0,12-17 61,-26 51 101,-18 3 12,-3 5 157,-2-7-102,4-4 79,5-6 582,1 0-840,15-8 57,15-4-80,7-1 1,10 2-11,-13 7-79,9 12 11,-16 24 79,-13 37 11,-18-33 0,-5 2-128,-5 9 0,-4 0 133,-1-11 1,-2-1 5,-3 10 1,1-1-29,5-9 0,2-1 6,-11 25-213,17-29-45,10-22 269,8-5 11,6-1-11,13-8-291,11-4-1940,0-2 1,4-2 2230,7-2 0,-1-1 0,-11 5 0,-2 1 0,26-9 0</inkml:trace>
  <inkml:trace contextRef="#ctx0" brushRef="#br0" timeOffset="284">8349 2928 16961,'-22'58'-12,"0"0"1,14-8 0,11-7-67,31 1-34,26-24-11,-15-17 33,5-19 280,-15-15-55,-7-7-68,-19-8-11,-18 15-157,-14 7-986,-10 15 1087,-4 18 0,15-1 0,11 6 0</inkml:trace>
  <inkml:trace contextRef="#ctx0" brushRef="#br0" timeOffset="569">8926 2904 17196,'-46'26'218,"-1"0"1,-14 16-219,23 19-56,37-17-258,44-1 314,19-18 89,-21-19 1,1-9 202,-3-12 0,-6-7 66,6-25 236,-20-13-326,-15 20-413,-34 8-2914,-26 33 3059,-8 10 0,11 12 0,31-9 0</inkml:trace>
  <inkml:trace contextRef="#ctx0" brushRef="#br0" timeOffset="920">9597 2741 18619,'-73'3'50,"34"4"1,4 5-185,7 16-359,29 6 122,24-12-233,30-12 581,-9-20 23,-3-5 303,-6-10 302,-10-3 403,-9 4 930,-9 4-1938,-27 33 17,1 18 0,1 8-17,-1 1 0,0 2-141,0 15 0,6 1-11,8-17 1,9-3-2964,14 4 0,8-6 3115,20 7 0,6-7 0,-26-32 0</inkml:trace>
  <inkml:trace contextRef="#ctx0" brushRef="#br0" timeOffset="1571">13260 2739 16221,'7'-3'415,"-2"38"-169,2 38-224,-5-30 1,3 2-813,5 17 0,3-3 790,6 2 0,-1-8 0,-9-38 0</inkml:trace>
  <inkml:trace contextRef="#ctx0" brushRef="#br0" timeOffset="1873">13821 2812 18362,'-26'33'-79,"0"0"1,-2 15-124,63-25-314,16-17 393,-11-14 0,1-6 218,-7-2 0,-1-4 510,1-8 1,-7-3 21,-16-24-627,-29 21-45,-26 17-45,-1 23-5601,-8 13 5691,24-5 0,3 4 0,26-14 0</inkml:trace>
  <inkml:trace contextRef="#ctx0" brushRef="#br0" timeOffset="2173">14382 2637 17902,'-29'37'-8,"-1"1"1,13-2-1,10 1 42,24 22-12,37-18-22,15-29 28,-15-18 1,1-9 217,-2-8 1,-4-6 167,1-12 1,-7-5-219,-13 6 0,-12 0-39,-27-30-157,-30 39-95,-8 24 0,-8 9-2595,-3 14 1,1 6 2640,1-1 1,3 3 0,13 0 0,9-1 0,14 1 0</inkml:trace>
  <inkml:trace contextRef="#ctx0" brushRef="#br0" timeOffset="3761">18990 2225 15135,'8'42'70,"-1"0"1,1-1 0,1-1-71,6 29-1127,3-4-2246,0-8 3373,2-13 0,-9-20 0,-2-10 0</inkml:trace>
  <inkml:trace contextRef="#ctx0" brushRef="#br0" timeOffset="4046">19342 2402 19168,'29'-32'41,"1"-1"0,16-1 0,6 7-125,-1 15 0,2 7-224,-3 0 0,-2 6-544,-6 7 1,-10 7 638,-13 23 302,-33-5 1,-11 1 689,-3 0 0,-3 0-454,-9 4 0,1-1-320,8-10 1,7-2-6,12 1-717,35-14-3519,26-16 4236,17-12 0,-25 7 0,-5-5 0</inkml:trace>
  <inkml:trace contextRef="#ctx0" brushRef="#br0" timeOffset="4298">20268 2293 19000,'-38'10'342,"0"-1"0,-22 13-342,40 4 0,12-1 89,51 1 91,28-17-175,-30-8 1,1-5 44,1-5 1,-4-5 27,0-19 68,-16-3 33,-12-1-90,-38 0-1512,-41 38-801,27 8 0,0 7 2174,-14 22 1,5 5 0,6 6 0,8 1 0</inkml:trace>
  <inkml:trace contextRef="#ctx0" brushRef="#br0" timeOffset="6386">14285 4530 14103,'0'10'1334,"0"-3"-920,0-7-167,0 0-191,-16 29 101,39 32-113,-19-21 1,4 4-469,15 10 0,11 6 1,2 2 439,-7-9 1,2 2 0,2 1 0,2 4-405,-5-7 0,3 3 1,1 1-1,1 2 0,0 1 1,1 0 387,-1-3 0,1 1 0,0 2 0,1-1 0,0 1 0,-1-2 0,0-1-345,1 3 0,1 0 0,-2-2 0,1 0 0,0 0 0,0-1 345,0 1 0,0 0 0,1 0 0,-1-2 0,-1-1 0,-1-2 0,6 8 0,-2-4 0,0 0 0,4 3-144,-7-9 1,2 2 0,2 1 0,0 1 0,1-1 0,-1-1 144,-1-1 1,1-1 0,-1-1 0,1 1 0,1 0 0,0 2 4,-1-3 1,1 2-1,0 1 1,0 0-1,0-1 1,-1-2-1,-2-2-84,5 4 1,-2-2-1,-1-2 1,-2-1-1,0-1 78,2 5 0,0-2 0,-3-2 0,-3-4-241,10 12 0,-5-3 430,0 8 0,-3-5 0,1 0 0,-6 3 0</inkml:trace>
  <inkml:trace contextRef="#ctx0" brushRef="#br0" timeOffset="6671">16559 8480 15392,'-34'-24'734,"-1"0"0,-21-14-689,47 42 112,31 14 268,36-1 124,-9-15 1,3-7-354,-5-4 0,-1-6-118,4-9 0,-3-5-11,-16 3 1,-2-1 10,0-5 1,-3-1-46,0-19-122,-5 5-628,-26 14-1300,2 6 2017,10-39 0,-6 38 0,10-23 0</inkml:trace>
  <inkml:trace contextRef="#ctx0" brushRef="#br0" timeOffset="7139">20329 4089 15549,'0'-7'168,"0"2"392,0 64-168,6-8 1,3 7-242,0 12 0,3 4-817,1-15 1,1 1-1,2-1 692,-1-7 0,1-2 1,1 4-2,3 5 0,1 4 0,1 3 0,1 0-30,-4-9 1,0-1 0,0 2-1,1 1 1,1 1-2,1 0 0,0 2 1,1 2-1,1 0 1,-1-2-1,-1-2-364,1 0 1,-1-2 0,-1-1 0,0-1 0,1-1 352,5 11 0,0-2 0,-1-1 1,-1-5-40,-1-1 0,-1-5 0,-1 1-209,-1-1 1,0 0 0,-1 0 241,-1-2 1,-2 0-1,1 3-3,2 14 0,1 4 0,-2 0-2047,-1-5 0,-1 0 0,-1-1 2073,0 0 0,-1 0 0,-2-6 0,1 2 0,-3-11 0,-5-10 0</inkml:trace>
  <inkml:trace contextRef="#ctx0" brushRef="#br0" timeOffset="7524">21118 7642 17140,'52'28'403,"0"1"1,2-6-1,0-10-39,-3-18 0,-2-9-1194,-7 0 1,-5-7 890,-3-13 1,-6-4 61,-1-28 500,-14-1-612,-7 7 284,-23 7-419,-3 31-358,-7 20-1131,8 32-1750,13 15 3363,6 5 0,0-21 0,2-7 0</inkml:trace>
  <inkml:trace contextRef="#ctx0" brushRef="#br0" timeOffset="9848">17098 9864 14081,'3'-8'1994,"0"2"-481,-3 6-1468,0 0 112,6 46-118,3-5 0,1 5-992,3 22 1,2 2-1774,1-8 1,2-3 2725,0-6 0,0-9 0,-2-13 0,0-13 0</inkml:trace>
  <inkml:trace contextRef="#ctx0" brushRef="#br0" timeOffset="10216">17650 10015 18384,'22'-64'280,"2"25"0,8 5-263,10 14 0,5 6-400,-3-6 1,1 6 343,2 14 0,-4 10-511,-2 19-285,-32 12 0,-12 8 886,-16 4 0,-9 1 688,-4 9 0,-5-2-112,-2-11 1,1-7-415,-5 4 36,26-30-171,21-16 45,36-11-174,-4-1 1,6 0-2258,21-1 0,3 1 2315,-6 0 0,-4 2 1,-12 4-1,-6 2 1,-5 3-1</inkml:trace>
  <inkml:trace contextRef="#ctx0" brushRef="#br0" timeOffset="10484">18595 9919 19370,'9'55'73,"0"-11"0,0 3-4989,4 5 1,0 1 4711,0 2 1,-1-2 0,5 20 0,-10-41-1</inkml:trace>
  <inkml:trace contextRef="#ctx0" brushRef="#br0" timeOffset="12053">21145 9668 16008,'8'0'347,"-2"57"-336,-4-19 1,-1 3-52,2 10 1,1 1-1655,3-2 0,2-4 1694,14 4 0,-9-22 0,0-13 0</inkml:trace>
  <inkml:trace contextRef="#ctx0" brushRef="#br0" timeOffset="13343">21667 9709 18194,'35'-55'123,"-5"14"-146,5 26 1,3 9-135,5 22 112,-20 36 45,-35-11 0,-11 1 39,0-2 1,-4-3 44,-7 0 0,1-6 39,9-11 67,37-12-66,20-15-124,32-6-17,-23 8 0,0 2-17,17 4-44,8 28 78,-60 17-437,-32 17 437,-13-17 0,2-18 0,19-24 0</inkml:trace>
  <inkml:trace contextRef="#ctx0" brushRef="#br0" timeOffset="13610">22454 9715 18362,'-41'23'1075,"1"0"1,-14 17-1054,25-9 90,43-14-11,19-17-96,5-11 1,2-7-17,-6-2 0,-2-3-359,0-5 0,-7-2 46,-13-11-528,-41 20-1467,-17 28 2319,7 15 0,3 3 0,-1-4 0,-8 23 0</inkml:trace>
  <inkml:trace contextRef="#ctx0" brushRef="#br0" timeOffset="17186">20030 8904 13958,'10'2'3675,"-1"-1"-2745,-9-1-661,0 0 112,-14 40 129,11 24 0,2 17-1394,-2-18 0,-2 7 0,1 3 1,0-1 891,2-1 0,1-1 1,0 3-1,0 3-120,-1-10 0,1 5 0,-1 2 0,1-1 0,0-1 0,0-5-1566,2 10 0,0-4 1,1-2-1,0 0 1678,1 0 0,-1 0 0,1-3 0,1-6 0,3 22 0,1-17 0,6-22 0</inkml:trace>
  <inkml:trace contextRef="#ctx0" brushRef="#br0" timeOffset="17656">21883 10283 19291,'10'0'-257,"-3"0"-1626,-7 0 299,0 0 1,0 0-1</inkml:trace>
  <inkml:trace contextRef="#ctx0" brushRef="#br0" timeOffset="17874">17546 10737 15247,'3'-3'-1693,"-1"0"1,-2 3 0</inkml:trace>
  <inkml:trace contextRef="#ctx0" brushRef="#br0" timeOffset="18527">17173 1148 15650,'0'45'591,"0"0"0,0 21 0,-1 12 0,-1-1-517,1-9 1,-1-1 0,0 5-954,0-10 0,0 5 1,0 2-1,0 0 0,0-4 893,0 5 0,-1-3 0,0 0 0,1 4-8,-1 0 1,1 3 0,0 2 0,0-1 0,3-2-37,1-7 0,1-2 0,1 0 1,1-1-1,1 1-338,2 4 1,2 1-1,0-1 1,2-2 0,1-7-1609,4 10 0,2-6 0,4-9 1976,14 1 0,-2-14 0,-7-18 0,-9-16 0</inkml:trace>
  <inkml:trace contextRef="#ctx0" brushRef="#br0" timeOffset="19010">22730 1924 20378,'37'-12'-1748,"0"-1"0,34-5 1748,-16 17 0,-25 2 0,-5 3 0</inkml:trace>
  <inkml:trace contextRef="#ctx0" brushRef="#br0" timeOffset="19110">22880 2183 19874,'43'-8'-709,"-1"0"0,13-2 1,-32 4-1</inkml:trace>
  <inkml:trace contextRef="#ctx0" brushRef="#br0" timeOffset="19463">25444 1447 15056,'-2'-4'2039,"1"1"-918,1 3-494,-2 46-380,1 0-214,2 18 1,2 7-896,4-9 1,3-2 861,2 9 0,2-4 0,-5-24 0,2-6 0,5 1 0</inkml:trace>
  <inkml:trace contextRef="#ctx0" brushRef="#br0" timeOffset="19612">25836 1896 15426,'0'0'0</inkml:trace>
  <inkml:trace contextRef="#ctx0" brushRef="#br0" timeOffset="19880">26128 1487 20647,'46'-29'33,"0"1"1,20 0 0,4 10-96,-12 20 1,-2 9-867,-2-1 0,-6 8 844,-14 14 0,-14 7 84,-26 0 0,-12 2 22,-5 6 0,-6 0 314,-8 0 0,-4 0 408,-11 4 1,2-1-673,22-16 1,6-2 28,7 19-45,85-38-56,-11-16 0,12-4-643,-11 4 1,8 0-1,2 0 1,1 0-1669,1 0 0,1 0 0,0 1 0,0 0 2139,0 0 0,0 1 0,-2 0 0,-5 0 1,0 1-1,-4 1 0,-13 1 0,2 2 0</inkml:trace>
  <inkml:trace contextRef="#ctx0" brushRef="#br0" timeOffset="20548">24942 2586 18104,'-40'0'1731,"0"0"0,-18 0-1563,104-9-12,-2 3 1,10 0 0,2-1-101,6 0 0,3-1 0,4 0-840,-1 1 0,5-2 0,1 1 0,-1 1 784,-5 0 0,-1 1 0,1 1 0,1-1 0,-9 1 0,1-1 0,1 1 0,0 0 0,0-1-3,3 1 1,-1 0 0,2 1 0,1-1 0,4-1-210,-7 1 1,4 0 0,1 0-1,2-1 1,0 0 0,-1 0 0,-2-1 188,6-2 1,0 1-1,-1-2 1,-1 1 0,0-1-1,0 0 11,-3 0 1,2 1 0,-1 0 0,-2-1 0,-2-1 0,-4-1-23,11-5 1,-2-1-1,-7-1 1,-11-4-98,-1-9 0,-16-8 125,-12-26 0,-19-9 10,-13 20 0,-10-2 0,-4-1 8,3 5 1,-4-1-1,-1-1 1,-3 3 71,-3 2 0,-3 1 0,-1 2 1,2 2 0,-1 0 1,0 4 0,1 1-19,-6-6 1,5 5 44,-3-5 760,14 16 1,-1-2-834,-2-1 0,-2-3-34,-12-15 1,-3 0 852,7 7-1,0 2-857,-6-4 0,0 1 0,11 12 0,-1 2 9,-13-8 1,-5 3-100,-9 4 0,-8 6 34,-1 7 0,-7 3 0,-1 5-504,4 4 0,1 4 0,-4 3 560,6 2 0,-3 2 0,-1 1 0,2 2-567,5 0 1,1 2-1,0 1 1,0-1 566,-6 2 0,-1 0 0,0 0 0,-1 1-20,1 1 0,1 0 1,-2 2-1,-2 2-41,15-2 0,-2 1 0,-1 2 0,1 1 0,1 2 0,3 2 34,-2 3 0,1 1 0,3 3 0,2 2 0,2 4-5,-2 5 1,1 4 0,3 3-1,5 1 1,8 1 25,7 1 0,7 2 1,6 1-1,8 1-221,9 3 0,7 2 0,7-1 1,3-3-6,8 8 1,7-4-1,5 2-678,-6-14 0,3 1 0,2 1 1,1-1-1,-2-1 910,3 4 0,1 0 0,-1-2 0,0-2 0,8 8 0,-1-2 0,-4-6 0,-7-6 0,0 0 0</inkml:trace>
  <inkml:trace contextRef="#ctx0" brushRef="#br0" timeOffset="20933">27970 1796 18675,'9'-3'-134,"-1"1"111,48-10-1165,-4 1-2325,-1-1 0,4-1 3513,-12-1 0,-3 2 0,9-3 0,-14 0 0</inkml:trace>
  <inkml:trace contextRef="#ctx0" brushRef="#br0" timeOffset="21066">28470 1573 20557,'9'-3'-201,"8"42"-4684,-6 20 4885,-1 15 0,-1-19 0,-9-35 0</inkml:trace>
  <inkml:trace contextRef="#ctx0" brushRef="#br0" timeOffset="21317">29293 1716 16367,'0'-13'44,"18"65"-55,-8-19-1356,3 7 1,-1-1 1366,-3-10 0,-4-14 0,-3-8 0</inkml:trace>
  <inkml:trace contextRef="#ctx0" brushRef="#br0" timeOffset="21452">29255 1421 17409,'-10'-10'-7967,"2"3"7967,66 39 0,-43-24 0,43 24 0</inkml:trace>
  <inkml:trace contextRef="#ctx0" brushRef="#br0" timeOffset="21651">29572 1817 20524,'15'-53'213,"-1"0"0,5 12 0,6 7-236,40 2-577,-28 42 1,-3 12-1788,5 38 2387,-19-19 0,-3 1 0,0 13 0,-10-23 0</inkml:trace>
  <inkml:trace contextRef="#ctx0" brushRef="#br0" timeOffset="21852">30391 1487 18574,'-44'15'493,"-1"1"0,7 9 0,4 6-493,7 14 0,8 4-399,8-8 0,7-1 348,9 1 1,8-6-285,25 1-2853,2-23 0,4-7 3188,22-12 0,-1 3 0,-39-13 0</inkml:trace>
  <inkml:trace contextRef="#ctx0" brushRef="#br0" timeOffset="22036">30591 1101 20434,'-24'32'-213,"-1"0"0,8 12 1,11 6-909,24 18 0,13 2-1029,-5-10 1,4-4-2367,12-4 0,3-6 4516,-12-20 0,-3-4 0,5 3 0,-10-11 0</inkml:trace>
  <inkml:trace contextRef="#ctx0" brushRef="#br0" timeOffset="22222">30957 1520 21163,'3'9'-225,"5"-3"-301,46 16-640,-9-8-1814,-1 4 549,-21 3 2431,-4 0 0,-19-7 0,0-6 0</inkml:trace>
  <inkml:trace contextRef="#ctx0" brushRef="#br0" timeOffset="22653">31689 1451 18507,'0'-9'1804,"0"2"-1782,-39-5-55,19 15 22,-33-5-12,30 20-78,3 14 90,26 0-202,39-3 23,-6-25 0,4-6 156,-1-4 0,0-5 6,-1-6 0,-3-5 17,6-24 44,-23 3 1,-7-7 67,-6-12 0,-8-5-310,-4 11 1,-4-3 0,-1 2 437,-6-16 1,-3 5-17,-5 7 0,-1 8 78,-8 1-190,-4 20-213,2 40 101,3 23 11,18 3 0,4 5-301,3 6 1,4 1 289,4 5 0,3 0-202,5 2 0,4-1-336,5 0 0,4-3-544,4-4 0,5-2 1293,13 3 0,-1-5 0,0 1 0,11-4 0</inkml:trace>
  <inkml:trace contextRef="#ctx0" brushRef="#br0" timeOffset="23090">32139 1313 17577,'31'-30'465,"1"0"0,18-22 577,-34 31 34,-13 1-976,-30 10 24,-1 11-1,-20 16-78,17 14-101,8 30-6152,30 3 6208,17-4 0,1-23 0,-1-29 0</inkml:trace>
  <inkml:trace contextRef="#ctx0" brushRef="#br0" timeOffset="23391">32550 1179 20434,'-39'1'308,"0"-1"1,-22 6-320,54 12-259,63-2-480,7-3 277,-14-15 1,1-6 472,19-20 119,-36-9 1,-6-11 351,-6-15 0,-8-6-322,-7 15 0,-3-3 0,-4 3-284,-4-16 0,-8 7 163,-6 15 0,-6 11-28,-22 16 0,-4 31-157,6 22-67,24 17 0,11 12-1917,14-8 0,8 4 0,1 0 2141,0 3 0,1 0 0,3-3 0,10 14 0,1-10 0,9-2 0</inkml:trace>
  <inkml:trace contextRef="#ctx0" brushRef="#br0" timeOffset="23658">30455 2728 16468,'5'53'-2458,"2"-13"0,-4-35 1,1-5-1</inkml:trace>
  <inkml:trace contextRef="#ctx0" brushRef="#br0" timeOffset="23792">30522 2354 13992,'0'0'0</inkml:trace>
  <inkml:trace contextRef="#ctx0" brushRef="#br0" timeOffset="23960">30864 2567 18126,'6'9'2756,"-1"-1"-2509,-5-8-583,24-14-191,-2 25-493,12-1 1,7 2 1019,6 8 0,-3 3 0,20 15 0,-1-17 0</inkml:trace>
  <inkml:trace contextRef="#ctx0" brushRef="#br0" timeOffset="24226">31469 2086 21096,'-4'66'1,"-1"1"1,1-1 0,5-9 0,2 1 0,2 1 0,1 1-325,4 10 1,1 1 0,2 1 0,-1-4-1028,-1-9 0,0-2 1,0-2-1,-2-1 1197,1 12 0,-1-2 0,-4-7 153,-4-8 0,-3-7 1582,-9 17-607,-6-29 474,-22-62-1992,15-17 0,2-10-488,1 0 0,2-4-649,7 12 0,1-3 1,4 3-579,4-3 0,5 4 2258,7 4 0,1 4 0,0-6 0,7 16 0</inkml:trace>
  <inkml:trace contextRef="#ctx0" brushRef="#br0" timeOffset="24394">31784 2369 19470,'2'-3'57,"4"41"-57,4-3-751,5 37 751,17-4 0,-19-34 0,8 3 0</inkml:trace>
  <inkml:trace contextRef="#ctx0" brushRef="#br0" timeOffset="24511">32065 2670 18373,'0'0'0</inkml:trace>
  <inkml:trace contextRef="#ctx0" brushRef="#br0" timeOffset="26382">24254 9877 16468,'2'2'784,"-1"0"-213,-1-2-357,43 4-192,1-4-22,0-2 0,4-2-559,-4-2 1,0-3-143,3-2 1,1-2-1418,8-4 1,-2-2 2893,9-14 3930,-45 3-2756,-70 13-1653,12 19 0,-2 5-286,-20 8-123,39 27-4512,69-5 4624,5-2 0,4-13 0,-25-15 0</inkml:trace>
  <inkml:trace contextRef="#ctx0" brushRef="#br0" timeOffset="26868">26466 9320 19224,'1'41'22,"-1"1"1,1-1-1,0-1-1770,8 28 1748,4-30 0,2-3 0,-1 2 0,11-3 0</inkml:trace>
  <inkml:trace contextRef="#ctx0" brushRef="#br0" timeOffset="27185">26878 9414 19919,'-6'-8'851,"2"2"-862,4 6-45,44-22-1311,30 17 274,-26 2 1,0 4 1092,24 20 79,-51 22 829,-55-3-337,-24 6-258,23-23 1,-2-1-96,-6 4 1,3-2-174,-6 10-22,24-7-23,49-19-12,29-6-593,-6 2 0,3 2-1126,-4 4 0,-2 4 1731,-1 3 0,-5 1 0,6 8 0,-42-5 0</inkml:trace>
  <inkml:trace contextRef="#ctx0" brushRef="#br0" timeOffset="27420">27562 9483 20949,'-28'28'202,"0"1"0,-2 18-504,89-32 156,2-10-465,-4-11 1,-2-8 49,-2-16-2621,-28-16-2118,-45 15 5300,-36 12 0,27 14 0,4 5 0</inkml:trace>
  <inkml:trace contextRef="#ctx0" brushRef="#br0" timeOffset="28022">27280 9886 18866,'62'-12'123,"-7"13"-56,-28 52-11,-22 14-202,-14 0-302,-31-10-952,-12-29-169,-2-13-896,4-8 2465,8-12 0,20 4 0,7-5 0</inkml:trace>
  <inkml:trace contextRef="#ctx0" brushRef="#br0" timeOffset="28289">26228 10472 17913,'-3'-3'112,"31"-15"1,18-3 38,-9 8 0,4 0-2001,11-5 1,6-4 0,1 3 1886,-2 4 0,0 2 1,2 0-38,7 0 0,2 0 0,5 2-1115,-13 4 1,5 0 0,1 1 0,0 1 0,-5 0 1114,16-1 0,-5 0 0,0 2 0,4 0 0,0 1 0,-14 1 0,4 2 0</inkml:trace>
  <inkml:trace contextRef="#ctx0" brushRef="#br0" timeOffset="28556">26632 11005 18395,'-26'65'-336,"5"-6"-1569,32-24 1905,22-5 0,-14-13 0,11-6 0</inkml:trace>
  <inkml:trace contextRef="#ctx0" brushRef="#br0" timeOffset="28841">27131 10805 18776,'32'27'-2583,"-1"1"1,-5 38 3702,-31-27 0,-9-1-392,-5-1 1,-2-5 761,-6 6 90,3-7-1177,18-16-302,44-23-258,13-9-403,-7 0 0,3 1-678,-6 4 0,0 1 1238,14-3 0,-4 2 0,2 1 0,6-1 0</inkml:trace>
  <inkml:trace contextRef="#ctx0" brushRef="#br0" timeOffset="29026">27804 10824 20312,'-13'44'3,"0"0"1,4 9 0,9-2-8711,36 13 8707,2-8 0,-1-26 0,-18-29 0</inkml:trace>
  <inkml:trace contextRef="#ctx0" brushRef="#br0" timeOffset="29326">28788 9597 20221,'12'-7'292,"36"-10"-1447,-22 14-1746,31 0-4798,-32 19 7699,-10 16 0,-10-13 0,-5 1 0</inkml:trace>
  <inkml:trace contextRef="#ctx0" brushRef="#br0" timeOffset="29442">28943 9898 20513,'60'-31'-1012,"-8"4"1,-37 21 0,-4 2 0</inkml:trace>
  <inkml:trace contextRef="#ctx0" brushRef="#br0" timeOffset="30764">30085 9323 15448,'5'-1'2297,"-1"0"-1456,1 48-461,0-7-313,-1 0 1,0 5-152,0 7 0,0 1 84,0-2 0,0-2 0,-2-6 0,0-4 0,3 12 0</inkml:trace>
  <inkml:trace contextRef="#ctx0" brushRef="#br0" timeOffset="30930">30403 9659 12781,'0'0'0</inkml:trace>
  <inkml:trace contextRef="#ctx0" brushRef="#br0" timeOffset="31217">30789 9434 19930,'-49'43'302,"0"-1"1,12-3-1,14 2-302,28-4 0,13-2-11,32 8-502,-3-35 0,3-9 199,-11-5 1,-2-6 81,10-7 0,-3-6 19,8-29-336,-12 0-645,-52 12-2717,-25 19 3911,-16 10 0,21 6 0,5 5 0</inkml:trace>
  <inkml:trace contextRef="#ctx0" brushRef="#br0" timeOffset="31583">31496 9227 19347,'-55'0'538,"0"0"0,4 10 0,3 4-538,9-1 0,6 3-45,-10 28 45,44-17 0,23-7-224,18-8-415,2-8 0,3-5 253,-1-4 0,0-2 380,0 4 0,-3 0 6,19-10 0,-41 24 213,-10 34-146,-6 29-1176,-5-21 0,0 0-763,5-9 1,2-2 1871,1-2 0,2-6 0,6-8 0,0-10 0</inkml:trace>
  <inkml:trace contextRef="#ctx0" brushRef="#br0" timeOffset="33204">31132 10120 14171,'3'52'-714,"-1"0"1,3 0 0,0-3 713,0-9 0,0-4 0,4 11 0,-7-29 0</inkml:trace>
  <inkml:trace contextRef="#ctx0" brushRef="#br0" timeOffset="33455">30972 10565 18507,'-5'-52'672,"1"0"0,4 2 1,4 3-595,9-13-22,18 9-493,-1 33-3809,13 20 4246,-12 12 0,-8 4 0,-13-8 0</inkml:trace>
  <inkml:trace contextRef="#ctx0" brushRef="#br0" timeOffset="34224">30663 11742 13521,'-3'-9'4269,"0"1"-3160,-37-16-986,-2 38-22,-24-7-90,38 18 1,3 7 66,-8 34-67,16-22 0,5 1-5,6-7 0,6-1 27,29 27-33,13-34-78,24-42-45,-11-19-23,-21-7 0,-4-9 135,-7-8 0,-8-7-384,-8 10 1,-3-4 0,-4 2 394,-5-12 0,-6 3 5,-7 3 1,-4 9 364,-5 3-90,4 22-236,5 15-44,6 48 46,12 32-75,14-12 1,5 3-662,-3-6 0,4-3-526,9 1 0,3-5 1216,15 9 0,-19-24 0,-7-13 0</inkml:trace>
  <inkml:trace contextRef="#ctx0" brushRef="#br0" timeOffset="34591">30928 11774 11504,'-10'-4'1064,"2"1"-761,3 40-214,4-21-33,-3 29 269,6-32 1132,6-2 392,4-6-1031,7-8-449,-6-3-77,-2-7-146,-8 4 0,-2-3-303,-3 4-314,0 1-2229,-2 4 2700,0 5 0,1-2 0,1 1 0</inkml:trace>
  <inkml:trace contextRef="#ctx0" brushRef="#br0" timeOffset="34860">30910 11767 16333,'-20'57'605,"0"0"0,2-5 1,6-10-550,10-20 67,37-9-78,28-28-51,-13-4 1,1-7 5,0-9 0,-5-5 28,-12 5 0,-5 0 420,1-26-280,-39 31-168,-12 9 0,-16 11-527,-32 17-3518,5 29-1288,6-1 5333,25 15 0,29-31 0,4-5 0</inkml:trace>
  <inkml:trace contextRef="#ctx0" brushRef="#br0" timeOffset="35478">31378 11758 13936,'-5'2'1479,"1"-1"-258,4-1 146,25 18-628,7-28-302,24-2-146,-15-23 12,-9-8-23,-19 14 157,-8-4-325,-23 14-112,-19 23-56,-9 22 56,-5 28 0,20 5-6,17-19 1,7 1-577,23 26 318,8-34 1,7-7-129,35 0 302,-24-27 0,-2-7 68,10-12 22,-12-15 0,-11-5 650,-13-33-320,-10 35 1,-1-1 173,-1-4 1,-2 2-315,0-16-145,7 29-34,5 19-56,31 7-224,11 27-358,0 1 22,-14 24 302,-30-6-918,-27 21-6791,-19-13 8012,-8-3 0,9-28 0,18-16 0</inkml:trace>
  <inkml:trace contextRef="#ctx0" brushRef="#br0" timeOffset="35913">30541 13039 16019,'0'-4'314,"0"0"45,0 4-79,4 11 1020,-2-9-863,7-5-348,2-21 124,12-19 134,9-5-173,-4 19 0,4 2-118,24-5-45,9 27-11,-26 25-347,-11 25-852,-12-3 1199,14 10 0,-17-25 0,8 1 0</inkml:trace>
  <inkml:trace contextRef="#ctx0" brushRef="#br0" timeOffset="36131">31085 12852 18675,'-48'45'1210,"10"-8"-1210,44-26-190,32-14 145,20-32 134,-26 13 1,-2-3 157,15-26-247,-35 14-403,-20 27-5122,-14 10 5525,8 10 0,-1-3 0,14 2 0</inkml:trace>
  <inkml:trace contextRef="#ctx0" brushRef="#br0" timeOffset="36314">31438 12592 21051,'-4'69'-1046,"0"0"0,-5-13 0,7-7 0,24 0 0,-16-31 0</inkml:trace>
  <inkml:trace contextRef="#ctx0" brushRef="#br0" timeOffset="36415">31447 12818 17521,'53'-41'-1285,"0"-1"0,-3 5 1,-1 8 1284,14 15 0,-26 7 0,-11 6 0</inkml:trace>
  <inkml:trace contextRef="#ctx0" brushRef="#br0" timeOffset="36732">30638 14155 18272,'13'44'-576,"-1"-1"0,7 16 0,3-27 0,-12-25 0</inkml:trace>
  <inkml:trace contextRef="#ctx0" brushRef="#br0" timeOffset="36849">30591 13887 9263,'0'0'0</inkml:trace>
  <inkml:trace contextRef="#ctx0" brushRef="#br0" timeOffset="37083">31101 14129 19157,'-60'-28'2487,"15"-4"-2475,32-4-12,18-5-28,14 10 0,8 1-68,6 6 1,5 3-314,12-2 0,2 6 50,-11 10 1,-2 6-303,23 19-56,-31 14-3429,0 29 4146,-9-15 0,-4-1 0,-11-28 0</inkml:trace>
  <inkml:trace contextRef="#ctx0" brushRef="#br0" timeOffset="37467">31726 13828 9173,'4'-6'6018,"-1"2"-2556,-3 4-2947,-9-7 1,-2 15 514,-27 23-682,1 32-315,18-23 1,4 1-34,6 22 0,30-23-482,22-29-1277,-3-15 0,3-7 1759,-3-9 0,-1-1 0,27-6 0,-26-9 0</inkml:trace>
  <inkml:trace contextRef="#ctx0" brushRef="#br0" timeOffset="37635">31878 13489 21118,'15'46'-1674,"0"0"1,0-1 0,1-3 1673,14 20 0,-14-26 0,-2-12 0</inkml:trace>
  <inkml:trace contextRef="#ctx0" brushRef="#br0" timeOffset="37785">32363 13991 24905,'1'-39'-1351,"-1"0"1,0-17-3983,-1 36 5333,-1 15 0,2 5 0,0 0 0</inkml:trace>
  <inkml:trace contextRef="#ctx0" brushRef="#br0" timeOffset="40293">29856 10654 16860,'51'-12'-12,"-1"-1"1,9-3 0,4-1 26,-15 3 0,2 0 0,2-1-1468,10-3 1,3-2-1,2 0 1453,-10 3 0,1-1 0,3 0 0,5-1 0,-2 0 0,4 0 0,4-1 0,2 0 0,1 0 0,0 0-4,-7 3 1,1 0 0,1 0 0,1 1 0,0-1 0,1 0 0,2 1 3,-10 1 0,2 0 0,1 1 0,1-1 0,0 0 0,0 1 0,-1 0 0,-2 1 0,-1 1 8,6-2 0,-1 2 0,0 0 0,-2 0 0,-2 2 0,-2 0 0,-4 2 96,18-3 0,-4 2-1,-6 2 1,-9 4-65,7 2 1,-30 8 1233,-74 22-769,-22-6 191,-7-2-549,30-14-102,29-15-21,14-6 2266,15-28-2266,7-22-18,-12 11 1,-2-8-3,-8 2 1,-4-5 0,-2 1-655,-3 3 1,-2 0 0,-3-1 650,1 6 0,-3-3 0,-1 1 0,-1 3 18,-3-7 1,-3 2 0,-3-1-273,-2 1 1,-3-2 0,-2 0-1,-2 1 262,-2 2 1,-2 2-1,-2 0 1,-3 0-79,3 7 1,-2-1-1,-2 1 1,0 2 0,1 4 16,-15-13 1,1 6 0,-2 6-8,3 9 0,0 5 1,2 7-14,-4 5 0,-1 8-149,0 5 0,-5 4 0,-3 3 177,11 5 0,-1 3 0,-2 2 0,-2 1 25,-12 4 0,-3 2 1,0 1-1,4 2-245,9-2 1,2 1-1,2 2 1,1-1 264,-13 9 0,2 1 0,7-2-11,3 1 0,4 0 768,-8 9 0,0 5-743,22-11 1,1 4 0,1 6 133,0 4 1,1 7 0,0 4 0,2 2-413,4-1 1,1 4 0,1 2-1,2 0 1,0-1 267,3-5 1,1 0-1,1-1 1,1 0-1,0 1-4,2 3 0,0 1 0,1 0 0,2-2 0,2-5-57,0 7 0,3-5 0,6 1-705,9 13 0,7 2 0,1-6 762,6 5 0,2-5 0,3 0 0,1-9 0,4-17 0</inkml:trace>
  <inkml:trace contextRef="#ctx0" brushRef="#br0" timeOffset="42785">14730 16225 19908,'53'-32'-21,"-1"0"1,0 1 0,-3 8 0,-1 4 0,-2 13-19,16 27 0,-9 17-499,-23-2 0,-13 6 543,-22 16 1,-15 1 11,-7-15 0,-5-3 5,-7 11 1,2-3-306,10-13 0,9-3 283,18 10 0,5-26 0,34-31 0</inkml:trace>
  <inkml:trace contextRef="#ctx0" brushRef="#br0" timeOffset="43035">15497 16401 18507,'-34'29'241,"0"0"0,13 10-241,50-29 0,6-16 0,4-6-68,1-3 1,1-4 45,15-11 0,-2-5-6,-17 2 0,-4 0-17,3 2 0,-10 1-908,-34-8-1052,-29 29-1267,-19 24 3272,-3 9 0,24-2 0,9-1 0</inkml:trace>
  <inkml:trace contextRef="#ctx0" brushRef="#br0" timeOffset="43236">16309 16159 18843,'-11'53'-452,"1"-1"0,12-3 0,8-3-5408,18 19 5860,25-26 0,-32-29 0,-4-9 0</inkml:trace>
  <inkml:trace contextRef="#ctx0" brushRef="#br0" timeOffset="43503">16723 16143 19762,'57'-24'-38,"-1"0"1,-4 1 0,-2 10-2103,17 35 1893,-44 31 701,-29-11 0,-10 2-6,-3-5 0,-4-2-291,-8-2 0,2-4-56,7 0-45,23-6-5972,57-14 5916,11-10 0,-1-3 0,-25-7 0</inkml:trace>
  <inkml:trace contextRef="#ctx0" brushRef="#br0" timeOffset="43754">15080 17156 19605,'74'-11'3,"0"0"1,0-1 0,0 1 0,-11 1 0,3 0 0,1-1-1,2 0 1,1 0 0,2 0-867,-8 1 0,2 0 0,1 0 0,2-1 1,0 1-1,-1 0 0,-1 0 0,-2 1 497,12-2 1,0 0 0,-1 1 0,-3 0 0,-1 1 0,-4 2 0,-1-1 0,-1 2 0,-3 0 0,-6 2 0,-8 1 0,1 2 0,-1 0 0</inkml:trace>
  <inkml:trace contextRef="#ctx0" brushRef="#br0" timeOffset="43871">16609 17108 19045,'-73'14'769,"0"1"1,6 0-1,28-8-914,101-30-897,-3 7 0,13-3 0,1 1 716,-14 2 0,2 0 0,0 0 0,-2 1 0,15-4 0,-1 1 0,-8 2 0,-8 4 0,0 0 0</inkml:trace>
  <inkml:trace contextRef="#ctx0" brushRef="#br0" timeOffset="45057">19917 15952 14854,'4'59'-489,"-1"1"0,-1 6 0,-1 1 489,0-6 0,-2-3 0,0-13 0,0-6 0,1-8 0</inkml:trace>
  <inkml:trace contextRef="#ctx0" brushRef="#br0" timeOffset="46361">19619 16134 16288,'-7'-10'3340,"2"3"-3262,5 7-67,0 0 34,82-41-62,-44 34 1,3 5-1,16-1 0,-3 10 28,-2 38-6,-53-3 1,-15 3 16,-6-7 1,-7-1 55,-21 14 1,-4 2 106,8-5 0,1 0-118,-1 4 0,6-2 11,4 10-33,52-28 45,33-26-90,-12-9 0,4-4-197,7 0 1,3-2-648,1-3 0,4-3 0,-1 1 844,-4-1 0,1 1 0,-3 0 0,15-2 0,-6 1 0,-21 4 0,1 0 0</inkml:trace>
  <inkml:trace contextRef="#ctx0" brushRef="#br0" timeOffset="46646">20452 16107 18910,'-45'32'168,"0"0"0,11 4 0,7 2-168,9 0 0,10 0 0,21 24 45,22-39-56,5-17 0,6-9 27,5-10 1,1-7-6,8-4 1,-4-6-12,-13-6 0,-9-3-11,-10-18-90,-45 15-11,-26 27-902,10 11 0,-2 6 1014,-27 16 0,10-8 0,27 9 0</inkml:trace>
  <inkml:trace contextRef="#ctx0" brushRef="#br0" timeOffset="46933">21015 16037 18608,'-43'32'190,"0"-1"1,7-8-1,12 0-145,32 13 45,27-25-62,12-12 0,6-8 28,3-10 0,1-3-51,-1 1 1,-3-3 44,-9-4 1,-10-2-17,-13-6-12,-26 9-22,-21 9-62,-9 12 1,-7 7-791,-2 9 0,-1 7 852,-4 5 0,4 2 0,-12 15 0,35-4 0</inkml:trace>
  <inkml:trace contextRef="#ctx0" brushRef="#br0" timeOffset="47466">22355 16134 18518,'52'-6'18,"1"0"0,-1 0 0,2-1 0,-1-1 0,-1 0-270,18-6 0,-2-2-1380,3 1 1,0-1 1350,-5 2 1,-1-1-2275,2-1 1,-5-2 5734,6-12-715,-25 3-56,-62 8-1143,-23 12-280,-17 11-897,24 24 679,44 21-2993,16-15 1,8-1 459,2-4 1,0-3 1811,23 21 1,-43-32-1,-12-4 1</inkml:trace>
  <inkml:trace contextRef="#ctx0" brushRef="#br0" timeOffset="49688">30560 10043 13341,'13'0'438,"-3"0"-438,-10 0-112,0 0-539,-6 11-2632,12-8 3283,-9 8 0,11-11 0,-6 0 0</inkml:trace>
  <inkml:trace contextRef="#ctx0" brushRef="#br0" timeOffset="51143">24657 16070 17846,'-9'1'2543,"2"-1"-2296,7 0-191,0 0 89,56-62-89,-12 34-242,0-9 0,4 3 141,12 21 58,-7 43 21,-42 42-12,-21-18 1,-8 2-12,-8 4 0,-5-3-11,3-15 0,1-5-157,-1 12-559,61-44-545,3-16 0,6-6-1753,20-7 0,3-3 3014,-6-1 0,-3 0 0,-13 7 0,-6 4 0,-5 3 0</inkml:trace>
  <inkml:trace contextRef="#ctx0" brushRef="#br0" timeOffset="51294">25373 15996 19505,'-6'-3'638,"-12"36"-604,15 22-662,-3 14-2644,21 0 3272,9-30 0,-8-18 0,-2-8 0</inkml:trace>
  <inkml:trace contextRef="#ctx0" brushRef="#br0" timeOffset="51645">25897 15927 21499,'-11'-66'325,"8"4"-314,21 30 0,9 4-280,11 5 0,6 5-751,5-2 1,0 11 739,-10 23 0,-10 13 554,-20 17 1,-12 6 89,-7 0 0,-5 0-163,-4 4 1,1-4-67,6 4-57,30-9 79,20-31 359,8-32-438,-8-14 23,-57-34-96,-12 42 1,-8 5-673,-7-3 1,-4 7 666,0 15 0,4 5 0,-5-1 0,26 20 0</inkml:trace>
  <inkml:trace contextRef="#ctx0" brushRef="#br0" timeOffset="53033">24313 17133 17566,'57'0'347,"0"0"0,-1 0 1,2-2-1,3-1 1,3-2-1,6-3-319,-6-2 1,4-3 0,5-2 0,2-2 0,1-1 0,0 0 0,-2-1-733,-10 2 1,0-1 0,0-1-1,0 0 1,0-1 0,1-1-1,1-1 1,1 0 712,-6 1 0,2-2 0,2 0 0,0-2 0,1 1 0,-1-2 0,0 1 0,-2 1 0,-2-1 0,-2 1-9,11-4 0,-2-1 0,-2 0 0,-1 1 0,-2 0 0,-2 1 0,-1 1 108,7-3 0,-2 0 0,-3 1 1,-3 2-1,-4 2-101,5 0 1,-6 3-1,-9 3 1378,8-1-1026,-51 12 425,-2 0-145,-4-14 2196,-3-7-2801,-8-19-23,-6-10 5,0 4 1,-2-5-45,-3-5 0,-4-5 397,5 13 1,-3-4 0,-2 1-393,-5-3 1,-1 1 0,0 3-691,5 9 1,0 2-1,-1 2 713,-3-2 0,-1 2 0,2 2-17,-6-5 1,-2 1-261,0 3 1,-4-2 0,-4 1 287,-8 1 0,-3 1 1,-6 1-10,16 13 0,-4-1 0,-2 1 1,0 2-1,1 3-393,-6-2 0,1 3 1,0 3-1,-2 2 382,-2 3 1,-2 3 0,1 2-1,2 2-2,-2 2 0,3 3 0,-5 5-115,-1 4 0,-6 4 1,0 4-1,0 2 128,14 0 0,0 1 0,1 2 1,-2 2-1,0 2-12,1 1 1,-2 3 0,-1 2 0,2 0-1,1 2 1,4-1-35,1 1 1,2 0 0,3 1 0,2 1 0,2 1 34,-6 7 1,1 2 0,6 0 0,6-1 8,-3 19 0,11 1 81,8 0 1,9 1-82,8 1 0,9 3 0,7-3 0,5 5 0,2 1 183,-3-15 0,0 0 1,1 2-1,0 1-652,1-2 1,1 2 0,1 1 0,0-1-1,-1-3-453,1 2 0,-1-2 0,1-1 1,0-2 921,6 14 0,1-2 0,-2-11 0,-7-16 0,0-7 0,13 17 0</inkml:trace>
  <inkml:trace contextRef="#ctx0" brushRef="#br0" timeOffset="54054">27269 15309 21308,'46'-47'30,"0"0"0,1 0 0,2 3 0,5-2 0,2 1 0,1 1-1016,2 1 1,1 3-1,3-1 1,3-3 981,-15 9 1,3-1 0,2-2 0,1-1 0,0 0-1,-2 1 1,-2 1 5,9-8 0,-1 2 1,-2-1-1,0 0 0,1-1 1,-5 4 1,1-1 0,1-1 0,-1 0 0,-2 1 0,-3 1 70,0 0 1,-2 0 0,-2 1 0,-3 1 0,-4 2-64,8-10 0,-5 3 1,-7 2 305,-5 3 0,-8 4-306,-6-12-11,-16 25-112,-11-1 477,-17 10-1385,-4 2-114,-9 11-782,12 6-723,8 10-813,16 5 3172,18 7 493,3-2 460,1-8 1601,-12-7-884,-12-9 1232,-8-13-628,1-8-1164,9-20-170,20 2-177,22-6 54,16 7-224,-6 7 1,6-1-474,7 0 1,3 0 196,-10 8 1,3 0 0,0 3-54,-5 4 1,-1 3 0,-2 4-58,5 4 1,-5 10 49,10 30-55,-65 33-606,-21-21 1,-15 7 0,-5 1 390,-1-5 1,-6 3 0,-1-1-1,3-3 1,0 3 0,3-3-1,-2-1 1,-3-4 0,0 0-1,0 0 1</inkml:trace>
  <inkml:trace contextRef="#ctx0" brushRef="#br0" timeOffset="61508">25695 17471 16871,'46'35'-187,"1"0"0,-3-3 1,1-5 186,4-15 0,-2-4 0,-2 4 0,14-8 0</inkml:trace>
  <inkml:trace contextRef="#ctx0" brushRef="#br0" timeOffset="61660">26016 17376 16400,'-31'51'-481,"-1"0"1,1 0-1,0 0 1,-2 2-1,3-3 1,6-5-1,-1 26 1,25-50 0</inkml:trace>
  <inkml:trace contextRef="#ctx0" brushRef="#br0" timeOffset="61911">26508 17312 14439,'15'47'247,"0"0"0,7 22-3239,-4-8 2992,-8-35 0,-4-12 0,-2-7 0</inkml:trace>
  <inkml:trace contextRef="#ctx0" brushRef="#br0" timeOffset="62062">26756 17376 18518,'3'2'168,"-1"0"-725,-2-2 1,0 0 0</inkml:trace>
  <inkml:trace contextRef="#ctx0" brushRef="#br0" timeOffset="62295">27085 17031 19325,'-3'-4'684,"0"2"-617,5 47-134,26 20-315,-16-22 1,3 2-505,9 3 0,3-4-453,-6-10 0,2-1 1340,11 11 0,-2-3 1,-1 0-1,10 6 0</inkml:trace>
  <inkml:trace contextRef="#ctx0" brushRef="#br0" timeOffset="62564">26154 18274 21734,'54'-41'28,"-1"1"0,-11 10 0,2-1 0,3 1-21,7-3 1,3 1-1,8-1-695,-13 9 0,4-1 1,4 0-1,2-1 0,1 2 1,0 0 481,4 0 1,1 0-1,1 2 1,2-1 0,0 1-1,2 0-618,-5 1 0,2 0 0,2 0 0,0 1 0,-2 0 0,-1 1 0,-4 2-357,8-2 0,-2 2 0,-2 2 0,-4 0 0,-5 3 1181,14-3 0,-7 3 0,-15 3 0,-8 4 0,-32 4 0</inkml:trace>
  <inkml:trace contextRef="#ctx0" brushRef="#br0" timeOffset="62730">27015 18166 20437,'61'-35'-142,"1"1"0,-1-1 0,1 0 0,0 1 0,-1-1 0,1 0 0,-3 3 0,-2 1 0,0 1 1,-1 0-1,1 1 0,2 2-1497,4-2 1,2 2-1,2 0 1,-1 1 0,-3 2-1,-2 3 1630,10-3 1,-3 3 0,-3 3-1,-6 0 1,-6 3 0,-4 0 0,-4 3-1,8-2 1,-1 1 0</inkml:trace>
  <inkml:trace contextRef="#ctx0" brushRef="#br0" timeOffset="63131">26918 18536 19549,'61'-18'157,"1"0"0,-16 3 0,2-1 0,5-3-149,-2-1 1,6-3 0,3-1 0,1-1 0,1 0-978,4 0 0,3 0 1,0 0-1,3 0 1,1 0 273,-10 5 0,2-1 1,1 0-1,2 1 0,-2 0 1,-1 1-1,-2 1 695,9-2 0,0 1 0,-3 2 0,-3 1 0,-3 1 0,16-2 0,-6 3 0,-11 4 0,-22 6 0,0 1 0</inkml:trace>
  <inkml:trace contextRef="#ctx0" brushRef="#br0" timeOffset="72327">12963 4174 16703,'68'3'177,"0"-1"1,-1 1-1,1 0 1,0-1-1,-1 1 1,-2-4 0,1-1-1,1 0 1,2-1-1,1-2 1,2 1 0,1-2-1,2 1-645,-8-1 0,3 0 1,1-1-1,2-1 0,1 0 1,0 0-1,1-1 1,0 0-1,-1 0 0,-1 0 1,-1 1 473,3-2 1,-1 1 0,0-1-1,-1 1 1,0-1 0,0 0 0,1 0-1,-1-1 1,2 1 0,0-1-81,-3 1 1,2 0-1,1-1 1,1 0-1,-1 0 1,0 0-1,0 0 1,-1 0-1,-1 1 1,-2-1-1,-2 2 97,1-1 1,-4 1 0,-1 0-1,-1 0 1,-1 1 0,1 0 0,2-1-1,1 1 1,4-1-24,-5 1 1,1 0 0,3 0-1,1 0 1,1 0 0,1-1 0,0 1-1,1 1 1,-1-1 0,0 0 0,0 1-1,-1 0 9,-1 0 0,0 0 1,0 1-1,-1-1 1,1 1-1,0 0 0,0 0 1,0 0-1,-1 1 1,1-1-1,-1 0 0,0 0-103,4 0 1,2 0 0,-1 0 0,0-1 0,0 1 0,-1 0-1,0 0 1,0 1 0,-2-1 0,-1 1 0,-1 0 94,6 0 0,-1 0 0,1 1 1,-2 0-1,-1 0 0,-3 0 0,-2 1 1,-3-1-1,-4 1 119,10 0 0,-5 0 0,-4 1 0,-2-1 1,2 0-124,13-1 0,-1 0 0,-1-1 0,-7 0 420,-5 0 0,-5 0 0,-2 0-333,17-3 0,-13-1 2459,-23-3-2330,-32 3 2846,-3-2-2924,0 1 1367,-1 0-1457,0 2 98,-1 4-131,0 1-225,0 3 269,2-1-34,0-1-22,0 0 0,0-1-11,0 0 11,0 0 0,0 0-123,0 2-796,-2 0-2062,-2 2-4245,-6 11 7226,1-4 0,2 5 0,3-9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2:37:54.8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3838 2117 18485,'0'4'985,"0"0"-996,50-10 11,2 0-1069,-1 1 0,5 1 211,-7 1 1,2 2 857,16 2 0,-3 0 0,2 0 0,-30 1 0,1 1 0</inkml:trace>
  <inkml:trace contextRef="#ctx0" brushRef="#br0" timeOffset="187">4252 2192 19459,'7'52'-602,"0"-1"0,0 1 0,0-1 1,-1 1-1,0 0 0,-2 0 1,-2-2 601,-4 12 0,-4-1 0,1-5 0,3-1 0,-2-5 0,-4-14 0,0 0 0</inkml:trace>
  <inkml:trace contextRef="#ctx0" brushRef="#br0" timeOffset="351">4000 2912 19908,'51'-14'-408,"1"0"1,-6 3 0,2 2 0,-2 4 0,5 7 0,-1 4 0,0-6-1,-1 1 1</inkml:trace>
  <inkml:trace contextRef="#ctx0" brushRef="#br0" timeOffset="934">4820 2656 18642,'-5'-3'604,"2"0"-570,3 3-34,-4 23 11,6-8 0,-4 18-11,6-14 0,-2-4 23,0-4 66,-1-3 69,-1-5 1511,0-1-1422,2-29-247,7-32 0,-4 24 0,0-3-312,2-12 0,0 0 317,-2 9 1,-1 0-17,1 0 0,0 1-6,-1 3 0,0 2 6,6-21 0,-1 20-157,12 19 45,18 39-281,2 7-90,-16 0 0,-4 3 12,-1 26 729,-24-15 0,-10 1-135,-17-2 0,-7-1 28,-3 3 0,-3-5-101,3-12 1,2-6 94,-5-1-134,36-18-224,16-6 123,12-3 79,16-3 277,13 1-541,-10 5 0,3 6 146,-4 9 0,-1 5 73,-2-3 0,-4 4 33,-7 8 1,-10 4 33,-24 18 78,-15-13 0,-8-1-67,-4-5 1,-3-3-2214,-7-1 0,0-8 2202,-15-14 0,32-12 0,23-8 0</inkml:trace>
  <inkml:trace contextRef="#ctx0" brushRef="#br0" timeOffset="1401">5521 2648 18866,'-6'52'0,"1"-1"0,0-2 0,3-4 0,10 14 11,1-3 426,-5-25 526,0-14-492,-4-33-11,0-18-242,0-5 0,0-6-50,3 0 0,1 0-6,1-3 1,6 4-208,22-1-22,6 49 11,12 37-39,-27-16 0,1 1-60,3 1 0,1-1 116,0-1 0,2-1-101,10-1 0,0-2 106,13 1 34,5-15 34,-38-29 22,-10-19 0,-7-15-45,-8 3 0,-5-4-28,-3 2 1,-4 1-511,-2 1 0,-1 4-896,-15-8-1524,15 62 2947,14 20 0,4-7 0,1-3 0</inkml:trace>
  <inkml:trace contextRef="#ctx0" brushRef="#br0" timeOffset="1883">6361 2457 20345,'-4'-5'336,"0"1"-269,4 4-67,-3 36 0,4 1 5,-1-2 1,2 3 5,5 27-392,3-1 314,-2-6-90,-2-6 224,-3-25 330,-2-12-38,-4-35 77,-2-11 1,1-8-364,-1-20 0,1-8-616,1 7 1,1-5 0,1 2 583,3 8 0,1 2 1,1 1-42,2 1 0,0 1 0,4 7-228,4 7 0,3 6 172,20-11-11,5 23-157,9 12-11,5 23-639,-19 5 0,-6 10 532,-13 7 0,-9 4 342,-1 1 0,-10 0 65,-19 0 0,-9-4 439,-4-13 0,-2-5-157,1-2 1,1-2 33,-22 10 1512,16-8-1859,33 5-12,25 3-22,33 14-597,-14-18 0,3 0 373,6 5 0,2 2-370,4 2 0,1 1-936,1 1 1,-1 1 1529,-6-1 0,-4-3 0,9 7 0,-22-14 0</inkml:trace>
  <inkml:trace contextRef="#ctx0" brushRef="#br0" timeOffset="2101">4472 3534 20121,'62'5'41,"1"-1"1,-1 0-1,1 0 1,-1 0 0,1 1-1,2-2 1,-2 1-1,0-1 1,2-1 0,3 0-766,-6-2 1,2-1-1,3-1 1,1 0-1,-1-1 1,-1 1-1,-3-1 697,0 0 1,-3 0 0,-1-1 0,1 1 0,0-1 0,3-1-586,0 1 1,4-2-1,1 1 1,1-1 0,-2 0-1,-2 0 1,-4 1 591,2-2 1,-2 0-1,-3 0 1,-1 0-1,1 1 1,-1 0-1,2 0 1,-1 1 0,-6-1-1,-10 0 1,-5-1-1,0-1 1</inkml:trace>
  <inkml:trace contextRef="#ctx0" brushRef="#br0" timeOffset="2451">8379 2774 20233,'46'-12'-647,"0"-1"1,-3 1 0,-4-2 130,9-16 371,-12-8 1456,-20 10-594,-14 5-392,-12 16-101,-2 19 112,3 33-263,13-11 0,5 3-185,9 8 0,3-1-493,-2-6 0,2-4-2151,20 15 2756,-28-29 0,-11-11 0,-3-5 0</inkml:trace>
  <inkml:trace contextRef="#ctx0" brushRef="#br0" timeOffset="2751">9779 2280 17801,'61'-10'162,"-1"1"1,-9 3-1,2 2 1,3 1-155,-3 1 1,3 0-1,1 1 1,-2 0-1128,8 2 0,-1 1 0,-2 0 484,1 0 0,-2 1 1,-7 2-2291,-12 2 1,-9 3 3163,1 9 1,-22-8-1,-16-2 1</inkml:trace>
  <inkml:trace contextRef="#ctx0" brushRef="#br0" timeOffset="2901">10415 2376 19370,'-1'64'-656,"-1"1"1,1-21-1,1 2 1,-2-1 655,-1 4 0,0 1 0,0-5 0,2-2 0,0-3 0,-8 24 0</inkml:trace>
  <inkml:trace contextRef="#ctx0" brushRef="#br0" timeOffset="3068">10110 2973 21331,'46'-10'-2426,"1"0"0,-1 0 0,22-1 0,-4 5 2426,-15 9 0,-5 3 0,9 3 0,-12-2 0</inkml:trace>
  <inkml:trace contextRef="#ctx0" brushRef="#br0" timeOffset="3251">10735 2818 20871,'-4'-53'422,"0"1"0,12 6 0,9 6-484,12 9 1,8 10-34,-1 11 0,3 8-62,3 11 0,-2 6-22,-12 4 0,-3 4-427,21 25-279,-12 1-1575,-19-14 1,-4 1 2459,5 10 0,-6 0 0,-7-33 0</inkml:trace>
  <inkml:trace contextRef="#ctx0" brushRef="#br0" timeOffset="3467">11668 2512 20938,'-43'-2'433,"0"0"1,1 2-1,2 3-366,-17 13-45,25 6 1,4 5-23,0 19-23,13-13 1,7 1-359,31 18-1148,10-18 0,11-3 1529,17-7 0,3-3 0,-18 0 0,-1-2 0,-2-13 0,0-1 0</inkml:trace>
  <inkml:trace contextRef="#ctx0" brushRef="#br0" timeOffset="4483">11957 2559 20535,'-50'-17'11,"12"18"124,35 28-46,6 17-55,5-5 44,7 1-55,11-14-57,32-4-56,-20-18 1,1-5 77,1-2 1,0-3-108,-1-5 1,-3-5 118,9-16 123,-10-17 202,-16 1 56,-9-1-78,-15 17-270,1 16-33,-1 12 238,4 1-272,1 1 34,0 4 0,0 20 0,0 18-45,4 6-179,4 5 23,10-17-1032,31-2 841,-14-23 0,6-6 296,12-10 1,1-6-217,-7-1 1,-3-5 344,-3-8 1,-5-5 291,0-15-11,-14 0 63,-12 4 407,-12 7-167,-11 6 10,-16 8-593,-4 9-34,4 4 610,12 14-722,18 1-185,14 6-129,11-2-241,8-6 1,6-4 414,3-2 0,1-1 229,1-2 1,-2-1 22,-4 0 0,-6-1 23,-6-4 279,-14 6 269,-9 1-11,-7 5-268,-5 7 78,-8 20-270,6 12-100,5 1-22,24-2-45,19-22-124,11-9 1,7-6-186,6-3 1,4-6 29,-17-2 1,2-3-1,-4-2 452,7-2 1,-9-6 100,-14-3 1,-11-4 128,-22-8 90,-14 1-1,-11 4-66,-3 8-168,2 6-180,-1 7 981,14 9-1294,8 6-181,25 4 91,15 1 5,4-6 1,4-4 122,2-3 1,0-2 420,3-3 0,-2-2 549,12-7 11,-33 0-235,-22 12-235,-7 2-169,-3 6 34,-9 12-11,-1 10-101,2 36-325,19-29 0,6 1-118,4 0 1,5-1-441,13-4 1,7-6-469,3-7 1,2-6 1350,6-1 0,-2-3 0,10 3 0,-11-8 0</inkml:trace>
  <inkml:trace contextRef="#ctx0" brushRef="#br0" timeOffset="4750">14450 2547 20983,'-2'-3'1434,"1"1"-1220,1 2-349,39-5-269,2-1-180,-1 0 0,3 0 309,-6-1 1,1-2 175,9-3 1,-2-3 950,7-19-23,-49-6-376,-30 23 1,-11 6-314,-3 0 0,-1 5-95,-1 6 0,4 5-45,0 9 492,16 13-1075,13 5-2196,31-5 0,11-2 2779,-1-7 0,2-1 0,1 2 0,-1-3 0,15-6 0</inkml:trace>
  <inkml:trace contextRef="#ctx0" brushRef="#br0" timeOffset="5121">15668 2388 22821,'-42'-31'530,"-1"0"1,3 4-1,3 8-519,-4 20-11,-4 41-73,31-12 1,6 4-130,3 3 0,6-1 73,9 0 0,7-5-375,30 0-163,-7-18 1,3-9 610,-1-15 0,0-11 56,10-14 0,-5-13-662,-18-5 1,-5-8 0,-4-1 687,-4 7 0,-3-2 0,-2 0 30,-4 8 0,-1-2 0,-3 2 0,0 2 61,-2-20 1,-5 5-89,-3 9 0,-5 4 78,0 14 0,-7 10-46,-17 17 1,-4 17 78,1 28 0,3 14-129,1-1 1,5 5-348,13-5 1,3 4 0,8-3 335,10 8 0,11 0-307,5-8 1,5 3 0,5-4-604,5-1 0,5-2 0,5-3 910,2-8 0,6-1 0,0-2 0,-5-3 0,8 11 0,-2-9 0,2-17 0,1 0 0</inkml:trace>
  <inkml:trace contextRef="#ctx0" brushRef="#br0" timeOffset="5600">17314 1778 16120,'-1'-6'1558,"-1"1"-807,2 5-684,27 1 224,-17 35 236,19 21-1619,-25-8 1,-4 5 1124,0 4 1,-2 1 50,0-1 0,0 0 88,0-5 0,0-1-139,0-9 1,3-1-12,11-3 1,6-6 123,34 1-79,7-23-45,-27-19 1,-2-9-1,1-25 56,-19 9 1,-10-1-79,-15 4 0,-9 3-568,-10-3 1,-6 9 567,-6 13 0,1 6 0,-22 3 0,34 17 0</inkml:trace>
  <inkml:trace contextRef="#ctx0" brushRef="#br0" timeOffset="5950">17896 2261 21958,'-27'19'263,"-1"0"0,-15 15-789,79-11 78,2-11 252,-2-4 0,3-3 134,-5-4 0,1-4 45,10-4 1,-1-5 95,13-18 44,-5-4 302,-42 1 158,-18 16-45,-1 4-67,-3 6-247,4 4-224,3 15 11,3 5-11,0 16-23,8 0-413,9 0-484,9-5-267,8-5-1177,4-7 2364,23-11 0,-32-2 0,11-6 0</inkml:trace>
  <inkml:trace contextRef="#ctx0" brushRef="#br0" timeOffset="6133">18793 1957 22687,'-34'32'-34,"15"20"-1143,34 11-638,0-3 1815,0-13 0,-10-31 0,-4-4 0</inkml:trace>
  <inkml:trace contextRef="#ctx0" brushRef="#br0" timeOffset="6234">18655 2142 20143,'35'-30'-1771,"1"0"1,5 2-1,4 6 1771,10 12 0,-2 6 0,12-3 0,-6 2 0</inkml:trace>
  <inkml:trace contextRef="#ctx0" brushRef="#br0" timeOffset="6701">20008 2017 21622,'-7'48'56,"0"0"0,4 1 0,3-2-67,2-1 0,3-2 11,5 13 100,-9-39-32,4-67-63,1-2 1,2-5-6,0-2 0,1-2-311,0 15 1,0-1-1,1 5 496,1 0 0,1 5 174,14-14-104,-2 25-244,2 28 11,5 26 0,-4 11 1,4 6-102,7 4 1,2 1-418,-1 1 1,1-3 243,-1-7 0,-1-7-40,8-9 80,10-21 212,-28-23 0,-3-12 22,-1-15 0,-4-6-32,-2-2 1,-6-1-8,-11-5 0,-6 3 17,-1 19 0,-5 6-78,-19-14-810,-10 21-435,-3 15-441,5 18 1764,5 25 0,19-17 0,5 15 0</inkml:trace>
  <inkml:trace contextRef="#ctx0" brushRef="#br0" timeOffset="6984">20906 2045 21857,'-56'21'336,"14"5"-336,31 8-392,30 17 23,9-17 206,9-13 1,5-6 145,-4-10 0,0-8 196,3-9 1,-5-9-74,-11-7 0,-12-4-123,-20-6 1,-11 0-158,0 7 1,-5 6-197,-10 6 0,-3 6-1714,-10 9-5446,13 11 7530,18 3 0,10-1 0,5-2 0</inkml:trace>
  <inkml:trace contextRef="#ctx0" brushRef="#br0" timeOffset="7184">21620 1890 22855,'-20'54'-64,"1"-1"1,5 4-1,6 0-295,11-4 1,5-1-505,0-5 0,1-5-3339,4 3 4202,-6-16 0,-4-14 0,-3-10 0</inkml:trace>
  <inkml:trace contextRef="#ctx0" brushRef="#br0" timeOffset="7318">21545 2129 19821,'48'-10'-2048,"1"0"0,3 2 0,6 0 0,-2 1 1948,-8 2 1,-2 1-1,0 0 1,21-2 0,-5 0-1,-26 3 1,1-1 0</inkml:trace>
  <inkml:trace contextRef="#ctx0" brushRef="#br0" timeOffset="7851">22761 1984 13622,'23'55'1706,"0"0"1,-2 4 0,-2 1-1270,-1-4 1,-1-1-688,-6-12 1,-4-4 966,-10 12 317,-3-37 53,-6-8-515,0-18-437,2-43-119,9-1 1,4-6-25,0 17 1,2 0 0,0-2-576,3-12 0,2-3 0,1 2 583,0 9 0,1 2 0,2-3 2,-1 2 1,2-3 0,0 1 0,1 2 48,4-2 0,0 3 0,3 1-77,2-2 0,2 2 0,4 16-221,11 24 1,-3 19-444,-8 31 1,-11 16 560,-9 2 0,-11 3-187,-8-13 1,-7 2 0,-5-5 315,-19 5 0,-9-5 82,5-10 0,-4 0 1,1-4 208,-10 3 0,2-3-224,2-2 1,4-4 100,6-8 1467,35-14-1601,42 13-130,-3-1 1,5 2-271,1 0 0,4 2 0,0 0-832,17 9 0,0 0-298,0 2 0,-3-2 1496,-16-9 0,-5-2 0,5 4 0,-12-9 0</inkml:trace>
  <inkml:trace contextRef="#ctx0" brushRef="#br0" timeOffset="8101">23589 2183 22316,'20'-39'48,"-1"0"1,-1 4 0,-5 3 75,-14 3-90,-8 13 33,-7 0 11,-10 21 12,-24 33-90,26-10 0,2 3-79,1 3 1,2 0-348,6 1 0,9-2-1176,23 8-1928,20-7 3530,-5-20 0,0-3 0,7 2 0,-1-6 0</inkml:trace>
  <inkml:trace contextRef="#ctx0" brushRef="#br0" timeOffset="8501">24196 2173 21801,'-19'47'50,"1"0"1,7-4-1,1 2 1,2 0-135,5 20 0,3 2-21,0-14 1,1 2-1,0-2 38,2 12 0,0-6 67,-1-19 0,1-8 347,1-15 79,-4-45-57,0-24-246,0 15 1,0-5-306,0-5 1,0-5 0,1-3 203,4-6 1,1-3-1,0 0-487,-1 2 1,0 0 0,1 1 482,4 2 1,1 2 0,1 5-2,1 6 0,4 7-17,6 3 0,5 8-426,36 14-123,-25 28 0,-3 13 83,-9 16 1,-10 6 392,-8 0 1,-9 0 253,-14-1 1,-9-6-188,-4-15 0,-3-4 788,2-3 1,1-2-906,-24 8 123,18-13 0,15-8 0,11-5 0</inkml:trace>
  <inkml:trace contextRef="#ctx0" brushRef="#br0" timeOffset="8953">24895 2203 21174,'-38'2'672,"1"-1"0,-22 9-661,40 19-246,54 12-191,6-1-191,-1-21 0,5-5 331,-9-7 0,0-2 247,10-2 1,-1-5 239,-10-9 1,-5-7 61,-3-5 1,-8-5-85,-17-30-45,-14 26 1,-6 4 123,-25-5-158,-3 10-10,-1 8 44,5 10 428,12 2-652,19 4-156,59 6-169,10-3-135,-6 0 0,2-1 443,-8-1 1,0-3 95,19-2 0,0-3 16,-12 0 1,-3-1 302,0 0 0,-5-1-61,-2-2-135,-44 10 67,-14 10-11,-11 10-100,-5 8-68,3 5 764,8 0-2613,25 9 1849,49-14 0,-25-3 0,25-18 0</inkml:trace>
  <inkml:trace contextRef="#ctx0" brushRef="#br0" timeOffset="9134">26062 1792 22597,'-21'56'-287,"1"-1"0,0 0 0,3-11 1,0-2-1,6-1-728,6 16 1,6-3-4151,7 10 5165,5-12 0,-4-25 0,-1-12 0</inkml:trace>
  <inkml:trace contextRef="#ctx0" brushRef="#br0" timeOffset="9419">25888 2133 23426,'54'-5'-79,"0"1"1,0 0 0,0 1-85,-7 3 1,1 0-253,-4-1 1,2-1-1,-2-1 275,12-2 0,-3-4 151,-4-2 0,-9-4 359,-14-10-12,-53-1-33,-15 17 1,-6 3-181,2 13-122,2 12-23,10 12-354,26 2 1,7 2-1025,20 19-1121,6-16 1,9-4 324,10-9 0,6-6 2174,10 1 0,-2-4 0,-21-6 0,-3-1 0,26 4 0</inkml:trace>
  <inkml:trace contextRef="#ctx0" brushRef="#br0" timeOffset="9734">27139 2208 20714,'-56'-4'702,"0"0"1,6 3-1,5 7-579,-5 25-67,67 15-56,22-4-817,6-24 0,6-7 800,-4-4 0,2-8 11,14-12 1,-1-12 46,-24 2 0,-3-5 0,-2-6-39,-6-5 1,-2-6 0,-2-2 0,-4 0-602,2-10 0,-6-1 0,-4-2 599,-5 10 0,-4-2 0,-2 1 0,-2 3-15,-2 2 0,-3 2 1,-2 3 279,-6-12 0,-5 7-265,-5 13 0,-4 8 11,-2 9 0,-2 11 34,0 13 0,0 11 16,-1 8 1,3 9-289,4 13 1,6 9 215,10-9 0,2 6 0,2 2 0,3-3-525,2 3 0,4-2 0,3 3 169,0-1 0,1 2 0,3 1 1,3-7-755,7-2 0,5-4 0,1-2 1223,4 0 1,2-2 0,-3-4 0,-1-1 0,-2-6 0,-1-7-1,0-1 1</inkml:trace>
  <inkml:trace contextRef="#ctx0" brushRef="#br0" timeOffset="10118">14693 3616 16648,'60'-4'22,"0"1"0,0-1 1,0 0-1,-1-1 1,1-1-1,2 0 1,1-1-1,3-1-583,-9 1 0,1-2 1,2 1-1,1-2 1,1 1-1,1-1 1,0 0 609,-6 1 1,-1 1 0,0-1 0,1-1 0,2 1-1,1-1 1,2 0 0,2 0 0,4 0-78,-11 2 1,2-1 0,2 0 0,1-1 0,2 1 0,2-1 0,0 0 0,2 0 0,0 1 0,1-1 0,1 0-1,-1 1 1,1-1 0,0 1 0,0 1 38,-9 0 1,0 1 0,0 0 0,1 0 0,0 0-1,0 0 1,1 1 0,0-1 0,0 0 0,1 1 0,0-1-1,1 1 1,0 0 0,1 0 0,1-1 0,-1 1 0,2 0-1,0 0 1,0 0-24,-7 1 0,1 0 1,1 0-1,1 0 1,0 0-1,1 0 1,1 0-1,0 0 1,1 0-1,0 0 1,0 0-1,0 1 1,0-1-1,1 0 1,-1 1-1,0 0 1,0-1-1,0 1 1,-1 0-1,0 0 1,-1 0-1,-1 1 1,0-1-1,-1 1 1,-1 0-16,6-1 0,0 1 0,-1 0 0,0 0 0,-1 0 0,0 0 0,-1 0 1,0 0-1,0 1 0,0 0 0,-1 0 0,0-1 0,0 2 0,-1-1 1,0 1-1,1-1 0,-1 1 0,-1 0 0,1 0 0,0 1-128,3 0 0,0 0 0,0 0 0,1 0 0,-1 1 0,1-1 0,-1 1 0,0 0 0,0 1 0,-1-1 0,-1 1 1,-1-1-1,-1 1 0,-1 1 0,-1-1 0,-1 0 0,-2 1 0,-2-1-436,18 2 1,-3 1-1,-3 0 1,-1 0-1,-2 0 1,-1 1-1,-1-1 1,0 1-1,-1 0 1,0 0 598,7 1 0,1 0 0,-1 1 0,-1 0 0,-1 0 0,-3-1 0,-3 1 0,-3-1 0,4 0 0,-2 0 0,-5 0 1,-2 0-1,-2 0 0,5 0 0,0 1 0,0 0 0</inkml:trace>
  <inkml:trace contextRef="#ctx0" brushRef="#br0" timeOffset="10367">19127 3040 10894,'-55'17'389,"-1"-1"0,1 0 0,0 1 0,0-1 0,-2 3 0,7 0 0,12 6 126,9 12 0,23 0-1083,36-16 1,27-5 0,19-4 0,6-2-1,-1 0 573,-29-3 1,4-1 0,3 0-1,1-2 1,2 1 0,1-1-1,1 0 1,0 0 0,0 0-1,-1 0-84,-2 1 1,-1-1-1,1 1 1,0-1-1,1 1 1,0-1-1,1 0 1,-1 0-1,2 0 1,0-1 0,1 0 84,-4-1 0,1 0 0,2 0 0,0 0 0,1-1 0,-1 0 0,1 0 0,0-1 0,0 1 0,-2 0 0,0-1 1,-1 1-1,-2 0-41,8-1 1,-3 1-1,-1-1 1,-1 0 0,-1 0-1,1 0 1,0 0 0,2 0-1,1 1 1,3-1-45,-8 1 1,1 0-1,1 0 1,2 0-1,0 1 1,1-1 0,1 1-1,0-1 1,0 0-1,0 1 1,-1-1 0,0 1-1,-2-1 1,0 1 51,0-1 0,-1 0 1,1 0-1,-1 0 0,0 0 1,0 0-1,-1 0 0,0 1 1,-1-1-1,0 0 1,-1 0-1,0 1 0,-2-1 1,10 1-1,-1 0 0,0 0 1,-1 0-1,0 0 0,-2 0 1,-2 0-1,-1 0 1,-2 0-1,-3-1 0,6 1 1,0-1-1,0 1 0,0-1 1,-1 0-1,1 1 1</inkml:trace>
  <inkml:trace contextRef="#ctx0" brushRef="#br0" timeOffset="-127174.46">2187 5388 11033,'50'7'269,"-1"-1"0,7 2 0,2 0-146,-13-2 1,2 1-1,1-1-1241,7 1 1,3 0 0,1 0 1234,-9-1 1,1-1 0,1 0 0,2 0-561,5 0 1,2 0 0,2 0 0,0 0 462,-9-1 0,1 0 0,0 0 1,4 0-1,3 0 20,-5-1 1,2 0 0,3 0-1,2 0 1,1 1 0,2-1 0,1 0-1,0 0-72,-7 0 0,2-1 0,0 1 1,0-1-1,2 1 0,1 0 1,0-1-1,2 1 0,2 0 1,1-1 63,-12 1 1,1-1 0,2 1 0,1-1 0,1 0 0,1 1 0,1-1-1,0 1 1,0-1 0,0 1 0,0-1 0,-1 1 0,-1-1 0,0 1-1,-2-1-119,4 0 1,0 1 0,-2-1-1,1 0 1,-1 0 0,-1 0 0,1 1-1,-1-1 1,1 0 0,0 0 0,0 0-1,0 1 1,1-1 94,-3 0 1,1 0 0,1 0 0,0 1 0,0-1 0,1 0-1,-1 0 1,0 1 0,-1-1 0,0 0 0,0 0 0,-2 1-1,0-1 1,-1 0-41,4 0 0,-1 0 0,-2 0 0,-1 0 0,0 1 0,-1-1 0,1 0 0,1 0 0,2 0 0,2 1 0,3-1 42,-11 0 1,1 0-1,2 1 1,1-1-1,0 0 1,2 1 0,0-1-1,2 0 1,-1 1-1,2-1 1,-1 1-1,1 0 1,1-1 0,-1 1-1,0 0 1,0-1-1,0 1 6,-2 0 0,-1-1 1,0 1-1,1 0 1,0-1-1,-1 1 1,2 0-1,-1 0 1,1 0-1,0-1 1,0 1-1,1 0 0,1 0 1,-1 0-1,2 0 1,0 0-1,1 0 1,0 0-1,2 1-4,-11-2 1,2 1 0,0 0 0,1 0 0,1-1 0,0 1 0,1 0 0,1 0 0,0 0 0,0 0 0,0 0 0,1 0 0,0 0 0,0 0 0,0 0 0,0 0 0,-1 0 0,1 0 0,-1 0 0,0 0-1,-1 0 1,0 0 0,-1 0 0,-1 0 0,0-1 0,-1 1-8,6 0 1,-1 1 0,-1-1 0,0 0 0,-1 0 0,-1 0 0,0 0 0,0 0 0,-1 0 0,0 0-1,0 0 1,1 0 0,-1 0 0,1 0 0,0 0 0,1 0 0,0 1 0,1-1 0,1 0 0,1 0-1,0 1-2,-6-1 0,1 0 1,0 0-1,1 0 0,0 0 1,1 0-1,0 0 0,1 0 1,0 0-1,1 1 0,-1-1 1,1 0-1,0 0 0,1 0 1,-1 1-1,0-1 0,0 0 1,0 0-1,0 1 1,0-1-1,-1 0 0,0 0 1,-1 1-1,0-1 0,0 0 1,-2 0-1,1 1-1,4-1 1,-1 0 0,-1 1 0,0-1 0,-1 1 0,0-1 0,0 0 0,-1 1 0,0-1 0,0 0 0,0 1 0,0-1 0,1 1 0,-1-1 0,0 0 0,1 1 0,1-1-1,-1 1 1,2 0 0,0-1 0,0 1 0,2 0 0,0 0 0,-8-1 0,1 1 0,0-1 0,1 1 0,0-1 0,1 1 0,-1 0 0,2-1 0,-1 1 0,1 0 0,1 0 0,-1-1 0,1 1 0,0 0 0,0 0 0,0 0 0,0 0 0,0 0 0,1-1 0,-1 1 0,0 0 0,1 0 0,-1 0 0,0 0 0,0 0 0,0 0 0,-1 1 0,1-1 0,-1 0 0,-1 0-2,3 0 1,0 0 0,-1 0 0,1 1 0,1-1 0,-1 0 0,0 0 0,1 1 0,-1-1 0,1 1 0,-1-1 0,0 0 0,1 1 0,-1-1 0,0 1 0,0-1 0,-1 1-1,1-1 1,-1 1 0,-1-1 0,1 1 0,-1-1 0,0 0 0,-1 1 0,0-1 0,-1 1 0,0-1 0,-1 0 0,0 1 1,9 0 1,-2 0-1,1 0 1,-2 0-1,0 0 1,0 0 0,-1 0-1,0 0 1,0 0-1,-1 0 1,0-1-1,-1 1 1,0 0 0,0 0-1,0 0 1,-1 0-1,1 0 1,-1 0-1,0 0 1,0 0 0,0 0-1,0 0-3,2 0 1,0 0-1,0 0 1,0 0-1,1 1 1,-1-1 0,0 0-1,0 0 1,-1 0-1,0 0 1,0 1 0,-1-1-1,-1 0 1,0 0-1,-1 0 1,-1 0 0,-1 0-1,0 0 1,-2 0-1,-1 0 0,11 1 0,-1-1 0,-3 1 0,0 0 0,-2-1 0,0 1 0,-1 0 0,-1-1 0,0 1 0,0-1 0,0 1 0,0-1 0,1 1 0,3 0 0,0-1 0,0 1 0,0 0 0,0-1 0,0 1 0,-1 0 0,0-1 0,0 1 0,0 0 0,0-1 0,-1 1 0,3 0 0,-1-1 0,0 1 0,-1 0 0,0 0 0,0-1 0,1 1 0,0 0 0,1 0 0,1 0 0,1 0 0,-5 0 1,0-1 0,1 1 0,2 0 0,0 0 0,0 0 0,1 0-1,0 0 1,0 0 0,-1 0 0,1 0 0,-1 0 0,0 0 0,-1 0-1,1 0 0,1 0 0,-1 1 0,0-1 0,0 0 0,0 0 0,0 0 0,-1 1 0,0-1 0,0 0 0,0 0 0,0 0 0,0 0 0,4 1 0,-1-1 0,1 1 0,0-1 0,0 0 0,-1 1 0,0-1 0,-1 0 0,0 1 0,-1-1 0,-1 0 0,-1 1 0,2-1 0,1 1 0,0 0 0,-1 0 0,-2-1 0,0 1 0,-2-1 0,-2 0 0,-2 0 0,-2 0 41,8 1 1,-3-1-1,-3-1 1,-2 1-1,2 0 1,1 0-42,6 0 0,2 1 0,0 0 0,1 0 0,-2 0 0,-2-1 109,3 1 1,-2-1-1,-2 0 1,1-1-1,1 1-107,2 0 0,1 0 1,0 1-1,-3-2 1,-5 0-7,9 1 0,-7-2 0,-3 0 4,5 0 0,-10 0 1345,-5-2-1434,-19 0 1178,-15-2-1929,-16 0 977,-15 0-137,-13 0 0,8 0 0,1 0 0</inkml:trace>
  <inkml:trace contextRef="#ctx0" brushRef="#br0" timeOffset="-119741.46">6828 8534 13005,'3'-7'3564,"-1"2"-2556,-2 5-44,0 0-505,-29-39-134,4 28-224,-1-10 0,-2 2-34,-17 21-39,8 17 0,-1 10-25,7 2 1,0 4 0,1 2-522,-1 2 0,1 2 1,1 1 517,-2 8 0,2 2 0,3-2 0,0 6 0,6 0-64,8-10 0,2 2 1,8-2-89,14 13 1,12-5-460,12-1 1,12-9-361,-2-25 0,7-7 0,-1-6-2832,14-8 1,-1-7 3802,-18 0 0,-1-3 0,-8 0 0,11-9 0,-13 4 0</inkml:trace>
  <inkml:trace contextRef="#ctx0" brushRef="#br0" timeOffset="-119508.46">7065 8860 15515,'4'60'138,"0"-1"0,1 2 1,3-3-632,4-15 0,1-4-4090,-1-2 1,2-5 4582,8-3 0,-10-15 0,0-8 0</inkml:trace>
  <inkml:trace contextRef="#ctx0" brushRef="#br0" timeOffset="-119238.46">7532 9036 18227,'-56'-2'1311,"9"5"-1311,31 5-45,6 9 45,13 2 45,20-3-22,4-6-12,13-7-11,-9-6 0,-4 1-23,-3-1-67,-6 1-492,-6 5-3284,0 10-2330,-3-2 6196,5 6 0,-9-12 0,3-2 0</inkml:trace>
  <inkml:trace contextRef="#ctx0" brushRef="#br0" timeOffset="-119073.46">7949 9028 17588,'7'49'-12,"-2"-11"1,-3-35 0</inkml:trace>
  <inkml:trace contextRef="#ctx0" brushRef="#br0" timeOffset="-118957.46">7896 8853 14911,'-3'-6'-43,"1"2"1,2 4 0,0 0 0</inkml:trace>
  <inkml:trace contextRef="#ctx0" brushRef="#br0" timeOffset="-118608.46">8199 9138 20759,'-9'-35'398,"1"0"0,8-22-521,30 36 100,4 13-33,5 18-89,-8 4-147,5 17 213,-8-12 102,4-1 55,0-40-44,-4-4-1,5-20 13,-10 12-125,2 8-33,1 19-1378,9 27-4584,12 17 6074,-5 3 0,-11-15 0,-15-18 0</inkml:trace>
  <inkml:trace contextRef="#ctx0" brushRef="#br0" timeOffset="-118374.46">9108 8815 21790,'-53'0'134,"0"0"1,14-2-1,7 6-246,8 39-89,40-11-685,10-9 1,5-1 560,1 0 0,1 1-11,1 4 0,-5 2 269,-7 14 56,-44-5 11,-25-12-538,-10 0-3138,-3-3 3676,8 2 0,22-13 0,11-2 0</inkml:trace>
  <inkml:trace contextRef="#ctx0" brushRef="#br0" timeOffset="-117740.46">10163 9009 14607,'11'0'976,"19"43"-540,-10 1-296,0-2 0,2 6-17,0 9 1,-1 1-576,-5-4 1,-2-2 748,1 0 0,-3-3 375,-5 13 1061,-7-44-254,-3-9-780,-5-20-195,-20-41-465,6 0 0,-1-9-764,7 16 0,-1-4 0,0-2 0,2 2 725,-4-11 0,2 1 0,2-2 0,3 5 0,0-3 0,3 1 0,1 8 172,3-5 0,3 5-189,2-6 1,9 10-163,36 19-1,-8 36 1,3 10-297,0-3 0,0 4-410,6 15 0,-5 5 309,-16-9 0,-4 2 1672,-5-1 1,-4 0-1432,0 30 268,-23-5 402,-11-9-2473,-23-2 2139,14-23 0,3-5 0,21-18 0</inkml:trace>
  <inkml:trace contextRef="#ctx0" brushRef="#br0" timeOffset="-117407.46">10855 8901 18910,'-36'1'511,"0"0"1,1 3 0,2 1-456,-14 8-78,-2 17-12,23-8 1,4 8-57,30-13-55,33-5-35,23-14 169,-19-8 0,0-3 11,-9 1 0,-3-1 22,21-18 124,-33 16-56,-10 8-90,-6 3-68,-5 14 91,0 12-23,7 10-325,8-4-2006,12-8-2621,10-15 4952,7-7 0,-19 2 0,-4-3 0</inkml:trace>
  <inkml:trace contextRef="#ctx0" brushRef="#br0" timeOffset="-117273.46">11292 8928 17308,'2'-4'560,"-1"0"-504,-1 4-2117,-1 15 2061,9-12 0,-7 12 0,7-15 0</inkml:trace>
  <inkml:trace contextRef="#ctx0" brushRef="#br0" timeOffset="-117124.46">11339 8694 16344,'0'0'0</inkml:trace>
  <inkml:trace contextRef="#ctx0" brushRef="#br0" timeOffset="-116741.46">11886 8674 21163,'-58'6'138,"1"0"0,3 2 0,7 7-138,23 8 0,5 6-28,-1 10 0,9 1-17,22 25 34,8-33 0,10-8 5,14-16 1,3-11 5,-3-6 0,-3-7-126,-1-9 0,-5-6 126,-10 0 0,-5-2-208,-1-6 0,-2-2 213,-3-6 1,-3-5-3,-5 0 1,-2-5 0,-6 1 193,-8 4 1,-5 2 0,-1 0-283,2 1 0,0 1 0,-6 6 124,-21-4 0,-5 17-39,9 25 0,1 14-104,-12 20 0,9 16 62,23-6 1,8 5 0,7 3-646,11 14 0,10 4 0,5-3-622,4-6 1,4-3 0,7-3-1150,-2-12 0,4-1 1,2-3-1,-3-3 2172,2 0 0,-3-4 0,-3-3 0,0 1 0,-5-3 0,14 11 0</inkml:trace>
  <inkml:trace contextRef="#ctx0" brushRef="#br0" timeOffset="-116341.46">6273 10268 17185,'-3'-1'1165,"55"-18"-767,-16 13 0,6 1-1452,10-5 1,6-2 0,3 1 1100,-7 4 1,2 0 0,2 0 0,3 0-445,-3-1 1,3 0 0,2-1-1,1 0 1,2 0 420,-13 1 0,0 1 0,1-1 0,2-1 0,1 1 0,3-1 0,3-1-87,-5 2 1,3-1 0,3-1 0,3 0 0,0-1 0,2 1-1,0-1 1,0 1 0,-1 0 0,-2 0 0,-2 1 63,-3-1 0,0 2 0,-2-1 0,-1 0 0,0 1 0,0 0 1,1-1-1,1 1 0,2-1 0,1 0-96,-4 1 0,2-1 0,1 1 1,2-1-1,0 0 0,1 0 0,0 0 1,0 0-1,0 1 0,-2-1 0,-1 2 1,-2-1-1,-1 1 95,8 0 0,-1 0 0,-1 0 0,-2 1 0,-1 1 0,0-1 0,0 1 0,-1 0 0,1 0-165,4 0 1,1 1 0,-1-1 0,0 1 0,-1 0 0,0 1-1,-1 0 1,-1 0-220,2 0 0,1 0 0,-2 1 0,0 0 0,-1 1 0,-1-1 0,-2 0 412,4 1 1,0-1 0,-2 1 0,-1 0 0,-4 0 0,-5 0 0,14 0 0,-6 1 0,-5 0 0,4-2 0,0 0 0</inkml:trace>
  <inkml:trace contextRef="#ctx0" brushRef="#br0" timeOffset="-116089.46">7910 10066 18373,'51'-9'0,"1"-1"0,-1 0 0,-3 1 0,2 0 0,2-1 0,2-1-1115,0 1 0,3-1 1,1-1-1,2 0 0,1 0 1131,-3 0 1,2 0 0,1-1 0,1 0 0,1 0 0,1-1-174,-5 2 0,1-1 0,1 0 1,0 0-1,1 0 0,1-1 0,-1 1 158,-4 1 1,-1 0-1,0 0 1,0 0-1,1 0 1,2 0-1,2 0 1,2 1-84,-5 0 1,3 1 0,1 0 0,2 0 0,1 0 0,0 0 0,1 1 0,0-1 0,0 2 0,-1 0 0,-1 0 81,-2 1 0,1 1 0,0 0 0,0 1 0,-1 0 0,1 0 0,-1 1 0,-1 0 0,-1-1 0,0 0 0,-2 0 0,4 0 0,-1-1 0,0-1 0,-1 1 0,-2 0 0,0 1 0,-2 0 0,-1 0 0,-2 2 0,5 3 0,0-1 0,0 0 0,0 1 0,0-1 0,0 1 0</inkml:trace>
  <inkml:trace contextRef="#ctx0" brushRef="#br0" timeOffset="-109842.46">15964 8230 15997,'0'-9'2253,"0"3"-2231,0 6-11,0 0 79,10 76-79,-4-23-435,1 6 0,0 0 429,-3-23 1,0-2-302,1 7 1,2-1-7862,7 19 8157,-3-9 0,-2-28 0,-8-18 0</inkml:trace>
  <inkml:trace contextRef="#ctx0" brushRef="#br0" timeOffset="-109675.46">15820 8647 17062,'-5'-3'2555,"1"0"-2555,4 3-270,92-10-2756,-37 0 1,4-1 2901,-7 1 1,3 1-1,-4-1 1,4-1-1,-9 0 1,-3-3-1</inkml:trace>
  <inkml:trace contextRef="#ctx0" brushRef="#br0" timeOffset="-108758.46">18838 8047 18507,'-23'-58'1972,"-4"15"-1826,-4 35-1,-1 19 1,-3 10 16,-10 13 1,1 8-113,-2 1 1,3 4-521,13-9 0,2 2 1,4 0 469,2 3 0,6 0 161,2 10 1,11-1-398,15-8 1,12-4-1194,13 3 1,10-8 453,-3-17 0,6-5 0,-2-4 867,18 1 1,-4-5 0,-14-3-1,-7-1 1,-5-1 0</inkml:trace>
  <inkml:trace contextRef="#ctx0" brushRef="#br0" timeOffset="-108555.46">19089 8511 18474,'-30'17'162,"-1"-1"0,-16 15-117,46 3-22,12-12-23,9 2-101,9-13-1770,23-2 1871,1-6 0,-13 1 0,-10-4 0</inkml:trace>
  <inkml:trace contextRef="#ctx0" brushRef="#br0" timeOffset="-108291.46">19392 8556 21532,'-2'7'-1187,"12"4"419,17 9 1,4 4 128,10 20 550,-9 10 122,-48-16-291,-7-15-6196,-12-15 6454,24-19 0,4 7 0,7-7 0</inkml:trace>
  <inkml:trace contextRef="#ctx0" brushRef="#br0" timeOffset="-107991.46">19883 8594 17162,'4'-3'3530,"-1"1"-3418,-3 2-90,14-30-44,-7 14-23,10-26-213,-11 21 113,-3-3 134,-8-8 604,-15 13-99,-4 0-80,-13 24-11,5 12-156,0 13-112,3 8-102,9 25-111,23-2-909,17-29 1,8-3-179,2-10 0,4-5-472,14-6 1,3-7 1636,-6-8 0,-3-2 0,8 1 0,-9-6 0</inkml:trace>
  <inkml:trace contextRef="#ctx0" brushRef="#br0" timeOffset="-107291.46">21218 8746 19235,'30'-45'243,"-1"0"0,-2 3 0,-6-1 20,-13 1 0,-5 0-645,-1-21 578,-6 21 0,-3 3 84,-14-3-25,-8 14-211,-6 14 57,0 12-124,-2 17 12,1 28-336,29 15-281,17 0 35,35-12-282,17-27 270,-9-12 0,5-5 577,2-9 0,0-5-83,-16 0 0,1-1 1,-4-2 323,4-8 0,-7-3 1199,3-25 481,-35 18-1657,-7 16-203,-6 3-33,-4 24 0,-12 26-56,9 23 34,5 3-269,23-1-617,14-26-756,4-17 0,7-4 1664,6-4 0,1-4 0,-12 2 0,-1-3 0,27-5 0</inkml:trace>
  <inkml:trace contextRef="#ctx0" brushRef="#br0" timeOffset="-107009.46">22101 8437 20065,'51'4'-275,"-20"-11"1,3-6 257,8-7 0,-1-6 62,-7-2 0,-11-2 436,-29-11-66,-24 28 100,-31 34-257,9 20-208,20-4 1,3 5-118,10-3 0,4 1-567,2-1 1,8-1-1384,30 15-526,29-32 2543,6-16 0,1-4 0,-4 2 0,-14-5 0,0 0 0</inkml:trace>
  <inkml:trace contextRef="#ctx0" brushRef="#br0" timeOffset="-106791.46">22673 8318 20389,'-63'-4'1748,"6"8"-1793,37 7 23,8 11-34,29 4-90,13 4-391,19 3-455,-13-13 0,0 2-139,10 20 997,-23 4 100,-37-17-280,-28-9-3843,7-16 4157,6-3 0,13-1 0,8-2 0</inkml:trace>
  <inkml:trace contextRef="#ctx0" brushRef="#br0" timeOffset="-105908.46">23053 8613 15762,'9'4'840,"-1"0"-582,30-20-34,-15 1-67,31-15 33,-26 5 1424,0-17-337,-15-8-717,-9 3-78,-15 5-224,-9 26-112,-17 17-135,-7 45-17,22-10 1,2 3-12,2 3 0,6 0-213,9 1 1,8-4-914,21 8 35,24-10 1074,-18-22 1,2-4 10,2-3 1,1-2 5,-1-1 1,0-5 32,4-7 1,-3-7 1395,12-24-549,-9-7-269,-29-4-169,-14 22-289,-6 9-136,-5 8 233,-8 6-469,12 14-145,2-2-157,21 8-425,7-8 179,10-4 447,0-2 236,-1-8 101,-5-4 359,-4-13 996,-11 4-884,-2 1-392,-7 10-79,-3 7 0,-5 16-90,2 14-2957,14 15-2332,38 4 5379,9-18 0,-6-13 0,-20-13 0</inkml:trace>
  <inkml:trace contextRef="#ctx0" brushRef="#br0" timeOffset="-105424.46">23898 8599 20367,'18'-10'-34,"4"1"57,7 5-1,3-2-22,-1-3 0,13-7 0,-6-5 34,-1 0-34,-9 1-45,-12 9 56,7-5-33,4 4 22,9-6 0,9-1 11,-6 2-11,6-6-45,-12 3-11,2-1 34,-7-2 111,0-11 830,-15 2-549,-3 2-101,-21 13-90,-10 13 247,-35 29-353,27-4 0,1 4-112,-4 10 0,8 4-326,14 1 1,11-1-746,31 17 294,3-33 0,8-7-507,5-6 1,4-4-1217,6-1 1,2-2 2538,7-1 0,-4 0 0,-25-2 0,-2 0 0,23 0 0</inkml:trace>
  <inkml:trace contextRef="#ctx0" brushRef="#br0" timeOffset="-105191.46">25110 8290 22014,'-25'-29'-22,"10"16"22,21 37 33,5 36-5,-7-25 0,-2 2-11,1 8 0,0-1-51,-2 20-1277,-29-15-2717,-2-37 0,-6-5 4028,-2 3 0,0-2 0,3-5 0,4-1 0,-2 2 0</inkml:trace>
  <inkml:trace contextRef="#ctx0" brushRef="#br0" timeOffset="-104291.46">25662 7890 19022,'-12'51'172,"0"0"1,1 0 0,-1 1 0,1 0-1,1-2-172,4-5 0,1-2 0,-1 4-2640,-4 16 1,-2 4 0,1-3 2639,2-15 0,0-2 0,1-1 0,-6 22 0,2-8 0,0-11 0</inkml:trace>
  <inkml:trace contextRef="#ctx0" brushRef="#br0" timeOffset="-103075.46">18907 9800 19213,'-50'-20'448,"4"18"-425,17 32 22,1 21-45,7 12 22,14-30 0,3 2-16,4 9 0,8 0-23,12-10 0,7-3 17,-3-1 0,4-6 11,9-9 0,2-9 12,19-19 21,-23-6 1,-4-7 84,-5-9 0,-4-4-96,-2 0 1,-3-2-199,-7-2 1,-6 1 164,-10-19 0,-7 2-56,-11 6-1569,-21 7 1625,-7 26 0,14 4 0,8 20 0</inkml:trace>
  <inkml:trace contextRef="#ctx0" brushRef="#br0" timeOffset="-102409.46">19422 9524 18899,'-18'50'19,"1"0"1,-1 0 0,-3 11 0,2 2-20,4-9 0,2 2 0,1-2-940,1 6 1,3-2 939,4-8 0,1 2 0,1-7 0,1-10 0,-1-2 0,2 8 0,0 0 0</inkml:trace>
  <inkml:trace contextRef="#ctx0" brushRef="#br0" timeOffset="-102140.46">19534 10071 19953,'-59'-2'-23,"19"3"-100,24 20-157,20-3-236,15 10 348,3-1 11,3 5-11,-10-8 101,-18-4-280,-11-6-718,-8-2-1355,-4-4 2420,5-2 0,9-5 0,7-1 0</inkml:trace>
  <inkml:trace contextRef="#ctx0" brushRef="#br0" timeOffset="-101741.46">20477 9923 15795,'0'-6'2802,"0"0"-2735,0 6 34,0 0 11,-24 47-11,13-9-57,-4 12 1,1 3-22,8 8-23,3-25 0,5-1-124,11 2-2531,26-7 2655,19-17 0,-16-2 0,-6-11 0</inkml:trace>
  <inkml:trace contextRef="#ctx0" brushRef="#br0" timeOffset="-101491.46">20740 9726 16636,'0'-5'1277,"0"1"-974,0 4-101,-7 45-135,5-9-51,-2 1 1,2 4-6,4 1 1,3 0-4035,3-2 1,2 0 4022,-1-2 0,1-2 0,8 7 0,-10-30 0</inkml:trace>
  <inkml:trace contextRef="#ctx0" brushRef="#br0" timeOffset="-101107.46">21146 10088 18888,'0'-9'919,"0"1"-885,0 8-102,0 0-10,-21-32 33,-3 34 0,-13-13 34,11 42 0,14-3-11,11-5-34,9-14 44,7-2-67,6-5-391,18-2 179,-2-10 291,-2 4 11,-11-7 23,-16 8 10,-3 2-111,-1 1 22,4 10-1837,0-4-1334,5 7 3216,-1-8 0,-5 0 0,0-3 0</inkml:trace>
  <inkml:trace contextRef="#ctx0" brushRef="#br0" timeOffset="-100971.46">21519 10074 16221,'0'5'-22,"0"-1"22,0-4 0,0 0 0</inkml:trace>
  <inkml:trace contextRef="#ctx0" brushRef="#br0" timeOffset="-100822.46">21510 9820 17028,'0'0'0</inkml:trace>
  <inkml:trace contextRef="#ctx0" brushRef="#br0" timeOffset="-100441.46">21723 10121 19785,'-4'-2'2733,"0"1"-2643,4-52-158,17 20 23,-8-2 1,2 3-1,18 10-11,-2 14-146,-8 15-335,7 12-136,2 7 572,-3 0 101,-5-7 45,-10-14 191,-2-2-158,6-17-66,13-8-24,3-3 12,7 0 0,-5 16 0,-6 4 0,-3 4-33,-5 10 22,-4 2-819,7 18-6621,7-7 7451,3-2 0,-10-12 0,-9-8 0</inkml:trace>
  <inkml:trace contextRef="#ctx0" brushRef="#br0" timeOffset="-100225.46">22454 9826 22855,'-46'21'-123,"42"17"-494,33 18 359,-1-26 1,3-1-629,15 10-3405,2 5 4291,-33-13 0,4-6 0,-30-18 0</inkml:trace>
  <inkml:trace contextRef="#ctx0" brushRef="#br0" timeOffset="-99524.46">23479 10104 16333,'41'-8'1143,"1"-1"0,-4 1 0,-2-4-611,-4-11 0,-4-6-134,-8 0 0,-5-4-174,-2-6 0,-7-1-224,-24-19 0,-24 18-34,-8 25-10,-2 10 21,4 9-78,6 19-559,33 7-114,20 2 130,23-17 0,11-8 565,8-9 1,4-7 81,-12 1 1,2-2 0,-3-2 147,14-9 0,-7-4 813,-16 4 0,-8-1-370,-4-3-550,-26 16-44,1 9-11,-4 11-11,2 9-34,1 33-2028,22 5 246,4-1-1591,24-16-3506,-4-25 6935,4-8 0,-22-5 0,-4-2 0</inkml:trace>
  <inkml:trace contextRef="#ctx0" brushRef="#br0" timeOffset="-99241.46">24433 9875 19358,'-6'-10'2096,"2"3"-2040,4 7-78,0 0-57,26-36 1,-2 14-107,7-11 0,0-5 129,-10 10 0,-3 0 157,1-4 0,-4 0 380,-10-14-369,-19 21 90,-31 45-168,2 11-23,14-2 0,2 2-11,7-1 0,5 3-353,2 10 0,10 1-2174,19-8 1,7-3 2526,-2 1 0,3-6 0,32 1 0,-26-25 0</inkml:trace>
  <inkml:trace contextRef="#ctx0" brushRef="#br0" timeOffset="-99007.46">24947 9623 21868,'2'12'-1859,"8"4"1309,23 17-279,-2-1 449,-9-1 144,-13 7 192,-29-7 44,-1-5-404,-18-13-5131,17-13 5535,6-5 0,8 3 0,5-2 0</inkml:trace>
  <inkml:trace contextRef="#ctx0" brushRef="#br0" timeOffset="-98039.46">25590 9851 14630,'0'-8'1165,"0"1"-728,0 7-291,36-18-56,-10 6-68,30-17-10,-23 7 77,-12-1 34,-8-4 34,-9-1 942,-29-13 189,-17 13-986,6 15 1,-3 9-270,1 13 1,1 9-34,7-1 0,5 5 0,6 7 0,5 2 0,7 17-796,38 8-997,1-34 1,7-5 72,1 1 0,4-3 1720,11-9 0,-3-4 0,-7-2 0,-9-3 0</inkml:trace>
  <inkml:trace contextRef="#ctx0" brushRef="#br0" timeOffset="-97508.46">25960 9825 15291,'28'15'504,"-6"-3"-134,-13-11-33,-5-2 55,-2-5-34,-1-4-56,2-5 550,0-11 33,-2 0-571,1 0-90,-6 6-22,0 13-146,-4 2-146,3 3-145,3 5 45,12-1-248,10 2-458,13-2 436,7-8 326,2-4 123,2-6 11,-8-3 325,-5-3 1334,-16 10-1503,-6 2-111,-13 10-22,-3 9-12,-5 22 11,4 16-1478,16 13-4170,28-12 5626,6-21 0,-5-16 0,-18-11 0</inkml:trace>
  <inkml:trace contextRef="#ctx0" brushRef="#br0" timeOffset="-96858.46">26566 9709 19078,'-5'-4'1211,"1"1"-1211,4 3-45,0 22-78,6-11-269,4 16-315,6-21 192,3-3 302,7-8 236,-2-15 134,0-10 167,-10 0 259,-6 0-448,-1 21-146,9 1 11,17 7 11,0 1-22,11 0-35,-7-5-323,3-3-471,0-6 234,0-15 729,-16-4 550,-6-2 492,-20 3-89,-4 14-135,-12 8-885,-12 40-51,11-1 1,2 6-101,0 13 0,6 2-404,3-6 0,7-2 34,8-6 1,6-5 116,23-2 135,11-13-347,2-8 386,-15-16 1,0-7 178,-4-8 1,-2-5 22,0-2 0,-3-3-60,-7-6 0,-5-1 559,-4-17 202,-2 8 211,-3 12 47,-1 13-1021,7 17 23,3 15-12,9 16-44,6 31-325,-10-10-1379,-1 16 423,-18-22 1348,-39 10 0,25-25 0,-24 4 0</inkml:trace>
  <inkml:trace contextRef="#ctx0" brushRef="#br0" timeOffset="-95242.46">28464 8701 21028,'14'-13'-403,"10"4"-617,24 9-1008,3 0-1703,-4 2 3731,-10 2 0,-17 0 0,-9 0 0</inkml:trace>
  <inkml:trace contextRef="#ctx0" brushRef="#br0" timeOffset="-95075.46">28656 8846 14495,'-1'3'4091,"-1"-1"-3979,2-2-202,9 0-6779,17 0 6869,-1 0 0,2 0 0,-16 0 0</inkml:trace>
  <inkml:trace contextRef="#ctx0" brushRef="#br0" timeOffset="-93989.46">29577 7796 17970,'-6'-5'2083,"1"1"-2027,5 4-56,0 0-11,48-10 11,6 7-716,-2-2 1,5 1 664,-4 3 1,2 2-1115,-6 0 0,4 1 0,-5 1-2460,2 0 0,-3 2 3625,8 1 0,-8 0 0,-22 2 0,-16-3 0</inkml:trace>
  <inkml:trace contextRef="#ctx0" brushRef="#br0" timeOffset="-93775.46">30030 7895 14182,'-9'1'3036,"2"1"-2520,7-2-224,-30 40-203,18-13-84,-6 4 1,3 4 62,10 26-1234,9-26 1,3 0 1165,0 5 0,3-2 0,5 8 0,-1-17 0</inkml:trace>
  <inkml:trace contextRef="#ctx0" brushRef="#br0" timeOffset="-93574.46">29781 8478 19549,'25'-8'-79,"9"2"-1029,22-1-1201,7 2-1388,0 3 3697,-3 0 0,-28 2 0,-9 0 0</inkml:trace>
  <inkml:trace contextRef="#ctx0" brushRef="#br0" timeOffset="-93290.46">30264 8387 20199,'-4'-44'689,"1"0"0,6-21-655,11 18-34,8 24-23,2 9-33,1 6-44,13 25-629,4 24-5,-18-8 0,-2 3-6,-5-2 1,-3 0-118,-3 0 0,-4-3-1967,-1 9 2824,-3-9 0,-2-15 0,-1-7 0</inkml:trace>
  <inkml:trace contextRef="#ctx0" brushRef="#br0" timeOffset="-92939.46">30735 8235 17756,'-33'13'706,"-1"0"0,-22 16-639,41 19-1434,23 3-1512,14 0 2879,31-12 0,-23-26 0,0-5 0</inkml:trace>
  <inkml:trace contextRef="#ctx0" brushRef="#br0" timeOffset="-91790.46">30944 8346 15941,'-2'-3'807,"1"0"-829,1 3 22,0 35 0,8-2-12,9 25-313,19-26 79,-2-15-90,7-15 179,-13-10 157,-5-5 179,-4-7 1569,-6-12 247,-7 2-1368,-2 3-168,-4 10-89,0 11-22,-1 1-315,1 3-55,-1 1-90,1 5 112,4 5 0,0 7-11,5 8 11,0 0-12,3 4-929,13 8-807,15-8 1300,7-4 22,11-13 280,-9-10 135,13-18 605,-23-15 1569,-5-25-1502,-29 22 0,-6-1-213,-6-19-112,-4 7-134,-1 26-157,2 8-45,1 8-191,3 7-414,7 21-303,10-2-357,12 15-326,12-15 851,-3-12 0,3-2 504,0-3 1,0-4 381,1-4 0,-3-3 985,10-5 237,-31-9-449,-17 9-169,-2 3-111,-4 2-404,0 4-190,0 2-23,0 14-44,4 12-415,2 3-728,17 4-225,5-12 662,42-6 728,-26-9 0,1-3 101,3-6 0,-1-4 761,12-8-10,-28-15-213,-18 7 89,-2 0-89,0 3-12,0 5-268,0 6-202,0 6-348,0 3-157,3 14-178,8-2-819,12 19 685,3-14 592,1 6-88,-6-12-47,-6-1-603,6-3-371,-6-3-1187,10-1-6208,-5-6 8572,6-2 0,-12 1 0,-2 1 0</inkml:trace>
  <inkml:trace contextRef="#ctx0" brushRef="#br0" timeOffset="-91488.46">32383 8260 17935,'40'-16'146,"-1"0"0,-6 0 0,-4 0 806,-1-4-168,-16 1-436,-14 8 178,-15 2-357,-14 13 10,-20 20-146,0 19-66,14 3-1401,18 1-2556,21-17 3990,15-3 0,-7-13 0,6-5 0</inkml:trace>
  <inkml:trace contextRef="#ctx0" brushRef="#br0" timeOffset="-91125.46">32815 8172 20501,'-48'9'1087,"35"0"-3047,64 0 772,6-14 986,-21-3 1,-3-5 201,3-26 235,-12-15-72,-15 21 0,-4-4 337,-1-5 1,-1-4-1,-2-2-186,-1-1 0,-2-1 0,-1 1-469,0 0 1,-1 0 0,-2 3 294,-6-15 0,-7 11-28,-25 12-262,-18 20 155,27 16 1,-1 7-45,-13 13 0,6 13-68,15 15 1,12 9-806,13 0 1,8 6 0,6-1-306,5-4 1,6-2-1,5 1 390,0-9 1,4 0 0,2-1 0,-1-3 826,5 3 0,1-4 0,-4-3 0,0-1 0,-3-5 0,-6-5 0,0-1 0</inkml:trace>
  <inkml:trace contextRef="#ctx0" brushRef="#br0" timeOffset="-90742.46">30427 9329 15639,'-3'50'362,"1"0"0,6-1 1,4-3-3972,8-6 1,3-4 3608,18 14 0,-8-23 0,-17-20 0</inkml:trace>
  <inkml:trace contextRef="#ctx0" brushRef="#br0" timeOffset="-90474.46">30715 9560 17756,'5'53'134,"8"-12"-89,40-35-78,5-21 33,-2 0-12,-15-17 1,-28 9-11,-8 3 11,-8 9-202,-21 7-2196,-9 14-3160,-2-2 5569,11 6 0,18-9 0,6-3 0</inkml:trace>
  <inkml:trace contextRef="#ctx0" brushRef="#br0" timeOffset="-90191.46">31184 9439 18989,'-58'25'784,"25"-7"-985,64 3-203,13-7-179,-10-7 1,-1 0-270,9 8 852,-1-2 23,-44-1 21,-12-3-32,-20 1-8584,14-4 8572,5-1 0,14-4 0,7-1 0</inkml:trace>
  <inkml:trace contextRef="#ctx0" brushRef="#br0" timeOffset="-90008.46">31645 9376 22698,'-23'36'-11,"18"26"-477,10-28 1,0 2-729,-1 9 0,-7-1 1216,-17-7 0,-5-4 0,-1 7 0,-21-19 0</inkml:trace>
  <inkml:trace contextRef="#ctx0" brushRef="#br0" timeOffset="-87809.46">19037 11543 13958,'41'-32'761,"-1"-1"1,4 2 0,2 4-437,-1 12 1,3 3-1715,-6 2 0,3 1 1,2-1 1500,10 0 0,4-1 0,1 1-45,-7 2 0,1 0 0,1 0 0,3 1-7,-6 0 1,2 0 0,1 1 0,0-1-1,2 1-349,5-1 1,1 0 0,1 0 0,1 0 0,0 0 312,-5 2 0,0-1 0,1 0 1,0 0-1,2 0 0,-1 0-97,-4 1 1,0-1-1,1 1 1,0-1 0,1 0-1,0 1 1,0-1 75,2 0 0,0 1 0,0-1 1,1 0-1,1 0 0,3 0 0,3-1-90,-16 2 0,2 0 1,1 0-1,2 0 1,2-1-1,0 1 1,1-1-1,0 1 1,0-1-1,1 0 1,-2 1-1,0-1 91,1 1 1,0-1 0,0 1-1,0-1 1,0 1 0,0-1 0,1 1-1,-1-1 1,2 1 0,-1-1-1,1 1 1,1-1-4,-4 1 0,2 0 0,0 0 0,1-1 0,1 1 0,-1 0 1,1-1-1,0 1 0,-1 0 0,-1 0 0,0-1 0,-2 2 0,-2-1 1,-1 0 14,7 0 1,0 0 0,-2 0 0,-1 0 0,-1 0-1,-1 0 1,-1 1 0,-2-1 0,-1 1 0,0 0 15,9 0 0,-1 0 0,-1 0 0,-2 0 0,-3 0 0,-4 1 1,-5 1-26,16-1 0,-8 1 1,-3 1 326,-8-1 0,-2 2 1,-6 2-1164,19 10 1896,-48 3-1134,-37 5 22,-21-4-279,12-5 1918,2 1-3432,-4-2 2535,-20 2 0,30-6 1,-11 0-1</inkml:trace>
  <inkml:trace contextRef="#ctx0" brushRef="#br0" timeOffset="-81292.46">7739 11114 19123,'0'43'250,"0"0"1,0-2-1,0 1-245,0-1 1,0-2-1093,2 20-767,0-23 0,2-3 1854,7-2 0,-4-15 0,0-9 0</inkml:trace>
  <inkml:trace contextRef="#ctx0" brushRef="#br0" timeOffset="-80641.46">8495 10965 15325,'8'14'4796,"-8"-4"-4225,-23-13-235,-15 2-235,0-2-90,2 3 12,18 0-12,3 0-11,2 0-22,-5 13-1,-4 25 23,0 8 0,9-12 0,1 1-232,-7 25 232,1-2-11,3-6-12,7-4 57,4-23 56,16-21-90,13-39-12,8-5 12,9-8-44,-7 24-80,26 16-739,-30 20 0,0 5 628,0-2 0,-2 3 156,-4 10 1,-6 1 254,-7 14-220,-6-6 44,-7-3 11,-18-3-3227,-7-14 3216,-7-7 0,11-9 0,13-5 0</inkml:trace>
  <inkml:trace contextRef="#ctx0" brushRef="#br0" timeOffset="-80308.46">8788 11187 18429,'-13'37'-236,"0"0"1,6 1-1,10-6-1523,33-12 1759,9-7 269,14-27 258,-14-9-45,-5-9-169,-9 1 909,-14-8-493,-25 3-797,-18 6-2879,-12 13-2722,8 19 5669,13 5 0,14 0 0,3-3 0</inkml:trace>
  <inkml:trace contextRef="#ctx0" brushRef="#br0" timeOffset="-80008.46">9414 11082 19673,'-22'45'227,"1"-1"1,4 4 0,14-6-587,53-8 359,6-8-449,-13-30 1,0-9 532,-11-3 0,-2-5 146,-2-4 0,-3-2 95,-6-1 0,-3-2 291,2-23 226,-29 5-780,-14 24 0,-11 7-191,-14 7 0,-7 10-1011,11 6 1,-1 5 0,2 3-2369,-12 6 1,8 6 3507,10 8 0,11 2 0,14-8 0,14-7 0</inkml:trace>
  <inkml:trace contextRef="#ctx0" brushRef="#br0" timeOffset="-73092.46">21664 11705 20266,'-53'-19'247,"3"10"-225,0 17-44,18 1-12,13 5 34,13 4-11,1 21 22,-4 22-11,0 1 0,-4 3 0,4-22 0,3 4-11,3-18 67,13-6-34,4-27-22,14-10 0,4-7 0,16 5-56,4 17 23,5 29 10,-18 7 23,-18 17-11,-16-15 22,-5-1-33,-6-5-1054,-8 6 1076,-7-15 0,5-2 0,2-17 0</inkml:trace>
  <inkml:trace contextRef="#ctx0" brushRef="#br0" timeOffset="-72759.46">21976 12017 17510,'-4'40'18,"1"0"1,8 1 0,10-8-176,38-13 168,8-13-676,-24-13 1,-2-6 743,15-23 167,-6-6 337,-12 1-437,-19-14 86,-39 6-759,-21 2-492,-9 19-1962,7 23 2981,26 15 0,12-4 0,5 3 0</inkml:trace>
  <inkml:trace contextRef="#ctx0" brushRef="#br0" timeOffset="-72459.46">22549 11945 17622,'-2'38'308,"0"0"0,34 12-218,32-37-29,-29-19 1,0-6 246,0-7 0,-4-5 230,2-21-202,-17 11 0,-9-1-235,-34-16-224,-4 29 0,-6 8-421,-4 12 1,-1 8-1061,-6 10 1,4 7 1603,20 2 0,5 1 0,-5 4 0,15-6 0</inkml:trace>
  <inkml:trace contextRef="#ctx0" brushRef="#br0" timeOffset="-62109.46">30582 10374 16176,'-4'0'1188,"2"0"-549,59-23-1417,-26 16 0,5 1 867,8-4 1,6-2 0,1 2-617,1 4 1,2 2 0,1 0 552,9 0 0,1 1 1,1 0-285,-12 2 1,0-1 0,1 1 0,0 1 262,0-1 1,-1 0 0,1 1-1,2 2-247,-2 0 0,3 2 0,0 1 0,-1 0 0,-4 1-2604,12 4 1,-5 1-1,-1 2 2846,-3-1 0,-2 1 0,-10 1 0,2 15 0,-57-18 0</inkml:trace>
  <inkml:trace contextRef="#ctx0" brushRef="#br0" timeOffset="-61676.46">30540 11324 17734,'23'-39'448,"1"1"0,2 6 0,3 12-448,29 50 23,-18 13-12,-36-4 0,-10 3-11,-4-10 0,-7 0 0,-15 11 0,-5-1 0,5-6 0,1-2 0,0-2 0,3-2-67,-2 4 22,25-26 23,19-8-247,10-10-1132,12-5 1,8-1 1400,6-4 0,0 1 0,-11 3 0,-1 1 0,-5 4 0,-1-1 0</inkml:trace>
  <inkml:trace contextRef="#ctx0" brushRef="#br0" timeOffset="-61426.46">31027 11402 18754,'-53'36'33,"11"-3"-22,55-12 68,25-9-23,25-17-11,-2-9-23,-7-13 23,-30 2 123,-13 3-45,-6 2-168,-23 3-873,-15 9-741,-3 5-2095,2 9 3754,23 1 0,8-2 0,3-3 0</inkml:trace>
  <inkml:trace contextRef="#ctx0" brushRef="#br0" timeOffset="-61159.46">31328 11377 17454,'59'5'396,"1"0"0,-13-4 0,-9-9 511,-7-47-907,-41 16-291,-26 16-1267,-12 18 1558,17 18 0,0 2 0,0-8 0,-4 21 0</inkml:trace>
  <inkml:trace contextRef="#ctx0" brushRef="#br0" timeOffset="-60692.46">31846 11374 18798,'-50'42'202,"12"-2"-157,57-5 22,35-17 0,-18-20 0,1-6 247,-1-2 0,-2-6 128,-7-8 1,-7-4 129,-8-15-281,-11 5-235,-16 5-146,-37 21-1495,14 29 0,-1 10 1585,-3 1 0,3 2 0,7 2 0,7-1 0,3 10 0</inkml:trace>
  <inkml:trace contextRef="#ctx0" brushRef="#br0" timeOffset="-57476.46">10958 14670 20300,'6'47'0,"0"0"0,5 15 0,2 0-902,-1-10 0,1 0-4014,-1 10 1,-1-3 4628,-4-17 1,-2-5 0,-4 7 0,-1-32 0</inkml:trace>
  <inkml:trace contextRef="#ctx0" brushRef="#br0" timeOffset="-57309.46">10833 15121 18597,'-3'-3'840,"45"-29"-913,5 12 0,10-1-2187,-3-1 0,6-2 0,-1 1 545,-7 5 1,-1 1 0,-1 2 1714,-2 0 0,-2 2 0,-8 2 0,1 0 0,-22 5 0</inkml:trace>
  <inkml:trace contextRef="#ctx0" brushRef="#br0" timeOffset="-57043.46">10492 14688 16782,'-24'47'683,"-1"-1"1,1 1-1,-7 10 1,7 1-623,18 9 1,9-1-478,2-15 1,7-2 34,4-5 0,5 0 0,6-3 381,9-7 0,5-5 0,-3 0 0,1 14 0,-1-6 0,5-21 0,0-1 0</inkml:trace>
  <inkml:trace contextRef="#ctx0" brushRef="#br0" timeOffset="-56842.46">11298 14441 19045,'44'-3'317,"-1"1"1,19 13-1,-1 10-317,-5 12 0,-4 7-697,-17-12 1,-2 2 0,-3 3 561,7 21 1,-12 3-191,-16-13 0,-9-1-303,-8 2 0,-5-2-1534,-2-2 0,-4-3 2162,-7-2 0,1-5 0,-5 4 0,5-13 0</inkml:trace>
  <inkml:trace contextRef="#ctx0" brushRef="#br0" timeOffset="-56359.46">13780 14163 20513,'45'-13'2,"0"0"0,0 0 0,2 1 1,0 1-1,2 2-432,13 2 1,4 2-1,-3 3-2847,-8 2 0,-1 1 0,-1 1 3035,-3 1 1,1 1-1,-7 0 1,-4 2-1,-12 2 1,-23 4-1</inkml:trace>
  <inkml:trace contextRef="#ctx0" brushRef="#br0" timeOffset="-56190.46">14225 14274 17588,'0'-3'617,"0"0"-533,0 35 0,0 23-96,0-7 1,0 4-673,0 5 1,0 5-1,0-4-1027,0 7 1,0-5 1710,0-6 0,0-9 0,0-10 0,0-13 0</inkml:trace>
  <inkml:trace contextRef="#ctx0" brushRef="#br0" timeOffset="-56025.46">14037 14938 20289,'57'-25'-1524,"-1"0"0,4 1 0,0 2-1250,-2 6 1,1 2 2672,-15 3 0,1 1 0,-4 0 0,-2 1 0,-3 0 0,26-4 0</inkml:trace>
  <inkml:trace contextRef="#ctx0" brushRef="#br0" timeOffset="-55425.46">14972 14568 13252,'-5'-4'3742,"2"1"-2699,9 51-483,1-4-432,-3-8 1,0 0 196,3 15 23,-7-20 246,0-5 1053,-1-16-1166,-6-36-346,0-12-113,2 3 0,-1-3-470,2 3 0,1-1 454,0-4 0,2 0-12,1-1 0,4-1-117,10-13 0,9 1 112,6 11 0,5 4-23,0 0 1,4 7 5,1 11 0,0 11-140,9 24-112,-9 9 145,-16 23 118,-19-8 1,-10 4 16,-14 1 0,-7-1 28,-5 8 0,-3-3-125,1-14 0,1-5 108,-14 8 937,36-29-847,13-14 70,31-11-182,3 4-45,27-3-410,-23 30 1,0 6-722,17 12 856,-21-2 1,-5 4 117,-7 17 303,-24 12 1053,-43-15-1065,11-25 0,-4-4-689,-1-7 1,-2-6-2746,2-8 0,3-4 3356,-10-10 0,20 3 0,7 1 0</inkml:trace>
  <inkml:trace contextRef="#ctx0" brushRef="#br0" timeOffset="-54776.46">16027 14555 16793,'0'-8'1479,"0"2"-1188,-1 44-112,3-2-162,-1-2 0,2 4 39,2 3 0,0 0 39,0-6 0,1 0 23,-1 0 0,1-4 1473,0-1-1333,-3-35-23,-2-20-112,-1-15-28,0 0 1,0-5-40,0-2 0,0-1 145,1 0 1,1 3-202,5-13-45,7 61 34,8 34-135,-1 7 1,4 5-393,4 0 0,4-1 299,-6-12 0,2 0 0,1-4 222,10 2 0,1-9 62,16-13-45,-20-36 359,-28-26 5,-9-2 0,-4-7-410,-2 16 0,-2-1 0,0-1 180,-2-3 1,1 0-1,-2 2-44,-4-5 0,0 7-90,-6 2-34,13 43-582,2 30-1558,8 14-1664,7-13 0,3 0 3838,12 13 0,2-16 0,-13-21 0</inkml:trace>
  <inkml:trace contextRef="#ctx0" brushRef="#br0" timeOffset="-54126.46">17212 14560 19403,'1'38'71,"-1"0"0,2-2 1,2 0-61,5 3 0,2-1-6,-2-5 1,-1 0 263,6 27 1199,-9-29-1065,-5-36-78,0-17-202,-3-12 0,-2-7-106,-2-16 0,-1-5-17,1-1 0,0-1-345,2 15 0,-1 0 0,3 3 339,5-6 1,4 3-1,3 4 1,4 4-152,3 5 0,5 5 67,29-10-122,3 21-399,-15 27 0,-1 10-364,-11 10 1,-6 6 890,-4 13 0,-11 2 84,-12-4 0,-10-2 577,-11-3 1,-7-6-214,4-12 0,-3-4 411,-5 2 0,0-2 166,-11 3-549,21 2-392,83 9-101,-19-14 0,4 1-526,0 1 0,4 3 1,-2-1-433,14 9 0,2 1 1059,-5-2 0,3 2 0,-6-4 0,-10-5 0,-2-1 0,9 4 0,1 0 0</inkml:trace>
  <inkml:trace contextRef="#ctx0" brushRef="#br0" timeOffset="-52143.46">20732 14601 18776,'5'-10'1770,"-2"2"-1535,36-10-212,-7 11-23,2-3 0,2 1-527,17 8-1086,1 9-2410,-9 4 4023,-12 9 0,-17-8 0,-8-3 0</inkml:trace>
  <inkml:trace contextRef="#ctx0" brushRef="#br0" timeOffset="-52010.46">20972 14787 17185,'-9'3'1233,"1"-1"-1648,8-2 415,57 3 0,-43-3 0,44 3 0</inkml:trace>
  <inkml:trace contextRef="#ctx0" brushRef="#br0" timeOffset="-51176.46">24825 14296 14843,'0'-11'3149,"0"2"-2432,0 9-292,-14 60-133,12-7-330,-2-2 0,5 5 133,14 3 1,8-3-85,7-8 0,7-4 73,11 3 0,7-10 173,5-21 1,0-13-140,-11-10 0,-3-10-114,-1-10 1,-6-7 219,-16 1 0,-5-5 89,-1-22 1,-7-5-292,-5-1 1,-7-1-83,-3 19 0,-3 0 1,-1 3-81,-3-5 0,-4 9-230,-17 0-156,16 35-1010,8 33-1433,23 21 2969,3-10 0,3-1 0,6 14 0,8-14 0</inkml:trace>
  <inkml:trace contextRef="#ctx0" brushRef="#br0" timeOffset="-50842.46">25724 14069 21409,'2'63'78,"-1"1"1,0-4-1,1-2-369,7-2 0,2-3-1198,-5-13 1,2-2-467,2 7 0,3-4 2053,8-1 1,-7-20 0,-2-8 0</inkml:trace>
  <inkml:trace contextRef="#ctx0" brushRef="#br0" timeOffset="-50640.46">26190 14083 20210,'12'59'-2458,"0"0"0,-1 0 1,0 8-1,2-6 2015,5-5 0,0-10 0,-6-14 1,-4-10-1</inkml:trace>
  <inkml:trace contextRef="#ctx0" brushRef="#br0" timeOffset="-50459.46">26099 14463 20501,'42'-18'-1080,"1"0"1,-1 1 0,1 3-378,-5 6 1,0 2 1456,16-2 0,-3 2 0,0-1 0,10 0 0</inkml:trace>
  <inkml:trace contextRef="#ctx0" brushRef="#br0" timeOffset="-50359.46">26612 14384 10765,'0'0'0</inkml:trace>
  <inkml:trace contextRef="#ctx0" brushRef="#br0" timeOffset="-50209.46">26568 14124 17633,'-4'0'-12,"0"0"1,4 0 0,0 0 0</inkml:trace>
  <inkml:trace contextRef="#ctx0" brushRef="#br0" timeOffset="-49858.46">26888 14367 21611,'-11'-39'444,"-1"-1"1,1 5-1,5 4-455,16-8-213,15 19-146,7 1 34,10 24-123,-8 8-1121,14 20 1233,-9 5 358,2-3 851,-13-19-683,-11-25-78,-2-21 146,-1-9 246,11-17-123,-3 14-438,6 8 57,-9 34-403,-1 20-326,-1 15-3675,24 15 4415,-2-19 0,-2 0 0,-16-24 0</inkml:trace>
  <inkml:trace contextRef="#ctx0" brushRef="#br0" timeOffset="-49457.46">27840 14100 22406,'-11'16'-1232,"5"-5"1154,33 10-113,-1-13-941,26-2 577,-20-13 1,1-6 117,10-3 0,-3-5 437,-7-1 0,-5-4 22,-5 0 0,-5-2 741,-7-17 268,-9-3-57,-11-7-263,-1 12 1,-4-1-174,-1 7 0,0 1-381,-1-1 0,2 5-191,-4 1 34,13 42-22,8 21-589,7 6 0,3 6-1070,7 5 1,2 1 1680,6 12 0,-1-2 0,-7-23 0,-1-4 0,5 13 0</inkml:trace>
  <inkml:trace contextRef="#ctx0" brushRef="#br0" timeOffset="-49141.46">28123 13980 21387,'45'-5'-500,"-1"1"0,0 0 0,11-5 1,1-2-1,1-2-128,6-2 1,2-2 0,-4 0 369,-9 1 1,-2-1 0,-5-3 783,18-14 1,-24-5 2692,-57-16-2250,-10 26 1,-9 6-696,-5 3 1,-4 8-447,-5 10 0,2 8 340,-13 14-22,10 17-79,16 11-62,24-10 1,9 4-364,14 4 0,8 2-752,0-7 1,4 2 0,2-3-2116,13 9 1,4-3 3224,4-4 0,-4-6 0,-6-7 0,-9-13 0</inkml:trace>
  <inkml:trace contextRef="#ctx0" brushRef="#br0" timeOffset="-48574.46">27206 15043 16905,'3'50'239,"0"0"0,2 1 0,3-2-284,5-10 0,4 2-3232,-2 2 0,1 4 0,0-2 3238,2 6 0,-1-2 1,0 3-1,-3-6 1,-2-10-1</inkml:trace>
  <inkml:trace contextRef="#ctx0" brushRef="#br0" timeOffset="-48225.46">27725 15391 19773,'-3'35'112,"-1"0"0,23 26-11,26-59-67,6-12 89,-2-25 493,-26-8 1,-10 1-203,-7 0-56,-38-1-380,-18 13-180,13 16 1,-1 5-741,-18 7-3304,29 17 4246,42-1 0,-4 0 0,9-10 0</inkml:trace>
  <inkml:trace contextRef="#ctx0" brushRef="#br0" timeOffset="-47959.46">28285 15077 23303,'-37'-1'56,"1"-1"0,-26 8-79,24 27-234,25 13-23,16-2-158,27-3-77,13-19-67,3 2-449,-7 3-2633,-12 23 1641,-34-17 1,-7 1 2022,2 0 0,-2-2 0,-25 16 0,18-30 0</inkml:trace>
  <inkml:trace contextRef="#ctx0" brushRef="#br0" timeOffset="-47693.46">28517 15121 22238,'6'27'-560,"14"13"72,3-4 1,0 5-40,-5 0 1,-6 0-718,-13 24-269,-10-32 1,-7-3 1512,-8-7 0,0-3 0,-6 4 0,3-4 0</inkml:trace>
  <inkml:trace contextRef="#ctx0" brushRef="#br0" timeOffset="-37493.46">14373 15463 15673,'66'0'624,"1"0"1,-20-1 0,0 0 0,4-3-513,8-2 0,5-2 0,1-1 0,-1 0-1474,-7 1 1,-2 0-1,2 0 1,3-2 1362,-6 1 1,3 0 0,2-1 0,1 0 0,-1 0 0,-3 0-2,3 0 0,-4 0 0,1 1 0,1 0 0,3 0-172,-4 1 0,3 0 0,1 0 0,2 0 1,-1 0-1,-1 1 0,-2 1-1281,0 0 0,0 1 0,-2 0 1,-1 0-1,0 1 0,0-1 1453,9-1 0,0 0 0,-1 1 0,-3 0 0,-7 1 0,3 2 0,-6 2 0,-15-1 0,-15 1 0</inkml:trace>
  <inkml:trace contextRef="#ctx0" brushRef="#br0" timeOffset="-36010.46">15456 15729 11224,'6'-3'2387,"-1"0"-1637,-5 3 494,0 0-785,10-8-89,-8 5 45,8-6 22,-10 9 795,0 0-1176,-3-2 12,-5 1 10,-5-1 12,-3 2-57,-2 0 34,4 0-44,-1 0-12,-1 1-78,-4 16 33,3 1 23,0 20 11,9-4-11,2 6 11,4-6 0,5 5 22,9-14 23,2-5 56,6-13-45,-1-13 22,2-3-22,4-5-11,18 1-56,-2 21-23,0 6 34,-16 21-11,-18-1 0,-4 3 11,-10-3-101,-1-5-1289,-5-7 1390,-9-11 0,13-6 0,-6-4 0</inkml:trace>
  <inkml:trace contextRef="#ctx0" brushRef="#br0" timeOffset="-35726.46">15784 15847 17286,'-6'41'-460,"0"-1"1,2 18 67,37-36 392,0-17 134,9-19 1771,-10-11-661,-7-12-1088,-16 5-156,-18 11-179,-6 14-1278,-7 4-2733,1 3 4190,3 0 0,9 1 0,5-1 0</inkml:trace>
  <inkml:trace contextRef="#ctx0" brushRef="#br0" timeOffset="-35460.46">16079 15786 17543,'-10'39'269,"0"0"1,16 19-69,32-40 57,6-23 335,-4-14-99,-20-8 346,-8-11-986,-19 10-515,-10 4-4056,-16 14 4717,-2 14 0,15-4 0,4 4 0</inkml:trace>
  <inkml:trace contextRef="#ctx0" brushRef="#br0" timeOffset="-34744.46">26689 16136 17196,'52'-16'506,"0"0"1,-6 3-1,4-1 1,4 1 0,1-1-407,-2 1 1,0 0 0,3 0 0,1 0 0,2 1-1032,1-1 1,4 1 0,0-1-1,1 1 1,0 0 0,-4 0 930,4 0 0,-2 0 0,0 0 0,-2 1 0,-2 2-112,9 0 0,-1 0 0,-4 3 0,-7 1-120,6 0 1,-9 6 231,7 21 0,-30-16 0,-31 15 0</inkml:trace>
  <inkml:trace contextRef="#ctx0" brushRef="#br0" timeOffset="-34143.46">27206 16593 19347,'32'-51'337,"3"10"-348,18 40-57,-10 33 68,-6 6-260,-25-5 0,-7 3 282,-14 26-22,-3-1 136,-8-5-125,1 0-22,19-18-135,38-10-1131,10-26 431,-10-8 0,2-4-208,-7-2 1,0-3 1053,14-11 0,-3 0 0,-1 3 0,10-12 0</inkml:trace>
  <inkml:trace contextRef="#ctx0" brushRef="#br0" timeOffset="-33943.46">27910 16575 21488,'-22'-27'123,"10"11"-134,21 31 11,7 6 33,4 6-44,1 19-23,-12 2 23,-12 0-280,-16-9-1289,-12-18-3866,-1-10 5446,3-7 0,13-5 0,6-2 0</inkml:trace>
  <inkml:trace contextRef="#ctx0" brushRef="#br0" timeOffset="-33808.46">28061 16457 18485,'39'2'0,"0"0"0,24 2 0</inkml:trace>
  <inkml:trace contextRef="#ctx0" brushRef="#br0" timeOffset="-33523.46">28446 16462 20244,'-32'34'171,"-1"0"1,2-2 0,11-1-194,28-1-326,13-6-167,19-10 386,-2-14 1,2-6 217,0-9 1,-1-4 346,1-3 1,-3-3-112,7-24-223,-44 4-573,-27 26-2521,-8 3 2992,6 17 0,12 1 0,17 4 0</inkml:trace>
  <inkml:trace contextRef="#ctx0" brushRef="#br0" timeOffset="-33243.46">28907 16399 20031,'-29'36'224,"15"-8"-123,48-28 0,23-21 1254,-13-5-379,-4-19-954,-31 11-212,-49 8-7206,-18 32 7396,-2 13 0,16 3 0,33-1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06:50.8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3282 2642 20154,'36'-42'37,"0"0"1,23-1-1,6 12-82,-8 20 1,0 13 4,3 7 1,-14 13 56,-35 16 0,-18 7 65,-13-3 0,-13 1 0,-2-2-397,1-2 0,-3-2 1,-1-2 398,-20 14 0,6-4-17,5 1 261,19-7-350,49-19-690,18-18 1,9-7-51,3-3 0,3-4-659,-6 0 1,3-3-1,-2 0 1421,13-6 0,-7 1 0,12-4 0,-15 5 0</inkml:trace>
  <inkml:trace contextRef="#ctx0" brushRef="#br0" timeOffset="270">4371 2580 17790,'-55'18'765,"0"0"1,8 8 0,6 5-766,14 0 0,8 5-6,9 8 1,12-2 94,45-2-72,-10-22 0,5-8-23,-1-10 1,-1-7-12,1-6 0,-4-4 17,4-19 11,-16-1-11,-13 2-33,-40-5-1065,-35 19-1793,17 16 0,-1 5 2891,6 4 0,3 3 0,-12 11 0,39-9 0</inkml:trace>
  <inkml:trace contextRef="#ctx0" brushRef="#br0" timeOffset="605">5080 2500 18507,'-39'14'571,"0"0"1,-27 15-493,38 12-35,26-6 12,19-4 23,28-15-68,11-16 17,-13-8 0,1-5-17,-8 0 0,-2-3-17,0-6 1,-5-3-17,-8-10-191,-36 9-280,-18 18-314,-15 4-627,-7 13-8001,-7 5 9435,27-1 0,4 0 0,29-11 0</inkml:trace>
  <inkml:trace contextRef="#ctx0" brushRef="#br0" timeOffset="1072">5969 2244 19516,'-8'-57'1960,"-2"10"-1937,-4 38-23,-25 15 0,-17 35-17,23-12 0,1 3 6,7 1 0,3 1 0,-3 26-34,34-27-157,30-7 124,22-16 100,4-14 1,0-19 66,-27-8-22,-6-4 124,-9 4 134,-8 6-12,-7 10-257,-4 8-56,-4 17 67,-3 24-33,2 5-12,-2 15 1,6-9-12,13 27-11,-5-30 0,0 4-1132,0 13 1,-1 1-289,-1-12 0,-3-2 1420,-8-2 0,-1-6 0,1-8 0,-6-13 0</inkml:trace>
  <inkml:trace contextRef="#ctx0" brushRef="#br0" timeOffset="1956">3283 6344 19807,'25'-52'-8,"-1"1"1,16 5 0,7 9-240,3 18 0,3 9-732,7 2 0,-2 8 317,-19 5 1,-5 9 216,-2 12 1,-9 8 757,-18 10 1,-12 4 818,-11 15 0,-9 0-935,-2-11 1,-5-3 37,-2-5 1,3-4-34,2 0-90,13-6 11,35-16-101,57-19-974,-8-11 0,4-4-920,-2 1 1,0-2 1871,8-3 0,-8 1 0,-14 6 0,-14 4 0</inkml:trace>
  <inkml:trace contextRef="#ctx0" brushRef="#br0" timeOffset="2292">4647 6256 20255,'-41'-12'409,"-1"-1"0,-31 5-409,39 30-56,3 35 11,20 5 22,16-5-122,25-18-135,14-29 28,-8-15 0,1-6 117,-1-4 1,-2-7 145,0-8 0,-4-3 1,7-26-12,-42 6-34,-14 27-33,-19 11-247,-6 8-3809,-20 20 4123,23 2 0,2 1 0,30-4 0</inkml:trace>
  <inkml:trace contextRef="#ctx0" brushRef="#br0" timeOffset="2543">5415 6002 19706,'4'53'59,"-1"-1"1,0-1 0,2-1-60,0-10 0,1-1-1221,5 27-3496,2-29 4717,2-7 0,-5-14 0,-1-6 0</inkml:trace>
  <inkml:trace contextRef="#ctx0" brushRef="#br0" timeOffset="3244">6110 5968 21040,'-23'51'19,"1"1"1,-1 0-1,5 17 1,18-6 8,28-18 0,13-8-879,0-10 1,4-10 867,9-11 0,0-9 16,-16-4 1,-4-7 274,5-14 1,-7-8-253,-9-7 0,-8-6 5,-9-10 1,-9-1-83,-6 13 0,-9 3 10,-9 7 0,-6 8-34,-26 11-611,12 19 1,-1 10-3121,7 7 0,1 5 3776,0-1 0,4 2 0,-1 17 0,30-23 0</inkml:trace>
  <inkml:trace contextRef="#ctx0" brushRef="#br0" timeOffset="4030">3653 9877 20076,'-8'-64'145,"12"8"-156,35 33 5,-4 7 1,4 3-40,-2 2 0,0 6-235,33 22 213,-43 19 61,-35 0 1,-12 4-6,-8-2 0,-8 0-100,-1-1 0,-3 1 0,1 0 99,-9 12 1,3 0 0,-4 5 0,17-1 11,51 14-11,39-35-558,-2-24 1,6-7-357,-4-7 1,4-4-2353,1-2 0,7-2 0,-3-1 3143,-14 2 0,-2-1 0,0 0 1,26-5-1,-9 1 0,-6-1 0</inkml:trace>
  <inkml:trace contextRef="#ctx0" brushRef="#br0" timeOffset="4332">5033 9775 18698,'-54'-3'597,"0"0"1,5-1-1,3 5-541,-21 23-101,20 21 23,30-10 0,7 2-113,20 24-173,23-32 0,12-9 128,4-10 1,3-9 179,7-5 0,-1-5 11,-15 0 1,-6-4-1,6-27 337,-33-6-348,-15 15-101,-39-4-4605,-24 36 4706,2 7 0,15 5 0,39-4 0</inkml:trace>
  <inkml:trace contextRef="#ctx0" brushRef="#br0" timeOffset="4550">5969 9702 19617,'0'-3'336,"0"0"-303,-13 54 34,7 16-734,-2-12 1,3 2 666,11-9 0,2-5 0,-3 11 0,11-29 0</inkml:trace>
  <inkml:trace contextRef="#ctx0" brushRef="#br0" timeOffset="4749">6364 9727 19516,'3'-1'1456,"-1"-1"-1243,-2 69-179,-2-16-537,0 3 0,1 2 346,-1-17 0,1 0-4759,-1 15 1,1 1 4848,3-14 1,0-1 0,-1 33 0,3-43-1</inkml:trace>
  <inkml:trace contextRef="#ctx0" brushRef="#br0" timeOffset="5334">4128 13691 18552,'31'-31'157,"-1"0"0,28-14-157,-14 32 0,2 6-6,-8 1 0,0 7-78,5 10 0,-9 12 95,-19 10 1,-9 7 10,-5 4 1,-10 2-652,-22 13 1,-10-3 891,-1-10 1,-3-1-7,7-5 1,-1 1 0,2 0-44,-4 7 1,4 1-199,1-1 1,18-6-420,64-6 72,-11-34 1,5-8-313,23-4 0,3-4-226,-9-3 1,-1-2-869,3 0 1,0 0 1736,-2-1 0,-4 1 0,9-2 0,-18 5 0</inkml:trace>
  <inkml:trace contextRef="#ctx0" brushRef="#br0" timeOffset="5618">5125 13795 20255,'-63'-11'470,"6"14"-470,21 22-44,4 38 44,23 6 16,19-31 1,6-3 17,23 8-34,24-25 56,-15-31-28,-14-4 0,-2-5-6,-4-4 1,-4-5-57,0-5 0,-8-1-593,-14-14-303,-33 17-762,-18 25 1692,-20 22 0,33-9 0,-4 12 0</inkml:trace>
  <inkml:trace contextRef="#ctx0" brushRef="#br0" timeOffset="5836">5930 13672 19280,'-2'-4'639,"1"1"-606,-16 32 1,-2 17 11,10 3-453,-10 6 0,3 2 206,25 9-1187,6-4-2231,15-8 3620,10-12 0,-16-20 0,-1-11 0</inkml:trace>
  <inkml:trace contextRef="#ctx0" brushRef="#br0" timeOffset="6170">6726 13632 22238,'52'-24'-609,"0"0"0,1 9 1,0 9-20,-7 13 1,-5 9 419,-4 4 1,-13 5 207,-32 28 566,-20-9 0,-12 2 325,-8 5 0,-4 0-1335,-1-1 0,1 0 505,5-6 1,7-3-39,11 2 501,41-14-552,27-23 0,16-12-383,0-3 0,7-5 1,1 0-869,2-1 1,1 0 0,2-2 101,-11 1 1,3-1 0,0-1-1,-4 1 1177,8-1 0,-4 0 0,-4 1 0,-2 2 0,-5 2 0,-8-1 0,0 1 0</inkml:trace>
  <inkml:trace contextRef="#ctx0" brushRef="#br0" timeOffset="7189">10754 700 16288,'-1'58'556,"0"0"1,9-5 0,3-5-545,13 13 156,23-24-12,3-28-106,-11-16 1,-1-9-34,-5-9 0,-4-8 22,1-15 0,-10-6 28,-23-8 1,-11 1-29,-1 11 0,-10 5-67,-25 6 0,-9 14-1586,10 25 1,0 10 1613,-1 8 0,4 3 0,-15 16 0,41 0 0</inkml:trace>
  <inkml:trace contextRef="#ctx0" brushRef="#br0" timeOffset="7407">10121 1463 19751,'-6'3'426,"45"-15"-247,23-8-140,-2 2 0,7-1-1926,-17 5 0,1 1 1,2 0 1859,9-2 1,2 1 0,1 1-109,4 1 1,2 1 0,3 0-1579,-17 5 1,5-1 0,0 2-1,-1 0 1,-4 0 1712,13-1 0,-4 1 0,-1 0 0,3 2 0,-2-1 0,-11 2 0,0-1 0</inkml:trace>
  <inkml:trace contextRef="#ctx0" brushRef="#br0" timeOffset="7911">16593 521 18026,'1'-10'526,"0"3"-492,-1 7-34,0 0 33,0 53-33,1-14-964,3 13 1,3 4 963,9 14 0,-2-13 0,-1-25 0</inkml:trace>
  <inkml:trace contextRef="#ctx0" brushRef="#br0" timeOffset="8109">16347 1148 20468,'63'-2'-9,"0"1"0,0-1 0,-1 0 0,-1-1 0,-4-1-703,5-4 1,0-3 514,-3 1 0,2-2 1,-7 2-1,-12 3 1,-2 0-1,11-4 1,0 1-1</inkml:trace>
  <inkml:trace contextRef="#ctx0" brushRef="#br0" timeOffset="8829">21610 615 18922,'44'-38'0,"-1"1"0,0 6 0,1 9-437,29 26 190,-28 25 214,-46 30 22,-30 3 128,-1-22 1,-3 0-34,10-6 0,3-1-39,-5 31 22,50-33-67,42-19-45,-25-11 0,5-1-2549,25-1 1,2-1 2593,-21 2 0,-2 0 0,4-1 0,-7 0 0,-14 1 0</inkml:trace>
  <inkml:trace contextRef="#ctx0" brushRef="#br0" timeOffset="9014">21508 1275 19246,'-10'2'505,"2"-1"-247,8-1-135,60-8-140,-1 1 0,11-1-757,-4 2 1,6-1 0,2 0 546,-10 0 1,3-1-1,-2 1 1,-5 1-1,-6 1 1,-4 1-1,-3 0 1,9-2-1,0-1 1</inkml:trace>
  <inkml:trace contextRef="#ctx0" brushRef="#br0" timeOffset="9599">27140 477 16625,'51'-51'414,"3"11"-391,-2 36 10,7 5-33,-1 12-56,-3 30 146,-59 31 206,-6-35 1,-7-2-302,-20 6 1,-9-6 262,7-12 0,-1-4-43,1 0 1,5-3-172,7 1 35,63-10-1,13-9 1,11-3-49,-10 6 0,4 1 0,-2 1-30,16 0 0,-6 7-12,-4 13 1,-18 8 497,-54 33-1674,-20-25 1,-11-4-685,-5-7 1,-4-7 1871,-11-4 0,6-7 0,12-7 0,15-5 0</inkml:trace>
  <inkml:trace contextRef="#ctx0" brushRef="#br0" timeOffset="9817">26745 1372 20832,'70'-11'-161,"-1"0"0,0-1 1,1 1-1,-1-1 0,0 1 1,-4 3-1,1 1 1,0 0-1,1 1 0,0 1 1,-2 0-1,-1 1-1478,4 0 1,-1 1-1,-1 1 1,0 0 0,-1 1-1,0 1 1506,0 0 1,3 2 0,0 0 0,-4 0 0,-4 0 0,-8 1 0,23 2 0,-12-1 0,-13 0 0,0 0 0</inkml:trace>
  <inkml:trace contextRef="#ctx0" brushRef="#br0" timeOffset="11588">10199 2739 17767,'0'-5'863,"0"1"-571,-6 45-180,2 1-107,0-2 1,0 2-315,1 29-453,8-4 781,26 0 0,-18-34 0,16-5 0</inkml:trace>
  <inkml:trace contextRef="#ctx0" brushRef="#br0" timeOffset="11855">10560 2866 17823,'-31'39'429,"0"-1"1,3-3 0,4 0-430,0 27-314,33-24-1378,36-18 1312,12-33 352,-14-16 0,-5-9 201,-17 1 1,-7-2 257,-2-1 0,-10 4-509,-38 2-717,-9 44-2488,-9 32 3283,27 1 0,12-17 0,10-10 0</inkml:trace>
  <inkml:trace contextRef="#ctx0" brushRef="#br0" timeOffset="12124">11043 2840 19325,'-29'48'112,"0"0"0,3-5 0,15-8-134,73-12-1,-15-31 1,5-7 22,4 2 0,-1-6-302,3-13 1,-8-5 363,-20 8 0,-8-3 171,-7-39-311,-63 28-1312,2 34 1,-6 14 1389,-2 17 0,2 7 0,9-7 0,7 2 0,5 25 0</inkml:trace>
  <inkml:trace contextRef="#ctx0" brushRef="#br0" timeOffset="12574">16085 2318 17554,'-4'59'-572,"0"1"1,3 3 0,2-1 571,2-4 0,2-5 0,2 21 0,0-49 0</inkml:trace>
  <inkml:trace contextRef="#ctx0" brushRef="#br0" timeOffset="12775">16496 2451 19426,'52'-26'-2521,"0"0"0,4 8 0,0 8 2521,-8 15 0,-3 5 0,22 4 0,-56 4 0</inkml:trace>
  <inkml:trace contextRef="#ctx0" brushRef="#br0" timeOffset="12892">16750 2587 15045,'-51'36'2091,"0"-1"1,12-7 0,3-1-2126,-3 1 0,13-2-582,32 2-706,29-17 44,1-8 1,4-3-785,0-4 1,1-1 2061,7-1 0,-3-1 0,9-4 0,-8 1 0</inkml:trace>
  <inkml:trace contextRef="#ctx0" brushRef="#br0" timeOffset="13126">17306 2517 19785,'-39'3'476,"0"0"0,-16 15-510,23 5-145,42 4-258,24-18 44,10-10 1,5-6 336,0-7 0,0-4 56,-2 4 0,-4-3 90,13-22-90,-64 20-414,-58 6-4502,20 13 1,-2 2 4897,1 2 1,2 1 0,-21 6 0,51-2 0</inkml:trace>
  <inkml:trace contextRef="#ctx0" brushRef="#br0" timeOffset="13579">21618 2134 18395,'-10'66'-198,"-1"0"0,0 1 0,4-10 0,1-1 0,2-7 0,2-3 0,4-7 1,5 6-1</inkml:trace>
  <inkml:trace contextRef="#ctx0" brushRef="#br0" timeOffset="13977">21775 2289 19056,'40'-27'-30,"0"0"0,14 1 0,1 8-670,-15 15 0,-1 4 464,33 9 236,-39 13 392,-49 9 315,-13 5-125,-19 1-307,16-16 0,2 1-287,-7 11-10,18-2 44,54-12-190,6-3 67,10 4 11,-23 4 90,-14 22 68,-40 8-46,-6-2-22,2-27 0,-2-6-683,-15-1 683,6-14 0,20-4 0,7-8 0</inkml:trace>
  <inkml:trace contextRef="#ctx0" brushRef="#br0" timeOffset="15801">22319 2377 16927,'-5'-4'2129,"1"0"-1905,4 4-168,0 0-78,-9-4 33,6 3-11,-6-3 0,9 4 1737,0 0-1771,-1-3 0,1 2 34,0-2 68,0 2 33,0-1-3564,0 1 5760,1-1-2341,-19 25 32,6 1 12,-16 24 12,12-5-1,7 12 22,23-13-10,22-7 22,22-32-34,-5-18 45,-8-17-11,-25-1 89,-8-17 56,-22 5-257,-27 6-56,-9 23-897,-14 28-2565,20 10 3585,10 8 0,15-13 0,10-4 0</inkml:trace>
  <inkml:trace contextRef="#ctx0" brushRef="#br0" timeOffset="16536">27115 2068 14059,'-2'-18'3316,"-1"4"-2756,3 13-189,0 1-427,0 17 179,0 35-107,-2-9 1,1 4-281,-1-2 1,1 2 263,-1 11 0,0-5 0,1-13 0,0 2 0</inkml:trace>
  <inkml:trace contextRef="#ctx0" brushRef="#br0" timeOffset="17172">27416 2087 18541,'72'1'-168,"-32"23"213,-53 29-23,-18 4-11,2-24-22,7 3 56,24-6-34,38 1-11,-4-17 0,4-2-6,0-1 1,0-1-12,2 1 0,-5 1-184,4 16-12,-30 20 728,-50 10-510,12-24 1,-3-3-1373,-2-7 0,1-5 1367,-8 5 0,32-21 0,6-3 0</inkml:trace>
  <inkml:trace contextRef="#ctx0" brushRef="#br0" timeOffset="17389">27865 2249 20277,'1'-13'964,"-1"2"-953,0 11-11,0 0 0,13 40 23,13-7-1446,3 30-875,-3-29-2643,-28-13 4941,-26-14 0,9-4 0,-5-3 0</inkml:trace>
  <inkml:trace contextRef="#ctx0" brushRef="#br0" timeOffset="17523">27920 2137 19280,'52'-9'-932,"1"-1"0,-14 1 0,-4 3 1,6 6-1,-31 0 0</inkml:trace>
  <inkml:trace contextRef="#ctx0" brushRef="#br0" timeOffset="18642">10320 5174 16131,'0'43'56,"0"0"0,0 28 0,1 2-964,2-19 1,0 1-2552,2 20 1,2-1 3458,2-26 0,0-7 0,3 9 0,-2-20 0</inkml:trace>
  <inkml:trace contextRef="#ctx0" brushRef="#br0" timeOffset="19061">10902 5416 14529,'-9'-64'1810,"6"26"0,6 0-1351,22-16-392,-3 19 0,7 3-95,13 6 0,3 7-17,-7 6 1,-1 7-1,2 12 0,-6 10 34,-6 32 5,-27 6 1,-11 6 10,-11-3 1,-5 0 61,0 5 0,-2-6 11,3-17 1,1-9 33,4-6-78,19-22-34,18-7-1031,38-19-3076,-8 9 1,3 1 4106,1-1 0,-2 0 0,-8 4 0,-6 3 0,-3 6 0</inkml:trace>
  <inkml:trace contextRef="#ctx0" brushRef="#br0" timeOffset="19395">11571 5206 18328,'-39'57'321,"1"0"0,5-8 0,15-3-198,42 17-67,11-38 12,25-40-34,-12-19 22,-3-12-23,-8-1 12,-12-4-101,-32 18-22,-12 7-214,-26 25-402,-1 19-1603,12 5 0,2 4 2297,-11 28 0,0-9 0,33-16 0</inkml:trace>
  <inkml:trace contextRef="#ctx0" brushRef="#br0" timeOffset="20332">10361 8801 16860,'-6'-6'3283,"1"1"-2499,5 5-762,-5-36 1,16 18-23,5-31-45,48 24-22,-25 14 0,1 7-320,4 7 1,-3 11 302,-10 18 0,-9 9 84,-12 2 0,-12 5 85,-9 0 1,-7 4 0,-1-5 177,-5 3 1,-1-5-208,-1 2 0,3-6 123,0-3-134,22-30 11,6-11-33,-1 1-125,1-1 102,-3 2 12,-2 6-12,-3 1 22,-1 3 180,0-3 201,1-3-268,2-1-8438,1-2 8303,5 0 0,-4 0 0,3 0 0</inkml:trace>
  <inkml:trace contextRef="#ctx0" brushRef="#br0" timeOffset="20665">10467 8804 15023,'-5'-35'2195,"1"4"-1365,4 23-628,0 3-281,0 2 79,1 10-22,1-4-135,2 7-572,0-1-3316,-1 12 4045,-3 0 0,0-2 0,-2-10 0</inkml:trace>
  <inkml:trace contextRef="#ctx0" brushRef="#br0" timeOffset="21118">10528 9238 13790,'-5'3'3552,"1"-1"-2286,4-2-840,-6-6-79,5-6-67,4-11 292,34-20-483,24 13-151,-17 22 1,2 7 38,-8 9 1,-3 8-281,-2 12 1,-6 7 38,-12 0 1,-6 5 185,-5 20 0,-10 5 78,-14-3 0,-9 0-354,4-16 1,-4 1 0,-3-6-135,-13 5 1,-4-9-1099,1-10 1,1-9-5830,-23-7 7415,5-6 0,28-3 0,9-2 0</inkml:trace>
  <inkml:trace contextRef="#ctx0" brushRef="#br0" timeOffset="21335">9988 9469 17006,'6'-7'11,"18"71"-2684,-10-26 1,2 3 2672,4 15 0,1-2 0,8 14 0,-14-44 0</inkml:trace>
  <inkml:trace contextRef="#ctx0" brushRef="#br0" timeOffset="21670">11461 8970 19505,'-34'17'313,"0"0"1,1 15-1,6 5-301,7 23 16,14-18 0,6-2 5,21 5 135,42-16-73,-21-33 1,1-11-40,6-6 0,-4-8 0,-10 0 0,-6-4 101,2-30-157,-45 33-22,-14 14-102,-24 8-212,-14 23-101,30-4 0,1 7-1664,-5 19 0,6 6 2101,-6 20 0,7 0 0,33-39 0</inkml:trace>
  <inkml:trace contextRef="#ctx0" brushRef="#br0" timeOffset="22220">10011 12954 15202,'0'-5'1882,"0"1"-1232,1 53-504,3-7 0,3 6-143,0 0 1,0 3 0,1 0-1202,4 18 0,2-2-1363,2-4 1,0-5 2560,7 7 0,-10-30 0,-3-15 0</inkml:trace>
  <inkml:trace contextRef="#ctx0" brushRef="#br0" timeOffset="23107">10798 12804 18395,'-50'2'295,"0"0"0,9 0 0,5 4-261,-4 20-34,19 4 11,8 25 11,6 11-11,9-24 1,4 1-12,-2-3 0,2-4-12,9 15 170,4-21 21,9-39-145,24-30-18,-16 11 1,0-1-17,-4 3 0,0 1-45,27-6-11,-25 26 23,-1 36 33,-17 20 5,-15-11 1,-4 2-17,-13 31 11,-14-12-807,8-25-9024,-4-11 9302,10-14 1,2-5-1,10-8 1</inkml:trace>
  <inkml:trace contextRef="#ctx0" brushRef="#br0" timeOffset="23391">11289 13033 19078,'-17'41'284,"-1"0"0,4 1 0,10-6-228,39-8-56,6-8-145,27-31 10,-7-18 146,-22-3 1,-4-7-12,-10 4 0,-8-2-79,-14-34-381,-57 35-772,-16 33-1155,1 19-4403,37 1 6790,13-5 0,10-6 0,7-4 0</inkml:trace>
  <inkml:trace contextRef="#ctx0" brushRef="#br0" timeOffset="24226">16226 4351 15504,'13'49'1009,"-1"2"-942,-5 0 0,0 7-297,3 12 0,1 2-3642,5-4 1,2-1 3746,-1-1 0,2-5 0,-5-22 1,0-8-1,2-11 0</inkml:trace>
  <inkml:trace contextRef="#ctx0" brushRef="#br0" timeOffset="24664">16711 4444 11941,'0'-12'2554,"0"3"-1399,0 9-618,0 0 797,1 23-1099,-1 5-67,2 23-66,2-5-13,19 5 46,30-21-163,-8-21 0,3-7 5,-4-8 1,-2-5-34,6-7 0,-4-4-225,6-20 259,-14 0 22,-18 6 684,-15 4 447,-21 16-918,-1 11 11,-9 17-123,10 14-45,5 24-34,11 12-1165,10-21 0,5 0 1143,6-1 0,1-4 0,10 10 0,-2-18 0</inkml:trace>
  <inkml:trace contextRef="#ctx0" brushRef="#br0" timeOffset="24996">17543 4455 19673,'-25'45'33,"0"1"1,10-6-1,11-2-22,22-3 1,9-4 33,27 4 55,15-40-44,-25-15 101,-4-36 123,-19-8-336,-35-5-571,-16 28-841,-30 27-1826,6 35 3294,24 6 0,3 1 0,-3 3 0,4 13 0</inkml:trace>
  <inkml:trace contextRef="#ctx0" brushRef="#br0" timeOffset="25531">21272 4025 15448,'6'47'414,"0"1"1,0-3 0,0-4-370,4 15-1580,17 13 1535,18-20 0,-15-7 0,5-27 0</inkml:trace>
  <inkml:trace contextRef="#ctx0" brushRef="#br0" timeOffset="26250">22007 3859 15717,'0'-4'2409,"0"0"-1938,0 4-449,-25-10 1,14 7 33,-25-8 56,18 11-45,-3 4-45,-5 2-22,-2 7 67,-18 20-33,1 8-34,-2 14 22,21-13-22,15-5-22,11-20 44,3 0 12,2-9 44,3-5 68,1-1-135,1-4 34,5-4-11,2-3-23,19-6-11,13 7-56,22 8 33,-11 13 1,-5 14-34,-26 6-11,-11 26 44,-21 2 34,-9-25 1,-6-3 44,-17 11-56,-12-19-392,17-19-639,4-8-616,5-6 1647,6-14 0,6 10 0,4-4 0</inkml:trace>
  <inkml:trace contextRef="#ctx0" brushRef="#br0" timeOffset="26634">22397 3964 15482,'0'-4'2050,"0"0"-1837,0 4-180,7 54-1971,4-11 1938,3 29 0,-3-40 0,-7-21 0</inkml:trace>
  <inkml:trace contextRef="#ctx0" brushRef="#br0" timeOffset="27153">22330 3975 18059,'-30'42'134,"0"1"1,7-8-1,5 2-112,6 14 1,8 2-6,4-14 0,8-3 5,12 5 1,7-5 33,24 8-34,-11-22 0,4-8 51,4-16 0,0-12 0,-2-10 0,-2-7-45,-1 1 0,-5-4 0,-9-8 0,-8-1 95,-8-20-157,-37-6-1322,-33 30-1882,11 38 0,-4 10 3238,7 6 0,2 7 0,7 2 0,7 2 0,7 4 0</inkml:trace>
  <inkml:trace contextRef="#ctx0" brushRef="#br0" timeOffset="31482">9810 9207 11739,'2'-12'1524,"-1"2"-1311,-1 10 773,0 0-561,23-8 215,8 53-523,-5-5 1,0 5-107,-5 11 0,-3 5-412,0 10 0,-3 0-742,-5-18 0,-1-3 1143,0-2 0,0-3 0,2 6 0,-3-17 0</inkml:trace>
  <inkml:trace contextRef="#ctx0" brushRef="#br0" timeOffset="38939">16493 2451 17084,'0'-8'1166,"0"2"-1122,0 6-44,0 0-11,62-12-134,-15 9-46,-7-2 0,-2 4-156,-5 12 280,-25 11 55,-30 28-32,-8 7-584,10-23 1,-1-1-998,-10 13-280,12-19 1905,8-15 0,5-7 0,0-1 0</inkml:trace>
  <inkml:trace contextRef="#ctx0" brushRef="#br0" timeOffset="51278">16513 7852 17028,'4'54'235,"0"0"1,-1-1-1,2 13 1,1 0-236,-2-11 0,0 2 0,1-3-314,1 8 0,2-1-2065,1-10 0,1 1 0,0-4 2379,1 1 0,1-4 0,0 2 0,-1-8 0,0-19 0</inkml:trace>
  <inkml:trace contextRef="#ctx0" brushRef="#br0" timeOffset="51997">17531 7696 14439,'0'-6'4012,"0"2"-3676,0 4-190,-75 15 44,13 2-129,3-3 1,-1 0-51,20-2 1,4-1-12,-11 4 11,15 1-22,22 5 22,6 19 11,16 29-22,-2-1-6,-2-27 1,-1 0 5,-2 21 11,-4-23 1,0 1-12,-1 23 11,0-8-11,0-29 78,0-21-22,9-15-56,7-8 90,38-30-34,-18 25 0,4 2-50,12-3 0,4 8-18,-2 16 1,-2 9 0,-11 2 0,-5 6-1,-7 11 1,-8 5-22,-8 23 33,-11-16 0,-6 2-6,-8-4 1,-3-2-287,-15 33-559,-18-26-1167,7-30-2497,-2-7 4515,2-5 0,17-1 0,7 0 0</inkml:trace>
  <inkml:trace contextRef="#ctx0" brushRef="#br0" timeOffset="52700">17908 8019 19168,'-20'56'160,"-1"0"1,4-12 0,5-2-144,13 3 0,7-4 16,12 8 35,30-11-57,-7-18 11,15-18-22,-11-40 34,-21-3-23,-1-24 23,-31 12-34,-8 16 0,-8 2-135,-32-10-1871,15 33 1,-1 10 2005,-24 30 0,24 10 0,22-8 0</inkml:trace>
  <inkml:trace contextRef="#ctx0" brushRef="#br0" timeOffset="93478">8122 16067 12736,'-5'6'381,"2"-2"-224,3-4 79,40-8 10,-4-4 1,4-4-135,9-2 0,7-4-535,-7-2 0,4-5 0,3-3 0,2-1 506,-2 0 0,2-1 0,2-1 0,3-3 0,3 0-360,-9 5 1,3-1-1,2-2 1,3 0-1,0-1 1,0 0-1,0 1 1,-2 0 283,-2 2 0,-2 1 0,1-1 0,0 1 0,-1 0 0,1-1 0,1 1 0,1-1-211,-2 1 1,2 0-1,0-1 1,1 0-1,0 1 1,0-1-1,-1 1 1,-1 1-1,-2 0 205,8-3 1,-3 2 0,-1 0-1,0 1 1,1-1 0,3-2 0,4-2-99,-16 8 1,3 0-1,1-2 1,2-1-1,1 0 1,1-1-1,1 0 1,1 0-1,0-1 1,1 0-1,-1 0 1,1 0 101,-5 2 1,1 0-1,0 0 1,1 0 0,0 0-1,0-1 1,1 0 0,0 0-1,1-1 1,1 0-1,0 0 1,2-1 0,0-1-1,1 0-27,-9 4 0,1 0 0,2-1 1,-1 0-1,2-1 0,0 0 0,1 0 1,0 0-1,0-1 0,1-1 0,1 1 1,-1 0-1,1-1 0,-1 0 0,1 0 1,0 1-1,0-1 0,-1 0 0,0 0 24,-3 3 1,0-2 0,1 1-1,0 0 1,1-1 0,-1 0-1,1 0 1,0 0 0,0-1 0,0 1-1,-1 0 1,1 0 0,0-1-1,-1 1 1,0 0 0,-1 1 0,0-1-1,0 1 1,-1 0 0,-1 0-1,0 1 3,5-4 1,-1 0 0,0 2 0,-2-1 0,0 1 0,0 0 0,-1 0 0,0 0 0,-1 1 0,1-1 0,0 0 0,1-1 0,0 1 0,0-1 0,2 0 0,0-1 0,1-1-2,-4 3 1,0 0 0,1 0 0,0-1 0,2 0 0,-1-1-1,1 0 1,1 0 0,0 0 0,0-1 0,0 1 0,0-1-1,-1 1 1,1 0 0,-1-1 0,0 1 0,0 1 0,-1-1-1,-1 1 1,-1 1 0,0-1-5,3 0 0,-2-1 0,0 1 0,-1 1 0,-1-1 0,0 1 0,0 1 0,-1-1 0,1 0 0,-1 0 0,1 0 0,-1 0 0,2 0 0,0 0 0,0-1 0,2-1 0,0 1 0,1-2-1,-3 3 0,0 0 0,0-1 0,2 0 0,0-1 0,0 1 0,1-1 0,0 0 0,0-1 0,1 1 0,0-1 0,0 1 0,1-1 0,-1 0 0,1 0 0,-1 1 0,0-1 0,0 0 0,0 1 0,0-1 0,-1 1 0,1 0-5,-2 0 1,1 0 0,0-1 0,1 1 0,-1 0 0,1-1 0,0 0 0,-1 1 0,1-1 0,-1 1 0,1-1-1,-1 1 1,0 0 0,-1 0 0,1 0 0,-1 0 0,-1 1 0,0 0 0,-1 0 0,0 0 0,-1 1 0,0 1-7,7-5 1,-1 0 0,-1 1 0,0 0 0,0 1-1,-2 0 1,1 0 0,-1 0 0,-1 1 0,0 0-1,0 0 1,0 0 0,0 0 0,-1 0 0,1 0-1,-1 0 1,1 0 3,1-1 0,0 0 1,0 0-1,0-1 0,1 1 1,-1 0-1,0 0 0,-1 0 1,0 0-1,0 1 0,-2 0 1,0 1-1,-1 0 0,-1 0 1,-1 2-1,-1-1-3,8-4 1,-1 0 0,-1 2 0,-2 0 0,-1 0 0,-1 1 0,0 0-1,0 0 1,0 0 0,0 0 0,1 0 6,-1-1 1,0 1 0,0 0 0,0-1 0,0 1 0,0 0 0,0-1 0,0 1 0,-1 0 0,1 0 0,-1 0 0,4-3 1,0 1 0,-1 1 0,0-1 0,-1 0 0,2 0-1,0 0 1,0-1 0,2-1 0,2-1 0,-7 4 0,2-1 0,1-1 1,1 0-1,0-1 0,1 0 1,0-1-1,1 1 0,-1-1 1,0 0-1,0 1 0,0 0 1,-2 0 2,-1 1 1,0 0 0,-1 0-1,1 0 1,-1 0 0,0 0 0,0 0-1,0 0 1,0 0 0,-1 0 0,1 1-1,-1-1 1,1 0-1,3-2 1,0 0 0,1 0 0,-1 0 0,1 0 0,-1 0 0,0 0 0,-1 1 0,0-1 0,-1 1 0,-1 0-1,-1 1-1,4-3 0,0 0 0,0-1 0,-1 1 0,-1 1 0,-1 0 0,-1 0 0,-3 2 0,-1 1 0,-2 1 34,10-8 1,-4 3 0,-3 2-1,-1 0 1,1-2 0,3-1-11,-2-1 0,3-1 0,0-1 0,0-1 0,0 0 0,0 0 0,-2 1 0,-3 2 0,-1 0 0,-1 1 0,0 0 0,0-1 0,0-1 0,1 0 11,2-3 0,2-2 0,0-1 1,-1 0-1,-1 0 0,-2 1 0,-2 2 94,5-8 1,-2 0-1,-2 2 1,-4 2-1,-4 2-51,6-10 1,-5 3 0,-9 5 638,-5-2 0,-14 9-683,-26 11 1825,-31 11-1893,-27 12 12,21 10 0,0 4-214,-28 5 1569,14 11-2767,30 2-4673,-5 28 6107,8 0 0,4-4 0,10-18 0</inkml:trace>
  <inkml:trace contextRef="#ctx0" brushRef="#br0" timeOffset="113391">17796 1612 10473,'0'-7'2532,"1"2"-1904,-1 5 324,0 0-593,-31-39-280,16 25-57,-25-31 12,21 34-68,-2 3 45,-1 1-22,-5 3 22,-1 2 56,-31-2 1,-11 1 21,-4 0-22,7 1 12,24 2-68,-12 0 0,-4 0 6,20 3 0,-1-1-17,-3 1 0,1 0 0,-27 5 0,2-1 11,23-2 0,-21 5-22,-7 9 11,23-4 0,0 2 0,8-1 0,2 0-133,-2 2 0,2 1 133,-18 9-6,18-10 1,-2 2 16,0 0 0,-1-1-6,-11 6 1,0 0-239,12-6 1,0 0 232,1 0 0,2-1 22,-20 8 56,-2 3 79,2 0-129,23-8 0,0 1-28,2 3 0,0 1 5,2-1 1,2 0-6,-21 24-33,22-12 33,2 1 254,4 0-231,-11 24-7,13-27 1,-2 3 33,-9 15 1,-2 0-392,5-7 1,-1-2 390,-2 4 0,1-1-5,7-11 0,1 1 203,-7 18 1,0 4-221,1 1 0,0 3 2,5-9 0,0 2 0,0 1-510,0 0 1,1 1 0,0-2 529,-5 14 0,0-2-28,0 1 1,0-4-183,7-18 1,0 1 220,-8 19 1,1 5-44,11-21 1,1 1 0,0 3 3,-2 13 1,1 3 0,1-2-155,5-12 1,0-2 0,2 0 131,1 0 0,1-1 0,1-3 16,-2 5 1,0-1-92,0-4 1,-1 3 0,1 0 96,-2 1 1,1 1 0,-1 2-9,2-3 0,-1 3 0,0-1 0,1-2 80,0 5 0,0-3 0,1 0-79,1 1 0,0 0 0,2-4-10,1 6 1,1-3 5,0 1 1,1-1-50,2-1 1,1 2 37,1-8 0,0 3 0,2 1 7,0 1 1,1 0 0,0 3 6,1 14 1,1 4 0,-1-3-87,-2-14 1,1-2 0,-2 0 67,0 1 0,0-1 1,-1-4 14,1 7 0,0-1-9,1-7 0,2 3 0,0-1 2,2-1 0,0 0 0,3 2 7,2 9 0,2 2 0,1-4 129,5 11 0,1-5-135,0-4 1,0-4-12,-6-16 1,0 0 10,7 19 1,1 4 68,-7-21 0,0 0 1,2 1-90,4 9 0,1 1 0,2 0 22,0-3 1,1-1 0,-1-3 264,7 8 1,-1-4-268,0-5 1,-3-3-6,-9-15 0,0-1 163,7 12 0,0 2-141,-1 0 1,0 1-18,-1-1 1,0-1 300,-3-3 1,-1-2-318,11 14 159,-6-17 0,3 2-159,4 1 0,2 1 11,10 9 0,3-1-12,2-2 1,-1-3-3,-10-9 1,-1-2 13,-1-3 0,-2-3 22,16 10-11,-2-1-22,-1-2 133,-16-8 1,2 0-112,5 0 0,1 0-11,-1 0 0,1-1-185,1-1 1,-1-3 207,21 6 500,-18-5 1,3 0-524,5 1 0,2 0 0,13 6 0,2 0-313,-15-7 1,-1-1 312,-4-2 0,0-2-11,0-3 0,-1-2 11,-11-2 0,2-1 11,26 5 0,2-1-17,-15-2 1,1 1 5,12 1 0,-1-1 2,-15-2 0,-4 0 15,-2-2 0,-3-1-6,15-3-8,-14-1 0,2-2 19,4-7 1,3-3-29,11-3 1,1-3 5,1-10 0,-4-2 318,-13 6 1,-2-2-319,9-9 0,-2-3 5,-11 6 1,-2-3 22,12-10 0,-1-4-28,0-4 0,-4 0-382,-9 7 1,-3 1 381,0-3 0,-3 0 6,-8 10 0,-1-1 130,8-19 0,2-3-131,0-2 1,0-4 1,-4 10 1,0-2-1,-2 1-484,6-10 0,-2 1 477,-1-2 0,-1 3 0,-8 16 0,0-1-4,-2 1 0,2-4 0,0-2-7,2-4 0,-1-2 0,1-2-45,-2 5 0,1-1 0,0-2 0,-1 0 22,-1 1 0,1-1 1,-2 2-1,0 1 34,2-5 0,-2 3 0,-1 1 0,-2 4 0,0 1 0,-2 3 0,-1-5 0,-1 0-154,-3 4 0,-1-3 1,0-2 156,-2-3 1,-1-1 0,0-3 1,0 6 1,-1-4 0,-1 1 0,1 3-181,-2-8 1,1 4 0,-2 0 174,1 2 0,-1 0 0,0 4 5,0-4 1,1-1-107,-1 4 0,1-4 0,-1-1 104,1-2 1,0-2 0,-2-3-7,-1 8 0,-1-3 1,-2 0-1,-1 0-236,0 2 1,-2-1 0,-1 2 0,-1 3 238,-2-6 0,-3 3 0,0 1 0,-2 5 0,-1 0 0,0 4-35,-3-2 0,-2-1 35,2 3 0,-1-3 0,-1-1-8,1-2 1,0-1 0,0-3 4,2 5 0,-1-2 0,1-1 0,1 4-8,-2-7 0,2 4 0,1 0 11,1 3 0,1 0 0,0 5 0,-1-2 0,-1 1 41,1 7 1,-2-4 0,0 1-35,-1-2 1,-1 1-1,0-4-7,-5-11 0,-1-3 0,2 2 236,4 12 0,1 1 0,1 1-240,1 0 0,0 1 1,3 2 3,-2-6 0,2 3 148,1-1 1,0 1-149,1 3 0,0-2 5,-4-12 1,-3-1-18,-1 1 1,-4 0 15,4 13 0,-3-1 0,1 3 278,-7-9 0,-1 4-288,-2 4 1,-1 3 5,10 13 0,-2 1 147,-10-12 0,-2-2-158,-4 1 0,-1 0-6,2 1 0,-1 1 415,1 4 0,2 3-398,-13-13 23,3 1-23,6-1 114,18 15 1,-1 0-110,1 2 1,-1-1 374,-4-6 0,-1 0-375,2 5 1,1 2-6,-16-15-11,5 8 11,13 14 422,-5-1-434,6 7-279,2 4-1121,10 8-963,8 6 2375,2 8 0,1-6 0,2 6 0</inkml:trace>
  <inkml:trace contextRef="#ctx0" brushRef="#br0" timeOffset="115832">11472 2072 8478,'-55'-13'1460,"-1"0"1,2 1 0,2 3-1344,9 7 1,3 3-107,-30-2 34,23 4 0,-1 3-40,4 2 1,-1 3-1,-13 5 1,-4 4-6,-5 5 0,2 1-833,9-3 0,2-1 833,-2 2 0,2 0 5,14-7 1,-1 0 139,-18 8 1,-3 1-146,-1 1 0,0 2 0,0-2 0,2 1-90,6-2 0,4 0 90,17-8 0,0 2-74,-12 7 1,-3 4 84,-3 4 0,-2 4-7,9-5 0,-3 4 0,2 1-198,-1 3 1,1 2 0,3-1 233,-10 12 0,4 0-24,6 0 1,5-3-12,15-16 1,3 0 27,0-1 1,2 1-17,0-1 0,-1 3 89,-8 18 0,-3 4-11,-2 5 1,-2 2-269,10-22 0,1 0 1,-1 0 190,-1 1 1,1-1 0,0-1 25,-5 5 1,0 1-27,3-1 0,-1 4 0,1 1-14,0 0 0,1 2 0,0 2 12,3-5 1,-1 2 0,1 0 0,2-2 37,-1 5 1,1-3-1,2-1-43,1-2 0,2 0 1,0-4 5,-1 6 0,2-3 5,-2 2 0,1-1-122,0 0 1,-1 4 125,2-3 0,-2 4 0,2 1-11,1 2 0,1 3 0,1 1-274,2-5 1,0 2 0,1 1 0,1-4 258,1 7 0,0-3 0,3-2 4,2-2 0,1-2 0,1-3 20,2 3 1,0 0-22,0-4 1,0 4 0,0 1-1,0 5 1,0 1 0,0 4-134,0-6 1,-1 4-1,1 1 1,0-4 136,0 9 1,-1-3 0,1 0-8,1-1 0,-1 0 0,2-5-309,0 5 0,2-4 320,1 1 0,1 0 632,0-4 0,1 4-636,1-6 1,1 5-1,2 1 0,1 2 1,2 1 0,0 0-288,-1 0 1,1 1 0,0-2 293,1-1 1,1-1 0,-2-5 7,3 5 1,-1-4 10,0 1 1,-1-1 565,0-2 1,0 2-533,-3-7 0,1 3 1,0 1 3,1 2 0,0 2 0,1 1 4,0-7 1,1 3-1,0-1 1,0-2 14,2 6 0,0-4 1,1-1-58,1-3 1,1-2 0,0-4 39,3 2 0,3-2 157,-2-7 0,2 1 1,2 0-160,1-1 0,2 0 0,2 0-15,7 6 0,4 2 0,0-2-41,-1-2 0,1-1 0,-1-3 230,10 7 1,-2-2-246,-3-1 0,-4-3 11,-13-11 0,-1-1 190,15 12 1,2 1-180,0 0 1,3 0-23,-11-9 0,2 1 0,-3-2 362,9 5 1,-3-3-347,-4-4 1,-1-2-6,16 7 136,-16-13 0,3-1-142,4-3 1,3-2 11,15 1 0,4-3-33,-22-8 1,2-1-1,-2-2 16,14 0 0,-3-2 0,2 0 0,-3-2 11,-16 2 1,1-2-11,16 0 0,4-3 15,-1-4 1,1-3-6,-11 0 0,2-1 1,-2-2-191,11-6 0,-4-2 179,1-3 0,-3-1 11,-15 5 0,1-2-138,-1 0 1,3-4 0,0-1 126,2-3 0,1-3 0,0 0 3,0 1 1,-1-1 0,0-1 48,-3 0 0,-1-1 1,-3 1-48,2-3 1,-3 1-6,0-1 0,-1 0 0,-2 0 0,2-2 22,-5 2 1,3-3-1,-1-1-18,2-4-1,0-1 1,1-3-7,-2 3 0,0-2 1,1-1-1,-1-2 3,-1-2 0,-1-2 0,0 0 0,-3 3-439,5-8 0,-3 3 1,-2-1 441,-2 1 1,-2-1 0,-3 4-4,-1-3 0,-1 0 98,-2 5 1,0-3 0,-1-2-92,1-2 1,-1-2 0,-1-1-5,1 1 1,0 0 0,-1 0-216,-2 0 1,-1-1 0,-1 4 216,0-8 1,-2 0-3,-1 5 1,-1-5 0,-2 1-22,0-1 1,-2 1 0,0-4 17,-2 8 0,0-3 0,0-1 0,-2 1 14,0 1 0,-1-1 0,-1 1 0,-1 3-14,0-8 0,-1 2 0,0 1 4,-2 0 0,0 1 0,0 3-4,-2-9 0,-2 2 0,-1 0 0,-2 0 0,1 2 0,-2-2 244,0 7 0,-1-3 0,-1-1-244,0-4 0,-2-1 0,1 0 0,-1 0 0,0 0 0,0 1-221,-1 0 0,1 1 0,0 3 221,-2-6 0,0 1 0,-1 7 0,-1-2 0,-2-1 61,0 1 1,-2 0-1,-2-2-53,1 6 1,-1-3-1,-1 0 1,0 4-9,-2-5 0,-1 3 0,1 1 0,-1 1 0,-1 1 0,1-1-8,-2-1 1,-1 0 0,2 3 3,7 12 0,0 1 0,0-1-4,-6-11 1,-2-3 0,3 5 7,-1-1 0,-1 2 151,4 5 0,-3-2 0,0 0-151,-2-1 0,-1 0 0,0 0 3,0-1 1,0 1 0,-1 1-72,1 2 0,0 2 1,1 3 67,-4-5 0,-1 1 11,3 5 0,-3-3 0,0 0 200,0 1 0,0 1 0,-3-2-211,-7-7 0,-3-2 0,3 4 7,8 12 1,1 2 0,1 2-8,-16-12 0,3 6-17,13 14 0,2 4 11,1 1 1,0 1 900,-29-16-946,22 20 1,-3 3-1640,1 5 1,0 2 1689,-4 0 0,3 3 0,-9 4 0,24 2 0</inkml:trace>
  <inkml:trace contextRef="#ctx0" brushRef="#br0" timeOffset="117335">14277 14447 18261,'0'67'-23,"-1"0"1,2-12 0,4 1-1514,7-5 1,4 2 0,0-4 1349,0 0 1,0-3 0,1-1 0,-3-4 0,-3-5 0</inkml:trace>
  <inkml:trace contextRef="#ctx0" brushRef="#br0" timeOffset="117552">14252 15510 15672,'-9'0'2174,"7"42"-1311,11-9-460,8 33-269,2-27-10,19-10 55,16-21-269,-13-17 1,-1-8-774,-4 2 0,-3-4-1546,1-8 0,-5-3 2409,1-13 0,-14 18 0,-9 7 0</inkml:trace>
  <inkml:trace contextRef="#ctx0" brushRef="#br0" timeOffset="118138">13948 17241 18059,'7'43'30,"0"1"0,0-2 0,0-2 127,6 27 22,-2-8-112,-3-14 11,0-8 987,-1-32-796,-1-52-213,-2-21-470,-8 11 1,-3-4 430,-1 6 0,-1-3 9,-2 0 0,-1-4 0,1 1-135,2 5 0,2 0 0,2 1 90,4 0 1,2 0-1,4 6 8,3-1 0,7 13-90,36 16-190,-3 34-102,-1 13 80,-7 13 206,-24-4 1,-6 4 498,-9-1 1,-6 1-382,-3 6 0,-4-2-11,-19 14 380,-3-22-727,10-17-112,-6 8 391,12 6 45,0 3-10,17-10-684,8-12-762,7-10 1479,13-4 0,-13 0 0,5-1 0</inkml:trace>
  <inkml:trace contextRef="#ctx0" brushRef="#br0" timeOffset="118991">13959 17188 15291,'8'46'1251,"0"1"0,3 4 1,0 0-916,2-2 0,-1 0-190,1-5 0,0-2 44,6 14 34,-8-26 449,-6-23 503,-3-17-975,-8-42-156,-7 1 1,-3-5-46,1-4 0,-1-1-355,1 11 0,-2-2 0,2 3 360,-2-11 1,2 0-3,6 8 1,1-3 0,5 2-60,8-14 1,9 2 55,12 1 0,10 8-17,1 20 1,6 13-302,12 18 0,1 14 150,-8 7 0,-3 7-11,3 11 0,-2 6-40,-2 6 1,-5 8 143,-15-3 1,-5 6-1,-3 1 71,-5 0 1,-5 1-1,-3 1 75,-7 10 0,-5 1 0,-3-4-55,-6 7 1,-5-8-17,-7-11 0,-3-11 0,-17-9-779,12-25 1,-3-10 111,2-12 1,3-7-7,0-4 1,4-3-1659,-7-27-1810,45 11 4141,18 22 0,-5 9 0,0 4 0</inkml:trace>
  <inkml:trace contextRef="#ctx0" brushRef="#br0" timeOffset="119309">14790 17020 20289,'8'62'0,"0"1"0,3-3 0,5-3-6,8-7 0,4-6 6,12 13 68,-12-33 55,-17-34 67,-5-14 135,-4-22-230,-14-4 1,-5-7-66,3 7 0,-1-2 0,-1-2-499,-1-11 1,0-1 0,0 1 460,2 12 1,1 1-1,3 4-14,5-12 0,7 10-371,12 15-3853,25 17 4246,-7 11 0,0 5 0,-20 2 0</inkml:trace>
  <inkml:trace contextRef="#ctx0" brushRef="#br0" timeOffset="119492">14832 17101 20893,'33'-33'-896,"-1"0"0,13 0 0,2 7 896,26 13 0,-10 0 0,-28 17 0</inkml:trace>
  <inkml:trace contextRef="#ctx0" brushRef="#br0" timeOffset="119712">15350 17384 18910,'3'12'1143,"1"33"-952,5 1-449,1 17-1826,10-4-6589,1-25 8673,3-9 0,-10-12 0,-3-8 0</inkml:trace>
  <inkml:trace contextRef="#ctx0" brushRef="#br0" timeOffset="119894">16076 17059 16457,'0'0'0</inkml:trace>
  <inkml:trace contextRef="#ctx0" brushRef="#br0" timeOffset="120044">16182 17368 20501,'47'-23'-284,"-1"1"1,-2-1-1,0-3 284,5-13 0,-5 0 0,-1 4 0,-13 8 0,0-1 0</inkml:trace>
  <inkml:trace contextRef="#ctx0" brushRef="#br0" timeOffset="122486">17506 16430 15639,'2'-7'3025,"0"2"-2835,-2 5-33,0 0-34,8 55 1,3-7-96,-2 2 0,2 5-96,4 9 1,3 0-2810,1-5 0,0-1 115,0 0 0,0-5 2762,12 15 0,-20-51 0,-5-8 0</inkml:trace>
  <inkml:trace contextRef="#ctx0" brushRef="#br0" timeOffset="122787">18054 16565 18227,'-3'45'-729,"0"-8"1,3-37 0</inkml:trace>
  <inkml:trace contextRef="#ctx0" brushRef="#br0" timeOffset="123672">18493 16360 17890,'-11'-3'1289,"2"1"-1199,31-49-79,24 17-11,-19 2 0,3 2-22,40 8-23,-19 21-235,-6 45 302,-35-5 1,-8 6 5,-9 21 0,-7 5 39,1-19 0,-3 1 0,0-3-268,-6 10 0,1-4 217,6-10 1,6-5 39,13-10 34,30-18-22,29-45-68,-26 16 0,1-3-650,6-13 1,-1-2-237,-10 9 1,1 0 861,10-7 1,-4 3 0,2 1 0,3-4 0</inkml:trace>
  <inkml:trace contextRef="#ctx0" brushRef="#br0" timeOffset="124174">19396 15949 19908,'-42'23'265,"0"0"0,4 0 0,3-1-265,-4 10 11,12-6 34,15-14-34,4-2-11,2-2 0,-1 13 34,-1 21-34,-1 4-11,0 11 11,5-18-23,1-1 79,14-18 34,2-9-45,15-26-1,5-12-32,9-9-12,9-1-56,8 6 44,7 11-27,-22 16 0,0 9-348,-12 14 1,-4 8-342,-1 10 0,-8 5-438,-15 1 1,-9 1-674,-8 4 1,-7-4 1838,-3-10 0,0-4 0,-4 6 0,2-8 0</inkml:trace>
  <inkml:trace contextRef="#ctx0" brushRef="#br0" timeOffset="124457">17684 17738 19762,'50'-20'217,"0"0"1,0 0 0,1-1 0,6-2-1,2-1 1,3-1 0,0 0-218,-3 2 0,2 1 0,1-1 0,1 0 0,2-1 0,2 1-824,-8 3 0,3-1 0,1 0 0,2 0 1,-1 0-1,0 1 0,-2 1 0,-1 0 566,8-2 0,-1 1 1,-1 1-1,-1 0 1,-2 2-1,-1 2-592,2 0 1,-1 2 0,-1 1 0,-5 2-1,-7 2 1111,13 0 0,-11 4 0,5 3 0,-38 1 0</inkml:trace>
  <inkml:trace contextRef="#ctx0" brushRef="#br0" timeOffset="124631">18540 17791 19971,'63'-35'-65,"0"0"1,-1-1 0,1 1-1,0-1 1,0 1 0,-1 0-1,0 0 1,-1 2 0,-2 1-1,1 0 1,0 0 0,1-1-908,-5 3 0,2-1 1,0 0-1,0 0 0,0 1 1,-2 2-1,-1 1-88,9-4 0,-2 3 0,-1 1 0,-1 1 0,1 0 1018,-1 0 0,2 0 0,-1 1 0,-2 2 1,-5 1-1,6-2 0,-5 3 0,-3 1 1,8-1-1,0-1 0</inkml:trace>
  <inkml:trace contextRef="#ctx0" brushRef="#br0" timeOffset="129122">21120 15642 19224,'49'-53'119,"1"0"1,1 2 0,1 5-120,-8 17 0,1 2-1373,15-4 1,0 2 1372,-23 9 0,-1 2 0,2 1 0,-7 3 0,-17 8 0</inkml:trace>
  <inkml:trace contextRef="#ctx0" brushRef="#br0" timeOffset="129358">21182 15388 20233,'-16'60'59,"1"1"1,2-1 0,5-1-525,8 0 0,8-3-460,6-17 1,6-7 162,21-8-1227,-7-35 0,2-13 1989,-3-6 0,-3-2 0,15-17 0,-8 3 0</inkml:trace>
  <inkml:trace contextRef="#ctx0" brushRef="#br0" timeOffset="130680">22571 14950 17151,'11'44'-3726,"-1"0"1,10 23 3725,-5-39 0,-4-16 0,-9-12 0</inkml:trace>
  <inkml:trace contextRef="#ctx0" brushRef="#br0" timeOffset="130831">22507 14588 17599,'0'0'0</inkml:trace>
  <inkml:trace contextRef="#ctx0" brushRef="#br0" timeOffset="131116">22819 14916 20513,'0'-60'14,"0"1"1,10 8 0,10 8-340,24 17 1,8 12 43,-9 8 1,-1 9-39,0 10 0,-5 9-420,7 28-774,-24-10 0,-4 3 1513,-3-5 0,-2-2 0,2 27 0,-6-29 0</inkml:trace>
  <inkml:trace contextRef="#ctx0" brushRef="#br0" timeOffset="131402">23812 14445 17308,'-3'-5'2286,"-65"27"-1950,40 5 0,0 4-263,-17 2 0,1 2-40,16 7 1,7 1-34,7 16 34,19-10-34,20-11-336,9-22 0,10-7-1642,12-6 0,6-7 1978,-12-3 0,2-4 0,-3 1 0,2 1 0,-5-2 0,22-19 0</inkml:trace>
  <inkml:trace contextRef="#ctx0" brushRef="#br0" timeOffset="131618">23881 14006 20389,'12'66'-101,"1"0"1,0-1-1,3 1-1143,1-14 0,3 2 0,0-2 1065,-1-4 0,0-1 0,-1-2 0,3 14 0,-1-5 0,7 9 0</inkml:trace>
  <inkml:trace contextRef="#ctx0" brushRef="#br0" timeOffset="131970">24370 14416 22810,'58'35'-438,"-11"-11"102,-8-6 0,1-3-751,15 1-694,4-6 727,-16-16 2052,-8-18 55,-21-2-145,-12-5-303,-6 16 313,-2 4-705,0 6-168,0 8-135,16 17-604,5-1-292,18 6-1546,6-12 2532,4-9 0,0-1 0,-4 1 0,23-4 0</inkml:trace>
  <inkml:trace contextRef="#ctx0" brushRef="#br0" timeOffset="132339">25583 14074 21252,'-44'-14'407,"-1"0"0,2 2 0,3 10-407,5 19 0,6 10 5,6 5 1,5 5-28,5 8 0,8 0-169,25 21-375,15-42 1,8-12-416,-4-22 1,0-12 845,5-9 1,-4-8 139,-11-4 1,-8-4-94,-6-8 0,-7-3 278,-12 7 1,-5-3 0,0 3-738,-2-9 1,-2 1 744,-1 6 0,-3-2 0,-1 7 99,-1 6 0,-6 9 5,-11 8 1,-5 13-202,0 20 0,0 11-68,2 0 1,4 5-17,5 15 0,9 4 16,13 24-201,29-17 0,13 0-1978,14 0 0,6-3 2011,-15-15 1,3 0 0,-2-5 0,9 4 0,-4-7 0,0-8-1</inkml:trace>
  <inkml:trace contextRef="#ctx0" brushRef="#br0" timeOffset="132757">25969 14169 20893,'5'-38'131,"0"-1"0,14-14 0,6 0-591,7 6 1,2 0 274,1-6 0,-2 2 191,-7 14 0,-7 5 229,-8-3 280,-24 41 68,-8 17 22,-12 19-168,14-2 0,3 6-359,4-2 1,7 2-79,12 3 0,8-4-112,25 10 84,-6-39 0,4-8-140,26-21 50,-19-4 0,0-7 118,-5-11 0,-3-6 0,3-9 0,-5-1 84,-13 10 1,-6 1 228,-3-21-66,-13 41-68,3 10-190,17 9-504,18 19-326,4 0-1030,3 15-729,-23-6-1008,-11 2-1535,-16-2 5143,-17 0 0,7-13 0,-5-3 0</inkml:trace>
  <inkml:trace contextRef="#ctx0" brushRef="#br0" timeOffset="133126">25958 15521 18093,'9'66'-5760,"-1"-13"5760,0-41 0,-3-7 0,-2-5 0</inkml:trace>
  <inkml:trace contextRef="#ctx0" brushRef="#br0" timeOffset="133244">25870 15232 11481,'-9'-4'-736,"1"1"1,8 3-1</inkml:trace>
  <inkml:trace contextRef="#ctx0" brushRef="#br0" timeOffset="133477">26243 15610 19583,'-11'0'2341,"-15"-44"-2094,21 9-236,-4-1 0,3-2-11,18-13 0,9 5-33,39 5-186,-21 28 1,4 7-875,10 10 1,1 7 369,-10 2 1,-2 5-1346,-5 9 1,-6 5 2067,2 16 0,-16-20 0,-6-7 0</inkml:trace>
  <inkml:trace contextRef="#ctx0" brushRef="#br0" timeOffset="133762">26634 14887 21846,'8'52'52,"0"0"0,4 2 1,5 4-113,7-1 0,6 5 1,0 1-966,-7-13 0,1 1 0,0 2 0,-1 1 506,3 8 1,-1 3-1,-1 0 1,-1-4 451,-1 3 0,-1-4 0,-4-3 67,-2 11 0,-10-10 799,-20-12 131,-41-39-885,14-30 0,-3-14-169,-8-11 1,4-9-771,20 10 0,4-6 1,4 2-1040,-2-13 0,9 2 1933,14 3 0,6 6 0,-1 9 0,7 10 0</inkml:trace>
  <inkml:trace contextRef="#ctx0" brushRef="#br0" timeOffset="133963">26998 14831 19706,'-1'51'425,"1"-1"1,3 0 0,5-4-426,20 16-1294,2-17 0,6-2 1294,3-7 0,0-3 0,-9-2 0,-1-3 0,18-1 0</inkml:trace>
  <inkml:trace contextRef="#ctx0" brushRef="#br0" timeOffset="134317">27481 15054 21958,'-38'-2'443,"0"1"0,-23 2-421,42 6-145,30 7-584,38 4 147,9-3 313,-19-8 1,1-2-292,20-1 269,-15-2 1,2-2-943,-3-8 1,1-2 616,-3 3 0,-2-3 225,16-24 369,-41 2 1031,-31-31-398,-6 19 0,-5-3 50,-8-11 1,-2-2 223,-1 7 1,2 3-757,10 13 1,3 9-141,2 16-22,23 37 11,15 20-958,7-5 0,6 2 958,5 3 0,0-2 0,-7-9 0,-1-2 0,17 16 0</inkml:trace>
  <inkml:trace contextRef="#ctx0" brushRef="#br0" timeOffset="134449">27768 14941 18653,'12'-46'-1151,"1"0"1,2 2 0,2 3 1150,21-16 0,-14 26 0,-6 4 0</inkml:trace>
  <inkml:trace contextRef="#ctx0" brushRef="#br0" timeOffset="134683">27880 14329 20647,'-8'-7'1434,"1"2"-1411,15-36-23,12 19-135,16-28-246,12 36-100,5 10-197,-18 19 0,-4 11 616,-9 4 1,-4 3 341,3 4 0,-5 1 369,-13 35-481,-4-38-66,6-13-3789,38-31 3687,6-10 0,0-4 0,-19 4 0</inkml:trace>
  <inkml:trace contextRef="#ctx0" brushRef="#br0" timeOffset="144858">10787 3135 14339,'4'4'492,"-2"-1"-648,-2-3 32,16-2-223,-10 1-112,14-2-538,-15 3 997,-1 0 0,-3 0 0,-1 0 0</inkml:trace>
  <inkml:trace contextRef="#ctx0" brushRef="#br0" timeOffset="177788">21653 2438 13947,'0'9'-2062,"0"-2"2062,0-7 0,0 0 0,0 0 0</inkml:trace>
  <inkml:trace contextRef="#ctx0" brushRef="#br0" timeOffset="-205010.73">27029 2360 13947,'0'3'-639,"0"0"-1221,0-3 1860,-38 20 0,29-15 0,-29 14 0</inkml:trace>
  <inkml:trace contextRef="#ctx0" brushRef="#br0" timeOffset="-196984.73">24498 2344 14619,'-12'0'2084,"2"0"-1804,10 0-157,0 0-123,41 0 0,20-1 0,-7 1 0,10 0-408,3 1 0,7-1 0,2 0-464,-19 1 1,2-1 0,0 0 0,1 0 744,9 0 0,3-1 0,-2-1 1,-6 2-1,-7-1 0,-5 1 1,-5 0-1,-1-2 0,0-1 0</inkml:trace>
  <inkml:trace contextRef="#ctx0" brushRef="#br0" timeOffset="-196782.73">25743 2222 16243,'-5'-9'449,"1"2"-483,4 7-10,0 0 32,49 26-21,0 4-1,-15-7 1,-3 2 55,-7 11 34,-46-8-56,-30-10-1065,2-5 1,-6-1 1064,-4-2 0,2 0 0,12-1 0,3-1 0,-24 0 0</inkml:trace>
  <inkml:trace contextRef="#ctx0" brushRef="#br0" timeOffset="-196498.73">24605 2252 14933,'-65'11'403,"0"0"0,2 5 1,5 5-410,17 5 0,6 3-5,-12 25-515,33-19-405,33-14-828,18-14 1759,8-12 0,1-3 0,-5 4 0,26-11 0</inkml:trace>
  <inkml:trace contextRef="#ctx0" brushRef="#br0" timeOffset="-196197.73">25210 1669 16199,'-12'43'14,"-1"0"1,10-3 0,8-4-3,37 7-12,6-14-560,-24-15-146,-24 10-2107,-60 9 2813,-4-2 0,-7-6 0,34-16 0</inkml:trace>
  <inkml:trace contextRef="#ctx0" brushRef="#br0" timeOffset="-196046.73">25318 1680 12490,'25'-45'-758,"0"0"1,9-16-1,-9 32 1,-18 24-1</inkml:trace>
  <inkml:trace contextRef="#ctx0" brushRef="#br0" timeOffset="-195612.73">25470 1292 16703,'-62'1'194,"0"1"0,0-1 0,0 0 1,-6 3-1,2 2 0,1 6-155,10 5 1,0 4-1,2 4 1,5 2-616,-2 5 0,6 4 0,5 7 598,8 3 0,3 7 1,5 3-1,7 0-30,7 16 1,11 1 0,13-1-58,9-12 0,10 1 1,6-3-1,4-6-475,-2-11 1,4-4 0,3-5 0,4-5 530,11-4 1,6-6-1,2-6 1,-5-5-138,5-5 1,-4-7-1,1-6 66,-7-3 1,1-3-1,-2-6 1,-8-6 205,4-17 1,-9-8 0,-7-8 119,-8 3 1,-4-6 0,-8-3 0,-10 0-228,-16-4 1,-12-2-1,-7 1 1,-3 5-380,3 9 0,-3 3 0,-4 4 1,-5 4 347,-5 5 1,-6 4 0,-3 5 0,0 9-135,-9 9 1,-1 10-1,-6 9-758,6 6 0,-6 6 0,-3 6 0,1 3 0,3 4-103,4 4 1,2 5 0,2 2 0,0 3 0,1 0 1029,-1 0 0,0 2 0,1 1 0,3 0 0,7 0 0,-10 15 1,7-1-1,16-4 0,26-13 0,0 1 0</inkml:trace>
  <inkml:trace contextRef="#ctx0" brushRef="#br0" timeOffset="-155903.74">9741 15465 14607,'12'-6'12,"-3"2"-1,39-45-11,-10 10-382,4-3 0,6-6 333,-7 8 1,2-2-1,5-2-584,1 2 1,3-2 0,4-2 0,2-2 622,-6 5 1,4-2 0,2-1 0,1-1-1,0 1 1,-2 2-216,-4 3 0,-1 2 0,-1 0 0,2 0 1,1 0-1,4-2 257,-1 3 0,2-2 0,2-1 0,2 0 1,1 0-1,1 0 0,-1 1 0,-1 1-279,-3 2 0,1 1 0,-2 1 0,2 0 0,-1 1 0,2-2 0,2 0 0,2-2 246,-6 4 0,0-1 0,2 0 0,2-1 0,0-1 0,1 1 0,0-2 0,2 1 0,-1-1 0,1 1 0,0-1-90,-5 4 1,1-1 0,1-1 0,0 1 0,1-1 0,0 0 0,1 0 0,-1 0 0,0 1 0,-1-1 0,0 1 0,-1 0 0,-1 1 90,4-3 0,-1 0 0,-1 1 0,0 0 0,-1 0 0,0 1 0,0-1 0,0 1 0,0-1 0,1 0 0,0 0-41,-3 2 1,0-1-1,1 0 1,0 0 0,1 0-1,-1 0 1,0 1 0,-1-1-1,0 1 1,-1 0 0,-2 1-1,-1 0 41,7-3 0,-3 1 0,-2 1 0,-1 0 0,-1 1 0,2-1 0,1-1 0,2-1 0,3-2-19,-10 6 1,1-1 0,1 0 0,2-1 0,0-1 0,2-1 0,0 1 0,1-2 0,0 1 0,1-1 0,-1 1 0,1-1 0,0 0 0,-1 1 3,-1 0 1,0 0 0,0 0 0,1 0 0,-1 0 0,1 0-1,0 0 1,0-1 0,1 1 0,0-2 0,1 1 0,1-1-1,0 0 1,1-1 0,1 0-80,-9 5 0,1-1 1,2 0-1,0-1 1,1 0-1,0-1 1,1 0-1,1 0 1,0 0-1,-1 0 1,1-1-1,0 1 1,0 0-1,-1 0 1,0 0-1,-1 1 1,0 0-1,-2 0 1,0 1-1,-1 1-119,6-3 0,-2 0 0,0 0 0,0 0 0,-1 1 0,-1 1 1,1-1-1,-2 1 0,1 0 0,-1 0 0,0 0 0,0 0 0,0 1 1,0-1-1,0 0 0,0 0 213,3-1 0,1-1 0,1 0 0,0-1 0,1 0 0,-1 0 0,0 0 0,-1 1 0,-1 1 0,-1 1 0,-3 0 0,-1 2 0,-4 2 0,-2 1 0,-4 2 0,21-11 0,-7 3 0,-4 4 0,-4 0 0,0 2 0,0-1 0,2-1 0,0 0 0,0 0 0,0 0 0,0 0 0</inkml:trace>
  <inkml:trace contextRef="#ctx0" brushRef="#br0" timeOffset="-149786.74">18064 17708 17252,'-11'0'381,"3"0"11,60-8 1,34-6-220,-23-1 1,5-4-1559,-3 4 1,8-2 0,4-1 0,-3-1 1403,-4-1 1,-2-1-1,3-2 1,7-1-30,-18 5 0,4-1 0,3-1 1,2-1-1,2 0 0,1 0 0,1 0 1,-1 1-386,-4 1 0,1 1 0,1 0 0,0-1 0,1 1 0,1 0 0,0 0 0,0 1 1,2-1 394,-9 3 0,2 0 0,1-1 0,2 1 0,-1 0 0,0 0 0,0 1 0,-2 0 0,-2 0 0,-2 1 0,-3 0 0,11-2 0,-2-1 0,-3 1 0,-1 1 0,-3 1 0,-3 2 0,-2 1 0,6 4 0,1-1 0,0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09:30.3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4103 3086 15381,'40'-41'358,"-1"1"1,11 4 0,4 7-388,5 5 1,-1 9 28,-12 11 0,-5 10 102,7 30 446,-60 26 572,-12-12 1,-9 2-606,-3-4 1,-2-1-449,-2 2 1,4-2-393,3 6-751,46-32-157,39-25-526,20-13 1759,-4-7 0,-1-1 0,-3 0 0,-19 7 0,1-1 0</inkml:trace>
  <inkml:trace contextRef="#ctx0" brushRef="#br0" timeOffset="235">4989 3044 19190,'-61'30'785,"14"3"-785,40 4-258,30 8-739,24-15 661,5-4-45,9-23 44,-29-15 203,-11-7 134,-10-6 34,-7-1-34,-11 5-684,-20 8 684,-9 24 0,5-7 0,9 13 0</inkml:trace>
  <inkml:trace contextRef="#ctx0" brushRef="#br0" timeOffset="521">5633 2801 19561,'-39'46'84,"0"1"0,0-1 0,-5 6 0,9 0-90,14 7 0,14-4-229,29 6-45,13-37 0,10-9 229,14-10 1,4-9-706,0-2 0,-1-6 756,1-10 0,-8-6 16,-23 3 1,-7-3 17,12-25 437,-19 3-494,-50 2-2578,-37 30 2601,14 21 0,0 7 0,16-4 0,4 3 0,-24 22 0</inkml:trace>
  <inkml:trace contextRef="#ctx0" brushRef="#br0" timeOffset="904">6743 2619 19248,'-69'-11'134,"0"20"16,45 9-217,3 11 110,18-18-313,30-4 196,18-23 113,-11-1 1,3-2 236,-1-2 1,-2-1-266,16-13 45,-18 30 67,-22 33-28,-7 15 1,-2 8-102,3 10 0,2 5-1813,2-13 0,3 3 0,0-4 1819,3 11 0,2-6 0,-1-18 0,1-8 0,-1-11 0</inkml:trace>
  <inkml:trace contextRef="#ctx0" brushRef="#br0" timeOffset="1489">4512 6665 17902,'45'-42'343,"0"-1"1,0 4 0,0 8-344,-6 19 0,0 7-28,-1-1 0,-1 7-577,24 24 425,-41 18 1,-13 10 229,-24 16 1,-11 3-341,12-22 0,0-1 0,-4-1 480,-7-1 1,-5-2-1,3-6 45,4-6 1,4-5 300,-9 16-592,41-24-656,20-25 1,11-12-787,3 1 0,4-5 0,1 0 1342,0-3 0,1 0 1,-3 1-1,13-7 0,-8 4 1,-1 3-1</inkml:trace>
  <inkml:trace contextRef="#ctx0" brushRef="#br0" timeOffset="1740">5489 6681 19717,'-47'18'362,"-1"-1"0,3 4 1,10 1-845,20 6-167,23-5-13,37-19 24,21-23 217,-29 4 1,0-3 56,1-3 0,-3-4 235,-1-3 0,-8-3 757,-7-18 168,-44 6-763,-19 22-33,-19 17-236,24 12-6755,11 9 6991,20-5 0,4 0 0,10-11 0</inkml:trace>
  <inkml:trace contextRef="#ctx0" brushRef="#br0" timeOffset="1909">6141 6416 19729,'-16'41'-199,"-1"0"1,0-3 0,8-1 198,34 20 0,-18-28 0,20 2 0</inkml:trace>
  <inkml:trace contextRef="#ctx0" brushRef="#br0" timeOffset="2191">6607 6474 20389,'-29'43'280,"0"0"0,0 15-571,65-45-291,24-33 195,-10-4 0,-2-7 320,-11-2 0,-4-2 44,4 1 1,-9-1 0,-26-13-23,-31 34-190,-22 12-908,-8 21-387,14 9 1,1 10 1529,3 12 0,3 2 0,5-14 0,3-2 0,12-1 0,-1 0 0</inkml:trace>
  <inkml:trace contextRef="#ctx0" brushRef="#br0" timeOffset="2811">4597 10383 18216,'8'-69'2151,"8"8"-2061,15 30-90,10 3-51,-5 15 1,3 8-555,25 30 397,-34 12 1,-9 10 207,-12 1 0,-10 3-263,-11 15 1,-7-2 352,-1-18 0,-2-5 16,4-4 1,1-2-17,-7 21-57,17-8-773,53-25-672,11-12-534,-6-16 1,4-6 398,-4-5 1,1-2 1546,8-3 0,-5 0 0,11-5 0,-12 4 0</inkml:trace>
  <inkml:trace contextRef="#ctx0" brushRef="#br0" timeOffset="3045">5577 10386 16927,'-39'0'1641,"-1"0"1,-30 8-992,2 13-650,33 10-67,15-4-202,40-8-291,20-16-213,3-14 0,2-7-17,-3 1 0,-3-3 706,4-6 0,-12-2 72,-28-8-739,-34 23-1568,-36 27-2230,20 12 4549,9 11 0,18-15 0,10-5 0</inkml:trace>
  <inkml:trace contextRef="#ctx0" brushRef="#br0" timeOffset="3229">6261 10185 19414,'3'-5'908,"-27"57"-785,11 15-2089,6-13 0,6 0 1966,23 11 0,4-27 0,-3-35 0</inkml:trace>
  <inkml:trace contextRef="#ctx0" brushRef="#br0" timeOffset="3397">6863 10060 20457,'-5'65'-1980,"1"-1"0,11 4 1,5-3 1979,0-17 0,3-6 0,19 21 0,-22-34 0</inkml:trace>
  <inkml:trace contextRef="#ctx0" brushRef="#br0" timeOffset="3813">4558 14348 19090,'20'-53'489,"0"0"0,3 3 0,5 7-472,4 17 0,3 5-34,3 2 0,1 3-5,-1 5 0,0 4-382,29 7-88,-20 27 441,-34 13 1,-11 9 285,-15 10 0,-9 3-11,4 1 0,-3-2-195,-9-4 1,0-6 149,2-2-168,22-14-1479,57-31-2101,-1-18 1,5-5 3568,3-3 0,0-1 0,-8 0 0,-7 1 0,-1 0 0</inkml:trace>
  <inkml:trace contextRef="#ctx0" brushRef="#br0" timeOffset="4065">5467 14215 20412,'-22'43'269,"-1"1"0,2-5 0,10-3-483,39 7-677,9-37 1,9-11 296,0-2 1,2-7-143,15-14 0,-4-8 736,-15 2 0,-6-4 78,-1-8 1,-9-1 1231,-14-21-1176,-31 34 1,-10 6-135,-41 3-251,19 21 1,1 6-175,-13 11-1547,15 7-6264,22 1 8236,19-7 0,7-7 0,4-7 0</inkml:trace>
  <inkml:trace contextRef="#ctx0" brushRef="#br0" timeOffset="4250">6380 13831 22160,'0'-6'67,"0"2"-45,-2 61-3047,9 3 3025,4-16 0,1-1 0,2 7 0,10-31 0</inkml:trace>
  <inkml:trace contextRef="#ctx0" brushRef="#br0" timeOffset="4567">6980 13542 21622,'47'8'-1031,"0"0"1,17 10 1086,-39 42 974,-30-2-263,-8-12 1,-3 3-370,1-4 0,0 0-320,-4 3 1,11-5-135,41 4-527,23-43-67,-3-15 0,4-7-2102,-1-5 0,1-5 2752,8-5 0,-3 0 0,-24 13 0,-3 1 0,26-16 0</inkml:trace>
  <inkml:trace contextRef="#ctx0" brushRef="#br0" timeOffset="5368">11240 1012 19134,'-20'44'187,"0"0"0,1-2 0,12-4-97,55 13-393,-3-32 0,8-9 40,19-9 0,4-8-364,-10-3 1,-4-8 598,-5-9 0,-10-4 28,-10-15 220,-40-6-444,-61 22-819,13 20 1,-5 6 134,3 7 1,2 6-785,3 3 0,7 3 1692,14 5 0,15-9 0,12-6 0</inkml:trace>
  <inkml:trace contextRef="#ctx0" brushRef="#br0" timeOffset="5720">17786 138 17644,'5'50'-12,"-1"-1"1,7 5 0,4-1-1429,-2-8 1,2-3 1439,5 2 0,-1-7 0,-2-8 0,-4-10 0</inkml:trace>
  <inkml:trace contextRef="#ctx0" brushRef="#br0" timeOffset="6271">21566 334 20199,'51'-6'-239,"-1"0"0,3 17 0,-1 7-215,-7-1 0,-5 7-728,-4 15 1,-9 6 77,-15-6 0,-10 1 2011,-20 16 0,-9-1 667,-1-7 0,-3-3-974,-6 1 0,-1-5-343,-9 0-149,32-28-175,33-20-785,20-8-851,33-10 1703,-18 12 0,8-1 0,-7 1 0,-15 3 0,-1 0 0,25-2 0,-1 0 0</inkml:trace>
  <inkml:trace contextRef="#ctx0" brushRef="#br0" timeOffset="6707">26974 662 19505,'34'-17'-42,"0"0"1,10 0 0,0 9-788,18 25 538,-10 23 548,-41 9 438,-36 10-146,-14-17-34,3-6-235,12-6-201,12-9-68,19-3 23,51 4-158,-9-6 1,4 0 44,0 0 1,0 1-62,3 2 0,-8 2-723,-8 11-2296,-56 8 3159,-28-21 0,-8-4 0,-6 11 0,13-19 0,1 1 0</inkml:trace>
  <inkml:trace contextRef="#ctx0" brushRef="#br0" timeOffset="7559">9911 2293 16367,'-5'0'437,"2"0"-415,68-24 49,-21 11 0,8-2 0,6 0-891,2 0 1,7-2-1,5 0 1,4-1 0,3 1 859,-14 3 1,4 0-1,3 1 1,2-1 0,1 0-1,0 1 1,-1-1-1,-1 1-234,-2 0 1,-2 1 0,0 0 0,0 0 0,1 0 0,2 0 0,3 0 0,4 0 197,-14 2 0,3 0 0,2 0 1,2 0-1,2 0 0,0 0 1,2 1-1,0-1 0,0 0 1,1 1-1,-1 0 0,-1 0 1,-1 0-53,-1 1 1,-1 0 0,0 1 0,-1-1 0,1 1 0,0 0-1,0 0 1,0 0 0,2 0 0,0 0 0,2 0 0,1 0 0,2 0 47,-10 0 0,0 1 0,2 0 0,1-1 0,1 1 0,0-1 0,1 0 0,1 1 0,0-1 0,1 1 0,0-1 0,0 1 0,1-1 0,0 1 0,0-1 0,0 1 0,-1-1 0,1 1-58,-7 0 1,1 1 0,0-1 0,0 0 0,1 1 0,0-1 0,1 0 0,0 1 0,0-1 0,0 0 0,0 1 0,0-1 0,-1 1 0,1-1 0,-1 1 0,-1-1 0,1 1 0,-2 0 0,0-1 0,0 1 0,-2 0 57,9-1 0,-2 0 0,0 1 0,0-1 0,-2 1 0,1-1 0,-1 1 0,-1-1 0,1 1 0,-1-1 0,0 1 0,0 0 0,0-1 0,1 1 0,-1-1 0,1 0 0,0 1-10,0-1 0,1 0 0,0 0 1,0 0-1,1 0 0,-1 0 0,1 0 1,0 0-1,-1 0 0,0 0 1,-1 0-1,0 0 0,-2 1 0,1-1 1,-2 0-1,-1 0 0,-1 0 10,5 0 0,-1 0 0,-2 0 0,-2 0 0,0 0 0,-1 0 0,-1 1 0,2-1 0,-1 0 0,3 0 0,0 0 0,3 0 0,3-1-6,-12 2 1,3 0 0,0-1-1,1 0 1,1 0 0,2 1-1,0-1 1,0 0 0,1 0-1,1 0 1,0 0 0,1 0 0,-1 0-1,1 1 1,0-1 0,-1 1-1,1-1 1,-1 1 0,0 0-31,-2 0 1,0 0 0,0 0-1,1 0 1,-1 0 0,0 1 0,1-1-1,-1 1 1,1-1 0,0 1 0,0-1-1,1 1 1,-1 0 0,2-1-1,-1 1 1,2 0 0,-1 0 0,2 0-1,-1 0 1,2 0-9,-8 0 1,1 0-1,1 1 1,1-1-1,0 1 1,1-1-1,1 1 1,0-1-1,0 1 1,1-1-1,-1 1 1,1 0 0,0-1-1,0 1 1,0 0-1,-1 0 1,0 0-1,0 0 1,-1 0-1,-1 0 1,0 0-1,-1 0 1,-1 0-1,-1 1 1,-1-1-32,8 0 1,0 1 0,-1-1-1,-1 0 1,0 1 0,-1-1 0,0 1-1,-1 0 1,0-1 0,-1 1-1,0 0 1,-1 0 0,0 0 0,0 1-1,-1-1 1,1 1 0,-1-1-1,0 1 1,0 0-124,7-1 1,0 1-1,0 0 1,0 1-1,-1-1 1,1 0-1,-1 1 1,-1 0 0,0 0-1,-1-1 1,-1 1-1,-2 1 1,0-1-1,-2 0 1,-2 0-1,-2 1 198,15-1 0,-2 1 0,-2 0 0,-1 1 0,-2-1 0,-2 0 0,-2 1 0,-3-1 0,-1 1 0,-3-1 0,10 0 0,-4 0 0,-2-1 0,-4 1 0,-1 0 0,-1 1 0,12 1 0,-1-1 0,1 1 0,0 0 0</inkml:trace>
  <inkml:trace contextRef="#ctx0" brushRef="#br0" timeOffset="12092">10271 3069 9633,'1'-7'4079,"0"1"-3027,-1 6 35,0 0-268,1-39 503,0 21-527,0-25-795,-1 35-33,0 14 33,0 13 44,7 52-44,-4-19 0,-1 3-448,3 17 0,0 3 448,3-4 0,-1-4 0,-5-25 0,1-5 0,8 9 0</inkml:trace>
  <inkml:trace contextRef="#ctx0" brushRef="#br0" timeOffset="12543">10607 3197 20255,'-1'-37'130,"0"-1"1,14-2 0,8 4-142,8 11 0,5 5-320,9-3 0,2 4 320,-8 8 0,2 5 70,9 3 0,-3 11-373,-13 14 1,-10 9 335,-17 15 1,-13 4 55,-7 2 1,-11-1-255,-18 5 1,-5-6 309,16-16 1,3-3-45,-20 21-59,17-13-31,17-11 316,10-10-338,24-1-1289,28-10-325,13 0-79,-18-9 0,1-3-2224,-5-1 1,0 0 3938,5-5 0,-2 0 0,7-1 0,-8 0 0</inkml:trace>
  <inkml:trace contextRef="#ctx0" brushRef="#br0" timeOffset="12844">11722 3059 20725,'-38'60'-4,"0"0"1,10-7-1,10-2-52,21-11 0,9-4 11,27 10 12,15-35 33,9-19-23,5-15-16,-25-7 0,-5-7-292,-11-4 1,-9-3-281,-9-7 1,-12 2-1228,-32-16 868,-2 42 1,-6 11-325,6 14 0,0 7 1294,-1 3 0,2 2 0,-6 6 0,13-1 0</inkml:trace>
  <inkml:trace contextRef="#ctx0" brushRef="#br0" timeOffset="16671">16345 2376 13375,'2'-9'2824,"-1"2"-2387,-1 7-146,0 0 516,0 51-493,0-6-253,-1 18 1,1 9-583,-1-7 0,2 1 440,2-13 0,2 1 0,-2-4 0,-2 0 0,1-5 0,9 15 0</inkml:trace>
  <inkml:trace contextRef="#ctx0" brushRef="#br0" timeOffset="17126">16728 2456 17420,'19'-40'519,"0"1"0,8 8 1,4 7-520,23 5 0,13 31 0,-21 17 0,-24 5 0,-8 7 22,-11 5 0,-8 3 6,-6 7 0,-4-2-28,-2-12 0,-2-5 23,-17 10 10,27-36 46,5-7-214,28-21 46,37 1 5,-9 5 0,3 2-146,-4 5 1,0 5-97,0 3 1,-6 6-414,-1 18 896,-31 32 78,-26-23 0,-9 1-246,-6 4 0,-5-2-1059,1-8 0,-2-7 1070,-21 4 0,39-25 0,6-4 0</inkml:trace>
  <inkml:trace contextRef="#ctx0" brushRef="#br0" timeOffset="17325">17896 2496 18451,'3'0'2185,"-8"39"-2073,-1-6-79,-5 38-425,7-28 0,3 2 392,6 3 0,1-1 0,-2 24 0,8-18 0</inkml:trace>
  <inkml:trace contextRef="#ctx0" brushRef="#br0" timeOffset="19330">21022 2045 13263,'6'9'2880,"-2"-3"-1648,-4-6-257,21 49-549,-9-17-225,6 15 1,0 7-174,-7-13 0,-1 0-2247,3 10 1,1-1 2218,7 21 0,-8-28 0,-4-32 0</inkml:trace>
  <inkml:trace contextRef="#ctx0" brushRef="#br0" timeOffset="20100">21628 2054 13600,'0'-7'4246,"0"2"-3350,0 5-537,0 0-292,-6 7 90,3 40-124,-3 14-10,13 10 22,7-12-45,14-32-12,7-11-290,8-8-751,28-22 504,-36-3 0,-3-4 515,3-6 1,-3-3 245,4-23 561,-24 10 23,-12 26-68,-3 10-447,0 6-203,-2 25-67,2 2-11,2 24 23,7-3-191,10 25-942,-3-37 1,2 1 1109,2 3 0,1-2 0,4 5 0,-6-19 0</inkml:trace>
  <inkml:trace contextRef="#ctx0" brushRef="#br0" timeOffset="21287">22662 2009 19034,'-27'-13'818,"-11"2"-751,-1 14 101,-7 1-78,24 4-90,2 8 0,13 22 0,3 22 0,4 1-6,0-22 0,0-1 18,3 7 10,1-8 68,3-20 33,2-17-67,3-11 67,14-17-112,9-1-44,20 3 10,-7 21-55,0 19-12,-15 13-503,-4 22-214,-15 7-1199,-26 13-851,-11-19-2724,-27-11 5581,2-20 0,20-9 0,4-5 0</inkml:trace>
  <inkml:trace contextRef="#ctx0" brushRef="#br0" timeOffset="23694">26305 1893 16479,'5'-3'650,"-1"1"-393,15 63-95,-9-24 1,1 4-135,7 25 0,3 3-3647,-1-8 0,1-5 3619,-3-15 0,-1-6 0,7 6 0,-12-35 0</inkml:trace>
  <inkml:trace contextRef="#ctx0" brushRef="#br0" timeOffset="24214">27433 1767 15594,'1'-8'1714,"0"2"-448,-1 6-1030,0 0-124,-8-37-12,-4 25-66,-26-27-23,-10 39 0,-22 19 1,11 3-12,0 19 0,15-4 33,2 3-33,4-1-11,2 9-11,14-8 10,5-3 12,12-16 0,4-13-33,1-7 33,22-4-34,25-3 17,-4 3 1,4 1 10,-3 3 0,1 2-152,3 2 1,-1 3 134,15 18-245,-12 5-270,-20 4 179,-27 20 370,-42-4-67,-17-2-1535,-4-21-3697,15-27 5288,25-19 0,10 7 0,5-5 0</inkml:trace>
  <inkml:trace contextRef="#ctx0" brushRef="#br0" timeOffset="24498">27819 1869 17633,'-35'28'582,"1"-1"1,-20 24-504,45-3 55,48-15-134,32-15-39,-31-20 0,0-6 39,1-7 0,-6-5 0,2-21 89,-21-15-167,-48 14-337,-2 24 1,-6 11-3049,-15 21 1,0 13 3462,5 1 0,6 4 0,10-1 0,7 0 0,7 5 0</inkml:trace>
  <inkml:trace contextRef="#ctx0" brushRef="#br0" timeOffset="34630">10485 5772 16524,'-1'8'1950,"-1"59"-1670,6-30 0,2 3-247,1 27 1,2 6-796,7-4 0,3-2-1396,-4-14 1,2-4 2157,2-4 0,-1-8 0,-2-10 0,-3-9 0</inkml:trace>
  <inkml:trace contextRef="#ctx0" brushRef="#br0" timeOffset="35299">11024 5947 16243,'-4'-9'2063,"0"1"-1627,4 8-268,0 0-156,20-39-12,3 27-23,23-28 23,0 38-45,14 17 12,-23 36 44,-27-9 0,-8 3 50,-13 7 1,-8-2-34,1-8 0,-3-5-5,-14 9-12,26-34 11,6-8 12,5-3 11,30-5-23,31-4-22,10 2-112,-29 2 0,-2 3 79,11 16-90,-16 36 134,-39-12 0,-11 4 11,-5 11 1,-6-1-144,-3-9 0,-3-5-31,2-7 1,4-6-1384,3-10-2600,7-9 4189,3-15 1,6 6 0,0-7 0</inkml:trace>
  <inkml:trace contextRef="#ctx0" brushRef="#br0" timeOffset="35852">11968 5924 16994,'0'-5'1289,"1"39"-942,4 2-279,1 37-208,0-28 0,2 1 140,-1 1 0,1-1 0,3 24 0,-2-20 0</inkml:trace>
  <inkml:trace contextRef="#ctx0" brushRef="#br0" timeOffset="37606">10640 8934 15941,'15'46'474,"0"-1"1,-2 5-1,-1 0-362,-4-1 0,-3 3-561,-1 1 1,-1 4 0,0 0-1610,2-5 0,0 0 1,0 0 2057,-1 0 0,1-1 0,0-4 0,2-1 0,0-9 0,2-13 0</inkml:trace>
  <inkml:trace contextRef="#ctx0" brushRef="#br0" timeOffset="39478">11367 9052 19011,'-20'34'280,"23"21"-247,27-6 1,12-3-23,-5-12 1,5-11-382,9-15 1,-1-16 133,-11-20 1,-7-11 252,-5-6 0,-6-3 139,-7 10 1,-3 3 168,-2-8-325,-8 34 482,-7 51-415,0-3 0,0 4-44,1 4 0,1 2-216,-3 7 1,3-2 192,15 15-1009,4-31 1,8-5 1008,9-12 0,2-3 0,13 17 0,0-30 0</inkml:trace>
  <inkml:trace contextRef="#ctx0" brushRef="#br0" timeOffset="39697">12225 8986 20725,'-44'21'579,"-1"-1"0,8-1 0,6 1-534,11 7-45,45 22-6,7-19 1,7 1-85,15 13 0,3 0-961,-7-7 0,-2 0 737,-6 0 1,-8 0 89,-13 16-1720,-33-16 1,-9-3 1943,-17 5 0,-8 2 0,18-36 0</inkml:trace>
  <inkml:trace contextRef="#ctx0" brushRef="#br0" timeOffset="39847">12303 8934 19908,'61'-21'-1390,"0"-1"1,-4 5-1,-4 4 1390,20 9 0,-28 5 0,-36 3 0</inkml:trace>
  <inkml:trace contextRef="#ctx0" brushRef="#br0" timeOffset="41233">11245 12703 16793,'15'72'82,"0"1"0,-3-15 0,-1 2-661,-2-8 0,0 3 1,0-3 578,3 2 0,-1-4 0,-4-4 0,1-5 0,6 2 0</inkml:trace>
  <inkml:trace contextRef="#ctx0" brushRef="#br0" timeOffset="41536">12051 12506 19661,'-57'22'257,"1"1"1,4-3 0,21 2-235,71 18-12,9-19 0,10-3-6,2 1 1,4-1-386,-15-7 1,3 0-1,-5 0 363,0 1 1,-5 4-169,-4 9 1,-9 7-29,-19 4 0,-13 3-1703,-15 2 0,-11-3 1916,-5-7 0,-3-6 0,-28 0 0,35-25 0</inkml:trace>
  <inkml:trace contextRef="#ctx0" brushRef="#br0" timeOffset="41686">12361 12332 19650,'55'-23'-1797,"0"0"1,-3 5-1,-1 3 1797,-6 4 0,-3 2 0,10 3 0,-37 6 0</inkml:trace>
  <inkml:trace contextRef="#ctx0" brushRef="#br0" timeOffset="41954">12777 12279 20557,'-21'40'321,"0"1"1,3-2-1,5-1-153,2 19-45,48 6-78,0-43 0,5-7-96,4-1 1,3-6-501,10-12 0,-2-9 523,-15-5 0,-4-7 11,3-17 0,-10-9 85,-15-1 1,-14-3-8,-13-6 1,-16 6-51,-20 13 1,-11 12-18,4 16 0,-1 10-16,0 12 0,5 8-584,-7 20-4346,19 13 4952,35-18 0,1-1 0,18-21 0</inkml:trace>
  <inkml:trace contextRef="#ctx0" brushRef="#br0" timeOffset="44611">16733 4997 16502,'0'-3'739,"0"0"-739,0 3 45,2 75-40,6-16 1,4 8-705,0-3 1,1 5 0,4-1 516,7-3 1,3-1-1,-1-5 1,-3 2-1,0-10 1,25 6-1</inkml:trace>
  <inkml:trace contextRef="#ctx0" brushRef="#br0" timeOffset="45851">17648 4850 14540,'22'4'2589,"-5"-1"-2264,-17-2 167,0 0-20,0 1 659,0-1-559,-3 2-427,-15 3-100,-20 7-45,-20 9 0,8 1-11,5 1 11,26-8-67,6-2 22,8-6 90,2-3-45,3-4 0,0-1-45,0 6 78,0 20-33,0 24 12,0 12-24,0-9 1,0-16-34,1-21-44,3-7 10,3-2 79,11-5 79,11-9-79,4-2 0,10-9 11,-4 4 23,29 2-68,7 7 0,-34 10 1,-3 7-79,12 28 112,-38 8-67,-30 13-45,-16-15-197,9-18 1,-4-3-1821,-24 2-2263,-10-15 559,21-26 3833,13-14 0,19 12 0,5 5 0</inkml:trace>
  <inkml:trace contextRef="#ctx0" brushRef="#br0" timeOffset="46251">18239 5105 14899,'0'-6'2353,"0"1"-1748,0 5-448,-42 29-56,23 1 0,1 6-79,-12 14 1,2 4-23,8-6 0,11 0 56,18-3 0,8-7 89,17-11 35,35-26-35,-27-21 1,-1-11-68,-3-5 1,-4-7-40,1-8 0,-8-1-39,-13 11 0,-12 4-717,-24 4 0,-12 10-3032,-12 20 1,-4 9 3748,-1 0 0,2 4 0,10 1 0,5 2 0,5 6 0</inkml:trace>
  <inkml:trace contextRef="#ctx0" brushRef="#br0" timeOffset="46918">17123 8138 13700,'4'3'1580,"21"52"-1154,-7-4-749,-1 1 1,1 7 169,-7-10 0,0 2 0,-1 1 153,8 20 0,-1-2 0,-6-8 0,0-6 0,8 13 0</inkml:trace>
  <inkml:trace contextRef="#ctx0" brushRef="#br0" timeOffset="48390">17998 8014 18171,'-65'31'246,"33"-10"1,5 6-113,10 13 1,5 5-29,-1 3 1,2 2-23,1 19 0,6 1-28,11-11 0,7-3-6,10 1 1,7-7-40,0-18 0,6-13 28,18-17 1,-1-16-40,-19-7 0,-5-6-56,-2-7 0,-14 0-449,-55-21 248,-22 23 173,17 31 0,0 8-208,-9 10-2778,12 29 3070,30-7 0,1-5 0,21-17 0</inkml:trace>
  <inkml:trace contextRef="#ctx0" brushRef="#br0" timeOffset="49427">18589 8117 15011,'-6'-8'336,"0"1"381,6 7 1581,-1 0-1436,-1 0-559,0 0 369,1 0-6241,-1 0-1367,6-6 6936,-3 3 0,3-3 0,-4 5 0</inkml:trace>
  <inkml:trace contextRef="#ctx0" brushRef="#br0" timeOffset="49761">17999 8310 8793,'37'-20'-502,"0"0"1,10-7 0,-26 17-1</inkml:trace>
  <inkml:trace contextRef="#ctx0" brushRef="#br0" timeOffset="50096">18504 8069 14865,'0'-7'3989,"0"1"-3742,0 6 122,-35 27-32,18 32-287,-2-23 1,1 2-250,11 9 1,6 0 221,6 24 50,8-30 1,9-4-7,8-11 1,7-8-1,12-5 0,3-9-39,-6-11 0,-3-8-199,-1-10 1,-8-6 203,2-28-33,-17-7 0,-9-3-67,-25 2-101,-10 7-123,-8 33 0,-9 10-438,-6 24 1,-3 12-79,-1 0 1,2 9-697,13 4 1,2 7 0,5 1 1502,-3 15 0,7-3 0,-8 10 0,15-11 0</inkml:trace>
  <inkml:trace contextRef="#ctx0" brushRef="#br0" timeOffset="66585">27330 2068 7806,'-3'0'-131,"0"0"1,3 0-1</inkml:trace>
  <inkml:trace contextRef="#ctx0" brushRef="#br0" timeOffset="68971">24015 2340 14059,'0'5'-112,"60"9"112,10-7-1049,-23-2 0,6-1 0,1 0 1049,4-1 0,2-2 0,6 1-65,0-2 0,8 0 0,3-1 0,1 1 0,-5-2-500,-11 1 0,-2-1 0,-1 0 0,1 0 0,4 0 441,1 0 1,5 0 0,1-1 0,0 1 0,-3-1 0,-5-1-544,5-1 0,-4 0 1,-4-1-1,-1 0 752,10-2 1,-4-1-1,-6 1 1,-3 1-1,-8 0 1,7-6-1</inkml:trace>
  <inkml:trace contextRef="#ctx0" brushRef="#br0" timeOffset="69189">25732 2178 14518,'-7'-3'-571,"0"0"627,7 3 548,39 12-312,-12 1 11,35 13-12,-21-1-168,12 13-44,-24 4-247,-15-1-437,-40-1-818,-21-17-2387,-10-1 3810,-3-7 0,26-7 0,6-4 0</inkml:trace>
  <inkml:trace contextRef="#ctx0" brushRef="#br0" timeOffset="69510">24412 2267 15941,'-57'14'280,"0"-1"0,0 1 0,-2 5 0,0 3 1,2 1-267,7 1 1,2 1 0,3 1-15,-15 14 0,13 0 12,19 6 32,60 1-1125,8-30 0,12-6 1081,2-2 0,7-2 0,-4-2 0,-1-2 0,-3-2 0,3-2 0,-1-1 0</inkml:trace>
  <inkml:trace contextRef="#ctx0" brushRef="#br0" timeOffset="71229">25111 1451 14764,'-13'0'415,"-2"0"-415,-3 0 45,-7 0-45,7 2 23,-1 9-23,10 3-12,1 13 12,0 4 0,-6 34 0,1 8 17,7-32 0,1-1-17,-2 12 67,7-26 303,5-22 279,5-6-469,10-10 145,27-30-308,-16 15 0,2-1-45,10 1 0,1 3-96,27 1-66,-10 45-1110,-31 28 151,-18-4 1,-10 3 963,-15-1 0,-8 0 185,3-1 0,-5-3-169,-14-7 0,-5-7-77,-22 0 246,19-20 0,3-3 0,0 2 0,-9-7 0</inkml:trace>
  <inkml:trace contextRef="#ctx0" brushRef="#br0" timeOffset="71850">25311 1330 12580,'-60'-18'416,"1"-1"1,-1 1 0,3 1 0,0 1-1,4 6-382,-4 11 0,-1 9-327,5 6 1,-4 5-1,3 7 550,0 11 1,4 9 0,1 5-751,9-3 0,1 7 0,3 1 0,5-1 500,-3 10 1,6 1 0,9-1 3,11 1 0,8 0 0,8-8 147,12-2 0,15-10-113,17-12 0,14-7 0,5-7-37,-9-8 0,4-6 1,2-3-1,1-4-156,-5-2 0,2-3 0,1-3 0,-1-4 0,-4-5 156,8-10 1,-1-7 0,-6-5-1,-6-3-280,-1-9 0,-9-4 0,-10-5 272,-14-6 0,-10-4 0,-7 2-15,-7 10 0,-5 3 0,-5-2 154,-4-14 0,-5-2 1,-9 9-910,-6 14 1,-8 6 0,-6 7 769,-17 5 0,-7 8 0,5 6 0,2 6 0,4 10 0,-1 23 0,0 0 0</inkml:trace>
  <inkml:trace contextRef="#ctx0" brushRef="#br0" timeOffset="79555">18528 1849 13016,'8'-9'2634,"-2"2"-2287,-6 7 2354,0 0-2623,0-3-67,-1-1 23,-4-7-23,-4-3 23,-11-3-12,-8-4 34,-8-4-56,6 3 78,-8-15-33,5 4-34,-13-12-11,6 11 0,-3 4 23,9 12-68,-22-7 34,-12 0-6,20 10 0,-2 2 6,8 2 0,0 1-129,-3 3 0,1 1 140,-23-1 6,20 5 0,-3 0-1,1 0 1,0 1 5,-9 0 0,0 0 6,6 1 0,2 0-40,-24 0 35,7 0-12,16 0 16,7 3 1,-5 1-28,-7 3 0,-4 3-12,10-1 1,-2 2 0,1 1-340,-13 4 0,3 2 373,3 0 1,4 0-24,17-3 1,1 0 157,-12 6 1,-1 2-147,3 1 0,1 1 0,-9 7 0,0 1-6,3 3 1,4 0-333,10-7 0,2 1 326,-1 2 1,2 0 11,-18 19 2,12-13 0,-2 3-24,1-1 0,0-1 10,0 1 1,2-1-6,6-5 1,3-3 4,-2 9 700,5-1-700,4 3 12,7-9 0,0 4-6,-1 6 1,0 1 5,0 2 0,0 1 116,1 3 1,2-1-117,4-9 0,2-1 0,0 3 0,0 0 5,0 2 1,2 0-6,-1 1 0,0 1 0,0-2 0,0 3 28,-2 19 0,-2 6-28,4-20 0,0 0 0,-1 4 0,-2 15 0,-1 3 0,1-2-541,1-10 0,1-2 0,0 0 541,-1 2 0,1-1 0,0-2 28,0 9 0,0 1-236,3-3 1,-1 5-1,2 0 215,0 3 1,0-1 0,1 1-5,0 1 1,0 0 0,1-2-403,1-4 1,0 0-1,1-5 399,-1 9 0,2-3 11,-2 5 1,2 0-12,-1-23 0,2 1 0,-1 0 3,0 1 1,1 1 0,-1 0-4,2 0 0,0-1 0,0 3-73,1-1 0,0 2 0,1 2 0,0 0 73,0 1 0,1-1 0,1 2 0,0 2 0,1-1 0,0 3 0,0 1 0,1-1 0,-1-4-131,1 4 0,-1-3 0,1 0 0,0-1 131,0 0 0,1 0 0,0-1 0,-1-4 0,-1-1 0,0-3 0,1 3-28,0-1 1,0 2 0,1 2 0,0 0 27,2 2 0,0 2 0,0-1 0,0 0 11,0 0 0,1 0 1,-1 0-1,2-1-44,0-2 1,0 0 0,1-1 0,0-4 43,2-1 0,0-2 0,1-2-15,1 0 1,0 0-1,1-1 46,1-3 0,0 0 0,2 1-50,10 14 1,3 3 0,2-1 4,-8-13 0,1-1 0,2 0 1,0 3 51,8 9 0,1 3 0,1 0 0,-2-3-46,-6-11 0,-1-2 0,-1-1 0,0-1 4,9 13 0,1 0 1,-3-6-8,2 3 0,0-5 104,1-1 0,1-1-93,0-4 1,4 0-16,-3-8 0,6 1 0,1-2 0,5-1 1,3-2-1,0 0 43,0-1 0,1 0 0,0-3-39,0-2 0,1-3 0,-4-3 0,7 0 0,0-2 15,-6-4 1,4 1-1,1-1-8,1-1 1,2-1 0,3 0-6,-7-3 1,3 1 0,2-1 0,-1-1 1,0-2 0,1 0 0,-1-1 1,-3-1-9,8 0 0,-3-1 0,-2-1 8,-4 1 0,0-2 0,-6-1 1,1-2 1,-3-3 114,-4-1 1,0-3-121,-4-2 0,0-5 17,9-11 0,0-7-1,-4-4 1,-2-3-11,0 0 0,-4-3 358,-7-2 1,-4 0-365,-10 10 0,-2-2-17,11-21 1,2-7 30,-11 19 1,1-1 0,-1-3-23,7-13 1,0-3 0,-1-1 18,-8 15 0,0-2 0,0 2 1,-2 1-377,2-5 0,-1 2 0,-2 0 353,0 0 1,-2 1 0,0 3 11,0-3 0,0 0 385,-3 5 1,0-4-1,-1-1-381,0-1 0,-2-1 0,0-3-4,2-14 0,0-3 0,-2 3 0,-4 14 0,-1 1 0,-1 1-125,-1 2 1,-1 0 0,-1 4 124,-1-4 0,-2 0 0,1 6 0,-1-2 0,0-1 0,-2-2 0,-1-1 0,0-2-4,0-17 1,0-2-1,0 2 4,-2 12 0,0 2 0,0 0-187,0-3 0,0 0 0,0 3 165,-2-8 0,-1 0 14,0 5 1,-2-4-1,-1 0 289,-1 1 0,-2 1 0,-1-3-281,0 6 0,0-2 0,-2-1 0,1 1-3,-1 0 0,-1 1 0,-1 0 1,2 3 2,-3-9 0,1 3 0,0 0-158,1 0 0,1 0 1,2 3 157,0-9 0,1-1-19,4 7 0,-1-4 1,1-1 18,2 16 0,0 0 0,0-1 0,-1-2-3,-2-12 0,-1-3 0,-1 0 1,1 3-179,2 11 0,0 3 0,-1 1 0,0 0 181,-5-16 0,-2 1 0,0 4 0,4 17 0,-1 3 0,-1-2 146,-7-14 0,-2-3 0,1-1-146,0 1 0,1-1 0,0-3 0,1 6 0,0-3 0,1 1 0,0 2-172,0-5 0,1 3 0,0 0 172,2 2 0,-1-1 0,1 5-6,-4-6 1,-2 4 204,-1 0 0,-2 2-199,-1 4 0,-5 0 15,2 10 0,-5 0 0,-3 1-15,-2 1 0,-2 2 0,-3 0 0,-10-7 0,-3 0 0,2 3 173,10 11 1,0 2 0,2 1-174,-19-10 0,4 5-6,21 13 0,3 0 215,-6-4 1,2 0-233,9 3 1,2 0-23,-23-18 1009,25 15-4001,17 15 1468,5 7 1569,1 2 0,4 3 0,0 1 0</inkml:trace>
  <inkml:trace contextRef="#ctx0" brushRef="#br0" timeOffset="81747">12158 2175 11638,'-42'-34'220,"-1"0"1,-6-3 0,0 3-143,8 12 0,0 3 224,-17-9 1,-2 3-152,8 5 1,0 2-502,-5-1 0,0 4 378,11 6 0,-3 3 13,-2 1 0,-5 2 0,-1 2 18,-7 5 1,-1 3 0,-4 2-839,4-1 1,-4 3 0,0 0 0,4 2 781,-9 4 1,3 2 0,1 2-1,2 1 1,1 2 0,5 0 264,-1 4 1,2 1-87,10-2 1,-2 2 0,0 1-116,2-1 1,1 1 0,-2 1-9,-10 8 1,-1 2 0,2-1-309,14-8 0,2-1 0,2 0 279,1 1 0,2 0 0,3-1-25,-3 3 1,3 3 0,2-1 1,0 4 0,0 2-7,1 1 0,0 2 0,0 3 30,-6 10 0,0 3 0,2-2 452,9-9 0,1-2 0,3-1-421,-9 22 1,3-2-23,10-17 0,1-2 103,1 1 1,0 1-115,1-1 0,0 2 35,3-5 1,-1 3-1,1 2 11,2 3 1,0 2 0,2 3-115,1-4 0,0 3 1,1 0-1,1-2 62,1 7 1,1-2-1,1 0-4,2 1 1,1-1 0,1-3-76,0 6 1,0 1 93,0-4 0,-1 5 1,0 1 46,-1-12 0,0 0 0,0 2 0,0 2-232,1 0 1,0 2 0,0 2-1,1-1 1,-1-2 169,-1 3 0,1-1 1,-1-1-1,2-1-14,0 1 1,1-1-1,1-1 1,1-4-238,0 0 0,2-3 0,0-1 255,1-1 0,1 0 0,1 0 139,1-2 1,0 0 0,2 4-136,3 18 0,2 4 0,0 2-30,-4-17 0,0 1 0,1 1 0,0 3 2,0-5 0,1 3 1,0 1-1,-1-1 0,1-3-185,-1 3 0,0-3 1,1-1-1,0-1 186,4 13 1,0-2 0,2-5 24,2 3 0,4-1 331,1-5 0,4 3 1,2 1-349,-7-14 0,1-1 1,1 2-1,1 0-6,7 10 1,1 3 0,2-1-1,-3-3-4,5 6 0,-1-4 1,-1-2 1,-1-4 1,0-2 0,-3-5 1,2 3 1,-1-2 93,-5-7 0,2 3 0,-1 0-81,-1 1 1,0 0 0,0 3-8,7 8 0,0 4 1,0-2 10,-1-1 0,-1-1 1,0-3 135,-7-9 1,-1-3 0,0-1-142,12 16 0,0-6 5,-11-16 1,2-2 210,17 11 0,4 1-239,7-2 1,3 0 5,-1-2 0,1-1 380,1-4 0,-4-3-386,-17-11 1,0-1 146,13 9 0,0 2-130,-6 0 0,0 1-5,9 8 0,0 1 5,-6 1 0,-3-2-11,-11-8 0,0-1 0,0-1 0,-2-2 11,20 12 23,4-6-23,5-3-11,-13-15 0,5-2 0,-1-2 0,-1-1 0,1-1 0,-1-1 0,-8-3 0,-5-2-22,8-1 1208,18 0-1174,4-3 117,-27-5 1,2-4-119,2-7 0,-1-5-11,-7 1 0,-1-3 321,2-9 1,-1-2-317,-8 5 1,0-1-6,12-12 0,1-2 22,-3 1 1,0-1-16,-8 6 1,2-2-1,-3 2-7,5-7 0,-3 0-167,1 0 1,-2 0 166,-8 8 0,0-2 5,13-20 1,1-6-6,-12 16 0,-1-2 0,1-4 3,-3 4 0,1-4 0,0 0 0,-2 2-449,2-8 0,-2 2 1,-2 0 445,-1 0 0,-1 0 0,-3 4 0,0-6 0,-3 4 5,-2-1 1,0 1-145,-2 3 0,-1-1 157,-3 5 1,0-3 0,0 0-16,0-4 1,-1-1 0,0-1-317,0 0 0,-1 0 0,1 0 316,-1-1 1,0 1 0,-1 2-4,0-9 0,0 2-6,-1-3 1,-1 0-3,0 2 0,-1-1 11,1 7 1,-1-3 0,-1 0 3,-3 0 1,0-2 0,-2-1-93,0 5 1,0-3 0,-2 0 0,0 3 91,-2-6 1,-1 3-1,-2 0-4,-1 0 1,-2 1 0,1 4-86,-4-8 0,-1 0 82,2 5 0,-3-4 0,0-1 3,0-2 1,-1 0 0,-1-4 61,2 8 1,0-2 0,-1-2 0,1 2-69,-1-1 0,0 0 1,1 1-1,0 3-310,-1-6 1,0 2-1,1 2 313,0 2 0,0 0 0,2 4 6,-1-3 0,1-1 256,2 7 1,0-3-1,0-1-266,0-4 1,0-1-1,0-4 4,1 4 0,-1-3 0,0-1 0,1 3-308,-1-9 1,0 2-1,0 0 308,-1-3 0,1 1 0,0 4 15,4 17 0,0 2 0,-1-1 46,-5-15 1,-1-2-1,-2 0-54,-1 1 1,-1 0 0,0 0-8,0 1 0,-1 1 0,0 2 114,0 4 0,-1 2 0,1 3-109,-4-6 1,0 3-6,-2-3 0,-1 0 5,1 3 1,-1-4 6,7 10 0,-2-4 0,2 1-9,2 5 1,1 0 0,1-1 404,-2-6 0,0-1 1,1 1-409,-3-13 0,3 5 0,8 18 0,0 4 0,-8-25 589,6 30-589,-6-3 1278,-4 13-1356,-7 4 15,7 15-1192,2 17-299,10 4-4407,-5 18 5961,6-9 0,1 0 0,8-13 0</inkml:trace>
  <inkml:trace contextRef="#ctx0" brushRef="#br0" timeOffset="87496">17294 11084 10528,'-4'57'1561,"0"0"0,-2 5 1,-3 3-1406,1-14 1,-2 0 0,-1 2-1066,-1 4 0,-1 2 0,-1 0 1114,-2 5 1,-1 1 0,-1 1-426,0 2 0,0 0 0,-1 0 369,-1 0 1,0 0-1,0-1-93,1-2 1,0 0-1,0 1-12,3-8 1,-1 2 0,1 0 0,2-2 101,0 9 1,2-1 0,1-1-1981,0 1 0,0-1 0,4-7 1834,6-2 0,3-9 0,2-7 0,1-33 0</inkml:trace>
  <inkml:trace contextRef="#ctx0" brushRef="#br0" timeOffset="87915">16638 13508 16770,'-3'0'3619,"0"0"-3529,3 0-79,-1 27 23,7 0 44,3 27 90,20 4-112,18-21 11,2-8-44,14-43 22,-9-24-331,-24 9 1,-1-2 273,1-2 1,-1-2-392,9-11 0,-1 2-1693,-11 14 1,-1 3 2095,18-17 0,-28 33 0,-15 18 0</inkml:trace>
  <inkml:trace contextRef="#ctx0" brushRef="#br0" timeOffset="89001">15253 15847 17924,'5'43'302,"1"-1"1,0 0 0,0 0-40,1 10 0,0 0-207,-1-7 0,0-2-22,-1-2 0,0-3 325,0 1 907,-4-32-986,-1-21-179,-3-13-79,-7-20 0,-3-11-41,3 6 1,-1-4-1,1-3-161,1 5 1,0-3 0,1 0 0,3 1 186,2-14 1,3 0-1,3 7-7,3-8 0,10 12 0,9 25 0,5 13-179,29 30 61,-7 20 1,-2 15-22,-21-5 1,-4 6 0,-2 4-409,2 13 0,-4 6 0,-6-2 558,-8-9 0,-5 0 0,-5-2-11,-6-3 0,-4-1 0,-3-6-11,-4-4 0,-3-4-824,-3-2 0,-4-5-7679,-27 3 8514,3-14 0,20-19 0,21-6 0</inkml:trace>
  <inkml:trace contextRef="#ctx0" brushRef="#br0" timeOffset="89470">15928 15624 18653,'7'56'384,"1"0"1,-2-11 0,2-2-380,3 5 1,3-1 16,-1-7 1,1-2 33,5 13 717,-2-7-45,-14-44-280,-15-26 56,-8-28-442,3 16 0,0-4-274,-2-10 0,2-2 195,-1-6 0,3-4 21,6 5 0,2-3 0,7 1-16,8 10 1,6 2 0,4 1-254,6-3 0,4 3 0,4 7-262,17 1 0,5 15-790,0 17 1,-3 13 1316,6 20 0,-26-5 0,-17 2 0</inkml:trace>
  <inkml:trace contextRef="#ctx0" brushRef="#br0" timeOffset="89622">16162 15822 19291,'36'-35'-579,"-1"0"0,-2 6 0,-2 7-3847,4 16 4426,-6 17 0,-13-7 0,-5 8 0</inkml:trace>
  <inkml:trace contextRef="#ctx0" brushRef="#br0" timeOffset="89855">16551 16104 20020,'16'39'-1536,"1"-1"1,10 16 0,-3-21 0,-11-24 0</inkml:trace>
  <inkml:trace contextRef="#ctx0" brushRef="#br0" timeOffset="90071">17270 15621 20759,'46'-27'-317,"-1"-1"1,9-16-1,-21 43 1</inkml:trace>
  <inkml:trace contextRef="#ctx0" brushRef="#br0" timeOffset="90190">17454 15904 17431,'48'-58'0,"-10"12"0</inkml:trace>
  <inkml:trace contextRef="#ctx0" brushRef="#br0" timeOffset="90590">18308 15395 19258,'-6'-4'1299,"1"1"-907,6 45-223,7 0-141,-3-1 0,2 3-485,2-7 0,1 1 322,1-1 1,0 1-1203,11 32 1337,-4-31 0,0-3 0,-1 0 0,6 0 0</inkml:trace>
  <inkml:trace contextRef="#ctx0" brushRef="#br0" timeOffset="90741">18837 15736 18933,'0'0'0</inkml:trace>
  <inkml:trace contextRef="#ctx0" brushRef="#br0" timeOffset="90924">19083 15259 21600,'0'-5'986,"0"1"-992,-2 36 1,0 19-1049,6 11-1656,-1 5 1,2 5 2709,5-19 0,1-6 0,5 11 0,-3-10 0</inkml:trace>
  <inkml:trace contextRef="#ctx0" brushRef="#br0" timeOffset="96591">20378 15204 18563,'41'-1'388,"0"0"1,3-2 0,5-3-363,3-3 0,5-4 0,1-1-1037,6-3 0,1-2 1,0 0 1010,4-2 0,0 0 0,-5 0 0,6-2 0,-11 2 0,-6 3 0</inkml:trace>
  <inkml:trace contextRef="#ctx0" brushRef="#br0" timeOffset="96943">20507 15113 16053,'22'-54'3530,"-30"17"-3384,-29 53 234,-4 10 1,-3 7-236,6 5 1,2 5-96,-4 9 1,4 1-40,11-11 1,5-2-12,3 22-45,23-30-280,35-6-723,-2-24 1,8-8 1047,1-6 0,4-4 0,-3 0 0,-1 2 0,-3-1 0,1-8 0,0-1 0</inkml:trace>
  <inkml:trace contextRef="#ctx0" brushRef="#br0" timeOffset="97529">22763 14519 19078,'-71'4'1726,"5"14"-1642,33 15 0,4 9-73,7 9 0,6 6-17,5 9 1,8-1 5,9-12 0,9-7-17,9-13 0,6-9-162,27-10-90,-15-27 1,-1-12 273,-4-9 1,-4-9 35,-8 1 0,-3-7 0,-4 1-554,2-18 1,-8-2 540,-11-6 0,-7 2-23,-2 13 1,-5 0-101,-3 4 1,-4-3-1,-1 2 319,-8-13 0,-2 3-61,1 2 0,0 6-163,-12 4-45,28 60 45,7 26 0,12 33 11,4-20 0,4 2-367,4 7 0,6 2 266,4-4 0,4 1 1,3 0-1764,0-4 1,2-2 0,1-1 1852,0-1 0,0-1 0,-2-4 0,3 0 0,-5-9 0,-6-11 0</inkml:trace>
  <inkml:trace contextRef="#ctx0" brushRef="#br0" timeOffset="97816">23406 14373 19538,'-41'31'456,"1"0"1,-1-1 0,-6 15-1,11 2-456,21-8 0,11 0 0,30 17-190,31-42 33,-2-25 0,4-11 151,0-9 1,-1-6-760,1-1 1,-6-4 775,-12 0 1,-10 0-1,-13-3 418,-52 11-1964,-28 22-140,17 14 0,0 4-5025,-22 8 6763,26 5 0,36-14 0,5-5 1</inkml:trace>
  <inkml:trace contextRef="#ctx0" brushRef="#br0" timeOffset="98331">23968 14220 18866,'48'-42'366,"0"1"0,-12 4 0,-5 1 675,0-17-715,-40 24-102,-31 16 190,-9 27-235,11 7 1,1 8-141,6 12 0,4 6-62,-2 11 1,8 2-1,13-13 1,11-2-202,29 21-179,25-47-22,16-22 228,-34-6 1,1-6 84,14-13 0,-1-7 140,-9 1 0,-2-3-6,-1 1 1,-5 1 89,2-18 180,-28 27-124,-4 11-101,3 6 78,16 6-156,20 16-101,24 12-392,-7 4-628,-7 7 650,-35-10 415,-26 9-1053,-41-10 1120,5-14 0,-1-3 0,-15 0 0,0-12 0</inkml:trace>
  <inkml:trace contextRef="#ctx0" brushRef="#br0" timeOffset="99000">25786 14080 18966,'11'54'79,"-4"-14"1725,1-25-1255,-6-11-370,-4-11 112,-4-5 202,-12-23-493,-7-28 0,4-8-34,11 10 1,9-3 33,12 14 0,7 2-17,3-2 0,7 10-5,11 27 0,4 14 27,6 20 1,1 11-10,-8-4 0,2 2 1,-1-1-9,13 7 1,4-6-42,-6-13 1,4-6 0,-5-9 52,4-14 0,-6-13 0,3-13 0,-10-9 0,-19-2 0,-12-5-453,-14-11 1,-11 0 469,-3 10 0,-6-1-17,-1 9 0,-3-1 0,-3 6-34,-12-3 1,-6 9-264,-6 7 0,0 14-1249,-14 35-1580,22 40 3126,60-12 0,-10-19 0,17-10 0</inkml:trace>
  <inkml:trace contextRef="#ctx0" brushRef="#br0" timeOffset="99285">26971 13400 21084,'-58'37'407,"0"1"0,6-3 0,12-2-418,21 8-11,16-5 22,26-7-90,14-16 0,8-6-95,-6-5 1,3-2 49,17-5 1,0-6 95,-7-13 0,-6-4 72,9-18 0,-26 16 1,-10-1-22,-28-7 44,-47 6-62,11 25 0,-4 6-862,-8 6 0,1 4-1060,14 0 1,5 4 1927,0 12 0,37-18 0,8-7 0</inkml:trace>
  <inkml:trace contextRef="#ctx0" brushRef="#br0" timeOffset="99453">27338 13119 21454,'40'-41'-538,"1"0"0,1 1 1,3 5-853,-2 14 1,3 4 1389,1-1 0,-3 2 0,9-1 0,-14 6 0</inkml:trace>
  <inkml:trace contextRef="#ctx0" brushRef="#br0" timeOffset="99602">27614 13116 19583,'-5'55'-124,"-1"0"1,6-13 0,4-2-2606,7 7 1,4-4 2728,25 15 0,-15-23 0,-4-9 0</inkml:trace>
  <inkml:trace contextRef="#ctx0" brushRef="#br0" timeOffset="99938">24034 16007 16860,'6'-2'101,"7"37"-886,1 4-6644,1 14 7429,2-18 0,-12-25 0,-3-7 0</inkml:trace>
  <inkml:trace contextRef="#ctx0" brushRef="#br0" timeOffset="100087">23914 15637 18821,'-9'-2'-1647,"2"1"-841,7 1 2488,22 37 0,-17-28 0,17 28 0</inkml:trace>
  <inkml:trace contextRef="#ctx0" brushRef="#br0" timeOffset="100287">24345 15988 20065,'-11'-63'231,"0"-1"0,5 14 1,12 8-299,27 16 0,9 10-219,-1 7 0,3 7-997,17 6 0,0 8-2011,-8 7 0,-2 4 3294,-1-1 0,-6 2 0,3 17 0,-35-24 0</inkml:trace>
  <inkml:trace contextRef="#ctx0" brushRef="#br0" timeOffset="100539">25166 15347 19583,'-41'12'575,"0"0"0,1 5 0,2 5-452,8 8 1,2 7-35,-7 24 1,6 8-107,8-4 0,12 1-420,14 5 0,19-8-1048,24-23 1,12-16-589,5-17 1,4-14 1971,-15-5 0,1-6 0,-8-1 1,18-12-1,-13-1 0</inkml:trace>
  <inkml:trace contextRef="#ctx0" brushRef="#br0" timeOffset="100739">25358 15109 19897,'-1'46'52,"0"0"0,2 1 0,6 0-500,20 13 0,10 0-494,3-4 1,6-3-880,10 0 1,1-8 1691,-10-18 1,-3-10 0,13-11 0,-39-16 0</inkml:trace>
  <inkml:trace contextRef="#ctx0" brushRef="#br0" timeOffset="100889">25859 15419 15728,'-4'-5'3922,"1"1"-3328,3 4-247,-18 24-313,16 0-785,17 20-986,17-28 0,9-5 1737,17-1 0,0-3 0,-17-4 0,-2 0 0,29-3 0</inkml:trace>
  <inkml:trace contextRef="#ctx0" brushRef="#br0" timeOffset="101758">26084 15610 18294,'27'-26'89,"1"-1"1,1-3 0,-5 0-67,-8-6-23,-3-15 0,-16 9-23,-12 3 23,-14 8 34,-20-4 795,12 13-347,2 15 223,42 41-436,15 6-146,8-4 1,7 1-102,0-8 1,4-2-1317,12 3 0,0-4 1294,-10-8 0,-2-3 0,14-1 0,-36-14 0</inkml:trace>
  <inkml:trace contextRef="#ctx0" brushRef="#br0" timeOffset="102210">26893 15195 19885,'-36'-15'515,"1"-1"1,-32-6-483,21 19 237,-17 35-158,19 0-84,17-2 0,3 4 5,3 19-10,15 18-23,49-26-275,-5-28 0,5-9-408,15-19 0,2-14 503,-2-11 1,-6-7 162,-13 3 0,-8-6 23,-9-20 0,-15-4-1,-21 3 1,-9 0-239,5 17 0,-1-1 0,-3 4 518,-11-8 1,-3 9-157,4 13 0,0 14-40,-8 29 34,13 14 1,4 9-118,6 9 0,10 6-242,14 14 0,11-1-787,4-11 1,9-5-698,19-3 0,6-9 1720,-8-14 0,-2-6 0,9 6 0,-10-11 0</inkml:trace>
  <inkml:trace contextRef="#ctx0" brushRef="#br0" timeOffset="102478">27499 15046 19493,'3'2'1737,"-1"-1"-1737,39-53-179,-15 19 117,3-5 0,-3-1 6,-6-1 56,-28 3 897,-42 27-393,11 20 0,-2 10-213,-8 11 1,4 7-276,10-1 1,6 2-17,5 0 0,12-2-11,26 6-869,17-20 1,11-4 879,20-6 0,2-3 0,-18 1 0,-1-3 0,0-7 0,0 1 0</inkml:trace>
  <inkml:trace contextRef="#ctx0" brushRef="#br0" timeOffset="102795">26579 16932 18552,'8'41'-2734,"0"-1"0,8 22 2734,-1-51 0,-6-8 0,-2-3 0</inkml:trace>
  <inkml:trace contextRef="#ctx0" brushRef="#br0" timeOffset="102946">26557 16642 18574,'-10'-3'-78,"1"1"-8729,9 2 8807,37-11 0,-28 8 0,28-8 0</inkml:trace>
  <inkml:trace contextRef="#ctx0" brushRef="#br0" timeOffset="103163">26974 16880 20748,'-4'-70'414,"-1"0"1,1 15 0,11 6-432,26 14 0,10 11-274,-1 13 0,3 9-724,12 10 1,-2 6 84,-10 1 0,-4 4-1194,-5 9 1,-5 1 2123,7 9 0,-18-16 0,-6-9 0</inkml:trace>
  <inkml:trace contextRef="#ctx0" brushRef="#br0" timeOffset="103464">27360 15991 20804,'4'55'119,"-1"0"1,6 1 0,8 4-139,11-1 0,8 5 1,2 3-1245,-6-7 0,0 2 1,1 3-1,0 1 59,-2-2 1,2 2 0,0 2-1,-1 0 1,-3-2 532,-3-3 1,-1 1 0,-2-2 0,-1-1 0,-1-3 1648,7 16 1,-3-5 0,-11-5 859,-12 7 0,-17-21 903,-54-56-2405,13-27 0,0-18-314,17 3 1,3-8 0,4-1-302,5 3 1,2 0 0,6-1-260,6 0 0,4-1 0,5 5-1552,11-4 1,5 4 1990,2-3 1,2 5 0,7-8-1,-2 12 1</inkml:trace>
  <inkml:trace contextRef="#ctx0" brushRef="#br0" timeOffset="103681">28108 16250 18978,'3'9'1434,"0"-2"-1322,-3-7 0,17 44-112,3-14 0,4 4-308,8 18 0,1 3-441,-1-12 1,1-3-659,-5-5 1,-1-6-6438,5-8 7844,-3-15 0,-13-7 0,-3-2 0</inkml:trace>
  <inkml:trace contextRef="#ctx0" brushRef="#br0" timeOffset="104066">28675 16397 19493,'-6'-7'2499,"1"2"-2163,5 5-325,0 0-11,-21-11 11,22 9-89,10-9-550,41 11 510,-12 0 1,1-2 117,30-8 0,-5-6 11,-18-10 0,-17 3 1,-1-3 21,14-31-27,-24 17 0,-8-3-1,-20-8 1,-9 1-6,-1 6 0,-4 2 5,-9-5 1,-2 3 117,-12-13 336,5 10-459,15 24-11,7 19-11,13 26-12,4 20-795,11-4 0,4 4-2791,5 1 1,3 0 3619,1 1 0,0-4 0,14 13 0,-23-36 0</inkml:trace>
  <inkml:trace contextRef="#ctx0" brushRef="#br0" timeOffset="104216">28923 16067 22014,'14'-68'-706,"12"3"-1205,16 29 1,9 1 1910,4-6 0,0 2 0,-10 8 0,-2 2 0,-9 5 0,-1 0 0</inkml:trace>
  <inkml:trace contextRef="#ctx0" brushRef="#br0" timeOffset="104451">29166 15300 20076,'-42'-24'1260,"0"1"1,-12-13-1463,77 27-201,32 6-673,5 10 1,6 8-655,-3 9 1,-1 7 1852,1 10 1,-7 5 721,-16-5 1,-13 1 331,-21 31-641,-12-36-335,-1-11-145,2-9 45,28-12-5647,35-38 5546,-24 14 0,0-1 0,26-22 0,-29 15 0</inkml:trace>
  <inkml:trace contextRef="#ctx0" brushRef="#br0" timeOffset="106857">18261 13500 9173,'44'27'-93,"-1"1"1,5 4 0,-9-9 0</inkml:trace>
  <inkml:trace contextRef="#ctx0" brushRef="#br0" timeOffset="107644">18533 17087 18518,'33'-30'14,"0"-1"0,8 4 0,6-1 0,3 2-10,8 0 0,4 1 0,4 0-668,-2 3 0,3-1 0,2 0 0,0 2 249,-2 1 0,1 0 1,-1 2-1,-4 1-269,2 1 1,-2 2 0,-6 2 173,10 1 0,-19 5 1170,-35 4-604,-56 8 162,4 1 1,-9 2 449,-12 5 1,-10 3 0,1 1-720,2 0 1,0 1-1,1 0 204,0 0 0,1-1 1,5-1 58,-6 5 1,21-11 546,39-17-774,31-12 0,30-7 0,6-1-548,-10 5 1,6 1 0,3-1 0,4-1 0,1 1 488,-7 1 0,4 0 0,3 0 0,0 0 0,-1 0 0,-1 1 0,-4 1 0,5-2 0,-2 1 0,-2 1 0,-2 1 0,0 2 0,1 2 0,0 0 0,0 0 0,0 1 0</inkml:trace>
  <inkml:trace contextRef="#ctx0" brushRef="#br0" timeOffset="132138">18475 17343 17790,'-4'6'852,"1"-1"-628,47-23-124,6-11-773,-1 0 0,10-7 0,3-3 678,-9 4 1,1-1 0,2-2 0,3-1-228,-2 2 0,2 0 0,2-2 1,0 2-1,-1 0 172,-5 3 1,1 0-1,-1 1 1,-2 2 0,-3 1 56,14-5 1,-5 2-1,-9 5 874,10-11-433,-91 44-247,-2 3 1,-7 4 179,-26 15 0,-3 6-444,24-9 1,1 1 0,1 0 196,-20 10 1,4 0-85,18-6 1,8-4 106,18-11 45,56-25-146,7-15 0,10-7-225,-2 5 1,6-2 0,1-2-795,-12 6 0,1-2 1,0 1-1,-3 0-483,5-1 1,-3 1 0,-4 2 1445,3-2 0,-10 4 0,-20 9 0,-16 6 0</inkml:trace>
  <inkml:trace contextRef="#ctx0" brushRef="#br0" timeOffset="136483">26880 17890 11896,'-3'1'2919,"33"-10"0,24-7-2419,-7 4 1,5-1-1,6-1-1482,-1-1 0,6-2 0,4 0 1,1-1-1,-2 0 1006,-5 2 1,0 1 0,0-1-1,0 0 1,3-1-10,-5 1 0,3 0 0,1-1 0,-1-1 0,0 1 0,-3 0-120,3-1 1,-3 0-1,-1 1 1,3-2 0,3-1 118,1 0 0,2-2 1,3 0-1,2-2 1,1 1-1,1-1 1,-2 1-15,-7 2 0,1 0 0,-1 0 0,1-1 0,1 1 0,0-1 0,1 0 0,1-1 4,-1 0 1,2-1 0,1 0 0,0 0 0,1-1 0,-1 0 0,0 1 0,-3-1 0,-1 1-113,7-4 1,-1 0 0,0 0 0,-2 1 0,-3 0 0,-3 0 0,-3 1-17,2 0 1,-2 1 0,-4 0 0,-6 0-1,-6-1-1013,27-25 0,-37 6-1920,-96 14 3057,-7 18 0,-6 5 0,23 5 0,1 2 0,-3 2 0,0 0 0</inkml:trace>
  <inkml:trace contextRef="#ctx0" brushRef="#br0" timeOffset="136785">25888 18254 19067,'70'-19'61,"0"1"1,1-1 0,-1 0-1,-9-1 1,3-3 0,2-2 0,3-2-1,2-1 1,3-2 0,2 0-530,-16 5 0,2 0 0,2-1 0,2-2 0,1 0 0,2-1 0,0 0 0,2-1 0,0 0 0,1 0 0,0-1 0,0 0 470,-11 5 1,2-1 0,1 0 0,1-1 0,0-1 0,1 1-1,1-1 1,-1 0 0,1 0 0,0 0 0,-1 0 0,0 1 0,0-1-1,-2 1 1,1 1 0,-2 0-90,7-3 1,0 0 0,0 1-1,-1-1 1,0 2 0,-1-1 0,0 0-1,0 1 1,-1 0 0,1 0-1,-1 0 1,0 0 0,0 0 67,-1 0 1,0 1 0,1-1 0,-1 0 0,1 1 0,-1-1 0,0 1 0,-1 0-1,-1 1 1,-1 0 0,-2 1 0,-2 1 0,-2 1-170,11-5 0,-2 1 0,-3 2 0,-2 0 0,-1 0 0,0 1 0,1 0 0,1-1 83,3-1 0,1-1 0,1 0 0,0 1 0,-1-1 0,-2 2 0,-3 0 0,-3 1-228,9-5 1,-4 2 0,-4 1-1,-1 0 1,0 1-346,11-2 0,3 0 0,-10 1 0,-25 1 939,-25-9 0,-34 33 0,-21 1 0</inkml:trace>
  <inkml:trace contextRef="#ctx0" brushRef="#br0" timeOffset="155428">14202 12316 12557,'-9'4'695,"2"-2"1647,7-2-662,0 0-693,4 1 88,48-7-857,-17-1 1,4-3-716,6 0 0,7-2 0,1-1 534,6-4 1,1-2-1,9-2-377,-13 4 0,5-2 0,5-2 0,2-1 0,1 1 0,0-1 335,-5 2 0,2 0 0,0-1 0,1 0 1,1 0-1,2 0 0,0 0-12,-8 2 1,2 0 0,0 0 0,2-1 0,0 1 0,-1-1 0,0 1 0,-1 1 0,-2 0-241,10-2 1,-1-1 0,0 1 0,-2 1 0,-2 0 0,-2 2 0,-3 0 93,18-4 1,-5 2-1,-4 2 1,-7 2-780,26-4 1,-34 6 1311,-54 9 952,-37 5-89,-22 2-1121,14-6 1133,26-3-1312,15-3 1647,9 5-3025,3 6 1411,1 7 34,-1-1 11,-6 1 68,-3-7 1008,0-1-291,-1-8-270,0 4-212,0-6-135,0 8 1412,0 0-1154,-4 0-414,-1 1-23,-6 0-12,1 2-156,-2 7-1154,6 4-807,2 4-235,7-3 1960,0-6 404,0-6 1378,-2-2-537,-9-4-348,3 3-124,-6-4 259,6 3 482,-3 1-539,-5 0 112,-12 1-514,0-1-80,-4 1-44,11 0-34,1 0 45,4-2-56,0-3 12,2-3-57,-1-2 22,3 2 12,2 3-11,3 4-147,2 1 35,1 0 111,8 12 57,8-1-23,13 12 0,13-4 68,11 3-46,14 0-39,-16-7 1,0 4-12,-11 3 1,-5 6 122,-5 15 1,-11 5-57,-18-4 1,-12 0-398,-15 12 0,-9-2 341,1-11 1,-3 0-2393,-8 10 0,0 0 2398,15-18 0,1-2 0,2 1 0,4-6 0,10-11 0</inkml:trace>
  <inkml:trace contextRef="#ctx0" brushRef="#br0" timeOffset="156313">18203 11502 16905,'20'51'-670,"0"0"0,0-1 0,0 2 0,-1-1 0,-1-2 670,4 15 0,-3-5 0,-6-15 0,-1-8 0,0-11 0</inkml:trace>
  <inkml:trace contextRef="#ctx0" brushRef="#br0" timeOffset="156647">18810 11383 18866,'-41'33'414,"1"0"1,4 12-1,6 4-414,5 1 0,9 3-39,13 12 0,16-5-298,12-25 1,10-7 358,10 0 1,5-8-12,-7-13 1,0-8 55,26-18 1,-41-8-102,-27 2-381,-57 19-1076,10 17 1,-4 6-90,-2-1 1,2 4 1579,0 7 0,8 0 0,10-5 0,15-8 0</inkml:trace>
  <inkml:trace contextRef="#ctx0" brushRef="#br0" timeOffset="157016">19465 11241 17420,'0'-12'2589,"0"3"-1973,0 9-650,-26-14 0,7 21 12,-23-4 22,15 28 11,-4 18 12,13 0 33,23 4 123,53-13-157,13-16-197,-22-14 0,0-2 164,23 3-90,-6 14 179,-52 23 23,-24 6-393,-18-17 0,-8-2 112,0-6 1,-3-2-1037,-2-2 1,-1-3 1215,1-2 0,2-3 0,-6 1 0,11-8 0</inkml:trace>
  <inkml:trace contextRef="#ctx0" brushRef="#br0" timeOffset="158051">15552 12998 16625,'33'16'571,"21"12"-291,3-1 0,9 2-1340,-15-6 0,2 2 0,2-1 1149,10 3 1,3 1 0,8-1-59,-18-8 1,6 1 0,3 0 0,2 0-1,2-1 1,-1 0-26,-6-2 0,2-1 1,0 1-1,2-1 1,0 0-1,1 0 1,1 0-195,0 0 0,1 1 0,1-1 0,1 1 1,0-1-1,0 1 0,-2-1 0,-2 0 93,1 1 1,1-1 0,-2 1-1,0-1 1,-3 0 0,-3 0-1,-3-1-267,18 4 1,-4 0 0,-6-1 0,-7 4 361,-5 3 0,-7 3 0,-12-4 0,-6 3 0,-22 3 0</inkml:trace>
  <inkml:trace contextRef="#ctx0" brushRef="#br0" timeOffset="158622">18183 14179 15616,'59'-2'2813,"-5"3"-2679,-23 5 169,6 8 122,-12-4 976,-4-9-1233,-14-21-11,-6-23-45,-1-20-67,0 26 0,0-2 16,-1 1 1,-1-1-23,1-5 0,-1 2-39,-2-11-2588,1 9 111,13 33-985,5 10 3462,10 1 0,-9 0 0,-5 0 0</inkml:trace>
  <inkml:trace contextRef="#ctx0" brushRef="#br0" timeOffset="160209">18677 12612 18082,'-5'1'112,"0"0"571,5-1-302,74-8-320,-38-1 1,5-1-649,8 0 0,8-2 0,4-3 623,4-5 1,5-4 0,3-2 0,2-1-349,-17 6 1,2 0 0,0-1 0,3-1-1,0-1 1,2 0 322,-6 1 0,3-1 0,0 0 1,2-1-1,0-1 0,-1 1 1,-1 0-1,-3 1-8,10-4 1,-2 1 0,-2 0 0,0 0-1,-1-1 1,1-1 5,3-3 0,2-1 1,-1-1-1,-2 0 1,-5-1-1,-8 0-149,11-13 1,-11-1 0,-9-5 120,-3-9 1,-9-4-1,-19-2 35,-23 16 1,-14-1 0,-7 1 0,-1 2-426,-2 5 1,-2 3 0,-4 0 0,0 0 419,-7-5 0,-3 0 0,0 1 0,2 3-11,-2-3 0,1 2 0,0 1-29,-2-1 0,-1 2 0,-1 0 29,0 2 0,-1 1 0,-8 3 6,10 10 1,-6 0 0,-2 2 0,-3 3 0,0 2-10,-5 3 1,-3 3 0,0 2 0,-2 3 0,1 0-38,-1 1 0,-1 0 0,0 2 1,0 3-1,1 4 31,-1 5 0,0 3 0,0 4 0,3 4 0,5 3 3,0 5 1,5 4-1,1 5 1,-1 7-3,14-5 0,-1 4 0,-2 4 0,2 3 0,0 2 0,1 2 0,3 2-147,4-2 1,1 2 0,1 2-1,2 1 1,1 2 0,1 2 0,1 1-1,2 1 107,1 0 1,2 3 0,-1 1-1,3 2 1,0 1 0,3-1 0,2 0-1,3-2 1,3-1-109,0 4 0,3 0 1,1-1-1,5-1 0,3-1 1,6-3-1,6-2-326,8 2 0,6 0 0,5-2 1,5-5-1,5-6 0,4-10 482,13-7 0,10-12 0,3-7 0,-1-3 0,-7 0 0,8 5 0,-6-4 0,0-3 0,1-9 0,-1 0 0,1 0 0</inkml:trace>
  <inkml:trace contextRef="#ctx0" brushRef="#br0" timeOffset="162816">20378 12489 19302,'68'1'11,"-21"0"1,1-1-6242,26-1 6230,-4 0 0,-36 0 0,-29 0 0</inkml:trace>
  <inkml:trace contextRef="#ctx0" brushRef="#br0" timeOffset="162950">20724 12487 15549,'0'-7'2364,"30"40"-2364,-15-9-790,4 10 0,-4 4 790,-17 8 0,2-10 0,-9-13 0</inkml:trace>
  <inkml:trace contextRef="#ctx0" brushRef="#br0" timeOffset="163903">21653 12302 13274,'3'-5'3272,"0"1"-1848,-3 4-652,-24-7-525,17 6-247,-18-5-11,25 6 302,0 0-280,-3-4 23,1 2-1,-9-6 57,-6 6-101,-14 20 11,2 9 0,-3 25 11,13 2-78,6 19-57,27-18-44,26-7 101,8-33 67,8-26 11,-21-12 23,-7-7 22,-7-5 594,-9-14 515,-11 13-996,-10 4-169,1 27-23,-1 21 12,7 11-662,11 20-4581,23-10 5254,4-4 0,-2-18 0,-15-15 0</inkml:trace>
  <inkml:trace contextRef="#ctx0" brushRef="#br0" timeOffset="164105">22029 12205 21219,'-6'40'-236,"-1"-1"1,-1 23-426,59-13-56,-17-18-213,-11 7-3832,-18-13 4762,-9-2 0,-4-15 0,2-8 0</inkml:trace>
  <inkml:trace contextRef="#ctx0" brushRef="#br0" timeOffset="164506">22929 12195 19190,'-12'55'52,"-1"0"1,6-3-1,3-2-58,5-11 1,3-2-286,13 22 537,-8-48 740,-3-38-571,-13-16-275,2 5 0,-2-2-248,-1 2 0,-2-2 137,1-7 1,0-5 0,1-1-23,1-1 1,2 0 0,3-2-8,3-3 0,4-2 0,2 6 0,2-5 0,8 10-11,39 4 11,-7 57-68,-3 19 57,-6 24-12,-24-4 1,-7 6-18,-8-1 1,-3 2-2353,1 7 0,-3-3 2392,-4-20 0,0-5 0,3 3 0,5-34 0</inkml:trace>
  <inkml:trace contextRef="#ctx0" brushRef="#br0" timeOffset="164940">23343 11992 17252,'3'9'2633,"0"-1"-2162,-3-8-314,12-1-157,-4-11-79,8-6-290,-11-17 257,-8-27 302,-17 4 819,-4 6-976,-5 39 12,10 39-34,10 23-11,8-9 0,6 2-73,11-5 1,8-2-466,10 1 0,5-5 286,-1-10 0,2-9 83,2-7 1,-3-8 168,5-13 11,-11-13 57,-12-13 571,-9-31 604,-7 13-1063,-4 3-192,1 38 12,4 30 12,3 15-24,15 18-873,7 1-829,0-3-2656,-5-13 4370,-14-18 0,-7-5 0,-3-4 0</inkml:trace>
  <inkml:trace contextRef="#ctx0" brushRef="#br0" timeOffset="165360">24491 11684 17610,'31'-29'571,"1"1"1,0 1 0,0 5-572,21 8 22,15 13-33,-29 48 403,-34-7 1,-10 6 21,-13 15 0,-7 1-403,-2-9 1,-1-4-12,6-7 0,6-5-90,14-5-884,22-15 55,20-11-1939,10-20 1,7-10 2857,9-8 0,-2-2 0,-12 8 0,-3 0 0,-9-1 0,0-1 0</inkml:trace>
  <inkml:trace contextRef="#ctx0" brushRef="#br0" timeOffset="165592">25182 11678 19325,'-42'21'963,"-1"1"1,-15 13-964,20 19-33,28-16-405,42-3-234,28-24 370,-17-19 0,1-6 302,-6 0 0,-4-5 56,11-33 459,-35 18-123,-25-1-784,-23 16-3709,-15 11 4101,8 14 0,18 4 0,23-3 0</inkml:trace>
  <inkml:trace contextRef="#ctx0" brushRef="#br0" timeOffset="165793">25485 11590 20770,'7'44'-396,"1"1"0,7-5 0,4-4 1,16 3-1,1-15 0</inkml:trace>
  <inkml:trace contextRef="#ctx0" brushRef="#br0" timeOffset="166028">25897 11529 21353,'17'-60'605,"9"8"-605,17 26-90,-3 15 1,2 8-2029,17 32 1995,-4 4 134,-62 13 1,-16 5 245,3-17 1,-3-2 38,-13 11 1,-1-1-106,-6 18-1289,41-28 1098,65-26 0,-25-9 0,-3-8 0,1 0 0</inkml:trace>
  <inkml:trace contextRef="#ctx0" brushRef="#br0" timeOffset="166379">27110 11543 19516,'4'-1'829,"-1"-1"-213,-3 4-526,1-25-68,20-17 12,23-21-23,-13 32 0,3 4-67,26-7 45,-10 22-146,-24 21-739,-4 5-606,-2 11-7966,5 10 9468,-5-14 0,-2-1 0,-9-17 0</inkml:trace>
  <inkml:trace contextRef="#ctx0" brushRef="#br0" timeOffset="166863">27675 11314 20445,'-3'11'651,"3"1"-517,21 8-78,25-8-95,-9-11 0,2-4-107,32-10 129,-34 1 0,-3-2-140,4-8-89,-12 2 279,-18 10 427,-16 3-314,-2 10-102,-2 0 24,16 2-46,10-3-22,40-7 0,-14-3 0,3-2-11,5-1 0,0-1 16,-10 0 1,-4-1 16,5-5 12,-39 8 123,-15 1-57,1 4-133,-3 0-34,12 3-539,15-1-895,8-2-1581,13-4-391,8-2 3473,4-1 0,-18 4 0,-4 3 0</inkml:trace>
  <inkml:trace contextRef="#ctx0" brushRef="#br0" timeOffset="167049">28686 11092 21499,'72'-17'22,"-3"4"-526,2 16-1457,-3 0 1961,-22-1 0,-3 0 0,0 0 0,-6-2 0</inkml:trace>
  <inkml:trace contextRef="#ctx0" brushRef="#br0" timeOffset="167398">29127 10475 19505,'-16'-61'2890,"3"12"-2812,10 40-78,1 23 34,1 21 23,4 25-57,3 14 39,-1-32 0,2 3-28,6 17 0,3 2-22,7-5 0,4-2-406,-1-2 0,5-6 383,6-12 1,2-9-12,31-13-414,-19-16 0,-2-9 156,-12-10 1,-5-6 206,1-8 1,-13-4 134,-26-2 1,-15 3-74,-15 8 0,-7 7 6,2 8 0,-1 8-560,-1 8 0,4 7-1597,0 10 2323,23 12 0,8-16 1,13 1-1</inkml:trace>
  <inkml:trace contextRef="#ctx0" brushRef="#br0" timeOffset="167799">29765 10798 20065,'15'-35'694,"-1"-1"1,18-28-639,12 13-168,-18 20 112,-3 11 0,-31 37 67,-11 22 11,5 0 1,2 3-62,6 1 0,8 1 11,13 4 0,8-4-28,2-12 0,5-7-174,13-7 1,4-8 5,27-9 34,-36-6 0,-1-4 89,32-15-17,-30-5 1,-5-8 61,-9 1 0,-3-3 403,-1-1 0,-4 1-67,1-11-224,0 34-45,13 32-67,1 8 0,1 8-207,-1 10 0,-2 5-1160,3 12 0,-6 3-405,-10-13 0,-9-1-2133,-13-5 0,-8-6 3905,-31 2 0,14-19 0,-1-7 0</inkml:trace>
  <inkml:trace contextRef="#ctx0" brushRef="#br0" timeOffset="168116">23487 12918 19617,'66'5'492,"-20"-4"1,7-2-336,8-3 0,7-3 0,10-3-897,-21 1 0,4-1 0,4-2 1,4-1-1,2 0 0,1-2 1,2 1 769,-10 1 0,2-1 0,1 0 0,2-1 1,1 0-1,2-1 0,0 0 0,3 0 1,1 0-1,1 0-104,-13 2 1,2 1 0,2-1-1,1 0 1,2-1 0,0 1-1,1-1 1,0 0 0,1 1 0,-1-1-1,1 0 1,-2 1 0,0 0-1,-2 0 1,-1 0 50,4-1 1,-1 0-1,-1 1 1,0-1 0,0 1-1,-1-1 1,0 1 0,-1 0-1,1 0 1,-1 0 0,0 0-1,0 1 1,0-1-119,4 1 1,1-1 0,1 0 0,0 0-1,0 1 1,-1-1 0,-1 1-1,-1 1 1,-2-1 0,-3 1 0,-2 1-1,-3 0-188,22-3 1,-3 1-1,-5 2 1,-3-1-1,-4 0 1,-3 0 289,7-4 1,-5 0 0,-4 1 0,-6 1 0,23 2 0,-23-3 0,-39-6 0</inkml:trace>
  <inkml:trace contextRef="#ctx0" brushRef="#br0" timeOffset="168235">26543 12340 19299,'70'-15'-19,"1"0"1,-1 0 0,1 0 0,-1 0 0,0 0 0,1 0 0,-1 0 0,-3 2 0,2 0 0,1 0 0,2-1 0,1 1 0,0 0 0,1-1 0,0 1 0,-1-1 0,0 1 0,0 0-843,-2 0 1,0-1 0,0 1-1,0-1 1,0 1 0,-1-1-1,1 1 1,1 0 0,-1 0-1,1 0 1,0 1 860,-2 0 0,3 0 0,1 0 0,1 1 0,0-1 0,-1 1 0,0 0 0,-3 0 0,-2 1 0,-4 1 0,-4 0 0,-4 2 0,18-3 0,-7 1 0,-5 2 0,-3 0 0,-2 0 0,16 1 0,0-1 0,0 0 0</inkml:trace>
  <inkml:trace contextRef="#ctx0" brushRef="#br0" timeOffset="181125">18725 12801 18373,'58'-29'2,"0"0"1,-1 0-1,1 1 1,-1-1-1,6 0 1,2 0-1,0 2 1,1 0-1,-1 1-2,1 2 0,0 1 0,0 1 0,-1 1 0,-4 1-624,3 0 0,-2 1 0,-2 0 1,-5 2 858,2-1 0,-4 2 0,-16 1 801,-23 2-655,-60 22 0,-32 14-183,15-3 0,-4 5 0,-1 0-94,10-4 0,-2 0 0,3 0 0,6-1-132,-14 9 0,30-11-162,70-26-277,6-5 1,17-7 0,8-4 0,2-1 0,-5 3 248,6 1 1,0 0 0,-1 1-1,-1 0 1,-3-1 0,0-1 0,-4 1-1,-4 4 1,13 2 0,-1 0-1</inkml:trace>
  <inkml:trace contextRef="#ctx0" brushRef="#br0" timeOffset="-194675.73">18763 16760 16143,'4'0'-2163,"0"0"1,-4 0-1</inkml:trace>
  <inkml:trace contextRef="#ctx0" brushRef="#br0" timeOffset="-178770.73">18313 16675 17554,'74'-10'885,"-33"2"1,0-4-752,4-6 1,0-4-829,10-3 1,7-3 796,-13 5 1,5-2-1,3-1 1,1 1-410,6-2 1,2 1 0,1-1 0,3 0 311,-4 2 1,3-1 0,0 0-1,1 0 1,-2 2-5,-4 3 0,-1 0 1,0 1-1,-2 1 0,-3 1 15,0 0 1,-1 2-1,-3 1 1,-6 2-310,18-7 1,-15 10 291,-26 17-235,-73 22-684,15-8 1,-2 1-147,1-2 0,0-2-2407,-20 9 3472,34-17 0,10-6 0,7-3 0</inkml:trace>
  <inkml:trace contextRef="#ctx0" brushRef="#br0" timeOffset="-141252.74">18304 17015 16782,'-10'-1'78,"2"1"-33,8 0-23,83-25 34,-13 5-595,-8 2 1,13-3 0,-1-1 426,-7 2 0,-1 0 0,1-2 81,-7 2 0,2-1 0,-1-1 0,-2 0 87,7-3 0,-2-1 1,-6 1 161,1-3 0,-10 3 427,-5-3-409,-56 22 100,-39 19-454,14 0 0,-3 1 118,-5 2 0,1 1 0,-13 10 0,27-13 0</inkml:trace>
  <inkml:trace contextRef="#ctx0" brushRef="#br0" timeOffset="-115538.73">18920 12761 14048,'1'4'2005,"-1"-1"-862,0-3-975,53-11-101,-16 2-56,3-1 1,4-1 16,-3 0 0,-2 0-51,28-7 79,-6 1 0,-70 17 359,-25 11 0,-10 6-107,5-5 0,-1 1-202,-6 3 1,10 1-85,23-5-33,28-12-325,23-9-1009,12-6 1345,-9 0 0,-1-1 0,1 1 0,10-6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12:36.4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14749 7275 13106,'5'-1'2141,"0"-1"-539,-5 2-874,2 75-661,-2-22 0,0 4-62,-1 15 1,0 2-567,1 2 1,-1-5 50,-3-21 1,4-5 562,16 1 1,1-4 0,-9 3-1,25-9 1</inkml:trace>
  <inkml:trace contextRef="#ctx0" brushRef="#br0" timeOffset="270">15230 7511 17386,'-21'35'497,"0"1"0,2-1 0,3 1-430,6 6 0,8 0-78,27 26-795,4-9 133,29-31 471,-11-32 213,1-26-11,-24-5 34,-34-3-124,-22 16-829,-29 28-2319,12 12 3238,4 10 0,20-10 0,8-5 0</inkml:trace>
  <inkml:trace contextRef="#ctx0" brushRef="#br0" timeOffset="537">15750 7481 19516,'-53'47'1053,"39"10"-1014,36-20 0,12-2-45,0-5 1,4-2-1,10 1 1,1-4-7,14 5-1175,-14 3-5122,-40-11 6309,-17-3 0,-13-13 0,3-6 0</inkml:trace>
  <inkml:trace contextRef="#ctx0" brushRef="#br0" timeOffset="689">15928 7347 19459,'52'-5'183,"0"0"0,-2 1 1,0 0-762,-2-1 1,-3 5 577,13 20 0,-9-14 0,-40 17 0</inkml:trace>
  <inkml:trace contextRef="#ctx0" brushRef="#br0" timeOffset="2476">14801 7636 16266,'-45'10'728,"-1"0"0,-26 7-245,33-5-304,39-6-112,48-16 0,31-13-50,-26 9 0,6-1 0,3 0 0,4-1-719,-9 2 1,4-1 0,3 0 0,0-1 0,-1 1 0,-1 1 701,5-2 0,-1 0 0,-1 1 0,-1 1 0,0 1 0,10-2 0,1 2 0,-4 2 0,-8 1 362,11-3 1,-20 13-262,-27 38 207,-68-5 0,-30 1 53,25-9 0,-6 2 1,-3 0-1,2-2-597,-17 5 0,1-2 1,1-2 280,9-4 0,1-1 0,11-4-12,-3 3 81,104-22-111,-2-6 1,12-4 0,5 0-7,-13 4 1,4 0 0,1 0 0,1 1 0,-2-1 255,10-2 1,-1 0-1,-1 0 1,-2 3-770,16-2 1,-3 3 0,-16 7-1693,3 19 2208,-90 9 0,-15 3 0,16 0 0,-21-7 0,0 0 0</inkml:trace>
  <inkml:trace contextRef="#ctx0" brushRef="#br0" timeOffset="2828">15552 9803 17857,'10'55'-1356,"1"0"0,-1 0 1,1-1 1355,-1-6 0,0-3 0,3 15 0,-7-45 0</inkml:trace>
  <inkml:trace contextRef="#ctx0" brushRef="#br0" timeOffset="3313">16433 9624 17935,'2'4'707,"-1"-2"469,-1-2-661,-6-26-436,-7 19-68,-11-19-11,-7 29 22,-2 8 1,0 8 22,-11 32-40,19-15 1,0 2-6,0 1 0,0 1-173,-1 4 0,2-1 162,-9 20 0,5-7-12,9-9 1,11-14 246,33-30-112,34-48-79,-25 19 1,2-2-139,8-14 0,-1 1 116,-12 15 1,0 4 133,5 0 1,1 10-202,29 35 5,-34 5 1,-4 8 39,-8 4 0,-6 4-144,-9 5 1,-8-1 165,-15 19 6,-5-24 0,-6-2-331,-1-7 1,-4-3-1497,-7 1 1,-1-4-1979,-21 0 3854,11-15 1,35-10 0,4 3 0</inkml:trace>
  <inkml:trace contextRef="#ctx0" brushRef="#br0" timeOffset="5785">17360 9812 17050,'1'-9'706,"1"1"-313,42 50-236,-2-11-600,-2 2 0,4 0 443,-10-11 0,0-2-1307,9 3 1,-2-1 1306,10 10 0,-5-7 0,-37-15 0</inkml:trace>
  <inkml:trace contextRef="#ctx0" brushRef="#br0" timeOffset="5920">17618 9914 17241,'-19'40'71,"0"0"0,1-1 0,-1 2-1993,-3 10 1,1-1 1921,6-13 0,0-2 0,-15 33 0,20-46 0</inkml:trace>
  <inkml:trace contextRef="#ctx0" brushRef="#br0" timeOffset="6405">19081 9386 15247,'12'64'112,"-1"1"0,-1-14 0,-2-2-1222,-3-1 1,-1-3 1109,2 11 0,-3-26 0,0-10 0</inkml:trace>
  <inkml:trace contextRef="#ctx0" brushRef="#br0" timeOffset="6574">19459 9627 15392,'-22'-4'0,"3"0"0</inkml:trace>
  <inkml:trace contextRef="#ctx0" brushRef="#br0" timeOffset="6790">19803 9226 18216,'4'48'138,"1"0"0,0 0 0,-1 2-1130,-1 19 1,0 1 863,-2-15 0,0-3 1,1 2-1,-1-6 1,-1-5-1</inkml:trace>
  <inkml:trace contextRef="#ctx0" brushRef="#br0" timeOffset="8579">21773 9205 17375,'64'-25'-950,"-10"4"1,-32 20-1,-8 1 1</inkml:trace>
  <inkml:trace contextRef="#ctx0" brushRef="#br0" timeOffset="8712">21891 9535 16524,'44'-10'-1821,"1"1"0,13-1 0,-34 1 1</inkml:trace>
  <inkml:trace contextRef="#ctx0" brushRef="#br0" timeOffset="9181">23277 8933 15347,'-4'-5'751,"0"2"235,1 61-818,6-5-764,-2 0 0,0 3 596,3-11 0,1 1-1474,3 15 1,0 0 1473,-1-20 0,1-2 0,-2 2 0,0-7 0,3-14 0</inkml:trace>
  <inkml:trace contextRef="#ctx0" brushRef="#br0" timeOffset="9499">23824 8919 19482,'-31'48'-26,"-1"-1"1,1 1 0,-8 7 0,12-2-76,27-7 0,12-5-414,26-2 302,23-18 213,9-16 34,1-21-34,-10-7 403,-11-25-56,-26 15-347,-23-2 0,-28 25 0,-23 12 23,-14 16-57,17 5 0,1 5-1860,13 1 1,3 1 1893,-2-2 0,6 0 0,8 5 0,19-25 0</inkml:trace>
  <inkml:trace contextRef="#ctx0" brushRef="#br0" timeOffset="9666">24199 9116 18126,'-4'0'-2166,"2"0"1,2 0 0,0 0 0</inkml:trace>
  <inkml:trace contextRef="#ctx0" brushRef="#br0" timeOffset="9984">24865 8790 18205,'-39'3'638,"-1"1"1,-23 17-616,28 9 10,21 10 34,32-12-11,16-8 0,9-1-17,14 0 1,5-1-74,10 5 1,-3 5-29,-15 1 0,-13 4-857,-16 22-2733,-69 5 3652,8-40 0,0-5 0,-9 6 0,7-12 0</inkml:trace>
  <inkml:trace contextRef="#ctx0" brushRef="#br0" timeOffset="10135">24961 8762 18541,'52'-9'-726,"0"0"1,1 0-1,20-3 1,-4 3-1908,-24 6 0,-4 2 2633,30 0 0,-32 1 0,-17 1 0</inkml:trace>
  <inkml:trace contextRef="#ctx0" brushRef="#br0" timeOffset="10770">22617 10529 17644,'66'10'254,"1"1"0,-1-1 0,1 1 0,-1 0 0,0-1 0,4-6 0,3-3 0,1-1 0,1-2 0,1-1 0,-2-1 0,0-1-1018,-4 0 0,-1-1 0,0-1 0,0-1 1,0-1-1,1-1 0,1-1 766,-3-1 1,2-2 0,0-1 0,1 0 0,-1-1 0,-1 0 0,-1 0 0,-3 1-135,7-2 0,-3 1 1,-2-1-1,1 0 0,1 0 1,3-2 147,-11 4 0,1-1 0,3-1 0,0 0 1,1 0-1,1-1 0,-1 0 0,-1 0 0,-1 0-1,4-1 1,-1-1-1,0 1 1,0-1-1,-1 0 1,0-1-1,1 0 1,-1-2-14,2 0 1,2-2 0,1 0 0,-1-1 0,-2 0-1,-1 0 1,-3 0 0,-5 0-15,11-5 1,-3 1 0,-4 0 0,-6-1 0,-7-3 11,5-12 0,-9-3 0,-18 1 457,-21-3 1,-16-1-443,-8 0 0,-8-3 0,-4 0 14,-4-2 1,-3-1 0,-3-1-185,2 5 1,-2-2 0,-1 0-1,1 4 181,-5-6 0,2 4 1,-1 1-5,1 3 1,1 1-1,0 4 670,-6-4 1,-3 2-663,0 1 0,-6-2 0,-2 1-22,10 10 1,0 1-1,-3-1 1,-2 1 249,3 2 0,-3-1 1,-2 0-1,0 2 0,0 2-270,-1 2 1,-1 2 0,-1 2 0,1 1 0,2 2-288,-3 0 1,2 2-1,0 3 0,0 2 280,-17 0 1,1 4-1,2 4-11,12 3 0,2 2 1,-6 2 4,3 1 0,-5 1 1,-4 2-1,-3 1 1,0 1 6,10 0 0,-1 1 1,-2 0-1,-1 2 1,-1 1-1,-2 0 1,-2 1-107,4 0 0,-2 1 0,-3 0 0,0 2 0,-2 0 0,1 0 1,1 1-1,1 0 0,2 0 111,-1 1 0,1 0 1,1 0-1,1 1 1,1 0-1,0 0 1,0 2-1,1 0-164,-7 2 0,-1 2 0,1 0 0,0 1 0,3 1 0,4-1 1,3 1 176,1 1 0,4-1 0,3 1 0,2 2 0,1 3-29,-13 12 1,1 4-1,6 4 1,13 4 28,18 1 0,10 4 0,7 3 0,3-1-6,0 0 0,3 1 1,6-1-1,10 0-62,8-6 1,8-1-1,6 0 1,2-2 0,0-2 61,5 5 0,2-3 1,2-1-1,-1 1-241,2 0 1,1 1 0,0-1 0,-1 0-575,-2-1 0,0-1 0,-1 0 1,-1 0 820,-3-1 0,-1 1 0,-1-2 0,-5-5 0,11 12 0,-7-6 0,-12-9 0,-1 0 0</inkml:trace>
  <inkml:trace contextRef="#ctx0" brushRef="#br0" timeOffset="26651">7573 10135 17834,'38'-32'138,"0"-1"1,12 4 0,1 12-117,7 27 34,4 23 302,-50 27 62,-29-2 1,-9 6-1914,6 1 0,-2 1 1493,-3 1 0,1-3-45,9-11 1,9-8 531,28-9-1036,13-27 0,10-11-852,19-15 1,5-9 1356,-9 5 0,2-2 1,-5 0-1,4-6 0,-5 0 1,-14 6-1,1 0 1</inkml:trace>
  <inkml:trace contextRef="#ctx0" brushRef="#br0" timeOffset="26871">8393 10303 18821,'-29'66'-583,"37"0"56,44-44 292,18-20 269,-18-19 246,-23-21 404,-27 7-192,-15 2-346,-9 4-336,-33 6-2029,-1 11-862,3 9 3081,22 11 0,24-4 0,7-1 0</inkml:trace>
  <inkml:trace contextRef="#ctx0" brushRef="#br0" timeOffset="27205">8937 10203 13364,'-7'-4'-1614,"1"1"1558,6 3 3586,0 0-1659,-1 11-1165,1 7-336,-2 15-191,2 9-78,4 6-101,1 3-1625,6-3-5356,3-7 6981,5-13 0,-8-14 0,-1-9 0</inkml:trace>
  <inkml:trace contextRef="#ctx0" brushRef="#br0" timeOffset="27472">9527 10104 19538,'32'45'-568,"1"1"0,-13 2 0,-11 1 1218,-16 0 0,-10-3 34,-15 22 145,0-28-739,24-31 44,12-6-123,46-2-627,7-1-522,-7 0 1,4 0-432,-2 0 1,0 0 1568,10 1 0,-2 0 0,9 0 0,-8 1 0</inkml:trace>
  <inkml:trace contextRef="#ctx0" brushRef="#br0" timeOffset="28189">12465 10234 18686,'2'74'39,"1"1"0,7-7 1,0-6-1,-2 4 0,11-24 1</inkml:trace>
  <inkml:trace contextRef="#ctx0" brushRef="#br0" timeOffset="28407">12860 10290 22260,'34'62'-889,"1"-1"1,2 4-1,-4-5-1867,-3-5 2756,-27-9 0,-9-24 0,-19-21 0</inkml:trace>
  <inkml:trace contextRef="#ctx0" brushRef="#br0" timeOffset="28508">12907 10298 15639,'52'-37'-109,"0"-1"1,-10 9 0,4 4 108,2 8 0,5 4 0,-7 2 0,12-2 0,14 5 0</inkml:trace>
  <inkml:trace contextRef="#ctx0" brushRef="#br0" timeOffset="28776">13280 10278 20501,'-21'72'247,"14"-3"-231,24-35 1,10-4-11,8-8 0,5-5-6,10-2 0,1-11 0,-3-17 0,-4-12 162,-10-9 1,-10-6-18,-11 4 1,-10-1-79,-17-9 1,-12 5-102,-9 18 0,-5 8-1378,-12 2 1,-2 8-1110,11 10 0,3 7 2521,5 8 0,7 3 0,11 2 0,9-6 0</inkml:trace>
  <inkml:trace contextRef="#ctx0" brushRef="#br0" timeOffset="29177">11938 11717 14731,'-44'2'2454,"-1"-1"0,-23 1-2275,72-5 213,24-6 168,32-10-433,-5 2 0,13-2 1,5-2-776,-17 5 0,3-1 1,3 0-1,3-1 0,3 0 640,-4 2 0,3-2 0,3 1 0,2-1 0,-1 0 0,0 0 0,-2 2-232,4-2 0,-2 0 0,0 1 1,-1 1-1,3-1 0,2 1-123,-8 2 0,2 0 0,3 0 1,0 0-1,0 1 0,-2 1 1,-2 0-1,-4 1 363,12-1 0,-3 2 0,-2 1 0,-3 0 0,0 0 0,8-1 0,-1-1 0,-4 2 0,-6 1 0,-14 3 0,0 1 0,0-1 0</inkml:trace>
  <inkml:trace contextRef="#ctx0" brushRef="#br0" timeOffset="30162">12543 2137 17173,'-41'58'220,"0"-1"1,1-3-1,10 5-170,17 15 1,20-4-35,18-29 1,12-8 45,17-2 0,8-17-25,-13-28 0,2-16 1,-4-2-683,10-14 1,-9-6 733,-13-3 1,-13-1-11,-21-14 135,-20 28 1,-10 5-1828,-32-5-6581,-5 53 8194,28 30 0,30 19 0,14-28 0</inkml:trace>
  <inkml:trace contextRef="#ctx0" brushRef="#br0" timeOffset="30548">23365 1306 19325,'20'64'-97,"1"-1"0,-1 1 0,-3-2-716,-5-9 1,-2-1-2102,-1 4 1,-2 1 2913,-1 0 0,-2-3 0,0 10 0,-4-17 0</inkml:trace>
  <inkml:trace contextRef="#ctx0" brushRef="#br0" timeOffset="30732">23359 2769 20828,'64'-34'-445,"1"0"1,0-1 0,-2 12-1,3 1 1,4 3 0,2 2 444,-4 2 0,3 3 0,2 1 0,-2 1 0,-4 1 0,-6 0 0,-2 2 0,-3 0 0,-1 3 0,1 3 0,1 1 0,0 0 0</inkml:trace>
  <inkml:trace contextRef="#ctx0" brushRef="#br0" timeOffset="31150">23926 4086 18608,'10'59'87,"0"-1"0,0 0 1,1 2-1,-1 1 1,-1-1-81,0-3 1,-2 0-1,0 1-1406,0 2 0,-2 1 1,0 0 1327,-1-1 0,-1 0 0,-1 1-172,-2 0 1,-1 1-1,0 0-128,-2-2 0,-1 1 1,-2 2-1757,0-2 1,-1 3 0,-1 0 0,1-4 2126,-1 1 0,0-5 0,0 0 0,0 1 0,-1-1 0,3-10 0,-2 9 0</inkml:trace>
  <inkml:trace contextRef="#ctx0" brushRef="#br0" timeOffset="31417">23967 6342 19224,'2'75'1916,"5"-5"-1882,8-23 0,8 1-12,0-16 0,3-1 34,25 9 124,-1-3 357,-17-39-268,-23-20-34,-6-44-230,-4 28 1,1-3-476,5-7 0,3 1-1446,9-21 1916,29 19 0,-26 35 0,9 3 0</inkml:trace>
  <inkml:trace contextRef="#ctx0" brushRef="#br0" timeOffset="52835">23600 10399 14316,'45'0'683,"1"1"1,4-5 0,3-3-471,3-5 0,3-3-621,-14 0 0,2-1 1,8-5 420,-1 1 0,9-5 0,4-2 0,3-1 0,-1 0 0,-4 3-421,4-2 0,-2 2 0,-1-1 1,2 1-1,3-2 408,-7 3 0,4-1 0,2-1 0,0 0 0,-1 1 0,-5 2 0,-5 2-421,8-3 1,-4 1 0,-6 5 0,-8 6-238,2 7 1,-21 10-1708,-47 20 2365,-17 1 0,-4-2 0,2-2 0,9-8 0</inkml:trace>
  <inkml:trace contextRef="#ctx0" brushRef="#br0" timeOffset="72196">15684 11106 15011,'-50'2'694,"0"0"1,6 0 0,6 0-56,7 5-370,16 1-224,18 1 179,68 4-198,-24-10 0,7-3 0,6-3-584,5-2 0,6-3 0,3-3 1,3-2 564,-15 2 0,3-2 1,1-2-1,1 0 1,-1-1-1,-2 0-429,7-2 0,-2-2 1,-1 0-1,0 0 0,0-2 422,1-1 0,1-1 0,-1-1 0,-2 0 0,-5 1 0,-4 1 0,-4 1 0,-2 0 0,1-3-78,6-5 0,1-1 1,-3-3-1,-5 0 156,-3-4 1,-6-1-1,-6-5 4,-5-4 0,-6-4 1,-12 3-50,-19-7 1,-16 4 10,-17-2 1,-8 5 17,7 10 0,-1-1 35,6 0 0,-1-4 0,1-1-26,1-5 0,2-2 0,-1-3-49,3 3 1,-2-4-1,1 0 1,2 2-294,-2-7 0,1 2 1,0 0 288,-1 0 1,-1 1 0,0 5 3,-8-3 0,-1 6-5,-2 2 0,-3 4 315,1 5 0,-5 2-332,4 10 0,-4 1 0,-2 4 0,-3 3 0,-2 3 0,-2 2-8,-13-2 1,-2 2-1,2 4 512,12 5 1,3 3 0,1 3-500,-22 4 1,6 6-1,22 3 1,2 6-14,1 8 1,-3 8 0,2 6 1,6 4 0,1 6 1,2 4-1,-1 1-442,-1 1 1,0 1 0,1 3 0,2 3 449,6-3 0,1 4 0,2 2 1,2 0-1,3-1-5,4-6 1,3 0 0,2 0 0,1 0 0,1 1-10,1 4 1,1 0 0,2 2 0,0-1 0,2 1-679,1 2 0,1 0 0,1 0 0,2 0 0,3 0-305,2-1 0,2 0 0,2-1 0,2 0 1,1-1 994,3-4 0,3 1 0,1-1 0,0-3 0,-2-6 0,2 8 0,-1-6 0,2-4 0,12 4 0,-1 1 0</inkml:trace>
  <inkml:trace contextRef="#ctx0" brushRef="#br0" timeOffset="76374">12930 14006 18406,'15'50'22,"-1"-1"1,-1 1 0,-2 3-711,-3-5 1,-2 4-1,0-1 300,2 22 1,-1-1-1,-2-10 1,-2-5-1,3 18 1</inkml:trace>
  <inkml:trace contextRef="#ctx0" brushRef="#br0" timeOffset="76944">13876 13875 18675,'-50'-32'1054,"5"7"-965,22 29-66,-1 7-23,-3 10 44,-1 9-44,-1 9 12,-4 26-12,14 0-34,8-2 34,25-17 11,13-25 23,34-3-124,10 3-207,-35-2 0,-3 3 297,10 22 0,-47 20 0,-27-5-678,-3-17 0,-6-3-2465,5-13 0,-1-2 3143,0 1 0,3-6 0,-4-9 0,26-13 0</inkml:trace>
  <inkml:trace contextRef="#ctx0" brushRef="#br0" timeOffset="77112">13694 14017 16961,'2'-6'89,"-1"1"-133,35-30-1850,-7 16-1227,0-5 1,3 0 3120,9-1 0,-18 11 0,-6 3 0</inkml:trace>
  <inkml:trace contextRef="#ctx0" brushRef="#br0" timeOffset="77445">14348 13771 17946,'-34'38'321,"0"1"1,3-2-1,5 1-119,2 27-168,11 1 10,23-28 1,10-3-6,12-9 1,8-8-52,17-6 1,5-11-341,-8-7 0,-2-9 352,-3-8 0,-7-6 89,-6-18 503,-33-13-558,-54 10-253,8 26 0,-6 5-61,0 4 0,-1 6-299,0 8 1,4 6-2111,-6 9 2689,18 20 0,16-17 0,13 5 0</inkml:trace>
  <inkml:trace contextRef="#ctx0" brushRef="#br0" timeOffset="78715">21574 12910 17454,'2'42'231,"0"-1"1,5 31 0,0 6-1256,-2-22 1,0 2 0,1-1 815,0 2 1,0 1 0,-1-5-1,0 10 1,-1-10 0,-1-11 0</inkml:trace>
  <inkml:trace contextRef="#ctx0" brushRef="#br0" timeOffset="79536">22082 13059 16468,'-8'0'1927,"2"0"-1602,6 0-179,0 0-124,4-1 56,6-1 12,21-9 0,21-8-79,7-5-175,-23 10 1,0-1 152,27-9 0,-14 11 0,1 2 11,-8 3 0,-2 2 0,34-2 11,-38 18 438,-39 8 122,-19 25-347,3-8 349,-9 14-372,15 2-167,6 8-1,5 12-33,6-18 23,3-11-23,2-24 33,8-5 12,3-15-22,1-5-23,-2-8 0,-10 4 0,-4 4 0,-3 3-168,-2 3-549,-13 10-706,2 2-2062,-7 1-840,8-3 4325,4-13 0,4 3 0,-1-4 0</inkml:trace>
  <inkml:trace contextRef="#ctx0" brushRef="#br0" timeOffset="80003">22598 12705 19459,'-44'-15'620,"-1"-1"0,0 10 1,1 12-515,2 27 0,4 12-1247,5 1 1,3 6 1158,9-4 1,2 5 0,3-1-3,-1 18 1,4 1-6,3 3 1,3 0 4,0-4 1,8 1-29,9-17 1,5 1-1,7-5 12,19 8 0,11-8-8,-6-15 1,5-4 0,1-8-16,16-9 1,-1-12 16,-2-11 1,-7-10-12,-22-1 0,-7-7 212,0-11 0,-11-4-228,-30-28-46,-19 35 1,-11 8-1,-5 10 1,-4 10-407,-15 11 1,1 9-15,16 2 1,3 3-399,2 3 1,3 0-533,6-1 1,4 1 1701,-7 13 1,19-16-1,17-6 1</inkml:trace>
  <inkml:trace contextRef="#ctx0" brushRef="#br0" timeOffset="80354">23188 12871 20322,'-44'40'229,"0"-1"1,0 0 0,-8 9 0,9 3-213,12 18 0,12 3-387,8-20 0,8 0 364,10 13 1,11-3 10,12-14 1,10-6-29,16 0 1,5-12-45,-6-18 0,1-13 61,-2-9 0,-7-9 6,0-27 264,-29-21-163,-68 21-101,1 26 0,-8 9-477,-13 16 1,-1 9-1210,12-2 0,7 5-7199,-13 18 8885,56-24 0,9-7 0,3-4 0</inkml:trace>
  <inkml:trace contextRef="#ctx0" brushRef="#br0" timeOffset="80522">23820 13153 21084,'-57'-14'-230,"13"2"0,36 12 1,5 0-1</inkml:trace>
  <inkml:trace contextRef="#ctx0" brushRef="#br0" timeOffset="80773">23983 12870 22417,'37'17'0,"1"1"0,4 1 0,2 0-34,8 4 1,3 3-527,12 9 0,-4 4-269,-23 1 0,-6 2-757,-3-2 0,-14-1-5338,-43 27 6924,-33-36 0,22-15 0,5-8 0</inkml:trace>
  <inkml:trace contextRef="#ctx0" brushRef="#br0" timeOffset="80924">24207 12727 20692,'58'-17'-15,"0"0"0,1 0 0,5 5-551,-4 9 0,8 4 0,0 2 0,-10-2 0,-6-2 0,-1 0 0,14 4 0,-1 0 0,1 1 0</inkml:trace>
  <inkml:trace contextRef="#ctx0" brushRef="#br0" timeOffset="81174">21955 14803 19885,'57'-15'42,"-1"1"1,1-1 0,8-2-1,2-1 1,2-1-43,-6 1 0,2 0 0,2-1 0,1-1-1038,-9 2 0,1 0 0,1 0 0,4-1 0,4-2 1014,-8 4 0,3-2 0,4 0 1,1 0-1,2-1 0,0 0 1,1 1-1,-2 0-914,-6 2 0,0 1 1,1 0-1,0 0 1,1 0-1,-1 0 1,0 0-1,0 0 1,-1 1 937,7-3 0,1 0 0,0 0 0,0 1 0,-2-1 0,-1 2 0,-2 0 0,-4 1 0,17-2 0,-1 0 0,-5 1 0,-6 2 0,-11 3 0,-2 1 0,1 1 0</inkml:trace>
  <inkml:trace contextRef="#ctx0" brushRef="#br0" timeOffset="81341">22846 14547 19591,'68'-17'-11,"0"1"0,1-1 1,-1 0-1,0 0 1,0 1-1,1-1 1,-1 0-1,0 0 0,-3 2 1,1-1-1,0 0 1,0 0-1,2 0 1,0 0-1,0 0 0,1 0 1,0 0-1,1-1 1,0 0-164,0 0 1,2 0 0,1-1 0,1 1 0,1-2-1,0 1 1,-1 1 0,-1-1 0,-1 0 0,-2 1-1,-2 1 1,-3 0 0,9-2 0,-2 0 0,-2 1-1,-1-1 1,-3 2 0,0 0 0,-2 1 0,-1 1-1,4 1 1,0 1 0,1-1 0,-1 0 0,0 0 0,0 0-1</inkml:trace>
  <inkml:trace contextRef="#ctx0" brushRef="#br0" timeOffset="84319">16875 13661 14854,'-8'9'-11,"50"9"-1,23-12-638,-19-2 0,10-1 0,6 0 0,0-3 638,-3-3 1,1-2 0,3-2 0,2 0 0,3-1-425,-4 1 0,5 0 1,1-1-1,3 0 1,-1-1-1,-1 0 1,-2 0 360,5-2 0,-1 0 1,-2-1-1,1 0 0,-1 0 1,2 0-108,-8 1 0,0 0 0,2-1 0,-2 1 0,0 0 1,-2 0-1,-2 1 92,6-1 0,-4 0 1,-1 0-1,0 0 0,5 0-75,1-2 0,4 0 0,1 0 0,1-1 0,-1 0 1,-2 0 195,-5 0 1,-1 0 0,0 0-1,-1 0 1,0-1 0,1-1 14,2 0 1,2-1 0,0-1 0,-1 0 0,-4 1 0,-4 0-42,5-2 1,-4 1-1,-5 0 1,-6-1 257,14-11 0,-17 3 805,-25 10-822,-25 5 1659,-5 17-1882,-2 0 2685,7 3-2652,10-2 2277,17 7-2221,8 4-78,-1 17-34,-11-2-236,-19 13-246,-15-5-325,-6-6 1,-7 2-651,-8 4 0,-5 1 1457,-11 12 0,-1-2 0,19-19 0,2-4 0,-18 18 0</inkml:trace>
  <inkml:trace contextRef="#ctx0" brushRef="#br0" timeOffset="86525">22595 10584 14540,'61'-8'316,"0"0"0,0-1 0,-7 2 0,-1 0 0,2-1-283,0-1 1,2-1 0,2-1 0,-2 1-950,11-1 0,-1 1 0,6-1 927,-11 3 0,5 0 0,3-1 0,1 1 1,-1 1-272,1-1 0,1 1 0,-1 0 0,2 0 1,2 0 247,-5 1 1,2-1 0,1 0-1,1 0 1,-3 0 0,-3 1-1,2 0 1,-1-1 0,-2 1 0,-5 0 0,-8 0 264,31-3 1,-40 1-64,-96 4 221,-7 5 0,-14 1 0,0 1-510,0 0 0,0 0 0,5 0 334,-10 1 0,15-4 740,26-8-987,88-7-48,-1 3 1,12-3-1,4 1-22,-7 2 1,3 1 0,3 1 0,2-1-280,-4 2 0,3 0 0,1 0 0,-1 1 0,-3 0-270,2 0 1,-2 1 0,-2 1 0,-4 1 630,4 1 0,-5 2 0,-11 1 0,-1 1 0,-29 0 0</inkml:trace>
  <inkml:trace contextRef="#ctx0" brushRef="#br0" timeOffset="129509">15304 11357 14887,'63'-10'300,"0"1"1,0 0 0,-4 0 0,1-1 0,2 0 0,3-2-281,-3-1 0,2-1 0,2-2 1,2 1-1,-1 0-944,-5 3 0,2-1 0,1 1 0,-1-1 0,-1 2 0,-2-1 921,2 1 1,-3 0 0,0 0 0,0 0 0,1 0 6,7-2 1,2 0-1,0 0 1,-4-1 0,-5 1 460,4-3 0,-6 1 1,-2-3-153,1 0 1,-1-1 0,-12-4-219,-11-8 1,-15-3-7,-25-17 913,-20-11-867,3 14-12,4-19 34,10-2-135,4 1 124,5 7 22,0 21 3120,0 1-3187,-3 0 349,-7-29-450,0 22 0,-2-5 7,1 5 1,-2-3 0,-1-1-526,-3-5 0,-1-1 0,0 3 518,-6-16 0,0 4 6,-1 6 0,0 4-83,7 21 1,-3 0 92,-10-11 1,-5-2 11,-6-3 0,-2 0-23,2 0 1,0 1-204,-1 1 1,4 2 208,15 15 1,3 0-1,-15-28-11,11 5 0,0-9-34,1 18 68,-5 5 1420,-10 22-1466,-12 15 1,-18 2 11,27 4 0,-1 2-45,-4-1 1,-1 1 44,-1 2 0,-1 0 22,-15-2 1,0 0-12,9-2 0,3-1-17,2 0 1,4-1 5,-14 2 420,33 13-420,-4 19 5,10-5 1,-2 9-431,-10 12 0,-6 10 1,-1 3 407,6-4 0,-2 4 0,1 1 0,-1 0-459,8-13 0,-1 0 0,1 1 0,0-1 1,2 2 472,-7 14 0,1 1 0,3-1 0,5-4-124,6-4 0,4-3 1,4 2-356,3-2 0,3 3 1,2 2-1,4-1-969,5 1 0,4 1 0,2 0 0,0-1 1451,-1 0 0,0-1 0,2-1 0,0-5 0,5 3 0,0-5 0,0-8 0,11 13 0</inkml:trace>
  <inkml:trace contextRef="#ctx0" brushRef="#br0" timeOffset="135645">18998 10800 15997,'3'5'1826,"-1"-1"-1187,38 0 0,17-8-516,-16-4 0,7-5-848,1 1 1,11-1-1,6-3 1,2-1-1,-2-2 763,2-4 0,0-2 1,0-3-1,3 0 0,2-1-315,-9 4 0,3-1 0,2-1 0,0 0 1,1-1-1,-3 1 0,-1 1 277,0-1 0,-1 1 0,-1-1 0,-1 1 0,-1 1 0,-1-1 0,5-3 0,0 0 0,-2 0 0,-3 2 0,-6 0 245,5-1 1,-6 1 0,-3-3-269,-2-6 1,-3-3 0,-9-3-135,-3-17 1,-15-7 178,-15 12 1,-9-3 0,-7 0 92,-11-7 1,-9 1 0,-2 3-79,1 7 0,-2 2 1,1 1 40,0-3 0,1 1 1,2 3-6,-1-4 0,2-1 609,6 7 1,-1-4-1,1 0-630,0 1 0,1 0 1,-3-1-31,-5-9 1,-3-1-1,1 4-22,7 11 0,-1 3 0,0 3-6,-17-14 1,-1 6 5,10 16 0,-4 4 50,-21-8 0,-9 4-65,14 15 0,-3 4 0,-5 1 15,1 2 0,-4 2 0,-2 1 0,3 3-288,6 3 0,2 2 1,-1 3-1,1 1 288,-4 1 0,0 3 0,1 1 0,3 3-4,-2 3 1,4 2-1,-2 5-8,2 3 1,-2 5 0,0 3 0,3 2 0,3 3 0,1 2 0,3 2 0,0 0-1,1 0 1,0 1 0,3 1 0,5 2 11,-4 13 0,7 3 0,11 5-3,13-9 0,9 5 0,3 0 1,2-2 2,1 8 0,2-2 0,3 3-79,0 0 1,2 4-1,2-1 1,0-4-105,3-1 0,2-4 0,2 3-395,0-8 1,0 2 0,2 1 0,0-3 577,6 12 0,-1-3 0,0-3 0,-5-11 0,-1-1 0,-1-6 0,2-2 0,-1 0 0</inkml:trace>
  <inkml:trace contextRef="#ctx0" brushRef="#br0" timeOffset="136083">18964 7307 16636,'-6'2'907,"2"0"-616,-1 40-77,6 3-192,0-1 1,2 3-170,3-3 1,2 3-1087,7 22 0,1 3 1233,-4-1 0,-1-3 0,0-13 0,-1-4 0,-3 20 0</inkml:trace>
  <inkml:trace contextRef="#ctx0" brushRef="#br0" timeOffset="136248">18857 8042 18238,'54'-1'-1241,"1"1"0,-1-1 0,23-9 0,-8-9-462,-22-6 0,-7-7 1703,-6-3 0,-7 1 0,-10 5 0,-10 5 0</inkml:trace>
  <inkml:trace contextRef="#ctx0" brushRef="#br0" timeOffset="136681">18021 5987 17790,'22'59'25,"0"0"0,0 0 0,0 0 1,0 0-1,-2 0 0,0-3 1,-1-1-1,2 0-34,4 2 1,2 1-1,0-2 1,-4-5-1696,5 19 0,-6-5 1401,-7-7 1,-3-3 234,-2-8 1,-7-4 969,-29 24-757,-33-55-27,22-17 0,-1-8-320,-12-19 0,3-9 347,7-3 1,4-3 11,-1-3 0,3 0-56,4 3 0,4 0-51,3 0 1,10 1-758,29-21-1556,18 32 0,11 5 2263,2 8 0,3 5 0,-4 5 0,-4 2 0,4-3 0</inkml:trace>
  <inkml:trace contextRef="#ctx0" brushRef="#br0" timeOffset="137019">18401 6286 18294,'6'40'-745,"0"0"0,8 17-252,39-20-359,-7-25-213,15-12 1871,-16-25 629,-8 2 794,-23-15-179,-17 16-458,-2 5-405,-4 7-504,-1 5-190,4 13-124,11 16-1344,27 6 505,4-2-57,20-12-471,-8-18-106,-13-8 1,1-7 1607,23-27 0,-9 10 0,-24 0 0</inkml:trace>
  <inkml:trace contextRef="#ctx0" brushRef="#br0" timeOffset="137166">18998 6095 17151,'-31'-49'2107,"8"11"-2141,21 45 34,12 15 0,7 18-459,12 17-875,6 9 1334,-15-20 0,-1-2 0,2 1 0,-1 8 0</inkml:trace>
  <inkml:trace contextRef="#ctx0" brushRef="#br0" timeOffset="137318">18925 6372 17767,'56'-22'-514,"1"0"1,-1 0-1,-3 3 1,19 1-1,-20 4 1</inkml:trace>
  <inkml:trace contextRef="#ctx0" brushRef="#br0" timeOffset="137668">19232 6217 18474,'60'43'-4639,"1"-9"4650,-6-39 157,-12-3 1322,-26-7 1614,-9-8-1692,-4-2-729,-4-1-605,2 4-78,2 9-78,16 2-359,9 6 325,16 0-22,2 4 78,-12 1-449,-5 0-279,-11 0-4695,13 0 5479,-8 0 0,0 0 0,-14-1 0</inkml:trace>
  <inkml:trace contextRef="#ctx0" brushRef="#br0" timeOffset="137986">19886 6032 17599,'57'-28'-172,"1"1"1,-13 4-1,-5 1-175,12-11 347,-34 10 649,-23-5 573,-32 12-617,-6 9-246,-21 26-1,15 20-490,2 13 222,9 8-90,22-19 0,11 0-1172,18-3 1,12-2-1339,20 3 1,10-7 2509,6-8 0,0-7 0,-8-7 0,-5-4 0,2-2 0</inkml:trace>
  <inkml:trace contextRef="#ctx0" brushRef="#br0" timeOffset="138320">19690 7104 16894,'5'0'168,"12"48"-168,-7-18-135,13 37-3069,-4-35 3204,-3-10 0,-4-11 0,-6-6 0</inkml:trace>
  <inkml:trace contextRef="#ctx0" brushRef="#br0" timeOffset="138454">19605 6866 16636,'-2'-7'-2611,"1"2"-2756,39 12 5367,-1 4 0,8-2 0,-18 0 0</inkml:trace>
  <inkml:trace contextRef="#ctx0" brushRef="#br0" timeOffset="138638">19942 7081 20076,'8'-73'829,"6"11"-829,19 41-941,31 11-1805,-25 15 1,2 4 2745,-1-4 0,-2 2 0,18 15 0,-35-15 0</inkml:trace>
  <inkml:trace contextRef="#ctx0" brushRef="#br0" timeOffset="138939">20237 6495 20826,'7'58'-101,"1"1"0,0-1 0,-1 1 1,1 3-1,1-3 0,3 0-97,7 1 0,5-1 1,-2-4-811,2 2 1,-4-3-232,-1 10 1,-7-2 1265,-6-18 1,-7-4 880,-28 16-88,-10-61-652,11-17 0,1-8-151,5-2 0,3-4 5,-1-18 1,5-4-533,7 3 1,7-2-2030,11-10 1,8 1 2538,1 15 0,3 8 0,22-12 0,-21 31 0</inkml:trace>
  <inkml:trace contextRef="#ctx0" brushRef="#br0" timeOffset="139107">20662 6422 21129,'-22'65'-116,"0"-1"0,16 1 0,10-1-752,7-9 0,9-4-1990,8-6 1,4-7 2857,13-5 0,-20-17 0,-9-10 0</inkml:trace>
  <inkml:trace contextRef="#ctx0" brushRef="#br0" timeOffset="139224">20922 6825 20905,'-3'-7'560,"0"0"-1669,3 7-2903,0 0 4012,-8 28 0,6-21 0,-6 21 0</inkml:trace>
  <inkml:trace contextRef="#ctx0" brushRef="#br0" timeOffset="141764">22946 10458 17465,'-1'5'-56,"1"-2"1087,71 19-819,-21-21 1,9-4 0,2-1-1308,8 3 0,4 1 1,9-6 1134,-22-3 0,5-2 0,4-3 0,3-2 0,1-1 0,1-1 0,-2 1-314,-5 1 0,1-2 0,-1 1 0,1-2 1,1 1-1,1-2 0,2 1 0,2-1 282,-8 3 0,1 0 0,3-1 0,1 0 1,1-1-1,0 1 0,0-1 0,-1 1 0,0 0 1,-2 0-1,-1 1-102,4-2 0,-1 1 0,-1 0 0,0 0 0,-1 0 0,-1 1 0,0-1 0,0 2 1,-1-1 112,5 0 1,1-1-1,0 1 1,-1 1 0,-1 0-1,-3 0 1,-2 1-1,-4 1-99,6-2 0,-5 2 1,-2 1-1,-1-1 1,0 0 107,15-3 0,1 0 0,-3 0 0,-7 0 376,-8 1 0,-5 1 0,-3-1-203,21-4 1,-23-3 2242,-45 1-2232,-20 8 2918,-5 4-3052,14 6 1483,3 1-1505,3 2-46,2-1-78,0 0-111,0-1-325,0-2-2857,0-7 3361,-10-2 0,7 2 0,-6 4 0</inkml:trace>
  <inkml:trace contextRef="#ctx0" brushRef="#br0" timeOffset="150157">15307 12517 14126,'6'3'2364,"-1"0"-1613,-5-3 22,99-15-695,-42-2 1,6-5 0,9-4-678,-12 5 1,8-2-1,4-2 1,3 0-1,0-2 1,-3 1 633,-12 2 0,0 1 0,0-1 0,0-1 1,1 0-1,1-1 0,2 0-202,1-1 1,3-1 0,1-1 0,1 0-1,0 0 1,0 0 0,-1 0 0,-1 1 184,-5 3 0,-3 0 0,0 1 0,-1 0 1,1-1-1,2 1 0,3-2 0,3-1-138,-7 3 0,3 0 0,2-1 0,2-1 0,1 0 1,1 0-1,1-1 0,1 0 0,1 0 0,-1 0 1,0 1-1,0-1 124,-6 3 1,0 0 0,0 0 0,2 0 0,-1-1 0,1 1 0,0 0-1,0-1 1,0 1 0,0 0 0,1-1 0,-1 1 0,0 0 0,-1 0-77,1 0 0,-1 0 1,1 0-1,-1 0 0,1 1 1,0-1-1,0 0 0,-1 0 1,0 1-1,1-1 0,-2 1 1,1 0-1,-1 0 0,0 1 74,7-3 1,0 0 0,0 0 0,1-1 0,-1 2 0,0-1 0,-1 1 0,-1 0-1,-2 1 1,-2 1 0,-1 0 0,-3 2-3,7-2 0,-3 1 0,-2 0 0,-2 2 0,-2 0 0,0 1 0,0 0 0,0 0 0,4-2 0,-1 1 0,0 1 0,-1-1 0,-1 1 0,-1 1 0,0-1 62,3 0 1,0 1 0,-2 0-1,0 0 1,0 0 0,1 1-319,2-2 0,1 1 0,1-1 0,-1 1 1,-3 0-1,-2 0-957,13-4 0,-5 1 0,-1-1 0,-2 1 1213,-6 2 0,0-1 0,-4 2 0,-8 0 0,8-2 0,-17 2 0,-28 4 0</inkml:trace>
  <inkml:trace contextRef="#ctx0" brushRef="#br0" timeOffset="150376">22709 9795 12871,'43'10'874,"0"1"0,-3-2 0,-5-1-348,8-1 125,-28 22-719,-60 26 68,2-16 0,-2-1 0,14-11 0,-1-3 0,-1-4 0,-1-1 0</inkml:trace>
  <inkml:trace contextRef="#ctx0" brushRef="#br0" timeOffset="150960">15381 12432 16726,'1'-9'2028,"0"1"-1916,-29 37 0,-11 19-101,6 0-351,-8 6 1,2 1 339,19 1-511,31 3-2414,20-35 1,8-4 2924,2-1 0,0-2 0,-1-6 0,-3-5 0,7-2 0</inkml:trace>
  <inkml:trace contextRef="#ctx0" brushRef="#br0" timeOffset="151863">22104 15345 20356,'48'-32'28,"0"-1"1,0 0 0,0 1 0,7-4 0,1 0 0,2 1-1,2 1-4,-8 6 1,0 3 0,2-1 0,4-1 0,4-2-644,-8 4 0,3-1 0,3-2 0,2-1 0,3-1 0,1 1 0,0-1 0,2 0 0,-1 1 639,-6 3 0,2 0 1,2-1-1,0 1 0,0 0 1,2 0-1,-1-1 1,1 1-1,0 0 0,-1 0 1,0-1-96,1 1 1,1-1-1,-1 0 1,0 0-1,1 1 1,0-1-1,-1 1 1,1-1 0,0 2-1,-1 0 1,1 0 87,-2 1 0,1 0 0,2 0 1,-1 1-1,0-1 0,0 2 0,-2-1 1,0 2-1,-2 1 0,-2 0 0,-3 2-26,11-3 0,-4 1 0,-2 2 0,-1 1 1,-1 0-1,1 1 0,2 0 19,5-1 0,2 1 1,0 0-1,0 0 1,-1 1-1,-2 1 1,-3 0-86,6-1 1,-2 2 0,-3 0 0,-1 0-1,-1 2 42,10-3 1,1 1 0,-5 1 0,-10 2 36,8 1 0,-32 4 1468,-40 6-1456,-29 3 2189,-21 1-2122,-7-1 1332,18-10 1,-2-7-1323,3-9 1,0-6-73,-9-16 0,3-6 60,9 2 1,3-2-78,-1-8 0,2 0 0,3 11 0,-2-3-267,0-2 1,-3-5-1,-2-2 244,8 11 1,-1-1 0,-2-1 0,-1-3 15,-1 0 0,-2-3 0,-2-2 1,0 1-1,2 2-517,-4-4 1,1 1 0,-1 1-1,-1 0 518,-2-1 1,-1-1-1,-2 3 1,1 3-653,-6-3 0,-1 5 1,-2 2 654,12 12 0,-2 1 0,0 1 1,-2 2-4,-2 2 0,1 0 1,-4 3-1,-4 1-120,-5 2 1,-5 2 0,-4 2 0,-1 1 0,0 3 112,8 4 0,-1 2 0,0 2 0,-2 2 0,-2 0 0,-2 2 13,6 1 0,-3 1 0,-2 1 0,-1 2 0,0 0 0,1 1 0,1 0 0,2 1-172,-10 1 1,1 1 0,2 1-1,1 1 1,-1 1 0,1 2 161,-2 1 1,0 2 0,-1 1-1,2 1 1,2-1 0,2 1 2,3-1 0,4 0 1,1 0-1,-1 0 0,-4 2 12,5-1 0,-2 0 0,-1 1 0,-2 1 0,-1-1 0,1 1 0,2-2-18,-9 2 0,1-1 0,1 0 0,-1 0 0,-1 0 0,-1-1 13,5-1 0,-3 1 0,0-1 0,-1 0 0,2-1 0,3 0 0,2-1-7,-4 1 0,2-2 1,2 0-1,3-1 0,2-1-10,-2-1 0,2-2 1,3 0-1,6 2 475,-16 2 1,6 9-512,12 9 1,0 11 0,7 8 4,12 6 0,7 7 0,3 7 1,3 5-256,5-14 1,1 3-1,2 4 1,2 2 0,1 2-1,4 0 1,2 2-284,3-8 1,2 3 0,3 2 0,2 0 0,2 1 0,0 0 0,1-1 0,1-1 0,-1-1 585,2 2 0,1 1 0,1-1 0,0-1 0,2-1 0,-1-1 0,1-3 0,-1-1 0,6 17 0,1-1 0,1-4 0,-1-6 0,1-9 0,1-12 0,0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20:03.4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3590 3834 17890,'46'-20'15,"0"0"0,-2 2 0,0 4-21,1 4 1,-4 11-40,10 43 62,-44-2 0,-12 6-6,-7 5 0,-10 1-4,-8-5 1,-6 2 0,4-5-8,3-1 0,5-4-538,-5 0 0,14-4-3216,42-6 3754,9-40 0,4-9 0,14 5 0,8-23 0</inkml:trace>
  <inkml:trace contextRef="#ctx0" brushRef="#br0" timeOffset="268">4356 3981 15583,'-52'32'661,"0"0"0,11 0 0,10 0-997,16 13-68,31-9 292,18-26 34,32-16 112,-6-21 414,-4-9-12,-28 0-144,-34 10-270,-9 14-134,-22 6-5098,9 4 5210,2 3 0,15 2 0,11-3 0</inkml:trace>
  <inkml:trace contextRef="#ctx0" brushRef="#br0" timeOffset="570">4843 3898 17588,'-47'33'213,"0"-1"0,8-6 0,11-1-202,21 14-11,25-16-33,38-8 55,15-17-22,2-8 23,-13-14 33,-34-9 11,-13 11 11,-14-5-78,-14 16-605,-27 3-5031,3 9 5636,2 1 0,19 4 0,16-5 0</inkml:trace>
  <inkml:trace contextRef="#ctx0" brushRef="#br0" timeOffset="1021">5613 3831 18574,'22'-59'-71,"-1"1"0,11-2 1,7 4 53,16 5 0,4 7-11,-11 8 0,-1 8-107,-2 9 1,-11 17 168,-33 66 72,-22-7 1,-9 4 49,0 3 1,-4 0-262,7-20 1,-3 0 0,6-3 115,5-3 1,4-3-12,-2 23 67,27-18 67,47-17-84,-11-31 1,3-9-46,1 3 1,-1-4-143,0-13 1,-7-4 169,-5-18-44,-38 0-437,-63 27-1317,9 28 1,-5 10 1764,11 3 0,-1 5 0,4 1 0,-5 3 0,6 1 0,14-3 0,1 0 0</inkml:trace>
  <inkml:trace contextRef="#ctx0" brushRef="#br0" timeOffset="1673">3859 7569 17398,'39'-37'239,"1"0"0,3 8 0,1 10-239,-5 14 0,-1 10 0,24 25 0,-42 25 28,-25-5 0,-9 6 123,-9 3 1,-4 1-450,8-12 1,-1 2 0,0-4 297,-5 6 0,2-5 0,3 20 258,26-43-1009,35-23-807,-1-22 1,5-7 280,3 3 0,2-3-809,11-15 1,-2-1 2085,-10 11 0,-6 3 0,9-6 0,-12 11 0</inkml:trace>
  <inkml:trace contextRef="#ctx0" brushRef="#br0" timeOffset="1907">4616 7642 17420,'-43'19'429,"0"-1"1,4-1 0,8 2-419,10 17-134,27-6 44,12-7 12,25-11 11,5-20-56,2-5 34,-2-11 67,0-13 44,-21 5-201,-24 3-695,-20 14-1232,-20 16-2477,6 6 4572,7 1 0,10-1 0,7-5 0</inkml:trace>
  <inkml:trace contextRef="#ctx0" brushRef="#br0" timeOffset="2224">5163 7586 18003,'-32'21'0,"0"1"0,-18 22 0,34-6-213,19 15 22,16-20 191,18 0-22,11-25 22,-11-11 0,1-5 11,22-17 886,-5-15-740,-41-8-236,-29 15-706,-19 8-1287,-5 17-3520,0 4 5592,5 4 0,15 0 0,7 0 0</inkml:trace>
  <inkml:trace contextRef="#ctx0" brushRef="#br0" timeOffset="2611">6225 7280 19146,'-52'-1'85,"1"-1"1,4 3 0,6 5-86,2 16-45,13 17-380,36-9 167,35-4 101,12-19 12,12-17 145,-26-7 213,0-12 918,-18 9-548,-4 1-426,-16 43-124,-8 6-22,2 32-11,-2-8-409,9-14 1,3 2-1071,7 3 0,2 2 1479,4 17 0,1-3 0,-5-25 0,-2-3 0,6 28 0</inkml:trace>
  <inkml:trace contextRef="#ctx0" brushRef="#br0" timeOffset="3194">4164 11173 18070,'8'-62'358,"8"27"1,9 6-365,12 14 1,5 7-51,-3-3 0,1 6 33,1 10 1,-6 9 11,-8 31 11,-22 29-1166,-17-29 0,-5 2 1177,-5 4 1,-4 1-1,-6-1 0,-3 2 347,-3 9 0,3 0-358,13-13 0,5-3 0,3-4 0,11-4 388,31-3-388,24-36-73,-1-16 0,7-6-398,7-4 1,3-3-1390,-14 4 0,1-1 1,-3 1 1859,10-6 0,-7 4 0,11-5 0,-48 20 0</inkml:trace>
  <inkml:trace contextRef="#ctx0" brushRef="#br0" timeOffset="3477">4770 11322 17487,'-19'46'112,"1"0"0,11-4 0,8-3-33,25 17 11,22-23-12,-7-25 68,18-26-90,-8-21 34,-7-20-90,-35 0-56,-23 21-23,-18 20-258,-1 20-2620,-4 12 2957,14-2 0,4 2 0,15-9 0</inkml:trace>
  <inkml:trace contextRef="#ctx0" brushRef="#br0" timeOffset="3695">5339 11242 19314,'1'43'-1203,"1"-1"0,5 9 1,6-3 1202,19 6 0,-7-6 0,-2-28 0</inkml:trace>
  <inkml:trace contextRef="#ctx0" brushRef="#br0" timeOffset="3980">5837 11262 19336,'-19'46'26,"0"-1"0,1-5 0,9-6 19,29-10 113,43-16-147,-2-20-6,-16 0 1,-1-6 67,-8-12 0,-6-7-51,-8 2 0,-9-2-22,-11-4 0,-8 3-100,-24-11-371,-33 24-369,13 33-4124,-15 28 4964,24-1 0,4 2 0,29-22 0</inkml:trace>
  <inkml:trace contextRef="#ctx0" brushRef="#br0" timeOffset="4599">4202 14361 16737,'-4'-6'806,"2"2"-716,2 4-90,87-37-202,-17 38-442,-13 2 0,-4 9 644,-6 44 67,-47-11 0,-10 2 286,-3-10 0,-4-1 123,-10 10 0,-2-1-409,7-10 1,3-1-270,-9 25-884,39-36-3553,23-33 0,9-12 4639,-5 6 0,0-2 0,0-2 0,-3-1 0,4 0 0</inkml:trace>
  <inkml:trace contextRef="#ctx0" brushRef="#br0" timeOffset="4883">4978 14427 18910,'-65'21'79,"14"1"-180,43 0-347,11-5 101,16-5-696,38-11 695,-22-13 1,1-4 571,4-1 1,-3-4 817,11-23-504,-27 9-381,-29 18-124,-23 8-245,-15 20-1929,-2 3-3764,8 13 5905,24-7 0,8-10 0,6-4 0</inkml:trace>
  <inkml:trace contextRef="#ctx0" brushRef="#br0" timeOffset="5167">5649 14152 19437,'3'-2'33,"-1"57"-33,1-14 6,2 12 0,6 1-5620,26 6 5614,5-10 0,-8-27 0,-16-23 0</inkml:trace>
  <inkml:trace contextRef="#ctx0" brushRef="#br0" timeOffset="5350">6336 13962 19594,'5'3'101,"-1"-1"-101,-18 47-516,18-20-918,-1 43 1434,42-13 0,-22-31 0,10 10 0</inkml:trace>
  <inkml:trace contextRef="#ctx0" brushRef="#br0" timeOffset="6036">4589 17275 17970,'13'-41'321,"-1"0"0,8 3 0,4 5-332,29-3-57,5 15 12,-22 30-156,-5 41 189,-23-11 1,-4 4 27,-2 0 1,-3 1 33,-4 0 0,-3-5 29,-5 4-46,6-13-22,9-14-1188,43-14-1770,-2-18 0,4-6 2958,5 3 0,0-2 0,-8-1 0,-4 0 0,1-2 0</inkml:trace>
  <inkml:trace contextRef="#ctx0" brushRef="#br0" timeOffset="6304">5332 17108 18664,'-22'32'218,"0"0"1,12 18-197,35-34 23,24-12-34,-11-14 45,-3-4-33,-6-9 21,-8-8 12,-21 1-89,-25-1-12,-6 14-392,-12 9-1266,17 13-2152,5 3 3855,8 5 0,6-6 0,5-1 0</inkml:trace>
  <inkml:trace contextRef="#ctx0" brushRef="#br0" timeOffset="6539">5721 16985 17420,'0'-5'325,"0"37"-180,0-6-156,15 46-9602,14-30 9613,6-7 0,-5-17 0,-17-18 0</inkml:trace>
  <inkml:trace contextRef="#ctx0" brushRef="#br0" timeOffset="6872">6209 16847 20703,'41'-42'-699,"0"0"1,-2 3 0,0 8-669,15 13-3059,0 17 4079,-32 46 3708,-28 28-2588,-4-33 0,-4 1-311,-5-1 1,0-2 287,2 6-186,7-8-261,8-10-23,40-11-510,-4-18 1,8-7-302,3 0 1,6-3 0,0-1-797,-2-1 1,0 0 0,1-2-1038,8-2 0,2-1 0,-2 1 2364,-7 5 0,-1 0 0,-4 2 0,-2 0 0,-4 1 0,30-7 0</inkml:trace>
  <inkml:trace contextRef="#ctx0" brushRef="#br0" timeOffset="9412">1629 1366 15739,'15'55'-670,"1"0"0,-1 0 0,1-3 0,0-1 0,0-3 670,3 4 0,0-5 0,7 14 0,-19-45 0</inkml:trace>
  <inkml:trace contextRef="#ctx0" brushRef="#br0" timeOffset="9799">1739 795 16894,'-69'-14'28,"0"-1"0,12 15 0,-2 6 0,4 9-36,5 14 1,4 11-1,0 6-704,1 5 1,0 6-1,2 6 1,5 3 711,9-2 0,2 6 0,4 2 0,3 0 0,3-2-519,3-8 1,3 0 0,2 0 0,4-1-1,4 0 502,5 15 0,5 2 1,6-5-1,7-7 9,8-8 1,8-7 0,8-5 16,3-10 1,8-3-1,5-5 1,1-5 4,6-5 0,4-5 0,2-6 0,2-4 30,-15-4 1,2-4 0,1-3 0,1-1-1,-2-3 1,-4-1-268,3-3 1,-3-1 0,-1-3 0,-2-2 0,-3-5 258,11-11 1,-3-7-1,-5-2 1,-9-3-22,-8-5 0,-9-2 0,-6-8 18,-7-3 0,-5-7 0,-7-3 0,-7 2-31,-7 16 0,-5 0 0,-5 1 1,-4 0-1,-4 1-18,-7-5 0,-4 1 1,-5 1-1,-3 3 0,-1 7 129,-9-1 0,-2 5 0,-3 7 0,-3 8-113,-3 9 0,-5 8 0,1 7 0,4 5-56,0 7 0,4 7 0,-2 5-1099,4 5 1,-1 5 0,1 2 0,5 0 1154,2 2 0,4 0 0,2 0 0,-3 2 0,0-1 0,12-2 0,4 14 0</inkml:trace>
  <inkml:trace contextRef="#ctx0" brushRef="#br0" timeOffset="10251">5113 917 13207,'-6'-38'1473,"0"-1"1,-10-28-410,-35 30-896,-1 21-78,-9 32 0,-6 19-27,21 2 1,1 9-1,2 5-662,3-1 0,1 5 1,2 2-1,5 3 587,4 2 1,5 4 0,4-1 0,5-2-75,4 6 0,6-3 1,10-4-349,9-8 1,9-3 0,6-9-669,17-5 0,11-10 1102,2-11 0,8-5 0,-9-1 0,-13 0 0,-2-2 0,18-6 0,0 0 0</inkml:trace>
  <inkml:trace contextRef="#ctx0" brushRef="#br0" timeOffset="10636">5527 1484 16636,'-38'-18'543,"1"1"0,-16-3-543,32 28 79,21 7 44,12-3-10,31-2-91,23-5-11,4-2-11,-4-3-56,-29 1-247,0 7-346,1-2 313,10-2-382,0-29 416,-15-6 246,-11-29 56,-25 1 89,-10-13 219,4 34 0,-2-1 275,-5-13 0,-1 1 39,4 14 0,2 1-297,-11-29-325,14 41-101,8 29 78,1 41-50,7-8 1,4 5-1133,5 15 0,5 2 1205,12 1 0,2-6 0,-14-18 0,0-5 0,20 7 0</inkml:trace>
  <inkml:trace contextRef="#ctx0" brushRef="#br0" timeOffset="11003">6218 1027 13184,'0'-7'4594,"-4"-37"-4257,3 22-236,1-32-101,12 28-101,27-3-1715,16 16-77,-1 16-2332,-10 26 4225,-31 21 0,-8-20 0,-5-3 0</inkml:trace>
  <inkml:trace contextRef="#ctx0" brushRef="#br0" timeOffset="11102">6320 1192 17946,'50'-9'-1968,"-1"0"0,1 1 0,-2 0 1968,-6 2 0,-4 1 0,8-1 0,-10 2 0</inkml:trace>
  <inkml:trace contextRef="#ctx0" brushRef="#br0" timeOffset="11570">7753 935 18933,'-42'-29'97,"0"0"0,-8 5 0,0 8-120,7 15 1,2 6-291,-31 12-471,86-4 301,37-13 472,-9-12 0,1-7 72,3-7 1,-4-4 55,-13 3 1,-4 0 320,13-19-427,-25 32 23,-6 66 16,-13 7 0,-4 9-33,5 5 0,0 2-484,-1-12 0,-1 1 0,2-3 467,-1 6 0,6-3-4,8-12 0,4 1 0,4-4-63,9 8 0,8-7 89,6-4 1,3-19-12,20-63-11,-49-14 0,-14-9-28,-7 1 0,-8 0-264,-9 2 1,-5 7-1591,-25 0 1882,-7 21 0,31 15 0,1 9 0</inkml:trace>
  <inkml:trace contextRef="#ctx0" brushRef="#br0" timeOffset="11922">9451 640 18608,'13'-74'112,"16"37"0,10 6-123,0 6 0,6 6-624,21 2 0,4 7 18,-12 3 1,0 6 616,5 14 0,-4 2 0,5-8 0,-11 21 0</inkml:trace>
  <inkml:trace contextRef="#ctx0" brushRef="#br0" timeOffset="12072">9755 632 18171,'-4'59'-8,"-1"1"1,1-3 0,1-2-363,2-13 0,1-1 370,4 13 0,-1-4 0,-1-1 0,5 8 0</inkml:trace>
  <inkml:trace contextRef="#ctx0" brushRef="#br0" timeOffset="12239">9410 1225 17622,'65'-18'-274,"-1"0"1,0 0-1,4 0 1,-1 0-1,-4 3 1,6 1 0,-5 3-1,-13 1 1,0 1-1</inkml:trace>
  <inkml:trace contextRef="#ctx0" brushRef="#br0" timeOffset="12473">10113 800 18462,'-12'-37'924,"0"1"1,-6-33-858,50 7-67,27 16-56,-10 25 0,3 8 33,-6 12 1,-2 7-23,0 8 1,-6 8-483,1 32 45,-17 11 426,-13 9-79,-11-21 1,-4 2-824,2-4 0,-2-1 11,1-1 1,-1-3-1273,-1 17 2219,7-44 0,0-11 0,0-7 0</inkml:trace>
  <inkml:trace contextRef="#ctx0" brushRef="#br0" timeOffset="12891">10721 424 18306,'-9'-17'571,"12"28"-555,6 32 1,3 12-1831,6 6 0,2 2 1728,-6-15 0,1 1 0,0 1-318,1 1 1,0 1 0,0 3-466,-1-1 1,1 3 0,-2 1 0,-1 0-317,-3-2 0,-1 0 0,-2 0 0,0-1 1185,3 17 0,-1-1 0,-3-5 0,-3 4 0,-3-13 0,-7-14 0</inkml:trace>
  <inkml:trace contextRef="#ctx0" brushRef="#br0" timeOffset="13009">10820 1883 13532,'-28'-46'100,"0"-1"1,-1 0 0,8-2 0,3-2 0,4 1-163,0-20 1,9 1-772,10 6 0,8 7-399,26-3 1238,2 23 0,0 3 1,-5 3-1,23-8 0</inkml:trace>
  <inkml:trace contextRef="#ctx0" brushRef="#br0" timeOffset="13177">11345 618 18496,'-46'55'22,"10"10"-370,42-11 1,13 4-2633,2-5 0,5-2 2980,1-1 0,2-4 0,16 4 0,-24-38 0</inkml:trace>
  <inkml:trace contextRef="#ctx0" brushRef="#br0" timeOffset="13511">11955 952 19112,'37'9'-45,"10"-1"34,28-8 22,-20-5 0,2-6 0,-8-6 1,-2-8-12,0-12 0,-9-9 39,-16-7 0,-11-2-275,-11 9 1,-5 2 739,-15-28 78,4 47-649,0 24 33,4 54-11,2 9-633,10-13 0,4 2-124,3-10 1,5 0 801,13 10 0,2-4 0,0 2 0,12 2 0</inkml:trace>
  <inkml:trace contextRef="#ctx0" brushRef="#br0" timeOffset="13861">12264 850 19123,'24'-33'-449,"0"0"1,5 2 0,4 6-376,7 12 1,7 5-315,0 0 0,5-1 1,-2-1 649,20-8 1,-3-4 1518,1-7 0,-11-8 493,-26-5 0,-14-2-303,-25-31-622,-6 39 1,-3 4 209,-3-2-697,9 11-19,5 10-530,7 7-146,31 30-224,0 9 213,-5-3 0,0 3-952,7 31 1603,-27-22 0,-8 0 1646,-27 25-1356,-7-3-347,-2-34-851,28-18-1704,36-10 2555,32-4 0,-22 1 0,10-1 0</inkml:trace>
  <inkml:trace contextRef="#ctx0" brushRef="#br0" timeOffset="14212">14320 388 19302,'45'-36'-1091,"1"1"1,17 7 0,6 8-2087,0 7 0,1 7 3177,2 6 0,-8 1 0,-16 0 0,-22 3 0</inkml:trace>
  <inkml:trace contextRef="#ctx0" brushRef="#br0" timeOffset="14329">14588 518 18093,'-15'46'-27,"0"0"1,3-3 0,7 1-1840,19 3 1,8-3 1865,-5-9 0,1-2 0,2 1 0,-1-3 0,1-6 0</inkml:trace>
  <inkml:trace contextRef="#ctx0" brushRef="#br0" timeOffset="14514">14469 1118 19101,'57'-5'-378,"0"0"0,0-1 0,0 1 0,19-3 0,-2 0 0,-5 0 1,4 1-1,-8 1 0,-16 0 0,0 0 0</inkml:trace>
  <inkml:trace contextRef="#ctx0" brushRef="#br0" timeOffset="14647">15185 917 19505,'-27'-51'347,"16"9"-381,34 35-268,17 2-163,-5 16 0,2 6-1860,-2 2 0,-1 1 2325,2 5 0,-3 0 0,5 10 0,-26-22 0</inkml:trace>
  <inkml:trace contextRef="#ctx0" brushRef="#br0" timeOffset="15016">16289 764 18877,'-59'-15'235,"0"1"1,13 5-1,3 6-235,0 8 0,6 7 0,-2 18-45,17 14 56,48-8-67,42-9-23,-15-33 1,3-10 78,-5 0 0,-4-5 5,-3-12 1,-8-5-1,-15 6 1,-5-3 22,-2-21 0,-6-6 129,-7 3 1,-7 0 26,-7-2 1,-8 5-168,1 17 0,-4 10 5,-36 17-22,16 37-34,23 11 1,7 10-46,10 12 1,11 5-867,5-10 0,7 1 0,2-2-1004,11 14 1,6-6 1948,12-7 0,-1-11 0,-7-10 0,-9-14 0</inkml:trace>
  <inkml:trace contextRef="#ctx0" brushRef="#br0" timeOffset="15349">16748 874 18462,'47'-5'-180,"-1"0"1,12-3 0,-3-5-196,-19-2 0,-4-5 179,2-4 0,-7-3 196,-11-18 481,-33 4 180,-13 21-167,-1 8-237,0 7-111,-6 21-90,10 28 78,18 28-134,28-3-392,4-34 0,7-5-202,5-9 0,6-5 594,7-5 0,5-2 0,-6-1 0,23 8 0,-18-12 0,-1 1 0</inkml:trace>
  <inkml:trace contextRef="#ctx0" brushRef="#br0" timeOffset="15517">17618 664 19112,'60'7'-301,"0"0"0,0 1 1,-1 4-1,-8-3 1,11-15-1</inkml:trace>
  <inkml:trace contextRef="#ctx0" brushRef="#br0" timeOffset="15633">17935 447 18272,'-31'52'-648,"0"0"0,0 0 1,2-3-1,0 0 1,4-3 647,4 5 0,5-5 0,-6 8 0,5-12 0</inkml:trace>
  <inkml:trace contextRef="#ctx0" brushRef="#br0" timeOffset="16019">7898 2395 17465,'58'0'72,"1"0"1,0 0 0,-1-4 0,6-2 0,5-1 0,4-1 0,2-2 0,3 1-636,-15 0 0,2 0 1,2-1-1,2 0 0,2-1 1,1-1-1,2 1 0,3-1 1,1 0-1,2 0 563,-17 2 1,2 0 0,2 0-1,1 0 1,2 0 0,2-1-1,0 1 1,1-1 0,1 0-1,0 0 1,1 0 0,-1 0 0,0 0-1,0 0 1,-1 1 0,-1-1-1,-1 1-67,2-1 0,0 1 1,0-1-1,-1 0 1,0 1-1,0-1 0,-1 1 1,1-1-1,0 1 1,0-1-1,1 1 1,0 0-1,0 0 0,0 0 1,2 1-1,-1-1 66,-2 1 0,0 0 1,2 0-1,0 0 1,0-1-1,1 1 0,0 0 1,0 1-1,0-1 1,0 0-1,0 1 0,0 0 1,-1 0-1,-1 1 1,0 0-1,-1 0 1,-1 1-1,-2 0-31,9 0 1,-3 0-1,-1 1 1,-1 0 0,-1 1-1,-1 0 1,0 0 0,1 1-1,-1 0 1,2 0 0,1 0-1,2 1 1,1 0-1,3 0-32,-13 0 1,0 1-1,1 0 1,2 0-1,0 0 1,2 1-1,0-1 1,1 1-1,0 0 1,1 0-1,0 0 1,0 1 0,1-1-1,0 1 1,0 0-1,-1 0 1,1 0-1,-1 1 1,0-1-1,-1 1 1,0 0 42,0 0 0,0 0 0,1 0 1,0 1-1,0 0 0,1 1 1,-1-1-1,1 1 0,-1-1 1,0 1-1,0 0 0,0 0 0,0 0 1,-1 0-1,-1 0 0,0 0 1,-1 0-1,0-1 0,-2 1 1,0-1-1,-1 0 0,8 1 1,0-1-1,-1 0 0,-1 0 0,0-1 1,-1 1-1,-1 0 0,0 0 1,-1 0-1,0-1 0,-2 1 1,0 0-1,-1 1 0,-1-1 1,0 1-1,-2 0 0,9 2 0,0 0 1,0 1-1,0-1 0,0 0 1,-1 0-1,1 0 0,0 1 1,0-1-1,0 0 0,0 0 1</inkml:trace>
  <inkml:trace contextRef="#ctx0" brushRef="#br0" timeOffset="28525">9980 3015 12860,'10'0'2095,"-2"0"-1210,-8 0 527,0 0-863,5-2-358,-3 1 33,2-2-112,-4 3-34,-5 1-66,1-1 77,-3 1-22,4-1 247,0 0-79,2 0-6790,-1 0 6555,0-1 0,1 1 0,-2-1 0</inkml:trace>
  <inkml:trace contextRef="#ctx0" brushRef="#br0" timeOffset="32102">10486 3183 13510,'7'-1'3283,"-1"1"-2846,-6 0-157,0 0-213,-40 0 67,-8 16-78,7-7 0,-1 2-78,-19 20-1,22-8 23,23-5-11,11-4 11,2 19 11,-2 23-11,2-15 0,-1 3 0,0 1 0,1-2 23,-4 22 605,5-24 1008,3-35-1379,17-27-190,21-15-156,6-1 10,15 9 23,-15 28-358,22 33-214,-20 20 617,-27-13 0,-6 2 22,-18 24 0,-29-11 23,-7-29-23,-11-11-1030,8-21-4920,5-17 5939,18-6 0,15 5 0,5 13 0</inkml:trace>
  <inkml:trace contextRef="#ctx0" brushRef="#br0" timeOffset="32252">10701 3674 19785,'11'4'-2458,"-2"-1"0,-9-1 1,0-2-1</inkml:trace>
  <inkml:trace contextRef="#ctx0" brushRef="#br0" timeOffset="32720">11305 3379 13689,'1'-3'3093,"1"0"-2265,-2 3-480,14 90-336,-10-31-413,4 8 0,-1 2-407,-7-28 1,0-2 830,-2 13 1,1-2-1,0 0 1,-2 7 0</inkml:trace>
  <inkml:trace contextRef="#ctx0" brushRef="#br0" timeOffset="33441">10423 6325 16849,'-8'0'761,"1"0"-693,7 0-12,-33 69-12,14-3-1027,-5-2 1,0 5 993,11-12 0,3-1 0,0 0 1,2 0 250,5 9 0,8-2-251,13-13 1,9-6 16,8-3 0,6-9 11,-2-19 1,2-10-40,-1-9 0,-5-9 168,0-24 750,-23-22-884,-56 4-45,-8 6 457,10 31 1,-3 8-1198,-17 4-605,10 6-1792,15 8 3148,18-2 0,10 2 0,9-3 0</inkml:trace>
  <inkml:trace contextRef="#ctx0" brushRef="#br0" timeOffset="33623">11099 6658 18283,'0'0'0</inkml:trace>
  <inkml:trace contextRef="#ctx0" brushRef="#br0" timeOffset="33992">11533 6394 19841,'-46'47'212,"9"5"-212,43 3-297,12-15 0,7-2-409,9-7 1,5-4 677,16 1 0,3-7 28,-8-14 0,-2-9 17,0-6 0,-6-6 72,11-28 639,-32 7 1,-6-6-220,-6 3 1,-5 0 633,-8-37-1031,-7 31-112,-2 35-11,6 24-12,-1 50-223,5-18 0,3 5-972,5-4 0,1 4 0,1-2-1457,2 16 1,1-2 2674,6 1 0,-1-7 0,-2-9 0,-5-13 0</inkml:trace>
  <inkml:trace contextRef="#ctx0" brushRef="#br0" timeOffset="35078">10897 9224 19986,'0'-47'784,"-8"8"-773,-16 36 1,-7 5-12,2 4-34,11 1 34,13-2-22,4-2 44,1-1-11,-6 2 23,-6 3-12,-12 8-22,-15 8 0,5-3 0,-3 2 0,-26 17-11,29-18 0,4 0 0,-2 4-23,22-14 23,8-6 11,2-5 482,0 0-493,0 3 11,1 2 11,-1-1 0,2 0 90,-1-4-112,0 0-68,1 3 23,4 12 34,1 2 22,2 10 34,-2-1-68,0 9-22,-3-4 56,0-1 34,-3-14 22,-1-9 11,0-6-291,0-1-438,0 7-3080,0 17 3742,2 1 0,-2 0 0,2-13 0</inkml:trace>
  <inkml:trace contextRef="#ctx0" brushRef="#br0" timeOffset="36400">10284 3541 17946,'-46'-3'874,"1"-1"1,-28 0-382,47 4-437,42 0 16,37-1 1,21 1-79,-11-1 1,7 0-1,5 1 1,4-1-702,-11 1 0,4-1 1,3 1-1,1 0 0,-1 0 1,-2 0 706,-6 0 0,0 0 0,-1 0 0,-1 0 0,0 1 0,-1 0-14,9 1 1,2-1-1,-3 1 1,-5 1 0,-8 3 297,26 1 0,-34 13-116,-55 15 0,-23 6 112,-17-10 0,-18-3 0,-9 1 0,-1 1-468,11-3 1,-3 1-1,-3 0 1,0 1 0,-1-1-1,2-1 204,4-3 1,-1 0 0,0-1 0,1 0 0,2-1 0,2 1-17,-3 1 0,-1 1 0,3 0 0,6-1 0,10-2-73,-6 7 0,25-1 118,46-3 0,22-4-45,2-10 0,10-5 0,6-3 0,2 1 267,2 0 1,4-1 0,3 0 0,1 0 0,-3 1-286,1 0 0,0 1 0,-1-1 0,-2 2 0,-4-1-2,0 0 1,-1-2-1,-7 4 1,-11 5 19,-2 14 0,-23 4-112,-38 1 1,-20 1-76,-6 1 0,-9 1 1,2-1-1043,6-2 0,2-1 1,0 0 1228,-17 17 0,6-4 0,1 2 0,58-29 0</inkml:trace>
  <inkml:trace contextRef="#ctx0" brushRef="#br0" timeOffset="36850">10196 6962 20053,'57'-32'13,"1"1"0,-1-1 0,1 1 1,-1-1-1,1 1 0,0 2 1,2 2-1,0 0 0,-1 2 1,0 2-1,-1 2-151,17-4 1,0 4 0,-3 4 0,-5 4 137,2 1 0,-4 5 0,-30 14 280,-56 45-82,-14-24 0,-15-1 0,-6 1-239,5-1 1,-8 0 0,-2 2 0,0-1-1,3 0 158,-4 2 1,2-1 0,1 0 0,1 0-135,-1-1 0,-1 2 0,4-2 1,9-1 16,-7 5 0,28-5 371,68-7-379,4-15 1,12-4 0,5-3-189,0-1 0,4-4 0,4 0 0,3 0-621,-12 1 1,4 1 0,2 0 0,0 0 0,-1-1 0,-2 0 408,5-2 0,-1 0 0,-1 0 0,-1 0 0,0 0-442,-4 2 1,1-1 0,-1 1 0,-3 0 0,-4 1 749,9 0 0,-6 1 1,-5 0-1,-3-1 0,-5 0 1,20 0-1</inkml:trace>
  <inkml:trace contextRef="#ctx0" brushRef="#br0" timeOffset="37185">12992 6537 18149,'6'67'-2466,"1"0"1,1-5 0,1-3 2465,-3-15 0,0-5 0,3 10 0,-2-39 0</inkml:trace>
  <inkml:trace contextRef="#ctx0" brushRef="#br0" timeOffset="37352">13454 6860 16389,'0'0'0</inkml:trace>
  <inkml:trace contextRef="#ctx0" brushRef="#br0" timeOffset="37619">14055 6407 20781,'-49'-2'119,"1"0"1,10 3 0,1 4-120,-4 8 0,5 4 0,-2 20 12,18 3 10,33 0 28,21-6 1,12 0-57,10 2 1,3 1-454,-18-6 0,1 2 0,-4-1 403,9 5 0,-11 1-134,-25 30-394,-42-22-1943,-9-21 0,-6-5 2527,-19 3 0,-3-6 0,45-19 0</inkml:trace>
  <inkml:trace contextRef="#ctx0" brushRef="#br0" timeOffset="37752">14014 6418 19123,'43'-27'-54,"0"1"1,-1-1 0,12-4 0,1 7-1885,5 11 0,-1 8 1657,-14 7 1,-4 1-1,9-2 1,-17 5 0</inkml:trace>
  <inkml:trace contextRef="#ctx0" brushRef="#br0" timeOffset="38388">10875 9132 19134,'-55'17'276,"1"1"1,-5 24 0,5 15-277,27-11 0,4 7 0,3 3 0,1-2-1146,-5 13 1,3-1-1,6 2 1157,6 4 0,6 1 1,6-5-12,7 2 0,12-6 189,6-16 0,8-1 0,5-7-189,3-10 0,3-5 0,4-5 33,8 0 1,2-4 0,-2-7-12,9-10 1,-6-11 55,-15-5 1,-10-7 190,-17-20 602,-55-15-877,0 32 1,-8 4-578,-17-1 1,-2 6-11,8 8 1,2 7-719,7 5 0,8 7-2890,9 13 4643,14-2 0,12-8 1,2-6-1</inkml:trace>
  <inkml:trace contextRef="#ctx0" brushRef="#br0" timeOffset="38556">11366 9938 19549,'0'-5'628,"0"2"-3116,0 3-2745,-10 10 5233,19-7 0,-15 7 0,17-10 0</inkml:trace>
  <inkml:trace contextRef="#ctx0" brushRef="#br0" timeOffset="38907">11891 9522 20983,'-19'64'-142,"-1"1"0,21-11 0,12-5-71,14-10 1,9-9-390,13-9 0,4-9 518,-9-10 0,3-6-163,20-10 1,3-6 268,-7-8 1,-2-3 5,-1 0 0,-6-3 199,-15 2 1,-10 1 568,-13-1-157,-13 25-437,-25 59-186,7-1 1,0 6-23,1 1 1,1 2-286,-1 5 0,10-2-1396,25-8 1,8-5-1312,-8-12 0,1-1 2998,18 10 0,-1-5 0,-6-9 0,-11-7 0</inkml:trace>
  <inkml:trace contextRef="#ctx0" brushRef="#br0" timeOffset="39409">10259 13262 16355,'1'10'919,"43"5"-583,0-13-207,23-7 0,11-6-453,-29 1 0,1-3 0,1 0 275,5 0 1,0-1 0,-3 0 48,6-5 0,-8 6 56,-2 16 540,-52 25-25,-10 13 1,-5 9-113,-4 9 1,-1 4-434,8-13 0,-1 1 0,2-2-92,-4 10 1,6-5-1302,22 20-2543,22-51 3910,18-13 0,-19-7 0,-6-3 0</inkml:trace>
  <inkml:trace contextRef="#ctx0" brushRef="#br0" timeOffset="39542">11420 13657 20053,'-1'5'-499,"-1"-1"1,2-4-1,0 0 1</inkml:trace>
  <inkml:trace contextRef="#ctx0" brushRef="#br0" timeOffset="39926">11794 13208 21219,'19'-69'-90,"9"11"-179,20 39-359,-7 11 1,0 8-482,17 34 1238,-41 1 0,-10 5 100,-13 4 1,-12 0-187,-14 10 0,-6-3 91,7-17 1,2-3-46,-12 24 12,43-27-56,56-12-45,-21-15 0,4-3-28,29 0 0,2 5-28,-21 7 0,-4 8 28,3 5 0,-13 9-135,-29 11 1,-15 3-275,-6-6 0,-7-3-1177,-16 2 1,-4-5 1613,-20 5 0,27-18 0,7-8 0</inkml:trace>
  <inkml:trace contextRef="#ctx0" brushRef="#br0" timeOffset="41815">10955 15803 12815,'11'-3'1938,"-2"0"-1108,-9 3-2,0 0 203,2-9-560,-2 6-22,1-7-46,-1 9-246,0 0-90,-12 6-45,-20 18-22,-14 9 0,3 2 0,11-7 0,23-19 11,5-4-55,4-2-684,5-2-2130,-2 0 2858,2 0 0,-3 0 0,-2 0 0</inkml:trace>
  <inkml:trace contextRef="#ctx0" brushRef="#br0" timeOffset="45512">11044 15629 16714,'-38'-3'194,"0"1"0,-1 6 1,1 6-89,4 10 1,3 3-63,-19 18 46,12-5 56,19-20 314,4-6-225,7-5-224,3-1 0,5 3 135,3 26 123,-2 31-191,-1-18 0,-1 3-22,-1 3 0,0-2-56,0-10 0,0-4 34,0 16-34,2-28 0,4-2 22,12-11 34,26-12-22,8-13-34,-15 0 0,1-1 11,33-13-11,-10 11 0,5 4 0,0 6 0,0 8-39,2 11 0,-5 10-83,-16 0 0,-13 7 122,-22 12 0,-13 3 5,-10-6 1,-6-2 16,-5 1 1,-2 0-23,-1-3 0,-1-1-443,-5 1 1,0-3-3872,-16 3 4314,8-14 0,23-19 0,14-8 0</inkml:trace>
  <inkml:trace contextRef="#ctx0" brushRef="#br0" timeOffset="45727">11682 16203 14753,'11'-4'0,"-3"2"0</inkml:trace>
  <inkml:trace contextRef="#ctx0" brushRef="#br0" timeOffset="46196">12030 15764 18406,'-4'75'101,"9"-9"-67,19-25-23,33-11-302,12-21 123,4-16 168,-7-19 0,-27-10 22,-9-7 1,-11-2 111,-8-16 370,-5 16-403,-1 12 145,0 37-78,2 36-33,1 24-119,3-6 1,2 4-17,5 0 0,2 1-321,-2-14 0,1 2 0,1-4-1045,4 4 1,2-6-204,-2-9 1,0-7 1568,3-7 0,-12-11 0,-5-8 0</inkml:trace>
  <inkml:trace contextRef="#ctx0" brushRef="#br0" timeOffset="47118">12507 6692 15493,'47'-5'593,"0"0"1,8-1 0,6-2-496,-7-2 0,6-2 0,4-2 0,2 1-864,-2 0 1,3 0 0,3-1 0,2-1 0,2 1 781,-8 1 0,2-1 0,3 1 0,1-1 0,-1 0 0,0 0 0,-3 1-343,1 0 1,0 0 0,-2-1 0,0 2 0,-1-1 0,-1 2 326,9-2 0,0 0 0,-1 1 0,-4 1 0,-6 2-4,3-2 1,-7 2-1,-4 1 457,14-1 0,-28 8 320,-95 35-415,1-10 1,-14 3 0,-3 0-558,12-4 1,-3 0 0,-2 1 0,0 1 336,8-3 1,-3 1 0,0 0 0,2-1 0,5 0-8,-10 4 0,4 0 0,3-1 350,1-1 0,2-1 1,7-1-460,-15 14 124,94-49-109,17-8 0,16-7 0,1-1 415,-18 7 1,0 0 0,1-1 0,3 0-467,5-1 1,5-2-1,1 0 1,-3 1 0,-6 4-14,1 0 1,-5 4 0,-3 1 43,23-9 0,-30 12 252,-94 42-264,4-9 1,-7 1 576,6-1 1,-2 2-1,3-2-588,-2 3 1,3-1-567,3-4 1,15 1-2106,31-1-483,36-17 3160,11-10 0,3-4 0,5-2 0,-5-2 0</inkml:trace>
  <inkml:trace contextRef="#ctx0" brushRef="#br0" timeOffset="47701">16040 6123 19885,'2'-17'1323,"-23"6"-1290,-24 17 34,-11 5-67,16 7 23,-16 13-34,6 6-23,22-12 0,3 3 46,-9 35-12,16-10 0,9 4-23,5-18 23,1 4-89,1-21 245,9-2-111,8-26-45,15-3 0,8-8-22,27 2-113,7 8-84,-33 15 1,-4 9 207,4 45 33,-37 11-17,-23-16 1,-10-3-650,7-21 0,-2-3 644,-20 17 0,24-29 0,22-26 0</inkml:trace>
  <inkml:trace contextRef="#ctx0" brushRef="#br0" timeOffset="47851">16436 6440 20266,'8'-5'101,"-2"2"-6241,-45-1 6140,27 3 0,-27-2 0,37 3 0</inkml:trace>
  <inkml:trace contextRef="#ctx0" brushRef="#br0" timeOffset="48036">16863 6123 21712,'-3'50'3,"1"0"1,-2 4 0,0-1-514,0 0 0,1 0-1136,-2 4 0,3 0-2063,5 0 1,4 0 3708,2-3 0,2-4 0,4 8 0,3-18 0</inkml:trace>
  <inkml:trace contextRef="#ctx0" brushRef="#br0" timeOffset="51160">10528 2868 7750,'-8'59'-493,"1"-5"493,3-6 0,1-26 0,2 8 0</inkml:trace>
  <inkml:trace contextRef="#ctx0" brushRef="#br0" timeOffset="53217">14512 3522 17308,'0'7'-1989,"59"-17"0,27-13 1989,-33 9 0,0-1 0,1 0 0,4 0 0,-8 2 0,20-7 0</inkml:trace>
  <inkml:trace contextRef="#ctx0" brushRef="#br0" timeOffset="58652">15104 2460 9095,'-11'0'728,"3"0"-392,8 0-44,-36-3 514,4 1-660,-42 0 11,21 9-40,11 1 1,-3 4-12,4 3 1,-1 2-62,-11 3 0,-1 3-34,2 1 0,4 0-130,10-4 1,3 0 129,-22 19-11,28-8 0,1 23 0,11 13 0,4 1 0,7-2 0,6-26 0,0 8-11,-2-4 11,-13 13 0,-19 6 0,-4-10 0,15-23 0,0 0 0,-10 15 118,13-12 1,1 1-119,-11 34-6,16-27 1,2 1 5,-1 20 0,13-6 11,6-16-11,2 25 22,-4-25 1,-2 3-23,-3 16 0,-2 1-344,1-8 1,-1-1 343,-2 1 0,0-1 0,3-12 0,1-1 0,0 37 34,4-1-34,6-25 0,4 1 0,4 0 0,4 0 11,9 10 0,2-1 0,-4-14 1,0-3-1,1-3 0,-1-4-11,11 15 5,-13-16 1,-1 2-6,-3-1 0,0 3 6,6 7 0,-2 0 5,-7-10 0,-1-2-11,18 29 34,-8-19-12,-6-12 0,1 2-11,3-1 1,2 1 381,6 8 1,1 1-360,-2-1 0,-1-2-23,14 19-11,-13-6 0,-13-19 45,8 12-45,5 2 22,8 13 12,-9-13-12,-6-3-22,-12-10 22,5 17-22,2 3 0,8 10 0,0-6 34,-7-16 11,-8-5 44,-11-8 124,-2 23 28,-5-16 1,-2 4-153,-1 17 1,-1 3-470,-2-6 0,1-1 480,-2 6 1,2-1 95,3-12 0,1 1 37,-3 23 1,1 6-81,1-24 0,0 2 1,0-1-69,0 1 1,0-1 0,-1 0-347,-3 21 1,-1-6 377,1-22 1,0-4 16,-2 0 1,-2-1 78,0-3 0,-4 1 218,-14 11 0,-6-1-224,-6-2 1,-5 0-83,8-10 0,-2 0 0,-2-2-96,-1-4 1,-1-1 0,2-2-30,-10 4 0,2-3 11,3-4 1,2-3-68,-18 6 150,20-9 0,-3 2-94,-6 3 0,-1 0-6,0 0 1,0 1-55,-4 0 1,2-1 59,13-6 0,-1-1 14,1-3 1,-4 1 0,-1-1-8,-3-2 1,-1 0 0,-3-2-16,-11 2 1,-4-2-1,0-4-226,2-6 0,1-4 0,1-3 211,4-2 1,2-3-1,3-1 23,-11-6 0,5-2 0,10 1 0,4 3 34,-20 2 74,14 7 0,-5 1-105,13 4 1,-3 1 0,0 0-4,-1 0 0,-2-1 0,0 2-441,-3 3 0,-2 0 1,3 1 372,-9 2 1,-1 0 48,5 1 1,-4 0-1,-1-1-57,-2-1 0,-2 0 0,-2-1 76,7 0 0,-3-1 0,-1 1 0,1-1 11,1 0 0,-1 1 1,2-1-1,3 1-30,-6 0 1,3 0-1,2 2 11,4 2 1,2 1 0,5 2 1,1 5 1,2 3 30,4 1 1,-1 4 0,-1 1-15,-1 3 0,-2 1 1,-1 2-15,5-2 0,-3 1 0,0 1 1,2-1-264,-5 4 0,3-1 1,0 1 276,1-1 0,2 0 0,3 0-11,-3 3 0,2 3 240,4-3 0,-1 5 1,1 1-249,3 0 1,1 2-1,1 3 0,-7 11 1,1 4 0,4-2 23,10-11 1,3-2-1,3 0-16,-7 23 0,7-3 5,8-19 1,4-1-6,0 0 0,1 0-22,2-1 0,2 1-39,1 20 0,2 4 61,2-20 0,2 1 0,0 3 0,2 16 0,2 5 0,-1-4 3,0-10 1,0-1 0,0-1 72,1 3 1,0-1 0,-1-2-83,-1 7 1,-1 0 8,-1-4 1,0 4 0,-1 2-4,0 3 0,0 2 0,0 4 0,1-5 0,0 3 0,1 1 0,0-3-317,-1-12 0,1-2 0,0-1 1,0 0 316,0 0 0,2 1 0,-1-2 0,0-3 3,1-2 1,0-4 0,0 3-36,0 2 1,1 4 0,0 1 0,0 0 31,2 2 0,-1 1 0,1 0 0,2 3-3,-1-2 1,2 2 0,0 1 0,1-1 0,0-3-218,1 3 1,0-1 0,1-2 0,1-2 219,1-2 0,1-1 0,1-2 0,0-4 7,2 1 1,1-5 0,0 1-8,2 0 0,0-1 0,0 1 3,1-1 1,0-1 0,1 4-4,0-1 0,2 4 0,0 2 0,-1-1 0,0 0 0,-1 0 0,1 2 0,0 1 0,4 11 0,0 3 0,0 1 0,-2-5 91,1 5 0,-1-4 0,-1-1-91,-4-4 0,0 0 0,-2-5 0,3 4 0,0-1 145,-1-5 1,1 3 0,1 1-146,1 1 0,1 1 0,0 2 8,-3-7 1,2 3 0,-1 0 0,0-1 16,-1-2 0,0-1 1,0 0-1,-2-3-29,2 3 0,-1-1 1,0-2 3,8 18 0,-1-4 180,-9-23 0,1 0-180,10 18 0,2 3-18,1 1 1,2 2 17,-6-13 0,2 1 0,-1-2 325,5 8 0,0-3-348,-1-6 1,0-6 22,-9-16 0,0-3 211,14 9 0,3-1-206,2 0 1,1 0-1,12 9 1,0-1 586,-11-10 1,-3-1-593,-4-2 0,-2-2-11,15 9 402,-7-3-1411,-2-3-1681,7 6 2701,-18-16 0,-2 0 0,-21-17 0</inkml:trace>
  <inkml:trace contextRef="#ctx0" brushRef="#br0" timeOffset="63618">20565 3067 18115,'10'63'-1024,"0"0"1,-2 1 0,-2-3-1627,-4-15 0,-1-4 2650,-1 32 0,0-48 0,0-12 0</inkml:trace>
  <inkml:trace contextRef="#ctx0" brushRef="#br0" timeOffset="64052">21348 3144 14731,'0'-11'1378,"0"2"-705,0 9-203,71 52-448,-31-31 1,3 1-85,17 14 1,2-1-1172,-7-11 0,-3-6-4829,19 3 6062,-14-7 0,-25-7 0,-15-4 0</inkml:trace>
  <inkml:trace contextRef="#ctx0" brushRef="#br0" timeOffset="64820">21791 2979 17868,'-40'53'-3,"1"-1"1,0 1 0,7-12 0,1-1 0,2 0-43,-9 19 0,5-2-246,12-21 0,2-1-1822,2 5 1,2-2 2112,0 7 0,5-4 0,10-31 0</inkml:trace>
  <inkml:trace contextRef="#ctx0" brushRef="#br0" timeOffset="65208">22306 3009 14540,'7'0'606,"-2"0"55,0 41-236,-1-10-414,1 12 1,1 4-2063,3 25-3563,1-4 5614,0-16 0,-7-36 0,1-8 0</inkml:trace>
  <inkml:trace contextRef="#ctx0" brushRef="#br0" timeOffset="65390">22628 3246 18765,'4'-7'33,"0"1"-1579,-4 6-475,0 0 1,0 0-1</inkml:trace>
  <inkml:trace contextRef="#ctx0" brushRef="#br0" timeOffset="65808">23141 2964 16569,'-27'3'437,"-3"20"-57,6 39-234,8-11 0,0 2-124,4-5 0,1 0-11,0 3 1,4-2 21,9 6 57,30-6-157,22-26-124,-15-20 1,1-8 190,24-17 95,-35-9 0,-8-7 23,-12 0 0,-9-2-40,-6-11 1,-9-1-46,-4 6 1,-7 4-370,-5 11 0,-2 7-2410,-16 7 2746,14 29 0,23-1 0,6-1 0</inkml:trace>
  <inkml:trace contextRef="#ctx0" brushRef="#br0" timeOffset="66326">23956 2724 17431,'-34'17'213,"1"0"0,-21 15-33,13 17 10,12-5-112,10-10 1,1 1-79,-9 28-22,4 5 22,15-28 56,13-19-12,5-16 35,21-13-46,17-13-33,20 2-112,-7 1 68,-4 27-158,-22 17-236,2 35 461,-19 7 44,-12 6 11,-16-26-78,-10-23-179,2-18-2050,1-6 2229,-3-11 0,10 7 0,1-7 0</inkml:trace>
  <inkml:trace contextRef="#ctx0" brushRef="#br0" timeOffset="66560">24263 2910 19045,'3'51'15,"1"0"0,-2-10 0,0-1-32,2 7 0,0-2-991,1 19 1008,1-21 0,-1-4 0,0 1 0,2 6 0</inkml:trace>
  <inkml:trace contextRef="#ctx0" brushRef="#br0" timeOffset="66880">25000 2884 15392,'-8'-4'1737,"29"40"-1580,7-10-118,14 10 0,9 2-667,1-12 1,3-4-1074,-2 2 0,1-2 1701,-2-6 0,-6-3 0,-13-4 0,-12-5 0</inkml:trace>
  <inkml:trace contextRef="#ctx0" brushRef="#br0" timeOffset="67078">25436 2857 17588,'-35'48'-5,"0"1"1,0-1-1,3-3 1,1-2 0,3-1-1358,2 7 1,4-3 1361,8-6 0,2-1 0,-9 24 0,19-29 0</inkml:trace>
  <inkml:trace contextRef="#ctx0" brushRef="#br0" timeOffset="67313">25750 2990 18149,'3'49'-296,"1"-1"1,3 0 0,2-3 295,5-7 0,0-4 0,4 10 0,-1-24 0</inkml:trace>
  <inkml:trace contextRef="#ctx0" brushRef="#br0" timeOffset="67480">25974 3098 19078,'0'10'0,"0"-2"-795,0-8-972,0 0 0,0 0 1</inkml:trace>
  <inkml:trace contextRef="#ctx0" brushRef="#br0" timeOffset="67864">26482 2754 17543,'-43'59'295,"-1"1"0,11-15 1,5 0-263,11 5 1,5-2 33,5 11 68,35 5 44,20-28-123,11-4 11,4-36-45,-25-15 23,-7-15 0,-6-11-34,-14 4 0,-5-4-17,-5-2 1,-6 0-107,-10-7 0,-10 5-773,-8 12 0,-4 9-1726,-33 10-4941,9 36 7552,40 15 0,11-12 0,10-4 0</inkml:trace>
  <inkml:trace contextRef="#ctx0" brushRef="#br0" timeOffset="68248">26991 2641 17902,'2'-3'896,"-17"36"-660,-1 9-180,1-4 0,0 5 5,2 14 1,3 3-18,6-2 1,7 1 17,10 9 0,8-5-388,-2-19 1,6-7 347,9-10 1,2-8 44,21-9-56,-2-10 209,-4-12-680,-6-24 79,-34-11-325,-39 1 649,-16 16 46,-24 23 11,25 14-2189,7 12 2189,24-4 0,3 1 0,16-11 0</inkml:trace>
  <inkml:trace contextRef="#ctx0" brushRef="#br0" timeOffset="68617">27559 2777 19594,'-5'-6'56,"1"1"-56,4 5 45,-7 39-45,6-4 5,3 8 1,7 3-242,9-13 1,7-3-252,8 2 0,5-5 196,30 1-69,-2-22 282,-32-17 212,-1-21 506,-14-9 144,-3 5-762,-11 14-22,-4 32 11,-1 16-235,-7 41-1518,5-28 0,2 1 1742,0 0 0,1-2 0,0 13 0,7-33 0</inkml:trace>
  <inkml:trace contextRef="#ctx0" brushRef="#br0" timeOffset="68851">28545 2826 19493,'-7'-6'-79,"2"1"91,5 5 21,25 43-33,3-11-258,12 11 1,9 2-1452,1-14 1,2-3-2427,1 1 1,0-4 4134,0-6 0,-6-6 0,-9-5 0,-11-6 0</inkml:trace>
  <inkml:trace contextRef="#ctx0" brushRef="#br0" timeOffset="69019">29001 2926 17722,'-55'41'254,"-1"-1"0,2 6 1,4 3-1281,5 7 1,6 0-1793,11-12 0,7-3 2818,2 24 0,20-46 0,0-10 0</inkml:trace>
  <inkml:trace contextRef="#ctx0" brushRef="#br0" timeOffset="69302">29103 2912 13992,'-1'72'3316,"-1"-1"-3215,0-41-448,2-4-3900,4-14 4247,4-16 0,-3 2 0,-1-4 0</inkml:trace>
  <inkml:trace contextRef="#ctx0" brushRef="#br0" timeOffset="69854">29263 2670 16176,'5'-5'953,"0"1"-90,-5 4-415,2 50-202,3-7-196,-2 1 1,2 5-68,2 5 1,1 2-3066,-1-1 1,0-1 3081,0-1 0,0-3 0,1 11 0,-5-42 0</inkml:trace>
  <inkml:trace contextRef="#ctx0" brushRef="#br0" timeOffset="70023">29556 3030 18227,'0'6'-123,"0"0"-3183,0-6 3306,0 0 0,0 0 0</inkml:trace>
  <inkml:trace contextRef="#ctx0" brushRef="#br0" timeOffset="70374">30003 2838 18070,'-54'30'351,"-1"-1"0,7 8 0,7 4-334,14 0 0,7 2 11,5 0 0,6-2 28,13 10 11,29-1-67,20-23-34,19-22-44,-15-26-23,-17-25 68,-27-4-236,-6-8-358,-13-3 128,-7 22 0,-5 2-2056,-22-13 2555,-10 7 0,20 32 0,16 11 0</inkml:trace>
  <inkml:trace contextRef="#ctx0" brushRef="#br0" timeOffset="70790">30267 2815 15952,'-7'0'1994,"1"0"-1478,6 0-236,0 0-134,41 22-12,6-13-117,-6 3 0,1 0 28,26-8 33,-23-7-44,-22 2-34,-18-2 11,-5 2 11,-9 8-10,-8 22 21,-7 23-44,3 6-639,8 7-1703,9-18 2353,13 9 0,-7-28 0,8 2 0</inkml:trace>
  <inkml:trace contextRef="#ctx0" brushRef="#br0" timeOffset="71191">30873 2873 16423,'0'-7'616,"0"1"-616,39 1 0,-21 4 0,30 5-22,-31 23 11,-8 24 347,-19 21 314,-6-11-79,-15-8-89,7-24-247,5-7-112,5-4 180,7 3 67,26 1-370,2 1 45,21-2-45,-9-2-12,7 11-66,-17 7-34,-18 11-1837,-39-7-1358,-7-15 3307,-9-12 0,30-12 0,7-2 0</inkml:trace>
  <inkml:trace contextRef="#ctx0" brushRef="#br0" timeOffset="71560">31510 2902 16860,'-3'0'1625,"0"0"-549,3 0-785,7 46-146,8-16-95,5 12 1,6 3-701,1-16 0,2-4-1614,0 1 1,-1-3 2263,19 7 0,-32-24 0,-6-5 0</inkml:trace>
  <inkml:trace contextRef="#ctx0" brushRef="#br0" timeOffset="71744">31689 2982 18115,'-48'43'381,"1"-1"0,3-2 0,7-2-415,2 8-7989,6 19 8023,15-22 0,3-2 0,11-30 0</inkml:trace>
  <inkml:trace contextRef="#ctx0" brushRef="#br0" timeOffset="72745">31969 2967 15448,'7'-1'3138,"-1"62"-2847,-5 6-319,5-6 0,1 3-813,-2-21 1,2-2-6343,16 30 7183,-4-38 0,-7-16 0,-3-9 0</inkml:trace>
  <inkml:trace contextRef="#ctx0" brushRef="#br0" timeOffset="72929">32264 3200 18317,'1'-7'0,"0"2"-269,-1 5 269,0 0 0,0 0 0</inkml:trace>
  <inkml:trace contextRef="#ctx0" brushRef="#br0" timeOffset="73231">32408 3072 18642,'-3'-1'448,"0"0"-180,3 1-133,-21 52-45,12 6-79,-3-16 0,2 0 23,14 24 0,8-28 22,26-6 0,8-15-56,0-14-23,-8-19-44,-20-14-56,-7-25-124,-13-1-1546,-26-3-2364,-13 22 4157,0 21 0,12 12 0,22 2 0</inkml:trace>
  <inkml:trace contextRef="#ctx0" brushRef="#br0" timeOffset="73516">32722 2907 20849,'3'41'162,"0"0"1,10 22-118,23-2-45,1-21-729,5 11-1791,-21-8-7311,-30-6 9829,-17-16 0,-8-16 0,14-5 0</inkml:trace>
  <inkml:trace contextRef="#ctx0" brushRef="#br0" timeOffset="73683">32819 2954 20893,'34'-19'-1605,"-1"0"1,33-11-1,-43 28 1,-2 2 0</inkml:trace>
  <inkml:trace contextRef="#ctx0" brushRef="#br0" timeOffset="74033">33097 2880 19034,'-8'51'85,"0"0"1,8-4 0,4-5-75,13 9 23,14-18 56,-7-25-79,11-11 45,1-19-22,7-9-23,-14 0-11,-10 7-124,-14 18 68,-3 31-2902,-5 42 2958,2-11 0,0 2 0,-1-18 0,1-2 0,-1 33 0</inkml:trace>
  <inkml:trace contextRef="#ctx0" brushRef="#br0" timeOffset="74985">25610 4315 10910,'0'0'0</inkml:trace>
  <inkml:trace contextRef="#ctx0" brushRef="#br0" timeOffset="75136">25587 4588 16972,'41'6'-538,"1"-1"0,12 4 0,-30-9 0</inkml:trace>
  <inkml:trace contextRef="#ctx0" brushRef="#br0" timeOffset="95617">6913 7810 8613,'0'0'0</inkml:trace>
  <inkml:trace contextRef="#ctx0" brushRef="#br0" timeOffset="101719">25493 4411 13095,'39'-14'-1072,"0"-1"1,27-10 0,-43 15 0,-9 3 0</inkml:trace>
  <inkml:trace contextRef="#ctx0" brushRef="#br0" timeOffset="102973">20467 3117 16143,'-20'53'470,"-1"0"1,2 2-1,9-1-414,16-5 0,9-4-17,7-8 1,5-5-29,30 6 112,8-31-123,-24-20 91,-1-33-24,-20-23-51,-19 20 1,-6-1-17,-4 10 0,-6 2-84,-6 3 0,-5 6-510,-22 3-773,11 22 0,-3 8 1367,-4 15 0,2 3 0,-20 1 0,13 19 0</inkml:trace>
  <inkml:trace contextRef="#ctx0" brushRef="#br0" timeOffset="103342">19784 3480 15280,'-14'63'2062,"14"-12"-1995,22-41 134,44-16-156,-29-10 0,0-4-45,1 4 0,-3-4-95,-7-6 0,-6-3-510,-7-10-583,-43-6-1882,-40 19 3070,13 27 0,-1 5 0,17-6 0,3 4 0,-28 27 0</inkml:trace>
  <inkml:trace contextRef="#ctx0" brushRef="#br0" timeOffset="103593">19243 3196 16434,'2'66'-227,"1"0"1,-1 0 0,1-2 0,1-2 0,3-3 226,4 4 0,2-7 0,2 13 0,-3-18 0</inkml:trace>
  <inkml:trace contextRef="#ctx0" brushRef="#br0" timeOffset="108591">26788 4312 16647,'4'-5'157,"13"53"45,-6-2-197,1 0 1,1 5-1105,2 5 1,2-2 1098,-3-15 0,0-1 0,-1 2 0,-1-6 0,2-11 0</inkml:trace>
  <inkml:trace contextRef="#ctx0" brushRef="#br0" timeOffset="108960">27283 4310 19459,'45'-33'34,"-1"0"0,-1 11 0,-2 12-225,18 34-302,-21 33 224,-43 14 162,-15-12 1,-8 3 117,1-4 1,-2 1-1,-3 2 0,2-3-6,9-20 1,6-6-6,11-2 135,18-24-57,33-15-56,22-14-3541,-24 8 1,0 1 3518,-7-1 0,-4 1 0,9 1 0,-28 9 0</inkml:trace>
  <inkml:trace contextRef="#ctx0" brushRef="#br0" timeOffset="109361">28482 4102 19482,'-65'23'235,"18"10"1,3 11-231,3 15 1,5 6-1104,-3-1 1,3 1 1091,5 0 1,8-3 5,8 9 337,26-34 0,9-4-472,40 5 12,-24-21 0,2-7 117,3-11 1,-2-8 5,11-15 402,-13-10-279,-16-1-100,-25-4-113,-46 18 79,9 21 0,-5 7-23,-8 4 1,2 5-545,10 2 1,4 1-2493,-7 7-2086,45-19 5156,19-4 0,-8-3 0,6 0 0</inkml:trace>
  <inkml:trace contextRef="#ctx0" brushRef="#br0" timeOffset="109611">28823 4464 17834,'1'6'0,"-1"-1"0</inkml:trace>
  <inkml:trace contextRef="#ctx0" brushRef="#br0" timeOffset="110147">29525 3994 21152,'-48'5'-15,"-1"1"0,1 7 0,5 6 15,14 6 0,5 5-12,-1 3 1,4 2 0,-4 19-29,13-18 1,2 1 28,-1 24 33,14-2 69,14-29 32,6-20-112,2-19 67,-4-5-78,9-17-33,3 11-135,14 10 168,-10 22-79,1 17 68,-13 7-34,-1 18-280,-12 1-1624,-35 9 133,-10-22-918,-31-12 2734,8-18 0,23-6 0,7-3 0</inkml:trace>
  <inkml:trace contextRef="#ctx0" brushRef="#br0" timeOffset="112068">20137 6482 18037,'-10'56'63,"0"1"1,2-13-1,2-1-484,8 1 1,4-4-2044,6 11 2464,15-7 0,-13-22 0,4-6 0</inkml:trace>
  <inkml:trace contextRef="#ctx0" brushRef="#br0" timeOffset="112354">20475 6626 18429,'-17'39'100,"1"-1"1,13 24-78,27-29 44,34-21-45,-13-38 12,-4-15 22,-19-5-34,-19 2-44,-12 21-56,-7 9-404,-7 7-1390,-2 10-1635,1 8 3507,4 5 0,9-4 0,6-4 0</inkml:trace>
  <inkml:trace contextRef="#ctx0" brushRef="#br0" timeOffset="112705">21041 6560 17678,'-18'49'78,"0"-1"0,9-7 1,11-5 34,41 2-69,7-26-21,9-24 89,-24-12-23,-7-8-33,-10-4 23,-9-17-79,-24 9-168,-18 3-90,-7 20-1502,-7 23-1691,18 10 3451,7 6 0,10-6 0,6-4 0</inkml:trace>
  <inkml:trace contextRef="#ctx0" brushRef="#br0" timeOffset="113023">21820 6429 18485,'37'35'-120,"-1"1"1,1-1-1,0-2-956,-5-9 1,1-2 1075,11 7 0,-3-3 0,1 0 0,4 1 0</inkml:trace>
  <inkml:trace contextRef="#ctx0" brushRef="#br0" timeOffset="113190">22168 6458 18362,'-11'0'-28,"-19"19"0,-5 12-1110,11 5 1,0 7 1137,-6-1 0,-4 4 0,5-3 0,7 0 0,3-3 0,-9 25 0</inkml:trace>
  <inkml:trace contextRef="#ctx0" brushRef="#br0" timeOffset="113526">22736 6426 17375,'2'-4'213,"-1"1"157,0 59-314,0-17 0,0 4-56,0 9 0,1 2-375,0-1 1,1-3-1565,4 11 1966,10-6 0,-9-28 0,6-4 0</inkml:trace>
  <inkml:trace contextRef="#ctx0" brushRef="#br0" timeOffset="113792">23100 6585 19213,'2'-6'89,"1"0"-89,-3 6-9831,0 0 9728,-26 29 1,20-21 0,-19 21-1</inkml:trace>
  <inkml:trace contextRef="#ctx0" brushRef="#br0" timeOffset="114143">23569 6437 19213,'-42'46'44,"1"0"1,7 2 0,8 1-45,13-6 0,7-1 0,15 28 56,14-41-235,36-11 89,7-35 17,-26-3 1,-3-7 49,-8-1 1,-6-4 11,-6-5 0,-5-1-157,-6-17-707,-41-8-817,-21 24-2521,16 20 1,-3 5 4212,-23 12 0,27 5 0,28 1 0</inkml:trace>
  <inkml:trace contextRef="#ctx0" brushRef="#br0" timeOffset="114578">24073 6209 18709,'-27'48'154,"-1"0"0,1 0 0,-11 19 0,8-3-138,18-14 1,6-4 28,7 20-22,17 4-23,17-42-415,35-16-134,-34-19 0,1-6 375,5-6 1,-2-4 341,11-27 44,-25-6 204,-49 33 20,-21 5-111,-8 16-123,-1 5-191,27 4 90,4 1-79,5 2 46,1 0-68,-1 3-247,-7 8-6778,5 1 7025,2-3 0,9-6 0,8-11 0</inkml:trace>
  <inkml:trace contextRef="#ctx0" brushRef="#br0" timeOffset="115046">24431 6426 17902,'0'-10'796,"0"2"-416,0 8-133,-2 50-135,34-15-224,-8-2 0,4-3-650,38-5-112,4-20 303,-30-16 660,1-18 695,-15-5 516,-6-1-974,-15 15-136,-10 14 79,-4 7 100,-7 19-100,2 24-230,7-8 1,1 3-40,0 31-460,4 1-873,11-25-135,5-6-5344,13-7 6812,8-7 0,-15-14 0,-2-5 0</inkml:trace>
  <inkml:trace contextRef="#ctx0" brushRef="#br0" timeOffset="115364">25431 6455 19325,'34'40'-1468,"1"0"0,0-4 1,0-5 1467,15 1 0,-15-15 0,-24-15 0</inkml:trace>
  <inkml:trace contextRef="#ctx0" brushRef="#br0" timeOffset="115547">25601 6432 18037,'-50'56'-4,"0"-1"0,6 0 1,4-1-2452,8 0 1,6-3 2454,-6 15 0,27-31 0,5-28 0</inkml:trace>
  <inkml:trace contextRef="#ctx0" brushRef="#br0" timeOffset="115797">26080 6383 18429,'-18'54'295,"0"0"0,2 4 0,7-2-295,9-10 0,5-2-152,1-2 1,4-5-2022,17-2 2173,14-13 0,-20-12 0,4-7 0</inkml:trace>
  <inkml:trace contextRef="#ctx0" brushRef="#br0" timeOffset="116367">26483 6509 16961,'-1'-6'2375,"1"2"-2139,-45 47-214,34-17-22,-13 5 0,3 1 56,21 1-56,5-2 0,4-8-112,5-7-124,3-7-391,7-6 717,-5-14 503,-1 0-189,-10-12 11,-7 3 335,0-9-447,2 0-213,0-1-90,1 12 0,-2 9-45,-1 8-56,-1 1 90,-3 7-404,0 1 23,-1 3 11,0-3 247,3-6 55,0 0-44,1-2-550,-1 4-1243,-1 3 1916,-2 8 0,1-7 0,1 3 0</inkml:trace>
  <inkml:trace contextRef="#ctx0" brushRef="#br0" timeOffset="116701">26535 6756 15471,'-13'1'3652,"3"0"-3226,10-1-56,0 0-157,-21 0-90,15 1-101,-15 0 23,20 0-22,1 2 122,2-3-436,7 2-3597,-1-7-3833,2 1 7721,-6-4 0,-4 4 0,0 1 0</inkml:trace>
  <inkml:trace contextRef="#ctx0" brushRef="#br0" timeOffset="117237">27136 6466 18205,'-62'12'661,"0"0"0,2 2 0,8 6-583,21 4 1,5 5 89,-6 12 0,6 3-96,8-4 1,10 0 5,17 4 1,10-4-79,34 5-394,-6-30 1,4-8 12,-12-7 0,0-7-61,9-8 1,-3-8 368,-8-9 1,-6-7 83,1-12 0,-7-3-144,-13 10 0,-7 0 83,-7 4 0,-8 6-342,-15 4-1423,-10 14-1357,0 9 3172,6 5 0,12 2 0,9 0 0</inkml:trace>
  <inkml:trace contextRef="#ctx0" brushRef="#br0" timeOffset="117587">27749 6438 21264,'65'-18'-673,"-2"3"-391,8 10 503,-13 1 393,-8 8 168,-26 9 23,-20 12 134,-10 13 78,-5 10-61,-1-10 0,0 3-135,2-2 0,3 1-538,-1 3 1,8-2-9333,32 11 9523,10-28 1,-1-17 0,-16-7 0</inkml:trace>
  <inkml:trace contextRef="#ctx0" brushRef="#br0" timeOffset="117939">28393 6324 19852,'72'-8'-163,"-28"14"1,-2 7-667,12 34 173,-29-11 0,-8 6 723,-17 3 1,-10 0 605,-17 24-91,2-33 0,-1-3-279,6 1-168,7-1-135,18-15-157,8-7 23,3-2 43,-3 13-77,-10 7 168,-23 13-1333,-13-3 1333,-9-14 0,16-12 0,11-11 0</inkml:trace>
  <inkml:trace contextRef="#ctx0" brushRef="#br0" timeOffset="118206">29465 6311 19168,'46'52'-1726,"0"-1"1,-2-1 0,-2-5 1725,-7-13 0,-4-5 0,9 10 0,-26-27 0</inkml:trace>
  <inkml:trace contextRef="#ctx0" brushRef="#br0" timeOffset="118389">29699 6344 17588,'-53'42'-388,"-1"1"0,1-1 1,10-2-1,2 0 1,6-2 387,4 0 0,8-3 0,5 11 0,18-31 0</inkml:trace>
  <inkml:trace contextRef="#ctx0" brushRef="#br0" timeOffset="118623">30068 6371 19034,'-3'51'126,"0"-1"1,3 3 0,2-2-1460,2-5 0,1-3-5637,10 28 6970,0-40 0,-7-17 0,-1-9 0</inkml:trace>
  <inkml:trace contextRef="#ctx0" brushRef="#br0" timeOffset="118791">30289 6491 19179,'-10'3'-2722,"2"-1"2722,8-2 0,0 0 0,0 0 0</inkml:trace>
  <inkml:trace contextRef="#ctx0" brushRef="#br0" timeOffset="119076">30602 6366 19179,'-11'43'336,"0"0"0,6-1 1,6-5-304,19 7-21,33 1-696,-2-21 426,6-26 258,-26-21-11,-16-27-56,-19 6-919,-28-19-5277,-11 15 6263,-5 5 0,15 24 0,24 17 0</inkml:trace>
  <inkml:trace contextRef="#ctx0" brushRef="#br0" timeOffset="119342">30960 6295 21891,'48'33'45,"0"3"-449,-21-8 1,-3 4-281,3 33 472,-18-2-57,-32-9-337,-16-25-1522,-2-13-2007,5-9 4135,11-25 0,12 12 0,8-11 0</inkml:trace>
  <inkml:trace contextRef="#ctx0" brushRef="#br0" timeOffset="119509">31124 6198 18709,'8'0'829,"-2"0"-795,-6 0-550,87 21 516,-49-12 0,1-1 0,12 4 0,-2 0 0,6 0 0</inkml:trace>
  <inkml:trace contextRef="#ctx0" brushRef="#br0" timeOffset="119828">31626 6280 19235,'-8'37'594,"0"0"0,3 19-538,19-17-56,13-19-347,6-8-135,1-6 157,9-14 336,-4-19 606,0-8 43,-17 1-660,-10 13-44,-11 19 44,-2 16 0,-6 10-124,-8 42-1478,4-23 0,0 3-2186,0 2 1,1 0 3787,-1 3 0,2-4 0,1-6 0,2-12 0</inkml:trace>
  <inkml:trace contextRef="#ctx0" brushRef="#br0" timeOffset="128871">24553 7634 17263,'67'-13'-389,"-23"3"1,-26 10 0</inkml:trace>
  <inkml:trace contextRef="#ctx0" brushRef="#br0" timeOffset="129039">24672 7863 15247,'67'-1'-8,"-23"-1"1,-28 2-1</inkml:trace>
  <inkml:trace contextRef="#ctx0" brushRef="#br0" timeOffset="130894">26314 7779 17039,'0'-5'1827,"1"-1"-1749,-1 1 236,1-2-247,-1 0 34,0-1 45,1 2 89,-1 1-157,0 1-66,0 2-102,0 2 12,7 18 100,8 28-17,-4-11 1,0 5-101,2 5 0,-1-1-1911,8 26-3428,-4-22 5434,-6-29 0,-4-11 0,-3-5 0</inkml:trace>
  <inkml:trace contextRef="#ctx0" brushRef="#br0" timeOffset="131213">26755 7871 20759,'20'-37'-34,"1"1"1,17 1-1,9 7-616,18 6 0,5 7-800,-9 4 0,-2 5 525,-5 8 1,-9 7 26,-12 17 2703,-38 41-450,-14-25 1,-7 2-673,-3 9 1,-2-1-617,2-11 0,2-4-22,-4 20 198,24-35-814,33-7-4269,36-18 4840,11-10 0,-9-1 0,-31 1 0</inkml:trace>
  <inkml:trace contextRef="#ctx0" brushRef="#br0" timeOffset="131500">27719 7787 20210,'-67'5'930,"8"7"-851,26 25-90,28 7-248,18-2-256,31-12-381,11-22 744,-17-14 1,0-6 185,16-22 1198,-10-20-996,-73 2-236,-17 19-6,5 22 0,-3 5-106,-23 5-2139,-1 18 2251,35 15 0,5-10 0,30 5 0</inkml:trace>
  <inkml:trace contextRef="#ctx0" brushRef="#br0" timeOffset="133335">26361 11767 19134,'9'52'63,"-1"0"1,1-4 0,0-1-1179,3-7 0,1-1 1115,10 30 0,-6-14 0,-6-25 0</inkml:trace>
  <inkml:trace contextRef="#ctx0" brushRef="#br0" timeOffset="133604">26781 11745 19908,'12'48'52,"0"0"0,-1-3 1,1 1-221,4 3 0,0-2-292,-5-10 1,0 0-4457,9 20 1,-1-3 4882,-1-7 1,0-5-1,-12-34 1</inkml:trace>
  <inkml:trace contextRef="#ctx0" brushRef="#br0" timeOffset="133821">27212 11905 19583,'17'49'71,"-1"-1"0,0-2 0,0-4-632,5 13-1769,1-6-5189,-1-9 7519,-1-14 0,-9-12 0,-3-9 0</inkml:trace>
  <inkml:trace contextRef="#ctx0" brushRef="#br0" timeOffset="133990">27692 12034 19302,'0'0'0</inkml:trace>
  <inkml:trace contextRef="#ctx0" brushRef="#br0" timeOffset="134440">28029 11560 20132,'22'-71'268,"-1"-1"1,-3 15 0,5 6-269,10 15 0,3 8-22,26-1-12,-22 17 1,-2 10-46,10 39 129,-31 8 1,-11 8 117,-14 6 1,-9 4-658,0-11 0,-4 1 0,-1-2 601,-11 12 0,1-2-38,10-15 1,1 2 0,8-3 154,11 5 1,13-5-376,19-3 1,14-14-410,23-31 0,6-17 549,-4 1 1,-4-7-165,-5-12 0,-10-5 170,-22 13 0,-9-2 134,-13-9 1,-14-1 100,-24 0 1,-16 4-188,5 8 1,-6 2-1,-1 3 121,3 4 1,-1 3-1,0 3-169,-21-3 0,7 4-11,1-1-718,25-7-2026,41 8 2841,38 13 1,-11 1 0,10 15-1</inkml:trace>
  <inkml:trace contextRef="#ctx0" brushRef="#br0" timeOffset="136094">26355 12363 19269,'53'-13'316,"0"-1"0,-4 0 0,6-3 0,3-2 0,3-1-316,2-2 0,3-2 0,3-1 0,1 0 0,0-1-944,-10 5 1,0-1-1,1 0 1,1 0 0,0 0-1,1-1 951,6-2 1,3-1-1,0 0 1,0 0-1,-2 0 1,-3 2-16,-4 1 0,-3 1 1,-1 1-1,0-1 1,1 0 7,7-3 0,2 0 0,-1-1 0,-3 1 0,-6 1 164,5-5 0,-7 1 0,-5 0 15,18-10 0,-33 8 11,-68 17 1,-23 8-42,1 8 1,-6 7-1,-2 1-22,-8 2 0,-3 2 1,0 2 3,17-3 1,0 3-1,-1 0 1,1 2 8,-6 3 0,-1 1 0,3 1 0,6-1-123,-17 7 0,25 2 162,49 9-157,46-42 1,30-21-1,3-1 106,-24 11 1,2-1-1,1-1 1,1-1-143,8-5 0,2-2 0,-2 0 0,-5 3 6,-8 3 1,-5 1-1,-4 1 648,15-3 1,-15 0-685,-32-3 748,-42 8-945,-16 7 1,-8 3-164,5 0 0,-1-2-1215,-8-3 0,0-7 1619,11-6 0,3-2 0,-20-4 0,30-9 0</inkml:trace>
  <inkml:trace contextRef="#ctx0" brushRef="#br0" timeOffset="136463">26159 9637 14227,'4'8'2745,"0"-1"-1747,-4-7-427,12 54-470,-3-11-90,0 0 0,0 5-488,-1-3 1,1-1 476,2-7 0,0-2 0,3 25 0,0-31 0</inkml:trace>
  <inkml:trace contextRef="#ctx0" brushRef="#br0" timeOffset="136630">26645 9721 20098,'6'-3'448,"-1"40"-257,-5-4-163,1 10 0,3 5-1272,13 21 1244,14-3 0,-9-29 0,0-26 0</inkml:trace>
  <inkml:trace contextRef="#ctx0" brushRef="#br0" timeOffset="136847">26838 9702 18350,'8'0'1838,"-1"0"-1715,-7 0-78,0 0-45,34 53 0,-12 8-1109,2-8 0,1 3 1109,-8-12 0,-3-3 0,1 10 0,-1-25 0</inkml:trace>
  <inkml:trace contextRef="#ctx0" brushRef="#br0" timeOffset="137015">27407 9845 19011,'-4'0'-336,"2"0"-1472,2 0 0,0 0 1</inkml:trace>
  <inkml:trace contextRef="#ctx0" brushRef="#br0" timeOffset="137366">27539 9522 20121,'24'-39'37,"1"0"0,12-8 1,4 4-38,-2 16 0,1 6-353,-3 0 0,-1 9 353,8 21 146,-55 37 111,-5-15 1,-5 4 246,-18 18 0,0 5-364,10-4 0,6 1-73,7 3 1,15-6-40,27-18 0,12-12-28,2-13 0,4-11-6,7-8 1,-4-9-7,8-25-83,-33 9 0,-14 0-1294,-50-16-1469,-2 32 1,-8 9 2857,-9 12 0,-1 7 0,12 2 0,7 3 0,0 10 0</inkml:trace>
  <inkml:trace contextRef="#ctx0" brushRef="#br0" timeOffset="137984">24268 12562 17140,'9'75'-381,"1"-1"0,1-16 0,4 1 0,4-7 381,12-4 0,3-5 0,-10-1 0,0-5 0,17-3 0</inkml:trace>
  <inkml:trace contextRef="#ctx0" brushRef="#br0" timeOffset="138285">24702 12768 13745,'25'43'455,"-1"0"1,-1-5 0,2-10 317,28-24-190,-16-16 246,9-26-336,-34-9-157,-27-3-324,-6 20-12,-19 16 0,10 20-2421,-8 16 2421,14 3 0,1-2 0,18-8 0</inkml:trace>
  <inkml:trace contextRef="#ctx0" brushRef="#br0" timeOffset="139172">25249 12699 16400,'7'-11'1132,"-1"3"-627,-6 8 111,15-18-370,-9 13-145,10-14-79,-14 19 68,0-1-34,0 0-45,0 0 23,-1 0-34,1 0 22,1-1-22,1 0 0,0 0 0,0-2 56,-2 1 919,0-1-448,-2 0-415,-1 1-68,-1 2-32,-3 1 21,-4 2-33,-10 14 0,1 0 0,-8 13 11,7-7-11,4-1-11,5-6 0,4-6 11,3-4 34,2-4 67,1-1 89,0-8-100,0 3 56,0-6-68,0 6-89,0 3 0,-2 29-1,-1-1 12,0 21-22,-1-9-336,2 5-57,7-14 325,6-9 90,13-42 11,0-5 45,5-20-45,-3 17-11,3 9 12,6 10-12,23 15-12,-6 30-55,-4 3 56,-22 24-34,-26-10 17,-8-14 0,-6 0-1171,-19 24-3479,8-32 0,-2-3 4678,-17 0 0,16-21 0,17-5 0</inkml:trace>
  <inkml:trace contextRef="#ctx0" brushRef="#br0" timeOffset="139372">25657 12986 13476,'3'-4'0,"-1"1"0</inkml:trace>
  <inkml:trace contextRef="#ctx0" brushRef="#br0" timeOffset="139690">26088 12705 19246,'13'58'-365,"0"0"1,0-1 0,2 15 0,0-8 0,-5-23 0,-1-7 0,-1-1 0</inkml:trace>
  <inkml:trace contextRef="#ctx0" brushRef="#br0" timeOffset="141512">26526 5292 12512,'-6'55'3642,"58"-15"-3344,4-37 1,15-11 0,2-2-1430,-4 4 0,2-2 0,9-2 1212,-25 2 1,6-1 0,3-1-1,3-1 1,1 0 0,1 0-1,-2 0-346,4 0 1,0 1 0,0-1 0,2 0 0,1 0 0,1 0 0,3 0 268,-12 2 0,3 0 1,1-1-1,1 1 1,2-1-1,-1 0 1,0 1-1,0 0 1,-3 0-1,-1 0-100,7 0 0,-2-1 0,-1 1 1,0 0-1,-1 1 0,-1-1 1,0 1-1,-1 0 92,7 0 1,1 0 0,-1 0 0,-1 1 0,-2 0 0,-4 0 0,-4 1-120,14-2 0,-7 1 0,-2 1 0,1 0 98,4 0 0,1 1 0,-2 0 0,-6 0-1060,-2 1 0,-6 0 0,-2-1 1085,16-4 0,-12 1 0,-21 4 0,-50-4 0</inkml:trace>
  <inkml:trace contextRef="#ctx0" brushRef="#br0" timeOffset="142147">26610 8660 18104,'-6'1'50,"35"-21"1,26-9-74,0 12 1,8 2 0,3-2-1186,-11-1 1,3-2 0,1-1-1,2 3 1205,-3 4 1,2 2 0,1 1 0,0 1 0,-3 0-27,4 0 1,-2 2 0,0 0 0,4 1-399,2 0 0,4 2 0,1 0 1,1 0-1,-3 2-976,-5 0 0,0 2 0,-1 0 1,-1 1-1,0 0 1403,12 0 0,-1 1 0,-3 0 0,-5 1 0,-5 0 0,-5 1 0,-13 1 0,-6 4 0</inkml:trace>
  <inkml:trace contextRef="#ctx0" brushRef="#br0" timeOffset="142733">26347 10541 15717,'-48'-32'2421,"26"0"-2354,55 8 0,23 0-19,2 2 1,8-1 0,6-1-1175,-9 4 1,6-2-1,3 0 1,1 0 0,-2 2 1125,-5 1 0,0 0 0,-1 1 0,1 0 0,2 1 0,4-1 0,3 0 0,-1 1 0,-1 0 0,-5 3 108,-5 1 1,-4 1-1,0 2 1,1 1-552,8-1 0,2 2 1,-1 1-1,-5 4-1296,-1 4 1,-5 3 0,-2 1 1738,21 2 0,-12 6 0,-20 14 0,-51-9 0</inkml:trace>
  <inkml:trace contextRef="#ctx0" brushRef="#br0" timeOffset="143401">24099 13864 17162,'61'-25'85,"1"1"1,0 0 0,-1 0-1,1-1 1,-1 1 0,1 0 0,-2 1-1,0-1 1,1 1 0,1-1-1,0 1 1,0-1 0,2 2 0,0-1-793,5 0 1,2 0 0,1 0 0,0 1 0,0 0 0,0 0 0,-1 1-1,-3 0 713,1-1 1,-2 1-1,-1 1 1,0 0-1,-1 0 1,-1 1-1,0 0-80,7-1 0,0 0 0,0 0 1,-2 2-1,-3 0 0,-5 3 74,0 1 0,-5 1 0,-2 2 0,-1 1-60,9-2 0,-1 2 1,-3 1 377,13 0 1,-2 1-1019,-6 3 0,-6 1-276,9 3 943,-15 6 2503,-66 6-2504,-15-4 939,-16-9-905,2-19 0,24 7 0,5-5 0</inkml:trace>
  <inkml:trace contextRef="#ctx0" brushRef="#br0" timeOffset="143987">24467 15345 15863,'-2'-9'-280,"1"1"44,3 72-313,8-9-217,-3-9 1,0 8-1,3-2 766,11 8 0,1-4 0,-9-8 0,0-3 0,15 13 0</inkml:trace>
  <inkml:trace contextRef="#ctx0" brushRef="#br0" timeOffset="144289">25046 15574 15224,'-12'67'67,"8"-12"169,19-26-46,11-16-22,39-22-151,-27-16 0,0-6 5,1 2 0,-3-4 0,-2-23 1,-10-3-68,-16-16-223,-29 8-2455,-19 46-1143,0 27 3866,8 13 0,22-7 0,4-4 0</inkml:trace>
  <inkml:trace contextRef="#ctx0" brushRef="#br0" timeOffset="144605">25604 15286 15000,'-15'48'291,"1"1"0,-1 0 1,8 12-1,10-8-112,31-5 57,28-28-79,-8-30-90,-17-9 0,-3-8-6,-5-8 1,-6-4-51,-2-8 1,-9 0-23,-20-25-471,-35 30-1815,-14 32-4191,-2 19 6488,0 15 0,27-8 0,8 5 0</inkml:trace>
  <inkml:trace contextRef="#ctx0" brushRef="#br0" timeOffset="152797">16624 4092 15840,'53'3'18,"0"0"1,-1-3 0,2-4-260,14-8 1,3-4-841,-23 3 1,0-2 0,2 0 673,6-2 0,1-2 0,-4 1 676,8-5 0,-7 1 3018,4-4-2021,-38 14-269,-21 8-795,-1 4-124,0 19-10,17 25-68,1 11-45,-1-18 0,-1 1-237,2 23-1646,-17-18 1,-8 0 1927,-21 19 0,4-5 0,-2-34 0</inkml:trace>
  <inkml:trace contextRef="#ctx0" brushRef="#br0" timeOffset="153500">17543 7822 18328,'4'-6'414,"-2"2"-402,-2 4 21,64-7-39,-19 0 1,5-1-212,3-1 1,6 0-1,-3 0-663,13-2 0,-3-1 465,-4 0 1,-6 1-247,-2 2 656,-21 2 5,-16 4 986,-11 1 661,-10 2-1512,2 12-35,-1 4 758,14 17-813,5 3-381,19 27-398,-26-22 0,-5 1 72,-2 2 1,-6-1-549,-11 5 0,-10-2 1210,-20 10 0,-3-7 0,1 0 0,15-16 0,0 0 0</inkml:trace>
  <inkml:trace contextRef="#ctx0" brushRef="#br0" timeOffset="154385">16860 10577 16770,'63'-33'-137,"0"1"1,0-1 0,-11 8 0,1 0-1,0 1 1,0 3-585,19-4 0,1 4 1,-3 1-4,-12 3 0,-3 1 0,-2 2 724,12-2 0,-9 3 112,-8 4 1541,-21 4 387,-19 3-782,-21 17-1169,0 15-33,-3 11-56,20-5 0,4 3-146,-3 0 1,-1 2-1200,-4 16 1,-7 3-617,-9-13 0,-5 2 0,-1-3 1874,-12 17 0,-1-4 1,1-12-1,2-7 1,2 2-1</inkml:trace>
  <inkml:trace contextRef="#ctx0" brushRef="#br0" timeOffset="154820">17656 13415 15515,'39'5'-172,"0"-1"1,0 1-1,2-1 144,10 0 0,4-1-325,8-1 0,2 0-1170,0-1 1,-1 0-159,0 1 1,-4-1 1680,-20 0 0,-5 1 0,7 1 0,-15-2 0</inkml:trace>
  <inkml:trace contextRef="#ctx0" brushRef="#br0" timeOffset="155022">18382 13563 16916,'-15'25'56,"-15"26"-1339,12-18 0,-1 4 1283,-6 18 0,0 0 0,8-20 0,2-2 0,-8 28 0</inkml:trace>
  <inkml:trace contextRef="#ctx0" brushRef="#br0" timeOffset="155607">17778 15947 16838,'0'-7'246,"0"2"-229,42-9 0,24 0-29,-19 4 1,2 0 0,6-2-1021,-3-1 0,7-2 1,2-1-1,0 0 1,-3 1 851,3 0 1,-2 1 0,-1 0-1,0-1-226,3-1 0,1-1 0,-2 0 0,-5 2-202,18-8 0,-5 1-1829,-1-3 0,-6-2 3770,-26 6 1,-5-1 2330,10-13-2622,-44 24-212,-12 29 2787,6 20-3483,6 3 1,1 6-119,1 4 1,0 4 0,-2 13 0,-3 0-155,-1-14 0,-4-4-204,-6-4 0,-6-6 22,-3-10 1,-4-4-56,-4 2 0,-1 0-46,-1 0 1,-1 1-720,-11 12 0,1 6-760,5 6 1,3 4 1899,0 1 0,5-1 0,13-14 0,5-5 0,4 4 0</inkml:trace>
  <inkml:trace contextRef="#ctx0" brushRef="#br0" timeOffset="167375">19597 3473 12031,'-4'2'1153,"0"-1"461,4-1-2096,-18 5-3349,18-4 3831,-10 4 0,17-5 0,2 0 0</inkml:trace>
  <inkml:trace contextRef="#ctx0" brushRef="#br0" timeOffset="169583">4719 3751 11627,'-5'-6'1793,"1"1"-930,4 5 896,0 0-1019,-28-17-124,20 13-650,-21-2 124,43 63-68,1 8 11,0-11 1,0 4-197,-3-8 1,0 1 184,3 20 0,1 1-5,-2-12 0,1-1-12,-1 0 1,1-5 17,4 3-326,-9-38 303,-21-33 0,7 10 0,-9-13 0</inkml:trace>
  <inkml:trace contextRef="#ctx0" brushRef="#br0" timeOffset="170185">5235 3602 18451,'26'-36'123,"-1"0"0,3 0 1,4 4-91,4 9 1,6 4-29,24-6 1,7 6-40,0 9 1,1 11 40,-23 8 1,-2 7-1,-4 5-612,3 10 0,-14 10 666,-25 17 1,-17 4 72,-12-10 1,-10 1 205,-2-5 0,-4 2 0,1 0-221,6-6 1,2 0-1,1 1-108,0 2 0,1 2 1,8-4-7,8-2 1,12-7 361,43 4-244,-7-36 1,7-10-5,17-8 1,10-7-1,3-1-392,-21 7 1,1 0 0,3-1 0,1 1-1,1-2 271,-1 1 0,3 0 0,0-1 1,1 0-1,-1 1 0,-3 1-21,5-1 1,-1 1 0,-1 0-1,-3 2 1,-3 2-116,10-2 0,-4 2 0,-10 2 92,16-1-256,-86 18-2589,-42 11-6940,-12 2 9470,0-1 1,29-11 0,30-7 0</inkml:trace>
  <inkml:trace contextRef="#ctx0" brushRef="#br0" timeOffset="171138">5127 7528 8053,'-2'5'-504,"1"-1"504,1-4 0,0 0 0</inkml:trace>
  <inkml:trace contextRef="#ctx0" brushRef="#br0" timeOffset="171572">5124 7537 18563,'20'63'27,"1"0"0,-1 0 0,-2-4 0,-2 0 0,0-4-27,1 8 0,-2-6 5,-5-10 1,-2-6-17,-1-5 134,0-15 134,-4-49-246,-2-11 1,-2-5-12,-2-3 0,-3-3-403,0-12 1,-2 2 424,-1 20 0,-1 3 12,-7-32-56,8 38 33,2 45-11,17 56 5,-6-29 1,2 2-6,2 5 0,3-1 11,6 19-56,-4-22 1,2-1 44,15 18 0,-7-8 0,-6-33 0</inkml:trace>
  <inkml:trace contextRef="#ctx0" brushRef="#br0" timeOffset="171975">6010 7247 17633,'-38'10'302,"0"-1"1,2 24 0,5 12-206,13-1 0,4 6 0,2 0-1478,-3 21 0,5 1 1398,6 1 0,9-6-12,3-28 1,9-6 357,20-3 0,9-10-279,8-15 0,4-12-32,-11-7 0,2-6 1,-5-3-20,11-13 1,-7-8-68,-10-10 1,-11-5 50,-15 14 0,-7-2 61,-8-20 1,-8-2 39,-6 10 0,-9 5-102,-11 1 1,-8 13-17,4 23 0,-3 14 199,-5 19 0,2 14-704,9 6 1,4 6-533,3 1 1,4 2-1390,8 0 0,6-1 2426,7 0 0,4-5 0,3 6 0,6-12 0</inkml:trace>
  <inkml:trace contextRef="#ctx0" brushRef="#br0" timeOffset="172777">5513 11324 14484,'-61'-18'2477,"4"3"-1816,10 26-516,8 27-100,20-6 0,5 4-34,2 34 11,22 0-10,11-31 100,31-10-33,11-24-51,-23-17 0,-3-8-28,20-23 11,-36 9 0,-7-3 12,-4-19-12,-8 0-11,-13 8 22,-25 12-167,-20 36-2,-2 18-962,5 33-1446,29 3 2555,21 11 0,1-33 0,12 1 0</inkml:trace>
  <inkml:trace contextRef="#ctx0" brushRef="#br0" timeOffset="173245">6093 11046 17577,'-59'29'201,"11"5"-122,38 27-79,9-4 22,28-4-44,2-23-437,22-32 190,-12-12 190,5-24 393,-12 1 1064,-6 1-1019,-16 16-214,-8 14-55,-2 14 33,-1 9 35,-4 14 312,-3 27-392,3 3-61,10-23 0,2-1-17,7 14 0,15-8 0,-9-16-3294,0 22 3294,-12 23 0,1-25 0,-12 4 0</inkml:trace>
  <inkml:trace contextRef="#ctx0" brushRef="#br0" timeOffset="174366">5718 14049 3188,'0'-10'281,"0"2"2426,0 8-1328,-10 0 500,6 0-1721,-6-1 369,9 1-236,1 0 1464,-8 1-1732,-1 3 66,-4 1 258,2 1 1,5-2 257,3-1 403,1-2 348,2 0-964,-3-3-67,1-3 135,-4-1-248,0-1 35,-6-1-158,1 2 12,-2 1-11,6 2-68,4 3 517,2-1-539,1 12 11,2 12 45,6 26 11,3 24-246,-2-3 1,0 8 193,-4-23 0,0 1 0,0 0-311,0 0 1,0 0 0,0-2 267,0 17 0,4-6-1675,5-21 0,2-7-2712,12 8 4415,12-8 0,-23-32 0,-3-5 0</inkml:trace>
  <inkml:trace contextRef="#ctx0" brushRef="#br0" timeOffset="174734">6206 14050 18014,'-31'36'194,"-1"-1"0,5 4 1,9 3-195,15 1 0,10-1 44,10-3 1,8-11 67,41-33-90,-23-17 1,-1-10 5,-4-15 0,-7-6-323,-8 4 1,-6 1 294,-6 2 0,-8 5 34,-18-1 112,-30 14-179,-23 42-107,24 6 0,2 7-1614,7 9 1,6 3 27,7-6 0,7 0 1726,20 13 0,-1-33 0,10-6 0</inkml:trace>
  <inkml:trace contextRef="#ctx0" brushRef="#br0" timeOffset="176321">5525 14140 16143,'-39'27'442,"19"23"1,11 14-313,11-6 1,9 6 0,2 2-361,-1-11 1,1 3 0,3-1 0,5-4 244,9 9 0,6-4 0,5-10 91,22-2 1,4-20-46,-14-20 1,-4-17 179,-5-26 1,-12-14-225,-22-9 0,-13-8-6,-5 6 0,-6-3 1,-1 2-326,0 8 1,-1 2 0,-3 2 324,-4-1 0,-2 1 1,0 6-12,1 5 0,-1 8-45,-5 4 0,-2 12-1445,-29 34-600,33 10 0,6 7 2090,10 3 0,6 1 0,4 25 0,17-39 0</inkml:trace>
  <inkml:trace contextRef="#ctx0" brushRef="#br0" timeOffset="176889">6375 14390 16008,'-13'-1'897,"3"-1"-248,-24 41-335,22-2-235,-6-1 0,2 4-18,16 5 1,11 0-12,8-5 1,8-4 10,8 1 1,5-7-29,-1-15 1,1-10-12,0-10 1,-4-9-12,7-28 22,-23 4 1,-5-6-23,-8-4 1,-5-1-12,-3 0 0,-6 3 0,-6 1 0,-7 8-12,-28 2-77,-7 17-202,-8 28-707,21 10 1,2 6 997,14 5 0,3 1 0,-25 19 0,39-15 0</inkml:trace>
  <inkml:trace contextRef="#ctx0" brushRef="#br0" timeOffset="177709">5836 16821 12927,'0'-19'-101,"2"6"101,-1 15 22,2 3-55,-2-4-2869,2 1 2902,-2-2 0,2 0 0,-2 0 0</inkml:trace>
  <inkml:trace contextRef="#ctx0" brushRef="#br0" timeOffset="179298">5930 7559 16625,'-29'-40'1154,"0"-1"0,-9-15-1165,47 34 11,16 40 0,7 15 5,0-3 1,0 4-380,8 16 0,-2 4 385,-14-14 1,-3 0-12,-3-2 0,-2-1 22,7 26 174,-7-6 1294,-8-28-1087,-9-14-336,-12-33-56,-10-19-5,0-6 0,0-7-12,0-14 0,2-4 6,6 16 0,1-2 0,1 2-22,-1-11 0,4 5 462,4-12-508,8 69-55,4 24-2084,12 43 2207,-11-28 0,0-1 0,9 21 0,-11-15 0</inkml:trace>
  <inkml:trace contextRef="#ctx0" brushRef="#br0" timeOffset="179732">3854 7968 18888,'-28'9'605,"62"-5"0,32-4-558,-14-3 0,10-2 0,5-2 0,2 0 0,-2 0-1161,2 1 0,-1 0 0,1 0 0,2-1 0,1-1 1121,-1-1 0,2-2 1,2 0-1,-1 0 1,-2 0-1,-3 0-3,-3 0 1,-3 0 0,-1 1-1,0-1 1,3-1 47,-1 1 1,2 0-1,1-1 1,0 0 0,-2 0-1,-3 1-49,11-4 0,-3 0 0,-2 1 0,-1 0 44,-4 1 1,2 0-1,-6 0 1,-12 1-37,12-15 693,-128 29-704,8 7 0,-8 5 78,11-2 0,-2 1 1,-5 4-39,-2 4 0,-6 4 0,1 1 0,3-2 58,13-3 0,3-1 0,1 0 0,2 0-91,-13 6 0,1-1 1,21-5 2495,28-8-2475,54-25 0,28-14-28,-18 8 0,3-2 0,6-1-248,-6 3 0,5-1 0,3-1 0,-1 1 0,-2 0-806,7-2 1,-3 1 0,0 0 0,-1 1 1053,-2-1 0,0 0 0,-3 2 0,-6 1 0,15-2 0,-23 4 0,-37 9 0</inkml:trace>
  <inkml:trace contextRef="#ctx0" brushRef="#br0" timeOffset="180250">793 7892 16535,'56'-48'82,"-1"1"0,2 6 1,2 10-89,-2 21 0,-3 13-248,-15 4 1,-6 10 320,-9 15 0,-12 7 73,-16 5 0,-10 3 84,-1 8 0,-4 0-274,-7 1 0,-4 2 158,7-13 1,-1 2-1,3-1-131,-1 10 1,2-3 22,0-3 0,7-5 0,22 5 347,21-37-403,11-22 0,9-11-1239,10-13 1,3-8 1170,-12 6 1,2-3 0,-5 2-1,4-5 1,-6 3 0,-16 9 0,1 1-1</inkml:trace>
  <inkml:trace contextRef="#ctx0" brushRef="#br0" timeOffset="180467">1529 7986 17834,'-12'-2'158,"3"0"-180,-24 58 22,25-18-46,-10 10 1,10 0 23,47-4-1636,22-16-572,7-36 1793,-4-24 359,-36-7-438,-16-16-3114,-37 11 3630,2 3 0,-10 24 0,21 13 0</inkml:trace>
  <inkml:trace contextRef="#ctx0" brushRef="#br0" timeOffset="180687">2071 7721 17644,'0'-4'942,"0"1"-931,-19 41-22,13 1 5,-6 12 0,4 5-818,17-9 1,7-3 823,3-1 0,2-3 0,13 7 0,-2-38 0</inkml:trace>
  <inkml:trace contextRef="#ctx0" brushRef="#br0" timeOffset="180854">2505 7672 17756,'-4'61'-538,"0"1"0,3 2 1,2-1-1491,0-8 0,2-3 2028,3-1 0,2-7 0,4-9 0,-4-11 0</inkml:trace>
  <inkml:trace contextRef="#ctx0" brushRef="#br0" timeOffset="182106">3743 11416 15314,'-35'16'980,"0"0"0,-19 8 186,41-17-416,25-4-274,21-10 1,8-3-281,2 1 0,3-1-730,1-2 1,5 0 0,0-1 577,-4 1 1,0 0 0,5 0-20,7 0 1,6-1-1,2 0 1,0 0-24,-10 3 0,1 0 0,1 0 1,0 0-1,2 1 0,10-2 0,1 0 1,2 0-1,-1 0 0,-2 1-235,-7 2 1,-1-1-1,-1 1 1,-3 1-1,-3 0 225,14-1 1,-6 1 0,-5 1 7,3-1 0,-12 2-22,-23 2 22,-44 8-12,-48 19 12,-7-1-100,26-5 0,1 0 134,-7 4 1191,15-6-1113,31-13 1760,51-30-2388,1 5 1,4 0-427,0-3 1,0 2-667,4 2 1,-5 3 1607,0 5 0,-23 9 0,-14 2 0</inkml:trace>
  <inkml:trace contextRef="#ctx0" brushRef="#br0" timeOffset="182525">949 11910 16434,'33'-41'134,"1"0"1,-7 10 0,3 3-119,7 4 1,2 5-17,22 5-45,-20 21 1,-3 12 94,-10 19 0,-10 10 12,-8 22 0,-11 5-690,-6-6 0,-8-1 633,-11-1 1,-2-8-6,-3-3 301,12-23-323,11-18 100,13-9-156,34-30-2427,-2 0 1,3-5 2504,2-3 0,0 0 0,-6 3 0,-4 3 0,0-1 0</inkml:trace>
  <inkml:trace contextRef="#ctx0" brushRef="#br0" timeOffset="182775">1831 11943 16860,'28'-37'18,"0"1"1,0-8 0,-4 1-19,-2-9-796,-28 12-44,-15 41-404,-20 26 34,13 7 1210,6 8 0,10-21 0,8-1 0</inkml:trace>
  <inkml:trace contextRef="#ctx0" brushRef="#br0" timeOffset="182959">2363 11697 17386,'-4'38'-6,"0"1"1,-2 27-1642,29-28 1647,28-30 0,-17 0 0,11-20 0</inkml:trace>
  <inkml:trace contextRef="#ctx0" brushRef="#br0" timeOffset="183159">2756 11542 16793,'-11'39'549,"0"-1"0,-1 7 0,2-3-280,2 7-180,10-8-21,13-29-68,10-28-258,0-9-302,-3-15-1917,-19-12 2477,-49 22 0,25 2 0,-28 26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23:08.3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4976 1400 18373,'-41'2'268,"0"0"1,-18 18 0,1 14-217,22 1 0,4 7 1,0 1-326,-1 0 0,2 0 0,4 6 269,1 16 0,6 7 1,14-5-182,22 5 0,18-5-966,0-21 1,8-2 0,3-7 1150,-1-10 0,4-5 0,-1-6 0,14-2 0,-6-9 0,-1-6 0</inkml:trace>
  <inkml:trace contextRef="#ctx0" brushRef="#br0" timeOffset="218">5290 1982 19090,'-53'11'324,"18"1"-805,72-8-718,35-18 1103,-32 6 1,1-1 67,5-6 0,-3 0 6,11-2-964,-7 9-3922,-19 21 4908,-6-4 0,-16 7 0,-3-12 0</inkml:trace>
  <inkml:trace contextRef="#ctx0" brushRef="#br0" timeOffset="402">5861 1504 21667,'-43'59'-863,"14"5"-538,47 2-3515,9-22 1,6-3 4680,-6-13 1,1-3 0,28 24-1,-31-38 1</inkml:trace>
  <inkml:trace contextRef="#ctx0" brushRef="#br0" timeOffset="652">6118 1397 18966,'-17'-37'723,"0"-1"0,-10-28-723,31 33-504,32 0-2578,16 21 3082,7 40 0,-17-12 0,-27 26 0</inkml:trace>
  <inkml:trace contextRef="#ctx0" brushRef="#br0" timeOffset="737">6234 1444 18944,'71'-14'-1085,"-2"0"1,-37 8 0,-7 1 0</inkml:trace>
  <inkml:trace contextRef="#ctx0" brushRef="#br0" timeOffset="1188">8023 1311 18521,'-52'-13'291,"1"-1"1,-12 4 0,3 8-247,-7 16-157,4-1 304,52-1-125,39-15-56,12-10 1,7-8-1,5-7 0,3-5 7,-9 3 1,2-2 0,-1 1-279,12-12 0,-4 3 165,-17 9 0,-5 10 264,3 21-68,-37 48-34,-11 0 0,-8 12 0,-2 2-850,4-6 0,0 3 0,-2 1 0,1 0 783,0 1 0,0 0 0,0 0 0,2-1 8,0-1 0,-1 0 1,4-3-1,6-4-215,10 10 0,9-7 229,4-10 1,6-6 162,6-8 0,7-8-23,15-10 1,3-15-57,-6-26 1,-2-10-107,-1 0 0,-6-6-179,-8-20 0,-15-6-1048,-21-3 0,-10 4 190,2 22 0,-5 3 1037,-12-8 0,-2 9 0,0 21 0,6 15 0</inkml:trace>
  <inkml:trace contextRef="#ctx0" brushRef="#br0" timeOffset="1389">9600 1106 18149,'38'-17'302,"-1"-1"0,1 3 1,-1 2-269,19 4-68,8 4-1064,-19 8 0,-1 3-3821,9 8 4919,-1 11 0,-44-12 0,-8-2 0</inkml:trace>
  <inkml:trace contextRef="#ctx0" brushRef="#br0" timeOffset="1522">9770 1305 19022,'-8'47'-67,"0"1"0,9 9 0,8-1-2342,8-12 0,4-2 2409,-1 1 0,0-3 0,14 14 0,-26-34 0</inkml:trace>
  <inkml:trace contextRef="#ctx0" brushRef="#br0" timeOffset="1656">9832 1841 18933,'-8'0'2342,"16"-41"-2309,21 16-50,-5-5 1,7-1-634,28 5 0,10 4-2627,-16 4 0,2-1 0,0 0 2527,2 0 0,0 0 0,-4 1 1,10-2-1,-10 2 0,-5 0 1</inkml:trace>
  <inkml:trace contextRef="#ctx0" brushRef="#br0" timeOffset="1789">10662 1316 19594,'0'0'0</inkml:trace>
  <inkml:trace contextRef="#ctx0" brushRef="#br0" timeOffset="1973">11130 1002 19890,'62'-38'-230,"-1"-1"0,-1 10 1,5 0-1,1 5-1201,0 7 1,2 4 0,-1 1-1420,-1-2 1,0 0 0,-2 2 2849,-4 3 0,-2 1 0,-10 2 0,6 0 0,-28 2 0</inkml:trace>
  <inkml:trace contextRef="#ctx0" brushRef="#br0" timeOffset="2107">11794 917 17756,'-9'46'287,"0"0"1,0-4 0,5 1-255,9 3 1,6-1-4950,4 0 1,2-2 4476,-1-1 1,1-4 0,13 10 0,-22-34-1</inkml:trace>
  <inkml:trace contextRef="#ctx0" brushRef="#br0" timeOffset="2241">11842 1458 21252,'-5'0'34,"43"-17"-34,18 7-73,-2-1 0,6 1-1810,3 6 1,5 2 1882,5 2 0,5 2 0,-8-1 0,-15-1 0,-2 1 0,18 2 0,0-1 0</inkml:trace>
  <inkml:trace contextRef="#ctx0" brushRef="#br0" timeOffset="2544">4152 3799 19090,'53'-15'2,"0"0"1,0-1 0,4-1 0,8-2 0,6-2-1,4-1 1,3-1 0,1-1-563,-16 5 1,3 0 0,2-1-1,2-1 1,2 0 0,1 0 0,0 0-1,1-1 1,-1 1 0,0 0 558,-3 2 0,0-1 0,0 0 0,1 0 0,0 1 0,0-1 0,1 0 0,1 0 0,0 1 0,0-1 0,2 0-82,-7 2 1,2-1 0,1 1 0,1-1 0,0 0 0,1 0 0,-1 0 0,1 0 0,-2 1 0,1 1 0,-2 0 0,-1 0 0,-1 2 82,8-2 0,-1 1 0,-2 0 0,0 2 0,-1 0 0,0 0 0,0 0 0,0 1 0,1 0 0,0 0-40,-4 1 0,-1 1 0,1-1 0,0 1 0,0 0 0,1 0 0,-1 1 0,1 0 1,-1 0-1,1 0 0,-1 1 1,1-1 0,0 1 1,0 1-1,0-1 0,1 1 1,-1 0-1,0 1 0,0-1 1,0 1-1,0 0 0,0 1-132,5-1 0,0 0 0,0 1 0,0 0 0,0 0 1,-1 1-1,1-1 0,-1 1 0,-1 0 0,1 1 75,-4-1 1,-1 1 0,-1 1 0,1-1 0,-1 1-1,0 0 1,0 0 0,1 0 0,0-1 0,1 1-98,4 0 0,2 0 0,1 0 0,1 0 0,-1 0 0,0 0 0,-2 0 0,-1-1 0,-3 0 0,-3-1 193,5-1 0,-2-2 0,-2 0 0,-3 0 0,0 0 0,-2 0 0,1 1 0,5 2 0,3 1 0,-1 1 0,-5-1 0,-6-1 0,-10-3 0,5-13 0,1 0 0</inkml:trace>
  <inkml:trace contextRef="#ctx0" brushRef="#br0" timeOffset="2759">7943 2912 17745,'72'-7'6,"0"0"1,0 0-1,0 0 1,0 0-1,1-1 1,-1 1-1,1 0 1,-1 1 0,-2 0-1,1-1 1,2-1-1,3-1-635,-13 0 0,2-2 0,2 0 0,1-1 0,1-1 0,0 1 1,-1 0-1,-2 0 0,-1 1 625,8 0 1,-3 0 0,-2 0 0,1 1 0,1 0 0,2 0-1,3-1-354,-8 3 1,2-1-1,2 1 1,2-1-1,1 1 1,0-1-1,0 1 1,0-1-1,-1 1 1,-2 0 357,5-1 0,-1 0 0,1 0 0,-1 1 0,0-1 0,-1 0 0,-2 1 0,0 0 0,-2 0 0,8 0 0,0 0 0,-1 0 0,-2 1 0,-2-1 0,-3 1 0,-3 0 0,-3 0 0,1-1 0,0 1 0,-1 0 0,1-1 0</inkml:trace>
  <inkml:trace contextRef="#ctx0" brushRef="#br0" timeOffset="4112">4950 5526 16411,'22'30'460,"19"-1"-2746,-5-9 1,2-1 2285,22 2 0,-17-15 0,-29-6 0</inkml:trace>
  <inkml:trace contextRef="#ctx0" brushRef="#br0" timeOffset="4264">5254 5395 17913,'-5'50'115,"0"0"0,-1-1 0,-1 4 0,1-1-104,0 0 0,1-1 0,-1 0-542,0 1 0,0 0 1,2-2 210,0 16 0,4-7-1943,12 0 2386,5-22 0,-4-17 0,-2-13 0</inkml:trace>
  <inkml:trace contextRef="#ctx0" brushRef="#br0" timeOffset="4531">5437 6106 19796,'7'0'1030,"-3"0"-828,-4 0-202,8-46-224,10 17-90,-4-5 1,5-1-253,12 5 0,6 5 398,-4 7 0,2 3 123,30-8 45,-21 39 0,-30 22 437,-5 27-348,1-5-514,10-3-5335,14-30 5760,3-30 0,-9-3 0,-13-6 0</inkml:trace>
  <inkml:trace contextRef="#ctx0" brushRef="#br0" timeOffset="4648">6082 5971 21096,'17'2'-782,"-20"15"1,-10 7-1,-7 0 1</inkml:trace>
  <inkml:trace contextRef="#ctx0" brushRef="#br0" timeOffset="5170">4334 7904 18462,'32'-33'4,"1"0"0,3 7 0,1 9-49,20 27-460,-10 26 483,-33 26 67,-26-6 0,-8 6 319,0-3 0,-1 2-286,-5 7 1,1-4-74,5-22 1,7-6-6,24 1-146,22-38-1871,15-20 0,9-11 2017,-12 6 0,1-4 0,-1 1 0,8-5 0,-3 1 0,-6 1 0,0-1 0</inkml:trace>
  <inkml:trace contextRef="#ctx0" brushRef="#br0" timeOffset="5384">5009 7918 18933,'-40'32'384,"-1"0"1,7-7 0,10-1-407,21 9 10,26-21-167,11-16 0,7-9-180,9-11 1,0-4 335,1 2 1,-1-2 22,-4-6 0,-7 2 0,-10 0-504,-37 12-1020,-48 15 1524,17 12 0,-2 2 0,-22 0 0,18 10 0</inkml:trace>
  <inkml:trace contextRef="#ctx0" brushRef="#br0" timeOffset="5585">5695 7650 20916,'-14'59'-986,"0"0"0,6-13 0,8-4-5468,33 23 6454,10-39 0,-17-15 0,-5-9 0</inkml:trace>
  <inkml:trace contextRef="#ctx0" brushRef="#br0" timeOffset="5837">6127 7500 21476,'36'41'-889,"0"0"0,-10 5 1,-10 1 972,-14-6 0,-6-1 257,-5-1 1,-2-4-50,-3 0 100,16-8-258,52-15-863,-2-10 1,7-4-768,3 2 1,4-2 1392,-13-1 1,2 0 0,-7 0-1,19 3 1,-12 0 0</inkml:trace>
  <inkml:trace contextRef="#ctx0" brushRef="#br0" timeOffset="6304">4498 10157 18070,'32'-34'15,"-1"-1"0,3 3 0,3 4-54,-2 8 0,4 5-12,12 3 0,-1 6-520,11 13 448,-2 27 123,-65 26 22,-7-22 1,-4 0-566,-7 3 1,-3-1 917,-2 1 1,-1-1-51,3-5 0,2-1 60,0 0 0,8-2-363,17 2-10,24-17-24,44-38-579,-25 3 1,2-3 102,4-1 1,3 0-1681,0 1 0,1 1 2168,-2 3 0,-3 2 0,7-1 0,-17 7 0</inkml:trace>
  <inkml:trace contextRef="#ctx0" brushRef="#br0" timeOffset="6557">5182 10200 20020,'-19'38'-17,"0"0"0,3 24 17,40-44-201,44-14-237,-32-15 1,-1-5 101,33-12 303,-25-21 33,-34 15 11,-35-3-11,-13 19-2533,-20 20 2533,17 19 0,18 3 0,21-9 0</inkml:trace>
  <inkml:trace contextRef="#ctx0" brushRef="#br0" timeOffset="6739">5837 10085 19639,'-18'53'26,"1"0"0,4-13 0,8-3-1124,24 16-3238,22-36 4336,14-7 0,-21-9 0,-6-2 0</inkml:trace>
  <inkml:trace contextRef="#ctx0" brushRef="#br0" timeOffset="6906">6350 10000 21409,'-2'40'-2350,"0"0"1,10 11 0,4-3 2349,8 5 0,7-1 0,-13-31 0</inkml:trace>
  <inkml:trace contextRef="#ctx0" brushRef="#br0" timeOffset="7356">4820 12765 18899,'18'-44'71,"0"0"0,9 7 0,7 8-94,14 9 1,2 12 11,-9 9 0,-3 10-51,-6 12 1,-7 7 61,-14 5 0,-9 4 145,-14 22 1,-8 5 308,3-4 0,0 0-708,-6 6 0,3-5 259,7-21 1,8-8 232,25 0-485,22-41-806,9-16 0,5-7-3863,7-7 1,1-2 4718,-20 11 0,-1 0 1,-2 1-1,5-4 1,-7 5-1,-10 6 1</inkml:trace>
  <inkml:trace contextRef="#ctx0" brushRef="#br0" timeOffset="7590">5439 12813 20154,'-18'35'-23,"0"1"1,6 22-358,72-44 94,-13-25 0,3-6 224,-1 3 1,-1-4 61,0-11 0,-8-2 56,-8-11 313,-21-6-256,-45 18-842,-28 8-2616,21 26 1,0 6 3344,-21 7 0,28 5 0,27-15 0</inkml:trace>
  <inkml:trace contextRef="#ctx0" brushRef="#br0" timeOffset="7776">6264 12581 20423,'-22'48'3,"1"-1"1,3-1 0,5-1-71,10 17-1922,18-20 0,6-2 1989,10 4 0,10 3 0,-21-41 0</inkml:trace>
  <inkml:trace contextRef="#ctx0" brushRef="#br0" timeOffset="8094">6925 12481 20972,'-37'13'230,"-1"-1"0,-27 24-208,36 18-22,17-13 0,11-2-11,43 13-113,-1-32 1,6-10 78,4-13 1,1-11-371,5-9 1,-5-6 414,-19 4 0,-6-4 191,-2-5 1,-12-1-203,-37-13-1379,-8 28 1,-7 7-1290,-7 10 1,-3 9 2678,-5 8 0,4 4 0,9 3 0,12-1 0</inkml:trace>
  <inkml:trace contextRef="#ctx0" brushRef="#br0" timeOffset="8510">5321 15098 20311,'17'-70'61,"4"29"1,10 5-113,10 14 1,6 5-412,-2-4 1,1 6 433,3 11 0,-3 9-308,5 22 414,-30 9 1,-8 8 184,-10 5 1,-6 4 161,-5 9 1,-3-1-404,-1-7 1,0-6-45,-3 10-451,35-30-1622,21-32 2095,15-18 0,2-3 0,-7 5 0,-9-3 0,1 1 0</inkml:trace>
  <inkml:trace contextRef="#ctx0" brushRef="#br0" timeOffset="8761">6480 14928 21118,'-42'19'89,"0"0"1,4-2 0,8 1-90,17 4-191,20-3-179,44-21 12,2-12 89,-14-2 0,-1-4 202,10-21 358,-15-9-89,-33 22-673,-37 21-2946,-19 37 3417,7 5 0,19-3 0,28-22 0</inkml:trace>
  <inkml:trace contextRef="#ctx0" brushRef="#br0" timeOffset="9047">7092 14666 19807,'-43'25'395,"1"0"1,3-2 0,4 1-306,-5 15-56,16-2-34,22 4-11,40-16-56,26-11 21,3-24 24,-6-15 22,-34-3 68,-12-8-125,-34 10-2710,-16 3-1917,-6 20 4684,6 8 0,25 1 0,7-3 0</inkml:trace>
  <inkml:trace contextRef="#ctx0" brushRef="#br0" timeOffset="9364">7720 14263 19505,'-47'6'287,"-1"-1"1,3 2-1,2 3-41,-16 24-178,9 19-68,40-6-23,21-6 1,39-18-348,10-22-89,2-12 325,-3-6 134,-11-10 168,-11 2 190,-9 4-168,-14 47-106,-8 13 0,-5 9-84,-2 3 0,-2 4-596,1 17 0,0 0-1438,-1-15 1,1-2 2033,1 2 0,1-3 0,0 8 0,0-14 0</inkml:trace>
  <inkml:trace contextRef="#ctx0" brushRef="#br0" timeOffset="9798">5817 16855 19134,'12'-38'15,"1"1"0,7 0 0,6 6-10,15 10 1,7 8-79,25-2 1,1 12-511,-17 20 0,-3 10 583,3-5 0,-12 11 118,-29 35 0,-19 8 436,-13-13 1,-6-1-208,-2 7 1,1-3-259,4-16 1,6-8-23,18 2-67,29-27-504,21-27-1983,13-7 2487,-31 3 0,-3 0 0,7-5 0,-10 4 0</inkml:trace>
  <inkml:trace contextRef="#ctx0" brushRef="#br0" timeOffset="10065">6742 16850 19751,'-55'49'146,"14"-3"-124,41-12-11,18-4 34,39-8 5,-20-20 1,2-5-51,1 0 0,-2-5-11,26-24-23,-36-1-168,-14-11-728,-31 18-5378,-18 13 6308,-7 20 0,8 7 0,23-5 0</inkml:trace>
  <inkml:trace contextRef="#ctx0" brushRef="#br0" timeOffset="10500">7427 16560 18910,'-34'40'224,"0"0"1,4-2-1,6 0-190,14 35 10,34-20 1,4-9-45,26-31-56,-9-28-180,-1-10 180,-4-16-62,-20 9 1,-5-4-1989,-7-27 2106,-36 6 0,8 25 0,-18 26 0</inkml:trace>
  <inkml:trace contextRef="#ctx0" brushRef="#br0" timeOffset="10901">8068 16308 19426,'16'-37'616,"1"1"0,11-17-616,5 30-67,-5 17-415,8 20-459,-14 34 594,-5 7 240,-20-14 1,-5 2 106,-16 25 11,4-21 0,1 2 168,6-8 1,8-1 66,13 0 1,12-9-180,21-24 1,8-13-63,3-6 1,1-8-225,8-13 1,-5-6 229,-20 9 1,-4-2 44,15-26-45,-22 6 73,-41 21 0,-14 3 39,-14 5 0,-5 5-123,-6-1 0,-1 4-118,-4 6 0,5 5-72,-7 4-6679,21-4 6869,20-3 0,12 0 0,9 2 0</inkml:trace>
  <inkml:trace contextRef="#ctx0" brushRef="#br0" timeOffset="11636">14243 4627 17386,'56'-23'-116,"0"0"0,-1 0 1,1 0-1,3-2 1,-2 3-1,3 3 116,13 6 0,3 5 0,-11 2 0,-22 2 0,-4 2 0,2 3 0,0-1 0</inkml:trace>
  <inkml:trace contextRef="#ctx0" brushRef="#br0" timeOffset="11770">14699 4903 19224,'11'39'-64,"1"-1"1,-1-1 0,2-1-1193,16 21 1256,-7-20 0,-1-3 0,1 0 0,5 5 0</inkml:trace>
  <inkml:trace contextRef="#ctx0" brushRef="#br0" timeOffset="11905">14729 5264 18597,'49'-56'-1323,"-18"29"1,4 4-1519,11 8 1,5 5 2840,5-4 0,-3 1 0,11-3 0,-13 3 0</inkml:trace>
  <inkml:trace contextRef="#ctx0" brushRef="#br0" timeOffset="12038">15550 4894 15728,'0'0'0</inkml:trace>
  <inkml:trace contextRef="#ctx0" brushRef="#br0" timeOffset="12322">16049 4430 18171,'49'-32'-767,"1"0"1,-1 1-1,5 4 1,0 2 0,0 5-2265,13-1 0,-2 7 3031,-7 7 0,-10 4 0,-17 3 0,-21 3 0</inkml:trace>
  <inkml:trace contextRef="#ctx0" brushRef="#br0" timeOffset="12439">16294 4649 16367,'16'44'-142,"0"1"0,1-6 0,4-4 142,8-8 0,1-5 0,0 0 0,7-3 0</inkml:trace>
  <inkml:trace contextRef="#ctx0" brushRef="#br0" timeOffset="12590">16378 4991 19863,'52'-27'-43,"-1"-1"1,1 1-1,1 2 1,0 0-1,-1 5-786,19 2 0,3 5 548,-4 1 1,4 2 0,-8 1-1,-12 2 1,-4 1 0,13 0-1,1-1 1</inkml:trace>
  <inkml:trace contextRef="#ctx0" brushRef="#br0" timeOffset="12740">17391 4886 14675,'56'0'-762,"-13"0"0,-40 0 0</inkml:trace>
  <inkml:trace contextRef="#ctx0" brushRef="#br0" timeOffset="13043">13838 6189 17127,'64'-29'15,"0"0"1,0 0 0,0 1-1,-1-1 1,1 0 0,4-1-1,-2 2 1,0 0 0,3 0-1,3-1-482,-13 6 1,2 0-1,3-1 1,1 0 0,1 0-1,0 1 1,-2 0 0,-1 2 466,0 1 0,-2 0 0,-1 1 0,1 1 0,1 0 0,2 0 0,3 0-82,-6 3 1,3-1-1,2 1 1,1 0-1,1-1 1,1 2 0,0-1-1,0 1 1,0 1-1,-2 1-180,5-1 1,0 1-1,-1 1 1,1 1 0,-1 0-1,0 0 1,1 0-1,-1 1 1,1-1 241,1 0 0,1 0 0,1 0 0,0 0 0,-1 1 0,-1 0 0,-2 0 0,-4 2 0,-3 0 0,19-1 0,-4 2 1,-4 1-1,-6 1 0,-8 1 0,13 1 0,0 0 0</inkml:trace>
  <inkml:trace contextRef="#ctx0" brushRef="#br0" timeOffset="13692">14699 6694 16927,'27'63'-1061,"0"1"1,-4 2-1,-2-1 1061,-2-3 0,-2-5 0,-8-14 0,-1-8 0,-2-11 0</inkml:trace>
  <inkml:trace contextRef="#ctx0" brushRef="#br0" timeOffset="14011">15179 6733 18821,'17'-36'-430,"0"1"1,3 1-1,4 7-119,42 8-179,7 7-1356,1 7 1238,-38 21 0,-9 11 2039,-22 10 0,-11 7-162,0 4 0,-7 1-845,-20 8 0,-7-4 155,11-16 1,1-2-49,1 3 0,5-2-147,5 13-79,50-18-963,10-38 0,7-11-1402,2 2 1,0-4 2297,9-11 0,-6 1 0,-10 6 0,-11 3 0</inkml:trace>
  <inkml:trace contextRef="#ctx0" brushRef="#br0" timeOffset="14295">16167 6393 19594,'-47'37'86,"1"1"0,3-1 0,6 4-25,10 13 1,11 2-57,11-4 1,11-2 5,15 3 1,12-8-24,15-15 1,6-13-152,-5-11 1,0-9-29,-6-4 1,-6-6 190,-11-12-258,-40-5-2465,-49 15 2723,19 13 0,0 2 0,-25 4 0,21 8 0</inkml:trace>
  <inkml:trace contextRef="#ctx0" brushRef="#br0" timeOffset="14513">16603 6626 18294,'0'4'-2767,"0"-2"2767,0-2 0,0 0 0</inkml:trace>
  <inkml:trace contextRef="#ctx0" brushRef="#br0" timeOffset="14796">17034 6311 21118,'-38'4'39,"0"-1"0,-22 9-39,59 27-6,31-13 1,15-2 1,-1-3 1,4-1-1,2 1-580,7 1 1,1-1-1,-2 0 360,11 2 0,-10 2 168,-1 24 23,-88-10-2040,-15-14 0,-11-6 2073,-6-11 0,0-3 0,9 6 0,4-3 0,-22-18 0</inkml:trace>
  <inkml:trace contextRef="#ctx0" brushRef="#br0" timeOffset="14913">17303 6187 17879,'50'-7'-927,"0"-1"0,0 1 0,17-5 0,-8 6 927,-9 13 0,-23-4 0,-16 4 0</inkml:trace>
  <inkml:trace contextRef="#ctx0" brushRef="#br0" timeOffset="15382">15618 8519 17834,'0'-10'270,"0"2"-270,0 8 202,1 43-102,10 5-83,1 16 0,4 8-4029,5-9 1,1-1 3963,1-1 0,-1-3 1,-7-18-1,-1-9 0,0-13 1</inkml:trace>
  <inkml:trace contextRef="#ctx0" brushRef="#br0" timeOffset="15667">16035 8624 20333,'13'-54'-183,"0"1"0,20 6 1,11 9-312,6 16 1,4 9-696,11 5 0,-2 9 231,-21 6 0,-7 9 942,-9 17 0,-13 9 1725,-26 7 0,-15 4-1093,5-10 0,-3 2 0,-3-4-723,-16 9 1,-1-4 106,9-10 0,8-5-34,15-6-2117,60-16 2151,-4-22 0,2-4 0,24 4 0,-32-4 0,0 0 0</inkml:trace>
  <inkml:trace contextRef="#ctx0" brushRef="#br0" timeOffset="15917">16772 8570 20255,'-59'27'235,"12"0"-224,35 1 34,43 3-202,7-21 1,6-7-113,1 0 0,2-4-83,11-7 1,-3-5 328,10-18 158,-21-15-135,-49 8-1770,-60 5-1782,14 30 0,-4 8 3552,4 0 0,3 2 0,-18 15 0,49-12 0</inkml:trace>
  <inkml:trace contextRef="#ctx0" brushRef="#br0" timeOffset="17087">15797 10758 17375,'0'-5'729,"1"2"66,8 56-762,-1-17 1,2 3-432,5 22 1,2 1-1044,-2-13 1,2-4 1440,2-7 0,-1-7 0,-3-10 0,-1-11 0</inkml:trace>
  <inkml:trace contextRef="#ctx0" brushRef="#br0" timeOffset="17304">16303 10740 20065,'12'53'-684,"-1"0"0,1 0 1,0 10-1,2-7-4324,18 10 5008,-16-38 0,-8-12 0,-4-10 0</inkml:trace>
  <inkml:trace contextRef="#ctx0" brushRef="#br0" timeOffset="17538">16824 10707 18821,'-12'-9'425,"3"1"-375,16 45 1,7 17-51,-4-1-516,3 10 1,0 1-829,0-6 1420,11-10 1,-13-24 0,8-9 0</inkml:trace>
  <inkml:trace contextRef="#ctx0" brushRef="#br0" timeOffset="17690">17280 10805 15157,'0'0'0</inkml:trace>
  <inkml:trace contextRef="#ctx0" brushRef="#br0" timeOffset="18074">17639 10267 19414,'20'-41'396,"1"-1"0,-2 4 0,4 5-396,28-4-33,4 16-46,-1 16 79,-20 23 11,-39 22 23,-28 16 18,3-21 0,-6 4 1,1 2-73,3 1 1,1 2-1,2 3 27,0 2 1,2 3 0,13-2-20,20 7 1,16-7-17,10-19 0,7-10 0,16-11 0,0-11-95,14-12 157,-13-25 212,-48-15-235,-31 0-300,-10 25 1,-8 4 293,-6 8 1,-2 4-12,-3 0 1,0 3-141,4 2 1,0 2-1346,-1-1 1,5 7 1490,-4 26 0,10-19 0,35 20 0</inkml:trace>
  <inkml:trace contextRef="#ctx0" brushRef="#br0" timeOffset="18542">16096 12763 17409,'3'-2'577,"2"32"0,1 20-538,2-1 1,1 3-1100,3 16 1,1 2-291,2-8 0,2-5 1350,14 6 0,-13-28 0,-3-16 0</inkml:trace>
  <inkml:trace contextRef="#ctx0" brushRef="#br0" timeOffset="18876">16764 12714 19347,'-72'22'606,"9"10"-455,38 8 0,9 8-146,9-3 1,6 1 11,2 0 0,7-4 72,39 14-66,15-44-23,10-29-68,-34 4 1,-1-6 33,10-20 1,-3-7 38,-13 4 1,-8-2 5,-8-4 1,-12 3-35,-32-8-156,-5 38 0,-5 7-527,-35 10-633,26 9 0,2 4 1339,-14 11 0,6 3 0,40-14 0</inkml:trace>
  <inkml:trace contextRef="#ctx0" brushRef="#br0" timeOffset="19395">17623 12391 16569,'7'-3'1871,"-1"0"-1479,-44 5-179,12 4-68,-33 3 158,20 4-112,1 2 66,-14 9-55,8 6-79,4 2-123,15 2 67,18-7-44,3 15-12,3 1 11,9 1 46,21-19-46,8-21-11,21-14 0,-1-6-11,4 0-22,2 5-314,-23 9 0,-2 6-146,22 22 448,-10 2 23,-28 19-34,-26-6 34,-26 20 33,-14-6-890,15-29 0,-2-3 868,-14-4 0,20-17 0,17-9 0</inkml:trace>
  <inkml:trace contextRef="#ctx0" brushRef="#br0" timeOffset="19545">18125 12628 19493,'0'9'-2454,"0"-2"2454,0-7 0,0 0 0,0 0 0</inkml:trace>
  <inkml:trace contextRef="#ctx0" brushRef="#br0" timeOffset="19745">18405 12380 21040,'28'63'-423,"-1"-1"0,1 9 1,-2-4-1,-12-26 1,-1-2-1,8 32 1</inkml:trace>
  <inkml:trace contextRef="#ctx0" brushRef="#br0" timeOffset="20165">16624 15099 18518,'2'-5'124,"0"1"-102,-2 65-44,12 7-690,-6-19 0,4 1-1535,4-10 1,6-5 2246,20-2 0,-17-16 0,0-11 0</inkml:trace>
  <inkml:trace contextRef="#ctx0" brushRef="#br0" timeOffset="20431">17145 15102 19516,'-23'53'-11,"19"-11"11,37-34-303,5-12 0,2-5-100,22-13 274,-20 4 0,-3-3-61,5-16 168,-20-8-1,-54 14-437,-31 5-918,-12 18-2678,10 13 4056,43-2 0,13 1 0,7-4 0</inkml:trace>
  <inkml:trace contextRef="#ctx0" brushRef="#br0" timeOffset="20718">17934 14732 19314,'-32'37'33,"1"0"1,4-3-1,6-1 69,6 14-35,52 2 0,-2-34 0,8-7-50,18-10 0,3-9-335,-8-1 0,-3-6 340,-5-11 1,-9-4 514,-7-14 24,-32-18-617,-22 35 0,-7 2-459,1 2 0,-3 3-533,-13 5 0,0 7-4117,-18 9 5165,10 12 0,23-6 0,10 5 0</inkml:trace>
  <inkml:trace contextRef="#ctx0" brushRef="#br0" timeOffset="22805">5549 18687 17091,'61'-22'-108,"1"1"1,0-1-1,2 1 1,0 1 0,7 0 169,-12 7 1,3 0 0,3 1-1,3 0 1,0 0-908,-1-1 1,2 1 0,1 0-1,2 0 1,2-1 0,3 0 870,-12 2 0,3-1 0,2 0 0,2-1 0,0 1 1,1-1-1,-1 1 0,0 0 0,-3 0-154,2 0 1,0 0-1,-2 0 1,0 0-1,0 0 1,1 0-1,-1 0 1,2 0 134,-5 0 1,0 0-1,2 0 1,0 0-1,-1 0 1,0 0-1,0-1 1,-2 1-1,-2 0-59,8-1 0,-4 0 0,-2-1 0,1 1 0,1 0 0,3-1 0,4-1 57,-10 2 0,2 0 0,2-1 0,2 0 1,2 0-1,0-1 0,2 0 0,0 0 1,1 1-1,0-1 0,1 0-59,-6 2 1,1-1-1,1 1 1,0-1 0,2 0-1,-1 0 1,1 1 0,1-1-1,-1 0 1,1 0 0,-1 0-1,1 0 1,-1 0 68,-4 1 0,0 0 0,0 0 0,0 0 1,1 0-1,-1-1 0,1 1 0,-1 0 1,1 0-1,0 0 0,-1 0 0,1 0 1,0 0-1,0 0-10,0 0 0,1 0 1,1 0-1,-1 0 1,2 0-1,-1 0 1,-1 1-1,1-1 1,-1 0-1,-1 1 1,-1-1-1,0 1 1,-2 0-1,-2 1-2,5-2 0,-2 1 0,-3 1 0,0-1 0,-1 1 0,-1 0 0,1 0 1,1-1-1,1 0 0,3 0 0,2-1 1,-6 0 1,2 1-1,1-1 1,1 0-1,1-1 1,2 0-1,0 1 1,0-2-1,1 1 1,1 0-1,-1-1 1,1 1-1,-1-1 1,0 1-1,0-1 1,-3 1 1,-1 0-1,1 0 1,0-1 0,0 1-1,-1-1 1,2 1 0,-1-1-1,0 1 1,1-1 0,1 0-1,0 0 1,0 0-1,1-1 1,1 1 0,1-1-5,-8 2 1,1 0 0,0 0-1,2-1 1,0 1 0,0-1-1,1 0 1,1 1 0,-1-1-1,1 0 1,0 0 0,0 0 0,0 0-1,-1 0 1,1 0 0,-1 0-1,0 0 1,-1 0 0,0 0-1,-1 1 0,5-2 1,-1 1 0,1-1 0,0 0 0,0 1 0,0-1 0,0 0 0,-1 0 0,0 1 0,0-1 0,-1 1-1,-1 0 1,0 0 0,-1 0 0,-1 0 0,0 1 0,-2-1 0,-1 1 0,11-2 1,-1 0-1,-2 1 1,0 0 0,-1 0-1,-2 0 1,0 0-1,-1 0 1,0 1 0,-1 0-1,-1 0 1,0 0 0,0 0-8,3 0 1,0 0 0,1-1 0,-2 1 0,0 0 0,-1 0 0,-2 1 0,-1 0 0,-2 0 0,-2 1 0,-3 1 4,18-4 0,-5 1 0,-2 1 0,-3 0 0,-1 0 0,0 1-99,6-2 0,0 0 1,-2 0-1,-1 1 1,-2 0 47,-6 1 1,-2 1-1,0 0 1,-1-1-1,1 1-279,3-2 1,1 0 0,0 0 0,-1 0-1,-4 0-214,0-1 1,-2-1 0,-3 1 0,0 0 543,14-3 0,-3 0 0,-8 0 235,-10-2 0,-13 0 1706,-20 2 53,-37 1 1006,-6 7-2384,-19 2 2188,12 3-2714,7-1 2257,8-6-2325,0-5 0,1-7-10,-7-29 4,18 14 1,2-6-12,-2-23 1,3-5-674,4 6 1,1-3 689,0 16 1,2-3-1,-1 2-22,0-16 0,-1-3 0,-1 15 0,0-5 0,-1-4 0,0 1 0,0-6 0,0-1 0,-1-2 0,0-4-501,0 13 0,0-2 0,0-3 0,0 0 0,-1 1 1,1 2 500,0-2 0,0 1 0,0 1 0,0 1 0,0 0 0,0-2 0,0 0 0,0 1 0,0 1 0,0 2-494,-1-2 1,2 3 0,-2 1 0,1-1 493,0-2 0,-1 0 0,0 0 0,0-1-211,0 0 1,0 0 0,0-2-1,-1-4 211,0 10 0,0-2 0,0-3 0,-1 0 0,0-1 0,0 1 5,0-1 1,-1 1 0,1-1-1,-1 0 1,0-2 0,-1-1-6,1 0 0,-1-2 0,0-3 0,0 1 0,-1 0 0,1 3 0,0 3-119,0 3 0,1 2 0,-1 2 0,0 1 0,0 0 0,0 1 119,-1-8 0,0 1 0,0 0 0,0 3 0,0 4 0,-2-11 0,0 5 0,-1-5 123,2 16 1,-1-4 0,-1-1 0,0 0 0,-2 0-124,0-2 0,-2 1 0,0 0 0,-1-2 0,-2-1 5,0 1 1,-2-2 0,-1-2 0,0 1 0,-1 1 0,1 3 30,-1-1 1,0 2 0,0 2 0,-1 1 0,0 0-42,-1 2 1,-1 1-1,0 0 1,0 2-1,2 3-14,-8-14 1,1 3-1,0-4 68,7 13 1,0-2 0,-1-3-1,0 0 1,1 0-53,1-1 1,0 0 0,0-1 0,1-2 0,-1-1 5,1 0 1,-1-3 0,0-1 0,0-1-1,0 0 1,1 0 17,1 1 1,0-1 0,0 0-1,0 1 1,1 1 0,1 1-25,-1 0 1,1 1 0,1 1 0,0 1-1,0 0 3,0 3 0,0-1 0,0 1 0,1 2 0,1 3 0,-5-11 0,2 3 0,-1-3 8,2 0 0,-1-5 0,0-2 0,0 1-17,2 1 1,-1-1 0,1 0-1,-1-3 6,1 7 1,0-3 0,-1-1 0,0 2 0,1 4 117,1-1 1,0 4 0,1 1 0,-2 2-120,-4-9 0,-1 2 1,0 6 3,-3 2 0,-4 4 142,1 11 0,-3 0 0,-2 2-150,-2 4 1,-2 3 0,-2 0 3,-9-5 0,-4 0 1,2 5 3,-11-3 0,1 4 767,2 5 1,4 3-757,16 8 0,3 1-11,-1-1 0,1 0 401,1 0 0,-1 0-401,-15-8 0,-5-1 0,-6 0 0,-7 0-8,6 3 1,-5 0-1,1 2 193,8 3 1,1 2-1,-5 0-197,8 4 1,-4-1 0,-3 1 0,0 0 0,0 1-246,0 0 1,1 1 0,-2 1-1,0-1 1,-4 0 209,-2-1 0,-3 0 1,-2 0-1,0-1 1,0 1-1,4 0-315,-5 0 1,2 0 0,1 1 0,1-1 0,0 1 361,1-1 0,-1 0 0,0 0 0,3 1 0,3-1 0,3 1 0,2 0 0,2 0 0,0 0-268,-3 0 0,0 0 0,0 1 0,0-1 259,0 1 1,1-1 0,-3 1 0,-4 1 8,6 2 0,-3 0 0,-3 1 0,-2 0 0,-2 1 0,1 0 0,4 0 0,-1 1 0,0 1 0,-2-1 0,-1 2 0,-1-1 0,-3 1-94,5 0 0,-2 0 1,-2 1-1,-1 0 1,-1 1-1,-1-1 1,0 1-1,-1 0 0,1 0 94,4 0 0,-1 1 0,-1-1 0,-1 1 0,0 0 0,1 0 0,0 0 0,1 1 0,1-1 0,2 1-64,-7 0 0,2 0 0,1 0 0,1 1 0,1-1 1,0 1-1,-1-1 0,1 1 64,-1 0 0,0-1 0,0 1 0,0 0 0,1 0 0,1-1 0,3 1 0,2 0 0,-4 1 0,5-1 0,1 0 0,0 1 0,-1 0 0,-5 1 2,2 0 1,-2 0 0,-2 1 0,-2 0 0,0 1 0,-2 0 0,0 0-1,1 0-40,4 1 0,-1 0 0,-1 0 0,0 0 0,-1 1 1,1 0-1,-1 0 0,1 0 0,0 0 38,0-1 0,-1 1 0,1 0 0,-1-1 0,1 1 0,0 0 0,-1 0 0,1 0 0,1 1-8,0-1 1,-1 2-1,-1-1 1,1 0 0,1 1-1,0-1 1,2 0-1,2 0 1,2 0 5,-1-1 0,3 1 1,2-1-1,1 0 1,-1 0-1,-2 0 1,-4 1-4,1 0 0,-2 0 0,-3 1 0,-1-1 0,-1 1 0,-1 0 0,1 1 0,-1-1 0,2 0 3,7-1 1,0 0 0,0 0 0,0 0 0,0 1 0,0-1 0,-1 1 0,-1-1 0,-1 1 0,-1 0 0,3 0 0,-2-1 0,0 1 0,-2 1 0,0-1 0,-1 0 0,0 1 0,0-1 0,0 1 0,0-1 0,1 1 1,0-1-7,3 0 0,-2 0 1,1 0-1,-1 1 1,1-1-1,0 0 1,0 0-1,1 0 1,1 0-1,1 0 1,1 0-1,1 0-10,-7 1 1,0 0 0,2-1 0,1 1 0,1 0 0,1-1 0,0 0 0,0 1 0,-1-1-6,-4 1 1,-2 0 0,1 0 0,1 0 0,0 0 0,2 0 0,2-1 0,3 0 22,-1 1 1,4-1 0,2-1-1,0 1 1,-1 0 0,-4 1-2,-3 0 0,-3 1 0,-1 1 0,-2 0 0,0 0 0,1 0 0,0 1 33,4-2 0,-1 1 0,2 0 0,-1-1 0,-1 1 0,0 1 0,-2-1-26,3 1 0,-3 0 0,-1 0 0,-1 0 0,1 1 0,1-1 0,3 0 0,2-1 16,-4 1 0,2 0 0,3 0 0,1-1 0,1 0 0,1 1-30,-3 0 0,0 1 1,2-1-1,3 1 1,4-2 2,-7 3 0,6-1 1,-1 2 373,-4 4 0,0 3 0,4-1-381,-8 8 0,5 2 774,4 0 1,7 1-776,8 11 1807,32-21-1795,10-11 2900,0-4-2933,1 8 333,13 9-300,15 16-11,8 0 11,13 12-255,-27-28 1,0 6 250,4 8 0,1 8 1,1 4-464,-2-3 1,1 5 0,0 2-1,0 4 463,-3-6 0,1 3 1,0 2-1,0 1 0,0 0 1,-2-2-517,3 7 0,-2-2 1,0 1-1,0-1 1,-1 2 519,0 4 0,0 1 0,0 1 0,-2-2 0,-2-2 0,-1-1 0,-3-3 0,-1 1 0,1 6-2,-1-6 0,-1 3 0,1 4 0,1 1 1,0 2-1,0-1 4,-2-12 1,0 0 0,1 1 0,0 0 0,0 2-1,1 1 1,0 1 0,1 2-160,-1-9 0,0 2 0,1 1 0,0 2 0,0 0 0,1 1 0,0 0 1,1 1-1,-1 0 0,1 0 0,1 0 159,-1-1 1,0 1 0,1 0 0,1 1 0,-1 1 0,1-1-1,0 1 1,0-1 0,0-1 0,0 0 0,0-1 0,-1-2-109,2 5 1,-1-1 0,1-1-1,-1-1 1,1-1 0,-1 1-1,1-1 1,-1 0 0,0 0 0,0 1 105,1 1 0,0 0 0,0 0 0,0 1 0,-1 0 0,1-1 0,-1-1 0,-1-1 0,0-2 0,-1-2-60,2 10 0,-1-4 1,-1-3-1,-1 1 0,0 0 1,1 2-1,0 5 58,-2-9 1,0 3 0,1 2 0,-1 1 0,0 1 0,1 1 0,0 1 0,-1 0 0,0-1 0,1 0 20,-3-5 0,1 0 1,0 0-1,0 1 0,-1 0 1,1 0-1,0 0 1,-1 0-1,1 0 0,-1 0 1,1-1-10,0 1 0,-1 0 0,1 0 1,-1 0-1,1 0 0,-1 0 0,1 0 1,-1-1-1,1 0 0,-1 0 0,0-1-7,1 4 0,0 0 1,0 0-1,0 0 1,0 0-1,-1-1 1,1-2-1,-1-1 1,0-2-1,0-2 0,3 8 0,-2-3 0,1-2 1,-1-2-1,1 0 0,0 0 0,0 1 0,0 0 0,1 0 0,0 1 1,0-1-1,0 0 0,0 0 1,1 0-6,0-1 0,0 0 1,-1-1-1,2 0 1,0 1-1,1 3 1,1 1 1,1-2 0,0 3 0,2 0 0,0 3 0,1 0 0,0 0 0,1 1 0,1 0 0,-1-1-291,-1-4 1,0 0 0,1 1 0,0-1-1,1 1 1,0 0 0,-1 0 0,1-1 0,0 1-1,0-1 291,-1 1 0,1 0 0,1 0 0,-1 1 0,0-1 0,0 0 0,0-2 0,-1-1 0,0-2 0,-1-3 0,3 8 0,0-2 0,-1-1 0,0-2 0,-2-4 0,-1-3 0,-3-5 0,6 10 0,-1 0 0,1 0 0</inkml:trace>
  <inkml:trace contextRef="#ctx0" brushRef="#br0" timeOffset="36682">1466 2147 12008,'29'46'-161,"1"0"1,-1-1-1,0-3-1766,-5-10 0,-1-1 1927,18 23 0,-18-24 0,-10-11 0</inkml:trace>
  <inkml:trace contextRef="#ctx0" brushRef="#br0" timeOffset="37067">1634 1603 14238,'-67'-2'-159,"0"0"0,0 0 0,7 11 1,-1 6-1,-2 4 0,-1 5 353,10 0 0,-3 4 1,0 3-1,0 2 0,2 2 1,2 0-901,-4 5 0,1 0 0,3 3 0,1 4 0,3 6 725,7 0 0,0 5 1,0 4-1,3 3 0,4 1 1,5-1-1,7-2-15,2 12 1,7 0-1,7 0 1,7-1-1,8 0 14,4-7 1,4 2 0,6-1 0,7-3 0,5-5-1,8-8 7,4-12 1,9-5 0,5-5-1,5-4 1,1-4 0,1-3 0,-2-4-276,0-3 1,0-4-1,1-4 1,1-3 0,1-4-1,-1-2 1,1-2 333,-3-2 0,1-4 0,1-3 0,0-2 0,-1-1 0,-1-2 0,-3-1 0,-4-1 7,4-3 1,-3-1 0,-3-1 0,-2-3 0,0-3 0,0-2 52,-2-2 0,0-3 0,0-2 0,-1-3 0,-3-1 0,-3-2 0,-4 0-283,-1-9 0,-5-1 1,-3-3-1,-3-1 0,-2 0 1,-1 0 138,0 2 0,-1-1 0,-1 0 0,-4-1 0,-5 1 0,-6 1-23,-8-11 1,-6 0-1,-7 0 1,-5 4 0,-4 6-548,-5 3 0,-6 5 1,-6 5-1,-7 3-412,-8 4 1,-7 2-1,-7 4 1,-3 6-1,-1 6 982,3 12 0,-4 7 0,-2 5 0,-1 2 0,3-1 0,3-4 0,4-5 0,3-3 0,1-1 0,1 5 0,1 5 0,-12 20 0,0-1 0,0 0 0,1 0 0</inkml:trace>
  <inkml:trace contextRef="#ctx0" brushRef="#br0" timeOffset="63491">4418 8718 16199,'71'16'325,"-23"-21"0,7-6 0,5-4-153,-2 0 1,7-4-1,2-2 1,1-1 0,-1 0-1258,-2 1 0,-1-1 0,0-1 0,2-1 0,0 0 1105,-6 1 1,2-2-1,1 0 1,-1 0-1,-1 1 1,-2 1 1,12-5 0,-3 3 1,0-1-1,3 0 58,-2 2 0,3-1 0,1 0 0,-1 1 0,-4 1-72,3 0 1,-4 2-1,0 0 1,-2 1 67,-3 1 0,2 0 0,-5 1 0,-7 2-37,11 1 0,-27 4 39,-37 7 46,-29 6 1237,-6 4 1,-4 3-1334,-1 2 0,-1 2 610,-9 4 1,1 2-651,10-3 1,5 1-201,-8 5-961,22-6-1885,19-9 3058,11 0 0,-6-4 0,6 0 0</inkml:trace>
  <inkml:trace contextRef="#ctx0" brushRef="#br0" timeOffset="66003">5779 17487 16064,'64'16'121,"-1"-1"1,1 1 0,-6-12 0,7-3 0,4-3 0,2-1 0,2-2 0,-1-2-454,-6 0 1,1-2 0,1-1-1,1-2 1,1-1 0,2 0-1,1 0 34,-3 0 0,5 0 0,1-2 0,2 0 0,0 0 0,-2 0 0,-2-1 1,-4 1-1,-6 1 0,14-4 0,-6 0 0,-4 0 0,-2 0 0,-1 1 1,2 1-1,0-1 0,0 0 0,-1 0 0</inkml:trace>
  <inkml:trace contextRef="#ctx0" brushRef="#br0" timeOffset="73669">22850 12142 15840,'5'-3'807,"-5"36"-448,-2 4-270,0 12 1,1 7-331,2-8 0,4 0 241,7 5 0,1-3 0,-1 11 0,11-33 0</inkml:trace>
  <inkml:trace contextRef="#ctx0" brushRef="#br0" timeOffset="73938">23159 12194 17970,'-19'66'126,"0"0"1,6-13 0,11-7-37,39 2-68,14-30 79,24-15 347,-10-28-190,-8-18-258,-30-6-123,-40 0-751,-17 24-4785,-41 6 5659,20 11 0,1 3 0,35 5 0</inkml:trace>
  <inkml:trace contextRef="#ctx0" brushRef="#br0" timeOffset="74255">23669 12073 16535,'-38'2'1087,"-1"0"0,-18 13-1020,15 22-56,24 8-22,9 3 22,21-3 56,44 3-67,-13-32 0,4-6 17,8 0 0,-1-6 5,-11-6 1,-4-6 55,6-18-78,-36-5-358,-46-20-2875,6 25 1,-5 3 3232,-2-2 0,-1 3 0,-24-4 0,40 20 0</inkml:trace>
  <inkml:trace contextRef="#ctx0" brushRef="#br0" timeOffset="74542">24368 11897 15885,'11'-4'1983,"38"53"-1792,-9-12-186,0 5 1,5 1-1986,-6-15 1,0-2 1979,2 1 0,1-1-533,-3-3 1,-2-1 740,1-1 0,-4-2 1,1 1-1,-7-5 0</inkml:trace>
  <inkml:trace contextRef="#ctx0" brushRef="#br0" timeOffset="74708">24708 11902 17487,'-34'50'-9,"-1"0"0,0 0 0,-2-2 0,1 1 0,1-2-1728,-5 10 1,3-4 1736,5-6 0,7-7 0,11-13 0,12-10 0</inkml:trace>
  <inkml:trace contextRef="#ctx0" brushRef="#br0" timeOffset="74976">25304 12007 17599,'3'44'161,"1"0"0,-1-3 0,1-2-161,4 10-8953,9 7 8953,0-24 0,-3-3 0,-5-24 0</inkml:trace>
  <inkml:trace contextRef="#ctx0" brushRef="#br0" timeOffset="75126">25527 12144 18608,'0'0'0</inkml:trace>
  <inkml:trace contextRef="#ctx0" brushRef="#br0" timeOffset="75428">26098 11948 18474,'-54'0'444,"1"1"1,9 1-1,7 7-366,-8 30-22,25 8 23,9 21 10,32-8-10,26-3-34,11-28-12,8-20-10,-21-17-23,-6-5 0,-12-13-1166,-23-28-1759,-23 23 1,-8 1 2924,4-1 0,-1 2 0,-31-10 0,30 26 0</inkml:trace>
  <inkml:trace contextRef="#ctx0" brushRef="#br0" timeOffset="75896">26753 11651 19493,'-9'-33'146,"-7"7"-146,-27 47 0,4-2-6,3 7 1,0 4 5,8-5 0,1 2 0,-2 6 0,1 1-23,-6 15 1,18-10 22,12-21 101,18-5-34,26-7 0,33-6-67,0 0 0,-34-3 0,-3 3-22,7 10 11,-11 9-90,-11 13 67,-15 26 12,-29-3-12,-12 6-582,-5-26-2712,8-18 3328,21-17 0,6-1 0,5-1 0</inkml:trace>
  <inkml:trace contextRef="#ctx0" brushRef="#br0" timeOffset="76097">27269 11764 18854,'-51'25'718,"13"27"-1301,54 17-3989,2-24 0,5-1 4572,1-9 0,2-4 0,15 9 0,-22-28 0</inkml:trace>
  <inkml:trace contextRef="#ctx0" brushRef="#br0" timeOffset="76281">28249 11824 19370,'22'-14'-2103,"-5"2"0,-17 14 0</inkml:trace>
  <inkml:trace contextRef="#ctx0" brushRef="#br0" timeOffset="76398">28185 12040 16748,'41'6'-1681,"0"0"0,13 4 0,-32-10 1</inkml:trace>
  <inkml:trace contextRef="#ctx0" brushRef="#br0" timeOffset="76735">29124 11535 17409,'-6'-1'302,"-3"44"113,8-2-331,-2 0 0,1 2-72,7 26-12,4-2-101,8-5-1737,5-8 1838,19-5 0,-22-23 0,8-5 0</inkml:trace>
  <inkml:trace contextRef="#ctx0" brushRef="#br0" timeOffset="77034">29740 11772 18250,'-67'31'1915,"19"-4"-1825,32 16-68,13-10 90,31-1 34,13-14-90,22-22-45,-15-14-56,-16-21-44,-24 2-404,-20-1 79,-11 1-248,-41 7-3338,-3 20 4000,2 18 0,27 2 0,28 4 0</inkml:trace>
  <inkml:trace contextRef="#ctx0" brushRef="#br0" timeOffset="77471">30394 11447 19729,'-40'0'11,"1"-1"0,0 2 0,3 4-11,-19 22-17,20-5 1,3 5 4,-10 31 12,23-21 0,7 0 45,18 17-22,22-12-1,13-27 6,-4-10 0,4-2-11,0-2 0,2 1-23,5-1 0,-1 4-16,18 14-34,-35 4 34,-21 11 22,-20-8-12,-21 7-627,-13-8-2106,1-5 2745,10-11 0,25-9 0,6 0 0</inkml:trace>
  <inkml:trace contextRef="#ctx0" brushRef="#br0" timeOffset="77622">30842 11782 18014,'-29'-9'0,"5"2"0</inkml:trace>
  <inkml:trace contextRef="#ctx0" brushRef="#br0" timeOffset="77787">31113 11482 20905,'-6'50'-703,"0"0"1,0 0 0,2-2 702,8 22 0,-3-29 0,2-7 0</inkml:trace>
  <inkml:trace contextRef="#ctx0" brushRef="#br0" timeOffset="81165">22709 9624 18877,'-9'53'71,"0"0"0,2 1 0,4-2-1181,5-9 1,5-2 1109,8 2 0,2-6 0,-2-9 0,11-2 0</inkml:trace>
  <inkml:trace contextRef="#ctx0" brushRef="#br0" timeOffset="81686">23158 9701 17913,'-4'-4'953,"2"0"-797,-40 40-55,19 21-73,-1-24 0,3 3-28,17 35-11,23-33-34,17-9 34,12-14-6,-8-11 0,2-6 39,-2-10 1,-1-6 5,4-6 0,-5-4-17,6-30-11,-32-2-112,-32 22-907,-17 10-1278,-20 12 2297,8 16 0,1 2 0,1 1 0,-15 6 0</inkml:trace>
  <inkml:trace contextRef="#ctx0" brushRef="#br0" timeOffset="82169">23986 9466 17454,'0'-6'2555,"0"2"-2287,0 4-256,-41-13-1,16 19-22,-38-2 11,21 28-45,-3 7 45,1 5-23,0 12-89,21-6-100,7-6 212,23-18 0,10-17 44,28-6 46,26-16-96,-23 8 1,1 1-7,-8-5 1,-3 3-179,27 17-259,-44 12 248,-9 19 134,-10 3 55,-24 15 24,-6-11-12,-13-7-426,9-21-2006,10-15 2432,10-15 0,4 7 0,4-6 0</inkml:trace>
  <inkml:trace contextRef="#ctx0" brushRef="#br0" timeOffset="82470">24371 9630 16423,'6'-1'1625,"-2"1"-1076,-11 54-482,5-22-67,-2 5 0,1 1-560,3 0-1928,0-5 2488,0-7 0,0-11 0,0-8 0</inkml:trace>
  <inkml:trace contextRef="#ctx0" brushRef="#br0" timeOffset="83441">24317 9812 16737,'4'-2'1367,"-1"2"426,-3 1-1973,5 2 225,3-2-11,1 1 44,0-2 34,-7 0 336,0 0-493,-4 3 1,1-3 66,1 3-22,6-6-134,4-6 89,9-15 45,-7 4 45,-4-1-45,-13 19 0,-9 10-23,1 6-335,3 7-5032,16-4 5390,6-3 0,1-9 0,-4-5 0</inkml:trace>
  <inkml:trace contextRef="#ctx0" brushRef="#br0" timeOffset="83993">24660 9566 19796,'6'5'22,"0"6"57,0 30-46,4 11-22,3 17 12,-2-18-23,-1-12 45,-5-23 89,0-9-67,-2-12-22,0-25-45,-5-27-11,-3-5 0,-3-7 11,0 23 291,-1 4 281,3 20-572,1 5-12,1 24 12,1 12 101,1 40-68,2-23 1,1 4-68,2 7 1,2 1-432,1-4 0,0-4-1238,7 14-3889,-4-21 5592,-5-21 0,-3-6 0,-1-5 0</inkml:trace>
  <inkml:trace contextRef="#ctx0" brushRef="#br0" timeOffset="84645">25375 9434 16434,'9'-3'1603,"-3"0"-1334,-6 3 257,35 37-425,-3-14 0,7 2-695,21 16 0,4 0-2139,-7-8 0,0-4 2733,-1-2 0,-7-4 0,-12-6 0,-14-7 0</inkml:trace>
  <inkml:trace contextRef="#ctx0" brushRef="#br0" timeOffset="84846">25856 9328 18317,'-41'38'276,"-1"0"0,-2 3 1,0 1-261,3 1 1,-2 1-280,4-2 1,-1 2 0,2 0-4654,-8 17 1,3-2 4694,0-1 0,6-4 0,6 8 0,26-42 0</inkml:trace>
  <inkml:trace contextRef="#ctx0" brushRef="#br0" timeOffset="86501">24517 9861 14103,'-25'37'-840,"4"-10"3372,31-37-1713,-5-1-259,-13-8-45,-3 7 57,-18 6-572,0 13-34,2 14 23,11 2-135,16 2-11,12-13-1569,12-4 1726,-3-12 0,-2 4 0,-13-7 0</inkml:trace>
  <inkml:trace contextRef="#ctx0" brushRef="#br0" timeOffset="87089">24569 9357 16838,'-16'-48'3081,"1"17"-3014,13 47 34,-1 18-23,4 20-39,9-2 1,3 5-29,2 7 0,2 0-932,2 1 1,0-1 920,0-6 0,-3-5 0,-1 4 427,-4-15-427,-4-14 212,-2-13-133,-3-26-68,-2-15-11,-8-28 0,-4-14 600,3 28 1,-1-2-601,0-1 0,0-2 22,-3-7 1,0 3-124,-5-10-67,4 32 168,12 84-11,11 15-6,1-10 0,2 2-2275,2-17 1,0-2 2291,-1-1 0,-1-3 0,5 6 0,-13-33 0</inkml:trace>
  <inkml:trace contextRef="#ctx0" brushRef="#br0" timeOffset="87590">26587 9289 17006,'-5'43'294,"-1"0"1,5 2 0,3-2-295,3-5 0,4 0-3855,10 14 1,2-2 3854,10 18 0,0-5 0,-20-45 0</inkml:trace>
  <inkml:trace contextRef="#ctx0" brushRef="#br0" timeOffset="87756">27013 9530 9509,'0'0'0</inkml:trace>
  <inkml:trace contextRef="#ctx0" brushRef="#br0" timeOffset="88058">27352 9276 18429,'-39'19'358,"0"-1"1,-16 17-354,34 2 1,7 4 16,4 18-22,45 6 39,-4-44 1,5-5-7,4-1 1,1-5 16,6-12 1,-2-9 39,11-18 55,-26 1 1,-6-5-34,-3-37-650,-30 27 0,-12 3-2667,-19 9 1,-8 7 3204,-2 5 0,0 6 0,9 8 0,5 4 0,4 1 0</inkml:trace>
  <inkml:trace contextRef="#ctx0" brushRef="#br0" timeOffset="88426">28098 8917 15235,'-5'0'2387,"1"0"-2045,-21 23 0,-7 12-18,-8 20-397,4-9 1,-7 9 0,7-1 173,4 9 0,9 1-84,4 8 0,12-3 11,13-24 0,12-8-28,15-12 0,7-9-34,-2-10 0,1-5 23,-1-6 0,0-4-45,31-10-90,-16-15 90,-21-1-740,-39-13-4593,-55 19 5389,-6 0 0,2 22 0,37 7 0</inkml:trace>
  <inkml:trace contextRef="#ctx0" brushRef="#br0" timeOffset="88779">28470 9168 19022,'15'39'-146,"0"0"1,2-3 0,6-8-393,43-12 319,-19-10 0,1-4 208,-6-7 0,-1-4 179,32-7 102,-34-17 390,-35 1-548,-18 14-44,-14 5-46,-15 32-17,10 5 1,2 6-1552,7 3 0,9 5 1546,17 3 0,6-1 0,-1 9 0,44-23 0</inkml:trace>
  <inkml:trace contextRef="#ctx0" brushRef="#br0" timeOffset="88994">29624 9202 17286,'0'-6'392,"0"1"-224,48-12-168,-17 10-661,35-11-2532,-39 16 3193,-28 15 0,2-10 0,-15 10 0</inkml:trace>
  <inkml:trace contextRef="#ctx0" brushRef="#br0" timeOffset="89111">29542 9398 17756,'40'5'930,"-1"-4"-1563,-3-2 0,4-1 633,12 0 0,-3-1 0,-3-2 0,18 3 0</inkml:trace>
  <inkml:trace contextRef="#ctx0" brushRef="#br0" timeOffset="90080">15977 11774 16232,'65'-29'-28,"1"1"0,-1-1 0,-2 4 0,3 1 0,2-1 0,5 1 3,-13 5 1,4 1 0,2-1 0,0 2 0,0-1 0,-2 1-622,4-1 0,-1 0 0,-1 0 0,1 2 0,2-1 483,-5 3 1,3 0-1,1 0 1,-2 1-1,-4 1 1,-7 1-1743,5 0 0,-7 2 1,-1-1 2077,21-4 0,-15 3 0,-33 7 0,-42 4 0</inkml:trace>
  <inkml:trace contextRef="#ctx0" brushRef="#br0" timeOffset="90215">17302 11338 11358,'-61'7'1098,"1"-1"0,2 0 0,8 0-515,8 0-482,66-7-86,23-2 0,17-3 0,0 1-945,-4 1 0,0 0 0,1-1 845,3 0 0,0-1 0,-7 2 0,-5 0 0,-14 2 0,-21 1 1</inkml:trace>
  <inkml:trace contextRef="#ctx0" brushRef="#br0" timeOffset="91167">30608 8942 17465,'-6'0'897,"2"0"-360,-1 43-10,4 29-488,0-27 1,0 1-187,4 4 1,2-2-415,8 13 579,13-2 0,-14-31 0,4-3 1</inkml:trace>
  <inkml:trace contextRef="#ctx0" brushRef="#br0" timeOffset="91352">30999 8936 19762,'-4'52'-292,"-1"1"1,4 1 0,2-1-1480,0-5 1,3-1 1770,2-7 0,0-5 0,-1-10 0,1-11 0</inkml:trace>
  <inkml:trace contextRef="#ctx0" brushRef="#br0" timeOffset="91637">31276 8914 18205,'18'61'-258,"-1"0"0,-3-1 0,-3-2-1400,-6-11 0,-3-3 1658,0 26 0,-1-47 0,0-10 0</inkml:trace>
  <inkml:trace contextRef="#ctx0" brushRef="#br0" timeOffset="91870">31604 9033 20109,'36'-44'-3765,"-15"16"3765,-38 37 0,6 1 0,-5-3 0</inkml:trace>
  <inkml:trace contextRef="#ctx0" brushRef="#br0" timeOffset="92306">31772 8864 17487,'0'-8'2701,"0"2"-2320,15-33-325,0 18-56,17-29 56,18 24-90,7 10-22,-2 2-448,-13 17 78,-30 18 292,-18 16 134,-23 19 5,-11-8 1,-5 2 179,4 0 0,2 2-135,0 7 1,9 0-23,15-18 0,14-5-17,28-8 0,13-11-235,5-21 0,2-14-107,6-8 1,-7-9 223,-15-9 1,-13-3-780,-21-27-1366,-56 30-583,-15 38 2835,33 12 0,3 2 0,-8-2 0,12 8 0</inkml:trace>
  <inkml:trace contextRef="#ctx0" brushRef="#br0" timeOffset="95733">22437 7567 17118,'0'-3'660,"0"0"-300,0 3-136,-5 46-146,14 17-84,-7-21 1,2 3-365,5-2 0,3-1-3775,7 17 4145,2-6 0,-10-23 0,-1-11 0</inkml:trace>
  <inkml:trace contextRef="#ctx0" brushRef="#br0" timeOffset="95951">22860 7554 18485,'0'-4'403,"0"1"-235,-8 69-706,15-4-140,-6-13 0,1 0-3075,17 16 3753,1-33 0,-10-16 0,0-7 0</inkml:trace>
  <inkml:trace contextRef="#ctx0" brushRef="#br0" timeOffset="96152">23025 7547 16983,'9'-2'459,"5"46"-324,-7-13-152,2 13 0,4 4-8913,15 22 8930,2-6 0,-9-22 0,-11-29 0</inkml:trace>
  <inkml:trace contextRef="#ctx0" brushRef="#br0" timeOffset="96419">23412 7584 19034,'-15'8'-1024,"-1"-4"1,22-2-1</inkml:trace>
  <inkml:trace contextRef="#ctx0" brushRef="#br0" timeOffset="96821">23645 7261 18037,'16'-35'11,"0"1"0,10 0 0,4 5-11,35-5-33,3 12-326,-36 22 235,-32 50 410,-22-9 0,-11 6 57,7-5 1,-3 3 0,1-1-651,-15 13 1,3-3 379,8-7 0,7-4-6,16 0-33,48-9 123,33-21-163,-16-21 0,1-6-84,-8-1 1,-4-5-18,-3-8 1,-10-3 61,-9-16-45,-40-11-134,-46 20-209,16 19 0,-3 7-3567,-2 12 0,2 4 4000,-15 3 0,35 5 0,30-12 0</inkml:trace>
  <inkml:trace contextRef="#ctx0" brushRef="#br0" timeOffset="97223">24708 7079 16535,'0'-6'2510,"0"1"-1770,0 5-673,64 46-11,-13-19-252,1 4 0,5 3-1866,-8-9 1,-2-1 2061,15 9 0,-7-1 0,-42-22 0</inkml:trace>
  <inkml:trace contextRef="#ctx0" brushRef="#br0" timeOffset="97406">25096 7059 18787,'-52'38'-484,"0"1"0,0-1 1,0 0-1,1 1 1,2-1-1,5-1-2379,-6 10 0,12-4 2863,18 1 0,16-23 0,5-9 0</inkml:trace>
  <inkml:trace contextRef="#ctx0" brushRef="#br0" timeOffset="97657">25481 7097 18698,'0'43'26,"-1"0"0,0-2 0,0 1-1029,0 4 0,3-2 1003,9-7 0,0-1 0,-2 24 0,14-31 0</inkml:trace>
  <inkml:trace contextRef="#ctx0" brushRef="#br0" timeOffset="97874">25889 7169 18440,'-4'-12'650,"0"2"-449,4 10-772,0 0-4482,-17 25 5053,13-19 0,-14 19 0,18-25 0</inkml:trace>
  <inkml:trace contextRef="#ctx0" brushRef="#br0" timeOffset="98193">26405 7012 19134,'-56'18'362,"0"0"1,12-4-1,5 5-340,6 14 1,8 5-23,5 18-67,35 9 33,44-22 34,4-8 0,-22-29 0,-1-8 34,9-12-45,-1-31-527,-22-18-801,-25 22 0,-7 1-2168,-21-20 3507,-28 16 0,27 33 0,8 6 0</inkml:trace>
  <inkml:trace contextRef="#ctx0" brushRef="#br0" timeOffset="98493">26792 6904 20009,'0'-10'952,"0"3"-952,0 7-34,0 0 12,48-17-314,-6 9-303,9-2 0,1 0-1882,1 9 2342,-2 10 179,-45 11 269,-17 12 953,-13 26-606,-3 11-566,13-27 0,5 0-2963,9 30 2913,20-27 0,-1-22 0,0-16 0</inkml:trace>
  <inkml:trace contextRef="#ctx0" brushRef="#br0" timeOffset="98811">27488 6794 20289,'69'-22'-202,"-25"16"0,-4 9-1277,9 35 963,-18 28 645,-43-23 1,-11-1 217,0-6 0,-5-3-101,-8-3 1,0-4 134,-6 1-201,15-5-80,24-2-469,35 14 32,6-3 292,14 12-436,-22-8-5010,-14 6 5491,-23-16 0,2-3 0,-9-17 0</inkml:trace>
  <inkml:trace contextRef="#ctx0" brushRef="#br0" timeOffset="99011">28660 6794 19101,'6'-6'257,"-1"1"-6789,-5 5 6532,0 0 0,0 0 0</inkml:trace>
  <inkml:trace contextRef="#ctx0" brushRef="#br0" timeOffset="99130">28603 7067 20210,'38'-15'-575,"-1"1"1,13-4 0,-32 8 0</inkml:trace>
  <inkml:trace contextRef="#ctx0" brushRef="#br0" timeOffset="99480">29580 6786 17846,'-11'41'482,"9"27"-2846,10-16 0,3 2 2364,2-10 0,0-4 0,8 12 0,-7-39 0</inkml:trace>
  <inkml:trace contextRef="#ctx0" brushRef="#br0" timeOffset="99764">30111 6770 20020,'29'-30'78,"0"-1"1,19 1-1,5 11-123,1 19 0,2 11-1093,7 6 1,-4 7 762,-12-1 0,-14 7 767,-30 12 0,-18 0 891,-22-9 0,-11-5-964,-5 5 1,0-2-343,9-7 1,10-1-449,20 1-1176,59-11 140,-9-10 0,6-4 1507,7-5 0,6-3 0,-7 2 0,24 1 0,-19-5 0,0 0 0</inkml:trace>
  <inkml:trace contextRef="#ctx0" brushRef="#br0" timeOffset="99998">31135 6694 20345,'-61'10'646,"0"0"0,14-3 0,6 5-646,-9 33-11,38-8-146,69 5-56,-11-28 0,6-5 140,12-6 1,-1-5 72,-10-5 0,-8-5 0,4-28 0,-57 6-1927,-58 5-1407,13 34 0,-4 9 3334,-1 1 0,2 5 0,8 0 0,8 3 0,9 12 0</inkml:trace>
  <inkml:trace contextRef="#ctx0" brushRef="#br0" timeOffset="101435">21510 5781 17868,'-1'41'-387,"-1"0"1,3 21-2762,5 4 3148,6-31 0,-5-16 0,0-9 0</inkml:trace>
  <inkml:trace contextRef="#ctx0" brushRef="#br0" timeOffset="101771">21797 5718 19874,'28'-57'-381,"-1"29"0,4 5-515,18 12-404,16 2-1132,-32 23 1188,-20 33 2493,-24-13 1,-7 4-96,-3 8 1,-2 0-842,-3-9 1,1-3 11,-11 18-157,29-30-78,5-5 10,9-6 12,36-5-403,-6-12 0,5-5-2185,21-2 0,2-3 2476,-7-2 0,-4-1 0,-10 4 0,-7 2 0,-4 0 0</inkml:trace>
  <inkml:trace contextRef="#ctx0" brushRef="#br0" timeOffset="102088">22397 5537 18776,'-24'39'74,"-1"1"1,2-4 0,7 0-19,17 24 34,41-18-79,-6-22 0,5-5-11,3-11 0,1-5-250,3-6 0,-2-5 194,20-20 1,-31 6 0,-4-4-841,2-31-1311,-47-3 778,-18 41 0,-9 6 622,0 5 1,-2 6-1049,-1 6 1,5 2 1854,-1 1 0,21 0 0,9-2 0</inkml:trace>
  <inkml:trace contextRef="#ctx0" brushRef="#br0" timeOffset="102691">23462 5375 15437,'-5'-1'1681,"1"0"-1289,38 49-258,-1-22-101,0 7 1,5-1-68,10-10 1,3-5-2735,0 0 1,0-1 2767,0-3 0,-3-2 0,11 3 0,-41-13 0</inkml:trace>
  <inkml:trace contextRef="#ctx0" brushRef="#br0" timeOffset="102874">23830 5297 18630,'-43'36'-83,"-1"1"0,1 0 0,1 2 1,0 1-1,4 0-1240,-9 14 1,5 1-3594,7-4 1,5-2 4697,5 14 1,14-29-1,5-11 1</inkml:trace>
  <inkml:trace contextRef="#ctx0" brushRef="#br0" timeOffset="103476">24509 5295 8702,'0'0'0</inkml:trace>
  <inkml:trace contextRef="#ctx0" brushRef="#br0" timeOffset="103777">24509 5294 17398,'10'54'-501,"0"1"1,-2-5-1,1-2 501,0-9 0,0-5 0,-3 2 0,12 2 0</inkml:trace>
  <inkml:trace contextRef="#ctx0" brushRef="#br0" timeOffset="104011">25108 5331 12232,'0'0'0</inkml:trace>
  <inkml:trace contextRef="#ctx0" brushRef="#br0" timeOffset="104363">25409 5235 15818,'0'-10'381,"0"2"504,-27 56-695,19 0-89,-16 22-78,35-20 111,9-28-100,11-7-12,5-8-235,12-9-616,-6-26 90,-5-26 403,-17-6-1513,-24-6-23,-14 23-3741,-39 4 5613,3 18 0,3 5 0,24 14 0</inkml:trace>
  <inkml:trace contextRef="#ctx0" brushRef="#br0" timeOffset="105065">25952 5003 11616,'-10'6'4146,"3"-2"-2734,7-4-1020,-41 3-202,22 0-44,-34 5-22,29-1-12,-2 3-12,-13 10-77,5 5-23,-5 14 11,18-6-11,8 0 11,10-10 12,8 3 133,17-9 46,20-2-168,5-19-12,8-8-22,-12-10-45,12-5 0,-11 11-179,-4 3 90,-17 22-68,-16 30 191,-3 2 0,-6 21-23,-7-16 12,-12 12 22,-6-11-975,-3-6-314,10-21-2039,7-17 3328,10-15 0,1 7 0,2-6 0</inkml:trace>
  <inkml:trace contextRef="#ctx0" brushRef="#br0" timeOffset="105600">26328 5099 18608,'33'-14'11,"-2"3"-112,-1 17 1,-8 15 32,-10 19 68,-22 3 23,-18 4-1,-7-18 157,-5 0-100,19-9 55,7 1 57,36-3-180,1-3 11,16 5-22,-9-2-45,-3 13-78,-22 9 56,-13-2 33,-22-3-122,-2-17-259,3-7-157,7-4-3439,7-12 4011,7-7 0,4 3 0,4-2 0</inkml:trace>
  <inkml:trace contextRef="#ctx0" brushRef="#br0" timeOffset="105834">27140 5209 16905,'0'-6'1378,"0"1"-1288,0 5-2712,17-3 2622,-1 7 0,4-5 0,-8 6 0</inkml:trace>
  <inkml:trace contextRef="#ctx0" brushRef="#br0" timeOffset="105951">27140 5198 11941,'37'19'0,"-1"-1"0,21 12 0</inkml:trace>
  <inkml:trace contextRef="#ctx0" brushRef="#br0" timeOffset="106318">28421 5029 15527,'9'11'201,"-2"-2"-178,-6 40-23,-1-20-224,1 41-3889,-1-36 4113,0-5 0,0-14 0,0-6 0</inkml:trace>
  <inkml:trace contextRef="#ctx0" brushRef="#br0" timeOffset="106653">28843 4825 18709,'37'-33'100,"0"0"1,-7 7 0,2 6-101,8 7 0,0 7 11,19 2-134,0 18 101,-35 35 22,-20 7-271,-18-14 1,-9-1 376,-2-7 0,-2-2 23,0 0 0,2-1 182,-13 24-143,21 4-493,48-19-2336,1-22 0,6-5 2661,2-10 0,1-4 0,21-3 0,-33-7 0</inkml:trace>
  <inkml:trace contextRef="#ctx0" brushRef="#br0" timeOffset="106988">29847 4436 18541,'7'-4'1412,"-47"62"-1188,8-10-168,-2 3 0,-1 3-40,15-16 1,3-1 16,0 11 1,7 2 0,10-8 0,5 0-34,0-3 0,6-3-112,31 9-124,-4-31 113,2-9-78,-19-21-35,-33-4 225,-20 0-11,-32 4-1,9 21 12,5 3-897,15 6-6890,25 8 7798,22-11 0,0 2 0,5-13 0</inkml:trace>
  <inkml:trace contextRef="#ctx0" brushRef="#br0" timeOffset="107173">30464 4757 18138,'-61'-7'-5592,"20"2"5592,26 5 0,15 0 0,0 0 0</inkml:trace>
  <inkml:trace contextRef="#ctx0" brushRef="#br0" timeOffset="107523">30667 4604 21398,'7'73'73,"9"-23"0,4 2-494,2-3 1,-2 1-404,-6 7 1,-8-3-185,-24 16 246,-36-32 504,5-49-1535,13-50 1395,29 6 0,10-7 928,7 9 1,5-3 0,2 2-508,7-17 0,7 6 201,8 5 0,4 11-78,17 7-135,10 18-571,-6 33 560,-30 13 0,-4 5 0,6 5 0,-13 16 0</inkml:trace>
  <inkml:trace contextRef="#ctx0" brushRef="#br0" timeOffset="109813">7032 17655 14607,'58'-25'172,"0"1"0,0-1 0,4 0 0,4 0 0,3 0 0,0 1-128,-11 5 1,0 1 0,0 0 0,3 0 0,2 0-640,2-2 1,4 1 0,2-1 0,0-1 0,1 2 0,-2 0 595,-1 1 1,0 0 0,0 0 0,-1 1 0,-2 1 0,-1 0-47,0 2 0,-1 0 0,-2 1 1,-3 1-1,-4 1 333,10-3 0,-5 2 0,-18 11-288,-23 19 278,-50-4 0,-23 0-239,-10 7 0,-4-1-17,5-5 1,1-2-6,7-5 0,5-2 61,1-3-896,18-3 818,26-5 0,3 4 0,12-4 0</inkml:trace>
  <inkml:trace contextRef="#ctx0" brushRef="#br0" timeOffset="113191">6245 7992 12120,'6'7'348,"-1"-2"-315,-5-5 135,0 0-56,-5 0-112,4 0 0,-4 0-67,5 0 0,-1 2 67,-5 2 0,3-2 0,-3 1 0</inkml:trace>
  <inkml:trace contextRef="#ctx0" brushRef="#br0" timeOffset="114856">18589 7166 8815,'46'-42'0,"-9"8"0</inkml:trace>
  <inkml:trace contextRef="#ctx0" brushRef="#br0" timeOffset="121918">6595 7724 11638,'7'0'1636,"0"0"-739,-7 0-1906,0 0 1009,0-4 0,0 3 0,0-4 0</inkml:trace>
  <inkml:trace contextRef="#ctx0" brushRef="#br0" timeOffset="150309">10445 2224 13801,'0'5'515,"0"-1"460,0-4-213,62 13-123,-3-10-1070,2 5 0,10-2 559,-18-8 1,5-4 0,1-1 0,-1 0-490,9 0 1,0-1 0,7-2 403,-19 2 0,6-2 1,3-1-1,2 0 0,1-1 1,0 1-1,-2 0-340,6-1 1,-1 0 0,1 0 0,-1 0 0,2 0 0,1 0 262,-2 2 0,2-2 1,1 1-1,0 1 1,0-1-1,-3 1 1,-3 1-214,9-1 1,-2 0-1,-3 1 1,-2 1 0,-5 2-304,0 0 1,-3 2 0,-6 0 0,-10 2-3036,12 2 3585,-46 0 0,-14 0 0,-9 0 0</inkml:trace>
  <inkml:trace contextRef="#ctx0" brushRef="#br0" timeOffset="154170">20819 14238 10170,'54'-18'-236,"0"-1"1,-5 1 0,-4 2 0,4 1 0,-18 4-1</inkml:trace>
  <inkml:trace contextRef="#ctx0" brushRef="#br0" timeOffset="154740">20710 14157 10641,'-8'0'202,"2"0"930,6 0-315,0 0 618,6-18 100,4 4-1143,6-15-56,12 0-123,10-10-45,12-5 0,10-9-621,-19 18 1,2-3-1,3-2 1,2-2 506,-4 4 0,2-3 0,2-2 0,1 0 1,0 0-1,-1 1-547,4-4 1,0 1 0,0 0-1,0 0 1,1 0 492,2-3 0,1-1 0,0 1 0,-1 1 0,-3 3 2,-2 2 1,-2 4 0,-1 0 0,2 0-166,7-3 0,2-2 1,0 2-1,-3 1 163,5-4 0,-3 1 0,-2 2-163,-1 0 0,-2 2 0,-6 3 84,-9 5 1,-10 4 1233,-12 0-1155,-29 19 2592,-11 3-2626,-16 1-6,-32 2-2200,8 4 861,4 3-19,28 3-1605,30 2 3003,13 2 0,-6-6 0,5 1 0</inkml:trace>
  <inkml:trace contextRef="#ctx0" brushRef="#br0" timeOffset="154940">22597 12584 16411,'48'6'135,"-11"6"168,-36 32-326,-37 14-2072,12-22 0,-2 0 2095,-4-8 0,1-4 0,-11 9 0,26-24 0</inkml:trace>
  <inkml:trace contextRef="#ctx0" brushRef="#br0" timeOffset="155291">26626 12556 9308,'-42'16'61,"0"0"1,-11 2-1,6-2 1,11-3 0,-10 2-1</inkml:trace>
  <inkml:trace contextRef="#ctx0" brushRef="#br0" timeOffset="155745">28959 12692 8373,'62'-3'236,"-1"-1"0,0 0 1,1 0-1,-1 0 1,0 1-1,4 0 0,1 1 1,2-1-1,-1 1 1,-1-1-1,-4 1-464,11-1 0,-5 1 1,0-1-1,1 1 0,3 0 346,-10 0 1,4 0-1,1 0 1,1 0-1,-1 1 1,-3-1-1,-4 1-91,20-1 0,-6 0 1,-2 0-1,0 0 37,-2-1 1,0 1 0,-2 0-1,-1 0 138,-7 1 1,0 0-1,-2 0 1,1 0-173,0 0 1,2-1 0,-3 2 0,-5-1 239,18 1 0,-8 2-298,0-3 0,-23 5 2276,-40 2-2236,-25 1 2633,-20-1-2690,2-2 606,-25 6-3115,3 1 2554,-6-1 0,34-3 0,18-5 0</inkml:trace>
  <inkml:trace contextRef="#ctx0" brushRef="#br0" timeOffset="157398">20469 11908 7784,'-5'2'1949,"1"0"-649,4-2-313,-14 13-259,10-10 191,-11 10-46,15-13 427,-3 0-549,2-8-628,12-14-44,10-8 22,20-17-12,16-2-426,-21 19 0,3-1 393,9-4 0,7-3-45,-8 8 0,7-3 1,3-1-1,0-1-297,-6 5 1,1-1 0,1 0-1,2-1 1,1 0 290,-2 1 1,3-2 0,1 1-1,0-1 1,-2 2 0,-2 0-407,13-6 1,-3 1-1,-2 1 1,-2 2 359,7-3 0,-3 1 0,-9 4-279,-12 8 1,-7 1-6639,13-21 6958,-26 18 0,-14 3 0,-10 15 0</inkml:trace>
  <inkml:trace contextRef="#ctx0" brushRef="#br0" timeOffset="157648">21875 10797 17935,'59'-11'11,"4"4"-55,7 4-640,-28 10 1,-3 8-1592,9 33 2275,-35-9 0,-7 1 0,-4 14 0,-25-9 0</inkml:trace>
  <inkml:trace contextRef="#ctx0" brushRef="#br0" timeOffset="158568">30634 9928 15381,'53'24'1288,"-8"-14"1,6-6-1241,0-9 1,5-5 0,1 0-1253,1 2 0,0 0 1,3-1 1203,-5-1 0,2-1 0,1 0 0,-3 0 7,8 0 0,-2 1 1,3 1-9,0-1 0,4 1 0,1 0 0,-1 1-19,-6 0 0,-1 2 1,0 0-1,0 0 14,0-1 1,0 1-1,-2 0 1,-6 1-46,18 0 1,-14 1 823,-16 1-616,-55 3 257,-16 1-234,-3 1 1732,3 0-1912,14 1 1087,16-3-1524,9 1-684,5-1 1121,8 0 0,-11 0 0,1 0 0</inkml:trace>
  <inkml:trace contextRef="#ctx0" brushRef="#br0" timeOffset="159521">20279 9635 14619,'0'3'493,"0"0"241,29-15 0,18-13-443,11-11 0,11-5-962,-20 13 1,5-2 0,5-1 0,1-2-1,2 0 687,-2 2 1,2-2 0,2 0 0,1 0 0,0 0 0,-2 2-215,-4 1 1,-1 2 0,-1 0 0,1 1 0,2-1 0,1 1 110,1 2 1,3-2 0,2 1-1,0 1 1,-2 0 0,-2 3 0,-6 1-1579,11-2 1,-4 3 0,-4 1 0,0 0 1664,-4 0 0,1 0 0,-3 0 0,-8 4 0,9 1 0,-22 2 0,-32 4 0</inkml:trace>
  <inkml:trace contextRef="#ctx0" brushRef="#br0" timeOffset="159789">21954 8561 14428,'-8'0'897,"2"0"156,6 0-896,20-18-78,11 4-68,27-14-11,6 12-68,-20 9 1,-1 5-348,10 23 393,-13 6-639,-58 29-1288,-27-7-1066,17-24 1,-2-1 3014,-27 15 0,24-18 0,10-8 0</inkml:trace>
  <inkml:trace contextRef="#ctx0" brushRef="#br0" timeOffset="160425">19498 7498 13846,'55'-29'49,"-1"0"1,0-1 0,0 1 0,1 0 0,5-5-1,0 0 1,2-2 0,-1 1 0,2-2-65,-7 5 0,1-1 0,1-1 0,-1 1 0,-1 0 0,-1 1-1939,1-1 0,-2 1 0,0 0 0,-1 1 0,-2 1 1954,8-4 0,1 0 0,-5 4 0,-9 4 0,-4 5 0,-9 4 0,11-6 0</inkml:trace>
  <inkml:trace contextRef="#ctx0" brushRef="#br0" timeOffset="160624">20897 6606 16882,'53'-15'5,"0"-1"1,0 1 0,7-1 0,-2 7-46,6 15 1,-7 11-107,-24 5 1,-9 8-741,-6 26 1,-14 8 885,-20 5 0,-6-2 0,13-12 0,-2-5 0,-13-11 0,-1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23:48.2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1292 1756 18294,'36'-54'-15,"1"-1"0,12 8 1,8 10-272,11 15 0,2 12 90,-16 9 0,-7 10 196,6 36 11,-78 23 220,-1-30 1,-7 3 0,-1-1-282,-2 0 0,-1-1 1,-1-1 105,-2 3 0,-1 0 0,4-3 68,0-1 0,6-6-124,7-2 127,34-24-217,44-10-566,0-14 1,8-8-604,-4 2 1,4-4 0,2-4 1026,-9 1 1,1-3 0,-1-1 0,-4 3-1,-3 2 1,-3 3 0,-4 0 0,8-9-1,0 0 1</inkml:trace>
  <inkml:trace contextRef="#ctx0" brushRef="#br0" timeOffset="352">2270 1084 14215,'-42'-42'706,"1"-1"0,-3 3 0,-3 2-527,-5 3 1,-2 3-687,-1 4 1,-5 5 554,3 7 1,-6 5-1,0 9-63,-5 14 0,-1 10 1,-2 8-660,17-3 0,-3 5 0,0 3 0,2 2 1,4 3 664,-6 9 1,5 4-1,2 3 1,3 4 1,8-7 0,1 4 1,2 2-1,4 0 0,5-1-13,4 1 0,4-1 0,5 2 0,5 2 11,4 0 0,4 4 0,4 1 0,4 0 0,6-5-5,9 8 0,8-2 0,6-3 0,5-2 23,-2-6 0,6-1 0,3-1 0,2-5 0,1-6-1,7-4 0,3-7 1,2-5-1,0-5-272,2-4 1,2-5 0,-1-5 0,-3-4 274,4-7 0,-3-5 0,0-4 0,1-2 1,1-3-1,-2-5 4,-1-3 0,-2-5 0,-1-8-106,-5-6 0,-1-9 1,-2-5-1,-6-4 93,-13 7 0,-5-6 1,-2-1-1,-2-2 0,1 1 1,0 0 0,1-1 1,-2 0-1,-3-1 1,-5-1-4,-5-2 0,-3-2 0,-4 0 0,-3 2 0,-2 5-8,-4-16 1,-5 6-1,-7 0 17,-3 9 0,-5-2 0,-5 3 0,-7 9-303,-3 11 0,-5 5 0,-6 6 0,-3 8-1071,-2 8 0,-6 6 1,-2 6-1,0 4 0,3 4 1366,-8 6 0,0 7 1,3 4-1,4 4 1,7 1-1,1 4 1,5 1-1,6-3 0,2 5 1,1-1-1</inkml:trace>
  <inkml:trace contextRef="#ctx0" brushRef="#br0" timeOffset="771">6584 1255 17992,'30'-44'30,"1"0"0,2 6 0,7 5-49,7 13 0,8 6 1,1 1-930,-3 1 0,1 2 0,3 0-198,4 2 0,5 0 1,1 1-1,-5 0 1146,1 1 0,-4 1 0,0 1 0,2-1 0,0 1 0,-11 1 0,7 3 0</inkml:trace>
  <inkml:trace contextRef="#ctx0" brushRef="#br0" timeOffset="921">7256 1302 16894,'-15'41'-258,"-1"0"0,7 1 0,7-1-1759,28 27-1318,-4-31 1,3 1 3334,3 1 0,0-3 0,5 8 0,-7-12 0</inkml:trace>
  <inkml:trace contextRef="#ctx0" brushRef="#br0" timeOffset="1088">7090 2151 17633,'65'-17'-292,"0"0"1,0 0 0,0 0 0,-11 3-1,-5 0 1,-3 2 0,8-1 0,0 0-1</inkml:trace>
  <inkml:trace contextRef="#ctx0" brushRef="#br0" timeOffset="1305">7886 1871 18485,'13'-74'33,"-1"1"1,17 7 0,10 7-68,0 11 0,8 10-380,9 10 1,3 10-36,-17 10 1,0 9-717,8 15 0,-4 9-437,10 18-231,-27-5 1,-8 5 1832,-12 25 0,-8-27 0,-1-11 0</inkml:trace>
  <inkml:trace contextRef="#ctx0" brushRef="#br0" timeOffset="1689">9241 1364 17039,'-73'16'661,"13"4"-717,35 17-34,19 8-862,48-13 179,0-17 0,6-6 745,19-13 0,3-8-552,-9 2 0,-3-3 636,-4-5 0,-7-2 146,-1-3 1904,-19 4-851,-18 4-930,-10 4-325,-4 4-79,1 5 1217,4 1-1194,26 4-705,28 13 77,-10-5 0,4 2-409,-4 1 1,0 0-1911,1 0 0,-3-1 3003,15 2 0,-25-7 0,-9-3 0</inkml:trace>
  <inkml:trace contextRef="#ctx0" brushRef="#br0" timeOffset="1990">10359 1444 16344,'-3'-6'1278,"1"1"-1301,2 5-335,35-39-337,3 10 678,-9-2 1,-2-1 83,1-4 336,-44 13-280,-10 11 12,-20 20-135,18 7 22,4 24-44,20 4-1816,37 2-638,12-17-6,-7-19 0,2-5 2482,32-8 0,-31 3 0,-6-3 0</inkml:trace>
  <inkml:trace contextRef="#ctx0" brushRef="#br0" timeOffset="2358">10985 1344 15213,'3'-1'2386,"0"0"-1332,-3 1-1133,15-18-268,24 11-46,9-12 158,21 16-594,-10 4 700,-17 2 1,1 0-287,31 1 168,-8 2 247,-28-4-11,-28-2 0,-5 0 0,-1 1-471,11 0 157,21 0 337,33 1-12,-17-4 0,2 0 28,-4 0 0,0 0-140,4-2 0,-1 0 117,-13 0 1,0 0 33,12-1 0,2 0-45,-4 1 1,0 1-23,-2-1 0,-3 2-17,28-1-1210,-30 0-796,-1-1 2051,1-4 0,-19 4 0,-4-1 0</inkml:trace>
  <inkml:trace contextRef="#ctx0" brushRef="#br0" timeOffset="2608">13489 977 12882,'-25'-58'2174,"5"7"-1905,17 41-347,0 24 111,7 38-44,2 9 11,0-21 0,1 0-22,10 15-488,1-20 0,4-2 510,5-3 0,1-3 0,12 17 0,-3-19 0</inkml:trace>
  <inkml:trace contextRef="#ctx0" brushRef="#br0" timeOffset="2742">13371 1297 13387,'56'-2'-1173,"1"0"0,4-2 0,-6 0 0,-8-3 1,-2-1-1</inkml:trace>
  <inkml:trace contextRef="#ctx0" brushRef="#br0" timeOffset="3260">17220 930 17543,'64'-29'-26,"0"0"0,-3 2 0,-5 6-131,13 8-387,-21 8 1,1 0 67,-6 3 0,-1-1 481,2 1 1,-4 1 297,7 0 481,-29 1-537,-16 0-91,-1 0-144,4 0 10,21 0-22,4-1-67,23-4-1099,-1-4-279,4-4-169,0-5 1614,10-16 0,-34 18 0,3-9 0</inkml:trace>
  <inkml:trace contextRef="#ctx0" brushRef="#br0" timeOffset="3328">18321 623 12333,'5'-7'1759,"-1"1"-1759,-4 6-2353,-38 17 2353,14-2 0,-17 5 0,27-9 0</inkml:trace>
  <inkml:trace contextRef="#ctx0" brushRef="#br0" timeOffset="5386">11466 1352 15202,'0'9'1602,"0"-3"-684,0-6-783,0 0 672,-14 19 840,6-14-1501,-9 7-1,9-23 1,4-8-124,4-12-22,26 6-67,22 3 45,9 18-158,9 16-77,-17 8-460,9 17 593,-20-6 135,-4-2 136,-19-27-103,-7-22-44,8-22 45,4-8-45,0 13 0,5 2 11,1 8 1,5 4-35,9 2 1,2 8 22,27 19 11,-3 28-11,-20 9 5,-19-9 1,0 2-998,-3-1 0,0 0 992,6 2 0,-3-1 0,1 6 0,-4-22 0</inkml:trace>
  <inkml:trace contextRef="#ctx0" brushRef="#br0" timeOffset="5752">12783 1219 16602,'0'4'2510,"0"-1"-2129,0-3-291,37-3-12,-3-11-78,1 4 0,3-4-191,11-13 1,0-8-45,0-5 0,-1-3-241,0 1 0,-4-1 476,-9 0 0,-8 2 365,-8-6-309,-16 22 123,-17 14 248,-16 29-147,-3 11 0,-2 7-107,-1 15 1,1 4-562,-1 0 1,3 2 387,6 5 0,7-2 22,11-19 0,5 0 202,9 9 1,9-2-1032,13-7 0,10-6-3244,15 1 1,6-8 4006,-3-13 0,0-8 0,-13-4 0,-5-4 0,-3-8 0</inkml:trace>
  <inkml:trace contextRef="#ctx0" brushRef="#br0" timeOffset="6019">13520 1287 17958,'-6'-8'2689,"1"1"-2252,-4-56-481,37 4 44,-18 11 0,3 2-18,15 10 1,7 7-5,22-3-12,2 15 1,-1 12-29,-24 23 1,-3 9 55,-6 6 0,-3 6-106,3 16 0,-4 2-45,-7-9 1,-4-2-309,0-5 0,-1-4-611,10 4 1076,26-12 0,-27-14 0,16-8 0</inkml:trace>
  <inkml:trace contextRef="#ctx0" brushRef="#br0" timeOffset="6221">14497 712 20389,'2'56'-272,"0"1"0,1-1 1,-4 9-1,7-3-641,15-2 0,4-5-4610,3 14 5523,-8-10 0,-11-25 0,-5-13 0</inkml:trace>
  <inkml:trace contextRef="#ctx0" brushRef="#br0" timeOffset="6404">14296 1151 19291,'53'-16'11,"0"1"0,-1 0 1,1 2-634,11 3 1,3 3-2107,-17 2 0,2 1 0,0 0 2728,1 0 0,0 0 0,-4 1 0,8 1 0,-8 0 0,-5 0 0</inkml:trace>
  <inkml:trace contextRef="#ctx0" brushRef="#br0" timeOffset="6773">15354 1049 21163,'-11'2'78,"3"1"-67,36 2-156,28 1 66,10 0-161,-25-4 0,-1-1 83,18-1 164,-4-5-40,-3-6 33,5-27 67,-16-24 107,-22 17 0,-4-3-118,-9 6 0,-6 1 39,-3-1 0,-5 2 62,-14-13-45,-4 3 439,-1 7-114,-3-2-303,12 21-335,4 14 145,24 37 44,13 32 4,-2-17 1,4 8 0,0 0-653,0 4 0,1 2 1,0 2-490,-2-6 1,0 4-1,1-2 1,-2-2 1148,1 3 0,0-3 0,-3-4 0,-2 2 0,-3-8 0,3-10 0</inkml:trace>
  <inkml:trace contextRef="#ctx0" brushRef="#br0" timeOffset="7524">17549 899 18205,'-25'-50'862,"-1"0"1,-9 9 0,-4 9-841,0 10 0,-3 9-494,-7 14 0,1 9 488,7 7 1,2 9 73,-1 7 0,0 8 0,4 2-87,5 1 1,3 2 0,5 3-1,1 7 1,4 2 0,8-3-4,10 7 0,17-8-26,20-21 0,15-8 0,-1-7-42,9-5 1,2-8-320,-4-3 1,3-4 0,0-6 318,-1-7 1,0-6 0,-3-6 33,-4-6 1,-2-6 0,-2-5-63,-8 3 1,-1-4 0,-2-2 0,-5 0 95,0-6 0,-6 0 0,-4-1 11,-7 0 0,-5 0 0,-3 4 56,-2 2 1,-5 4 514,-3 1 1,-6 5-437,-26-5-213,-23 46 67,3 34 0,28 0 0,6 6-6,9-4 0,7 3-11,9 22 0,11 3-171,12-2 1,11-1-497,-2-14 1,6-1-1,1-4-286,-3-10 0,1-4 0,1-4-1820,26 5 1,-2-9 2789,-18-11 0,-6-5 0,8 2 0,-13-7 0</inkml:trace>
  <inkml:trace contextRef="#ctx0" brushRef="#br0" timeOffset="8075">18523 1010 19650,'-24'-33'706,"-1"1"0,-18-20-740,21 62 23,-3 11-45,-3 15-314,-2 30 34,13-1 78,13-5 68,19-19 112,12-28 66,21-10 46,5-18 347,12-5-146,-18-3-67,-9 7-157,-9 10 0,-8 4-11,7 1 12,-6 3 10,32 0-45,-13 0 1,2-1-107,3-3 1,1-1-347,6-2 0,0-2 144,-13-3 1,-1-2-208,10-6 0,-2-4 353,-9 2 0,-2-4 308,-2-3 1,-8-5 862,-15-28-90,-24 14-336,-16 2-302,6 15 180,-4-6 209,7 13-815,2 14 112,11 28-225,5 27-469,2 17-461,6-11 1,2 3 1210,-2-1 0,1-1 0,2-10 0,-1-4 0,1 18 0</inkml:trace>
  <inkml:trace contextRef="#ctx0" brushRef="#br0" timeOffset="8510">19100 1071 20154,'49'-16'-350,"-1"-1"1,1 1-1,5 0 1,1 1-1,-1 2-799,17 4 1,-1 2-1012,0-1 0,-4 1-552,-24 3 1,-3-3 2147,6-3 0,-5-4 8149,5-16-4879,-16 0-678,-45 7-594,-19 16-482,-4 5 301,-2 6-917,6 5-100,5 5-57,10 16-101,30 3-11,48 5-67,11-13-319,-18-16 1,1-4 251,-11-4 0,0-1-6,14-2 0,0-2 39,-11 3 1,-1-2-388,-2 0 1,-4 0-73,-1 0-89,-28 3-393,-5 4-571,4 0-775,6 4 2321,22-2 0,-19-2 0,12-3 0</inkml:trace>
  <inkml:trace contextRef="#ctx0" brushRef="#br0" timeOffset="9012">9616 2630 15157,'58'-3'166,"1"0"1,-1 0 0,0 0 0,0-1 0,3 0 0,3 0 0,1-1 0,1 1-1,-1-1-1085,2 1 0,0 0 0,0 0 0,1 0 0,2-1 0,2 0 947,-6 1 0,2-1 0,2 0 0,1-1 0,0 1 0,1-1 0,-2 1 0,-1-1-166,5 1 0,-2-1 0,-1 0 0,0 0 0,3 1 0,3-1 0,5-1 142,-21 3 0,4-1 1,1 0-1,2 0 0,2-1 1,1 1-1,2 0 0,0-1 1,1 1-1,0-1 1,0 1-1,0 0 0,0-1-31,-5 1 1,2 0 0,-1 0-1,2 0 1,-1 1 0,1-2 0,1 1-1,0 0 1,0 0 0,0 0 0,0 0-1,0 0 1,0 0 0,0 0 0,-1 0 25,2 0 0,-1 0 0,1 0 1,0 0-1,0 0 0,0-1 0,0 1 1,0 0-1,0 0 0,0 0 0,0 0 1,0 0-1,0 0 0,-1-1 0,0 1-67,-1 0 0,0 0 1,1 0-1,0 0 1,0 0-1,0 0 0,-1 0 1,1 0-1,-2 0 1,0 1-1,-1-1 1,-1 0-1,-2 0 0,-1 0 1,-1 0 67,12 0 0,-4-1 0,-1 1 0,-3 0 0,0-1 0,-1 1 0,1-1 0,2 1 0,1-1 0,4 0 8,-7 0 1,3 0-1,0-1 1,2 1 0,1-1-1,0 1 1,1-1 0,1 0-1,-1 0 1,0 0 0,0 0-1,0 1 1,-1-1 41,-2 1 1,0-1 0,0 1 0,0-1 0,0 1 0,-1 0 0,1-1 0,0 1 0,1-1 0,0 1 0,0-1-1,2 1 1,0-1-40,-8 1 1,1 1 0,2-1 0,0-1 0,1 1 0,1 0 0,0 0 0,-1 0 0,1 0 0,-1 0 0,-1 0 0,0 0 0,-1 0 0,-2 1 0,-1-1 0,-2 1-12,13-1 0,-2 0 0,-1 0 0,-1 0 0,-1 0 0,-1 0 0,-2 1 0,0 0 0,0 0 0,-2 0 0,1 0-3,5 0 1,0 0-1,-1 0 1,0 0-1,-2 0 1,-2 1-1,-1 0 1,-4 0-1,-3 1-163,16-2 0,-6 1 0,-3 1 1,-2 0-1,0 0-11,8-1 1,-3 1 0,-1 0 0,-3 0-500,8 0 0,-3 0 0,-4-2 871,11-2 1,-10-1 0,4 2 0,-38-5 0</inkml:trace>
  <inkml:trace contextRef="#ctx0" brushRef="#br0" timeOffset="9415">11582 3229 16503,'70'-9'-12,"0"1"1,-1-1 0,1 1 0,0-1 0,0 1 0,-6-1 0,-1 1 0,1 0-1,1-1 1,1 0 0,3-1 0,4-1-427,-9 1 1,1-1-1,3 0 1,2-1 0,1-1-1,2 1 1,1-1 0,0-1-1,2 1 1,0-1 0,1 1 437,-12 1 1,1 0 0,0 0 0,1 0-1,1-1 1,0 1 0,1-1 0,0 0-1,2 0 1,0 0 0,1 0 0,1-1-1,1 1 1,1-1 0,0 0-49,-9 3 1,1-2 0,2 1 0,0 0 0,1-1-1,2 0 1,0 1 0,0-1 0,1 0 0,1-1 0,-1 1-1,1 0 1,0 0 0,0 0 0,-1 0 0,0 0-1,-1 1 1,0-1 0,-1 1 0,-1-1 0,-1 1 46,5-1 0,-1 1 1,-1-1-1,0 1 0,-1-1 1,0 1-1,0-1 1,0 1-1,-1 0 0,0 0 1,0 0-1,0 0 1,0 0-1,0 0 0,0 1 1,1-1-1,-1 1 1,1-1-25,0 1 1,1-1-1,0 1 1,0 0-1,1-1 1,-1 1-1,1 0 1,-1 0-1,1 0 1,-1 0-1,-1 0 1,0 1-1,0-1 1,-2 1-1,0 0 1,-1 0-1,-2 1 1,0 0-14,8-2 1,-1 2 0,-1-1 0,-2 1 0,0 0 0,-2 0 0,1 0 0,-2 1 0,1-1 0,0 1 0,-1 0 0,2-1 0,0 1-114,0 0 1,0-1 0,0 1 0,0 0 0,0 0 0,0-1 0,0 1 0,0 0 0,0 1 0,-1-1 0,1 0 0,0 0 0,-1 1 41,5-1 1,-1 0 0,-1 0-1,0 0 1,0 0 0,0 1 0,1-1-1,0 1 1,1-1 0,1 1 0,1 0-1,2 0 0,-11 1 1,2 0-1,1 0 1,1 0-1,0 0 1,1 1-1,1-1 1,0 0-1,0 1 1,0 0-1,0-1 1,0 1-1,0 0 1,-1 1-1,-1-1 1,-1 1 9,6 0 1,0-1-1,-1 1 1,-1 0-1,0 1 1,0-1-1,0 1 1,0 0 0,0 0-1,0 0 1,0 0-1,1 1 1,0 0-1,1 0 60,-1 1 0,0-1 0,2 1 0,1 0 1,0 0-1,0 0 0,0 1 0,0 0 1,-1 0-1,-1 0 0,-1 0 0,-1 1 1,-2-1-1,-2 1 0,-2 0-152,10 1 1,-2-1-1,-1 1 1,-2 0-1,-1 0 1,-2 1 0,-2 0-1,-1 0 1,-2 1-1,-1 1 223,9 1 0,-1 2 0,-1 1 1,-3-1-1,-5 1 0,-5-1 1,-8 0-1,26 4 0,-15-1 1,-21-2-1,0-1 0</inkml:trace>
  <inkml:trace contextRef="#ctx0" brushRef="#br0" timeOffset="9814">23901 700 14652,'-10'-15'0,"3"3"0</inkml:trace>
  <inkml:trace contextRef="#ctx0" brushRef="#br0" timeOffset="9916">23868 1148 12960,'0'0'0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29:07.9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31777 6236 9084,'0'9'885,"0"-3"-437,0-6 695,0 0-504,0 11 514,-5-5-502,-2 8-528,-1-8-45,-2-2-22,4-1-45,-3 2 23,0 0 0,-2 1-34,-1 1 11,-6 3-11,-6 0-11,-3 1 55,6-4-32,4-2-12,10-3 11,0-1-22,-2 2 11,-1 0 11,-5 2-11,0 0 0,-2 1 0,-4-1 22,-1 0-22,-3-1 11,-12 2-22,-2 5-56,-15 8 56,12-1 0,-2 4 11,13-6 0,-16 7 22,-7 0-78,-2 1-112,0-1-134,15-7 22,-2 2 168,-2 1 33,-5 1 67,-1 2 6,12-6 1,-2 1 5,-4 1 0,-3 0 30,8-1 0,-2 0 1,1-1-374,-11 4 1,2-1 364,0 1 1,1-1 27,14-5 1,-1 0-111,-16 5 1,-2 2 65,-3-1 0,-2 3 12,10-4 1,-2 1 0,2 0-19,-9 3 0,0 1-12,10-3 1,-1 0 0,4-1 28,4-2 0,0 1-17,-4 0 0,-4 1 0,5-1 0,5-2 0,2-2-302,-12 6 0,2-2 307,15-6 1,0 0-6,-14 4 0,-1 0 0,10-4 0,0-1-6,-13 5 1,0-1 5,15-5 0,-1 1 321,-15 4 0,-2 1-316,1 1 1,1 0-6,0 0 0,1-1-48,7-1 1,3-1 47,-10 4 0,1-1 22,-2-1 23,1 2 11,-3 1-34,16-3 1,-2 2-40,-4 1 0,-2 2 23,-12 7 0,-1-1 18,11-4 1,2-2-25,1 0 0,2-2 0,-17 7-7,16-9 1,-3 1 23,-5-1 0,0 0-17,-1 0 0,-1 0-229,1-1 0,1-2 240,12-2 0,0-1 0,-1 1 1,-1 0-1,-1 1 0,-1 0-11,0 1 0,0 0-204,0 1 0,-2 1 207,4 0 1,-3 1 0,0 0 7,-4 1 0,0 1 1,-3 0-12,5-2 0,-2 1 0,-1 0 0,3-1-196,-6 2 0,1-2 0,2 0 199,2 0 1,0-2 0,3-1 18,-2 1 1,-1 0-82,6-3 1,-3 1-1,0 0 111,0 1 1,0 0-1,-3 1-45,-9 3 1,-2 0 0,3 1-104,9-5 0,3 0 0,1 0 96,-21 8 0,4-2 5,15-6 1,1-1-1,-2 1 1,0-1-22,1 0 0,-3 0 16,6-1 0,-3 2 0,-1 0 7,1 0 1,-1 2 0,-2 0-8,-10 5 0,-2 0 0,3 0 28,12-3 1,1-2 0,2 1-35,-19 8 0,3-1 6,19-8 0,-1-1 181,-15 6 1,-4 1-47,-1 2 0,-2-1-119,1-1 1,0 0 69,4 0 1,2-1-82,15-7 1,1 0 0,-16 6 0,-1 1 10,14-5 1,0 0 0,-10 5 0,-2 1 143,2-1 1,1 0-184,-2 0 1,-2 1 22,11-4 0,-2 0 0,3 0 228,-8 4 1,2-2-229,4 1 0,3-1-11,-16 10 71,17-9 0,-3 1-77,0 0 0,-1 1 17,-1-1 0,1 0 241,2-1 1,1-3-242,-19 7-22,-1-3 22,-1 0 0,0-1 0,-1 0-94,17-6 1,-4 1 70,-2 1 1,-4 1 3,10-3 0,-3 2 1,2 0-107,-12 3 0,2 1 125,1 1 0,2-1 0,15-5 0,-2 1-137,-16 7 1,-3 2 139,18-9 1,-1 1 0,1-1-4,-1 0 0,1 1 0,1-1-172,-19 7 1,3-1 176,16-7 1,3-2 0,-2 2 0,0-1-1,-1 0 1,0 0-6,0 0 0,0 1 0,1-1 0,-3 2-126,-16 6 0,-4 2 129,20-6 1,-1 0 0,-2 1-12,-13 4 1,-2 1 0,2 0-109,10-5 1,2-1 0,1 0 118,-1-1 1,0 0 0,3-2 7,-3 2 0,0-2-34,4-1 1,-3 1 0,0-1 22,-1 1 0,0 0 0,-1 0 0,1 0 0,1-1 0,-1 0-79,3 0 0,1-1 0,2 0 73,-3 0 1,2 0-1,-2 1 1,0 0 5,-2-1 0,1 1 5,-2 0 1,0 0-66,-1 0 0,-2 1 67,5-2 1,-3 1 0,-1 1-8,-2 0 0,0 1 0,-3 0 2,5-1 1,-2 0 0,-1 0 0,3 0-33,-5 2 1,3 0 0,0 0 21,1-1 1,1 0 0,3 0 7,-3 2 0,0 1-33,4-2 0,-4 1 1,1 0 35,-1 1 1,0 0 0,-2 1-4,5-3 0,-3 1 0,1 0 0,2-1-44,-3 2 0,1-1 0,2-1 47,2 0 1,0 0 0,4-2-4,-6 2 0,3 0 16,0 1 1,0 0 16,0-1 1,-1 1-34,-14 7 0,-4 2 0,21-10 0,-1 0 0,-1 0 0,-11 4 0,-2 1 0,2-1 86,11-5 1,2-1 0,0 0-82,-19 6 1,3-2-12,18-7 1,1 0 178,-14 5 1,-1 0-174,0 3 0,1-1 5,1 0 1,0-1 350,6 0 0,3-1-356,-15 6 0,1 0 11,2-3 56,4-1 437,1-1-381,17-7 1,-2-1 66,-2 2 0,-1 0-33,-11 4 0,-1 0 190,9-3 0,1 0-342,0 1 1,1-1 5,-18 11-9,13-6 0,-2 2 3,-5 2 1,-1 2 22,-1-1 0,0 1-248,0-1 0,2 0 220,12-8 0,2 0-6,-2 0 1,-1 0 5,0 0 0,-1-1 0,-1 2 0,0-1-210,1 0 0,-3 0 204,-16 10 1,-3 1 1,17-9 0,0 1 0,-1 0 22,1 0 1,-1 0 0,1-1-195,0 0 1,0-1 0,3-1 175,-6 1 0,2-1-6,-1-1 1,-1 1-118,1-1 0,-2 0 130,4-1 0,-2 0 1,-1 1-8,-2 0 0,-1 1 0,1-1-172,-1 1 0,0-1 0,1 1 172,1-1 0,2 0 0,2-1-6,-6 2 1,2-1-226,-2 2 0,0 0 231,-2 0 0,-1 1 11,-1 0 0,0 0-17,0 0 1,-2 0 85,4 0 1,-4 0-1,0 1-80,-2 0 0,0 1 0,-3 0-6,6-1 1,-4 2-1,1-1 1,2-1-307,-5 2 0,3 0 1,1-1 311,0 0 0,2 0 0,2-1 22,-5 1 1,-1 0 113,3-1 1,-4 1-1,-1 1-128,12-5 1,0 0-1,-1 1 1,1-1-7,-1 1 1,0-1 0,1 1 0,-1-1-116,2 1 0,0-1 1,1 0-1,3-1 102,-1 0 0,2-1 0,1 1 11,-1-1 0,0 1 0,0-1 0,-1 0 0,1 1 0,0-2 7,-1 1 0,0-1 1,0 1-84,0-1 0,1-1 1,-3 2 83,0-1 0,-3 0 1,-1 1-1,0 0-3,0 0 1,-1 0 0,0 1 0,1-1-6,-1 0 0,0 1 0,0-1 0,1 0 34,-12 4 0,0 0 0,5-2-29,-6 1 1,4 0 33,-2-1 0,0 0 27,1-2 0,-2 1-55,7-3 0,-4 0 0,1 0 8,0-1 0,1 0 0,-3-1-22,7 0 0,-2 0 1,1-1-1,2 0 3,-2 0 0,2-2 0,2 1 0,4-1 0,1 0 0,4-1 82,-3 0 0,4 0-77,0-1 1,0 0 529,3 0 1,-2 0-542,-10 0 1,-1 0 117,2-1 0,0-1-17,-6 1 0,1-2-39,15 0 0,4 0-11,-19-2 537,27 0-167,3-1 1362,10 0-1754,3 0 914,9 0-926,2 1 122,0 4-110,3 0-12,1 1-45,5 1 46,-2-1-12,0 0 0,-1 0 0,-3-2 0,0-1 0,-1 2 22,1-1-11,-2-2 12,2 1-68,-3-1 34,2 1-1,0 2 12,1 1 56,0 2-56,3 10 0,1 7 0,2 2 0,0 2-22,0-6 0,0 2 44,3 2-44,4 12 22,7 5 11,0-1 0,3-2-11,-4-14 0,2 0-22,0 0 22,4-2 0,0 1 22,14 11-11,6 2-28,-18-13 1,0 0 16,18 14 0,-4 0 0,-15-11 0,16 13 56,1 2-90,1-1 34,-5-5 0,-13-11 11,0-1 23,-1 2-34,0 2 22,1 1-22,13 18-11,-19-22 0,1 3-12,6 10 1,-1 0-207,-5-7 0,-1 0 229,0 2 0,-2-2-23,11 16 23,-9-17 0,2 1 11,2-2 1,0 0-12,0 0 0,0-2 5,0-2 1,-1-3-6,10 9 0,1 2-22,-1-1 22,-1 0 22,-2-1-22,10 11 0,0-3 0,-3-1 458,-5-10-458,-14-14 11,0-3 34,-3-2-67,8-1 11,-1-4 11,0 0 0,-3-2 44,-8-1-55,-1 1 11,0-1 0,1-1 0,0-1-22,7-1-101,3 0 123,1 0-45,2-4 22,-6 0 12,4-2-11,3-1 22,23-2 0,13-6-12,-30 7 1,0-1 5,1 0 1,-1-2 5,19-8 17,-10 3 0,0-1-17,-8 4 0,0 0-1696,14-5 0,-1 1 1696,-11 5 0,-1 0 0,0 1 0,2-1-287,16-5 0,2 0 287,-14 4 0,1 0 5,12-4 1,0-1-6,-15 5 0,-2 0 5,1-1 1,0 1-70,0-1 0,3 0 64,17-7 0,4-2-8,-18 6 1,0 0-1,1-1-263,0 0 0,1 0 0,-1 1 271,-2-1 0,0 1 0,0-1 7,1 0 1,0 0 0,-1 2-8,7-4 0,1 1 0,-8 2 0,3 0 0,-4 0 5,2 1 1,1 0 768,-4 2 1,2 0-1,2-1-771,1 0 1,2 1 0,1-2-15,13-3 0,2 0 0,-2 0-152,-11 3 0,-1 2 0,-2-1 159,0 0 0,0 0 1,-4 2 3,5-2 0,-1 0-51,-5 3 0,3-1 0,0 1 54,1-1 1,0 2 0,0-1-1,0 0 1,0 0 0,0 0 56,-3 2 0,0-1 1,-3 1-73,6-2 1,-1-1 0,2 0 0,1-1 5,0 0 1,1 0-12,1-2 0,0-1 17,-1 1 0,2-1-35,-5 0 1,4-1-1,0 0 35,0 0 0,1 0 0,1-1 5,-4 2 1,1-1 0,0 0 0,-2 1 49,4-1 0,-3 1 1,0 1-68,-3-1 1,-1 2 0,-2 0 11,3-1 0,1 1-41,-3 1 1,3-1 0,1 0 17,2 0 1,2 0 0,0-1 18,0 1 0,0-1 1,-1 1 4,-1 0 0,0 0 0,-4 0-1,6 0 0,-3-1 5,1 1 1,-1-1-6,-1 1 0,0 0 0,-1 0 0,-1 1 25,-1 1 0,2-1-18,-5 2 1,4 0-1,0 0 0,3 0 1,0-1 0,3-1-14,-4 2 0,3-1 1,0 0-1,-2 1-61,5-2 1,-2 0 0,-1 1 54,0 0 1,-1 0 0,-3 0 11,4 0 0,-2 0 72,-4 1 0,2 0 0,0-1-80,-1 1 1,1 0 0,-1 0 7,1 0 0,0 0 0,-1 0 64,18-4 1,-3 0-65,-16 5 0,-2 0 0,2-1 0,1-1 0,1 0 0,1 0-23,0-1 1,1 0 22,0-1 0,3-1-21,-5 1 0,3 0 1,1-1 20,1-1 0,0 0 0,4 0 0,-6 1 0,2-1 0,1 0 0,-3 1-30,6-2 1,-3 1-1,-1 0 19,0 0 0,-2 1 0,-2 1-1,6-4 1,0 1-208,-4 1 0,3-1 0,2-1 189,2-1 0,1 0 0,1 0 30,-2 0 0,1 0 0,0 1-102,-3 0 0,0 0 0,-4 1 119,5-2 0,-3 1-12,1-2 1,1 1-6,-1-1 0,0 0-34,0-1 1,1 0-63,-1 1 1,3-2-11,-5 2 1,3 0 0,1-1 105,3-1 0,1 0 0,0 0 0,0 1 0,-1 0 0,2-1-99,-7 2 1,3-1-1,-1 1 1,-6 1 101,-5 3 1,-4 2 0,1-1-1,12-5 1,1-1 0,1 1-18,0-1 0,1 1 0,0 0 0,-12 4 0,0 0 0,2-1 0,0 0 22,12-4 1,2-2-1,0 1 1,-2 0-80,-11 5 0,-2 0 1,-2 0-1,1 0 71,13-5 0,-2 0 0,-3 1 5,4-3 1,-4 2 35,2-2 0,-1 0-41,-2 2 0,3-2-15,-6 3 0,5-2 0,-1 0 15,3-2 0,0 1 0,2-3-15,-4 3 0,2-2 0,0 0 1,-3 1 14,6-2 0,-4 0 0,0 0 3,-1 0 1,-1 0 0,-4 2 70,3-1 1,-1 0-75,-4 3 0,3-2 0,1 0-11,3-1 0,0-1 0,0 0-68,1 0 0,0 0 1,-1 1 51,0-1 1,-1 0-1,-2 2 10,6-5 1,-2 2 4,3-1 1,-1 1 11,1-2 0,-1 1-42,0 0 1,-1 1 41,-1 0 0,1-2-94,-5 4 1,2-2 0,1-1-75,1 0 0,0-1 0,3-1 86,-5 2 1,3-1 0,-1 1 0,-2 0 95,6-3 1,-3 1 0,-1 0-41,-1 1 0,0 1 0,-3 0 9,5-2 0,1-1-68,-6 3 0,4-2 1,1 1 78,-12 6 0,0 0 1,1 0-1,0 0 3,-1 0 0,0 0 0,1 0 1,-1 1 81,13-8 1,1 1 0,-4 2-103,-13 7 1,-3 0 0,1 1 14,0 0 1,0 0-1,1 0 8,-2 0 0,1 0 0,0 0 0,18-10 0,0 1-31,-2 0 1,1-1 30,-8 5 0,4-3 0,-1 0 0,0-1 0,1-1 0,1-1 2,-4 4 1,1-2 0,1 0 0,-3 1 55,4-3 0,-2 1 0,-1 0-66,-2 1 1,0 0-1,-3 2 8,3-3 0,-1-1 87,-6 4 1,3-2 0,0 2-81,-2 0 1,1 2 0,0-1-8,-1 1 0,0-1 0,-1 2 374,13-7 0,-3 3-374,-16 8 0,-2 1-17,0 0 1,0 1 10,0-2 0,0 1-5,0 0 0,1 0 16,0 0 1,2-2 200,18-7 1,5-2-211,-19 10 1,1-1-1,2 0 0,12-6 1,1-2-1,-1 2 106,-10 5 1,-1 1-1,-1 0-102,0 0 0,-1 0 0,-2 2 0,4-3 0,1 1 12,-4 2 0,3-1 0,0-1-31,2 0 0,0 1 1,2-2-8,-4 2 1,3-1 0,0 0 0,-2 1-138,3-2 0,-1 1 0,0 0 159,-2 0 0,1 1 0,-4 0-7,4-1 0,-2 0-52,1 0 0,-1 1 57,-1 2 1,1 0 5,-2 1 0,1 1 0,-1 0 106,7-1 1,0 1-107,-8 2 0,3 0 0,-1 0 0,22-5 0,-3 2 11,-13 2 1,0 1-7,15-4 1,-2 1 24,-18 4 0,0 1-30,-3 1 0,3 0 0,0 0-15,-1-1 0,1 1 0,-1 0 15,22-5 0,-1 0 316,-8 2 1,-5 1-317,12-4 0,-27 8 0,-2-1-23,12-5 367,3-1-355,-22 5 1005,-6-1-770,6-5 538,-6 1-281,8-3 536,3 2-827,-3 4 1,4 0-158,4 0 1,2 0 0,0 0 0,-1 1-34,-1 1 0,-1 2 0,9 1 0,-3 2 0,-1 3 0,-1 1-11,1-2 11,19-3-6,-26 3 1,0-2 5,0 0 0,1 0 5,-1-2 1,0 0-6,17-9 22,3-2-22,3-1 90,-17 5 0,2 0 89,0 0 0,0-1-146,8-4 1,-2 1-17,-13 4 0,-3 1 229,16-12 157,-28 8-99,-6 0-114,-7-3 112,-3-17-234,-2-13-57,3 18 0,2-1-11,8-22 11,13 6-11,1 18 79,19-11-85,-23 20 0,0 0 6,0 0 0,-1 1 12,13-24 122,-22 11 79,-10-21-168,-14 10 22,-10-16-34,-1 34 1,-3 1 33,-17-20 68,3 1-124,16 15 23,16 11 0,3 0-34,2 0 33,0-10 57,0-6-68,0 0 68,-6 0-68,-6 10 1,-7-1-46,-6 0 57,-1-2-1,-5-1-33,-17-11-6,21 19 1,-1-2-1,0 3 1,0-1 5,1 0 0,2 2 0,-10-4 0,5 2-22,4 7 22,-10-1-34,-9 5 23,-2 2 11,-10 4 33,7 6-33,-6-2-490,-5-1 490,-2-1 0,2-1-6,23-1 1,0-1-135,5-2 0,1 0-342,-4-2 0,3 0-527,-10-5-895,10 7-1335,12 17 3359,-8 8 0,14-5 0,-1 3 0</inkml:trace>
  <inkml:trace contextRef="#ctx0" brushRef="#br0" timeOffset="1115">12391 16974 15146,'42'-2'339,"0"0"1,0 5 0,-1 2-2094,-2 4 1,-3 1 1753,17 12 0,-25-5 0,-20-11 0</inkml:trace>
  <inkml:trace contextRef="#ctx0" brushRef="#br0" timeOffset="1298">12821 16985 15291,'3'-2'762,"47"16"-706,-26 21-34,2-14 1,-2 3-23,-12 35-112,-22-10-885,-7 1-135,-11-4 1132,-13-2 0,21-22 0,-5-4 0</inkml:trace>
  <inkml:trace contextRef="#ctx0" brushRef="#br0" timeOffset="1999">14182 17170 15941,'2'12'280,"6"18"1,2 8-119,-1-6 0,-1 2-140,4 12 1,-1 2-18,-2-9 1,-1-4 17,0 5 44,-2-8 1446,-4-24-1412,-11-15-1,-8-28 57,-12-21-140,12 20 0,0-3-672,-2-7 1,1-1 732,-1-4 0,3-1 202,2 1 1,3-2-57,2-1 0,8 4-235,13 16 0,10 9 22,18 17 0,6 13-11,3 8 0,0 10-276,-7 2 1,0 4 0,-2 0 241,4 4 1,-3 2-505,6 9 0,-2 3-628,-10-7 1,-3 0-62,-2-2 0,-4-1-3244,1 13 4471,-20-28 0,-5-11 0,-2-6 0</inkml:trace>
  <inkml:trace contextRef="#ctx0" brushRef="#br0" timeOffset="2166">14423 17305 19280,'40'-23'-1927,"-1"0"0,1 1 0,-2 2 1927,24-3 0,-26 10 0,-7 1 0</inkml:trace>
  <inkml:trace contextRef="#ctx0" brushRef="#br0" timeOffset="2649">14875 16929 15347,'-4'-4'2364,"1"2"-2168,-3 33 1,3 16-40,5 2-489,-3 7 1,3 2 409,17 2 92,-1-25 1,4-3-92,25 15-12,1-10 0,-3-24 95,-16-25-140,-3-6 1,-3-16-23,-5-4 78,-5-2 292,-3-7 182,2 11-530,11 6-22,2 17 0,10 10 0,-2 3-33,20 1-68,-1 6 78,-2 2-10,-16 7-124,-20-1 56,-2 8-515,-5-8-695,4 3-2488,7-11 3799,2-3 0,-2-3 0,-7-1 0</inkml:trace>
  <inkml:trace contextRef="#ctx0" brushRef="#br0" timeOffset="2949">15720 17122 18373,'58'-29'-94,"0"1"1,-11 3 0,-9 2 93,-6-5 33,-32 10-10,-14 13 548,-20 7 214,-2 27-517,1 2-223,8 23-11,15-9-34,5-1-235,7-5-953,16-9-627,13-11-2365,13-13 0,7-7 4180,-7-3 0,0-2 0,0 3 0,-3-1 0,4-8 0</inkml:trace>
  <inkml:trace contextRef="#ctx0" brushRef="#br0" timeOffset="3150">16698 17023 13588,'7'-1'5334,"-1"0"-4684,-57 14-471,29-8-22,-37 7-45,47-10-23,6-2-77,24 0-102,13 1-1109,10 2-1042,4 3-1950,-11 1 4191,4-1 0,-17-3 0,-2-3 0</inkml:trace>
  <inkml:trace contextRef="#ctx0" brushRef="#br0" timeOffset="3522">17020 16918 19112,'-51'1'362,"0"1"1,4 1-1,6 5-351,2 27 23,9 16-1,26-9 46,38-6-169,10-26-5,-11-14 0,0-7-17,13-17 78,-7-14 45,-7-11-161,-13-1 0,-5-7 183,-6 13 1,-3-3 0,-1-1-387,-1-7 1,-1-2-1,-3 3 442,-2-11 1,-6 7-62,-3 20 0,-4 12-17,-15 22 6,5 25 0,1 12-17,5 10 0,2 5-6,-3 4 1,6 3-425,13 5 1,10-1-350,4-16 0,9-3 779,27 5 0,3-5 0,-5 3 0,-10-21 0,0 0 0</inkml:trace>
  <inkml:trace contextRef="#ctx0" brushRef="#br0" timeOffset="3853">17672 16872 19717,'31'-27'-387,"0"10"1,5 3 268,1 5 1,1 4-7,5 1 1,-1 4 101,12 18 44,-24 22 68,-13 19 27,-8-6 1,-1 6-1225,-1 5 1,0 1 1111,0 0 1,-1 0-17,-1-5 0,0-5 176,-2-20 0,0-3-165,0 26 0,-2-11-12,-2-13-44,-7-13-1109,-17-11 1165,-9-29 0,7 12 0,6-16 0</inkml:trace>
  <inkml:trace contextRef="#ctx0" brushRef="#br0" timeOffset="4216">18901 17087 15538,'24'61'459,"-3"-9"-3921,-5-29 3462,-6-11 0,1-3 0,-8-9 0</inkml:trace>
  <inkml:trace contextRef="#ctx0" brushRef="#br0" timeOffset="4365">18829 16861 17185,'0'0'0</inkml:trace>
  <inkml:trace contextRef="#ctx0" brushRef="#br0" timeOffset="4599">19136 17150 18238,'-1'3'1446,"1"0"-1222,-1-48-157,9 16-67,5-34 22,22 26-100,13 20-23,1 12-471,2 21-178,-14 15-169,-3 6-2599,-2 2 3518,-1 13 0,-16-26 0,-2 2 0</inkml:trace>
  <inkml:trace contextRef="#ctx0" brushRef="#br0" timeOffset="5048">20235 16879 16591,'37'-29'213,"0"0"0,-2 1 0,-1 5-202,8 0 22,0 6-33,-3 8-78,4 25 22,-18 31 280,-16-8 0,-6 2 241,-6-1 0,-4-1-6,-4 1 1,-3-3 324,-11 10-392,0-1-347,11-19 67,27-15-112,18-29-420,15-9 0,6-4-6,-13 6 0,1 1-607,14-8 0,3 1 1033,-3 7 0,-4 5 0,-2-1 0,12 1 0</inkml:trace>
  <inkml:trace contextRef="#ctx0" brushRef="#br0" timeOffset="5298">21076 16860 17834,'-35'-7'1249,"0"1"1,-26 0-1227,29 37-12,13-1-22,0 22-34,19-14-257,36 2-1,-5-27 0,5-6 308,20-9 1,2-7-569,-5-2 1,-2-6 652,2-9 0,-5-4 67,-17 8 0,-5-2 34,-1-4 1,-9-2-1167,-20-11-1109,-13 7-1793,-33 20 3877,10 17 0,16-2 0,9 2 0</inkml:trace>
  <inkml:trace contextRef="#ctx0" brushRef="#br0" timeOffset="5534">21574 16775 17879,'1'-3'617,"0"0"-247,-3 47-270,12 0-570,1-5 0,4 1-2231,20 6 2701,15-15 0,-28-24 0,-2-6 0</inkml:trace>
  <inkml:trace contextRef="#ctx0" brushRef="#br0" timeOffset="5833">22415 16874 19695,'28'-48'-594,"-1"13"-1087,3 39 538,-15 36 1143,-6 2 146,-12-8 0,-5-1 951,-12 21-88,-4-3-67,0-4-438,4-11-280,7-10-56,6-13-616,35-25-393,8-7 168,0-1 1,3-1-1144,0-1 1,1 0 1815,6-2 0,-1 2 0,8-5 0,-9 5 0</inkml:trace>
  <inkml:trace contextRef="#ctx0" brushRef="#br0" timeOffset="6150">23758 16517 16187,'-1'41'1423,"2"-1"-1154,-2 7 1,1 4-237,9-3 1,1-1-822,-3 1 0,2-1-198,6-4 0,2-4-1624,6 10 2610,1-11 0,-12-17 0,-2-10 0</inkml:trace>
  <inkml:trace contextRef="#ctx0" brushRef="#br0" timeOffset="6616">23608 16982 19224,'40'-12'104,"1"0"1,3-2 0,0-1-105,1-4 0,3-2-413,1-2 1,3-2 0,0 0 169,-3-1 0,-1 0 1,0-1-172,-1 2 1,0 0-1,-5 0 363,7-5 1,-11 2 50,-16 1 542,-17 7-363,-23 8 269,-12 6 168,-12 19 190,10 7 1,1 8-645,5 8 1,3 4-124,-2 10 0,6 0-28,11-10 1,6-4 10,21 20 884,19-34-996,4-13 1,5-7-85,6-10 1,2-5-283,1 2 0,0-3 456,-2-10 0,-6-3 0,-17 7 0,-4 1 302,25-22-89,-25 21-180,-7 7 114,-20 23-91,-6 21-79,3 5 722,6 0-1349,11-13-683,13-16-3541,26-9 4874,-8-11 0,-3 5 0,-23-3 0</inkml:trace>
  <inkml:trace contextRef="#ctx0" brushRef="#br0" timeOffset="6914">25068 16713 17902,'-7'-4'3103,"1"1"-2867,6 3-236,-2-31-22,17 10-101,3-25-382,39 25-458,-5 16 805,6 19 125,-25 5 33,-17 4 22,-11-14 24,0-4 10,1-4 212,9-14-200,6 8-113,3-8 34,3 12-135,-3 6-627,5-1-1872,7 1 2645,29-16 0,-35 8 0,15-10 0</inkml:trace>
  <inkml:trace contextRef="#ctx0" brushRef="#br0" timeOffset="7116">25823 16194 22260,'-11'45'-705,"10"3"-242,21-13 0,3 4-1266,-9 5 0,-6 1 1008,-2 0 1,-7 0 60,-13 0 0,-8-4 1065,-7-10 1,-7-4-770,-2 1 0,-3 0 0,1 0 848,-9 6 0,3-1 0,-1-1 0,6-4 0,4 1 0</inkml:trace>
  <inkml:trace contextRef="#ctx0" brushRef="#br0" timeOffset="9631">9906 12835 12051,'43'47'67,"1"-1"0,-1 1 0,1 1 1,0 1-1,-2-2-56,-5-3 0,-1-1 1,2 2-325,-1 0 0,2 2 1,0 2-1,-1-2-715,-4-3 0,-1 0 0,0-1 0,0-1 1028,-1 0 0,0-1 0,-1-1 0,-3-3 0,8 12 0,-8-9 0,-8-12 0</inkml:trace>
  <inkml:trace contextRef="#ctx0" brushRef="#br0" timeOffset="12616">9930 12628 12613,'13'-10'247,"18"-6"-46,31-4-134,0-5-479,-28 7 0,0-2 513,22-13-11,-10 8 0,4 0-57,5 3 1,1 0-34,-1 1 0,0 2 0,-3 5 0,-3 4 0,13 4 11,-21 2 0,2 1-11,22-4-6,-23 2 1,2-2 10,3-3 1,1-2-1,6 1 1,1-1-6,0-1 0,-1 2 0,-1 1 0,-3 1 0,-14 3 0,-3 1 0,1 1 0,-1-1 304,30-4-315,-17 1 0,2-1 11,3-4 0,0-2-379,1 0 1,0-1 378,-1-3 0,-3 0 0,-12 4 0,-2 0-214,1 1 0,-1 0 214,0 2 0,-1 0 0,28-8 385,-4 2-385,-21 5 0,2-2 5,0-4 1,1-3 5,11-9 0,0-1-287,-11 5 1,-1 0 269,0-2 0,-2 3 18,14-7 402,-17 16 0,2 0-414,4 0 0,1 0 17,-1 0 0,1 0-23,3-1 0,-1 0 6,-10 2 0,0-1 0,2-1 0,1 0-307,1-1 1,0 0 306,2-1 0,1 2-11,-1 0 0,3 0 241,14-2 0,2 1-230,-3 3 0,0 0 5,-1 0 1,-2 2-6,-7 2 0,-4 1 0,12-5 0,-4-2 0,-1-2 0,-17 3 0,2-2 6,5-2 0,0-1-6,0-1 0,0 1 226,1 0 1,0 2-238,17-7 11,0 3 375,-1 2-375,0-2-11,2-1 18,-15 2 1,4-2-8,2-4 0,1-1 67,-9 5 0,1-1 1,-3 2-308,8-7 0,-3 3 279,-6 3 1,-2 3-18,8-6 6,-15 11 0,2-1-23,2-3 1,0 0-6,1 1 0,-1 0 5,1-1 1,-2 0-6,19-9 0,4-1 0,-24 15 0,1-1 11,3 1 1,1 0-12,1-1 0,2 0-62,16-4 1,3 0-18,2 2 1,3 1-245,-11 4 0,3 0 1,-3 2 322,11-1 0,-3 1 0,-2 1 0,-2 1 5,-17 2 1,-1-1 11,14-4 0,3-1-23,-3 1 0,1 0 0,0-1 1,-2 1 79,-4 2 1,-3 1-75,15-2 0,2 0-79,0 1 1,1-1-68,-3 0 123,-18 2 1,2-1 22,2-2 0,2 0-17,10-3 0,1-1 312,-11 4 0,-2 0-301,-1 2 1,-3 1 5,14 1 40,-18 5 1,1 2-30,29-1-11,-4 1 0,-15 0 352,-22-4-363,8-6 11,-7 1 0,7-6 651,6-2-651,12-5 12,6 1-138,-25 9 0,1 1 137,22-7 11,4-3-22,5 1-23,-16 5 1,5 0 22,7-3 0,2 0-6,0-1 1,0 0-502,1-1 1,-2 1 495,-16 3 0,-2 1 11,1 0 0,0 0 0,-1-1 0,-1 0 11,1 0 0,-1 0-220,-1 0 1,2 0 208,19-6 0,0-1 0,-13 7 0,-1 1-299,15-5 1,-2 1 292,-18 8 1,-3 1 5,-1 1 0,-1 1-11,-3 0 0,0 1 179,28-9-168,-5 2 479,-22 5 0,0-2-490,1 0 0,-1-2 16,0 2 1,-1-2-6,-2 0 0,-2 0 0,14-8 23,-1-1-1,0-2 442,0 0-430,0-3 340,-13 9 1,2-1-358,4-2 0,0 0-12,2 0 1,0 0-213,2 0 1,-1 2 206,-6 5 0,0 0 0,2 0 0,1 0-6,0 0 1,2-1 5,17-6 0,3-2 3,-17 9 1,0-1 0,1-1-4,11-5 0,1 0 0,-2 0-4,-9 4 0,-2 1 1,-1 0-469,18-10 1,-4-1 471,-15 7 0,-2 0 5,2-2 1,0 0-1,0-1 1,2-1-6,-1 2 0,3-1 0,-1 1 0,7-4 0,1 2-4,-7 3 1,3 0-1,0 2 4,0 1 0,0 1 0,-2 2-1459,9-4 0,-2 0 1455,-7 4 0,1 0 1,-2 1 8,-1-1 1,0-1-83,14-5 0,3-2 88,-18 7 0,-1-1 0,1 1-11,0 0 0,0 0 0,-1 0-139,19-9 1,-2 1 138,-15 7 0,0 0 7,-1 2 0,2-2 1,-1 2-19,6-3 0,-1 1 5,14-6 0,1 0 195,-4 3 1,-1-1-187,-16 6 1,1 0 0,0 0-4,0 0 0,-1 0 0,0-1 1077,19-8 0,-3 1-1077,-17 6 0,-1-1-6,13-9 0,1-3-133,-1-2 1,1-3 145,-10 6 0,2-2 1,0-1-8,-1 0 0,0 0 0,-2 1-6,10-7 1,-3 1-2,-1 4 0,-4 2 7,-14 11 0,-1 2 0,0 0 0,-1 0 89,0 0 1,2-1-96,11-9 1,3-1 10,-1-2 1,0 1-6,0-1 0,0 1 199,-6 3 0,-2 2-199,12-8 22,1 3-22,2 2 203,-8 9 0,4 0-197,9-1 0,2 0 5,2 0 0,1 0-77,-17 8 0,1 0 0,-2 1 43,9-2 1,-1 2 22,3-2 0,0 0 0,1 0 0,0 1 5,0 0 1,-2 0-6,-2 2 0,1 1 40,9 0 1,1 3-30,-8 5 0,-1 4-6,-2 2 1,-3 4 16,-8 3 1,-5 4-23,11 17 0,0 0 11,1-2 161,-13-9 1,3 1-162,5 1 0,2 0-6,-1 0 1,1 0-173,1-1 1,-1-1 155,-12-4 0,-1-1 11,29 15 22,-3 0 12,-1-3-23,-1-2 531,-13-9 1,1 0-538,1 0 1,0 2 11,8 7 0,-2 2-121,-13-6 1,-5 2 108,-7 3 1,-5 1-6,-6 16 11,-1 20 486,6-2-497,-3-25 0,3-2 0,16 14 0,7-11 0,-6-15 34,1-2-34,0-1 0,14 4 11,-13-6-11,-3-1 288,-18-7-288,-13-5 33,-3 0-10,-4 1-1,-4 5-44,-1 8 11,1 4 11,4 6 33,4-1-33,0 2 0,0 2 0,0-1-22,0-2 55,-11 6-66,-10-2 33,-4-1-34,-7-4-235,6-5-179,-19 16 448,16-15 0,-2 0 0,-10 8 0,-2 0 0,7-6 0,0-1-159,-1-1 1,1-1 158,-19 8 11,-2 2 0,26-16 0,0-1-6,0 0 1,-2 2-40,-15 6 1,-1 2-107,12-7 0,-1 2 102,-1 2 1,-3 2 0,4-2 37,6-1 0,2-1 0,-8 7 0,3-1-101,-6 9-543,13-10 0,-3 1-449,-6 2 1,-1 0 1092,-1 0 0,1-1 0,-17 10 0,27-21 0</inkml:trace>
  <inkml:trace contextRef="#ctx0" brushRef="#br0" timeOffset="12716">26334 8268 8266,'-45'24'444,"-1"0"1,2-2-1,1 0-327,-1-1 1,0 1-454,-4 1 0,0 1 102,-2 0 1,2 0-1,15-7 1,5-2-1,-2 0 1</inkml:trace>
  <inkml:trace contextRef="#ctx0" brushRef="#br0" timeOffset="12832">24809 9187 8142,'-50'30'-385,"-1"0"1,2-1-1,-1-1 385,0-1 0,4-3 0,-7 5 0,11-8 0</inkml:trace>
  <inkml:trace contextRef="#ctx0" brushRef="#br0" timeOffset="14149">24088 9596 8893,'-43'26'100,"0"0"1,0-1 0,2 0 0,2-2 0,-1 0-135,-19 8 1,-1-1-1267,20-10 0,0-1 0,-1 0 1272,-19 9 0,0-1 22,6-3 0,3-2 82,15-8 1,1 0-55,0 0 0,1 0 150,0 0 0,0-1-150,1 2 1,1-1-51,1 1 1,-1 1 27,-13 6 0,-3 3 61,-2 0 1,-3 0 147,9-4 0,-2 1 1,1-1 410,-10 4 0,1-2-615,3-2 1,2 0 73,14-7 0,0 1 762,-14 5 1,-3 2-702,-3 2 0,-1 1-140,-1 0 0,0 0-281,1 0 1,2 0 106,11-6 1,2 0 128,-1 0 0,0 0 45,-1 1 0,0 0 0,0 0 0,1 0-142,-1 0 1,-2 2 197,4-4 0,-2 2 0,-1-1-4,-3-1 1,0 1-1,-1-1-11,1 1 0,0 0 0,0-1-118,1-2 1,0-1 0,3-1 76,-5 3 0,1-1-6,-3 0 1,0 1-230,-1 0 1,-2 1 133,4-1 0,-3 1 0,-1 0 90,-3 0 0,0 0 0,-1 1-165,0 0 1,-1-1-1,1 0 194,2-1 1,0 0 0,3-2 115,-8 2 1,2-1-46,-1 0 1,1 1-73,-1-1 0,0 1-17,0 0 0,0 1-157,2-1 1,-3 1-79,6-1 0,-4 2 0,0 0 186,-1 2 1,-1 0-1,-2 1 141,4-1 1,-3 1-1,0-1 1,3 1-209,-6 2 1,3-1 0,1 0 141,0 0 0,0 0 1,4-1 1,-4 2 0,-1 0-90,7-1 1,-4 1 0,0 0 61,0 1 0,-1 1 0,1 0 3,0-1 1,1 0 0,0 0 105,5-1 1,0 0-1,3-2-53,-2 1 0,1-1 0,0-1 0,1 1 11,-1-2 1,0 0-63,2 0 1,0-1 90,0 1 1,-1 0-146,6-1 1,-4 1-1,1 1-18,-2 0 0,-1 2 0,1-1 63,0 0 0,-1 1 1,2-1 214,2 0 1,0-1 0,4 0-212,-4 1 0,0 1 22,2-2 1,-2 2-1,-1 0 9,-3 0 0,-2 0 0,-1 2-68,5-3 1,-3 2 0,-1 0 0,1-1-121,-1 0 0,-1 0 0,1 0 0,2-2-627,-5 4 0,1-2 1,2 0 644,1-2 1,1 0 0,2-2 138,-3 2 0,2-1-15,0 1 1,1 0 142,0-1 1,-2 1-13,5 0 0,-3 1 0,0 0-94,-5 1 1,-1 1-1,1 0-22,-1 1 0,1-1 0,0 0-34,0-1 1,1 0 0,3-2-108,-5 3 1,2-2 67,0-1 1,-1 0 109,2 0 1,-2 0-57,7-3 0,-3 0 1,0 1 361,-1-1 1,0 1 0,0-1-132,1 0 1,-1 0 0,1-1 535,4-1 0,0 0 0,3-2-597,-5 0 0,3-1 22,-2 1 1,1 0-90,-1-1 0,0 0-34,0 2 1,-1-1-46,0 1 1,-2 0 47,4-1 0,-4 1 1,0 1-54,-2 0 0,0 0 0,-3 0-3,6-1 0,-2 1 0,-1-1 1,3 0-3,-4 1 1,1 0 0,2-1 11,2-1 1,1 0-1,3-1 77,-3 0 0,1 0 235,-17 4 1,-2 1-304,2-1 1,-1 1-6,1-1 1,1 0 101,6-1 1,3-2-114,17-5 0,0 0 0,1 0 0,0 0 117,-32 5-95,4-2 1132,4-4-919,23-5 0,0-2 1074,-27-3-984,6-6-146,14-6 714,20-6-759,4-5 397,3-5-385,2-21-68,2-8-78,-1-2 23,-2 4 10,-2 19-10,-6 1 78,-5 1-79,-4-2 1,-2 0 72,10 12 0,-1-1-39,0-1 0,0 0-51,-7-5 1,0 1-12,6 7 1,0 2 5,-26-15-22,12 17-404,-14-1-818,16 5-1075,5 0-1783,25 4 4102,20 2 0,-5 5 0,3 0 0</inkml:trace>
  <inkml:trace contextRef="#ctx0" brushRef="#br0" timeOffset="15031">26399 5596 17118,'0'-61'184,"0"-1"1,0 4 0,0-3 0,1-2-169,0 14 1,1-1 0,0-1 0,0 0-1043,0-2 0,0 1 1,1-2-1,0 1 1028,0-3 1,2-1 0,-1 2 0,1 1 1,2-1 0,-1 2 0,2-3 82,0 3 1,0-2 0,1-1 0,0 1-102,2-9 0,1 1 0,0 1-191,-1-3 1,0 1 0,0 6-367,0 2 1,-2 10-1065,-9 4 1067,-15 34-349,-28 32 918,1 14 0,4-6 0,18 0 0</inkml:trace>
  <inkml:trace contextRef="#ctx0" brushRef="#br0" timeOffset="15432">26416 3512 16726,'44'28'3,"1"-1"1,-9 7 0,-6 6-1035,-9 15 0,-7 2-371,-7-13 1,-4-2 1401,-5 18 0,0-42 0,0-9 0</inkml:trace>
  <inkml:trace contextRef="#ctx0" brushRef="#br0" timeOffset="15915">26336 2702 13476,'-5'0'1435,"1"0"-1435,4 0 89,56-19 213,-24 13 1,3 1-236,11-6 0,1 2-67,-8 4 0,-4 5 0,-3 15 45,-15 11 392,-27 19 12,-18 11-237,6-26 1,-3 1 134,-9 7 1,1 0-304,11-10 1,5-1-11,4 25-169,41-32-850,35-14 139,-28-10 0,3-4 792,22-7 1,-3-1 0,-1-2 0,-19 5 0,1-1 0</inkml:trace>
  <inkml:trace contextRef="#ctx0" brushRef="#br0" timeOffset="16166">27114 2758 16232,'-51'1'246,"1"0"1,10 1 0,3 5-236,-17 22-11,29 4-56,17 16-112,46-11-213,4-5 151,-6-23 1,2-6-175,14-17-77,4-21 458,-25 0-77,-3-13-2220,-42 20 2320,-29 12 0,15 5 0,-11 10 0</inkml:trace>
  <inkml:trace contextRef="#ctx0" brushRef="#br0" timeOffset="16383">27466 2659 16692,'10'55'-1913,"0"-1"1,1-6 0,2-3 1912,2-11 0,1-5 0,4 6 0,-13-27 0</inkml:trace>
  <inkml:trace contextRef="#ctx0" brushRef="#br0" timeOffset="16583">27813 2605 15975,'0'-7'1176,"0"3"-1176,0 4 11,-6 58-11,4-10-1399,-1 3 1,-1 2-2765,2-13 0,0-1 4163,-3 4 0,0-4 0,-2 6 0,-1-8 0</inkml:trace>
  <inkml:trace contextRef="#ctx0" brushRef="#br0" timeOffset="21048">23043 5798 9050,'-3'0'2129,"0"0"-269,3 0-1636,-3 2-157,3-1 203,-3 1 66,2-1-236,1-1-189,-2 4 55,0 2-33,0 3 56,0-2-23,2-2 68,-1-3-23,1-2-11,-2 1 0,-5 1 0,-4 1 0,0 1 0,0-1 0,4-1 0,0-1 0,-2 0 0,-8 1 11,-8 5-22,-11 6 11,4 0 0,0 3 0,7-4 11,0 0 12,1-3 100,-8 3-90,0 0 12,0 0-45,3 1 0,8-2 0,-2 2-22,-1 2 22,-14 9 0,-7 6 0,12-9 0,0 0 0,-21 13 44,-2 0-44,17-12 0,1-3 0,0-1-22,-14 3 33,-3 0-11,20-9 0,-1-1 0,-20 7 0,1-1-11,13-5 11,11 0 0,-2 0-23,-3 1 1,-2 0-144,1 0 1,0 1 165,1-2 0,0 0 0,-14 3 0,3 2 0,-1 0 0,1 2 0,0 0 5,13-4 1,-3 1-6,-3 2 0,-2 0 0,1 0 0,-1 1-209,0 0 0,1 0 192,10-5 0,1 0 34,-2 1 0,1 0-17,-1 0 0,-2 1-118,-14 6 1,-3 1 111,0 0 1,-2 1 5,9-5 0,-2 2 0,2-2 0,-8 3 0,2-1-65,1-2 1,3 0 64,12-5 0,1-2 0,-1 1 0,0 1 0,0-1 0,-1 1-81,-17 6 0,-3 1 81,-4 0 0,-1 2 5,0-1 1,-1 0-225,1 0 1,3-2 235,14-6 0,2-1-12,-2 1 1,-1 0 5,0 0 0,0 0 11,1 0 1,0 0-23,1 1 0,-2 1-61,4-1 1,-3 1-1,-1 0 68,-3 1 1,-1 0-1,-2 1-7,3-1 0,-3 0 0,0 0 0,2-1-365,-7 2 0,3 0 0,-1-1 365,1-1 0,-1 0 0,3-1 11,-5 2 0,-1 0-130,4-1 1,-3 2 0,-1 0 107,-2 2 0,-1 1 0,0 0 11,0 1 0,0-1 0,0 1-155,2-1 0,1 2 1,3-2 159,-7 3 1,2 0-6,-3-1 0,0-1 11,1 1 0,-3 0-8,6-4 1,-4 1 0,-1 1 46,17-5 0,0-1 0,-2 1 1,-7 3-36,4-1 0,-7 3 1,-5 2-1,-2 1 1,-1 0-1,2-1 0,4-1 1,6-2-114,-13 4 0,7-3 0,0 0 0,-7 2 100,14-4 1,-5 3 0,-4 1 0,-2 0 0,1 0 0,3 0 0,4-3-1,7-3 20,-20 7 1,10-4 0,-1 0-12,-2 1 0,1 0 0,1 0 7,3-1 1,2-1 0,3 0-161,-5 2 1,3 0 152,-2 0 1,0 0-616,0 0 0,0 0 604,0 0 0,1 1 11,2-2 0,-3 2-104,8-2 1,-3 1-1,1 1 78,-1 0 0,0 2 1,0 0 14,1-1 0,0 0 0,1 1 241,3-1 1,1 0 0,3-1-242,-5 2 0,3 0 0,-2 1 0,0-1 147,-1 1 1,-2 2-148,3-2 0,-4 2 0,0 1 11,-2 1 0,-2 1 1,1 0 437,-1-1 1,1 1 0,0 0-450,2-2 0,0 0 0,4-2 0,-3 1 0,2-1-80,-1 0 0,1 1 63,2-1 0,-1 1 85,5-1 0,-2 1 1,0 1-69,-1 1 0,-1 0 0,-2 2 5,4-3 1,-2 1-1,0 1 1,2-2-6,-5 3 0,2-1 0,1 0-122,1-1 1,-1 0 0,4-1 137,-5 3 1,2-1-12,-1 2 1,0-2 377,1 0 0,-2 0-387,6-4 0,-3 0 0,0 1-4,0 0 1,1-1 0,-1 1 7,0 0 0,0-1 0,1 1 8,3-3 1,1 1 0,2-2-9,-4 4 0,1-2 17,-1 1 0,1-1-17,-1-1 0,-2 1 122,-11 7 0,-2 0-105,0-1 0,-1 0-14,12-6 1,-2 0 0,3-2-4,-8 4 0,3-2 50,4-3 1,3-2 28,-15 5-23,8-4 944,5-2-944,0 4-11,8-4-11,5 0 511,9-5-545,10-5 982,2 1-982,1-1 380,3 5-369,3 2-11,3 8 0,4-3 34,3 2-23,1-6-11,1 1-11,0-2 11,6 9 0,5 2 0,1 0 0,3-2 11,-5-7-11,1-3 0,1 1 23,11 4-57,-1-1 12,1 1 22,-7-4 0,-8-5 0,1 0 22,0-1-22,0-1 0,1 0-22,8 3 55,3-2-33,0 0 11,-3-6-11,-7-4 0,1-2-22,1-3 0,13-5-1,3-2-55,0 0 22,-3 1-101,-10 4-135,0 1-178,1 3 391,1 1 79,-3 2-33,8-2-1,-1 2 34,-2 0 0,-5 0 0,-10 0 0,0 0-11,-1 0-79,5 0-111,6-1 156,0-2 0,6-2-201,-6-3 211,2-2 35,3 0-22,1-2-101,4 1-952,24-1 1063,-11 2 12,-15 5 0,1-1 0,16-4-44,3-2-282,0-3-547,2-1 492,0-2 117,-13 4 1,2 0 22,4 0 0,2 1 207,13-1 1,-1 0-629,-11 5 1,-2 1 482,-3 4 0,-3 0-248,20 1-266,-1-1 346,1 0 296,-18-2 1,4-2 565,7 0 0,1-2-313,0-1 0,0 0-456,3 0 0,-2-1 344,-14 2 0,-1 1-40,1-1 0,1 0-5,0 0 0,2-1-23,-5 1 1,4-1-1,0 0-142,1 0 1,0-1 0,1 0 107,11-3 1,2 0 0,1-1-56,0 0 0,-1-1 0,-2 1-108,-10 3 0,-2-1 0,0 1 130,0 0 0,0-1 1,-2 1 27,4-2 0,1 0-169,-4 1 0,3-1 0,1 0 55,1-2 0,1 1 1,1-1 130,-2 0 0,1-1 0,-1 1-80,-3 0 1,0 0 0,-3 1 96,2-2 0,-2 0-6,0 0 0,-1 1 79,-1 0 1,1-1-86,16-4 1,4-1-10,-21 9 0,1-1 1,2 0 28,9-4 0,2-1 1,-1 2-75,-11 3 0,-2 1 1,0 0 48,19-8 0,-3 1 28,-17 6 0,-2 0 23,2 0 0,-1-1-51,-2 1 0,2-1-163,12-6 1,4-2-51,-1 1 0,1 0 280,0 0 1,-2 0 329,-3 4 0,-3 1-397,-14 6 0,0 1-11,0 0 0,1 1-157,1 0 0,0 0-331,0-1 1,0 1 498,1-2 0,-3 2 0,6-3 0,-9 3 0</inkml:trace>
  <inkml:trace contextRef="#ctx0" brushRef="#br0" timeOffset="21948">20953 8550 9028,'45'-25'141,"-1"0"1,0 0 0,1 0-142,-2 1 0,2-1-1212,-3 3 1,2-2-1,-2 2 1161,6-4 1,0 0-14,-7 4 1,3-1 0,-4 1 96,4-3 1,-3 1-45,3-1 0,0 0 0,0 0 0,2-2-139,-5 4 1,3-2-1,0 0-220,-1 0 0,1 1 1,1-1 496,8-4 0,3 0 0,-2 0 253,-4 2 1,0 2 0,-3 0-190,8-3 0,-2 2 44,-6 3 0,-4 0 112,14-8 401,-18 9 1,1-1-346,0-2 1,0-1-337,1 0 0,-1 0-154,-4 1 1,-1 1 109,14-11 22,2-2 67,0 0 179,-13 8 1,1-3-130,3-1 0,2-3-125,-6 5 1,1-1-1,-2 1 2,9-7 1,-2 0 503,0 1 1,-3 1-544,-12 9 0,-2 2-11,-1-2 0,0 0 22,-2 0 0,0-1 389,6-10 1,-1-4-384,-2 0 0,-1-3 78,4-13 0,-4-1-387,-7 12 0,-4 1 326,-3 1 0,-4 1 78,-3-17 39,-5 21 1,-3 0-152,-7 1 0,-2 1 0,2 0 0,-3 2 17,-5 3 0,-2 4-6,-10-13 565,-2 2-576,-3 2 23,-3 1 117,-2 5-56,7 13 0,-3 2-68,-5 1 1,-3 3-17,0 0 0,-1 3 99,-3 2 1,2 4-100,11 2 0,0 2-17,0 1 0,1 1-331,0 1 1,-1 2 324,-12 6 0,3 0 0,2 1 1,-11 6-1</inkml:trace>
  <inkml:trace contextRef="#ctx0" brushRef="#br0" timeOffset="22432">23277 5192 15616,'-1'-55'110,"-1"1"0,1-1 0,1 1 0,0-3 1,1 1-1,0 3-21,0 4 1,0 3 0,1-3-788,0 0 0,0-4 0,-1-1 0,1-1 720,-1-8 0,1-1 1,-1 0-1,-2 0-11,-2 1 0,-1 0 1,-1 0-1,0 1-298,1 0 1,1 0 0,-2 1-1,-2 4 291,-4-8 0,-1 4 0,-3 8 24,-3 7 0,-3 5 317,0 6 1,-1 3-341,0 5 1,0 3-17,-22-13-22,3 12-998,-6 8-608,7 10 1639,-3 7 0,23 1 0,6 3 0</inkml:trace>
  <inkml:trace contextRef="#ctx0" brushRef="#br0" timeOffset="22636">22807 3251 11381,'-2'6'1882,"1"-1"919,1-5-2285,18-33-247,0 12-269,14-17 0,-2 24-56,0 11 22,4 10 23,4 6-572,-11 6 1,-3 7 582,-8 5 0,-2 1 0,16 14 0,-25-3 0</inkml:trace>
  <inkml:trace contextRef="#ctx0" brushRef="#br0" timeOffset="23049">22266 2774 13207,'-4'-12'106,"18"-16"1,10-1-95,13 4 133,12-11 1,7 3-130,-15 22 1,0 6-51,-3 2 1,-3 7 33,8 26 67,-52 25-28,-3-22 1,-5 1-188,-4 2 1,-5 2 208,-12 11 1,-1 0-57,10-11 1,2-2-244,2-2 0,10-3-961,22-8 1199,28-34 0,8-11 0,-4 10 0,-7-6 0,0 0 0</inkml:trace>
  <inkml:trace contextRef="#ctx0" brushRef="#br0" timeOffset="23315">23003 2678 10461,'-35'-4'280,"-1"0"0,-28-1 1542,11 23-1822,19-1 0,0 11 647,26-6-568,11-1 320,13-3-332,32-5-67,13-12-135,-1-7 23,-15-11 1191,-31-2-1168,-7-3-149,-17-2-467,-7 1-640,-15 1 1345,-16 7 0,23 6 0,-4 5 0</inkml:trace>
  <inkml:trace contextRef="#ctx0" brushRef="#br0" timeOffset="23538">23127 2573 14887,'0'-5'-112,"0"1"112,-6 33 0,0 18 0,7 2-399,-2 7 0,4 1-408,7-22 1,7-4 806,13 4 0,1-3 0,-2 3 0,15-5 0</inkml:trace>
  <inkml:trace contextRef="#ctx0" brushRef="#br0" timeOffset="23832">23539 2558 16053,'-35'4'106,"0"1"1,-18 4 38,54-4-99,25-2-24,32-7-17,-20-1 1,2-2 0,3-2 0,1-2 5,9-6 0,-2-3 67,9-8-78,-15 3 0,-61 15-11,-26 18-146,-19 6-474,26-3 1,0 1 41,1 0 1,0 1-924,-26 11 1512,6 5 0,27-14 0,6 2 0</inkml:trace>
  <inkml:trace contextRef="#ctx0" brushRef="#br0" timeOffset="24564">17755 6192 8344,'0'0'0</inkml:trace>
  <inkml:trace contextRef="#ctx0" brushRef="#br0" timeOffset="26716">17597 6159 11145,'-51'10'-78,"12"-2"67,32-1 11,5-3 22,2-2 101,-7 3-78,-9 3-45,-7 2 0,-12 4 0,0-1 79,-6-1 111,-2 1 34,-15 4-207,25-7 0,-2 1-17,2 0 0,0-1 39,-3 2 1,1-2 206,-19 8-573,-4-1 338,-5 2-11,29-8 0,0-1 28,0 0 0,-3 2 39,-15 4 1,-4 2-65,14-4 1,-1 0 0,0 0-1,-1 1 1,0-1 0,1 1-446,-4 1 0,1 0 0,1-1 442,-8 5 0,0-1 0,-3 3 0,-1 0 0,-1 1 0,-4 2-323,4-1 1,-3 1 0,-1 1 319,14-6 0,0 1 1,-1-1-1,1 1-3,0-1 1,1 1-1,-1-1 1,1 1-343,-11 4 0,1 0 0,4-2 359,-3 2 0,2-2-11,1 1 0,-1-2 5,2-1 1,0 0-135,1-2 0,0 1 129,2-2 0,-2 1 0,6-2 0,-4 1 0,1 1-11,-3 1 0,1 1 0,0 0 11,-1 0 0,0 0 0,2 1 9,1-1 1,2 1-1,3 0-9,-6 2 0,3 0 0,-2 1 0,0 0 276,1 0 1,-2 1-274,4-4 1,-3 2 0,0 0-4,0 0 0,0 0 0,-2 0 0,5-3 0,-2 2 0,1-1 0,2-1-144,-3 1 0,3-1 0,0 0 144,-17 8 0,4-3-12,20-9 1,2 0 187,1-1 0,0 1-176,4-1 0,-2 1 0,-11 9 0,-2 2 0,-5 3 0,-1 1 11,1 0 1,-1 1 155,1-1 1,2-1-168,13-8 0,2-1 5,-1 0 1,1 0 131,1-1 0,-2 1-143,-12 7 1,-3 1 16,-3-2 0,-4 2 93,9-6 1,-3 0 0,1 0-100,-11 4 1,2-2-6,-3 1 0,3-2-23,16-5 1,2 0-126,-3 2 0,1 0 142,0 2 1,-3 1 5,5-1 0,-3 2 0,0 1-4,-1 0 0,-2 1 1,1 0-1,1 0 0,0 0 1,1 0-3,2-2 1,0-1 0,4-1 5,-3 2 0,3-1 0,-1 0 0,1 0-42,2-1 1,-1 2 29,-14 10 1,-1 2 5,1 2 1,0 3 5,11-8 0,-1 2 0,2-1 194,-4 5 1,3 0-179,7-4 1,4-2 140,-5 8 391,7-4-492,6-5 803,6 8-837,8-2-22,3 1 172,8-5-161,2-7 1218,4 3-1229,1 0 0,1 2 0,2-1-12,8 14-44,9-4 56,-7-17 0,4-2 0,25 8-149,-20-19 0,2-2 183,27 0-45,-12-7 0,4-2-45,3 0 0,1 0-51,0-1 1,-1-2-332,-3 0 1,-4-1 229,-16 0 1,-2-2-163,29-6-123,-5-4 398,-20 1 0,2-3-522,2-1 1,1-1 296,-1-2 1,1 1 324,-1 0 1,-1 1-6,-8 5 0,-1 0 0,2-1 0,2 2-73,2-1 0,1 0-11,2 1 0,0 0 56,-1 1 1,3-1-46,13-3 1,2-3-13,-1 0 1,0-1 84,-2 0 0,-1-1 125,-6 0 1,-4 0 289,11-11 290,-1 1 248,1-2-684,-8 10 0,4 0-135,-10 7 0,2-1 1,3 0-93,0-1 0,4-1 0,1-1 0,-1 2-867,7-3 1,0 1-1,0-1 821,5-2 0,1-1 1,-4 0-9,-14 6 1,-1-1 0,-2 1-70,2-1 0,-2-1 0,1 1-88,16-9 1,0-1-293,-12 2 0,2-1 1,-1 0 433,-1 0 1,0 0 0,0 0 26,-2 1 0,-1 0 0,0 1-169,-3 2 1,-1 0 0,-2 3 168,5 0 0,-1 3 56,3-2 0,1 0 129,0 1 0,2-1-174,-2 1 0,3 0 1,0 0 602,0-1 0,1 1 1,1-2-589,9-2 0,2-2 0,-4 2-19,-12 5 1,-3 0 0,-2 1 3,14-6 0,-5 2 11,-18 6 1,-1 1 22,28-15 786,-1 0-781,-19 7 1,2 0 161,-1 0 1,1 0-39,-1-1 0,0 2 55,-3 2 1,-3 3-39,14-4-124,0 2-67,0 1 402,-13 4 0,1-1-296,3-2 1,1-2-96,12-4 0,0 0-6,-10 3 1,-1 0-6,-1 3 0,-2 0-11,14-3 11,-1 1 834,-3 1-834,-13 6 0,2-2 0,3 0 0,2 0 0,0 0 0,-1 1 114,1-1 1,-2 2-1482,16-2 437,-5 5 504,-4 4 639,14 2 146,-16-3 559,10-4 494,-6-17-918,-11-1 211,8-18-55,-11 1-101,4-5-387,-17 23 1,3 0-118,14-6 0,3 0-29,1 3 1,2 1-28,0 1 0,0 1 11,-3 3 0,-3 2 22,15-9-11,0-2-11,-2-2 22,-19 8 0,0-4-6,-1-5 1,-2-1-12,1 0 1,-2-2-194,-2-1 0,-1 1 171,-7 7 1,0 1 16,1-1 0,2 1 0,1 0 0,2 0 22,1 2 1,1 0-18,0 1 1,2 1-73,12-10 1,0 1 83,-11 8 0,0-1-12,8-7 1,-2 0 16,6-16 146,-8-3 46,-8-1-80,-9-2-33,-7-1-56,-9 16 0,-4-2-12,-8-1 1,-3-1 10,-2-9 1,-3 2-23,-1 11 1,0 2 5,0 5 0,1 2-17,-11-14-11,-5-4 0,-4 1 11,5 17 1,-2 3-40,6 9 0,-1 2-654,-12-1 0,-2 4-131,8 9 0,1 4-27,-3 7 0,1 3-438,-1 0 1,2 2 1277,2 4 0,4 0 0,-6 4 0,14-5 0</inkml:trace>
  <inkml:trace contextRef="#ctx0" brushRef="#br0" timeOffset="27198">17197 3520 14014,'20'57'41,"1"0"1,-1 0-1,0 0 1,-1-2 0,-1 1-1,-2-1 1,-3-2-42,-5 4 0,-3-3 0,-2 1-1055,0 1 1,-1 1-1,0-1 663,0-3 0,-1 0 0,0 1 392,-1 12 0,0 2 0,0-7 0,0-14 0,0-3 0,0 8 0,0 1 0</inkml:trace>
  <inkml:trace contextRef="#ctx0" brushRef="#br0" timeOffset="27542">16875 5355 15347,'41'37'190,"0"0"1,-3-3 0,-1-10-180,13-31-185,-16-12 1,-2-7-449,0-10 0,-3-8 211,-7 3 0,0-5 0,-3 1-1490,3-13 1,-4-1 1474,-3-2 0,-4 3 426,-3 18 0,-1 5 0,1-7 0,-1 14 0</inkml:trace>
  <inkml:trace contextRef="#ctx0" brushRef="#br0" timeOffset="28066">16316 3167 14641,'32'-38'127,"1"0"0,-2 3 1,-2 4 73,9 3-201,-4 9-45,-7 29 45,-16 19 56,-24 28-34,-2-24 1,-4 1-249,-5 1 0,-3 0 332,1-1 1,0-1-23,4-3 0,2-1-62,-6 19 68,25-3-23,45-22-929,9-10-63,-11-18 0,2-6-840,-7-4 0,-1-3 1765,2-5 0,-2 1 0,5-5 0,-10 5 0</inkml:trace>
  <inkml:trace contextRef="#ctx0" brushRef="#br0" timeOffset="28331">16731 3120 15269,'-28'54'235,"18"-9"-134,73-35-84,-26-11 0,1-2-12,0 0 1,-2-2-6,21-15 78,-40 4-67,-9 1-11,-19 3-347,-9 5-729,-17 4 1076,-21 14 0,28-8 0,-6 8 0</inkml:trace>
  <inkml:trace contextRef="#ctx0" brushRef="#br0" timeOffset="28615">17372 2932 16042,'-36'1'0,"1"-1"0,-17 9-34,18 16 23,23 13 11,11 25-23,14-33 1,4-1-538,13 26 258,22-24-505,-9-24 415,-17-10-34,-3-8-101,-19-6-2711,-6-5 3238,-6 2 0,4 9 0,-4 5 0</inkml:trace>
  <inkml:trace contextRef="#ctx0" brushRef="#br0" timeOffset="28982">17808 2774 15157,'-38'1'302,"0"0"1,-26 7-303,39 18 0,8 1-11,8 0-23,26 0-728,29-13 605,5-4 134,13-18 23,-24-6 0,-6-4 0,-7 2 0,-10 4 158,-18 48-91,-11 7-340,-1-2 0,-1 4 273,2-6 0,0 0-364,3-2 0,1-2-3658,0 26 4022,16-14 0,-6-23 0,8-9 0</inkml:trace>
  <inkml:trace contextRef="#ctx0" brushRef="#br0" timeOffset="29981">12642 6256 12692,'-53'-6'-112,"0"-1"0,-4 2 0,-1 2 112,-6 2 0,-1 4-984,19 1 0,-1 2 0,0 3 1025,-1 1 0,-1 2 1,0 3 6,1 1 1,0 3-1,-1 5 38,2 6 1,-2 5 0,0 4 0,3 4 14,9-2 0,1 4 0,1 3 0,1 1 0,1-1-472,-2 0 0,1 0 1,0 2-1,3 0 1,2 2 450,1 2 1,3 3 0,1 0-1,4 1 1,3 0 4,5-2 0,3 2 0,2 0 0,3-2 1,2-3-128,3 15 0,3-4 1,5 2 116,1-8 1,2 3 0,4-2 0,6-9-180,8-7 1,6-6 0,7-6 173,10-5 0,8-5 0,5-5 0,1-5-69,-14-6 1,3-4 0,1-3 0,1-2 0,0 0 0,-1-1-139,3 0 0,0 0 1,0-1-1,1-2 0,-1-1 1,1-3 152,-6-2 0,1-1 0,0-2 0,0-2 0,-1 0 0,-2-2 0,-2 1 12,7-6 0,-2-2 1,-3 0-1,0-2 0,1 0 43,0-2 1,0-1 0,0 0 0,-1-1 0,0-2-21,-3 1 1,1 0 0,-2-1 0,-1-3-1,0-4-33,-4-1 1,0-3 0,0-3 0,-3-1 0,-4-2-1,-5 0-7,-2-6 0,-5-2 1,-4 0-1,-6-2 0,-6-1-107,-5 5 1,-4-1 0,-4-2 0,-4 1 0,-3 3-1,-5 4-14,-5 0 0,-5 3 1,-4 2-1,-4 5 1,-4 2-139,-7 4 1,-6 3-1,-4 3 1,0 5 0,2 3 59,-1 4 0,-1 5 0,1 3 1,-1 1-15,1 1 0,-1 3 1,0 0-1,1 2 230,2 2 1,1 0 0,0 2 0,-3 3-825,-10 5 1,-3 5-1,1 2 1,4-1 795,-1 1 0,3 1 0,2 1 0,1 0 0,2 2 0,8-1 0,-13 10 0</inkml:trace>
  <inkml:trace contextRef="#ctx0" brushRef="#br0" timeOffset="30632">11234 6640 14897,'-38'-30'434,"0"-1"1,0 1 0,-1-1 0,0 0-1,-3-3-289,-1 0 1,-4-4 0,0 0 0,2 1-1316,7 5 1,1 0 0,0 0-1,-2-3 1170,-3-2 0,-3-2 0,0-2 0,1 0 0,4 2 2,0-2 1,3 1 0,1 1 0,1-1-3,-1-1 0,1 1 0,1 0 0,0-1-15,-9-11 0,2 1 1,0 1 10,4 5 0,-1 1 0,2 2-56,3 5 1,2 2-1,-2 0 65,-2 2 1,-2 0-1,3 4-1019,-3-3 0,2 3 409,3 4 0,5 4 900,7 4-1371,35 16 1076,23 32 1,-15-22 0,9 22-1</inkml:trace>
  <inkml:trace contextRef="#ctx0" brushRef="#br0" timeOffset="30885">9447 5737 16502,'-32'-32'44,"1"-1"1,1 1 0,4-2-34,7-8 0,4-1-468,4 9 1,1 0 456,-2-14 0,3 1 0,9-12-12,17 9 1,12 13 37,20 16-720,12 10-505,-5 19 0,6 4 1034,-12-6 1,2 0-1,-3 0 1,6 7-1,-3-1 1,-4-6 0,1 1-1</inkml:trace>
  <inkml:trace contextRef="#ctx0" brushRef="#br0" timeOffset="31415">7937 4764 14182,'14'-33'0,"0"0"0,2 1 0,3 1 0,1 5 0,3 2-721,4-1 1,1 2 709,2 0 0,2 4-1,0 5 1,0 5 341,26 5-341,-16 38-12,-33 17 1,-15 10-623,-7-11 0,-7 1 1,0 1 644,1 0 0,1 0 0,-4-3 0,-4-3 0,-2-2 0,2-7-23,-8 13-33,16-25 595,26-16-1010,21-27-89,26-15 560,-17 4 0,5-6 0,-5 4 0,-9 9 0,-2 0 0,16-12 0,-1-1 0</inkml:trace>
  <inkml:trace contextRef="#ctx0" brushRef="#br0" timeOffset="31682">8841 4423 14854,'-40'36'15,"0"0"0,-2 9 0,9 0-60,13 9-56,4 10 0,32-32-145,13-14 190,16-8 11,5-20 45,1-11 11,-7-15 12,-8-5 77,-13-12-77,-33 18-57,-13 4-862,-29 31 78,-1 20-1445,-1 13 2263,26-12 0,3 0 0,-4 4 0,7-5 0</inkml:trace>
  <inkml:trace contextRef="#ctx0" brushRef="#br0" timeOffset="31966">9305 4365 13835,'-41'43'-3,"-1"0"1,1 0 0,7-3 0,2 0 0,8-1-21,4 5 1,11-3 67,16 10 11,25-44 11,10-27 11,-9-7 0,-1-8 28,-3-2 1,-3-3-107,0 2 0,-4 0-89,2-23-1290,-34 43 1379,-16 8 0,8 9 0,-5 1 0</inkml:trace>
  <inkml:trace contextRef="#ctx0" brushRef="#br0" timeOffset="32365">9940 4151 15616,'0'-7'-1009,"0"3"1009,-34-42 68,41-13-40,-13 18 0,4-1-300,22 1 1,10 4 271,1 7 0,2 4 0,2 0 0,0 3 0,1 2 0,0 5 121,29 10-121,-56 39 0,-11 11 6,-5 3 0,-8 4-628,-8 2 0,-8 4 0,-1-2 629,0-6 1,-2-1 0,0-1 40,-1 1 1,0 0 0,1-2 29,3-4 1,0-1-1,3-1-50,-12 14 0,19-11 95,45-25-100,18-37-9,-10-5 1,4-8 0,0-4-317,2-11 1,-1-6 0,-2 4 245,2-5 0,-2 3-632,-9 10 1,0-1-1,-5 8 688,-3 1 0,-12 21 0,-7 12 0</inkml:trace>
  <inkml:trace contextRef="#ctx0" brushRef="#br0" timeOffset="117964">11930 7871 15325,'-2'3'-1054,"1"-1"1,1-2 0,0 0 0</inkml:trace>
  <inkml:trace contextRef="#ctx0" brushRef="#br0" timeOffset="-46386.73">17664 7487 8691,'0'0'0</inkml:trace>
  <inkml:trace contextRef="#ctx0" brushRef="#br0" timeOffset="-46220.73">17714 7420 14204,'4'0'-3372,"0"0"2725,-4 0 1,0 0 0</inkml:trace>
  <inkml:trace contextRef="#ctx0" brushRef="#br0" timeOffset="-44252.73">16400 4226 12546,'33'-35'250,"0"0"0,0 2 0,5 1-15,0 7 1,5 1 0,0 2-2215,14-7 0,3 1 2043,-17 8 0,3 0 1,2-1-1,-2 2-16,10-2 1,-2 1 0,1 0 25,6-1 1,0 0 0,1 0-28,-15 5 1,0 0 0,1 1 0,4-1-74,2-1 1,4 1-1,2-1 1,1 0-1,-1 1 93,2 0 0,1 0 1,0 1-1,0-1 0,-1 1-197,-1 0 1,0 0 0,-1 0 0,0 0 0,-1 1 168,8-2 0,0 1 0,-4 1 0,-6 0 62,11-2 0,-7 0 297,-6 0 0,-6-2 767,3-11 342,-27-10-1428,-34 9 1314,-14-3-1359,4 8 2716,2 3-2750,4 1 56,3 4-56,3 2 34,-2-9-12,-4-6-22,-3-6 23,-6-5-23,-2 1 5,-4 5 1,-7-5 5,3 8 0,-4-1 0,-2-2-546,0 2 1,-2-1 0,-2 1-1,1 0 538,-8-5 1,0 2 0,0 1-8,0 1 1,-1 2-1,4 3-577,-2 1 1,2 3 574,3 1 1,-1 2-380,2 3 1,-1 2 367,-1 2 1,-1 2 10,-2 2 1,-5 3-51,-6 3 0,-7 1 0,-2 4-3,6 4 0,-2 2 0,-1 2 0,0 0-443,0-1 0,-1 0 0,0 1 0,0 2 464,11 0 0,-2 2 0,1 2 0,1-1 0,4 1 15,-13 4 1,5 1-1,-4 1 95,14-4 1,-3 1-1,-1 0 1,0 1-1,0-2-69,-9 4 0,0 0 0,-1 0 0,0-1 3,9-2 1,-2 0 0,0 0-1,2 0 1,3-2-37,-15 5 0,3 0 1,8-3 278,4 0 0,10-1-249,9 11 670,41 2-681,9 7 0,5 6 3,-1-5 1,1 2-1,1 4 30,5 13 1,0 4 0,-1-1-23,-4-6 0,-2-2 0,-3 0 0,-2 0 0,-3 1 0,-4-4 341,-3 3 1,-5 1-1104,0-5 0,-1 3 1,-2 1 761,-5 7 0,-3 1 0,1-3 0,4 5 0,0-3 0,-8-5 0,1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29:50.0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10064 2217 14563,'-15'41'142,"-1"0"0,2 1 0,4-1-75,8-5 0,5 0 219,9 12 0,8 0-74,8-8 1,5-4-90,1-1 1,4-5-152,4-10 0,1-9 442,18-15 36,-22-14 0,-1-9-237,-6-9 0,-6-5-129,2-16 0,-11-4-84,-22-1 0,-12 1-561,-1 12 0,-8 6 438,-13 4 0,-5 8-275,10 13 0,-2 5-920,-14 3 1,-1 7 1317,7 12 0,1 3 0,6-9 0,4 3 0,-5 21 0</inkml:trace>
  <inkml:trace contextRef="#ctx0" brushRef="#br0" timeOffset="418">17321 1284 11549,'-4'1'112,"1"0"-112,3-1-516,33 14-2800,-25-2 3316,19 11 0,-29-13 0,-4-3 0</inkml:trace>
  <inkml:trace contextRef="#ctx0" brushRef="#br0" timeOffset="1051">17219 1570 12904,'20'42'549,"0"0"0,-1 1 0,-2-1-532,-8-8 0,-2 1-622,1 17 0,0 3 605,0-2 0,-1-1 0,-3-10 0,1-4 0,2 17 0</inkml:trace>
  <inkml:trace contextRef="#ctx0" brushRef="#br0" timeOffset="1900">21941 1684 13779,'-11'-8'1613,"2"2"-1277,35-33-22,30 6-281,-3 3 1,4 1-544,-6 12 1,0 7 442,5 4 0,-5 9 22,6 25 96,-27 25-46,-22-18 1,-10 4 46,-11 0 0,-9 4 1,-2-1 14,0-2 0,-2 0 0,-1 0-148,-4 3 0,0 2 0,1-5 126,-3 2 0,6-5-23,6 7 0,27-29 124,27-7-135,0-12 0,6-5-790,17-5 1,6-2-1915,-14 3 1,1-2 0,0 1 2692,15-6 0,-4 1 0,-17 8 0,-7 2 0,-1 0 0</inkml:trace>
  <inkml:trace contextRef="#ctx0" brushRef="#br0" timeOffset="2552">25944 1407 17095,'0'-10'1233,"0"2"-1216,25-10 0,11 1-17,13 8-267,2-11 0,3 4 250,-16 18 0,-2 8-370,2 11 1,-5 6 72,4 26 314,-24-12 0,-9 1 67,-12-8 0,-5-2 325,-19 26-111,-1-11 47,9-18-250,12-12 65,19-6-31,39 0-107,-5 2 1,4 2-6,0-1 0,0 3-243,3 4 0,-3 4-26,5 18-247,-23 1 636,-20 0-126,-25-16 0,-10-3-2705,-1-7 0,-2-3 2711,-4 2 0,0-4 0,-11-5 0,33-9 0</inkml:trace>
  <inkml:trace contextRef="#ctx0" brushRef="#br0" timeOffset="3001">28972 1145 19190,'21'56'71,"0"1"0,12-5 0,6-8-88,-1-17 1,3-7-419,8-4 1,0-6 389,-11-5 1,-2-6 150,8-11 1,-4-9-73,-9-5 0,-4-4 318,1-6 0,-5 1-318,-6-7-34,-21 46 123,-7 53-112,3-19 0,1 4-95,2 2 1,1 5 0,5 0-1874,6 2 0,4 1 0,0-1 1863,-2 1 0,-1-1 0,3-4 0,8 5 0,0-9 0,-2-10 0</inkml:trace>
  <inkml:trace contextRef="#ctx0" brushRef="#br0" timeOffset="3986">3225 4695 16703,'41'-18'-20,"0"1"1,0-1-1,7-6 1,-2 9-43,6 25 1,-10 16 66,-28 7 1,-12 8 38,-12 14 1,-10 0 168,-5-5 0,-4-4-45,-8-8 0,2-6-168,2-7 0,16-12-213,42-13-1081,9-11 0,7-4-241,3 2 0,2-1 1456,16-10 0,-4 0 0,-6 4 0,-11 1 0</inkml:trace>
  <inkml:trace contextRef="#ctx0" brushRef="#br0" timeOffset="4267">4171 4566 15191,'-42'35'201,"1"0"1,0 1-1,-9 8 1,11 1-141,24-10 1,10-3-28,19 2 179,50-28-168,-23-22 0,0-8 16,6-3 1,-1-3-62,-11 1 0,-5-1 0,5-17-78,-40 34-3340,-36 30 3418,14 3 0,0 3 0,-20 9 0,12 5 0</inkml:trace>
  <inkml:trace contextRef="#ctx0" brushRef="#br0" timeOffset="4551">4978 4320 6831,'-38'28'551,"0"1"0,-1 0 0,-5 6 0,-2 2 1,6-2 569,4 4 1,5-2-1088,-5 0 0,10-3 1447,27 0-1358,32-28-67,27-23-39,-23 4 0,1-5 220,-1-6 1,0-6 0,-2-1-233,6-13 1,-5-2-84,-1-2 0,-12 1-797,-23-7 2363,-43 37-3639,-12 36 2151,11 6 0,2 1 0,0 3 0,-9 13 0</inkml:trace>
  <inkml:trace contextRef="#ctx0" brushRef="#br0" timeOffset="4935">5784 4034 18026,'-3'-44'67,"0"0"0,3 7 0,9 4-73,25 4 1,10 6-967,-4 6 1,1 3 931,-1 2 1,0 2-101,-3 0 0,-4 8 466,6 46-270,-51-2 0,-17 7 194,3-3 0,-4 4 1,-2-2-400,-1-5 0,-1-1 0,1-2 177,-12 13 0,11-7-28,25-12 84,38-26 0,15-13-45,12-19 0,4-9-39,-16 14 0,0 1 0,-1-4 8,2-8 1,-1-3-1,-5 1-8,-6 2 0,-4 1-11,11-14-471,-20 19-907,-22 13 307,-22 24 1082,-18 11 0,-2 3 0,4-2 0,4-1 0,1 0 0</inkml:trace>
  <inkml:trace contextRef="#ctx0" brushRef="#br0" timeOffset="5552">3302 7829 15213,'26'-42'687,"0"-1"0,-4 9 0,2 3-637,3 7 1,3 5-51,11 3 0,1 5-78,23-3 61,-24 11 0,-3 8-61,-3 24 10,-31 14 1,-14 9 138,-6-10 0,-7 1 0,-1 2-717,-3 8 0,-2 2 0,0-3 695,0-9 0,0-4 0,3-1-49,-2 5 0,7-7 786,12-9-786,28-13 187,17-13-1392,18-17 1,10-10-451,-13 4 1,4-3 0,0-1 1522,3-1 1,1-2 0,-4 1 0,-11 6-1,-2-1 1,-6 4 0,19-9 0</inkml:trace>
  <inkml:trace contextRef="#ctx0" brushRef="#br0" timeOffset="5785">4309 7761 17924,'-35'12'258,"0"0"0,-23 14-191,31 2-56,9 21-11,22-4-56,37-5-78,8-23 22,-13-20 0,0-7-617,15-15 673,-25 3 0,-4-3 56,-1-21-3260,-38 6 246,-15 15 3014,-21 26 0,31 1 0,9 3 0</inkml:trace>
  <inkml:trace contextRef="#ctx0" brushRef="#br0" timeOffset="6068">5141 7515 17532,'-49'22'396,"1"-1"1,-1 1 0,4-2 0,1 0 0,6-2-358,3 1 0,4-1 28,-17 14-67,19-8-22,26-7-90,58-18-146,-8-13 0,4-4 207,1 1 1,0-1-84,1-8 0,-6 0-516,-2-1-1457,-27 12-2733,-52 22 4840,-6 6 0,-9 4 0,22-6 0</inkml:trace>
  <inkml:trace contextRef="#ctx0" brushRef="#br0" timeOffset="6454">5814 7238 18082,'-46'8'260,"0"0"0,-1 0 1,-6 2-1,3 3-260,-3 12 0,6 5 0,-1 14-33,27 4-57,64-20-67,1-23 0,4-7 151,4-6 1,1-6-319,5-8 1,-5-4 329,-19 4 0,-4-2 100,3-4 0,-3 0 1363,6-6-1346,-8 4-89,-34 39 11,-22 44-34,5 2-6,8-14 1,4 1-6,4 20-818,16-18 0,7 1-1008,2 2 0,3 4 1685,-5-6 0,2 4 0,-1-5 1,3-5-1,-3-3 0,-8-1 1,0 0-1</inkml:trace>
  <inkml:trace contextRef="#ctx0" brushRef="#br0" timeOffset="6837">4981 9445 15247,'2'41'403,"1"0"0,0 12 1,3-1-444,3-6 1,2-3-1099,0-1 1,1-3 1137,22 17 0,-19-41 0,0-8 0</inkml:trace>
  <inkml:trace contextRef="#ctx0" brushRef="#br0" timeOffset="7117">5428 9513 19190,'-30'55'217,"-1"1"0,8-13 0,12-6-217,39-7-68,20-27-106,-10-16 1,0-7 173,-8-1 0,-5-4 5,-1-7 1,-9-1-107,-22-13-369,-37 21-303,-10 27-561,16 17 1,1 10 1333,7 12 0,3 2 0,2-11 0,3-1 0,13 2 0,-1 1 0</inkml:trace>
  <inkml:trace contextRef="#ctx0" brushRef="#br0" timeOffset="7551">5149 13023 16154,'5'64'250,"0"0"0,-1-14 1,2-1-251,4 7 0,3-4-191,-3-18 1,2-2 190,21 25 0,-16-27 0,4-8 0</inkml:trace>
  <inkml:trace contextRef="#ctx0" brushRef="#br0" timeOffset="7721">5419 13277 16994,'1'42'-67,"1"-1"0,1-2 0,3-1-1110,9-1 0,3-2-4369,15 15 5546,-7-21 0,0-4 0,-3-7 0,-4-6 0</inkml:trace>
  <inkml:trace contextRef="#ctx0" brushRef="#br0" timeOffset="8168">4531 15690 17946,'39'-26'199,"0"-1"0,0 0 0,16-9 0,-3 9-199,12 15-56,-6 14 45,-13 20-1014,-24 11 0,-6 8 1025,-4 7 0,-3 0 0,-1-8 0,-2-3 0,-3 24 0</inkml:trace>
  <inkml:trace contextRef="#ctx0" brushRef="#br0" timeOffset="8950">4843 15637 13341,'-5'-8'1457,"1"2"-1120,4 6-192,0 0 113,23-2 67,-1 37-180,14-2-84,-22 1 1,-4 3 151,5 23-140,-6-21 0,-1 0 28,7 17 414,-1-6 427,-7-34-819,-5-31-89,-4-19-23,-7-23 0,2 21 0,-2-3-11,-8-23 0,-2-3 39,3 8 1,-1 1 100,0 1 0,1 8-140,-3 13 22,11 60-22,5 36-6,4-7 1,5 4-282,8 4 0,7 1 70,-2-14 1,3 2-1,2-4-887,8 7 1,7-8 1103,16-8 0,-2-10 0,-13-9 0,13-12 0</inkml:trace>
  <inkml:trace contextRef="#ctx0" brushRef="#br0" timeOffset="9301">5575 15493 20244,'-5'-35'33,"-1"0"1,14-29-34,24 23-472,-4 20 1,6 1 471,6-1 0,5 3-314,3 3 0,5 4 1,-1 3-853,-3 6 1,0 4 0,-2 7-662,1 11 1,-3 7 0,-7 4 1826,-1 14 0,-15 5 677,-20-5 1,-10 4 0,-4-4 678,-9 6 0,-5-3-400,3-10 0,-2 1 0,1-2-267,-1 7 1,2-3-584,-2-2 0,7-5 500,20-2-483,28-29-34,27-19-72,-17 3 0,3-3-359,7-7 0,2-3 241,4-2 1,4-1-920,-3 5 0,5-1 1,0 2 934,0 3 0,0 2 0,-3 0 0,-11 3 0,-2-1 0,-3 4 0,6 2 0,1 1 0</inkml:trace>
  <inkml:trace contextRef="#ctx0" brushRef="#br0" timeOffset="16834">8471 4318 15728,'-1'-6'2218,"-1"1"-1444,2 5-752,46-25-44,-11 15 33,1-4 0,4 0-5,0 10 0,-1 2-18,18-1-50,-22 1 1,-1 1-96,-2 0 135,-6 0 100,-14 0 102,-5 0-46,-7 0 45,0 1-201,0 11 22,1 10 5,-1 11 1,0 8-17,-1 9 0,-1 4-318,1-8 0,0 1 1,0-1-1043,-2 10 0,1-3-2243,1-9 1,2-5 3613,9-3 0,-6-18 0,5-8 0</inkml:trace>
  <inkml:trace contextRef="#ctx0" brushRef="#br0" timeOffset="17334">9240 4481 16916,'3'-39'455,"1"0"1,1 3 0,2 3-377,15-8-57,7 11-22,2 10-11,20 9-79,-4 24 1,-6 10 89,-18 24 0,-35 8 179,-9-10 0,-4 4 50,-2 2 1,-1 1-575,-1-2 1,3 0 394,6-7 0,7-4-38,11 2-12,17-10 44,12-10-21,15-11-23,7-11-124,-13-12 1,-1-7-56,-6-4 0,-4-5 151,1-8 0,-8-3 28,-15-23 34,-31 14 756,-19 27-768,7 15 1,-4 7-46,-2 10 1,1 5-297,0-4 0,3 4-1177,8 5 0,7 3 1496,9 3 0,12-13 0,6-5 0</inkml:trace>
  <inkml:trace contextRef="#ctx0" brushRef="#br0" timeOffset="17801">9986 4136 19235,'-30'33'191,"-2"15"-102,12 7 1,2 5-73,4-13 0,2 0-364,-3 16 1,4-2 346,5-22 0,5-3-6,10 5 1,7-3-562,29 10 573,-12-27 0,2-7 5,20-16 105,-16-19-48,-28-8 301,-26-10-268,-30 14-101,-8 2 0,18 22 0,-1 6-90,-17 13-761,5 11-1827,11 1 2678,17-4 0,11-12 0,8-5 0</inkml:trace>
  <inkml:trace contextRef="#ctx0" brushRef="#br0" timeOffset="18283">10723 4193 18843,'27'40'254,"0"1"0,1-2 0,2-2-243,0-9 1,1-1-279,2 0 0,1-2 20,1-1 0,0 0-3299,9 4 0,-2-2 3546,14 6 0,-8-4 0,-35-21 0</inkml:trace>
  <inkml:trace contextRef="#ctx0" brushRef="#br0" timeOffset="18584">11190 4086 13846,'0'-4'2039,"0"0"-1467,0 4-259,-3 39 887,-17 21-769,3-6 0,-2 4-995,-2-8 0,-2-1 625,-2 4 1,-1-2-62,5-10 0,1-3 11,-1 2 0,-1-2 111,2-1 1,1-1-1456,2 3 0,2-1 1333,-2 6 0,8-6 0,9-30 0</inkml:trace>
  <inkml:trace contextRef="#ctx0" brushRef="#br0" timeOffset="19084">11662 3768 17924,'-10'-1'2062,"1"0"-1950,9 1-56,0 0 0,98-48-392,-46 34 0,3 0-690,-6-5 1,3-2 0,-3 3-1283,9 6 0,-8 4 2308,-8 2 0,-22 3 0,-13 3 0</inkml:trace>
  <inkml:trace contextRef="#ctx0" brushRef="#br0" timeOffset="19270">11991 3763 15303,'-9'41'209,"0"0"0,2-3 0,1-1-747,10 27 538,3-30 0,1-1 0,1 15 0,5-12 0</inkml:trace>
  <inkml:trace contextRef="#ctx0" brushRef="#br0" timeOffset="19468">11750 4340 18709,'-5'0'1479,"0"0"-1390,5 0-66,60-24-348,-21 9 0,3-1-773,11-5 0,2-1-3818,-3 1 1,-4 1 4418,11-9 1,-28 13 0,-10 3 0</inkml:trace>
  <inkml:trace contextRef="#ctx0" brushRef="#br0" timeOffset="19902">12389 3705 18048,'12'63'298,"0"1"1,1-3 0,3-5-288,1-17 0,0-3-11,14 21-425,-16-32-237,-5-10 662,-5-19 67,-15-15 181,0-5-47,-9-5 1,8 9 33,-2-4-56,6 6-179,1 5-78,3 7-885,3 6-652,-1 6-2687,-1 5 4302,-3 7 0,2-6 0,0-3 0</inkml:trace>
  <inkml:trace contextRef="#ctx0" brushRef="#br0" timeOffset="20167">12250 3757 20490,'56'-31'-286,"0"0"0,6 4 1,-2 6-1,-15 12 1,-3 3-1,-7 4 0,-1-1 1</inkml:trace>
  <inkml:trace contextRef="#ctx0" brushRef="#br0" timeOffset="20403">12338 4246 16983,'-7'5'1927,"50"-12"-1927,-6-5-470,1 2 0,4-2 470,-7-3 0,-3 1 0,2 1 0,3-6 0</inkml:trace>
  <inkml:trace contextRef="#ctx0" brushRef="#br0" timeOffset="20834">12857 3995 16277,'-2'-6'2208,"1"1"-1805,1 5-392,35-41 23,-13 26-40,9-10 1,4 4-466,5 16-235,-5 10 101,-14 10 527,-22 11 346,-25 16 640,-2 1-359,-6 5-482,15-16-44,19-9-236,15-17-2084,10-3 2297,32-23 0,-29 13 0,12-12 0</inkml:trace>
  <inkml:trace contextRef="#ctx0" brushRef="#br0" timeOffset="21084">13319 3870 18765,'-25'29'-135,"-1"0"1,-5 17-572,43-23 157,10-12 22,-4-10 348,0-16 314,-9-6-842,-9-9-3685,-12 9 4392,-9 9 0,9 11 0,2 1 0</inkml:trace>
  <inkml:trace contextRef="#ctx0" brushRef="#br0" timeOffset="21336">13462 3854 19000,'19'31'-4656,"0"-1"1,15 21 4655,-11-38 0,-12-6 0,-1-4 0</inkml:trace>
  <inkml:trace contextRef="#ctx0" brushRef="#br0" timeOffset="21651">13692 3831 21432,'39'-13'-1222,"0"0"1,17 2 784,-36 42 437,-29 3 459,-22 15 214,-6-14-147,3-5-11,10-5 1,10-6 89,30-8-527,32-15-100,9-6-331,-20 2 0,0-1-1047,13-1 1400,-3 5 0,-23 3 0,-6 2 0</inkml:trace>
  <inkml:trace contextRef="#ctx0" brushRef="#br0" timeOffset="22467">11331 4818 18653,'45'7'649,"0"-1"1,-2 0 0,3-2-576,6-4 1,5-4 0,0 0-1210,-3 0 0,0 0 0,6-3 1150,-4 0 1,5-3 0,3 0-1,2-1 1,0 1-350,-4 0 1,0 0 0,1 0 0,2-1-1,2 1 1,1-1 333,-6 1 0,2 0 0,2-1 0,1 1 0,1 0 0,-2-1 0,-1 1 0,-2 0-135,-1 1 0,-2-1 0,0 1 1,-1 0-1,-1 0 0,-1 0 0,1 1 125,4-1 1,1 0 0,-1 1 0,-1 0 0,-2 0-1,-2 1-206,10-1 1,-3 0-1,-3 1 1,-5 1-36,-5 0 1,-4 1 0,-1 0-120,30-4 1,-30 6 1216,-56 8-1587,-34 11-1075,-13 2-3036,3 3 5381,25-10 0,13-6 0,5-2 1</inkml:trace>
  <inkml:trace contextRef="#ctx0" brushRef="#br0" timeOffset="23001">11673 5380 18384,'44'-23'104,"1"0"1,-1 3 0,1 3-1433,8 10 0,-2 5 1328,-17-1 0,-1 0 0,33 2 0,-51 1 0</inkml:trace>
  <inkml:trace contextRef="#ctx0" brushRef="#br0" timeOffset="23185">11875 5458 16434,'13'45'186,"1"1"1,-2-1 0,1 0-983,2 1 1,0-2-242,-5-10 1,-1-2 1036,4 18 0,-10-32 0,-1-7 0</inkml:trace>
  <inkml:trace contextRef="#ctx0" brushRef="#br0" timeOffset="23367">11780 5896 17398,'-4'0'2072,"1"0"-1903,3 0-169,41-14-281,-6 5-296,0 0 1,4-2 576,6 1 0,-5 0 0,2 1 0,11-4 0</inkml:trace>
  <inkml:trace contextRef="#ctx0" brushRef="#br0" timeOffset="23901">12325 5522 18597,'22'56'220,"-1"-1"0,-2-6 1,-2-6-210,-3-1 0,-6-20 135,-7-19 22,-4-21 359,-15-24-499,4 6 0,-1-2-12,-1 3 1,-1 0 16,-3-9 1,2 3-22,1 0-12,1-6 11,13 10-11,16-1-235,6-4-314,3 14-471,-4 12-963,-14 15 1983,-8 28 0,2-18 0,-3 18 0</inkml:trace>
  <inkml:trace contextRef="#ctx0" brushRef="#br0" timeOffset="24134">12120 5446 17095,'0'-7'2084,"0"1"-2039,40-36-45,-1 25-6,0-8 1,5 2-2998,7 16 0,0 6 3003,-16 1 0,-1 0 0,3 0 0,-6 1 0,-12 3 0</inkml:trace>
  <inkml:trace contextRef="#ctx0" brushRef="#br0" timeOffset="24358">12299 5930 20490,'49'-7'-1001,"1"-1"0,10-4 0,-4-2 1001,1-11 0,-2 3 0,-36 11 0</inkml:trace>
  <inkml:trace contextRef="#ctx0" brushRef="#br0" timeOffset="24717">12854 5646 19235,'25'-25'28,"0"0"0,22-18-28,-18 29-78,5 6-549,-13 24 481,-6 21 124,-22 8 22,-8 8 33,-4-17 561,-3 5-404,11-10-145,0-6 11,12-15-34,10-8-22,7-3-571,10-5-1950,5-2-7310,1-6 9745,-2-1 0,-14 6 1,-5 2-1</inkml:trace>
  <inkml:trace contextRef="#ctx0" brushRef="#br0" timeOffset="25117">13324 5573 17857,'-3'-4'661,"0"1"-929,3 3 21,-2-2 247,1 8 0,-2-3 0,-7 18 437,-7 5-135,-2 2-145,-1 4-34,11-11-89,5-2 11,5-5 0,10-6-23,9-4 23,22-16-124,-1-13 79,-3-13 0,-17 3-33,-25 6-594,-13 17-2914,-30 5 3541,-2 12 0,8-3 0,16 5 0</inkml:trace>
  <inkml:trace contextRef="#ctx0" brushRef="#br0" timeOffset="25435">13498 5537 18384,'-19'57'381,"8"0"-146,36-36-145,14-6-79,4-21-11,0-12-3359,-19-6 3359,-7-2 23,-8-1-146,-16-6-1054,-11 13-1030,-12 2-2488,-3 14 4695,3 9 0,13-4 0,5 3 0</inkml:trace>
  <inkml:trace contextRef="#ctx0" brushRef="#br0" timeOffset="25851">13721 5436 19773,'13'-36'515,"1"-1"1,0 3 0,3 6-516,19 8-12,20-2-369,-4 11 135,-4 2 100,-21 19 101,-20 8 45,-13 16 0,-11 11 39,-6-7 1,-4 4 100,2-2 0,-1 1-107,1-1 1,2-1 22,-3 20 45,35-37-45,14-10-45,19-7-11,12-16-22,6-5-152,-23-5 0,-4-5-39,-9-2 1,-6-1 156,4-28-45,-45 8-258,-30 27 129,21 15 1,-1 2-130,-3 4 1,-2 3-4276,-8 10 1,1 3 4633,-12 11 0,6 2 0,39-13 0</inkml:trace>
  <inkml:trace contextRef="#ctx0" brushRef="#br0" timeOffset="33422">10423 6886 16714,'47'-18'-695,"0"0"0,-3 2 1,-3 3-6757,14 6 7451,-14 4 0,-19 3 0,-13 0 0</inkml:trace>
  <inkml:trace contextRef="#ctx0" brushRef="#br0" timeOffset="33584">10561 7111 18126,'54'-16'-827,"-1"1"0,-10 2 0,-9 4 0,-17 4 1</inkml:trace>
  <inkml:trace contextRef="#ctx0" brushRef="#br0" timeOffset="33984">11433 6786 17946,'34'-19'19,"-1"1"0,0 0 0,-3 3-87,12 4-1097,-1 3 1065,-21 11 458,-15 19-100,-14 4-34,-8 17-213,8-8 11,4 22-828,12 2-3032,2-24 0,3-2 3838,10 12 0,-1-19 0,-12-20 0</inkml:trace>
  <inkml:trace contextRef="#ctx0" brushRef="#br0" timeOffset="34374">11794 6819 18586,'15'-43'-27,"0"0"1,9 3 0,4 3-153,2 8 0,2 3-119,3 5 1,0 5-778,11 5-1468,-4 20 3954,-26 52-296,-18-14 0,-5 3-779,-1 2 1,-3-2-310,-3 1 0,0-5 253,6 5-90,19-3-156,21-24 11,21-24-236,-2-20 1,-6-25-236,-28 6 191,-8 1 89,-22 8-56,-33 7-16,12 18 1,-3 5-915,-9 6 0,1 4-868,10-1 1,3 3 1999,-13 13 0,33-16 0,7-6 0</inkml:trace>
  <inkml:trace contextRef="#ctx0" brushRef="#br0" timeOffset="34734">12531 6482 18709,'-20'58'78,"0"1"0,2-3 1,4-2-79,8-11 0,3-3 11,0-3 0,2-2 1,13 23 21,25-15 1,22-27-57,5-17-33,-4-28 0,-24-11-280,-12-4 180,-10 3-528,-27 7-336,-39 28 510,12 16 1,-2 6-617,1 0 0,1 3 1126,1 7 0,6-2 0,9-6 0,9-7 0</inkml:trace>
  <inkml:trace contextRef="#ctx0" brushRef="#br0" timeOffset="35034">13043 6584 17711,'0'-4'1065,"36"12"-908,-9 6 0,4 5-141,17 5 1,2 2-782,-7 0 0,-2 0-490,-3 0 0,-3-3 1255,3 2 0,-17-11 0,-8-6 0</inkml:trace>
  <inkml:trace contextRef="#ctx0" brushRef="#br0" timeOffset="35217">13368 6515 18754,'-42'46'0,"1"-1"0,-1 1 0,4-4 0,1 0 0,6-3-796,8-2 0,5-3-4111,-5 25 4907,13-15 0,9-22 0,1-11 0</inkml:trace>
  <inkml:trace contextRef="#ctx0" brushRef="#br0" timeOffset="35484">13782 6491 16602,'8'49'-5,"1"0"0,0-1 1,7 17-1,0-8 0,4 1 1,1-26-1</inkml:trace>
  <inkml:trace contextRef="#ctx0" brushRef="#br0" timeOffset="35800">14000 6499 20345,'18'-62'-404,"9"11"12,5 39 0,5 8-1535,28 3 1641,-34 14 0,-3 7 421,-1 21 234,-28-9 1,-7 2 236,-13 21 94,6-18 0,1 0-50,-2 25-527,13-1-123,20-31-3664,44-25 3664,-6-21 0,-1 5 0,-25-3 0</inkml:trace>
  <inkml:trace contextRef="#ctx0" brushRef="#br0" timeOffset="36201">14596 6416 19000,'-24'45'179,"1"0"1,4-3-1,8-1-67,25 18-45,5-25 34,13-19 45,-10-22 134,4-19-101,-11-8-168,-9-9-11,-18 17-11,-15 12 11,-3 12-67,2 2 33,5 4 23,7 1-135,8 0-190,4 3 280,4-1-370,-2 6-604,0 3-8801,-4 8 9512,3-8 1,-2-1-1,5-12 1</inkml:trace>
  <inkml:trace contextRef="#ctx0" brushRef="#br0" timeOffset="36401">14928 6535 18843,'-4'-2'179,"0"0"-3887,4 2 3708,4-6 0,-4 5 0,4-5 0</inkml:trace>
  <inkml:trace contextRef="#ctx0" brushRef="#br0" timeOffset="36667">15169 6297 20703,'12'38'-415,"-1"0"1,5 23 122,13-45 1,3-4-706,3 9-1759,-13 11-292,-40 5 3048,-10-4 0,-9-8 0,14-20 0</inkml:trace>
  <inkml:trace contextRef="#ctx0" brushRef="#br0" timeOffset="36834">15315 6248 19190,'43'-9'-501,"0"-1"1,8 1 0,-1 3 500,15 6 0,-10 0 0,-31 3 0</inkml:trace>
  <inkml:trace contextRef="#ctx0" brushRef="#br0" timeOffset="37417">14365 6291 15851,'-4'0'1569,"-24"38"-1323,12-1-162,-2-2 0,-1 9-1571,4 11 0,3 8 0,10-4 1610,19-5 1,4 0 41,-16-2 1,-3 4-1,11-13-154,26-15 1,5-17 957,7-20-1059,7-24 45,-24-17-78,-8-2-381,-38 7-123,-18 24 2966,-14 11-3986,-19 10-381,22 8 2349,1 11 0,31-9 0,7 1 0</inkml:trace>
  <inkml:trace contextRef="#ctx0" brushRef="#br0" timeOffset="38086">13718 7260 18171,'61'-8'263,"0"1"0,0-1 1,0-2-1,2-2 1,2-1-1,-1-1-1673,0-1 1,0-2-1,0 0 1,1-1 1415,-7 3 1,2 0 0,1-1 0,-2 1 0,-3 1-16,0 0 1,-4 2-1,0 0 1,2 0-386,11-1 1,2 1 0,0 1-1,-6 0 394,0-1 0,-5 0 0,-1 2 0,-1 1 0,-2 2 0,-9 0 0,3-3 0</inkml:trace>
  <inkml:trace contextRef="#ctx0" brushRef="#br0" timeOffset="38450">14194 7554 17610,'-4'53'254,"-1"0"0,2-9 1,4-2-989,7 9 0,5-3 734,2-17 0,1-1 0,5 24 0,-1-30 0</inkml:trace>
  <inkml:trace contextRef="#ctx0" brushRef="#br0" timeOffset="38767">14439 7710 18541,'11'31'358,"0"1"1,17 17-348,10-43-90,18-12-1512,-10-18 336,-7-10 1210,-28-1-156,-29 8-303,-16 17-146,-29 6-2846,11 2 3496,5 2 0,26 0 0,20 0 0</inkml:trace>
  <inkml:trace contextRef="#ctx0" brushRef="#br0" timeOffset="39066">14884 7586 18832,'-21'29'549,"0"0"0,-4 18-504,45-40 11,16-3-39,1-12 0,4-6-264,-1-3 1,-2-4-214,1-7 1,-6-2 134,4-20-717,-74 13 140,2 34 0,-5 9-2023,-13 5 1,1 5 2924,9 0 0,4 2 0,-12 15 0,37-21 0</inkml:trace>
  <inkml:trace contextRef="#ctx0" brushRef="#br0" timeOffset="40352">14059 8610 17970,'0'7'627,"0"-2"-806,0-5-2746,0 0 2925,34 9 0,-26-7 0,26 8 0</inkml:trace>
  <inkml:trace contextRef="#ctx0" brushRef="#br0" timeOffset="40500">14122 8842 18395,'34'-22'-51,"0"0"1,8-6 0,-19 17 0</inkml:trace>
  <inkml:trace contextRef="#ctx0" brushRef="#br0" timeOffset="44250">15130 8437 19426,'-42'-46'672,"4"10"-549,5 48-111,-3 25-24,16-10 1,2 2 11,-5 26-11,12-8-23,19-29-570,19-9 233,14-31 304,2 0 67,-4-23 0,-18 11 90,-2-3 134,-7 16-179,0 17 123,-4 44-56,-2 6-90,-1-13 1,1 1 11,3 17-23,5 0-11,1-3-224,8 8-4325,3-17 4549,-1-7 0,-8-20 0,-10-12 0</inkml:trace>
  <inkml:trace contextRef="#ctx0" brushRef="#br0" timeOffset="44651">15430 8324 20681,'-33'42'0,"1"0"0,5-6 0,9 1-448,20-2 0,9-2-158,7 3-346,15-25 324,-8-21 516,-3-6 112,-2-11 763,1-13 805,-9 10-974,-1 3-415,-9 17-179,-2 10 45,0 7-45,1 20-23,7 21 45,-2-14 1,2 1-672,9 25-864,5-6-3596,-3-23 5109,3-10 0,-10-9 0,-1-7 0</inkml:trace>
  <inkml:trace contextRef="#ctx0" brushRef="#br0" timeOffset="45101">15833 8268 19403,'0'13'-56,"3"6"67,8 11-11,0 1 12,2-1-24,12 3-156,7-14-369,18-12 122,-8-20 348,9-28 67,-26 11 280,3-8 1110,-20 19-158,-4 7-694,-3 4-325,-1 4 78,0 3-224,5 30-67,4 1 0,2 4 0,-1 6 0,1 1-661,5 13 1,1 1-130,-4-8 0,0 1-566,1 2 0,-1 1-3098,1 4 0,-1 0 4454,1 3 0,-1-3 0,1 10 0,-3-12 0</inkml:trace>
  <inkml:trace contextRef="#ctx0" brushRef="#br0" timeOffset="53355">16585 3183 17902,'-33'50'185,"11"-7"0,2 6-141,4-4 1,2 4 0,0-2-879,-4 17 1,5-3 822,8-6 0,8-7 11,17-1 557,37-15-524,5-26-33,-27-16 0,-4-6 0,7-19 330,-22-18-319,-24 17-11,-24 2-112,-20 20-594,16 20 0,-1 6-1513,-18 17-2150,15 22 4369,29-19 0,7-14 0,4-6 0</inkml:trace>
  <inkml:trace contextRef="#ctx0" brushRef="#br0" timeOffset="53784">16762 3451 18451,'39'-29'3,"-1"-1"1,4 5 0,1 5-105,1 12 1,-1 7 10,19 12 90,-27 17 23,-31 16-1,-20-6 0,-8 3 17,-3 4 1,-2 1-7,-8 8 1,1-2-230,10-13 1,3-2 173,0 14 73,31-28-95,27-9-1480,25-11-359,-26-4 1,0-3 1882,4-3 0,-4 0 0,-5-3 0,-7 3 0</inkml:trace>
  <inkml:trace contextRef="#ctx0" brushRef="#br0" timeOffset="54251">17424 3381 16692,'-3'-6'2174,"0"1"-2141,3 5-22,0 0-11,4 25 0,7-6-56,25 30-1658,21-25 1501,3-2 146,2-16-79,-21-15 79,-7-3 67,-9-11 112,-10-1 515,-9-2 920,-4-5 66,-5 10-1086,1 4-527,-2 11 0,2 8 0,2 7 11,0 27 12,3 26-23,-1-28 0,0 0-12,1 4 1,1-2-549,3 15-863,-1-1-2409,1-7 3832,-1-6 0,-3-17 0,-1-8 0</inkml:trace>
  <inkml:trace contextRef="#ctx0" brushRef="#br0" timeOffset="54820">18382 3356 16333,'-4'-6'3261,"0"1"-3227,4 5 44,29 20-22,2 2-51,-3-3 1,4 2-34,6 4 0,1-1-1261,-3-2 1,0 0-774,-2-1 0,-1-2 2062,13 4 0,-32-16 0,-5-5 0</inkml:trace>
  <inkml:trace contextRef="#ctx0" brushRef="#br0" timeOffset="55067">18710 3268 16838,'-3'-5'1120,"1"0"-1132,2 5 12,-51 39 12,19-2-12,-5-3 0,-1 7-12,8 4 1,3 3-1093,5-3 1,1 0-1828,0-2 1,3-2 2930,0 16 0,16-41 0,2-8 0</inkml:trace>
  <inkml:trace contextRef="#ctx0" brushRef="#br0" timeOffset="55467">18946 3053 17745,'44'-9'-452,"0"1"0,11 0 0,-2 3-6495,4 4 6947,-22 1 0,-3 0 0,-12 0 0,-10 0 0</inkml:trace>
  <inkml:trace contextRef="#ctx0" brushRef="#br0" timeOffset="55671">19180 3114 14048,'-5'39'534,"1"0"0,-1-1 0,2-1-512,0 14-22,2 2-897,0-3-2363,1-7 3260,4-7 0,-4-18 0,4-6 0</inkml:trace>
  <inkml:trace contextRef="#ctx0" brushRef="#br0" timeOffset="55851">19070 3526 19673,'55'-13'-923,"-1"-1"0,-9 1 1,-3 1-1,15-3 1,-29 6-1</inkml:trace>
  <inkml:trace contextRef="#ctx0" brushRef="#br0" timeOffset="56084">19480 3124 15471,'65'-13'728,"-2"1"-740,-14 3-3030,-15 2 0,-2-1 3042,11-4 0,-3 1 0,-31 7 0</inkml:trace>
  <inkml:trace contextRef="#ctx0" brushRef="#br0" timeOffset="56267">19658 3066 17745,'-1'56'119,"0"1"1,1 4 0,1 2-3415,-1-2 1,1-1 3294,1-11 0,-1-5 0,-1 14 0,0-41 0</inkml:trace>
  <inkml:trace contextRef="#ctx0" brushRef="#br0" timeOffset="56567">19589 3512 17050,'36'2'-988,"0"0"0,1 0 0,-4-1 0,-7-1 1,-2 0-1</inkml:trace>
  <inkml:trace contextRef="#ctx0" brushRef="#br0" timeOffset="57003">20028 3456 17297,'-2'-7'1759,"0"1"-1636,27-29-89,-3 22-34,25-27-56,-10 36-795,10 8-651,-18 27 1121,-6 0 347,-33 18 34,-12-15 191,-9-2 145,3-7-56,6-6-157,8-3-78,8-4-2095,25-6 2050,18-6 0,-8-1 0,2-5 0</inkml:trace>
  <inkml:trace contextRef="#ctx0" brushRef="#br0" timeOffset="57300">20433 3420 16972,'-6'0'728,"1"0"-1064,5 0-459,-13 40-1167,24-25 663,-8 26 1299,19-35 1087,-7-12 369,-9-1-705,-4-7-303,-1 1-347,-3-1-101,-5 4-1210,-13 4 1210,-5 8 0,5-1 0,6 3 0</inkml:trace>
  <inkml:trace contextRef="#ctx0" brushRef="#br0" timeOffset="57550">20671 3385 17722,'-10'-7'371,"1"2"-192,9 5-89,0 43-90,2-20-336,2 33-1447,5-34-5679,1-5 7462,3-8 0,-7-5 0,1-4 0</inkml:trace>
  <inkml:trace contextRef="#ctx0" brushRef="#br0" timeOffset="57868">20828 3385 18317,'0'-7'1748,"0"2"-1748,0 5-34,0 0-425,48-22-1547,-12 16-1714,29 2 3249,-46 38 1849,-27 8-100,-21 8 559,-5-15-526,0 3-672,17-10-336,21-5-303,19-13 0,25-9-471,6-8-17,-21 4 1,1-1-975,2-1 0,0 0 1462,3 1 0,-3 1 0,7 0 0,-11 1 0</inkml:trace>
  <inkml:trace contextRef="#ctx0" brushRef="#br0" timeOffset="58983">19067 4034 16165,'-9'0'3171,"1"0"-2801,8 0-179,0 0 268,108-20-381,-53 12 1,5 1-1,7 0-780,-16 1 1,5 0 0,3-1 0,2 1 0,-1 0 0,-2 0 707,6 1 1,-1 0 0,-1 0 0,1 1 0,0 0-242,-7 1 0,2 0 0,-1 1 1,0-1-1,-1 1 0,-3 0 232,12 0 0,-4 0 1,-1 0-1,1 1-236,-2-1 1,1 0 0,-1 0-1,-1 0 239,-4 0 0,-1 1 0,0-1 0,1 0-159,2-1 0,2 0 0,-2 0 0,-5 0-542,16-2 1,-7 0 1058,-4 0 0,-24 0-2408,-42 0 1827,-44 4-3160,-4 1 3383,0 3 0,25-2 0,10 2 0</inkml:trace>
  <inkml:trace contextRef="#ctx0" brushRef="#br0" timeOffset="59601">19088 4585 15728,'0'-10'2230,"0"3"-2068,39-9 1,16 2-152,10 1-713,-19 1 0,7-1 1,-4 2 140,-3 5 1,-3 3 658,5-1 1,-4 1 0,3 0 0,-7 2-1</inkml:trace>
  <inkml:trace contextRef="#ctx0" brushRef="#br0" timeOffset="59769">19412 4539 15392,'-2'8'1154,"0"38"-1042,1-16-78,0 34-34,4-19-1535,9 17-1154,-2-18 2689,5 9 0,-10-34 0,-3-7 0</inkml:trace>
  <inkml:trace contextRef="#ctx0" brushRef="#br0" timeOffset="59951">19205 4952 18373,'44'5'-2966,"1"1"0,9-1 1,-2-4 2965,7-7 0,-4 2 0,-35-2 0</inkml:trace>
  <inkml:trace contextRef="#ctx0" brushRef="#br0" timeOffset="60401">19702 4687 18854,'59'-26'-123,"0"0"0,-13 5 0,-1 4-1109,0 9 1,-4 3-5268,9 3 6556,-18 3 0,-15-1 0,-13 2 1</inkml:trace>
  <inkml:trace contextRef="#ctx0" brushRef="#br0" timeOffset="60567">19919 4681 17554,'2'65'-11,"1"-4"-1681,1-21-1299,-1 1 2991,-1-1 0,-2-17 0,0-7 0</inkml:trace>
  <inkml:trace contextRef="#ctx0" brushRef="#br0" timeOffset="60717">19842 4996 18059,'-3'-3'1490,"1"1"-1681,38-16-1018,-8 11-2209,33-14 3418,-17 14 0,-18 3 0,-6 0 0</inkml:trace>
  <inkml:trace contextRef="#ctx0" brushRef="#br0" timeOffset="61100">20358 4775 13016,'-4'3'3945,"1"0"-2656,3-3-841,27-18-359,-2 12-89,18-11-190,-20 25-258,-10 9 313,-13 10 124,-8 4 22,-3 0 213,-7 3 0,8-11-33,4-4-158,15-11-33,8-7-796,11-3 796,24-12 0,-27 8 0,11-8 0</inkml:trace>
  <inkml:trace contextRef="#ctx0" brushRef="#br0" timeOffset="61418">20836 4715 16266,'-6'0'1816,"1"0"-1525,5 0 45,-36 26-202,22-10-67,-26 22-55,35-18-1,3-2-11,2-3-11,9-5-34,3-5-526,19-4 122,-1-17 449,-3 4 0,-11-13-11,-13 10-12,-6 1-178,-20 3-527,2 5-3194,-25 5 3922,24 4 0,1-1 0,16 0 0</inkml:trace>
  <inkml:trace contextRef="#ctx0" brushRef="#br0" timeOffset="61800">21087 4626 18518,'-27'18'280,"1"10"-257,-2 11-12,11-3-11,13-17-717,18-6-1390,18-13 583,3-10 1054,6-10 470,-19-5 11,-9 2 56,-6 3 101,-11 4-168,-12 7-571,-30 3-3149,-3 10 3720,0-1 0,23 3 0,20-4 0</inkml:trace>
  <inkml:trace contextRef="#ctx0" brushRef="#br0" timeOffset="62135">21386 4510 19459,'-61'25'-246,"16"0"-493,50 9 436,9-15 78,12-10 136,-3-9 89,-3-2 56,-2-1 661,-4-1-560,-8 3 56,-4 29-213,-7 1-90,-2 28-1781,1-11 1871,3 2 0,2-21 0,1-7 0</inkml:trace>
  <inkml:trace contextRef="#ctx0" brushRef="#br0" timeOffset="63863">17670 5880 11582,'-2'2'1827,"0"-1"-371,2-1-1018,-4 2 166,3-1-43,-2 1-505,10-2-56,-1 0-818,9 0-2230,-3 0 3048,-1 0 0,-5 0 0,-2 0 0</inkml:trace>
  <inkml:trace contextRef="#ctx0" brushRef="#br0" timeOffset="64050">17706 6073 16131,'54'-2'-1001,"-17"3"0,-24-5 0</inkml:trace>
  <inkml:trace contextRef="#ctx0" brushRef="#br0" timeOffset="66233">4401 17700 17151,'0'-3'-269,"39"-20"303,24 0-1271,-25 8 1,5-3 0,3 0 1258,7-1 1,4-1 0,2 0-547,-5 1 1,2-1-1,2 0 1,2-1 531,-6 2 1,3-1 0,0-1 0,1 1 0,2-1-136,-5 1 1,1 0 0,0 0 0,2-1 0,0 1 0,1-2 126,-4 3 0,0-1 0,1 0 0,1-1 0,0 1 0,0-1 0,0 0-172,3-1 1,0 0-1,0 0 1,0-1-1,1 1 1,0-1 0,0 0 175,1 0 1,0-1 0,0 1 0,0-1 0,0 0-1,1 1 1,-1 0-61,-1 0 1,0 0 0,-1 0 0,1 1 0,0-1 0,2-1 0,2 0 99,-11 4 1,1 0 0,1-1 0,1-1 0,1 1-1,0-1 1,-1 0 0,1 1 0,-2-1 0,-1 0 50,3 0 1,-2 0 0,1 0 0,-1 0 0,-1 0 0,0-1 0,1 1 0,-1-1 0,1 0-29,0-2 0,2 1 0,0-2 0,1 0 1,-2 1-1,0-1 0,-3 1 0,-2 1 1,-3 0-15,16-7 1,-3 2 0,-3 1 0,-6-2-1,-7-2 437,5-12 0,-10-1 0,-19 0-457,-29-4 1,-16 0-16,1 7 1,-4 0 0,-4 1 301,-7-3 1,-4 1 0,1 2-292,7 8 1,2 0 0,0 1 18,-1-4 1,0 0 0,5 4 901,4 4 0,3 1-939,-4-5 1,1-2 1443,3 0 0,1-1-1433,-3-10 1,-2-5-12,0 1 0,-3-3 1,0 0-581,2 3 0,0 1 0,-2-2 569,-5-7 0,-2-1 0,0 2 7,3 8 1,-1 2-1,-3-1-10,-3-2 0,-3-1 1,-3-1-1,-2 3-415,0 2 0,-2 3 1,-2 0-1,1 1 415,-1 0 0,1-1 1,-2 3-1,0 4 0,2 6 0,-1 3 1,0 3-1,1 4-362,-3 5 1,2 4 0,-2 3 360,-6 0 0,-1 2 1,-1 2 3,11 3 0,0 1 0,-2 2 0,0 1-270,-4 1 0,-2 2 0,0 2 0,-1 1 200,-4 0 0,0 2 0,-3 2 0,-5 3-95,13-2 0,-3 2 0,-3 1 0,-2 2 0,0 1 0,-2 0 0,2 1 110,9-3 0,0 1 1,-1 1-1,0 1 0,-1-1 1,1 2-1,-1-1 0,0 0 1,1 0 36,-1-1 1,0 1-1,0 0 1,0-1-1,0 1 1,0 0 0,1 0-1,0 1 1,0 0-9,-4 2 1,-2 2 0,1 0 0,0 0 0,1 0 0,2-1-1,2-1 1,3-1-59,-9 4 0,4-2 0,2 0 1,0-1-1,-2 0-176,2-1 1,-1-1-1,-1 1 1,0-1-1,1-1 1,0-2-152,-5 0 1,2-2 0,-1-2 0,0-1 0,-1 0 64,6-1 1,-1-1 0,-1 0-1,1-1 1,2-2 0,3-1-107,-7-2 1,3-2 0,2-1 0,2-1-68,-8-2 0,2-1 0,6-1 519,2 1 0,8 0 0,-9-1 0,16 2 0</inkml:trace>
  <inkml:trace contextRef="#ctx0" brushRef="#br0" timeOffset="66450">2145 15612 10542,'31'50'773,"-1"1"0,1-1 0,1 3 1,-1 2-1,0 0-1692,-8-11 0,1 0 0,-1 1 0,-1 2 919,2 2 0,-1 2 0,-1 0 0,0 2-205,-1 1 1,1 1-1,-2 1 1,0 1-821,0 2 0,-1 1 1,-1 1-1,0-1 1025,0 3 0,-1 0 0,-1-1 0,-1-6 0,-2-6 0,-1-5 0,-1-1 0,1 9 0,1 0 0</inkml:trace>
  <inkml:trace contextRef="#ctx0" brushRef="#br0" timeOffset="68149">18586 5616 14316,'2'-10'3026,"-1"2"-1816,-1 8-1087,0 0-100,-12-4 21,-1 22-44,-12 8-11,8 16 0,4 7 11,2 2 0,2 2-11,3 9 0,4-1-377,5-16 1,5-5 364,20 13-77,3-37-91,-1-7 68,-5-8-11,-2-24 100,-12-11 12,-14-14 359,-12 11-1312,-11 17-683,1 16 1658,-3 13 0,14-6 0,0 7 0</inkml:trace>
  <inkml:trace contextRef="#ctx0" brushRef="#br0" timeOffset="68466">18796 5745 18922,'21'-58'224,"5"11"-236,10 33 12,3 6-56,-1 6-660,-5 15 324,-13 12 330,-17 13 0,-9 4 73,-3-7 0,-3 1-471,-6 16 1,-3-1 543,1-16 0,0-3-50,-11 25-34,14-13-370,13-6-2196,30-17 2566,19-10 0,-11-9 0,1-8 0</inkml:trace>
  <inkml:trace contextRef="#ctx0" brushRef="#br0" timeOffset="68817">19139 5780 18563,'21'45'-1177,"6"-9"573,8-28-786,31-10 925,-33-5 0,0-3 409,1-1 0,-2-2 112,7-11 291,-25 6 807,-15 13 359,-10 8-987,0 18-458,-2 3-68,5 15 0,7-3 0,4-1-1042,6-1-1782,5-3-2498,9-4 5322,2-6 0,-11-10 0,-2-6 0</inkml:trace>
  <inkml:trace contextRef="#ctx0" brushRef="#br0" timeOffset="69066">19835 5728 17375,'-1'-5'1099,"-1"0"-875,2 5-101,71 44-1070,-37-24 0,2-1 947,3 2 0,4 1 0,-6-3 0,-4-2 0,-5-3 0,7-3 0</inkml:trace>
  <inkml:trace contextRef="#ctx0" brushRef="#br0" timeOffset="69251">20104 5656 17263,'-9'0'695,"2"0"-656,-17 33 1,-3 15-74,1 6-746,5-15 1,-3 5 0,4-4-151,8-3 0,4-2 993,1 5 0,1-3 1,1 1-1,5-2 1</inkml:trace>
  <inkml:trace contextRef="#ctx0" brushRef="#br0" timeOffset="69520">20478 5667 16726,'3'54'324,"0"0"1,0 2 0,0 0-325,3-4 0,0-5 0,-1 16 0,2-30 0</inkml:trace>
  <inkml:trace contextRef="#ctx0" brushRef="#br0" timeOffset="69733">20601 5693 20669,'19'-59'-212,"12"8"-393,23 34-225,9 4-100,-29 9 0,-1 2 930,3 10 0,-3 1 0,3-4 0,-5 14 0</inkml:trace>
  <inkml:trace contextRef="#ctx0" brushRef="#br0" timeOffset="69851">20906 5747 18059,'-37'44'814,"0"0"0,5-5 0,3-3-343,-1 16-403,21-17-573,34-7-616,11-16-783,25-9-3228,-11-7 5132,-5-2 0,-19 0 0,-10 1 0</inkml:trace>
  <inkml:trace contextRef="#ctx0" brushRef="#br0" timeOffset="70435">21234 5643 16389,'-3'-2'885,"0"-1"-448,3 3-392,5 5 33,-3-4-10,3 3-35,-3-4 920,-1 0-707,-5 0 427,-11 14-135,-13 30-404,9-7 0,2 4-123,2-2 1,2 0-7,2 3 1,4-3-6,6 9-123,14-9 100,8-9-212,11-12 157,5-9-202,21-21-79,-11-18 348,-4-4-22,-22-6-2,-30 15-32,-10 6-22,-16 8 10,-10 5 34,-4 8-604,-12 10-5279,23 2 5928,5 1 0,25-6 0,8-8 0</inkml:trace>
  <inkml:trace contextRef="#ctx0" brushRef="#br0" timeOffset="70634">21560 5849 10877,'0'0'0</inkml:trace>
  <inkml:trace contextRef="#ctx0" brushRef="#br0" timeOffset="70950">21726 5609 20983,'-20'30'106,"-1"0"1,5 26-118,48-4-134,6-15-259,7-4-1098,-20-9 1502,-8 3-67,-9 1-862,-21 9-4809,-20-11 5738,-3-3 0,5-16 0,19-7 0</inkml:trace>
  <inkml:trace contextRef="#ctx0" brushRef="#br0" timeOffset="71102">21690 5549 18093,'44'-13'-400,"0"0"0,11 1 1,-2 4-3567,8 13 3966,-23 1 0,-4 1 0,-10 4 0,-10 0 0</inkml:trace>
  <inkml:trace contextRef="#ctx0" brushRef="#br0" timeOffset="71450">20477 6440 17801,'50'-12'329,"1"0"1,-1 0 0,0 0 0,0 0 0,-1 1 0,1-1-1,1 1-301,11-2 0,2 0 0,0 0 0,-3 1-774,-10 2 0,-3 1 1,2 1-1,3-1 501,0 0 1,4 1-1,3-1 1,0 0-1,-3 1 1,-4 1 244,3-1 0,-4 0 0,-3 2 0,1 0 0,10-1 0,-1 2 0,-6-1 0,-12 0 0,0 0 0</inkml:trace>
  <inkml:trace contextRef="#ctx0" brushRef="#br0" timeOffset="99249">20870 6959 13969,'0'-6'4113,"0"1"-1088,0 5-2633,-12-21-392,9 34 0,-10-10 0,18 43 0,5 5-79,9 3-336,6 0-437,-5-22 1,3-1 851,23 16 0,-10-9 0,-10-23 0</inkml:trace>
  <inkml:trace contextRef="#ctx0" brushRef="#br0" timeOffset="99583">21137 7029 16804,'4'37'145,"1"0"1,7 2 0,7-6-45,36-7-101,-18-15 0,1-6-56,21-15 56,-12-16 0,-32-5 425,-7-2 282,-10 0 65,-25-10-660,-14 14-515,-21 6-470,13 23-1078,10 13-3460,22 1 5411,8-4 0,6-5 0,3-4 0</inkml:trace>
  <inkml:trace contextRef="#ctx0" brushRef="#br0" timeOffset="100085">21786 6712 20367,'-22'-3'258,"6"3"-258,-4 8 22,6 7 12,-11 28 66,2 12-78,12-21 1,1-1-23,-2 17 23,15-16 21,8-22-32,10-5-12,9-4-68,25 0 35,4 8-68,-1 2 34,-14 10 56,-28-2 11,-9 7 67,-9 2 134,-24 14-369,-11-11-851,-4-4-1681,8-18-5626,20-15 8326,7-7 0,3 5 0,3-5 0</inkml:trace>
  <inkml:trace contextRef="#ctx0" brushRef="#br0" timeOffset="100250">22109 6907 7650,'-1'3'0,"0"0"0</inkml:trace>
  <inkml:trace contextRef="#ctx0" brushRef="#br0" timeOffset="100450">22374 6673 20535,'0'-3'516,"5"52"-516,6-2-12,-2 0 1,2 3-594,1-10 0,2 1 605,8 20 0,-1-1 0,1-4 0,-8-19 0,0 0 0</inkml:trace>
  <inkml:trace contextRef="#ctx0" brushRef="#br0" timeOffset="101116">20416 8222 15930,'4'-7'425,"-1"0"-425,-3 7-5938,43-3 5938,-25 5 0,27-4 0,-38 5 0</inkml:trace>
  <inkml:trace contextRef="#ctx0" brushRef="#br0" timeOffset="101283">20541 8517 17454,'53'-18'-1639,"-1"0"1,-9 3-1,-7 2 1,0-5 0,-24 11-1</inkml:trace>
  <inkml:trace contextRef="#ctx0" brushRef="#br0" timeOffset="103583">21413 8048 20076,'52'-31'85,"0"0"1,1 4 0,-1 4-103,-4 6 1,-3 3-18,-8 4 1,-6 5-1,-12 11 34,-10 21-11,-16 25 22,1-15 0,1 2-11,-1 5 0,1-1-17,-1-9 1,5-1-478,8 3 1,6-3-6375,20 1 6868,7-5 0,-9-18 0,-17-11 0</inkml:trace>
  <inkml:trace contextRef="#ctx0" brushRef="#br0" timeOffset="104166">22394 7802 15280,'1'-6'3048,"0"1"-2522,-1 5 349,1-2-539,-4 2-101,-4-2-34,-7 2 1,-16 9-135,-6 12 0,-9 15-33,10 1-12,10 1-22,13-12 23,6 4-34,2-7 89,4-2-33,0-10 67,0-5 34,0-6 0,0 0-46,6-3-77,17-13-46,21-6 1,-9 11 0,1 1 10,27 0-144,-2 22-147,-26 12 168,-12 29 146,-17 10 1,-13-3-12,-13-8-56,-6-28-549,0-12-1031,1-5-3417,5-14 5053,5-8 0,7 5 0,4-3 0</inkml:trace>
  <inkml:trace contextRef="#ctx0" brushRef="#br0" timeOffset="104334">22750 7810 17857,'0'48'2880,"1"-9"-2880,-1-6 0,1 4-1855,10 10 1,3 0 1761,-4-5 0,2-2 0,1-1 1,0-2-1,0 1 0</inkml:trace>
  <inkml:trace contextRef="#ctx0" brushRef="#br0" timeOffset="143849">17394 4132 14731,'1'26'-1942,"-2"-6"1,1-17 0,-1-2 0</inkml:trace>
  <inkml:trace contextRef="#ctx0" brushRef="#br0" timeOffset="145699">21841 8704 14675,'34'-15'496,"0"0"1,0 1 0,0 1-351,20-1-1225,-20 6 0,2 0 1090,7-1 1,1 0-7,8-1 1,1 1-6,5 0 0,1 0-17,3 1 0,-1 1-134,0 3 0,-1 1 11,-4 0 0,-2 2-180,-8 1 1,-2 1-1530,20 5-1648,-31 0 3497,-26 4 0,-9-5 0,-6-2 0</inkml:trace>
  <inkml:trace contextRef="#ctx0" brushRef="#br0" timeOffset="145865">22217 8608 15795,'63'0'199,"0"-1"1,0 0 0,-7 0 0,2-1 0,1 1 0,2-1-720,-5 1 0,2 0 0,1 0 0,-1 0 1,-2 0 131,4-1 1,-1 0-1,-3 0 1,-4 1-1,2 0 1,-5 2-1,-8-1 1,5 0-1</inkml:trace>
  <inkml:trace contextRef="#ctx0" brushRef="#br0" timeOffset="161369">23931 3483 17946,'-36'-8'672,"0"1"1,-29 0-628,27 23-34,14 6 0,1 4-11,6 3 0,3 1 39,0 5 1,5-1-7,13 12-33,16-19 0,6-20-235,15-11 101,0-27 156,1-11 34,-17-1-213,-14 13 68,-9 26 89,-2 19 45,5 33-29,1-13 1,0 2-23,1 2 1,1-1-292,2 2 0,1-3-2078,8 13 201,3-7 2174,-1-9 0,-9-16 0,-3-7 0</inkml:trace>
  <inkml:trace contextRef="#ctx0" brushRef="#br0" timeOffset="161566">24139 3727 16266,'7'50'-34,"0"0"0,6-6 1,2-6-1,4 3 1,5-19-1</inkml:trace>
  <inkml:trace contextRef="#ctx0" brushRef="#br0" timeOffset="161866">24484 3666 20109,'33'-28'-45,"0"1"1,-1 2-1,-1 7-885,16 20-684,-8 14 348,-13 10 1255,-23 38 1159,-13-29 1,-4 0-393,-2 7 1,-1 0-466,-17 14-22,14-18-112,16-22-79,17-5-683,35-8-499,-3-8 0,5-5 1104,-5 3 0,3 0 0,-4-1 0,2-3 0,-4-1 0,-5 4 0,1 0 0</inkml:trace>
  <inkml:trace contextRef="#ctx0" brushRef="#br0" timeOffset="163369">23857 5248 7347,'-37'48'52,"0"1"0,2-3 1,1-4-53,10-12 0,0-2 0,-6 2 0,-1-1 0,2-7 0,0-1 0,-21 20 0,15-13 202,23-10-202,2 2 11,2 5 11,-4 15-22,2-1 33,0-1 1,-3 4-34,-6 13 0,-3 6-346,-3-6 0,-4 5 0,-2 1 346,2-6 0,-3 1 0,1 0 0,1-5 0,3-5 0,1-3 0,0-2 0,-11 12 0,-1 1 0</inkml:trace>
  <inkml:trace contextRef="#ctx0" brushRef="#br0" timeOffset="-84050.73">20196 3851 11806,'57'-17'0,"1"-1"0,3 0 0,0 1-11,-1 0 0,2 0-1067,-16 5 0,2 1 0,1 0 1082,1-1 0,2 1 0,-1-1-4,2 2 0,-1 0 0,-1 0 0,-2 2 0,-1-1 0,-1 1 334,3 1 0,-1 1 0,-4 1-99,-3-1 0,-5 2 813,9 5-611,-70 9-157,-30 5-146,14-5 1,-1-2-919,-13 3-4337,3-5 5560,51-18 1,4 7 0,9-9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33:04.3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4462 5431 18238,'12'-36'190,"-1"-1"1,5 1 0,6 4-180,7 9 0,6 5-696,6-3 0,3 3 679,4 2 0,1 3 0,-2 3 1,-2 4-29,-6 7 1,-3 6 416,8 23-372,-24 25 50,-35 0 1,-12 6 35,7-20 0,-1-1 0,-1 0-186,-3 1 1,0-1 0,0-3 99,-9 8 1,6-7-35,10-9-413,13-16-887,25-8 1433,13-20 0,2-5 0,0 11 1,-5-8-1,0 0 0</inkml:trace>
  <inkml:trace contextRef="#ctx0" brushRef="#br0" timeOffset="252">5298 5394 19146,'-35'43'366,"0"-1"0,2-4 0,14-7-411,31-14-56,51-20-39,-14-17 0,2-5 22,1 3 1,-1-2-212,-1-10 0,-8-2 329,-6-7 189,-18 8-145,-30 10 24,-40 5-91,16 15 1,-3 6-948,-4 5 1,3 3-4096,-13 7 5065,33 5 0,21-16 0,3-5 0</inkml:trace>
  <inkml:trace contextRef="#ctx0" brushRef="#br0" timeOffset="535">5804 5196 18989,'-30'37'280,"-1"-1"0,13-4 0,8-3-257,20 12-23,36-20-23,17-21 12,-18-13 0,1-6 5,-11-2 1,-3-2 5,0-2 0,-5-1 33,-10-19-10,-34 22-23,-11 6-23,-15 8-425,-22 14-4897,14 17 5345,7-4 0,25 2 0,19-16 0</inkml:trace>
  <inkml:trace contextRef="#ctx0" brushRef="#br0" timeOffset="918">6337 4967 18966,'8'-53'385,"0"-1"0,12-4 0,7 9-441,21 11 50,-14 15 0,0 10-240,19 37 229,-37 13 0,-7 8 17,-2 0 0,-5 3-506,-10 15 0,-5 0 758,-1-17 0,0-2 133,0 9 0,6-2-323,8-15 0,8-4 94,39 16-111,8-49-45,-18-13 0,-4-7-11,2-23-214,-15-2 57,-22 4-526,-22 6-315,-17 10-179,0 20 1,-5 9-3346,-7 16 1,0 7 4360,-2 0 0,3 1 1,12 2-1,6-2 0,3 3 1</inkml:trace>
  <inkml:trace contextRef="#ctx0" brushRef="#br0" timeOffset="1485">4600 8724 16154,'-7'-10'3216,"2"1"-2734,5 9-236,-14-36-235,12 16-22,4-30 0,24 24 11,23 2-56,-3 11 0,5 8-79,-5 10 1,-1 12-18,2 14 1,-9 10 151,-15 1 0,-13 6 34,-15 0 0,-11 4 0,-2-3 89,-7 4 0,-3-3-106,-2 2 0,7-5-297,21 1-628,36-50-22,3-11 0,3-7-680,5-7 1,0-3-44,7-4 0,0-2 1653,4-3 0,-3 2 0,-21 14 0,-2 2 0,18-13 0</inkml:trace>
  <inkml:trace contextRef="#ctx0" brushRef="#br0" timeOffset="1737">5506 8572 19280,'-45'31'271,"-1"0"1,0 0 0,-7 11 0,15-1-474,28 10-279,45-17-125,23-26-212,-5-11 0,3-8 291,-7-4 1,-1-5 340,0 2 1,-5-3 891,4-26 57,-44 18-112,-17 7-326,-13 7-314,-39 13-2039,3 23 2028,6-1 0,25 5 0,30-16 0</inkml:trace>
  <inkml:trace contextRef="#ctx0" brushRef="#br0" timeOffset="2035">6137 8418 19179,'-46'42'396,"0"-1"0,14-10 0,5 2-385,6 1 0,10 0-44,21 7 22,17-10-269,22-13 89,-3-15 1,4-7 122,-3-11 1,-1-3 50,0 3 1,-5-4 16,-11-4 0,-8-2 101,-11-6-68,-16 4-33,-13 5-740,-42 6-3165,24 13 1,0 3 3904,0 1 0,2 0 0,-12 5 0,36-2 0</inkml:trace>
  <inkml:trace contextRef="#ctx0" brushRef="#br0" timeOffset="2402">6849 7997 20625,'-52'3'291,"0"-1"0,1 14 1,4 10-292,11 13 0,6 6-12,5-6 1,9-3-22,24 15-359,24-38 207,10-17 0,6-10 129,4-14 0,0-5-619,2 1 0,-3-4 759,-5-8 0,-7-2 107,-18 17 0,-4 3 901,9-15-958,-15 49 17,-13 27 1,-8 14-130,5-2 1,0 5-1,0 0-607,-2 0 1,-1-1 0,3 0 584,1 0 0,3-1 0,3-5 0,5-4 0,3-5-22,19 24-168,9-17-5352,15-17 5542,-24-15 0,1-6 0,-26-7 0</inkml:trace>
  <inkml:trace contextRef="#ctx0" brushRef="#br0" timeOffset="3351">5136 11440 19045,'26'-36'272,"-1"0"1,3 3 0,2 3-262,0 12 0,2 5-22,13-2 0,-1 11-62,-13 21 0,-6 8 40,11 27-433,-39-1 1,-15 4 465,-6-8 0,-5 0 22,7-8 1,-1 2-1,2-2 60,-2 7 0,8-2-340,10-2 0,11-8-1199,34-10 1457,3-32 0,9-14 0,-7 3 0,12-2 0,-9-4 0,0 0 0</inkml:trace>
  <inkml:trace contextRef="#ctx0" brushRef="#br0" timeOffset="3604">6206 11300 19179,'-38'20'314,"0"-1"0,6-1 0,6 1-292,11 8-11,34 7-146,10-22 1,8-6-169,15-4 1,5-8 201,3-9 0,-1-6-424,-13 1 0,-6-4 525,4-21 227,-47 23-384,-20 8-369,-19 7-1037,3 11 0,-4 4 1563,8 1 0,0 2 0,-27 7 0,32-1 0</inkml:trace>
  <inkml:trace contextRef="#ctx0" brushRef="#br0" timeOffset="3802">6703 11078 19370,'-31'49'179,"1"1"0,7 5 1,8 1-393,9-6 0,10-2-3300,19 10 0,10-8 3513,-5-24 0,1-5 0,1 2 0,-2-4 0,2-12 0</inkml:trace>
  <inkml:trace contextRef="#ctx0" brushRef="#br0" timeOffset="4101">7421 11161 19717,'-21'40'622,"0"0"0,23 17-543,43-56-74,-8-8 1,0-6 22,-8-4 0,-1-3-17,3-8 0,-5-3-157,-6-17-212,-21 7-550,-43 28 12,-16 31-1642,16 4 0,1 5 2538,13-5 0,3 1 0,-2 0 0,5-2 0,11-2 0</inkml:trace>
  <inkml:trace contextRef="#ctx0" brushRef="#br0" timeOffset="34133">5654 14416 16042,'13'-39'310,"1"0"0,1 2 0,7 3-221,20 2 1,5 6-610,-12 10 1,0 2 519,12-5 0,-3 11-77,-3 32 88,-20 21 33,-17-10 1,-7 4-17,-13 22 0,-5 1-22,7-17 0,-2 0 155,-8 10 1,1-2-229,5 10-202,21-28-617,18-6-783,23-30 1669,5-20 0,0-5 0,-4 9 0,-10-6 0,1 0 0</inkml:trace>
  <inkml:trace contextRef="#ctx0" brushRef="#br0" timeOffset="34367">6331 14414 17230,'-29'35'261,"0"0"1,0-4-1,13-7-193,27-14-68,36-21-56,-14-9 0,2-6-29,7-7 1,-3-4 78,-8-2 1,-8-1 5,-1-14-2555,-44 33 2555,-12 49 0,4-15 0,7 17 0</inkml:trace>
  <inkml:trace contextRef="#ctx0" brushRef="#br0" timeOffset="34551">6795 14055 18238,'-15'44'82,"1"-1"0,7 12 1,12-2-2369,16-16 0,6-4 2286,-2 0 0,3-4 0,18 2 0,-25-28 0</inkml:trace>
  <inkml:trace contextRef="#ctx0" brushRef="#br0" timeOffset="34718">7344 14008 18798,'1'50'-1016,"1"1"0,1-4 1,1-5 1015,6 4 0,-3-20 0,-1-7 0</inkml:trace>
  <inkml:trace contextRef="#ctx0" brushRef="#br0" timeOffset="35201">6145 16672 17028,'42'-47'340,"1"1"0,5 6 0,1 6-340,-5 11 0,0 8 11,-4 7 0,-6 9 1,-12 24 49,-20 16 1,-11 8 121,-4-9 0,-5 2 0,-1 1-75,-1 8 1,0 2 0,-1-2-91,1-7 1,0-2 0,3-4-146,0-2 1,10-6-378,25-6-135,25-40-1243,4-8 0,5-5 1882,-14 4 0,1-2 0,-2 0 0,8-4 0,-2 2 0,-9 3 0,0 1 0</inkml:trace>
  <inkml:trace contextRef="#ctx0" brushRef="#br0" timeOffset="35418">6786 16626 18317,'-36'38'407,"-1"-1"0,6-2 0,7-3-429,18 2-337,36-1-156,25-18 161,-14-17 1,1-5 168,-5 0 1,-4-6 156,-3-11 0,-10-4-745,-18-11-5939,-27 6 6712,-6 14 0,0 16 0,18 3 0</inkml:trace>
  <inkml:trace contextRef="#ctx0" brushRef="#br0" timeOffset="35634">7244 16604 18115,'-1'52'-594,"1"-1"0,1-4 0,10-7 594,21-16 0,4-7 0,-4 4 0,21-6 0</inkml:trace>
  <inkml:trace contextRef="#ctx0" brushRef="#br0" timeOffset="35934">7866 16388 19605,'35'26'-833,"0"1"0,-6-5 0,-10 2 911,-21 10 1,-10 2 1031,-16 24-466,6-18 0,0 0-448,6-10 0,4-1-84,7 21-112,35-51-56,4-15 0,4-8-939,8-7 0,2-3 718,-8 9 1,1-2 0,1 1-314,5-2 0,0 0 0,5-1 590,4-3 0,5-2 0,0 0 0,-8 4 0,4 0 0,-3 2 0,-5 0 0,-1 0 0,1 1 0</inkml:trace>
  <inkml:trace contextRef="#ctx0" brushRef="#br0" timeOffset="36834">10905 2136 15347,'-16'38'500,"0"0"1,2-1 0,2 0-305,4 4 0,6-1-146,11-7 1,6-1 16,15 23 0,31-30 56,-6-32-39,-18-10 0,-3-8-17,-8-11 1,-7-6 33,0-13 0,-12-2-84,-22 3 0,-10 4-29,1 13 1,-6 9-119,-11 10 0,-1 13-83,9 12 0,2 10-1854,-8 13 0,4 6 2067,15-7 0,2 1 0,-3 1 0,5-4 0,14-4 0</inkml:trace>
  <inkml:trace contextRef="#ctx0" brushRef="#br0" timeOffset="37583">16723 1904 17420,'13'53'-519,"0"1"0,-1-4 0,2-2 519,3-4 0,-1-5 0,-1 2 0,8 3 0</inkml:trace>
  <inkml:trace contextRef="#ctx0" brushRef="#br0" timeOffset="38203">21002 1440 16344,'4'7'1278,"-2"0"-1021,38-18 2,18 1-259,-6 2 0,2 3-34,-13 5 0,-2 5-286,-2 3 1,-6 6-84,-11 29 397,-23-1 1,-10 5 537,-9 0 1,-3 1-220,-4 5 1,-1-2-135,4-15 0,4-6-89,5-1-90,34-25-135,20-16-425,10-5 0,9-5-252,-8 4 0,3-2 0,3 0 812,2 1 0,5 0 0,0 0 0,-6 1 0,-6 1 0,-4 2 0,0 0 0,19-1 0,-1 0 0</inkml:trace>
  <inkml:trace contextRef="#ctx0" brushRef="#br0" timeOffset="38701">24371 1043 19258,'28'-38'295,"0"1"0,-5 6 0,4 7-301,10 14 1,3 7-18,23 4-190,-22 9 1,-2 8-242,-11 5 0,-7 7 398,-3 12 0,-9 2 56,-10-6 0,-8-1 39,-7-1 0,-3-4 387,-6-1 11,10-2-336,29-15-78,45-2-153,-24-9 1,3-2-371,14 1 1,0 2 471,-10 2 0,-1 2-84,1 3 0,-2 3-56,-3 1 0,-4 6-112,-2 10 0,-11 7 313,-22 2 1,-11 3 145,-10 6 0,-8-4-294,-4-9 0,-4-6 115,2-8 0,4-6-1087,7-9 1087,20-30 0,4 17 0,8-20 0</inkml:trace>
  <inkml:trace contextRef="#ctx0" brushRef="#br0" timeOffset="39151">27844 1040 19414,'-2'41'246,"-1"1"1,4-3 0,3-3-180,14 11-5,8-21 0,7-4-23,4-6 0,5-6-11,10-4 0,1-11 28,-2-15 0,-4-9 73,-11 3 0,-5-3-34,-7-5 1,-5 2 38,-4-1-134,-9 16-11,-3 16 33,-15 50-22,7-4 0,2 4-67,-4 5 0,1 3-763,3 10 1,4-1-174,3-16 0,2-2-1171,1 0 1,2-1 2173,2-7 0,1-3 0,2 6 0,-3-18 0</inkml:trace>
  <inkml:trace contextRef="#ctx0" brushRef="#br0" timeOffset="40055">10414 3881 14227,'50'-17'333,"0"1"0,0-1 1,0 1-1,5 0 0,1 1 1,3-1-1,2 1 1,4 0-309,-11 4 0,3 0 0,3 1 0,1 0 1,1 0-1,1 0 0,-2 1 0,-1-1-733,-2 0 1,-2 1-1,-1 0 1,1 0-1,1 0 1,1-1-1,2 1 1,4 0 707,-6 0 1,3 0 0,2 1 0,1-1 0,2 0 0,1-1 0,1 1 0,0 0 0,0 0 0,0 0 0,0 1 0,-1-1-80,-5 1 0,0 1 1,-1-1-1,0 0 1,1 1-1,-1 0 1,1-1-1,1 1 1,0-1-1,1 1 1,2-1-1,0 1 1,3-1 80,-12 1 1,2 0 0,0 0 0,1 0 0,1 1 0,1-1 0,0-1 0,1 1 0,0 0 0,1 0 0,0 0 0,1 0 0,0-1 0,0 1 0,0 0 0,1 0 0,-1 0 0,1-1 0,0 1-23,-5 0 1,1 1-1,1-1 1,0 0-1,1 0 1,0 0-1,0 0 1,0 0-1,1 0 1,0 0-1,0 0 1,0 0-1,0 1 1,0-1 0,-1 0-1,0 0 1,0 0-1,0 1 1,-1-1-1,0 1 1,-1-1-1,-1 1 19,7-1 0,0 0 1,-1 0-1,0 0 1,0 1-1,-1-1 0,-1 1 1,1-1-1,-1 1 1,0-1-1,1 1 1,-1 0-1,0-1 0,0 1 1,0 0-1,1-1 1,0 1-1,0 0-53,-2 0 1,0 0-1,1-1 1,0 1 0,1 0-1,-1 0 1,1 0 0,-1 0-1,1-1 1,-1 1 0,0 0-1,0 0 1,-1 1-1,0-1 1,-1 0 0,-1 1-1,0-1 1,-1 1 0,-2 0 50,9-1 1,-1 1-1,-3 0 1,-1 0 0,0 0-1,-1 0 1,-1 1-1,1-1 1,0 0 0,1 1-1,1-1 1,2 1-1,2-1 1,2 0 2,-12 1 0,2 0 0,1 0 0,1 0 0,0 0 0,2-1 0,0 1 0,0 0 0,2 0 0,-1 0 0,1 0 0,1 0 0,0 0 0,0-1 0,0 1 0,0 0 0,0 0 0,1 0 0,-1 0 0,-1-1 0,1 1 0,-4 0 1,1 0-1,-1 0 1,1 0-1,-1 0 1,0 0-1,1 0 1,0 0-1,-1 0 1,1 0-1,1 0 1,-1 0-1,1 0 1,-1-1-1,2 1 1,-1 0-1,1 0 1,1 0-1,-1-1 1,2 1-1,-1 0 1,2-1-1,-1 1 7,-5 0 1,0 0 0,1 0 0,1-1-1,0 1 1,1 0 0,0 0 0,1-1-1,0 1 1,1-1 0,0 1 0,0 0-1,0-1 1,0 1 0,0-1 0,1 1-1,-1-1 1,0 1 0,-1-1 0,1 1-1,-1-1 1,0 1 0,-1-1 0,0 1-1,-1 0 1,0-1 0,-1 1 0,-1 0-1,-1 0-7,6-1 0,0 0 0,-1 1 0,0-1 0,-1 1 0,0-1 0,0 1 0,-1-1 0,-1 1 0,1-1 0,-1 1 0,0-1 0,-1 1 0,1 0 0,-1-1 0,0 1 0,0-1 0,-1 1 0,1 0 0,0-1 0,-1 1 0,1-1 0,0 1-6,2-1 1,0 0 0,1 1-1,0-1 1,0 0 0,0 0-1,0 1 1,-1-1 0,1 0 0,-1 0-1,-1 1 1,1-1 0,-1 0-1,-1 0 1,-1 1 0,0-1-1,-1 1 1,-1 0 0,-1-1 0,-1 1-1,-1 0-37,15-1 1,-3 0 0,-2 0 0,-1 0 0,-2 0 0,-1 1-1,0-1 1,0 0 0,1 1 0,0-1 0,1 1 0,2-1 0,2 1-54,-8 0 0,1 0 1,1 0-1,1 0 1,1 0-1,0 0 1,0 0-1,1 0 0,0 0 1,0 0-1,1 0 1,-1 1-1,0-1 1,-1 0-1,0 1 0,0 0 1,-1-1 95,1 1 0,0 0 0,1 1 0,0-1 0,-1 0 0,0 1 0,1-1 0,-1 1 0,-1-1 0,0 1 0,0 0 0,-1-1 0,-1 1 0,-1 0 0,0-1 0,-2 1 0,9-1 0,-1 0 0,-1-1 0,-1 1 0,0 0 0,-1 0 0,-1 0 0,-1 0 0,-1 0 0,-1 1 0,-2-1 0,0 1 0,5 1 0,1 0 0,0 0 0,-1 0 0,1 0 0,-1 0 0,1-1 0,-1 1 0</inkml:trace>
  <inkml:trace contextRef="#ctx0" brushRef="#br0" timeOffset="42517">10657 4729 16434,'-31'-18'302,"-1"0"1,-28-9-258,17 40-23,-1 9 1,1 17-1,7 8-1059,6 5 1037,11-2 0,9-5 370,12-9-370,14-11 151,13-13-274,17-6 56,10-14 72,-16-6 1,1-5-6,-8-1 0,-1-3 728,-2-1 1,-3 0-146,-2-7-527,-21 20 0,-4 19 112,-1 25-67,0 26-101,7-16 0,4 2-213,2 2 0,3-2-420,3-9 0,2-3-785,1-5 1,2-5 1417,13-3 0,-15-9 0,-4-8 0</inkml:trace>
  <inkml:trace contextRef="#ctx0" brushRef="#br0" timeOffset="43085">11309 4717 17946,'-48'-8'433,"1"0"1,1 16-1,6 11-433,17 6 0,7 8-28,-2 17 0,9 0-543,31 12-326,5-8-111,29-29-168,-8-20 638,-3-11 246,-7-7 292,-9-12 404,-12-9 1893,-8-16-201,-6 14-1884,-3 10-178,-1 35 11,1 24-34,0 15-11,4-9 0,4 3-622,3-2 0,1 0-521,1-1 0,2-2-2711,20 15 3854,-9-35 0,-10-9 0,-4-7 0</inkml:trace>
  <inkml:trace contextRef="#ctx0" brushRef="#br0" timeOffset="43451">11626 4795 18384,'18'34'-195,"-1"0"1,15 0 0,7-7-641,3-14 0,3-8 286,8-3 1,-1-4 548,-12-3 0,-4-4 11,11-17 258,-34 8 1859,-7 1-492,-7 8-1344,0 3-281,-1 14 22,2 9-33,0 13 0,4 7 12,3 5-175,1-9 1,2 1-1933,1 0 0,0-1 2095,12 29 0,-8-25 0,-9-27 0</inkml:trace>
  <inkml:trace contextRef="#ctx0" brushRef="#br0" timeOffset="45467">15966 4466 17633,'1'-11'628,"-1"3"-617,24-9 0,10-2-1280,19-4 1269,1-4 0,3 0-625,-11 11 1,0 3 557,-1-1 0,-1 2-410,-4 3 1,-2 2-214,20-2-162,-17 6 998,-23 14 1019,-7 23-840,-11 7-78,0 24-191,0-9 238,4-14 1,2 2-2256,4-2 0,2-1 1961,2-1 0,0-3 0,8 9 0,-10-32 0</inkml:trace>
  <inkml:trace contextRef="#ctx0" brushRef="#br0" timeOffset="46035">17532 4036 17801,'-21'-23'785,"-18"14"-673,-14 32-45,15-4 0,-2 3-45,-2 6 1,3 1-18,7-6 1,3 0-6,-11 20-11,26-16 11,6 16 11,4 5-33,2 14 22,2-16 0,0-11-12,1-21 24,2-7-12,5-4 11,21-19 0,21-16-45,6 1-242,-23 13 1,1 4 207,21 4 1,-2 18-11,-5 11-281,-26 6 0,-6 7 370,-10 4 1,-7 3 16,-11 8 0,-6-1-28,-1-10 0,-5-4-112,-4-7 0,-2-6-2824,-9-6 3074,6-14 0,15 0 0,6-4 0</inkml:trace>
  <inkml:trace contextRef="#ctx0" brushRef="#br0" timeOffset="46251">18158 4155 18440,'6'45'-1435,"1"1"1,-1-1 0,1 0 0,-1 0 0,2-2 1434,5 9 0,0-4 0,-4-12 0,-2-7 0,-1-8 0</inkml:trace>
  <inkml:trace contextRef="#ctx0" brushRef="#br0" timeOffset="48251">21617 3685 18126,'4'-56'1961,"-8"8"-1737,-19 36-101,-37 5-106,18 19 0,-2 7-17,-13 6 0,0 5-12,7 9 1,6 3-6,11-8 1,8 0-365,14 13 56,31-28-381,36-10 549,-21-14 0,0-6 140,7-5 1,-2-3 32,-9-1 1,-5-3-17,11-23 157,-24 20 280,-5 9-471,-3 9 57,6 28 33,8 26-56,-1 10-17,-7-22 0,-1 0 17,2 16-880,-5-16 1,0 1 879,4 27 0,-1-12 0,-5-20 0</inkml:trace>
  <inkml:trace contextRef="#ctx0" brushRef="#br0" timeOffset="48484">21985 3828 17510,'0'64'-1547,"-1"0"1,1-5 0,2-8 1546,4-6 0,-2-21 0,2-8 0</inkml:trace>
  <inkml:trace contextRef="#ctx0" brushRef="#br0" timeOffset="48787">22360 3787 19639,'33'-37'-4,"1"1"0,-8 7 1,3 4-356,8 8 0,0 6-223,14 2-2365,-12 28 3328,-40 30 751,-17-11 0,-7 2-757,0-3 0,-3-2-319,-5-1 0,3-4 101,6 2-90,21-2-1266,48-15-751,-4-10 1,6-5 1949,-2-3 0,4-4 0,-3 1 0,-1 0 0,-2 0 0,-4-2 0,0 1 0</inkml:trace>
  <inkml:trace contextRef="#ctx0" brushRef="#br0" timeOffset="49384">24458 3476 15381,'-8'0'2992,"2"0"-2287,6 0-436,0 0-235,43-42-1,7 24-27,-5-6 0,2 4-96,16 23-414,-11 16 134,-34 18 112,-17-2 0,-8 5 224,-10 0 1,-5 0 324,-2 7 1,-1-2-236,1-14 0,2-3 12,-3 7-24,20-23 80,30-6-718,36-15-2012,-11-1 1,3-2 2605,-3-1 0,-2 0 0,-9 2 0,-7 1 0,-4 0 0</inkml:trace>
  <inkml:trace contextRef="#ctx0" brushRef="#br0" timeOffset="50056">25138 3357 17297,'-6'1'997,"42"-26"-985,13 16-1,-13-6 0,0 3-11,28 17-34,-23 10-314,-14 14 113,-12 10 218,-27-7 1,-9 1 318,-1-3 1,-4-1-40,-4 2 1,-1-3-208,-11 4 22,33-18 45,25-9-56,35 5-67,-16-2 0,1 3-28,6 7 0,-2 3 17,-11-2 0,-4 3-23,3 30 23,-37-11 11,-9-1 0,-12-5-1412,-5-5 1412,15-25 0,4 3 0,15-18 0</inkml:trace>
  <inkml:trace contextRef="#ctx0" brushRef="#br0" timeOffset="50351">26137 3359 18989,'0'-7'773,"0"1"-700,-28 27 0,-10 16-40,3 11-867,-8 1 1,1 4 833,23-16 0,7 1 28,-1 11 0,7 0 147,8-10 1,6-3-378,7 0 0,7-7 356,22 1-233,9-29-55,-22-11 134,-10-4-157,-10-7-3241,-37-6 3398,-36 8 0,18 2 0,-10 12 0</inkml:trace>
  <inkml:trace contextRef="#ctx0" brushRef="#br0" timeOffset="50917">27771 3277 17017,'-11'0'1636,"3"0"-504,8 0-1088,0 0 1,58-5-22,-17-1-51,13-2 0,4-1 5,-22 1 1,-4 1-79,32-8-45,-31 6 146,-25 13 168,-13 10 359,-10 27-247,-2 16-213,8-18 0,2 2-134,4 0 0,3-2-1043,9 21-2352,10-10 3462,6-28 0,-9-9 0,-2-8 0</inkml:trace>
  <inkml:trace contextRef="#ctx0" brushRef="#br0" timeOffset="51284">28445 3158 18003,'46'0'149,"0"0"1,-6 8-1,-5 6-149,-1 23 17,-22-3 0,-5 3-17,-8 24 257,-5-26 1,-2-2 437,-4 12-337,-4-18-223,11-15 22,10 1 22,13 1-84,11 0 0,6 2-84,1 3 1,1 3-119,0 4 1,-5 3-365,-5 20-1142,-50-5-2791,-30-16 4404,19-14 0,2-3 0,-7 3 0,5-5 0</inkml:trace>
  <inkml:trace contextRef="#ctx0" brushRef="#br0" timeOffset="53783">10508 7769 18048,'-2'50'280,"1"-1"0,1 0 0,3-2-280,1-12 0,1 0-334,4 0 0,1 0-803,1-1 0,1-2-3200,17 22 4337,4-15 0,-15-21 0,-2-9 0</inkml:trace>
  <inkml:trace contextRef="#ctx0" brushRef="#br0" timeOffset="54083">10993 7829 18518,'10'56'-280,"1"1"0,14-13 0,8-11-129,9-16 0,5-13-303,14-16 1,-4-13 627,-25 0 0,-6-6 756,-1-6 1,-8-1 99,-22-18-324,-29 16-414,-12 25-34,-9 7-392,-3 10 392,19 6 0,3 2 0,-2-1 0,-3 8 0</inkml:trace>
  <inkml:trace contextRef="#ctx0" brushRef="#br0" timeOffset="54467">11598 7493 17745,'32'-34'134,"1"0"1,0 0-1,6-6 1,2 7-158,3 14 1,-1 8-78,15 9 88,-33 23 1,-8 10 274,-14 14 1,-12 8 135,-1-3 1,-6 3 0,0-2-820,-1-4 1,-1-2 0,0-1 452,-9 17 1,5-6 11,10 1 328,28-20-317,14-17-90,6-24 1,4-10-287,-1-12 1,-3-7 100,0-10 1,-8-5 56,-14 6 0,-11 0 134,-14 5 0,-11 7-22,-5 14 0,-7 6-1054,-15 2 0,-4 7 1104,2 9 0,2 2 0,9-6 0,3 2 0,-13 16 0</inkml:trace>
  <inkml:trace contextRef="#ctx0" brushRef="#br0" timeOffset="54850">12264 7401 19190,'43'-35'-79,"0"0"1,0 0 0,9-7 0,0 9-79,4 17 0,-1 10-213,-17 5 0,-5 10 90,-2 15 0,-10 10 823,-16 14 1,-11 7 50,-2-8 0,-4 4 0,-2-3-916,-8 15 1,-3-4 444,1-7 1,5-7-80,8-6 341,41-19-228,25-55-140,-17 3 0,-4-7-34,-7-14 0,-10-2-194,-10 9 1,-11 3 165,-13 8 0,-9 7-179,-32 10-897,14 17 1,0 7 1120,3 8 0,3 2 0,-24 3 0,25 8 0</inkml:trace>
  <inkml:trace contextRef="#ctx0" brushRef="#br0" timeOffset="55633">10944 10623 18395,'2'-6'482,"-1"1"-331,12 42 0,5 23-706,-1-13 1,2 2-1289,-2-1 0,2 3 0,0-2 1843,7 8 0,-3-10 0,-1-8 0,-6-14 0</inkml:trace>
  <inkml:trace contextRef="#ctx0" brushRef="#br0" timeOffset="55833">11428 10649 19302,'9'52'-164,"0"1"1,-1-1 0,2-3 0,0 0 0,2-5 0,1-6 0,2-5 0,8 16 0</inkml:trace>
  <inkml:trace contextRef="#ctx0" brushRef="#br0" timeOffset="56151">12015 10593 20748,'-8'-64'257,"9"6"-257,16 22-56,19 3-212,16 9-791,-8 14 0,-1 10-6,-11 20 1,-4 6 1064,6-4 0,-8 5 246,-18 18 1,-12 2 408,-1-11 1,-4-1-135,-4-1 0,0-1 152,-9 24 32,6 6-626,22-26-1244,50-19-2343,-4-29 1,4-11 3395,3 1 0,-2-1 0,-10 0 0,-5 2 1,-2-1-1</inkml:trace>
  <inkml:trace contextRef="#ctx0" brushRef="#br0" timeOffset="56368">12742 10337 21073,'-8'-6'997,"2"0"-818,27 50-168,6-11-286,-4 2 1,3 1 268,-3-11 1,1-1-337,4 8 1,-4 4-707,-7-2 0,-5 1-1315,2 29-5367,-34-15 7730,-21-32 0,15-9 0,1-8 0</inkml:trace>
  <inkml:trace contextRef="#ctx0" brushRef="#br0" timeOffset="56518">12885 10184 19370,'44'-8'-305,"0"-1"0,15 3 0,-26 7 0,-26 5 1</inkml:trace>
  <inkml:trace contextRef="#ctx0" brushRef="#br0" timeOffset="57416">11184 13180 17286,'25'55'117,"-1"0"1,-4-7-1,1 3 1,-2-3-2516,5 11 0,-1-2 2284,0 2 1,0-4 0,-8-17 0,-2-7 0,-2-10 0</inkml:trace>
  <inkml:trace contextRef="#ctx0" brushRef="#br0" timeOffset="57734">11673 13248 19729,'-1'-43'369,"1"0"1,4 3-1,6 5-369,30-2-347,4 18 0,5 10-1216,-3 17 0,-2 11 599,3 15 1,-10 13 600,-25-5 0,-9 6 1,-3 0 1051,-6 16 0,-7-2-191,-10-4 1,-2-7 783,-1 3-890,11-11 48,29-24-1034,14-22 0,9-10-956,2-4 0,5-5 0,-1 0 1399,1-2 1,-1 0 0,-1 0 0,12-8 0,-7 4 0,-2 2-1</inkml:trace>
  <inkml:trace contextRef="#ctx0" brushRef="#br0" timeOffset="58284">12584 12967 19684,'-6'-66'1097,"8"6"-1085,25 6-12,0 15-12,16-8-436,3 26 45,-14 12-11,4 23 380,-24 22 22,-12 14 1,-5 8 123,-1-14 0,-2 1 1,0 1-321,1 5 0,1 2 1,0-3 218,-7 9 0,5-7 45,17 6 0,11-44-22,32-29-191,-26-7 0,-3-7 90,4-10 0,-8-5-118,-16-4 0,-9 1 112,-3 11 0,-8 6-90,-11 7 1,-5 9-599,-24 15-3755,15 14 0,1 5 4516,-13 9 0,1 8 0,37-24 0</inkml:trace>
  <inkml:trace contextRef="#ctx0" brushRef="#br0" timeOffset="58635">13233 12517 19459,'-25'59'78,"1"-1"1,-1 1-1,4 2 1,2 0 0,9 1-91,9-2 1,8 1 0,7-6-943,2-10 1,6-4 0,3-6 953,14-1 0,5-13 17,3-20 0,-1-11 345,-13-4 1,-4-6-295,4-15 0,-9-6 265,-12 2 1,-13 0-671,-19 0 1,-12 5-785,-4 9 1,-7 8-2617,-17 12 1,-2 9 3736,17 1 0,4 1 0,-9 7 0,17-5 0</inkml:trace>
  <inkml:trace contextRef="#ctx0" brushRef="#br0" timeOffset="60600">28843 3232 17039,'-35'-35'590,"1"0"0,1 3 1,3 3-267,1 0-55,-3 7-78,0 9-146,-2 8-34,-2 23 12,-7 16-12,19-5 0,0 4-434,-2 6 0,1 3 428,1 4 1,2 1-12,3-1 1,5 3-3,6 8 1,12-1 1,19-10 1,13-5-18,-2-13 1,5-3-1,3-5-511,19 0 0,4-10 530,-20-9 1,1-5-1,-3-3 4,0-4 0,-4-6-19,5-15 0,-7-8 69,-11-3 1,-8-4 707,-2-8 1,-9-1-339,-14 12 0,-6 5-274,-15-10-109,-4 45-37,16 31 22,7 19 1,5 12-20,5-10 1,4 4 0,1 3-269,0-2 0,1 3 0,1 0 0,0-2 239,3 10 0,1-2 0,0-2-243,1-3 0,-1-2 0,-1-4-709,-2 1 0,-2-3 978,-2 6 0,-2-6 0,3 3 0,-6-3 0</inkml:trace>
  <inkml:trace contextRef="#ctx0" brushRef="#br0" timeOffset="64950">12778 16132 18776,'0'-3'157,"2"13"67,6 10 33,4 21-166,6 12-75,-8-21 1,-1 1-410,1 4 0,0 2 393,-1 1 0,1 3-2348,4 14 1,2-1 2347,-2-20 0,0-1 0,-3 2 0,1-6 0,2-16 0</inkml:trace>
  <inkml:trace contextRef="#ctx0" brushRef="#br0" timeOffset="65251">13260 16184 18362,'9'53'-1106,"1"0"0,4-1 1,5-4 1105,2-13 0,1-5 0,11 12 0,-17-30 0</inkml:trace>
  <inkml:trace contextRef="#ctx0" brushRef="#br0" timeOffset="65701">13779 16084 19258,'11'-54'179,"0"0"0,2 2 1,5 4-136,14 3 1,7 7-39,-1 9 0,2 5-158,-2-3 1,-1 10-85,16 28 136,-39 29 88,-10-8 1,-4 3-204,-4 5 0,-4 2 327,-5 20 0,-2 3 258,-1-5 0,1 0-174,1 5 0,6-4-168,6-21 0,7-7 158,24 1-164,16-32-22,9-19 0,3-10-241,-22-2 1,-5-4 44,-14 0 0,-5-1 173,-3-31-44,-47 15 45,-17 31-302,-7 10 291,0 10-2001,23 8 0,1 2 2034,-12 3 0,4 6 0,33-14 0</inkml:trace>
  <inkml:trace contextRef="#ctx0" brushRef="#br0" timeOffset="66055">14481 15798 19639,'31'-38'39,"-1"-1"0,1 0 0,5-6 1,0 8-102,-3 16 1,-1 8-332,9 11-525,-8 52 850,-23-10 1,-4 5 78,-3 3 1,-3 2 14,-2 4 0,-3-3 501,-6 15-191,5-11-9,2-12 222,24-14-437,30-25-168,-11-13 0,4-7-1412,6-6 0,0-3-1346,-10 0 1,-3-2 2813,-4 0 0,-5 2 0,-9 5 0,-4 0 0</inkml:trace>
  <inkml:trace contextRef="#ctx0" brushRef="#br0" timeOffset="68058">16689 7018 19370,'-21'-11'112,"4"2"-124,19 8 24,6 0-1,7-3-11,20-5 12,0-2-1,-1 0-11,-11 2 67,-16 5 23,-4 2 178,-2 1 270,-1 1-538,12 1-34,2-1 34,14 0 0,2-3 23,4-2-23,5-4-11,14-5 33,-12 1-11,-5 2-11,-21 3 56,-13 7 235,-2 1-235,-6 7-56,3 13 0,-4 9-33,6 20 33,1 8-94,0-23 1,0 2 93,0 2 0,0 1-11,0 12 0,2 0-807,4-6 0,1-2-656,0-4 1,2-3 1473,18 5 0,-14-32 0,-1-8 0</inkml:trace>
  <inkml:trace contextRef="#ctx0" brushRef="#br0" timeOffset="68636">17821 6841 14215,'2'-6'3923,"0"1"-2176,-2 5-1500,3-10-225,-9 7 23,-3-7 0,-12 16-23,-20 16 1,-3 16-18,16-8 1,1 4-6,2 7 0,4 1-264,5-6 0,4 0 264,2 0 0,4-1 0,2 7 0,7-4 79,12-18-57,2-7 1,11-23-1,0-8 528,6-9-539,3 0-11,0 6-34,0 9-44,4 25 67,-15 33 0,-4 7 11,-17-17 0,-5 0 0,-8 14-45,-4-5 34,-5-8-1636,-9-7 1647,4-18 0,4-3 0,8-12 0</inkml:trace>
  <inkml:trace contextRef="#ctx0" brushRef="#br0" timeOffset="69036">18605 6907 19078,'-29'-31'433,"0"0"1,1 4-1,1 11-422,-4 36-11,5 7 0,2 6-11,7 3 0,3 2-219,-1 6 1,9-1-623,33 15 550,10-29 234,15-26 68,-16-15 135,4-21 1209,-10 1-918,-5 1-348,-15 16 1,-8 22 66,-2 14 69,2 17-181,0 0 1,1 3-29,3 1 1,3 2-1004,5 10 1,1-1-1048,-2-15 1,1-3 2044,13 21 0,-18-38 0,-5-7 0</inkml:trace>
  <inkml:trace contextRef="#ctx0" brushRef="#br0" timeOffset="70350">17023 9941 18496,'-29'-45'758,"0"0"0,6 7 0,5 0-713,7 0 0,6 0-40,10-7 1,5 2-6,0 11 0,4 2-17,6-9 0,5 4 17,24 1-28,-10 20 0,-1 12-6,-4 22 1,-7 14 33,-4 21 0,-13 12-1009,-14-6 0,-10 6 0,-2-2 1009,0-6 0,-1-2 0,-2 0 0,-4 4 0,-3 1 0,13-7 309,15-8 1,12-4-590,11-1 0,9-10-118,15-19 0,5-13 381,-8-7 0,-4-7 17,-4-7 0,-7-5 12,-6-24-1,-21 15 0,-9 0 11,-15 7 1,-6 3-23,3 0 0,-3 4-28,-13 7 0,0 9-521,-16 15-785,8 3-1758,12 9 3092,18-2 0,9-8 0,9-4 0</inkml:trace>
  <inkml:trace contextRef="#ctx0" brushRef="#br0" timeOffset="70685">17830 9403 18888,'-11'61'24,"0"0"1,0 0 0,1-11-1,1-3 1,1 2-22,1 7 1,-1 1 0,3-4-255,-2 2 1,5-3 250,7 6 0,9-4 17,7-17 0,5-4 5,-1-2 0,3-7-5,6-13 0,-1-10 166,12-17-183,-5-10 75,-12-9-97,-24-13-784,-52 20-926,5 18 1,-4 6-925,-2 6 1,0 5 2655,-4 4 0,7 1 0,10 1 0,11-5 0</inkml:trace>
  <inkml:trace contextRef="#ctx0" brushRef="#br0" timeOffset="71101">18250 9695 20266,'28'-22'-56,"0"0"0,32 16-482,-33 28 0,-4 10 488,-2-1 0,-7 3 44,-7 4 0,-8-1 18,-14 13 638,-18 3-359,7-21 336,1-7-537,18-20-79,14-10-11,4 1-45,10-1 34,5 3-56,18 16-23,-3 19 79,-4 8-202,-15 13-235,-31-12-157,-13 0-1065,-18-4 1670,3-15 0,-1-4 0,2 1 0,-15 0 0</inkml:trace>
  <inkml:trace contextRef="#ctx0" brushRef="#br0" timeOffset="72018">17463 11910 18384,'-52'-4'459,"0"0"1,3 14-1,5 11-409,10 12 1,7 7-34,5-2 0,8 3-17,13 6 0,13-4-460,37-3 62,-9-23 1,4-9 49,5-19 0,-1-8 84,-8 1 1,-5-3 268,-6-7 1,-5-2 136,-6-5 809,-8 12-570,-11 27-134,-4 18-90,-5 28-56,2 11-561,3 5 460,4 0-159,11-24 0,7-2-1572,6-5 0,4-4 1731,4-2 0,0-5 0,17 3 0,-24-26 0</inkml:trace>
  <inkml:trace contextRef="#ctx0" brushRef="#br0" timeOffset="72284">17929 12068 20165,'7'-34'153,"-1"-1"0,13 0 1,6 7-300,6 15 0,4 8-902,3 9 1,-1 6 520,13 20 527,-27 31 460,-36-5 296,-1-16 1,-2-1-466,2-4 0,0-2-263,-2-1 0,4-3-28,11 3-291,21-24-986,17-15-2702,16-11 3979,-19 1 0,-3 0 0,7-5 0,-5 1 0</inkml:trace>
  <inkml:trace contextRef="#ctx0" brushRef="#br0" timeOffset="72567">18565 11909 21230,'29'-37'33,"-1"1"1,1 3 0,2 5-90,29 6 39,-27 14 0,0 3-655,32 14-449,-36 16 1,-8 10 890,-15 11 0,-9 5 650,0 2 1,-5 0-284,-12 2 1,-3-4 120,7-19 0,2-4 89,-6 20-202,10-14-66,27-15-1256,39-28 353,-25 1 1,2-4-1532,12-8 1,0-3 2354,-6-1 0,-5 1 0,7-3 0,-6 1 0</inkml:trace>
  <inkml:trace contextRef="#ctx0" brushRef="#br0" timeOffset="74851">21889 6469 14204,'-9'3'2264,"1"-1"-2141,8-2 1737,0 0-1759,-2-1-45,2 0-56,-3-2 34,4 0-34,0 1 0,1-3 11,0 1 22,-1 1-33,0-1 90,-1 4-112,0-1 22,2-1 11,-2 0 22,1 0-33,-1 0 12,0 1 10,0-2-22,0 2-22,0 0 44,0-1-22,-9 0 11,-8 0 23,-4 1-12,-5 2-22,3 10 0,-3 7 0,-3 15-11,-3 23 67,14 2-56,9-3 0,23-16 0,12-25 34,8-7-34,3-9 0,15-23-124,-4-12 124,-22 11 0,-3-1 12,5-12-12,-17 12 0,-9 19-23,-2 5 1,0 14 33,0 35-11,2-10 0,2 4 0,1 1 0,2 1-134,2 1 1,3-2 145,15 11-24,3-7-268,1-8 280,17-9 0,-26-14 0,9-7 0</inkml:trace>
  <inkml:trace contextRef="#ctx0" brushRef="#br0" timeOffset="75384">22742 6313 18922,'-17'-9'1467,"-13"14"-1433,-17 6-23,1 11 34,17-4-45,4 2 0,4 3 34,-4 18-12,7 7-22,3-1-11,8-3 11,7-21 11,0-3 0,5-6 12,8-6 77,16-16-100,4-6-11,10-14 0,-6 3 11,3 6-90,0 9-772,11 33 817,-29 3 0,-5 7 51,3 12 0,-7 3 178,-14 7 1,-6-1-316,-1-12 1,-4-3 147,-7-8 0,-2-4-17,-6-1-4908,-2-10 4908,10-17 0,4 2 0,10-9 0</inkml:trace>
  <inkml:trace contextRef="#ctx0" brushRef="#br0" timeOffset="75801">23203 6407 19729,'33'-14'-30,"0"1"0,5 9 0,-4 11-172,-3 44 174,-20-12 0,-7 2 28,-10-6 0,-5-1 28,-7 0 0,-3-4 196,-15 4-134,10-11-34,11-12-11,12-6 0,32-13-45,1 3-45,25-4 22,-7 9 1,0 10 22,-4 8-179,-6 20 89,-35 10-739,-36 7-4087,2-34 1,-5-4 4380,1-3 0,2-4 0,-12-5 1,28-5-1</inkml:trace>
  <inkml:trace contextRef="#ctx0" brushRef="#br0" timeOffset="76600">25469 5982 20591,'-3'-11'78,"35"6"-168,10 9 1,3 6-158,-7-1 1,-8 8 190,-12 20 0,-14 5 56,-25-2 0,-10-2-17,2 7 1,-2-3 27,-1-10 0,6-4-22,14 0-23,37-17-560,23-12-1048,1-10 1,5-5 1492,5-3 0,0 0 0,-12 2 0,-3 0 1,-8 3-1,-1-1 0</inkml:trace>
  <inkml:trace contextRef="#ctx0" brushRef="#br0" timeOffset="76933">26098 6002 17588,'2'-46'549,"0"0"0,2 4 0,5 4-515,19 1-45,26 5-57,-1 25 68,-4 18 0,-20 32 0,-25 20-434,-9-25 1,-4 0 433,-1 1 0,-1 0 39,-8 11 1,2 0-8,8-11 0,4-1-32,2-2 0,5-5-56,26 2-224,31-35 280,-16-14 0,9-14 12,-35-9-1,-24-23-23,-16 34 1,-6 3-179,0 1 0,-2 3-360,-14 6 1,-1 8-712,10 9 0,2 4-1910,0-1 0,2 1 3219,-20 11 1,23-6 0,15-6-1</inkml:trace>
  <inkml:trace contextRef="#ctx0" brushRef="#br0" timeOffset="77134">26781 5874 19964,'-3'-6'403,"0"1"-347,1 67-527,7-20 1,1 5 470,-1 1 0,1 3 0,-1-3 0,3-1 0,0-5 0,0-9 0,-1 0 0</inkml:trace>
  <inkml:trace contextRef="#ctx0" brushRef="#br0" timeOffset="78750">21946 9238 12848,'0'-5'4023,"0"1"-2835,0 4-1121,-1 34 12,0 3-57,1-3 1,2 3-468,4 29 433,-1-33 1,0 0 38,1 0 0,2 1-3103,3 7 0,1-1 3076,5 10 0,0-4 0,-10-37 0</inkml:trace>
  <inkml:trace contextRef="#ctx0" brushRef="#br0" timeOffset="79151">22499 9235 15627,'0'-6'2331,"-24"40"-1961,10 3-253,-2-2 1,1 4-6,8 2 0,5-1-45,8 15-33,14 6 11,17-40-12,9-10 35,7-13-35,-15-12 1,-2-9-12,-6-3 1,-4-6-18,2-12 1,-8-2 5,-12 9 0,-7 1-11,-21-26-22,-17 31-90,-8 15-179,-5 7-1446,14 18 0,0 4 1737,-21 13 0,8 1 0,27-7 0</inkml:trace>
  <inkml:trace contextRef="#ctx0" brushRef="#br0" timeOffset="79551">23340 8813 18832,'-28'35'193,"1"0"0,-1 1 1,-10 16-1,7-1-171,16-9 1,6 0 5,2 13 0,9-1-28,15-10 0,5-4 0,-1-1 0,4-6-90,11-12 1,3-9 89,19-15-101,-1-14 45,-8-10-90,-14-24 135,-38 11-56,-43 10-869,4 36 0,-2 10-1064,4-2 0,2 4 2000,2 9 0,7 0 0,9-6 0,11-8 0</inkml:trace>
  <inkml:trace contextRef="#ctx0" brushRef="#br0" timeOffset="79867">23936 8862 17730,'-26'40'418,"1"-1"1,1 20-1,5-1-407,11-20 1,3 0-7,1 14 1,4-1 61,13 4 276,9-15-332,11-18 207,21-21-162,-6-33 59,-9-15-115,-35 2-100,-32 12-124,-22 38-673,-7 16-325,27-4 1,1 2 1256,-1 3 1,4 0 0,-6 4 0,11-6 0</inkml:trace>
  <inkml:trace contextRef="#ctx0" brushRef="#br0" timeOffset="81534">11698 17832 14294,'46'-1'63,"1"1"1,-1-2-1,2 0 415,-2-2 0,2-2 1,-1 0-1748,14-1 0,2-2 1388,-5 0 1,5 0 0,-2-1-16,-10 0 1,-1 1 0,4-2 47,-3 0 0,4 0 1,3-2-1,2-1 0,1 0-124,-2 0 0,2-1 0,2-1 1,1-1-1,3 0 0,2-2-290,-11 3 0,2 0 0,2-1 0,2-1 0,0 0 1,1 0-1,1-2 0,0 1 0,1-2 262,-11 4 1,1-1 0,1-1 0,0 0 0,1-1 0,1 0 0,-1 0 0,0 0 0,0 0 0,-1 0 0,-1 1 0,0-1-84,5-1 1,0 0-1,-1 0 1,-1 0-1,1 0 1,-2-1-1,1 1 1,0 0-1,1-1 1,-1-1 82,-3 2 0,0-1 0,1 0 0,0 0 0,0-1 0,0 0 0,-1 1 0,-1-1 0,0 1 0,-1 0 0,-1 1-159,8-3 0,-2 0 0,-2 1 0,0 0 0,0-1 1,1 1-1,3-2 0,3-2 164,-13 6 0,1-1 0,2 0 0,1-1 0,1-1 1,1 0-1,1 0 0,0 0 0,1-1 0,0 0 1,0 0-1,0 0 0,-1-1-34,-3 3 0,0-1 1,1 0-1,0-1 1,0 0-1,0 0 1,1 0-1,0 0 1,0 0-1,0-1 1,0 1-1,0 0 1,0 0-1,0 0 1,0-1 28,0 1 0,1 0 0,-1 0 0,1 0 0,-1 0 0,1 0 0,0 0 0,0-1 0,-1 1 0,1 0 0,-1 0 0,1-1 0,-1 1 0,0 0 0,0-1 2,4-1 0,-1-1 1,1 1-1,1-1 1,-1 0-1,0 0 1,0 0-1,-1 0 0,0 0 1,-1 1-1,0 0 1,-2 1-1,-1 0 1,-1 0-3,9-3 0,-3 1 0,-1 1 0,-1 0 0,-1 0 0,0 0 0,-1 1 0,1-1 0,0 1 0,0-2 0,1 1 0,-1 0 0,1-1 0,-1 1 0,1 0 0,-1-1 0,1 1 0,-1-1 0,0 1 0,1 0 0,-2 0 0,0 0 0,0 0 0,-1 1 0,0-1 0,1 0 0,1 0 0,1-1 0,1 0 0,1-1 0,-8 4 0,1 0 0,1-1 0,1-1 0,1 1 0,0-1 0,1-1 0,0 1 0,1-1 0,-1 1 0,0-1 0,1 0 0,-2 1 0,1-1-1,-1 1 0,0-1 0,0 1 0,0-1 1,0 1-1,-1-1 0,1 0 0,0 1 0,1-1 1,0-1-1,0 1 0,1-1 0,0 0 0,2 0-3,-6 1 0,2 1 0,0-1 0,1 0 0,0 0 0,1-1 0,0 0 0,0 0 0,0 1 0,1-2 1,-1 1-1,0 0 0,0 0 0,0 0 0,0 0 0,-1 1 0,-1-1 3,2-1 0,0 1 1,0-1-1,0 0 0,0 0 1,0 0-1,0 1 0,0-1 1,-1 0-1,-1 1 0,1-1 1,-2 1-1,0 0 0,0 1 1,-2 0-1,0 0 0,6-4 0,0 1 0,-1 0 0,-2 1 0,1 0 0,-2 0 0,0 0 0,0 1 0,-1-1 1,0 1-1,0-1 0,0 1 1,2-1 0,0-1 0,0 0 0,0 1 0,-1-1 0,0 1 0,-1 0 0,-1 1 0,-1 0 0,-1 0 0,-2 1-2,11-6 0,-4 1 1,-2 2-1,0-1 1,0 0-1,1 0 1,4-3-1,-10 6 1,2-1 0,2 0 0,0-1 0,1-1 0,0 1 0,1-1 0,-1 0-1,0 0 1,-1 0-25,-1 0 0,0 1 0,0-2 1,0 1-1,0 0 0,0 0 1,0 0-1,0-1 0,-1 1 1,1 0 0,-2 1 0,1 0 0,0-1 1,0 1-1,-1 0 0,0 0 1,0 0-1,-1 0 0,0 0 1,-2 1-3,7-5 0,0 0 1,-1-1-1,0 1 1,-2 1-1,-1 0 0,-3 1 1,-2 2-6,8-6 1,-5 2 0,-1 1-1,-2 1 1,1-1 24,-3 1 0,0 0 1,0 1-1,-1-1 1,-1 1 125,6-6 1,0 0-1,-1-1 1,1-3-127,-2 1 0,1-2 0,1-3 1,-1 0-1,-1-1 7,-8 7 0,-1 0 0,-1-1 0,1-1 0,0-1 0,1-1 3,0 1 0,0-3 0,2 0 1,-1-1-1,0 0 0,-1 1 1,-2 2-4,5-8 0,-1 2 0,-2 0 0,0 1 0,-1 0 75,-2 1 1,0 1 0,-1 0-1,-1 2 1,-3 2-76,8-10 0,-4 4 0,0-1 0,0-2 0,-1 0 0,0 0 262,-2 1 1,-1 0 0,0-4-286,-2 2 1,1-3 0,-1-1-1,-1 0-36,-2 1 0,-1 0 1,0-1-1,-1 1 25,0 1 1,0-1-1,0 1 1,-3 1-9,4-11 1,-2 1 0,-3 5 19,1-4 0,-3 3 16,0-2 0,0 0 211,-1 0 0,0-3-202,-1 6 1,1-5 0,1 0-4,-4 15 0,2 1 0,0-2 0,1-1-6,3-8 1,3-2-1,-1 0 1,0 4 202,3-3 0,0 3 0,-1 2-186,0 8 0,-1 2 1,-1 5-12,0 3 0,-1 6 950,15-17-3269,-8 18 2588,-11 25 0,-8 3 0,-7 11 0</inkml:trace>
  <inkml:trace contextRef="#ctx0" brushRef="#br0" timeOffset="-172149.73">1380 1201 19470,'54'-18'2,"0"-1"0,1 0 1,-12 5-1,0-1 1,2 2-351,2 1 1,4 0 0,0 1 0,-3 2-1266,19-3 0,-4 3 1613,0 2 0,-7 3 0,5 0 0,-17 4 0</inkml:trace>
  <inkml:trace contextRef="#ctx0" brushRef="#br0" timeOffset="-171966.73">1869 1252 14451,'-2'5'44,"1"-1"34,9 27 1,3 8 78,-4 5-154,0-4 1,1 8 0,-3-3-1248,-2 2 1,-4-2 1243,-4 9 0,-1-2 0,3 8 0,-8-23 0</inkml:trace>
  <inkml:trace contextRef="#ctx0" brushRef="#br0" timeOffset="-171831.73">1668 1872 18138,'48'-26'-192,"0"0"0,8 0 0,-1 3 0,-13 9 0,-2 3 0,-5 2 0,0 0 0</inkml:trace>
  <inkml:trace contextRef="#ctx0" brushRef="#br0" timeOffset="-171244.73">2377 1455 12904,'8'0'426,"-2"0"-347,-6 0 145,0 0-112,0 12-67,0-5 157,0 14 357,0-9-87,0 1-304,0-2-34,0-5 560,0 1 1088,0-4-247,0-2-1457,0-23-78,4-3 0,7-20 12,9 4-18,0 11 0,6 2-11,1 7 1,4 4-52,9 1 1,1 7 34,22 19-79,-33 6 0,-4 5-975,2 27-941,-14-14 0,-2 1 2028,11 15 0,-10-5 0,-1-28 0</inkml:trace>
  <inkml:trace contextRef="#ctx0" brushRef="#br0" timeOffset="-170915.73">3024 924 19706,'12'56'19,"0"1"1,0-12 0,3 2 0,1-1-20,4 2 0,1 0 0,1 0-622,0 3 1,0 0 0,-2-2 610,0 4 0,-3 0-53,-3-9 1,-2 2-1,-1-2 229,1 7 0,-4-2-160,-1-3 1,-6-6 477,-14-7-393,-17-46-56,-11-24-18,3-9 1,-2-8-262,14 18 1,1-2 0,0-1-892,0-2 1,0-1 0,4 2 174,1-4 1,10 5 960,26-2 0,0 31 0,5 3 0</inkml:trace>
  <inkml:trace contextRef="#ctx0" brushRef="#br0" timeOffset="-170698.73">3537 1096 18787,'-1'25'56,"4"6"-51,11 2 1,4 4-1407,-2-4 1,1 1 1400,0-2 0,-2-3 0,5 7 0,-12-26 0</inkml:trace>
  <inkml:trace contextRef="#ctx0" brushRef="#br0" timeOffset="-170313.73">4062 1288 16905,'-7'-10'1781,"-41"-5"-1501,25 14-280,-34-6-212,40 16 212,6 0 0,22 9 33,9-2 34,28 3-111,6-7-393,1-2 314,-5-6-237,0-15-233,-14-3 66,10-15 516,-25-5 45,-9-31 212,-20 30 1,-5-1 649,-1-4 0,-3 1-369,-23-13-359,10 26-168,21 21-235,6 20 22,33 28-1188,-3-9 1,3 2-572,1 0 0,1 0 1972,3 0 0,-5-4 0,-7-6 0,-11-6 0</inkml:trace>
  <inkml:trace contextRef="#ctx0" brushRef="#br0" timeOffset="-170165.73">4238 1145 15179,'39'-29'-780,"0"0"1,-1 0-1,7-6 1,-4 5-1,14 9 1,-34 14-1</inkml:trace>
  <inkml:trace contextRef="#ctx0" brushRef="#br0" timeOffset="-169948.73">4490 855 16838,'26'-22'-73,"0"-1"0,22 3 230,-14 61 212,-21 5 12,-24 16-134,-8-20-67,1-6-180,7-9-516,14-6-5423,42-14 5939,8-12 0,-2 0 0,-16-6 0</inkml:trace>
  <inkml:trace contextRef="#ctx0" brushRef="#br0" timeOffset="-169347.73">5739 938 14887,'5'1'91,"-1"-1"-69,-3 42 23,4-19 0,1 33-45,5-31-6813,10-5 6813,-5-9 0,1-4 0,-11-7 0</inkml:trace>
  <inkml:trace contextRef="#ctx0" brushRef="#br0" timeOffset="-168880.73">6138 789 18194,'-36'-9'425,"-1"0"1,1 6-1,4 6-425,-7 22 6,12 7 0,2 6-46,7 0 1,2 1 39,-2 0 0,5-1 0,15 20-22,17-35-180,16-11 124,8-7 78,15-26 134,-13-27-106,-21 13 0,-5-4 247,-8 3 0,-4 1-275,0-12-280,-6 29 280,-1 28 56,7 26-203,22 17-2441,-2-18 0,5-3-107,-2-6 1,4-5 2694,5-5 0,-1-6 0,-5-5 0,-8-4 0</inkml:trace>
  <inkml:trace contextRef="#ctx0" brushRef="#br0" timeOffset="-168515.73">6715 765 19336,'-52'9'33,"1"-1"1,10-3 0,6 7-51,13 17 0,8 6 17,3 13 102,38 0-282,27-20 68,-16-23 0,1-8 156,2-16 1,-5-9-17,-9-1 0,-7-4-215,-3-10 0,-7-3 187,-5 8 0,-3-3 0,-2-18 0,-4-1 129,-4 12 0,-3 2 0,-2 0 0,-3 7-152,-14 10-21,6 50 10,15 25 28,7 1 1,7 5-651,13 4 1,9 1 581,-3-11 0,4 0 0,-1-4 0,2 0 0,1-6 0,0-12 0,0 0 0</inkml:trace>
  <inkml:trace contextRef="#ctx0" brushRef="#br0" timeOffset="-168265.73">7101 819 19381,'18'60'56,"0"1"0,1-3 0,3-1-56,-2-16 0,3 0 0,-2-2-1097,1 6 1,-2 1 1056,6 14 0,-7-1 40,-13-23 0,-9-3 807,-14 4 0,-9-5-538,-2-9 0,-5-10-505,-14-14 1,-1-11-846,8-8 0,5-9-2667,1-18 1,6-8 3747,11 2 0,4 3 0,-3-10 0,9 8 0</inkml:trace>
  <inkml:trace contextRef="#ctx0" brushRef="#br0" timeOffset="-168132.73">7333 638 14933,'0'0'0</inkml:trace>
  <inkml:trace contextRef="#ctx0" brushRef="#br0" timeOffset="-167964.73">7686 925 17398,'0'0'0</inkml:trace>
  <inkml:trace contextRef="#ctx0" brushRef="#br0" timeOffset="-167480.74">8426 664 18440,'25'-36'272,"1"1"1,3 1 0,5 3-273,4 8 0,5 5-249,1 2 0,4 2 0,-1 3-2496,16 1 0,-3 4 2745,-1 3 0,-6 4 0,4 9 0,-50 4 0</inkml:trace>
  <inkml:trace contextRef="#ctx0" brushRef="#br0" timeOffset="-167315.74">8906 687 16075,'-1'7'673,"8"42"-539,3-20-112,-1 5 1,2 3-1,2-3 1,0 1-1698,0 4 0,-1 1-970,-1-2 1,0-1 2644,1 27 0,-9-41 0,-2-8 0</inkml:trace>
  <inkml:trace contextRef="#ctx0" brushRef="#br0" timeOffset="-167148.74">8750 1239 18765,'40'-21'-668,"-1"0"0,1 1 0,1 1 1,1 3-1,2 3-696,4 3 1,3 4 0,-4 1 1200,9-1 1,-5 3 0,14 3 0,-44 0 0</inkml:trace>
  <inkml:trace contextRef="#ctx0" brushRef="#br0" timeOffset="-166949.74">9316 1068 18418,'-19'-40'451,"-1"-1"1,2 3 0,5 2-407,16-11 22,9 17 1,8 1-63,7 5 1,6 3-46,12 0 1,3 8 0,0 16 0,-2 8-23,-10 0 1,-5 6 10,-7 8 1,-7 4-74,-5 13-2598,0 12-3766,17-18 6488,5-4 0,-3-23 0,-11-9 0</inkml:trace>
  <inkml:trace contextRef="#ctx0" brushRef="#br0" timeOffset="-166599.74">9958 709 20524,'-50'-7'-34,"9"22"34,42 23 34,33 13-135,6-13-312,-7-24 1,3-5 244,20-5 202,-15-7 0,0-4-51,-8-4 1,-2-1 38,26-13 0,-31-5-22,-24 14 180,-5 4 189,0 3 142,-2 5-287,2 1-280,1 2-112,3 5 235,14 20-67,-2-1-79,13 16-783,-4-13-3049,16 4 3911,-6-14 0,-1-1 0,-16-12 0</inkml:trace>
  <inkml:trace contextRef="#ctx0" brushRef="#br0" timeOffset="-166232.74">10833 803 18283,'-7'1'157,"1"0"-157,6-1-134,36-33-34,-8 5 168,-4 1 0,-1-1 56,-1-2 324,-15 7 315,-7 13 112,-3 4-606,0 3-324,0 6 123,1 6 34,7 7 11,6 5-12,25 17-67,-13-13 1,1 1-606,4 7 1,-1 1 212,12 19-964,-14-9-1075,-15-22-3238,0-8 5703,6-7 0,-7-4 0,0-3 0</inkml:trace>
  <inkml:trace contextRef="#ctx0" brushRef="#br0" timeOffset="-165948.74">11496 784 15975,'-5'3'885,"2"-1"-661,3-2-190,43-22 89,-22-9 168,3 3 0,-3-1 348,-20-15-224,-14 6-225,-10 22-89,-14 11 0,2 26-101,2 20-1972,24 22-1546,23-12 3518,21-9 0,-13-28 0,0-5 0</inkml:trace>
  <inkml:trace contextRef="#ctx0" brushRef="#br0" timeOffset="-165580.74">11850 775 18507,'-4'-8'616,"0"2"-571,4 6-34,19-36-22,0 23-34,20-26-67,6 34-605,-8 17-123,-5 11 806,-18 4 23,-12-2 11,-2-16 56,2-7 336,4-23 101,1-2 34,5-19-102,-3 10-54,0 3-136,-2 9-168,-1 8-67,-1 6-67,5 13 100,10 17-1265,21 10-2858,2 1 4090,15-10 0,-32-18 0,-1-5 0</inkml:trace>
  <inkml:trace contextRef="#ctx0" brushRef="#br0" timeOffset="-165115.74">12667 682 18507,'-4'3'706,"0"-1"-706,43-17 56,-16 0-45,28-16 0,-32-8 45,-17-2 11,-9 5-67,-13 12-11,-9 29 45,9 12-34,1 12 33,13 3-10,22 10 78,34-8-45,-5-18 0,5-3-56,-2-4 0,1-4-302,6-5 0,-3-4 66,-15 0 1,-4-5 106,2-8 0,-6-8 179,-12-8 1,-9-6 229,-7-11 1,-7-1 111,-7 2 0,-4 3-247,-1 10 1,1 5-146,0 1-258,14 26 180,2 35-56,21 29-522,-4-13 1,3 2-385,1-5 0,2-2-1863,-1-2 1,-1-3 2902,-3 4 0,-9-19 0,-6-8 0</inkml:trace>
  <inkml:trace contextRef="#ctx0" brushRef="#br0" timeOffset="-164980.74">13141 439 14036,'50'-4'-790,"1"0"0,-8 1 0,-2 0 0,21 3 0,-29 0 1</inkml:trace>
  <inkml:trace contextRef="#ctx0" brushRef="#br0" timeOffset="-164696.74">13674 420 17577,'-4'-10'3664,"1"2"-3664,3 8 0,11-11 101,33 5-208,-7-1 1,3 0-118,2 4 0,0 1-124,4-1 1,-3 0-169,9-4 404,-13-16 337,-26-12 604,-21-15-583,-7 10-100,-6 10-404,16 23 191,1 9-1031,16 28-482,9-4 0,7 2 1580,20 14 0,2-1 0,-17-14 0,-1-2 0,5-3 0,0 0 0</inkml:trace>
  <inkml:trace contextRef="#ctx0" brushRef="#br0" timeOffset="-164215.74">14994 444 15605,'0'-9'2454,"0"2"-1468,0 7-661,0 0-22,-9-44-225,1 28-78,-8-31-67,3 43 44,3 2-10,3 5 10,4 3 23,1 5 101,24 12 22,32-3-95,-13-10 0,1-1-28,-2-3 0,-2-2-33,24-2 33,-40-10-135,-15-12 135,-24-9 45,0 2-22,-12 5 66,14 13-22,6 3 12,4 4-46,4 0-369,0 2 292,1 20 21,8 21-246,0 9-526,9 13-1850,-3-18 2645,2-5 0,-8-17 0,-1-9 0</inkml:trace>
  <inkml:trace contextRef="#ctx0" brushRef="#br0" timeOffset="-164031.74">15067 540 16187,'43'-7'-583,"0"1"1,-4 0-1,0 2 583,-3 3 0,-4 1 0,0 0 0,9 0 0</inkml:trace>
  <inkml:trace contextRef="#ctx0" brushRef="#br0" timeOffset="-163846.74">15765 507 13835,'35'6'-1244,"0"0"0,29 2 1244,-27-3 0,-16-4 0,-7-1 0</inkml:trace>
  <inkml:trace contextRef="#ctx0" brushRef="#br0" timeOffset="-163331.74">5326 1998 14339,'52'0'40,"1"1"0,-1 0 1,7-3-1,3-2 0,7-2 59,-20 0 0,3-2 1,4-1-1,3-1 1,2-1-1,2 0 0,0-1-515,-5 1 0,2 0 0,1-1 0,2-1 1,2 0-1,0-1 0,1 1 0,0-1 0,0 1 1,-1 0 482,-2 0 0,0 0 0,0 1 0,1-1 0,0 0 1,0 0-1,0 1 0,2-1 0,-1 0 0,2 0 1,0 0-114,-8 1 0,0 1 0,2-1 1,0 0-1,0 0 0,1 0 0,1 0 1,-1 1-1,0-1 0,0 0 0,-1 1 1,0 1-1,-2-1 0,0 1 63,9-1 0,-2 0 1,0 1-1,-1 0 1,0 1-1,-1-1 0,1 1 1,-1 0-1,1 0 1,1 1-1,0-1-52,-3 0 0,1 1 0,-1 0 1,1 0-1,0 0 0,1 0 1,-1 1-1,1-1 0,-1 1 0,1-1 1,0 1-1,-1 0 35,2 1 0,0-1 0,0 0 0,0 1 0,1 0 0,-1 0 0,0 0 0,1 0 0,-1 0 0,0 1 0,1-1 0,-1 1-98,0-1 0,-1 1 1,1 0-1,0 0 1,0 0-1,0 0 1,0 1-1,0-1 0,-1 1 1,1-1-1,-1 1 1,1 0 25,-3 0 0,0 0 0,-1 1 0,0-1 0,0 1 0,0-1 0,1 1 0,0 0 0,0 0 1,1 0-1,1-1 0,1 1 1,-6 0 1,1 0 0,1 0 0,1 0-1,1 0 1,0 0 0,0 0 0,1 0 0,-1 0-1,0 0 1,0-1 0,-1 1 0,0 0-1,-2 0 1,0 0 54,7-1 0,0 1 0,-2-1 0,1 0 0,-2 0 1,1 1-1,-1-1 0,-1 0 0,1 0 0,0 0 1,0 0-1,0 1-261,0-1 1,0 0-1,2 0 1,0 0 0,0 0-1,-1 0 1,0 0 0,-2 0-1,-1 0 1,-3 0 0,-2 0-1,-4 0 277,22-2 0,-4 0 0,-3-1 0,-5 1 0,-4 0 0,-6 1 0,10-1 0,-8 1 0,-18-1 0,-24 0 0</inkml:trace>
  <inkml:trace contextRef="#ctx0" brushRef="#br0" timeOffset="-162948.74">7993 1722 18619,'59'-13'-36,"0"0"1,0 0-1,-4 1 1,2 0 0,2 0-1,2 0-908,-10 2 1,2-1 0,1 0-1,2 0 1,1 0 0,0 0 957,-1 0 0,0 0 1,1 1-1,1-1 1,2-1-1,2 1 1,4 0-105,-12 1 0,4 1 0,1-1 0,3 0 1,0 0-1,2 0 0,1 0 0,-1 0 1,0 0-1,-1 1 0,-2 0 0,-2 0 48,3 0 1,-2 0-1,-2 0 1,0 1 0,0 0-1,0 0 1,0 0 0,2 0-1,0 1 1,3-2-42,-5 2 1,1 0 0,1-1 0,1 0 0,1 1 0,1-1 0,-1 1 0,2-1 0,-1 1 0,-1 0 0,1 1 0,-1 0 0,-1 0-128,2 0 1,2 1 0,-1 1 0,0-1 0,1 1 0,-2 0 0,1 1 0,-1-1-1,-2 1 1,0-1 0,-1 1 0,-2 0-187,5-1 1,-1 1 0,-3-1-1,0 1 1,-1 0 0,0 0-1,1 0 1,0 0 0,3 0 395,1 0 0,3 0 0,3 0 0,1 0 0,-1 0 0,-1 0 0,-3 0 0,-3 1 0,-5-1 0,-7 1 0,15-1 0,-8 1 0,-6 0 0,-1 0 0,2 0 0,0-1 0,0 1 0</inkml:trace>
  <inkml:trace contextRef="#ctx0" brushRef="#br0" timeOffset="54028.54">13326 17848 15863,'49'-16'288,"1"1"1,-3 2-1,5 1 1,0 1-151,4 1 0,0 3 0,1-1-1299,3-1 1,0 1 0,1 0 1171,3 1 0,1 0 0,-4 1-8,-13 2 1,-2 1 0,3 0 66,0 0 1,2 1 0,2-1-1,-2 0-59,12 0 0,-1 0 1,0 0-9,4 0 1,0-1 0,-6 1 1,0 0 1,-10 0-6,0 0 702,-42 2-3010,-22 3 2308,-3 3 0,-1-2 0,4 1 0</inkml:trace>
  <inkml:trace contextRef="#ctx0" brushRef="#br0" timeOffset="54478.54">17829 17570 16575,'47'-19'70,"1"0"1,0 1-1,-1-1 1,14-2-1,2 1 1,2 1-1,0 2-1202,-3 1 0,0 3 0,1 0 1,1 1 1131,-8 1 0,1 1 0,0 0 0,-1 1 0,-2 1-6,-2 1 0,-4 0 1,1 2-1,3-1-187,1 0 1,2 0 0,2 1 0,0-1 0,0 0-736,-1 0 0,0 0 0,0 0 1,0 0-1,0 0 923,-1 0 1,1 0 0,0 0 0,-3 1 0,-3-1 0,12-1 0,-5 1 0,-9 0 0,-15 2 0,1-1 0</inkml:trace>
  <inkml:trace contextRef="#ctx0" brushRef="#br0" timeOffset="54846.54">24371 17127 16994,'59'4'22,"-1"1"1,1-4 0,1-3-42,-7-5 0,2-2 1,-1 0-1199,-8 1 1,-1-1 0,3 0 1109,0 0 1,2-1 0,1 1-1,-3 0-315,2 0 0,-2 0 0,3 0-1116,1-1 0,3 0 0,0 0 1,-2 0 1537,3 0 0,-2 0 0,-1 0 0,-1 1 0,-1 0 0,-7 1 0,19-4 0</inkml:trace>
  <inkml:trace contextRef="#ctx0" brushRef="#br0" timeOffset="55129.54">28840 16659 15280,'56'6'-509,"-1"-1"0,1 1 1,6-3-1,2 0 0,-2-2 94,-7 1 1,0-1 0,-1-2-1106,6-1 1,1-2 0,-3-2 1519,-9-1 0,-1-1 0,-5 1 0,-1 0 0,-4 0 0,-5 2 0,1-1 0</inkml:trace>
  <inkml:trace contextRef="#ctx0" brushRef="#br0" timeOffset="60478.54">18890 17678 19437,'7'0'829,"-1"0"-459,-6 0 403,0 0-728,-3-1-34,1-1-22,-5-2-807,1 0-5255,-6-2 6073,0-2 0,3 3 0,3 1 0</inkml:trace>
  <inkml:trace contextRef="#ctx0" brushRef="#br0" timeOffset="61079.54">16181 18713 19561,'-29'33'-4898,"7"-8"4898,20-32 0,1 4 0,1-6 0</inkml:trace>
  <inkml:trace contextRef="#ctx0" brushRef="#br0" timeOffset="61695.54">25260 17379 13432,'-50'4'0,"10"0"0</inkml:trace>
  <inkml:trace contextRef="#ctx0" brushRef="#br0" timeOffset="62114.54">20281 18897 8602,'0'0'0</inkml:trace>
  <inkml:trace contextRef="#ctx0" brushRef="#br0" timeOffset="62630.54">29317 17131 15818,'4'0'-3765,"-1"0"3765,-3 0 0,0 0 0</inkml:trace>
  <inkml:trace contextRef="#ctx0" brushRef="#br0" timeOffset="62896.54">26562 18944 20345,'-8'-17'-1959,"7"5"1,3 13 0,3 0 0</inkml:trace>
  <inkml:trace contextRef="#ctx0" brushRef="#br0" timeOffset="105728.54">13694 17117 6036,'0'0'0</inkml:trace>
  <inkml:trace contextRef="#ctx0" brushRef="#br0" timeOffset="106580.54">13202 16821 17588,'50'-11'177,"0"-1"1,0 1-1,3-1 1,3-2-1,3 0 1,-1 0-150,3-3 0,0 1 0,2-2 0,3-1-972,-11 4 1,4-2-1,1 0 1,0-1 0,-1 1-1,-2 0 944,2 0 0,-2-1 0,-1 1 0,0 0 0,-1 1 5,11-5 1,0 0 0,-3 2 0,-6 2 441,-10 4 0,-4 1 0,-3 2-767,9-3 1,-9 7-1221,-16 12 1540,-51 9 0,-2 2 0,-13-4 0</inkml:trace>
  <inkml:trace contextRef="#ctx0" brushRef="#br0" timeOffset="107130.54">17700 13026 9297,'-29'28'1404,"0"0"0,0-1 1,4-5 724,11-9-460,37-17-940,23-20-612,-1 2 1,6-3-1601,5-3 1,2-2 1493,-11 9 0,2-1 0,1 0-11,6 0 0,2-1 0,5-1-134,-11 6 1,5-1 0,1 0 0,1 0 0,-2 0 128,-4 3 1,0 0 0,0 0-1,-1 0 1,0 1-16,12-4 1,0 0-1,-3 1 1,-3 3-467,-1 0 0,-4 2 1,-11 3-3661,-2 3 4146,-29 7 0,-11 0 0,-6 1 0</inkml:trace>
  <inkml:trace contextRef="#ctx0" brushRef="#br0" timeOffset="107677.54">22905 9864 16670,'-5'1'1344,"1"0"-862,4-1-258,70-36-895,-37 21 1,5-3 672,11-3 1,10-5 0,4-1 0,0 1-315,-13 6 1,2 0 0,0 0-1,1 0 1,2 0 154,0 0 0,1-1 0,3 0 0,-1 0 0,-2 1 0,-1 0-466,0 1 0,-1 0 0,-2 1 0,-1 1 0,-2 0-498,4-2 1,0 2 0,-4 0 0,-7 2 1120,4-4 0,-8 3 0,5-3 0,-22 5 0</inkml:trace>
  <inkml:trace contextRef="#ctx0" brushRef="#br0" timeOffset="108295.54">25875 6493 15605,'1'8'302,"0"-2"-246,-1-6 595,0 0-551,16-7-44,-2 3-78,15-3-101,-12 5-214,-4 2-66,-8 0 56,-4 0-1345,-10 3 1692,-20 7 0,14-4 0,-12 3 0</inkml:trace>
  <inkml:trace contextRef="#ctx0" brushRef="#br0" timeOffset="108461.54">25877 6507 17252,'53'-1'169,"0"-1"1,1 1 0,-1 0 0,0-1-1,-1 0 1,0-2 0,-3-1-152,3-6 1,-3-2 0,0 0-851,6 0 1,1 0 0,0-1 831,1 1 0,1-1 0,4 0-580,-1 1 0,5-1 0,0 0 0,-2-1 580,-6 0 0,-1 0 0,-2 0 0,0 1 0,9-1 0,-2 2 0,-6-1 0,-4-2 0,-1-1 0</inkml:trace>
  <inkml:trace contextRef="#ctx0" brushRef="#br0" timeOffset="108764.54">28744 3937 16898,'58'-17'-205,"-1"1"0,0-1 0,-6 3 0,4 1 1,2-1-1,0 0 0,0 2 205,1 0 0,1 0 0,-1 1 0,0 0 0,-3 1 0,3-2 0,-3 1 0,0 0 0,-3 1 0,7 1 0,-1-1 0,0 0 0</inkml:trace>
  <inkml:trace contextRef="#ctx0" brushRef="#br0" timeOffset="112377.54">27559 6905 13723,'-5'-7'1703,"1"2"-1614,4 5-33,0 0-44,43 53-292,-15-25-3037,11 11 0,2-1 3317,-4-16 0,-1-1 0,-25-18 0</inkml:trace>
  <inkml:trace contextRef="#ctx0" brushRef="#br0" timeOffset="112547.54">27741 6891 14014,'-32'36'-26,"1"1"0,1-3 0,2 0-748,-8 18 774,19-22 0,2-1 0,-1 1 0,4 0 0</inkml:trace>
  <inkml:trace contextRef="#ctx0" brushRef="#br0" timeOffset="116477.54">28500 5803 16457,'13'-33'397,"0"1"1,22-25-264,13 29-1997,14 6 1863,-28 12 0,2 2 285,13 0 0,-1 7-291,-13 10 1,-6 8 16,2 41 73,-37-23 0,-12 0-1,-14 8 1,-7-5 107,5-9 0,-1-4-135,5-2 0,1-2 0,-11 13-45,25-4-986,55-15-404,10-3 9,-6-12 0,3-5 1370,-7 0 0,-4-2 0,8-2 0,-10-2 0</inkml:trace>
  <inkml:trace contextRef="#ctx0" brushRef="#br0" timeOffset="116811.54">29179 5773 18922,'-21'-50'537,"28"0"-537,54 29-23,-26 10 1,3 2-475,10 1 1,1 2 361,-13 2 1,-3 5-254,21 21 477,-51 21-16,-14-10 0,-6 1-62,-3-3 0,-3-2 23,-15 19 93,29-27-116,13-9 23,9-7-34,8-12 403,4-12-403,2-39 34,-15-7-34,-16 2-34,-22 24-44,-16 33-1452,7 18 1,0 9 1529,-8 25 0,-3-4 0,37-7 0</inkml:trace>
  <inkml:trace contextRef="#ctx0" brushRef="#br0" timeOffset="116995.54">29853 5596 18653,'7'56'-1438,"1"-1"0,0-3 0,2-5 1438,10 4 0,-8-22 0,-2-10 0</inkml:trace>
  <inkml:trace contextRef="#ctx0" brushRef="#br0" timeOffset="117395.54">28776 6656 18261,'36'38'-143,"1"-1"1,-3-2 0,1-4-4357,-1-8 1,-2-3 4498,13 3 0,-2-4 0,-30-18 0</inkml:trace>
  <inkml:trace contextRef="#ctx0" brushRef="#br0" timeOffset="117528.54">29011 6738 15762,'-30'37'-110,"0"0"1,-1 1 0,4 2-1,2 0 1,6-7 0,7 2 0,7 2-1</inkml:trace>
  <inkml:trace contextRef="#ctx0" brushRef="#br0" timeOffset="117728.54">29373 6766 15045,'6'35'-177,"-1"-1"1,-2 16-1,8-39 1</inkml:trace>
  <inkml:trace contextRef="#ctx0" brushRef="#br0" timeOffset="117878.54">29516 6742 13128,'0'0'0</inkml:trace>
  <inkml:trace contextRef="#ctx0" brushRef="#br0" timeOffset="118334.54">29870 6560 14137,'0'-4'3597,"0"1"-3328,0 3-190,-42 4 55,16 11-123,-5-2 0,1 2 68,-2 26 44,5 5-67,7 1-34,9-5 46,16 1 21,33-20-44,4-5-45,21-28 45,-17-10 0,-3-25-57,-22-3-2632,-39-5-852,-18 22 3496,3 21 0,0 4 0,2 6 0,7 0 0</inkml:trace>
  <inkml:trace contextRef="#ctx0" brushRef="#br0" timeOffset="118711.54">30052 6437 18966,'35'-17'4,"0"0"0,-2 1 0,-3 7-139,10 30-134,-24 22 280,-25-4 1,-10 3 195,-10 5 0,-5-1-151,-1-7 0,-1-4-34,6-6 1,5-4 22,11-2-34,10-8-11,18-3-840,43-5-1670,-11-4 0,3-2 2510,1 0 0,-1 0 0,-10-1 0,-4 0 0,-5 0 0</inkml:trace>
  <inkml:trace contextRef="#ctx0" brushRef="#br0" timeOffset="119081.54">30514 6509 18373,'13'-14'22,"-2"2"-22,-9 11 23,3-3-12,3-1 34,12-11 100,0-2-78,3 2-67,-9 5-33,-7 9 44,1 23-11,0 20-594,-2-6 0,0 4 594,-1 7 0,0-1 0,2 9 0,-4-11 0</inkml:trace>
  <inkml:trace contextRef="#ctx0" brushRef="#br0" timeOffset="119328.54">28843 7354 20122,'50'-12'68,"-1"0"1,0 0-1,1 0 1,5 1-1,4-1 1,3 0-1,3 0 1,1 1-1,-1 1-211,-4 1 1,0 2-1,2-1 1,0 1 0,0 1-1,1-1 1,-1 0-1036,-1 0 0,2-1 0,-1 1 1,1 0-1,-2 0 0,0 0 0,-1 2-369,4 0 1,0 0 0,0 1 0,-3 0 0,-4 1 0,-7 1 1546,8 0 0,-8 2 0,-6 0 0,-3 0 0,-7 0 0,0 0 0</inkml:trace>
  <inkml:trace contextRef="#ctx0" brushRef="#br0" timeOffset="119496.54">29370 7440 19090,'58'-3'52,"0"0"0,6-1 0,2-2-52,-21 1 0,2-1 0,3 1-1901,5-1 1,4 0-1,2 0 1,-5 0 1900,2-1 0,-3 0 0,0 1 0,2 1 0,0 0 0,-10 1 0,10-5 0</inkml:trace>
  <inkml:trace contextRef="#ctx0" brushRef="#br0" timeOffset="120178.54">29323 5761 15213,'-35'21'265,"0"1"0,2-1 0,7 2-198,7 34 23,14-17-12,19 5-33,18-27 11,2-12 0,4-6-39,0-10 0,-1-6-6,4-4 1,-5-6-29,-8-7 0,-13-2-689,-27-20-807,-14 21 113,-21 30-595,17 17 1995,11 8 0,10-7 0,8-2 0</inkml:trace>
  <inkml:trace contextRef="#ctx0" brushRef="#br0" timeOffset="120462.54">29349 5990 17476,'-25'47'93,"1"1"1,4-11-1,11-4 19,29 8-90,14-25 91,24-10-90,-7-26 33,-4-16-56,-28-4-124,-32 5-1075,-16 23-1591,-14 14-3429,-3 15 6219,0 14 0,21-10 0,8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37:35.2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3736 839 18653,'-38'2'160,"0"1"1,-15 21-1,1 14-153,20-2 1,3 7 0,0 3-347,-5 8 0,1 4 1,4 0 297,6-2 0,4 1 0,7-3-211,4 5 0,13-6-163,13-13 0,9-9 213,3-13 1,5-6-830,20-2 1,6-5-2203,3-9 0,1-3 3233,-1-1 0,-3-1 0,-16-2 0,-8-1 0,-9-1 0</inkml:trace>
  <inkml:trace contextRef="#ctx0" brushRef="#br0" timeOffset="452">3996 1330 16871,'-5'38'-269,"0"0"0,8 2 0,10-8-1624,42-10 1741,-11-13 1,3-5 140,-5-7 0,-1-4-157,2-4 1,-3-3 167,11-18 346,-26 8 1,-2-3 1839,2-13-808,-4 4-1333,-22 21 100,-6 21-10,-2 3 178,-1 9-301,5 2 21,5 12-2588,20-1 2555,8-4 0,-5-10 0,-2-13 0</inkml:trace>
  <inkml:trace contextRef="#ctx0" brushRef="#br0" timeOffset="851">4708 1438 17442,'-1'6'1883,"-1"-1"-1547,2-5-369,-3-40 10,12 23-21,3-32-696,35 35-1199,10 10 1054,0 10-292,-8 10 349,-22 14 839,-13-11 649,-4 2 540,-9-15 727,1-9-1322,1-26-67,8-14-337,-1-4-33,6 5-156,-4 26-57,8 9-34,7 24-895,7 13-875,-7 7-2263,-5 0 4112,-11-16 0,-5-9 0,-2-5 0</inkml:trace>
  <inkml:trace contextRef="#ctx0" brushRef="#br0" timeOffset="1318">5541 1195 15202,'-7'-6'840,"1"1"-392,6 5 202,0 0-415,-14 36-78,19-6-112,-3 18-45,27-23-392,9-17-336,7-4 111,4-9 584,2-6-3751,2-8 3772,-2-8 12,-7-1 125,-10-8 760,-17 13 135,-8 0-224,-12 15 470,-2 3-964,1 3 2968,1 14-3225,17 20-36,1 3-861,17 9-616,0-16-706,8-8 516,8-6 1658,5-8 0,-22-4 0,-5-2 0</inkml:trace>
  <inkml:trace contextRef="#ctx0" brushRef="#br0" timeOffset="1503">6425 773 16199,'6'-6'1827,"-1"1"-1458,-5 52-257,0-10-90,1 2 1,2 3-23,5 17-1608,3-19 0,7-2 1608,8-8 0,0-3 0,8 21 0,5-30 0</inkml:trace>
  <inkml:trace contextRef="#ctx0" brushRef="#br0" timeOffset="1867">7049 1004 20860,'-33'-3'213,"-1"1"0,-16 7-325,35 7-157,15 12-202,16 1-201,11 0 268,18-2 337,-2-12 0,4-4 5,5-1 1,2-6 105,9-6 1,-4-8 11,-12-8 0,-9-8-45,-11 1 1,-9-4 27,-14-6 0,-8-1-16,-13-23 195,0 22 1,-3 2 722,-9-15-1064,3 18 123,17 46-45,9 36-773,7 18-1160,6-14 1,7 1 1977,4-3 0,3-3 0,-7-6 0,0-5 0,16 9 0</inkml:trace>
  <inkml:trace contextRef="#ctx0" brushRef="#br0" timeOffset="2034">7311 1055 19695,'55'-18'-553,"-1"0"1,1 0 0,-6-1 0,-5 3-1,-9 8 1,-1-1 0</inkml:trace>
  <inkml:trace contextRef="#ctx0" brushRef="#br0" timeOffset="2156">7774 924 19829,'-3'3'45,"1"0"-414,2-3 369,34 45 0,-25-33 0,25 33 0</inkml:trace>
  <inkml:trace contextRef="#ctx0" brushRef="#br0" timeOffset="2317">7875 841 21140,'-3'-5'-448,"0"2"448,3 3 0,0 0 0</inkml:trace>
  <inkml:trace contextRef="#ctx0" brushRef="#br0" timeOffset="2767">8148 902 21208,'60'18'-1255,"-4"-1"1008,-10-1 225,-3-4-90,-5-6-102,8-5 270,-5-16-33,3-4 56,-15-5-125,-3-1 35,2 5-22,18-7 33,-4 4 44,3 0 13,-13-3 89,-14 7 134,-4-6 190,-13 9 124,-17 4-381,-10 18-123,-6 11-68,-1 21 0,17 5-22,7 4-302,12-3-2544,42 3 2846,0-29 0,2-5 0,15 12 0,-25-21 0,1 0 0</inkml:trace>
  <inkml:trace contextRef="#ctx0" brushRef="#br0" timeOffset="3159">10066 538 14563,'7'-4'2756,"1"42"-2297,-4-2-381,-1 0 1,1 2-11,5 21-68,2 0-258,2 1-3372,-6-22 0,-1-1 3630,1 13 0,-1-3 0,-6-33 0</inkml:trace>
  <inkml:trace contextRef="#ctx0" brushRef="#br0" timeOffset="3303">9994 974 19785,'-6'-2'190,"1"1"-190,5 1-3350,63-46 3350,-24 30 0,1-1 0,0-9 0,-1 1 0,-7 15 0,0-1 0</inkml:trace>
  <inkml:trace contextRef="#ctx0" brushRef="#br0" timeOffset="3735">10580 798 20882,'-28'13'-246,"12"2"-303,31 5 168,8-1-45,6-2 68,18-3 402,7-7-21,12-12 44,-7-21 56,-20-6-11,-14-15 348,-18 5 49,-5 7 1,-3-4-196,-6 0 0,-3-2 22,1-3 0,-2 3-90,-12-15-66,6 29-180,11 22-90,5 4 68,8 43-130,5-3 1,2 4-79,-2 4 1,1 1-437,5 8 0,0-3 100,-7-16 0,0-2-2313,12 26 234,6-10 2645,1-27 0,0-3 0,-2 1 0,17-6 0</inkml:trace>
  <inkml:trace contextRef="#ctx0" brushRef="#br0" timeOffset="3917">11452 833 21152,'-47'-33'257,"10"8"-268,35 22-930,-1 3-247,1 7-370,-3 4 1558,-8 13 0,7-12 0,-5 3 0</inkml:trace>
  <inkml:trace contextRef="#ctx0" brushRef="#br0" timeOffset="4300">11041 878 13005,'-1'39'1348,"1"0"1,1-4-1,5-3-956,16 2-241,6-17 1,5-3 38,24 1 1,2-12 0,3-7-57,-22-3 1,0-3-96,24-14 0,-5-5-510,-30 9 0,-5-3 185,5-8 0,-8-2 185,-26-18 199,-16 15 0,-10 2-48,-8 4 1,-7 5 50,-14-2 0,-4 8-95,4 11 0,3 8-382,15 5 0,6 4-2548,-8 18 2954,48-4 1,-1-10 0,8-4-1</inkml:trace>
  <inkml:trace contextRef="#ctx0" brushRef="#br0" timeOffset="4751">11800 548 20154,'-12'51'134,"0"0"1,0-2-1,4-2-128,8-12 0,6-1-74,6 10 1,5 0-224,-2-13 0,3-3-23,9 7 0,3-6-358,22-6 515,5-12-292,-2-15 259,-22-10 0,-1-6 402,15-27 729,-24 18 1,-4-1-34,-2-13-348,-11 18-190,-6 15-57,-3 1-89,-4 0 101,-11-1-202,-4 5-167,-6 7 44,6 15 0,1 16 0,7 14-34,5-11 0,8 3-386,17 0 0,10-1 156,0 0 1,8-4-62,1-12 1,7-4 0,3-3-1576,3-5 1,5-4 0,1-2 0,-3 0 1740,2 1 0,-2 0 1,1-2-1,2 0 1,1-1-1,-9-1 0,12-1 1</inkml:trace>
  <inkml:trace contextRef="#ctx0" brushRef="#br0" timeOffset="5235">5185 2597 17493,'49'-8'67,"1"0"0,-1 0 1,1 0-1,5-2 1,1-1-1,2 0 0,0-2-832,-7 2 1,0-1 0,1-1-1,1 0 1,2-1 844,-3 0 0,1 1 1,1-2-1,0 0 0,2 1 1,1-1-154,-4 0 1,1 1 0,1-1 0,1 1 0,0-1 0,1 0 0,1 0 79,-3 1 0,0-1 0,1 1 0,0 0 0,1-1 0,0 1 0,1-1 0,0 1-35,-2 1 1,-1 0-1,0 0 1,1 0 0,1 0-1,0 0 1,3 0 0,1 0-1,3 0 28,-9 2 0,2 0 0,1 1 0,1-1 0,2 0 0,1 0 0,0 0 0,2 0 0,0 0 0,0 1 0,0 0 0,0 0 0,0 0 0,0 1-94,-2 1 0,0-1 0,1 1 1,0 0-1,1 1 0,-1 0 1,1-1-1,0 1 0,0 0 1,0 1-1,0-1 0,0 0 1,0 0-1,0 1 0,0-1 53,-1 0 1,1 0 0,-1 0-1,1 1 1,0-1 0,0 0 0,0 0-1,-1 1 1,1-1 0,-1 1 0,0 0-1,-1 0 1,1 1 0,-2 0 0,0 0 7,5 1 0,0-1 0,0 1 1,0 1-1,0-1 0,0 1 0,-2 0 1,0 1-1,-1-1 0,-2 1 1,-2 0-1,-1 0 0,-3 1-12,10-1 0,-3 1 0,-2 0 0,-2 1 0,-2 0 1,0 0-1,-1 0 0,1-1 37,10 1 1,0 0 0,-2 0 0,0 0 0,-2 0 0,-2 0-52,2 0 1,-2 0 0,-1 0 0,-1 0 0,-2 0-185,5 0 0,-1 0 0,-4 0 0,-8 0-138,0 0 0,-8 0 1987,-1 0-1236,-92 1-202,16 1 0,0 2-146,-16 4-10,-11 7 2288,22 4-3992,10 1 1,0 1 1691,-17 14 0,4 0 0,26-19 0</inkml:trace>
  <inkml:trace contextRef="#ctx0" brushRef="#br0" timeOffset="6401">5353 4006 11437,'-5'0'493,"0"0"347,5 0-235,-11 16-313,8-6 178,-9 16-67,12-6-100,7 28-118,0-11 0,3 6-66,1 0 1,1 4-1,1 1-837,-1-3 0,1 0 1,0 1 773,2 8 0,0 2 0,-1-1 26,-1-7 0,0-1 0,-1 1-471,0 5 1,0 1 0,0 1 466,1 4 1,-1 1-1,1 5-7,-3-8 1,0 4 0,1 2 0,0 2 0,-1 1-26,-1-6 1,0 2 0,0 0-1,-1 2 1,1-1 0,-1 1-384,1 1 1,0 1 0,0 0 0,0 0 0,-1 0 0,0 0 358,-1-8 0,0 1 1,-1 0-1,0-1 1,1 0-1,-2-1 1,1-2-1,0 9 0,-1-3 1,0 0-1,0 1 1,0 5-172,-1-9 0,1 3 1,-1 1-1,0 3 1,0 0-1,0 2 1,-1-1-1,1 1 176,-1-4 1,0 0-1,-1 0 1,1 1-1,0 1 1,-1 1-1,0 0 1,1 2-1,-1 2-48,1-9 1,-1 2-1,0 1 1,0 1 0,0 1-1,0 1 1,0-1 0,1 2-1,-1-1 1,0 1 0,0-1-1,0 0 34,-1-4 1,1 1 0,0-1 0,-1 1 0,1 0 0,-1 1-1,1-1 1,0 0 0,-1 1 0,1-1 0,0 1 0,-1-1-1,1 1-25,0 1 0,0 0 0,0 1 0,0 0 0,1 1 0,-1-1 0,0 0 0,0 0 0,0-1 0,1-1 0,-1 0 0,0-1 0,0-1 21,1 2 0,-1-1 0,0-1 0,1-1 1,-1 0-1,1-1 0,-1 0 0,0-1 0,1 1 1,0-1-1,-1 1 4,1 3 0,0 1 1,1 0-1,-1 0 1,0 0-1,1-2 1,-1 0-1,0-1 1,0-3-1,0 0 4,1 6 1,-1-3 0,0-2-1,0-1 1,0 1 0,0 1-1,0 3 4,0-2 0,0 1 0,0 1 1,0 2-1,0 0 0,0 1 0,0 0 1,0 0-1,0-1 0,-1-6 0,1-1 1,-1 1-1,0-1 0,0 1 1,0 0-1,0 0 1,0 1-1,0 0 0,1 2-13,-1 0 0,0 2 0,0 1 0,1 1 1,-1 0-1,0 0 0,1 0 0,-1-2 0,0 0 1,0-2-1,0-2-6,0 9 1,1-2 0,-1-1 0,0-2 0,0-1 0,0 0-1,0-1 1,0-1-2,0 3 1,1 0 0,-1 0-1,0-2 1,1-1 0,0-3-1,-1-3 2,2 13 0,-1-4 0,1-2 0,1 3 112,1-4 1,0 4 0,1-1 0,1 0 0,0-2-181,3 5 0,0-3 1,2 0-1,-1-1 101,0-3 0,0 1 0,1-2 0,1-6-432,3-1 0,1-5 0,1-8-1900,19 12-1175,-4-24 3471,-4-15 0,-13-11 0,-7-2 0</inkml:trace>
  <inkml:trace contextRef="#ctx0" brushRef="#br0" timeOffset="7503">5991 5474 16804,'50'-16'0,"1"0"0,-1 0 0,1 0 0,11-3 0,0 1 0,5 1-1062,-13 8 1,3 0 0,2 2 0,0-1 0,0 0 1049,-2 0 1,0-1 0,0 1 0,1-2 0,2 1-198,-4 0 0,1-1 0,1 0 0,1 0 0,0 0 0,2-1 209,-6 1 0,0 0 0,0 0 0,2 0 0,1-2 0,3 0 0,3 0-43,-10 1 0,1-1 1,2 1-1,2-2 0,1 1 1,2-2-1,0 1 0,2-1 1,-1 0-1,2-1 0,-1 1 1,1-1 42,-7 2 0,1-2 0,1 1 0,1-1 0,0 0 0,0 0 0,1 0 0,1-1 0,-1 1 0,1-1 0,0 0 0,0 0 0,0 1 0,-1-1 0,1 0-67,-3 1 1,1 1-1,-1-1 1,1 0-1,0 0 1,0 0-1,0-1 1,0 1-1,1 0 1,-1 0-1,0-1 1,1 1-1,0-1 1,-1 1-1,1-1 1,0 0 66,2 0 0,1-1 0,0 0 0,0 0 0,1-1 0,0 1 0,0-1 0,-1 1 0,1-1 0,-1 1 0,0-1 0,-1 1 0,0 0 0,-2 0 0,0 1 0,-1 0-6,3-2 0,-2 2 0,-2 0 0,0 0 0,-2 0 0,1 0 0,-1 0 0,0 1 0,2-1 0,1 0 0,1-1 0,2 0 0,2 0 9,-8 2 1,2 0-1,0-1 1,2 0-1,0 1 1,2-2-1,0 1 1,1 0 0,0-1-1,1 1 1,1-1-1,-1 0 1,1 1-1,0-1 1,0 0-1,1 0 1,-1 0 0,-1 0-1,1 0-4,-7 2 0,1 0 0,-1-1 0,0 1 0,1 0 0,-1-1 0,1 1 0,-1-1 0,1 0 0,0 1 0,0-1 0,1 0 0,0 1 0,0-1 0,1 0 0,-1 0 0,2 0 0,0 0 0,0 0 0,1 0 0,0 0 0,1 0 1,-7 1 0,2 0 0,-1 1 0,1-1 0,1 0 0,0 0 0,1 0 0,-1-1 0,2 1 0,-1 0 0,1 0 0,0-1 0,0 1 0,1 0 0,-1-1 0,1 1 0,0 0 0,0 0 0,0-1 0,0 1 0,0 0 0,-1 0 0,1 0 0,0 0 0,-1 0 0,0 0 0,0 1 0,0-1 2,-1 1 0,1-1 0,0 0 0,1 1 0,-1-1 0,1 1 0,0-1 0,-1 1 0,1-1 0,0 1 0,0 0 0,0-1 0,0 1 0,-1 0 0,1 0 0,-1 0 0,0 0 0,0 0 0,0 0 0,-1 0 0,0 1 0,-1-1 0,0 1 0,0 0 0,-1 0 0,0 0 0,-1 0 0,0 0 4,8-1 1,1-1 0,-2 1 0,0 0 0,-1 0 0,0 0 0,0 0 0,-1 1 0,0-1 0,-1 1 0,0 0 0,0 0 0,0 0 0,-1 0 0,1 0 0,-1 1 0,0-1-1,0 1 1,0 0 0,0 0 0,1 0-2,2-1 1,1 0 0,0 1 0,1 0 0,-1-1 0,0 1 0,1 0 0,-1 0 0,-1 0 0,0 1 0,0-1 0,0 1 0,-2 0 0,0 0 0,-1 1-1,-1-1 1,-1 1 0,-1 0 0,-1 1 5,9-2 0,-2 0 0,-1 1 1,-2 0-1,-1 1 0,0 0 0,-1 0 1,-1 0-1,0 0 0,1 0 0,-1 1 1,1-1-1,0 0-7,4 0 1,1 0 0,-1 0-1,0-1 1,0 2 0,0-1-1,-1 0 1,1 0 0,-1 1 0,1-1-1,-1 1 1,0 0 1,-2 0 1,-1 1-1,-1 0 1,0 0-1,0 0 1,1 0-1,-1 0 1,1 0 0,0 0-1,2 1 1,0-1-1,1 0 0,-4 1 1,0-1 0,1 1 0,2 0-1,-1-1 1,2 1 0,-1 0 0,1 0-1,0-1 1,0 1 0,0 0 0,-1 0 0,0 1-1,-1-1 1,0 1-6,6-1 1,-1 0 0,0 1 0,0 0-1,0 0 1,0 0 0,-1 0 0,0 0-1,0 0 1,0 0 0,-1 1 0,1-1-1,-1 0-1,-2 0 0,0 1 0,1-1 0,-1 0 0,0 0 0,0 1 0,0-1 0,-1 0 0,-1 1 0,0 0 0,-1-1 0,-1 1 0,-2 1 0,14-2 0,0 1 0,-1 0 0,-1 0 0,-1 1 0,-2 0 0,-4 0 0,-2 0 0,-3 0 40,9 0 0,-5 1 1,-4 0-1,-2 0 1,0 0-41,5 0 0,-1 0 0,-2 0 0,-3 0 314,5 1 0,-2 0 0,-3 0-320,16 0 0,-7 1 729,-27 0 1,-5 0-635,9 0 2275,-50 0-2330,-16 0 2688,-8 10-2722,-4 9 34,-7 21-23,4 8 0,-1 5-227,5-6 1,-2 3 218,3-5 0,-4 6 0,-3 1 0,-1 0-627,8-12 0,-2 0 0,0 0 0,-1 0 0,0 0 624,-1 1 0,0 0 0,-1 1 0,0-1 0,-1 1 2,-4 2 0,-2 0 1,1 0-1,-1 0 1,2-3-1,-3 3 1,2-3 0,-1 1 0,-4 3-300,9-8 0,-2 2 0,-2 1 0,-2 2 0,0 0 0,-2 0 0,1 0 292,1-3 1,-1 0 0,0 0 0,0 1 0,-2 0 0,-1 1 0,-1 1 0,-1 1-112,10-8 0,-1 2 0,-1 0 0,-2 2 0,0-1 1,0 1-1,0 1 0,-1-1 0,1-1 0,0 1 1,2-2-1,0-1 116,-4 3 0,2-1 0,-1 0 0,1-1 0,1 0 0,-1-1 0,1 1 0,0-1 0,-1 1 0,0 0-75,-1 1 0,0 1 1,-1-1-1,1 1 0,-1 0 1,1-1-1,0 0 0,1 0 1,1-1-1,1-1 75,-3 2 0,1-1 0,1 0 0,1-1 0,0 0 0,0 0 0,0 0 0,-2 0 0,-1 1 0,-1 1 0,0 0 0,0-1 0,0 1 0,-1 0 0,0 0 0,0 0 2,4-4 1,1 1-1,0-1 1,0 1-1,0-1 1,-2 2-1,-1 0 1,-1 1-1,-3 2-2,6-4 0,-2 0 0,-1 2 0,-2 1 0,0 0 0,-1 1 0,-1 0 0,-1 0 0,0 1 0,-1 0 0,0 0 0,1-1 0,-1 1 1,7-5 0,-1 0 1,0 0-1,-1 1 1,0-1-1,0 1 1,-1 0-1,1-1 1,-1 1-1,0 0 0,-1 0 1,1 0-1,0 1 1,0-1-1,0 0 1,0 0-2,-1 0 0,1 1 0,-1-1 0,0 1 0,0 0 0,0 0 0,0-1 0,0 1 0,0 0 0,0 0 0,0 0 0,0-1 0,0 1 0,0-1 0,-1 0 0,1 1 1,0-1 0,-2 0 1,1 0-1,-1 1 1,0-1-1,1 1 0,-1-1 1,0 0-1,0 0 1,1 0-1,0-1 0,1 0 1,0 0-1,1-1 1,1-1-1,1 0-2,-6 3 0,2 0 0,0-1 0,1-1 0,1 0 0,0-1 0,0 0 0,1 1 1,0-1-1,-1 0 0,0 0 0,0 1 1,-2 0 0,1 1 0,-1-1 0,1 0 0,-1 1 0,0-1 0,1 0 0,-1 1 0,0-1 0,0 1 0,0-1 0,0 1-1,1-1 0,-1 0 0,2-1 0,-1 1 0,0 0 0,0-1 0,0 1 0,-1 1 0,-1 0 0,-1 0 1,-1 2-1,-2 1-2,9-6 0,-2 2 1,0 0-1,-2 0 0,0 2 1,0-1-1,-2 1 1,1 1-1,-1-1 0,-1 1 1,1 0-1,-1 1 0,0-1 1,0 0-1,1 0 1,-1 0-1,1-1-10,4-2 1,0 0-1,0 0 1,0 0 0,-1 0-1,1 0 1,-1 1 0,0-1-1,1 0 1,-1 1 0,0-1-1,0 1 1,0-1-1,0 1 1,1-1 0,-1 1-1,0-1 1,1 1 0,-1-1-1,1 1 0,-1-1 0,1 1 0,-1 0 0,1-1 0,-1 1 0,1 0 0,-1 0 0,1 0 0,-1 0 0,1-1 0,0 1 0,0 0 0,0-1 0,0 1 0,0-1 0,1 0 0,0 0 0,0 0 3,-4 2 1,0 0 0,0 0 0,0 1 0,0-1-1,0 0 1,1 0 0,-1 0 0,1 0 0,0-1 0,1 1-1,0-2 1,1 1 0,1-2 0,1 1 0,1-2 0,1 0 5,-11 8 1,1-2 0,2 0 0,1-2 0,1 1 0,0-2 0,2 1 0,-1-1 0,0 1 0,0-1 0,0 1-1,0-1 1,1 1 0,-1-1 0,1 0 0,0 0 0,0 0 0,0 0 0,0 0 0,0-1 0,1 1 0,0-1 0,-4 3 1,0 0 0,1-1 0,0 1 0,0-1 0,0 0-1,1 0 1,-1 0 0,2 0 0,-1 0-2,-2 2 0,0 0 0,0-1 1,1 1-1,0 0 0,0-1 1,1 0-1,0 0 0,0 0-1,4-3 0,0 0 0,1-1 0,0 0 0,0 0 0,0 0 0,0 1 0,-1-1 1,0 1-113,-4 3 1,-2 1 0,1 0 0,-1 0 0,0 0 0,0 0 0,1 0 0,1-2 0,2-1-315,-6 4 1,2-2-1,1 0 1,0-1-1,1-1 1,1 0-1,0 0-201,-4 3 1,0 1 0,0-2 0,2 0 0,4-3 0,3-2 631,-15 8 0,6-3 0,13-9 0,10-4 0,27-18 0</inkml:trace>
  <inkml:trace contextRef="#ctx0" brushRef="#br0" timeOffset="8000">9037 7650 11201,'54'-28'-116,"0"0"1,0 0 0,-8 0 0,-3 4 0,-7 11 0,0-1 0</inkml:trace>
  <inkml:trace contextRef="#ctx0" brushRef="#br0" timeOffset="8183">11654 6896 14283,'39'-7'-1309,"-1"0"1,10 0 0,-24 0 0</inkml:trace>
  <inkml:trace contextRef="#ctx0" brushRef="#br0" timeOffset="8401">15439 5632 10118,'60'-24'-505,"0"-1"1,0 1 0,-11 5 0,3-1 0,1 0-1,-1 0 1,-2 2 407,0-1 0,-1 2 0,-2 0 0,0 0 0,14-5 0,0 1 0,-9 2 0,-15 6 0,0 0 0</inkml:trace>
  <inkml:trace contextRef="#ctx0" brushRef="#br0" timeOffset="8467">17328 4971 7995,'49'-14'-42,"0"0"1,0 0 0,0 0 0,2-1 0,1 1 0,-2 0 0,-4 1 0,11-3 0,-5 2 0,-7 2 0,-1-1 0</inkml:trace>
  <inkml:trace contextRef="#ctx0" brushRef="#br0" timeOffset="8600">21146 4354 12949,'0'0'0</inkml:trace>
  <inkml:trace contextRef="#ctx0" brushRef="#br0" timeOffset="8951">9069 10825 13005,'62'-5'-215,"1"1"1,-1-1-1,1 0 1,-2 0 0,1-1-1,-2 0 1,-2-3-541,6-5 1,-4-3 0,2 0 542,-13 3 0,2 0 0,-2 0 1,-4 1-1,13-4 0,-6 2 0,-7 1 1,0 0-1</inkml:trace>
  <inkml:trace contextRef="#ctx0" brushRef="#br0" timeOffset="9184">13053 9770 15000,'37'54'-914,"3"-30"1,5-8 672,-3-14 1,3-7-515,0 0 0,4-2 0,0-1 53,-2-3 0,0-2 0,1 0-676,5-2 1,1-2-1,0 0 1378,6-1 0,1-1 0,-5 2 0,-4 1 0,-5 0 0,-5 3 0,-1 0 0</inkml:trace>
  <inkml:trace contextRef="#ctx0" brushRef="#br0" timeOffset="9317">16590 9254 12344,'59'1'-288,"0"0"1,0-1-1,1 1 1,1 2-1,-3 0 1,3 1-562,-5 0 0,3 0 0,-1 1 0,-4 0 663,0 3 0,-5 1 1,-4-1-1,-2-1 1,-5 0-1,23 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2:51:45.9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5521 2294 18272,'-6'0'706,"2"0"-684,4 0-22,68-28-1103,-36 19 1,3-1 1098,9-3 0,5-2 0,-1 2-35,15 0 0,0 3-118,3 0 0,-2 3-936,-5 1 1,-3 2-3824,-10 1 1,-5 1 4823,7 2 0,-26 0 1,-20 0-1</inkml:trace>
  <inkml:trace contextRef="#ctx0" brushRef="#br0" timeOffset="125">6049 2260 14708,'15'63'-131,"1"-1"0,-7-10 1,0-5-1,9 14 1,-14-33-1</inkml:trace>
  <inkml:trace contextRef="#ctx0" brushRef="#br0" timeOffset="294">5743 2844 19302,'49'-12'-589,"0"-1"1,0 1 0,0-1 0,5-1 0,-3 0 0,-2 3 0,12 3 0,-8 3-1,-1-1 1</inkml:trace>
  <inkml:trace contextRef="#ctx0" brushRef="#br0" timeOffset="809">6513 2614 18664,'5'63'11,"-2"-10"0,-2-29 1,-1-8 223,0-7 1020,0-12-740,-7-33-414,3-3-73,-1 5 0,1-1 5,1-24-10,2-4-1,10 4-22,1 25 0,5 2-89,24-8-57,16 11 56,-14 36-145,-11 21 112,-21 13 45,-18 4 55,-11 4 23,-3-18 0,-4-3 0,-13 13-22,1-6 11,30-24 11,23-13 0,14-4 0,35-2-45,-23 7 0,0 5-78,5 6 0,-1 5-79,-12-1 0,-5 2 146,1 31 56,-44-14 112,-12-2-22,-17-3-34,-15-2-2768,13-15 2712,4-16 0,26 0 0,11-9 0</inkml:trace>
  <inkml:trace contextRef="#ctx0" brushRef="#br0" timeOffset="1276">7171 2562 17062,'1'38'190,"0"0"0,1 20 1985,-5-31-1582,-4-40-335,1-13-180,-2-24-33,6 0 128,1 15 1,3 1 163,16-17-371,16 7-22,10 37 56,11 21 11,-4 9-22,-12-8 0,2-2-51,-4-3 1,-1-3 55,-1 1 1,-2-5 5,2-11 22,-27-13 0,-17-9 12,-6-7-12,-11-3-16,5 11 0,-2 0-892,-16-10-806,1 2-1579,17 30 3271,16 17 0,4-3 0,1 2 0</inkml:trace>
  <inkml:trace contextRef="#ctx0" brushRef="#br0" timeOffset="1727">7874 2219 19617,'-2'45'67,"0"0"0,-1-4 0,2-1-56,7 22-347,0-19 213,1-11 223,-6-54 2,-7-15-52,2 2 1,0-3 10,-1 4 1,1-3 195,-1-19 1,5-2-51,6 8 0,6 0-190,5-3 0,6 5-17,1 18 0,4 8-17,4 10 0,2 6-184,19 6-1099,2 29 505,-48 24 1512,-28-8 0,-11 1-73,-2-6 1,-6-2-583,-11 0 0,3-5 195,1 1-246,23-11 1,15-8 111,28-2-67,19-4-38,1-3 1,10-1 0,3 1-1053,-2 1 1,3 0 0,2 0 0,-1 0 156,1 0 0,1 0 0,-1 0 1,1 1 876,2 1 0,2 1 0,-3 0 0,-9-2 0,-2 0 0,-8-1 0,16 5 0</inkml:trace>
  <inkml:trace contextRef="#ctx0" brushRef="#br0" timeOffset="2143">5754 3327 15919,'-9'0'2969,"3"0"-2700,30-5 0,32-7 0,6 0-202,-15 2 0,4-1 0,3 0 1,2-1-1,1 0-988,-1 1 0,2 0 0,1-1 0,1 1 0,1-1 0,2 0 924,-3 1 0,3-1 0,1-1 1,0 1-1,1 0 0,-2 1 0,-1 0-183,3 1 1,-2 1-1,0 0 1,-1 1-1,1-1 1,0 1 179,1-1 0,0 1 0,1 0 0,-1 0 0,0 0 0,0 0 8,-4 1 1,1 1 0,-1 0 0,-1 0 0,1 0 0,0 0-762,1 0 0,2 0 1,-1 0-1,-1 1 1,-3-1-1,-5 1 753,13-1 0,-5 0 0,-3 1 0,3 0 0,-2 0 0,-22 1 0,-29 4 0</inkml:trace>
  <inkml:trace contextRef="#ctx0" brushRef="#br0" timeOffset="2544">6734 3701 17386,'4'-3'3216,"0"1"-2454,-42 25-758,4 1 0,-6 6 0,-3 0-1629,-4 3 1,-3 1 0,-4 3 1626,10-6 0,-2 2 1,-2 1-1,-1 1 1,1-2-296,1-1 0,0 0 1,0 0-1,-1-1 0,-1 2 293,-4 2 0,-2 0 0,0 1 0,-1 0 0,-1 0-80,8-5 1,0 0-1,-1 0 1,0 0-1,-3 1 1,-1 1 81,2-2 1,-2 1 0,-2 1 0,-1 1 0,-1 0-1,1-1 1,0 0 0,2-1-5,-1 0 0,0 0 1,1-1-1,1 0 1,-1-1-1,1 1 1,0-1-3,0 1 1,-1 0 0,0 0 0,1-1 0,2 0 0,3-2-1,3-3-5,-8 4 1,3-2 0,6-3 0,11-4-71,-2 9-616,64-36-773,6 2 1,3 0 53,20-3-1543,-2 3 2590,-36 8 367,-23 0 0,1-1 0,-2-2 0</inkml:trace>
  <inkml:trace contextRef="#ctx0" brushRef="#br0" timeOffset="2858">4287 5121 18429,'-51'7'194,"0"-1"0,0 12 0,4 7-138,11 4 0,4 4-11,3 4 0,6-1 0,8 12 44,20 4 34,39-16-95,-3-18 1,5-6-1077,-1-5 0,2-5-1824,7-3 1,-4-3 2871,13-4 0,-28 2 0,-14 1 0</inkml:trace>
  <inkml:trace contextRef="#ctx0" brushRef="#br0" timeOffset="3226">2810 6319 16670,'-5'-6'1524,"2"1"-1446,3 5-33,40-18-6,5 10 0,9 2-290,-2-2 1,4-1 0,0 2-1413,-5 2 1,-1 2 0,-1 1 1662,20 1 0,-10 2 0,-19 0 0,-23 3 0</inkml:trace>
  <inkml:trace contextRef="#ctx0" brushRef="#br0" timeOffset="3392">3142 6368 17823,'-4'60'-184,"1"1"0,-1-1 1,2-12-1,1-2 1,3-2-1330,4 10 1,4-7 1512,11 6 0,-9-26 0,-2-10 0</inkml:trace>
  <inkml:trace contextRef="#ctx0" brushRef="#br0" timeOffset="3576">2930 6816 16838,'-5'2'459,"1"-1"-459,4-1-11,58-15-1323,-10 4 1,4-1 1333,8-1 0,0-1 0,-9 2 0,-6 3 0,-4 1 0</inkml:trace>
  <inkml:trace contextRef="#ctx0" brushRef="#br0" timeOffset="4112">3565 6623 17510,'-7'43'11,"11"2"-6,0-9 1,0 0-6,8 11 0,-3-24 134,-8-17 618,-9-18 188,-13-33-621,6 8 1,-1-2-135,2-2 0,0 0 95,2-2 0,3 1-89,3-16-146,10 22 0,4 1-68,6 4 1,5 3-23,9-3 0,4 6-224,27-3-101,3 20 45,-29 24 124,-14 12 156,-19 19 45,-19-5 0,-8 1 33,-1-4 1,-2-1 44,-4 1 1,1-4 89,-9 4-67,29-30-90,20-11-11,28-14-11,-3 9 0,6 3-202,13-2 0,1 4-350,-7 6 1,-3 5 46,-4 6 1,-7 5-180,-12 24 605,-18 9 90,-22 0 45,-4-20 0,-6-1-40,0-9 1,-2-4-6,-6-4 0,2-5 0,-3-3 0,16-18 0</inkml:trace>
  <inkml:trace contextRef="#ctx0" brushRef="#br0" timeOffset="4743">4100 6565 18395,'-14'65'56,"3"-7"-45,11-10 34,1-18 459,0-10-425,0-32 212,-1-21 213,-1-11 34,-3-6 101,-1 2 190,1-9-672,1 22-247,3 5 56,1 22 12,4 10 0,3 4 22,4 5 0,-5-1 190,0-2-56,-6-7-111,-1-4-12,0-5 11,-2-4-10,0 0-24,-1-1-133,2 7 89,14 3 33,5 12 23,18 7 0,6 10-6,-6-8 1,4 0-40,0-3 1,2-2 49,2 0 1,-1-3 50,15-3-11,-31-19 44,-22-10-55,-4-13 22,-7-11-56,-3 6 0,-4-2 5,-1 3 1,-1 0-197,-1 1 1,0 3-886,-5-5-200,14 48-1716,6 12 2992,6 11 0,-3-12 0,2-4 0</inkml:trace>
  <inkml:trace contextRef="#ctx0" brushRef="#br0" timeOffset="5226">4718 6302 17834,'0'-4'528,"-2"37"-293,2-5-134,2 32-90,7-17 56,16 9-45,-1-16 214,-2-6-24,-11-21-111,-11-23 505,-4-11-35,-4-20-431,-4-3 0,0-6-24,5 11 0,2-2 0,0-1-506,-1-7 0,2-2 0,2 3 412,3-10 1,4 6-23,3 14 0,4 10-90,12 17-100,14 23-1155,-6 36 292,-17-10 0,-5 4 980,-7 0 0,-6-1 50,-6 1 1,-5-4 22,-19 8 269,1-10 448,6-10 2324,7-8-2795,10-5-167,26 11-68,7 2 11,24 17 1,3 2-7,-9-9 1,3 3-1216,1-1 1,1-1 1080,-1-1 1,-3-1 0,-12-10 0,-5-4 0,-7-7 0</inkml:trace>
  <inkml:trace contextRef="#ctx0" brushRef="#br0" timeOffset="5809">6755 3843 12176,'8'-51'728,"1"11"-200,5 34 1544,7 4 562,12 17-1957,-3 0 1,3 3-364,1 2 0,2 2-493,13 6 1,3 0 369,3-2 0,2 0-604,-11-6 1,1 1-1,2-1 439,5 3 0,1-1 1,5 3-12,-9-5 1,4 2 0,3 0-1,1 0 1,-1-1-23,1-1 0,1 0 1,1-1-1,1-1 0,0 1-59,-4-1 1,2 0 0,0 1 0,1-2 0,-3 0-1,-3-2-228,10 2 0,-3-1 0,-2-2 0,-4-1-54,2-1 1,-4-1-1,-9-2-963,7 1 1311,-29-11 0,-15 1 0,-10-6 0</inkml:trace>
  <inkml:trace contextRef="#ctx0" brushRef="#br0" timeOffset="6026">8835 4254 22160,'38'20'-27,"0"1"1,-6 3 0,-4 6-461,-7 10 0,-12 4-399,-19 3 1,-12-2-124,-1-7 1,-5-6-3908,-9-2 1,-2-6 4496,-5-7 0,21-10 0,9-6 0</inkml:trace>
  <inkml:trace contextRef="#ctx0" brushRef="#br0" timeOffset="6508">9304 5239 16927,'-4'-1'493,"0"0"22,-1 60-133,5-7-746,0 0 0,2 2 403,1-12 0,3-1 165,2 7 1,0-1-160,-3-12 0,0-3 1834,4 21-1431,-8-49-190,-5-33 11,-6-29-219,-2-3 1,-2-8-185,4 16 0,1-1 1,0-2 215,0-7 0,0-3 0,4 3-82,3 11 0,3 1 0,1 6-88,4 1 1,5 8-2,20 6 44,-5 28-1289,13 21 1334,-4 4 0,-6-1 0,-11-3 0</inkml:trace>
  <inkml:trace contextRef="#ctx0" brushRef="#br0" timeOffset="6709">9042 5101 19090,'-40'-5'1714,"26"-3"-1759,58-7-123,-10 5 0,6 1-1211,4 3 1,6 0 0,-3 2 1284,7-2 0,-3 2 0,5 0 0,-7 2 1,-12 2-1</inkml:trace>
  <inkml:trace contextRef="#ctx0" brushRef="#br0" timeOffset="6926">9163 5903 15840,'-6'7'3227,"1"-1"-1781,5-6-1413,86-34-66,-25 16-474,-19 4 0,7-2 1,-4 3-1153,-1 5 1,-2 2 1693,0 1 1,-4 1 0,6-1 0,-14 3-1</inkml:trace>
  <inkml:trace contextRef="#ctx0" brushRef="#br0" timeOffset="7475">9925 5616 20333,'-9'33'67,"0"0"1,0 25 212,12-43-135,2-6-89,-6-23 102,-7-15 60,-3-11 1,-1-7-191,-2-12 0,0-6-379,5 13 1,0-3-1,2 3 491,0-14 0,4 3-56,6 10 0,7 7-370,14-2 286,12 13-34,6 13 0,-4 16 1,4 8-34,1 10 0,-2 8-12,0 11 1,-6 6 61,-13 1 0,-12 4 408,-17 7 0,-12-1-391,-8-10 0,-6-2 18,2-5 1,-4 0 0,2-2 165,-5 1 1,2-3-197,0 1 1,6-5 11,7-10-33,34-14 33,8-4 0,20 1 0,14-1-6,-20 4 0,1 2-16,2 4 0,2 5 104,10 6 1,-6 12-924,-18 19 1,-8 6 817,0-13 1,-8-1 22,-19 14 0,-13-7-700,-9-23 0,-4-9 700,-27-10 0,14 4 0,19-23 0</inkml:trace>
  <inkml:trace contextRef="#ctx0" brushRef="#br0" timeOffset="7959">10470 5468 17745,'8'38'15,"-1"0"0,0-2 0,1-3-4,10 3 45,1 1 471,-9-16 1344,-2-20-1714,-14-22-45,-4-29-67,-5-12 72,6 9 1,1-2 537,1 8 1,5 2-668,3-1 1,7 7 0,15 11 0,23 46 11,6 22-145,-22-17 0,0-1 150,3 1 1,2-2-8,11 0 0,3-2 36,-9-6 0,0-6 44,0-8 0,-5-8-44,2-20 11,-30-30-34,-19-3-6,-6 12 1,-5 0-68,-4 6 1,-4 2-813,-2 1 0,0 5-414,-14 3-1671,25 40 2959,18 7 0,4-4 0,0-4 0</inkml:trace>
  <inkml:trace contextRef="#ctx0" brushRef="#br0" timeOffset="8309">11331 4969 20658,'-9'46'63,"0"1"1,4-3 0,6-1-48,12-1 1,6-1 5,3-4 1,1-1 10,0 0 1,1-3 224,5 4-157,-17-39 0,-14-20 235,-7-11 0,-2-7-263,-5-12 0,0-4-29,2 6 1,1-2 0,0 1-507,-3-14 1,3 3 461,6 3 0,5 5-11,17-7-45,10 14 11,15 12-258,-5 22 1,3 9-2118,0 13 0,-2 6 2420,-2-1 0,-3 3 0,10 22 0,-37-16 0</inkml:trace>
  <inkml:trace contextRef="#ctx0" brushRef="#br0" timeOffset="8459">11472 5110 19482,'-2'7'1120,"0"-1"-941,2-6-179,43-37-358,16 16 358,-16 2 0,0 1 0,11 6 0,-24 15 0</inkml:trace>
  <inkml:trace contextRef="#ctx0" brushRef="#br0" timeOffset="8609">11497 5442 21353,'49'-21'-1214,"1"-1"0,-2 1 0,-1 4-2585,-8 6 1,-1 3 3798,3-2 0,-3 2 0,6-1 0,-8 2 0</inkml:trace>
  <inkml:trace contextRef="#ctx0" brushRef="#br0" timeOffset="9076">12215 5126 21544,'3'-5'-45,"-1"2"67,24 38-55,-8-4 21,12 15-32,-18-22 44,-10-19 145,-24-19 12,-16-39-135,9 4 1,0-6-636,4-1 1,4-2 612,8 13 0,3-1 0,3 2 45,2-9 0,7 2-40,5 1 1,3 2 61,3 2 0,3 4-96,5 4 0,4 3 29,-2 5 0,4 3-6,12 1 1,5 5-12,2 6 1,0 4-68,-1 2 0,-2 4-79,-4 9 1,-6 6-1205,-10 20 1075,-36 8 1,-16 4 351,0-11 0,-7 0 0,-2 0 101,-7 6 1,-3 1 0,1-3-46,5-7 0,1-3 0,3-1-44,-5 2 1,11-2 1017,16-2-1068,11-1 167,24-2-116,17-4 0,13-2-73,2-1 0,6-1 0,2 0-701,1 1 0,1 1 0,2 0 421,-7-2 0,2 0 0,-1 0 0,-2 0-1035,3 3 0,-3 0 0,-1 0 1315,3 0 0,-1 1 0,-6-1 0,-1-1 0,-6-1 0,-10-2 0,1-1 0</inkml:trace>
  <inkml:trace contextRef="#ctx0" brushRef="#br0" timeOffset="10277">3061 7340 18104,'58'-2'56,"1"1"0,-13-2 0,3-2 0,1-1-38,9-2 1,2-1 0,7-3-934,-13 2 0,5-2 1,4 0-1,2-2 1,1 1-1,0 0 915,-10 2 0,0 1 0,1-1 0,1 0 0,1 0 0,1 1 0,1-1 0,1 0-107,-3 1 1,2 0-1,1-1 1,2 1 0,0 0-1,0 0 1,-1 0-1,0 0 1,-2 1 0,-1 0-644,3-1 0,0 1 0,-1 0 1,-2 0-1,0 0 0,-1 1 1,0 0-1,-1 1 750,2 0 0,2 0 0,-1 0 0,-2 1 0,-3 0 0,-4 1 0,-7 1 0,6 0 0,-8 0 0,-4 1 0,4-1 0,-1 0 0</inkml:trace>
  <inkml:trace contextRef="#ctx0" brushRef="#br0" timeOffset="10728">9821 6493 18515,'47'-19'89,"0"0"1,0 0-1,-1 0 1,8-1 0,0 0-1,2 0 1,1 1-1060,-7 4 1,1 0-1,1 1 1,2 0 0,0 0 971,7-2 0,0 1 0,2 0 1,4 0-1,4 1 3,-13 3 0,2 0 0,4 0 0,1 1 0,2-1 0,1 1 0,1 0 0,-1 1 0,0 0-140,-4 1 1,0 1 0,1 0 0,0 1 0,0 0 0,1 0 0,1 0 0,0 0 0,0 1 0,2-1-99,-6 1 1,1 0-1,2 0 1,0 0-1,1 0 1,0 0-1,0 1 1,-1-1-1,-1 1 1,-1 1-1,-2-1 1,-2 1-650,5 1 0,-1-1 0,-1 2 0,-1-1 0,-2 1 0,-1 0 0,-2 0 0,-2 1 0,-1 0 882,21 1 0,-1 0 0,-4 1 0,-8 0 0,-11 1 0,-2 1 0,-13 2 0,-7 1 0</inkml:trace>
  <inkml:trace contextRef="#ctx0" brushRef="#br0" timeOffset="12875">14392 4463 17006,'46'7'-8,"-1"1"1,2-2-1,1-1-1432,12-3 0,0-2 1440,-12 0 0,-2 0 0,-2 0 0,-4 0 0,-5 0 0</inkml:trace>
  <inkml:trace contextRef="#ctx0" brushRef="#br0" timeOffset="12992">14856 4448 18642,'32'26'-1872,"1"0"1,6 14 963,-11-4 1,-4 2-6309,-13 8 7216,-24-7 0,7-19 0,-9-7 0</inkml:trace>
  <inkml:trace contextRef="#ctx0" brushRef="#br0" timeOffset="13308">16112 4151 18586,'43'-20'67,"0"0"0,0 1 0,14-5 0,0 4-67,-12 13 0,1 3 0,-1 1-488,14 0 0,0 3-928,-10 3 1,2 4 0,-4-1 1415,-1 2 0,-4 0 0,5 1 0,-10 2 0,-24 0 0</inkml:trace>
  <inkml:trace contextRef="#ctx0" brushRef="#br0" timeOffset="13476">16576 4251 15919,'-7'2'728,"1"-1"-89,5 46-617,6 1-534,-3-2 0,1 4 473,2-8 0,1 2-1558,1 18 1,-1 2 1596,-2-5 0,0-3 0,0-9 0,-1-5 0,-1 13 0</inkml:trace>
  <inkml:trace contextRef="#ctx0" brushRef="#br0" timeOffset="13626">16374 4895 18978,'52'-4'-713,"0"0"0,0-1 0,10-1 0,-5 2 0,-14 7 0,-6 2 0,-4-1 0</inkml:trace>
  <inkml:trace contextRef="#ctx0" brushRef="#br0" timeOffset="13825">16905 4892 17722,'-10'-35'1440,"-1"0"0,-3-27-1373,24 26-67,26-3-78,16 15-96,-14 16 1,2 4-499,22 15-550,-4 18-626,-27 6-2758,-6 1 4606,-8-2 0,-7-16 0,-4-5 0</inkml:trace>
  <inkml:trace contextRef="#ctx0" brushRef="#br0" timeOffset="14060">17669 4615 17879,'-56'-4'897,"-2"24"-863,33 19 10,3 17-21,17-13-23,20-12-336,15-19-1838,8-8 0,5-3 2174,-7-4 0,-1-1 0,2 3 0,-4-1 0,1-7 0</inkml:trace>
  <inkml:trace contextRef="#ctx0" brushRef="#br0" timeOffset="15077">18035 4685 18115,'-14'-9'213,"-1"10"-179,-2 14 10,1 12-21,4 18-135,14-3-326,32-3 304,5-18 78,21-17 56,-16-12 157,4-14 1098,-19-9-370,-4-5-515,-20 9 55,-5 9-144,0 12-169,0 2-202,0 3-33,0 9-1076,12 7 851,1 0-178,15 0 280,1-11 111,14-5 135,-6-17 437,5-14 112,-17-5-33,-8-2-192,-5 16 595,-4 6-392,-3 7-572,-3 4-78,-2 11-1401,2 20 616,5 1-301,7 12 1107,11-15 113,28-7 68,9-9 274,-24-12 0,0-3 274,15-8-234,-17-13 122,-22 9 135,-7 3-224,-5 5-281,-8 0-167,-3 6-23,1 0-78,1 5-135,14 1-280,6 0 527,35-7 16,-17 0 1,3-2 44,3-1 1,-1 0 296,17-8-280,-27 8-67,-24 14 0,-10 8 23,-3 10-23,-14 24-1502,13-1-2833,31 3-910,19-22 5245,0-17 0,1-6 0,-1-3 0,-2 0 0</inkml:trace>
  <inkml:trace contextRef="#ctx0" brushRef="#br0" timeOffset="15361">19508 4638 19437,'45'-12'-351,"1"0"0,-2 0 0,-4-2 351,14-12 1423,-4-17-437,-28 3-392,-33 5-281,-19 15-122,-19 23-102,12 12-44,7 12-45,9 9-649,18 21-1329,24-29 0,12-5 1978,24 2 0,4-5 0,-21-6 0,0-4 0,7-9 0,1 1 0</inkml:trace>
  <inkml:trace contextRef="#ctx0" brushRef="#br0" timeOffset="15725">20417 4458 19785,'-46'5'776,"0"0"1,3 1 0,4 4-766,-11 30-67,41 3-146,57-4 23,-16-24 0,5-6-105,16-9 1,0-6 283,-12-2 0,-2-7 11,14-16 1,-3-11-1,-19 5 0,-3-4 0,-2-5 22,-5 1 1,-1-4 0,-2-1 0,-2 1-403,0-9 0,-2 0 1,-7 1 453,-5-1 1,-6 0 0,-3 6-41,-6 3 0,-7 7-122,-8 8 0,-6 7 77,-6 7 0,-5 10-23,0 10 1,-5 8 0,5 8-328,8 9 1,4 8 0,2 2 334,-4-1 0,2 3 0,10 4-569,15 7 0,10 6 1,6-3 183,6-8 0,5-2 1,4 0-31,2 1 0,4-1 1,2-1-187,0 0 0,2-1 1,4 0-526,1-3 1,4 1 0,2-1 0,2-2 1140,0-5 0,3-2 0,-1-1 0,-2 0 0,3 6 0,-2-1 0,-2-4 0,11-6 0,-1-1 0</inkml:trace>
  <inkml:trace contextRef="#ctx0" brushRef="#br0" timeOffset="16226">22510 3621 16961,'5'-12'549,"-4"43"-191,-9 19-1620,1-2 0,0 5 1290,-2 2 0,-1 2-11,0 5 0,0 3 75,4-9 0,1 4 0,5-2-100,5-8 1,3-1 0,2-2-57,-2 0 1,0-1 0,6-6-44,14 3 0,6-12 62,18-11 327,-16-21 1,-1-9-127,12-35 7,-28 10 0,-7-3-163,-12 3 0,-8 2-17,-9 0 0,-6 5-117,-26 4-606,-3 10-3069,3 9 3809,11 11 0,17-5 0,10 5 0</inkml:trace>
  <inkml:trace contextRef="#ctx0" brushRef="#br0" timeOffset="16559">22948 4359 18093,'0'5'190,"0"-1"-470,0-4-2073,39 36 1478,21-33 875,-23 10 0,1-3 180,0-16 0,-3-9 1040,2-13 1447,-17-14-1412,-17 5-436,-7 3-819,-3 16 0,4 24 0,3 10-34,0 12-179,3 2-2790,20 7-3283,23-15 6286,11-2 0,-12-15 0,-20-5 0</inkml:trace>
  <inkml:trace contextRef="#ctx0" brushRef="#br0" timeOffset="16726">23603 4016 20356,'-1'42'-680,"0"-1"0,4 10 1,3-3-4044,0-14 0,2-2 4723,6 27 0,-5-31 0,-9-21 0</inkml:trace>
  <inkml:trace contextRef="#ctx0" brushRef="#br0" timeOffset="16843">23551 4215 17084,'55'-13'-1093,"-1"0"1,1 1 0,-7 0 0,-2 0-1,-1 3 1,14 2 0,-6 2 0,9-3-1</inkml:trace>
  <inkml:trace contextRef="#ctx0" brushRef="#br0" timeOffset="17325">25000 3964 18507,'-15'46'280,"-1"1"0,2-4 0,4-3-224,7 7 46,1-5-46,-1-7 78,-3-6 404,2-24-505,0-45-22,3-16-11,1 10 0,2-1 0,-1 7 0,2 0 280,2-7 0,4 3-235,13-7-56,3 23 11,5 56 17,-6 14 0,0 7-6,-4-10 0,2 0-404,9 15 0,3-1 399,-5-18 0,3-4 27,15 2 1,4-6 0,-5-8 0,1-10 173,2-15 0,-5-11-129,-15-5 1,-7-7-367,-8-18 0,-8-4 293,-8 4 1,-3-1-12,-1-2 1,-2 1-1,-3 2 1,-3 3-90,-3 1 0,-5 9-1653,-21 10-8083,8 43 9261,23 25 1,11 0 0,14-26 0</inkml:trace>
  <inkml:trace contextRef="#ctx0" brushRef="#br0" timeOffset="17625">25939 3909 19493,'-27'28'22,"0"1"1,3-2 0,6 2-35,16 33 12,32-16 34,4-6 33,24-27-11,-14-28 0,-2-9 45,-9-18 33,-10-6-100,-10-7-57,-8 18 1,-5 2-662,-20-10-8414,-9 16 9098,-3 36 0,8 10 0,17-4 0</inkml:trace>
  <inkml:trace contextRef="#ctx0" brushRef="#br0" timeOffset="17842">26565 3632 20591,'-3'45'-200,"0"1"1,0 0 0,6 2-1,2 0 1,2 1-1023,3 3 1,1 0 0,2-3 1134,6 9 1,0-6 0,-4-14 0,-2-8-1,-5-12 1</inkml:trace>
  <inkml:trace contextRef="#ctx0" brushRef="#br0" timeOffset="17978">26526 3942 20154,'42'-2'-15,"0"1"0,6 0 0,5 4-729,7 4 1,7 4 0,3 0 403,-10 0 1,2 1 0,0-1 0,-3 1 0,5 0-1,-2 1 1,-3-1 0,-8-1 0,0 0 0,-1 0 0</inkml:trace>
  <inkml:trace contextRef="#ctx0" brushRef="#br0" timeOffset="24927">19086 5949 15493,'0'-5'750,"0"0"-234,-3 61 33,2-18-644,0 18 0,0 15 1,0-9 536,1-27 1,-1-1-102,2 37 1,-3-12 860,-3-47-1034,-4-17-89,-11-31-96,11-3 0,2-5 17,-1-5 0,1-3-118,3 9 0,2-2 0,2-2 110,6-5 1,3-2-1,0 3-3,1-4 0,5 3-4,4 5 0,4-1 0,5 9 532,6 13 0,5 10-2013,9 3 1,1 11 1495,-8 18 0,-4 6 0,13 4 0,-28 12 0</inkml:trace>
  <inkml:trace contextRef="#ctx0" brushRef="#br0" timeOffset="25109">19152 6162 19034,'40'-19'-337,"0"-1"1,0 1 0,7-3 0,-2 4-605,0 8 0,-4 8 941,2 14 0,-21-8 0,-12 9 0</inkml:trace>
  <inkml:trace contextRef="#ctx0" brushRef="#br0" timeOffset="25276">19044 6562 19695,'53'-21'-994,"0"0"1,-1 2-1,1 2 994,11 4 0,-5 4 0,0-2 0,-20 5 0,1-1 0</inkml:trace>
  <inkml:trace contextRef="#ctx0" brushRef="#br0" timeOffset="25510">19787 6397 21644,'-11'-35'149,"-1"-1"1,4-6-1,6 1-126,28-16-23,2 5-56,15 17-34,-10 27-212,2 20-225,1 12-806,-13 7 0,-1 6-2130,-2 1 1,-2 1 3462,1-1 0,-3-2 0,2 12 0,-12-34 0</inkml:trace>
  <inkml:trace contextRef="#ctx0" brushRef="#br0" timeOffset="25792">20496 6181 20300,'-30'17'168,"0"0"0,-11 15-448,48-3 280,11-11 11,18-21 90,-4-9 145,10-23-33,-14-6-213,-3 0-45,-25 10-190,-15 21-583,-11 8-907,-9 16 1725,-16 18 0,25-12 0,-6 6 0</inkml:trace>
  <inkml:trace contextRef="#ctx0" brushRef="#br0" timeOffset="26226">20869 6113 17084,'-5'-9'953,"2"1"-729,-10 46-179,17 5-152,7-11 1,6-1-74,31 8-221,-8-27 0,4-7 401,-6-6 0,2-5 73,17-5 0,0-6 252,-8-3 0,-1-2-101,-3-1 0,-4 0 112,4-17 294,-36 19-14,-7 6-135,-5 8-290,-1 3-135,-3 3-78,0 9 452,3 13-1293,10 0-325,17 7 483,16-14-1705,17-7-604,10-4 3014,-29-4 0,-2-1 0,7 1 0,-11-3 0</inkml:trace>
  <inkml:trace contextRef="#ctx0" brushRef="#br0" timeOffset="26626">21938 5888 21376,'-10'-58'1367,"-18"13"-1378,-10 58-45,2 1-1435,7 26-358,50-15 359,31-9 1848,-12-22 1,1-7 44,-5 2 1,-3-3-7,-4-7 1,-6-1 566,-7-5-393,-8 8-571,-6 9 23,0 51 83,-2 10 1,0 6-107,0 3 0,1 3-493,1-10 1,0 2-1,3-3 476,3 6 1,5-3-276,3-2 1,3-1-381,3-2 0,2-1-449,4 9 1,-4-1 1064,-13-17 0,-4-2 392,-6 28 706,-41-52-560,-3-34 0,-2-11-443,9 7 0,1-2-222,-14-15 0,3-1 99,18 11 0,4-1-1899,5-9 0,6-1 1983,13-19 0,1 6 0,14 32 0</inkml:trace>
  <inkml:trace contextRef="#ctx0" brushRef="#br0" timeOffset="26942">22460 5361 20938,'-1'52'-43,"0"1"1,0-1-1,0-4 1,1-1-1,5-5-355,14 5 1,4-6 218,5 14 184,-8-24 1,1-7 1193,4-19 11,7-16-964,1-4-268,-2 10-23,4 23-33,-2 18-1088,-5-3 1,2 2-3751,2-5 1,0-1 4602,3-2 0,-2-2 0,9 2 0,-21-26 1</inkml:trace>
  <inkml:trace contextRef="#ctx0" brushRef="#br0" timeOffset="27592">24591 5414 14264,'7'53'437,"-1"0"0,0-7 0,0 4 0,0-2-404,-1-1 1,-1-1 0,0 0-617,2 21 1,0-2 638,-3-6 0,0-7 202,-2 0 1928,-1-15 425,0-29-1731,-9-49-813,3-8 0,1-8-56,-2-2 1,-1-4-270,4 11 1,0-2 0,0 2 274,1-11 0,2 0-17,0 8 0,1-2 0,5 4-23,12-8 1,6 4-1,-1 1 1,8 9 11,13 22 0,6 13-51,0 13 1,1 8-259,3 2 1,-1 4-297,0 5 0,-6 9 111,-4 15 0,-16 8 488,-32 1 1,-18 2 441,-3-13 1,-7 0 0,-3-4-787,-4-7 0,-3-3 1,-1-4 576,0-4 1,0-3 0,5-4 164,-21 4-213,26-8-168,18-1 744,24 14-756,18 2 1,7 1-124,-1 2 1,3 0-360,18 9 0,2-1 40,-7-8 0,-1 0-336,2 0 0,-1 0-213,-3-2 1,1-1 1331,10 2 0,-4-2 0,0 1 0,6-3 0</inkml:trace>
  <inkml:trace contextRef="#ctx0" brushRef="#br0" timeOffset="27859">25419 5971 20569,'-6'-11'2140,"1"3"-2140,5 8-112,50-24-213,-10 8 207,2-1 0,3-3-117,2 2 0,-2-1 207,-12 0 0,-4-4 84,-1-4 0,-11-2 202,-46-14-169,-20 15-33,14 22 0,0 7 23,-12 17-79,20 5 0,4 7-280,6 7 0,5 3-466,2-2 1,7 0-876,9 0 0,10-4-3668,37 2 5289,-16-22 0,0-2 0,9 0 0,-4-6 0</inkml:trace>
  <inkml:trace contextRef="#ctx0" brushRef="#br0" timeOffset="28393">26096 5773 22182,'-56'-29'673,"17"7"-1044,30 18-32,20 3-78,7 5-315,25 1 583,-10 1 616,0-1 326,-20-5-718,-11 2 23,-2 6-34,0 7 44,1 36-22,-1-13 1,0 4-34,0 1 0,0 1-258,0 5 1,-2-1 217,0-12 1,-1-2 28,-1 29 22,-2-8-56,4-8 638,1-26-425,0-53 0,0-20-123,1 18 0,-1-3-284,1-13 0,-1-7 0,1 3 255,-1 0 1,1 0 5,4 5 0,1-3 0,3 2-5,7-13 0,4 2-12,-2 1 0,5 8-11,1 19 1,3 11 413,8 10-521,3 17-66,2 15-197,-14 7 1,-3 9-23,-7 5 0,-6 4 370,-2 1 0,-6 0-150,-12-1 1,-7-4 160,-2-13 0,-4-4-297,-22 17-4067,9-16 4392,14-12 0,12-10 0,8-3 0</inkml:trace>
  <inkml:trace contextRef="#ctx0" brushRef="#br0" timeOffset="28894">26982 5665 19370,'-46'5'638,"0"-1"1,4 2 0,4 4-527,-9 16-112,14 8 0,12 5-527,20 18 90,49-13 437,-23-23 0,5-3-267,15-6 1,4-7 283,-8-8 0,-1-3 16,0 0 1,-2-3 162,-3-2 0,-2-6 151,-3-8 1,-5-5-124,-9 0 0,-7-2 22,-9-3 1,-7 1-168,-21-13 33,-22 23-101,6 19 0,3 5-11,11 1-281,20 6-346,51-1 157,8 2 334,-6-6 1,3-2 90,-8-4 0,-2-1 39,2-1 0,0-1 6,-2-3 0,0-1 140,3-3 1,-3 0 509,9-6-617,-10 3-33,-29 12 0,-11 12 0,-5 7 502,-6 14-502,1 7-11,3 5-1155,13 14-3383,29-9 594,6-4 3955,23-21 0,-31-16 0,-4-4 0</inkml:trace>
  <inkml:trace contextRef="#ctx0" brushRef="#br0" timeOffset="29092">27934 5220 21488,'-9'54'-126,"1"1"0,-1-1 1,2-3-1,1-1 1,4-6-447,5-4 1,3-3-2180,2 11 0,0-2 2751,0 18 0,0-7 0,-8-38 0</inkml:trace>
  <inkml:trace contextRef="#ctx0" brushRef="#br0" timeOffset="29392">27832 5726 22844,'50'-24'-132,"0"0"0,-4 5 0,3 1 0,0 1-98,15 0 1,0-1 214,-18 4 0,1-2 0,-5-1 71,6-4 0,-10-3 112,-16-8 90,-37 11-79,-17 14 57,-18 17-157,-4 23-102,9 5-122,15 17-864,28-12-1097,25 1-2186,21-3 4182,-3-25 1,8-3 0,-6-1 0,17 8 0,-9-11 0,0 0 0</inkml:trace>
  <inkml:trace contextRef="#ctx0" brushRef="#br0" timeOffset="29727">28997 5414 21824,'-58'-1'392,"1"0"0,4 3 0,6 5-380,-5 18 10,18 10-22,18 3 0,34-14 0,14-3-112,16-5 0,6-5-754,5 1 1,3-6 850,-15-6-1,2-5 1,-5-3 15,2-8 0,-4-8 30,-7-8 0,-2-7 1,-3-2-20,4-11 0,-5-4 0,-6 4 0,-1-4 1,-7-2 92,-5-7 1,-7-2-1,-6 1-11,-10 5 1,-6 1-1,-2 1-89,1 1 0,-1 2 0,-8 7 3,-9 11 0,-5 7 1,-2 10-8,-15 9 0,-1 15-6,0 9 1,1 9-23,7 4 0,7 7 11,12 11 0,10 6 6,9 5 0,15 5-214,14-14 1,11 5 0,4 1 0,2 0-628,-2-6 0,2 0 0,2 0 0,2 1 0,1 2 852,1 0 0,2 3 0,2 1 0,0-1 0,-1-2 0,-3-5 0,3 3 0,-1-4 0,-2-3 0,-2 0 0,1 3 0,-1 0 0,1 0 0</inkml:trace>
  <inkml:trace contextRef="#ctx0" brushRef="#br0" timeOffset="65025">19542 7228 15318,'52'-5'50,"-1"0"0,0 0 1,0-1-1,0 0 1,3-1-1,3-1 0,3 0 1,2-1-1,1 0 1,2-1-344,-8 2 1,2-1 0,2-1 0,1 1 0,2-1 0,0-1 0,1 1 0,0 0 0,0 0 0,0 0 298,-4 0 0,1 1 0,0-1 0,0 1 0,1-1 1,0 0-1,1 1 0,-1-1 0,2 0 0,0 1 0,1-1-54,-4 1 1,1-1-1,1 1 1,1-1-1,0 1 1,1-1 0,0 0-1,-1 1 1,0-1-1,0 1 1,-1 0-1,-2 1 1,0 0 48,1-1 0,-1 1 0,-2 0 0,-1 1 0,0-1 0,-1 1 0,2 0 0,0 0 0,1 0 0,3 0 0,1 0-16,-5 0 0,2 1 0,1 0 0,2 0 1,0 0-1,1 0 0,1 0 0,0 0 0,1 0 1,-1 0-1,1 1 0,0-1 0,-1 1 0,-1-1 1,0 1 16,-2 0 1,1 1 0,-1-1 0,-1 1 0,1-1 0,0 1 0,0 0 0,0 0 0,-1 0 0,1 0 0,1 0 0,-1 0 0,1 0 0,0 1 0,0-1-45,-1 0 0,1 0 0,1 0 0,1 0 0,0 0 1,0 0-1,0 0 0,1 0 0,-2 1 0,1-1 1,-2 0-1,0 1 0,-2-1 0,0 1 0,-3-1 0,0 1 41,9-1 0,-1 1 0,-1 0 0,0-1 0,-2 1 0,-1 0 0,-2 0 0,-2 0 0,-2 0 0,-3-1 0,-1 1 35,12-1 1,-2 1 0,-4-1 0,-3 0 0,-7 0 0,-6-2-237,22-5 1,-31-3 905,-73-9-1347,0 12 1,-10 0 0,-3 1 404,-1 1 0,-3 1 0,-2 1 0,0-1 200,-1 0 0,0 0 0,-1 0 1,0 1-115,-5 1 1,0 0-1,0 0 1,4 1-234,2 1 0,2 1 1,1 0-704,0 0 0,-1 1 0,1 1 1088,-1 0 0,0 0 0,5 0 0,4 1 0,4 0 0,6 0 0,-1 0 0</inkml:trace>
  <inkml:trace contextRef="#ctx0" brushRef="#br0" timeOffset="65291">22216 7144 15112,'64'-15'282,"1"0"0,0 0 0,0 0 0,0 0 0,-11 4 0,2-1 0,2 1 0,1 0 0,1 0 0,1 0 0,-1 0 0,-1 0-980,1 1 0,-1-1 0,0 1 1,1 0-1,0 0 0,1 1 1,0-1-1,1 0 699,1 1 0,0-1 0,2 0 1,1 1-1,0-1 0,-1 1 1,-1 0-1,0 1 0,-3 0-155,5 0 0,-3 1 0,-1 0 0,-1 0 0,2 1 1,1 0-1,3-1 152,-9 2 1,2 0 0,2 1 0,1-1 0,0 0 0,1 1 0,0 0 0,-1 0 0,-1 0 0,-2 0-458,8 1 1,0-1 0,-2 1-1,0 0 1,0 1 0,-1-1-1,-1 1 1,0-1 458,-2 0 0,0 0 0,0 0 0,0 1 0,-2-1 0,-1 1 0,-4-1 0,-4 2 0,21 0 0,-4 0 0,-8 1 0,-13-1 0,3-3 0</inkml:trace>
  <inkml:trace contextRef="#ctx0" brushRef="#br0" timeOffset="65741">22656 7587 17263,'9'44'22,"0"0"1,-1 10-1,-2 0-3821,-3-12 1,-2-2 3798,0 0 0,0-2 0,2 10 0,-2-33 0</inkml:trace>
  <inkml:trace contextRef="#ctx0" brushRef="#br0" timeOffset="66008">22600 8061 17252,'-15'33'168,"1"0"0,1 16-34,49-26 46,9-16 235,4-10-68,0-12-101,-20-3 1,-3-6 179,6-23-426,-5-4-359,-25 22-1019,-9 18-1031,-3 16-2331,2 8 4740,1 8 0,5-7 0,1-2 0</inkml:trace>
  <inkml:trace contextRef="#ctx0" brushRef="#br0" timeOffset="67042">21066 9334 15975,'6'40'2319,"-2"-5"-2162,5 23-123,-3-15 55,-1 12 1,-2-19 649,-3-3 281,-1-21-729,-5-22-33,-2-8-22,-6-21-197,5-6 0,1-6-39,2-10 0,3-3-330,3 15 1,1 0 0,3 2 323,1-10 1,7 8-6,4 16 0,5 9-34,22 12 11,12 21 17,-25 2 1,1 6-203,13 22 0,-4 12-1448,-12 7 1,-5 4 1632,-6-19 1,-1 0-1,-7 0 34,-9 21 0,-11-5-270,-5-20 1,-5-3 269,-2-1 0,-2-3 384,0-5 0,-2-4-373,-5-1 0,-2-5-89,-26-4-1435,3-21-8318,26-9 9828,30-3 1,4 12 0,8 6 0</inkml:trace>
  <inkml:trace contextRef="#ctx0" brushRef="#br0" timeOffset="67208">21471 9590 18440,'25'11'-1300,"-4"-3"0,-17-7 0,-1-1 0</inkml:trace>
  <inkml:trace contextRef="#ctx0" brushRef="#br0" timeOffset="67341">21516 9321 12960,'0'0'0</inkml:trace>
  <inkml:trace contextRef="#ctx0" brushRef="#br0" timeOffset="67708">22027 9265 21017,'-40'8'52,"0"0"1,1 2-1,4 7-63,8 16 0,5 6 16,6 0 1,3 2-12,0-2 1,5 0 16,18 21-22,13-34-45,32-11 28,-22-23 0,0-10 28,7-9 0,-4-10 18,-14 0 1,-4-5 0,-4-2-225,-5-4 0,-4-2 0,-4 2 295,-5-12 1,-7 4-45,-5 7 0,-6 9-45,-22 7-45,-14 23-414,15 41-449,8 10 123,33-6 1,9 2-1069,6-5 0,5-1 1853,8 1 0,0-2 0,6 5 0,-4-9 0</inkml:trace>
  <inkml:trace contextRef="#ctx0" brushRef="#br0" timeOffset="68141">22962 9395 16176,'-3'5'4303,"1"0"-3429,2-5-706,-1-65-157,22 12-17,-9 9 1,3 2-40,22 2-11,-3 38 45,-14 22-2062,5 38-2843,-12-25 1,1 1 4613,1-2 0,-1-2 1,5 11-1,-8-31 1</inkml:trace>
  <inkml:trace contextRef="#ctx0" brushRef="#br0" timeOffset="68408">23567 9133 20636,'-34'17'454,"-1"0"0,-18 17-499,44 7-134,24-13-90,20 0 55,19-21 164,-9-15 0,2-7 55,-7-2 1,-3-4 229,3-7 1,-12-3-147,-28-24-133,-28 21-439,-26 18-1074,22 17-2510,12 4 4067,10 0 0,8 1 0,2-4 0</inkml:trace>
  <inkml:trace contextRef="#ctx0" brushRef="#br0" timeOffset="68608">24125 8722 21521,'-55'33'549,"15"5"-549,33 11-112,14-12 0,4 2-689,2 0 0,2-1-522,0 0 1,-1-2-8509,12 21 9482,-19-27 0,-6-15 0,-1-6 0</inkml:trace>
  <inkml:trace contextRef="#ctx0" brushRef="#br0" timeOffset="68725">23973 9053 20333,'0'-11'258,"0"2"-863,57-17-4311,-11 18 1,5 1 4289,-8-3 1,2-2 0,-2 2 0,8 5 0,-5 2 0,8-1-1</inkml:trace>
  <inkml:trace contextRef="#ctx0" brushRef="#br0" timeOffset="69242">25400 9199 19123,'29'-54'795,"1"-1"1,-7-5 0,-6-4-710,-13 18 0,-5 0 0,-3 1-948,-4-11 0,-6 4 862,-9 6 0,-4 9-34,-20 9 439,-14 34-472,22 45-134,7 4-561,46-10 0,16-3 481,-5-20 1,4-4 207,19 4 1,7-5 32,9-10 1,3-9 76,-23-5 1,-1-3-1,1-2 519,2-2 1,0-2 0,-5-2-176,3-8 0,-9-3 168,-2-23 23,-38 27 630,-6 8-1202,-7 9-22,-5 31-57,10 29-223,8 8-18,11-23 1,5-2-835,23 10 247,17-8 117,-20-23 0,4-3 790,21-3 0,-2-3 0,-1 1 0,-18-6 0,0 0 0</inkml:trace>
  <inkml:trace contextRef="#ctx0" brushRef="#br0" timeOffset="69491">26381 8842 19897,'49'2'67,"-1"-8"-11,0-23 470,-18-11 427,-26-11-606,-41 16-347,-13 19 0,-5 29 0,23 17-582,15 33-1867,29-31 1,9 0 2448,-1 0 0,3-4 0,29 7 0,-19-25 0</inkml:trace>
  <inkml:trace contextRef="#ctx0" brushRef="#br0" timeOffset="69893">26954 8650 22518,'-12'63'-31,"1"-1"0,7-16 1,2 0-1,3 0 12,5 0 0,3 0 1,0-2-529,5 20 0,0-6 524,-5-22 1,-2-4 329,5 20-117,-6-45-100,-2-64-85,-3 17 1,-2-4-359,1-21 1,0-2 380,0 7 0,0 1-22,1 0 0,1-1 5,0 3 0,2 0-6,4-1 1,3 5-29,2 14 1,4 4 0,18-21-23,8 36 12,1 16 184,-7 5 1,-1 7-555,13 30 403,-32 25 0,-35-20 0,-12 0-17,-1-7 0,-2-3-252,-2-4 1,4-4-3340,12-4 3608,12-10 0,8-7 0,1-4 0</inkml:trace>
  <inkml:trace contextRef="#ctx0" brushRef="#br0" timeOffset="70377">27769 8544 20121,'-64'-7'590,"-1"1"0,17 4 0,6 5-613,3 15 12,32 13-258,30 11 45,29-8 196,-22-18 0,2-4 28,8-4 0,-1-4 12,17-6-12,-6-9 33,-8-4 415,-8-25 303,-19-10-235,-25-10-505,-9 14-11,-17 17 0,14 21-11,5 7-113,9 0-212,26 1-280,37-3 532,-23-1 0,2-2-207,11-1 1,1-4 290,-9-2 0,-1-2-6,0-2 1,-2-1 5,-4 0 0,-2-2 426,11-29 213,-30 13-561,-23 13-89,-9 32-22,-5 30 21,17 14 12,5 11-212,13-1-971,12-22 1,10-1 1182,11-10 0,3-2 0,-12-2 0,0-3 0,32-3 0</inkml:trace>
  <inkml:trace contextRef="#ctx0" brushRef="#br0" timeOffset="70574">28721 8048 22586,'-6'47'-6,"0"-1"1,0 1-1,-3 5 1,4 0-270,12 2 0,3-2-643,0 10-1189,-5-9-4672,-2-11 6779,-3-17 0,0-11 0,0-11 0</inkml:trace>
  <inkml:trace contextRef="#ctx0" brushRef="#br0" timeOffset="70708">28683 8367 21857,'-5'-10'964,"1"2"-1037,29-9 1,16 0-679,-8 9 0,4 1-1586,7-6 0,6-3 0,-1 3 2337,-2 6 0,-1 2 0,-4 1 0,0 0 0,-4 1 0,28-7 0</inkml:trace>
  <inkml:trace contextRef="#ctx0" brushRef="#br0" timeOffset="71359">21141 10505 18888,'5'65'59,"-1"0"1,1-1 0,-1 1 0,1 0-1,0-3 1,0 0 0,1-1 0,1 0 0,0-2-114,3 10 1,1-1 0,0-3 0,0-4-664,-1 0 0,0-4 1,-1-6 716,0-1 0,-4-11 612,-8-18-96,-25-43-57,3-12 0,-2-8-364,-3-3 1,-1-4-341,7 7 1,1-2-1,1 0 290,-4-8 0,3-1-40,-1-7 1,5 1-622,7 21 0,7 3-3687,16 0 1,9 8 4525,29 17 1,4 11 0,-23 3 0</inkml:trace>
  <inkml:trace contextRef="#ctx0" brushRef="#br0" timeOffset="72025">21515 10913 20266,'3'37'-375,"0"0"0,32 18-152,5-41 0,6-8 521,-5-8 1,0-5 5,3-5 0,-4-6 11,10-23 303,-27 11 0,-4-1 1355,4-15-840,-9 6-459,-15 24-370,-3 18-11,-3 11 11,-1 7-11,3 32-45,18 0-426,27 1 67,-3-39 1,6-10 397,-2-8 0,1-8-186,6-7 0,-2-7 203,-12-1 0,-5-5 17,5-13 0,-6-4 162,-10 7 0,-3 1 213,0 1 1,-4 3-1,-16-4-89,-5 33-101,-9 16-90,-2 7-90,1 26-22,12 10-112,14-18-1,5-1-278,15 14 202,21-15-303,-6-22 144,5-18 191,2-11 62,-13-9 0,-2-9 89,-5-7 0,-3-2-266,0 0 1,-3 0 500,-9 2 1,-6 3 645,-5 0-80,-3 16-246,-1 13-269,-2 10-280,2 35-11,0 2 11,7 28-11,6-6-307,6-2-152,6 0-404,0-3-197,0-6 1071,1 2 0,-11-24 0,-2-3 0</inkml:trace>
  <inkml:trace contextRef="#ctx0" brushRef="#br0" timeOffset="72374">23702 10278 21084,'-3'50'6,"0"0"1,0 0 0,6 3 0,2 0 0,0-1-71,0-4 0,0 0 1,2-1-918,10 16 1,4-8-331,12 3 1311,-4-39 0,1-4 0,-3 3 0,13-13 0</inkml:trace>
  <inkml:trace contextRef="#ctx0" brushRef="#br0" timeOffset="72641">24110 10580 20781,'-27'39'7,"1"0"1,8-6 0,10-4 81,38 11 69,19-40 435,4-32-525,-18-5-24,-17-5-44,-15 20-3641,-20 6 3641,-5 16 0,0-1 0,5 9 0</inkml:trace>
  <inkml:trace contextRef="#ctx0" brushRef="#br0" timeOffset="72875">24592 10449 23112,'-52'11'-1255,"21"18"762,39 19-364,12-17 0,6-4 756,17 1 68,-1-2-7778,-24-16 7811,-23-12 0,-7-4 0</inkml:trace>
  <inkml:trace contextRef="#ctx0" brushRef="#br0" timeOffset="73058">24688 10450 23594,'34'41'-1030,"7"6"-35,-18-16 0,-1 0-727,10 16-3015,-28-9 4807,-15-20 0,3-7 0,-2-7 0</inkml:trace>
  <inkml:trace contextRef="#ctx0" brushRef="#br0" timeOffset="73394">25833 10438 18541,'16'60'1008,"-1"-6"-1030,-10-13-2354,0-16 2376,-1-1 0,-1-18 0,-1-6 0</inkml:trace>
  <inkml:trace contextRef="#ctx0" brushRef="#br0" timeOffset="73526">25858 10120 16804,'17'29'0,"1"1"0,10 17 0</inkml:trace>
  <inkml:trace contextRef="#ctx0" brushRef="#br0" timeOffset="73757">26184 10461 20177,'-5'-34'784,"0"0"0,1 0 0,5 0-773,11-2 1,5 2-18,3 4 0,3 2-22,1 2 0,1 3 6,23 1-23,-20 30-112,6 30-1041,-7 22-1352,-9-20 1,-2 1 2549,5 20 0,-7-23 0,-7-28 0</inkml:trace>
  <inkml:trace contextRef="#ctx0" brushRef="#br0" timeOffset="73924">26910 10229 19997,'-9'54'-635,"-4"-13"0,24-38 1</inkml:trace>
  <inkml:trace contextRef="#ctx0" brushRef="#br0" timeOffset="74041">26816 9963 9330,'0'0'0</inkml:trace>
  <inkml:trace contextRef="#ctx0" brushRef="#br0" timeOffset="74242">27286 9756 20949,'0'-11'774,"0"3"-707,0 8-56,-3 43 12,3-4-57,3 17 0,2 8-549,1-7 1,0 0-664,1 2 1,0-1 141,-2-5 0,-2-4-3591,-1 9 4695,-2-13 0,0-20 0,0-12 0</inkml:trace>
  <inkml:trace contextRef="#ctx0" brushRef="#br0" timeOffset="74408">27244 10209 19807,'15'-60'806,"28"18"-834,-6 37 0,3 7 11,-4 2 1,-1 4-656,27 15-314,-35 1-1401,-7-2-6185,-9-5 8572,-5-9 0,-5-4 0,0-4 0</inkml:trace>
  <inkml:trace contextRef="#ctx0" brushRef="#br0" timeOffset="74560">27611 9971 14820,'0'0'0</inkml:trace>
  <inkml:trace contextRef="#ctx0" brushRef="#br0" timeOffset="75041">28012 10010 20221,'0'-8'863,"0"2"-784,-40 0-68,16 11-22,-19-3-23,29 11-55,15-1-2,5-2 24,7-4 67,22 3-11,17-6 28,-16 0 0,-1-1-17,24-2-23,-5 0 23,-24-1 0,-2-6-22,-6-5-191,7-26 123,-7-18 90,-12 25 0,-1-1-96,-3-6 1,-3 0 151,-10-24 157,-2 18 0,-1-1 515,-1 10 0,0 1-201,-13-27-571,8 76 44,10 26 5,2-1 1,3 4-272,4-7 0,3 0 260,-1-1 0,4-1-145,4-3 0,4 0-1115,7 4 1,5-4-2887,4-10 1,2-4 4151,-1-1 0,0-3 0,13-7 0,-27-12 0</inkml:trace>
  <inkml:trace contextRef="#ctx0" brushRef="#br0" timeOffset="75408">28693 9491 22081,'4'57'-295,"1"0"0,11-8 0,8-9 43,10-17 0,7-10-51,14-3 1,-1-11 257,-15-12 0,-3-8 51,-1-6 0,-4-5 722,-10-3 0,-8-2 112,-11-17-514,-7 25-315,-3 34 67,0 19 23,2 19-40,3 5 1,1 7-56,0 6 0,1 3-557,1 2 1,-1 0 359,-1-3 1,-3-4-12,-1-17 1,-3-3-31,-3-3 1,-4-2 52,-1-4 0,-4-4-1099,-8-2 1,-5-8 1277,-3-14 0,0-5 0,-14 7 0,7-24 0</inkml:trace>
  <inkml:trace contextRef="#ctx0" brushRef="#br0" timeOffset="76640">23406 11899 18418,'0'-6'212,"0"1"-100,-19 65-112,14-19-225,-5 4 1,2 1 224,11 7 0,6-6 147,7-12-147,4-12 165,4-11-65,3-15-21,2-19-35,-5-9 1,-2-10 28,-3-16 0,-2-5-535,0-1 1,-2-2 536,-8 17 0,-2 0 0,-3 3 3,-3-4 0,-5 4 465,-4 0 1,-3 4-6,-15-4-538,2 14-45,11 40 45,14 13-11,28 39 11,-7-18 0,3 4-4,-2-5 0,0 2 1,1 0-290,1 4 1,-1 0 0,0-1-2211,-2-2 1,0-2 0,-1-2 2502,2 3 0,-2-6 0,9 8 0,-17-37 0</inkml:trace>
  <inkml:trace contextRef="#ctx0" brushRef="#br0" timeOffset="76941">23962 11940 19527,'51'36'-90,"-17"-20"0,3-8-28,-4-17 1,1-6 100,3 0 0,-3-2 29,12-20 144,-23 9 215,-21 19-13,0 4-324,-4 24-23,5 1-224,21 7-773,1-10-1333,24-12-774,-7-7 3093,8-8 0,-23 5 0,-2-5 0</inkml:trace>
  <inkml:trace contextRef="#ctx0" brushRef="#br0" timeOffset="77210">24707 11882 19235,'43'-50'56,"0"1"0,-10 11 0,-5 2-28,-8 5 0,-5 2 197,-6-3 1153,-20 4-717,-19 16-381,-3 14-213,-8 25-67,20 17-28,12-6 0,8 3-1177,13-4 1,11-3-1289,18 3 0,12-8 2275,2-19 1,8-9 0,-5-1-1,-1 2 1,-4-4 0,5-10-1,-1 1 1</inkml:trace>
  <inkml:trace contextRef="#ctx0" brushRef="#br0" timeOffset="77392">25837 11388 21241,'12'58'-1080,"-1"1"1,1 0 0,2-3-316,3-17 0,0-3 1395,-4 0 0,-3-5 0,-4-8 0,-5-8 0</inkml:trace>
  <inkml:trace contextRef="#ctx0" brushRef="#br0" timeOffset="77724">25772 11675 18686,'48'-24'-440,"1"-1"0,0 1 1,8-6-1,-3 5 205,-8 12 0,-5 5 963,-9 3 1961,-11 16-1636,-26 7-380,-5 21-405,2-5-100,4 0-112,7-8 0,26-8-89,23-29 10,-11-7 1,0-6-6,-6 2 0,-3-2-79,-3-6 1,-6 0-73,-8-1-370,-24 9-1446,-16 11 1995,-41 10 0,33 2 0,-15 1 0</inkml:trace>
  <inkml:trace contextRef="#ctx0" brushRef="#br0" timeOffset="78158">27531 11303 19807,'-36'-1'321,"0"-1"0,-8 7 0,2 5-321,-3 18-448,25 18 347,41-9 73,19-15 0,8-6 22,-11-5 1,0 0 55,1 1 1,-10 4 330,-34 16-359,-26-5-22,0-12 0,-2-4-1244,-6 0-4078,15-6 5322,15-11 0,9 4 0,3-4 0</inkml:trace>
  <inkml:trace contextRef="#ctx0" brushRef="#br0" timeOffset="78425">27998 11344 19358,'-47'20'639,"0"0"0,4 3 0,14 2-1200,39 5 337,35-3 218,-9-25 1,1-6 5,-3 0 0,-2-6 22,15-34 68,-41 4-471,-25-1-2767,-12 14-4438,0 14 7586,12 13 0,16 0 0,3 2 0</inkml:trace>
  <inkml:trace contextRef="#ctx0" brushRef="#br0" timeOffset="78794">28313 11360 19594,'-5'-36'1171,"1"1"0,15-14-1272,7 28-246,18 23-180,-8 10-347,12 16 706,-4 2 168,-3-4 0,-13-11 168,-12-12 336,-1-4-336,1-9 78,12-26 102,7-18-242,-9 24 1,0 1-107,12-11-22,-7 25 22,-6 26 0,2 7 0,5 9-325,21 13-1283,-16-23 0,2-2-1154,0 0 0,1-3 2762,32 1 0,-37-13 0,-8 0 0</inkml:trace>
  <inkml:trace contextRef="#ctx0" brushRef="#br0" timeOffset="79075">29114 11176 19762,'44'-22'28,"0"0"0,-1 0 0,14-11 0,-6-2 11,-17 7 1,-6-1 497,-3-23-55,-46 20-258,-9 17 0,-5 8-78,-9 16 0,-2 7-124,2-3 0,2 6-11,2 14 1,10 6-52,20 3 1,11-1-409,20 19-339,0-23 1,8-5 209,6-12 0,5-4-3468,22 3 0,1-2 4045,-17-6 0,-1 0 0,3-1 0,-5-2 0,-13-4 0</inkml:trace>
  <inkml:trace contextRef="#ctx0" brushRef="#br0" timeOffset="79741">25000 13505 18238,'5'6'695,"0"-1"-67,38-35-567,-22 1 1,0-4-18,10-3 1,-2-3-221,-9-8 1,-7-1 292,-7 12 1,-5 0-12,-7 1 1,-5 0-46,1 2 1,-7 3 87,-14-1 1,-7 9-100,-1 14 1,0 7-51,-1 3 0,3 8-104,4 12 0,7 8 115,4 26-28,25-21 0,13-2 0,20-10 1,11-7-544,16-3 0,6-10-185,-18-11 1,1-7-1,-4-2 700,10-5 1,-8-6 44,-16-4 0,-10-2 33,-12-12 718,-26-12 467,-7 19-1140,-7 18-100,10 37 22,15 33 0,18 15 745,-3-30 0,3-1-1238,4-1 0,5-1-2392,14 3 0,5-5 2885,-9-10 0,0-3 0,0 1 0,-4-4 0,1-9 0</inkml:trace>
  <inkml:trace contextRef="#ctx0" brushRef="#br0" timeOffset="80007">25841 13128 20199,'40'-19'-441,"1"0"0,7-9 1,1-4 372,-12 4 1,0-3 0,-2 1 67,5-7 0,-7 2 123,-6-15 404,-44 35-45,-10 9 179,-13 15-303,-14 28-358,35-6 0,6 5-291,-2-1 0,6 2-561,14 1 1,9-2-2443,28 6 3294,-11-27 0,0-3 0,6 3 0,-3-10 0</inkml:trace>
  <inkml:trace contextRef="#ctx0" brushRef="#br0" timeOffset="80224">26816 12871 20468,'-36'0'664,"0"0"1,-5 5 0,4 1-631,-2 1-34,2 11-34,28-6-481,34-1-303,29-6-286,-11-6 1,1-4-46,-2 1 1,-1-1-1057,-3-2 1,-2-1 2204,9-4 0,-20 7 0,-8-1 0</inkml:trace>
  <inkml:trace contextRef="#ctx0" brushRef="#br0" timeOffset="80424">27013 12739 21947,'29'32'-1154,"3"1"610,-7-6 1,0 0-253,5 14-851,-8 17 1647,-41-32 0,8-2 0,-10-19 0</inkml:trace>
  <inkml:trace contextRef="#ctx0" brushRef="#br0" timeOffset="80692">27626 12642 19639,'1'-4'2117,"-45"16"-2094,29 12-415,-24 14-79,49-11-100,16-9 111,7-14 337,3-13 123,-3-5 23,-7-27 167,-14-3-190,-14 4-112,-12 15-2846,-14 25-2152,9 11 5110,0 4 0,15-4 0,4-3 0</inkml:trace>
  <inkml:trace contextRef="#ctx0" brushRef="#br0" timeOffset="80924">27954 12581 22372,'1'-39'118,"0"0"0,6-24-129,16 47-46,21 8 13,13 15-68,2 8-247,-6 14-559,-23 3-1055,-9 5-4514,-4-4 6487,1-7 0,-10-12 0,1-7 0</inkml:trace>
  <inkml:trace contextRef="#ctx0" brushRef="#br0" timeOffset="81108">28807 12442 17644,'-10'0'1266,"3"1"-1154,7-1-100,0 0-6948,12 3 6936,-9-2 0,8 1 0,-11-2 0</inkml:trace>
  <inkml:trace contextRef="#ctx0" brushRef="#br0" timeOffset="81407">25022 14091 20468,'58'-26'82,"1"0"1,-1 0 0,1 1-1,-8 3 1,0 0 0,1 0 0,1 0-1,-1 1-1154,1-1 0,-1 2 1,0-1-1,4 0 1,5-2 1084,-11 5 1,3-1 0,3-1-1,2 0 1,1 0 0,2 0-1,0 0 1,1 1 0,-1 1-137,-2 1 0,0 0 1,2 1-1,0 0 0,0 0 1,1 1-1,1 0 0,0 0 1,1 0-1,1 1-231,-5 1 0,2 1 0,1-1 0,1 0 0,1 1 0,0 0 0,0 1 1,-1-1-1,-1 2 0,0 0 0,-3 1 0,-1 1 354,6-1 0,-1 1 0,-1 1 0,-1 0 0,-1 1 0,-1 1 0,-3 1 0,-1 0 0,-2 1 0,18 0 0,0 2 0,-5 0 0,-7 3 0,-10 2 0,-6 6 0,-1 1 0</inkml:trace>
  <inkml:trace contextRef="#ctx0" brushRef="#br0" timeOffset="81591">26700 13854 20478,'52'-19'-49,"-1"1"0,1-1 0,-5 3 0,4-2 0,3 0 0,2-1 0,2 0 0,1 1-992,-6 1 1,3 1 0,1 0 0,1-1 0,0 1-1,2 0 1,-1-1 0,0 1 629,3-1 1,-1 1 0,2-1-1,-1 0 1,1 0 0,0 1-1,1 0 1,0 0 355,-3 2 0,2 0 0,1-1 1,1 1-1,-1 1 0,-1 0 0,-4 1 1,-4 1-1,-5 1 0,13-2 1,-7 1-1,-4 2 0,0 1 0,8 0 1,-1-1-1,1 1 0</inkml:trace>
  <inkml:trace contextRef="#ctx0" brushRef="#br0" timeOffset="99024">20403 7333 16546,'58'-5'302,"-1"1"1,1-7 0,7-2-1,2-3 1,-2 0-1671,-7 2 1,-3-1 0,2-1-1,4-1 1405,-5 1 0,5-1 1,1-1-1,1-1 1,0 1-1,-3 0-117,1 0 0,-2-1 0,0 1 0,1 0 0,3-2 92,-6 3 1,3-1 0,2 0 0,0-1 0,0 1 0,-2 0 0,-4 2 143,8-2 0,-3 0 1,-1 2-1,-4 0 1,-2 0-191,21-7 0,-5 0 1,-39 11 10,-63 17 12,-11 3 0,-16 5 0,-8 3 0,4-2-247,2 1 1,1-1 0,-3 1 0,-2 2 255,10-2 0,-4 1 0,0 1 0,-2 0 1,2 0-1,3-1 136,-2 1 0,2 0 1,1 0-1,1 0 1,1 0 400,-14 2 0,-3 1 0,10 0 0,25 1-87,30 13-392,46-33 0,23-12-60,-14 5 1,6-1 0,3-1 0,-1 0 3,-4-2 0,0 0 0,1-2 0,6 1-2,-3 0 0,4 0 0,4-1 0,1 1 1,0-1-1,-1 1-40,-8 2 0,0 0 1,1 0-1,-1 0 1,1 0-1,1 1 1,1-1-112,-2 0 0,1 0 1,2 0-1,0 1 0,0-1 1,-2 0-1,-1 1 0,-4 1 88,16-2 0,-4 0 0,-2 1 0,-2 0 0,-4 1 31,-1 0 1,-1 1-1,-6 0 1,-8 1 94,-4 0 1,-8 0-600,-1 0 2140,-46 8-1591,-23 8 1,-10 2-12,-14 3 0,-3 0-1638,20-4 1,-1 1-1,3-2 1638,-4 1 0,7-2 0,6-4 0,38-8 0</inkml:trace>
  <inkml:trace contextRef="#ctx0" brushRef="#br0" timeOffset="133639">10384 6187 12322,'58'-18'-17,"0"0"0,-12 4 0,1 0 1,3-1-33,11-3 1,3-1-1,1 0-2205,-10 4 1,1-1 0,1 1-1,0-1 2254,4-1 0,2 0 0,-1 0 0,-6 2 0,-6 2 0,-4 1 0,-2 0 0,10-2 0,0-1 0</inkml:trace>
  <inkml:trace contextRef="#ctx0" brushRef="#br0" timeOffset="135755">4182 7732 14059,'0'-10'3428,"0"2"-3428,0 8-45,0 0 34,0 39 11,0 5-62,-2-4 1,-1 3-948,-1-4 0,-1-1-750,-1 0 0,0-2 1759,-6 29 0,4-31 0,5-12 0</inkml:trace>
  <inkml:trace contextRef="#ctx0" brushRef="#br0" timeOffset="136006">4025 8240 18294,'32'56'465,"-4"-30"0,5-7-297,3-15 1,1-7-119,1-1 0,-1-4 51,0-6 0,-5-5 112,5-22-124,-8-7-33,-8-3-56,-10 4-11,-4 8-3339,-4 14 3350,2 34 0,-3-8 0,2 20 0</inkml:trace>
  <inkml:trace contextRef="#ctx0" brushRef="#br0" timeOffset="136557">3057 9521 19897,'-43'7'126,"-1"0"1,3 4 0,3 8-77,4 24 1,6 10-34,6 1 0,2 2-693,-2 0 1,5-1 339,13-8 0,8-5-886,20-4-703,18-14 87,15-13-593,7-12 2431,-29-5 0,-2-1 0,5-1 0,-8-4 0</inkml:trace>
  <inkml:trace contextRef="#ctx0" brushRef="#br0" timeOffset="136740">3283 9800 19628,'-2'-6'1423,"1"1"-1558,1 5-414,-3 26-235,10-9 22,1 20-22,14-20 492,2-6-604,3-6-1211,-1-4 2107,8-17 0,-17 12 0,3-12 0</inkml:trace>
  <inkml:trace contextRef="#ctx0" brushRef="#br0" timeOffset="137007">3658 9742 20244,'-35'18'33,"-1"0"1,-20 16-1580,42 1-68,20-12 1614,7-2 23,15-14 44,0-9 123,12-8-201,-2 1-314,-4-1-717,-10 5-516,-10 5 35,2 0-24,4 0 315,9 0-1222,6 0 2454,4-4 0,-16 2 0,-6-3 0</inkml:trace>
  <inkml:trace contextRef="#ctx0" brushRef="#br0" timeOffset="137123">3982 9800 19168,'-3'-5'-1600,"0"-1"1,3 14-1,0-7 1</inkml:trace>
  <inkml:trace contextRef="#ctx0" brushRef="#br0" timeOffset="137256">3995 9511 16479,'0'0'0</inkml:trace>
  <inkml:trace contextRef="#ctx0" brushRef="#br0" timeOffset="137589">4196 9710 23124,'-4'-59'280,"1"10"-829,10 40-158,3 9-424,11 9-113,6 7 236,3 3 784,2-3-146,-4-2 370,-5-7 1087,-3-4 695,-1-29-1178,-1 0-178,0-24-224,-3 10-124,-3-1-369,1 19-852,5 34-2555,4 36-4548,-1 10 8246,-1 2 0,-13-37 0,-2-8 0</inkml:trace>
  <inkml:trace contextRef="#ctx0" brushRef="#br0" timeOffset="138273">3366 10736 15952,'1'39'153,"-1"1"0,1-3 0,-1-1-85,-1 17 694,-3-20 538,-1-3-796,-3-34 12,-2-18-292,-1-19-180,1-13 80,2-7 189,3 2-44,13 0-314,25 30-358,24 39-298,-27 4 1,0 5-1254,2 10 0,-2 4 1954,9 14 0,-18-20 0,-6-7 0</inkml:trace>
  <inkml:trace contextRef="#ctx0" brushRef="#br0" timeOffset="138525">3791 10781 19347,'-21'41'0,"0"0"0,1-5 0,10-6-1097,26-6 211,33-12 864,12-31 784,-26 1 0,-3-5 145,-9-5 1,-9-2-628,-13-18-280,-27 19-1132,-19 21-4605,-20 21 5737,23 2 0,2 3 0,32-7 0</inkml:trace>
  <inkml:trace contextRef="#ctx0" brushRef="#br0" timeOffset="138690">4473 10653 7280,'-25'-10'0,"5"2"0</inkml:trace>
  <inkml:trace contextRef="#ctx0" brushRef="#br0" timeOffset="139622">2772 11654 19930,'49'-18'191,"0"-1"1,-1 1 0,1-1 0,8 0 0,3-1 0,3-1 0,0 1 0,0 1-1304,-1 0 0,0 0 0,1 1 0,0-1 1,2 1 1125,-5 1 1,3-1 0,0 1 0,0 0 0,-3 1 0,-3 1-15,5 0 0,-4 1 0,-1 1 0,-1 1-85,1 0 0,0-1 1,-3 4-1,-11 6-318,13 16 369,-85 13 0,-30 6 22,15-11 1,-9 0 0,-5 1 0,-1 0 0,2-1-200,1-1 1,1 0 0,-2-1 0,2 0 0,-1 0 250,2 0 0,-1 0 1,1 0-1,3-1 1,5-2 222,-23 8 0,13-3 62,0 5-392,96-41 0,37-14-137,-26 11 0,9-2 0,4-1 0,3 0 0,-2-1 13,-7 2 1,1 0 0,0 0-1,2 0 1,1-1 0,0 1-1001,-1 0 0,2 0 0,1 0 0,1 0 0,-2 1 0,-1 0 0,-4 2 1062,6-1 1,-2 1 0,-2 1 0,-3 1 0,-4 1 0,7-2 0,-5 1 0,-3 1 0,4 0 0,0-1 0</inkml:trace>
  <inkml:trace contextRef="#ctx0" brushRef="#br0" timeOffset="139873">5075 10297 20333,'32'-42'63,"-1"1"1,7 10 0,3 5-98,-4 6 1,1 7-242,0 13 1,-4 10-1261,-1 22-1199,-15 27 2734,-23-23 0,-2 0 0,2 6 0,-12-4 0</inkml:trace>
  <inkml:trace contextRef="#ctx0" brushRef="#br0" timeOffset="139989">5403 10770 22989,'33'-22'-2884,"-7"5"1,-27 17 0</inkml:trace>
  <inkml:trace contextRef="#ctx0" brushRef="#br0" timeOffset="144560">11482 6549 17554,'0'-6'348,"0"1"-292,-2 50-22,2 4-34,-1-2 0,1 3-434,0-5 1,2 0-234,1 1 1,1-2-1654,1-2 1,2-2 2319,0-3 0,0-4 0,2 4 0,-3-10 0</inkml:trace>
  <inkml:trace contextRef="#ctx0" brushRef="#br0" timeOffset="144789">11405 7250 15571,'-4'9'2387,"46"22"-2230,7-25-129,-14 10 0,2-8-4673,6-36 1,-8-8 4644,-16 20 0,4-20 0,-12 7 0,-19 29 0</inkml:trace>
  <inkml:trace contextRef="#ctx0" brushRef="#br0" timeOffset="145159">10604 8156 17006,'-36'-3'511,"1"-1"1,1 4 0,1 7-451,-1 14 1,4 10-51,7 11 0,3 4 0,-1 0 1,5 2-216,10 1 1,8-3 236,15 11-11,6-28 0,9-5-2039,11-6 0,6-9 2017,16-10 0,1-6 0,-23 5 0,-3-3 0,-4-10 0,-1 0 0</inkml:trace>
  <inkml:trace contextRef="#ctx0" brushRef="#br0" timeOffset="145323">10977 8309 17846,'-6'-2'616,"1"0"-593,5 2 10,14 62-5019,12-23 4986,-10-1 0,1-2 0,10-11 0,-14-18 0</inkml:trace>
  <inkml:trace contextRef="#ctx0" brushRef="#br0" timeOffset="145640">11386 8387 21342,'-38'11'-51,"-1"0"1,-20 12-1250,57 7 617,13-10 571,27-3 145,12-27-11,-15 0 1,0-2-23,18-13 22,-9 2-44,-23 17-45,-9 9 56,-6 12-1,-4 8-503,-1 0-1143,1-2-1446,0-9 3104,3 0 0,-2-6 0,0-3 0</inkml:trace>
  <inkml:trace contextRef="#ctx0" brushRef="#br0" timeOffset="145790">11737 8251 19785,'0'-7'100,"0"3"-683,0 4 1,0 0 0</inkml:trace>
  <inkml:trace contextRef="#ctx0" brushRef="#br0" timeOffset="146240">11853 8243 18115,'7'-5'23,"0"41"-3643,11-10 2634,-5 25 616,15-29 4583,-16-14-1199,-3-17-1893,-7-5-438,-2-13-245,0 1-158,9-15-258,12 2-100,17 2-79,13 16-348,-6 21-223,-2 11-56,-15 5-68,-4 1 707,-7-4 246,-5-4 974,-1-13-526,-1-10 134,4-13-369,1-5-112,14-9-246,5 18-450,9 15-873,-12 25-1098,-9 22-6947,-15 5 9412,-5 6 0,-2-22 0,0-5 0</inkml:trace>
  <inkml:trace contextRef="#ctx0" brushRef="#br0" timeOffset="146624">11267 9704 20244,'-6'-53'0,"1"1"0,3 2 0,7 4 33,25-7 40,-4 25 0,4 4-62,24 6-11,-19 25 0,-2 9-145,13 28-988,-24-9 0,-2 2-2465,9 11 3598,4-6 0,-15-20 0,-2-9 0</inkml:trace>
  <inkml:trace contextRef="#ctx0" brushRef="#br0" timeOffset="146873">11827 9405 20479,'-33'36'93,"0"1"0,6-12 1,7 0-486,20 25-661,20-32 549,37-17 739,-27-14 0,0-5 818,2-4 1,-6-4-730,-10-5 1,-9-1-325,-16-14-78,-24 17-987,-2 22-6733,-9 24 7798,23-3 0,-2 7 0,23-13 0</inkml:trace>
  <inkml:trace contextRef="#ctx0" brushRef="#br0" timeOffset="147024">12280 9359 10081,'-25'-16'0,"4"4"0</inkml:trace>
  <inkml:trace contextRef="#ctx0" brushRef="#br0" timeOffset="147490">10931 10195 19112,'48'-12'383,"-1"-1"0,1 1 1,6-2-1,2-1 0,6-2-279,-12 4 1,5-2 0,3 0-1,1-1 1,0 2 0,-4 0-827,2 0 0,-3 0 1,-1 1-1,3 1 1,4-1 599,0 1 0,5-1 1,3 0-1,1 0 0,-2 2 1,-3 1-1,-8 2-1637,3 1 0,-5 3 0,-3 1 0,-1 0 1759,14 0 0,-1 1 0,-14 4 0,-5 10 0,-58-2 0</inkml:trace>
  <inkml:trace contextRef="#ctx0" brushRef="#br0" timeOffset="147638">12082 9963 16042,'58'-19'97,"0"1"0,1 1 0,0 3-1450,-3 5 0,-2 2 1353,-8 2 0,-4 1 0,6 3 0,-26 1 0</inkml:trace>
  <inkml:trace contextRef="#ctx0" brushRef="#br0" timeOffset="148256">12719 9282 14607,'1'-6'3059,"-1"1"-1423,0 5-1232,0 16-57,5 6 314,12 32-358,5-17 112,16 2-46,8-29-216,-9-21 0,7-11 0,3-3-605,2-1 1,3-4 0,2-2 0,2-1 471,-2 0 0,3-3 0,1-1 0,-1 1 0,-3 0-387,-6 5 0,0 0 1,-2 0-1,-1 1 1,-2 2 366,3-2 0,0 0 0,-4 3 0,-7 5-23,14-9-10,-28 19-35,-15 8-525,-26 17-1704,3 8-1871,-6 11 4168,11-3 0,12-12 0,0-10 0</inkml:trace>
  <inkml:trace contextRef="#ctx0" brushRef="#br0" timeOffset="148773">11938 10555 16199,'-4'-4'471,"-3"50"-1133,9-11 1,3 2 661,-4 10 0,1-1 0,3-10 0,0-5 0,2-2 0</inkml:trace>
  <inkml:trace contextRef="#ctx0" brushRef="#br0" timeOffset="149040">11783 11032 15135,'9'8'1479,"37"30"-1121,-19-21-218,3 3 0,0-1 364,8-6 124,-3-7 89,-5-4 403,1-24-705,-11-14-404,-4-5-11,-9 0-90,-6 27-4156,3 13 4246,2 16 0,-1-4 0,0 4 0</inkml:trace>
  <inkml:trace contextRef="#ctx0" brushRef="#br0" timeOffset="150655">11283 11915 13330,'0'-4'2577,"2"38"-2106,-1 2 0,0 5-331,2 20 0,-1 2-1331,0-5 0,1-3 1224,0-4 1,3-5 33,8 1 275,19-13-1507,20-24-1155,-17-17 1,2-5 2319,-5 0 0,-3-2 0,13-16 0,-27 16 0</inkml:trace>
  <inkml:trace contextRef="#ctx0" brushRef="#br0" timeOffset="150973">11638 12299 15370,'0'-4'4482,"0"2"-3900,0 2-503,-18 0-57,10 10-11,-15 7 12,20 20-315,9-4-492,21-5 796,14-31 32,0-14 57,-8-15-34,-22 6 247,-12-3-292,-23 7-134,-8 4-392,0 10-2409,12 11 2913,15 1 0,5-1 0,0-1 0</inkml:trace>
  <inkml:trace contextRef="#ctx0" brushRef="#br0" timeOffset="151223">12004 12173 20109,'28'45'-5714,"-7"-6"8145,10-21-1927,-26-4-380,-16-2-124,-5-3 0,3-4 0,6-2 0,3-3 0</inkml:trace>
  <inkml:trace contextRef="#ctx0" brushRef="#br0" timeOffset="151440">12311 12123 18138,'18'32'-3777,"1"0"1,3 25 5614,-15-30-1144,-21-4-694,-7-11 0,-9-5 0,16-3 0,-1-3 0</inkml:trace>
  <inkml:trace contextRef="#ctx0" brushRef="#br0" timeOffset="151840">13136 11904 19941,'-24'14'236,"16"-1"-147,64-8-84,-23-5 1,0-1-230,33-4-291,-17-5 246,-34 2 22,-8-10 247,-5-1 12,-4-5-236,3 10 224,4 15-404,4 17-526,5 7-1042,-3 20 1972,-5-6 0,-3-5 0,-3-15 0</inkml:trace>
  <inkml:trace contextRef="#ctx0" brushRef="#br0" timeOffset="152173">14062 11581 19246,'-47'36'68,"20"-9"-68,45-4 11,11-9 0,20 16-2958,-6 17 3333,-22-10 1,-5 2-275,-9 26-112,-14-30 0,-6-4-537,-22-4 537,1-9 0,14-11 0,6-7 0</inkml:trace>
  <inkml:trace contextRef="#ctx0" brushRef="#br0" timeOffset="152323">14003 11534 16703,'42'-2'-1248,"0"0"1,-1 1-1,-1 0 1248,21 0 0,-26 1 0,-6-1 0</inkml:trace>
  <inkml:trace contextRef="#ctx0" brushRef="#br0" timeOffset="152573">14552 11476 19807,'-40'35'418,"0"1"1,12-9-1,6 1-486,2 27-761,42-22 504,7-20 1,7-5 346,10-9 1,2-7 576,9-7 0,-3-4-514,-11 1 0,-7-4 150,7-23-152,-35 22-83,-17 4-369,-9 2-1962,-10 6-4774,-7 5 7105,5 3 0,12 3 0,8 0 0</inkml:trace>
  <inkml:trace contextRef="#ctx0" brushRef="#br0" timeOffset="152840">15146 11430 20167,'-16'50'168,"43"-18"-90,28-47 123,-16 4 1,-1-2 935,6-17-767,-16-6-160,-43 5-1499,-29 7-3899,-20 23-4180,8 17 9396,22 21 0,24-17 0,2 0 0</inkml:trace>
  <inkml:trace contextRef="#ctx0" brushRef="#br0" timeOffset="153489">10151 13564 19583,'13'49'112,"-1"0"0,1-3 0,-1-3-572,5 10 460,3 3 0,-10-29 0,1 0 0</inkml:trace>
  <inkml:trace contextRef="#ctx0" brushRef="#br0" timeOffset="153639">10078 13820 20020,'-3'-5'773,"0"2"-785,3 3-413,65-23-965,-12 9 1249,-8 1 1,8-3 0,-8 4 0,9-1-1,-19 5 1,-1 0 0</inkml:trace>
  <inkml:trace contextRef="#ctx0" brushRef="#br0" timeOffset="153790">9992 13770 18082,'-10'49'-1061,"-1"0"0,4-4 0,5-4 1061,24 8 0,-9-22 0,7-11 0</inkml:trace>
  <inkml:trace contextRef="#ctx0" brushRef="#br0" timeOffset="153972">10517 13517 19000,'9'-9'269,"30"40"-247,-10 5-17,0-2 1,2 3-140,3 5 0,-3 0-1262,-9-10 1,-3 1-2661,4 7 0,-5 1 4056,-11 11 0,-8-24 0,0-7 0</inkml:trace>
  <inkml:trace contextRef="#ctx0" brushRef="#br0" timeOffset="154539">11403 13327 19459,'3'45'89,"0"0"1,-1 0 0,3 6 0,5-6-45,11-6 0,6-8 0,22-7-17,-10-19 0,3-9 100,-1-12 1,-2-8 342,4-10 0,-5-5-691,-11 2 0,-6-3 259,-11-1 1,-7 1-40,-18-9 105,-8 8-239,-5 14-3743,-8 23 3877,17 33 0,-1-12 0,17 14 0</inkml:trace>
  <inkml:trace contextRef="#ctx0" brushRef="#br0" timeOffset="154756">12192 13450 21857,'-19'-30'254,"0"-1"0,5-3 1,12 1-368,51-6 57,7 4-237,-17 23 0,1 4-32,19 5-490,-27 15 0,-2 6-3197,11 31 4012,-8 7 0,-22-11 0,-10-28 0</inkml:trace>
  <inkml:trace contextRef="#ctx0" brushRef="#br0" timeOffset="154989">12767 13258 19717,'-24'37'52,"-1"0"1,1-3-1,8-3-7,21-4-471,24-5-4762,24-15 5188,7-12 0,-13-2 0,-25-5 0</inkml:trace>
  <inkml:trace contextRef="#ctx0" brushRef="#br0" timeOffset="155189">12905 12926 20356,'10'45'56,"0"0"0,0-1 0,2-3-633,0-10 0,2 1 577,5 12 0,0-3 0,1-1 0,3 11 0</inkml:trace>
  <inkml:trace contextRef="#ctx0" brushRef="#br0" timeOffset="155556">13347 13249 19953,'-33'-1'95,"0"0"0,-21 4-61,41 16 33,7 0-34,2 2 12,5-2 56,7-3-79,25-5-33,23-17 11,3-5-11,1-10-135,-28 4 68,-11 4-12,-11 6-167,-8 5 134,-6 10-1256,1-1-3731,0 2 5110,10-6 0,-5-3 0,5 0 0</inkml:trace>
  <inkml:trace contextRef="#ctx0" brushRef="#br0" timeOffset="155706">13697 13210 6865,'0'0'0</inkml:trace>
  <inkml:trace contextRef="#ctx0" brushRef="#br0" timeOffset="155840">13710 12909 14518,'0'0'0</inkml:trace>
  <inkml:trace contextRef="#ctx0" brushRef="#br0" timeOffset="156189">13918 13138 20423,'-2'-42'519,"0"1"0,6 6 0,2 3-563,6-4 32,11 18 24,-7 30-24,2 6 12,2 14-123,8 9-426,-3-7 34,-1-7 302,-7-15 11,-7-12 202,4-13 34,-2 1 33,2-4-33,2 12 10,1 9-21,9 6-1,6-3-566,1-4 1,5-2 543,4-1 0,0-1 0,22 0 0,-12-2 0</inkml:trace>
  <inkml:trace contextRef="#ctx0" brushRef="#br0" timeOffset="156472">14591 13059 19022,'-4'0'1972,"2"0"-1972,2 0 0,37-48 0,-5 12-45,-5 4 0,6-6 1,-3 1-332,2-6 1,-1 1 114,-1 1 1,-4 0 260,-8 6 0,-8 4 260,-17 5 894,-35 16-213,-17 41-813,23-7 1,3 5-129,8 2 0,6 3-11,0 29-325,33-21-919,10-6-1579,20-5-1413,14-10 4247,-24-13 0,-1-2 0,7 0 0,-5-3 0</inkml:trace>
  <inkml:trace contextRef="#ctx0" brushRef="#br0" timeOffset="157140">15390 12739 16770,'7'-6'3429,"-1"2"-2611,-6 4-515,-28-24-169,-30 25-123,23-5 0,0 4-127,-11 13 0,2 9 166,10 1 1,3 6 21,-6 10 1,7 4-40,14-6 0,12-2-369,22-2 0,12-7-185,8-16 0,7-10 4,-2-7 0,4-5 0,-3-3 472,11-10 0,-2-7 60,-7 1 0,2-5 0,-3-1-35,-6-1 1,-3-2 0,-3-4 82,2-11 1,-3-4 0,-8 1-61,-11 11 1,-6 2 0,-5 0-4,-10-22 0,-13 5-6,-18 16 1,-6 9 108,16 12 0,-2 8 14,-17 7 1,4 17 162,23 23 1,10 13-158,2 17 0,10 4-595,8-2 1,8-2 377,1-18 1,3-1 0,2-4-798,10 2 0,4-4-1474,0-7 1,5-2 0,-2-2 2364,9 2 0,-2-3 0,0 0 0,-5-5 0,-2-9 0</inkml:trace>
  <inkml:trace contextRef="#ctx0" brushRef="#br0" timeOffset="157325">16199 12634 19325,'-10'2'2017,"2"0"-1961,8-2-1457,48 4 1401,-8-3 0,15 3 0,-27-4 0</inkml:trace>
  <inkml:trace contextRef="#ctx0" brushRef="#br0" timeOffset="157459">16193 12824 17801,'-6'8'684,"1"-2"-2387,41-20 1703,1-4 0,6 0 0,-14 4 0</inkml:trace>
  <inkml:trace contextRef="#ctx0" brushRef="#br0" timeOffset="157790">16706 12565 20378,'24'-27'229,"0"-1"1,24-16-230,-10 35-33,-1 5-214,-6 3-1344,-16 32 1491,-21-2 100,-22 30 67,-15-10 728,12-14 1,2 1-213,-7 18-494,13-5-268,36-27-1838,28-26-2510,15-7 4527,-23 0 0,-1 0 0,8-1 0,-8-1 0</inkml:trace>
  <inkml:trace contextRef="#ctx0" brushRef="#br0" timeOffset="158023">17073 12601 19505,'-51'32'2027,"29"-3"-2385,37-8-12,22-9 90,0-10 179,-3-2 101,-7-2 123,-9-6-67,-18-7-448,-10 0-2902,-12-4 3294,2 5 0,8 5 0,6 2 0</inkml:trace>
  <inkml:trace contextRef="#ctx0" brushRef="#br0" timeOffset="158289">17391 12547 22620,'-32'51'436,"23"-9"-413,64-35-18,-11-9 1,5-3 11,8-4 0,0-4-17,-10-3 0,-7-3 0,9-14-12,-57 4-21,-26 15-1150,-6 8 1,-6 7 1182,-2 13 0,1 3 0,8-11 0,4 0 0,-20 29 0</inkml:trace>
  <inkml:trace contextRef="#ctx0" brushRef="#br0" timeOffset="160356">15008 13652 17767,'47'0'1323,"12"-12"-926,-7 2 1,6-2-1630,-12 0 0,1-3 1,2 0 1268,12-3 0,4-1 1,1 0-505,-7 3 1,1-1 0,2 0-1,1 0 482,-6 2 1,1 0 0,0 0 0,2-1 0,0 1-9,-7 2 1,1 0-1,-1 0 1,3 0-1,1 0 1,3 0-15,-6 2 1,2-1 0,2 1 0,1-1-1,1 0 1,2 1 0,-1-1 0,0 1 0,-1 0-57,2 0 1,-1 1 0,1 0 0,0-1-1,0 1 1,0 0 0,1 0 0,1 0 0,0-1 37,-2 1 0,1-1 1,2 0-1,0 0 0,1 0 1,-2 0-1,0 1 0,-1-1 1,-2 0-1,-3 1-94,9-2 1,-1 0-1,-1 0 1,-2 1-1,-3 0 1,-3-1 0,-4 1-64,13-1 1,-3 0 0,-9-1 0,-18-3-1600,-16-17 582,-49 25 0,-17 5 1199,-14-1 0,1 1 0,22 2 0,3-1 0,-30 1 0</inkml:trace>
  <inkml:trace contextRef="#ctx0" brushRef="#br0" timeOffset="160822">15296 14565 20871,'54'-37'18,"0"1"1,-12 6 0,0 4-109,10 4 1,-2 4-404,12-1 168,-17 17 269,-28 39 61,-20-3 1,-7 4 22,1 2 0,-3 1-291,-4 6 1,1-2 267,7-10 1,2-2 11,2 1 0,1 0-17,-1 31-1855,10-28 1,3-2 1854,7 7 0,2-4 0,-6-32 0</inkml:trace>
  <inkml:trace contextRef="#ctx0" brushRef="#br0" timeOffset="161090">15892 14615 19885,'-42'37'213,"0"0"0,7-4 0,6-3-45,10 5-112,32-17-40,17-15 1,7-8-23,-1-4 1,1-5-508,18-5 1,0-4 517,-12-2 1,-3-3 16,2-7 1,-6-2 167,-5-12-660,-43 8-2208,-51 56 722,28-4 1,2 4 1955,3 6 0,5 0 0,7-2 0,9-9 0</inkml:trace>
  <inkml:trace contextRef="#ctx0" brushRef="#br0" timeOffset="161373">16363 14610 20154,'-20'62'90,"9"-12"-57,31-31-33,16-9 6,3-19 0,5-9 5,-1-4 0,0-5 17,-1-1 0,-4-2 28,-10-2 0,-7 1 11,-11-5-112,-54 1-1053,-19 17-2168,13 21 0,-1 9 3266,7 1 0,4 5 0,-9 19 0,28-11 0</inkml:trace>
  <inkml:trace contextRef="#ctx0" brushRef="#br0" timeOffset="161656">15227 15549 21784,'63'-20'0,"1"0"0,-1-1 0,0 1 0,-9 3 0,-1 0 0,0 0 0,2-1-1046,-1 1 0,2-1 0,0 0 0,0 1 0,-2 0 732,1-1 0,-1 1 0,-1 0 1,2-1-866,0 1 0,2-1 0,0 1 1,0-1-1,-4 2 1206,-2 0 0,-2 0 0,-2 1 1,0 1-1,14-5 0,-2 2 0,-10 2 1,12-4-1</inkml:trace>
  <inkml:trace contextRef="#ctx0" brushRef="#br0" timeOffset="161922">15776 15392 17510,'46'15'903,"1"-1"1,3-7 0,5-9-843,-10-11 1,5-9 0,2-3 0,0-1-770,-5 4 1,0-2 0,1 0 0,1-2 0,2 1 326,-3 1 0,3-1 0,0-1 1,1 1-1,-2 0 0,-3 2 8,11-6 1,-1 1-1,-3 3 1,-3 2 248,4 1 1,-2 3-1,-10 5 578,3 5-566,-32 26-45,-34 10-67,-18 18 218,11-21 1,-4 0-1,-16 11 0,-4-1-5,4-5 0,0-2 199,2-1 1,3-2-750,-12 2-2330,43-23 2891,22-14 0,-7 6 0,10-5 0</inkml:trace>
  <inkml:trace contextRef="#ctx0" brushRef="#br0" timeOffset="162739">14453 11542 15056,'5'0'-355,"-1"0"0,-4 0 1</inkml:trace>
  <inkml:trace contextRef="#ctx0" brushRef="#br0" timeOffset="179789">3097 7622 13936,'-7'10'2363,"3"-1"-1813,4-9 267,0 0-682,26 12-34,20-7-85,-2 2 1,7 0-1129,-9-6 0,3 0 1,1-3 1133,10-1 1,2-3-1,1 0-8,-7 1 0,2-1 0,0 0 0,2-1 22,5-3 1,1-1-1,0 0 1,2-1-26,-10 2 0,1 0 0,1 0 0,0-1 1,0 1-453,3-1 1,0 0 0,1 1 0,-1-1 0,1 1 453,1 0 0,-1-1 1,1 1-1,0 0 1,0 1-10,-2 0 1,0 1-1,0 1 1,-1-1-1,0 1-4,-2 0 0,-2 1 0,1 0 0,-1 0 0,-2 0-152,7 1 1,-1 0 0,-1 0-1,0 0 152,-1 0 0,0 0 0,-2-1 0,-4 1 241,16-3 0,-6-1 118,-6 1 0,-11-3 1922,-22-2-2124,-19 2 2826,-2 3-2827,0-2 1216,0 1-1395,0 2-21,0 2 44,0 4 0,0-1 11,0 0 11,0 1 594,0-2-324,0-7-113,-5-11-78,0-4-45,-3-8 0,1 2 34,-2-31-57,3 20 1,-3-4-34,0 2 0,-2-3 0,-1-2-660,-4-8 0,-3-1 1,1 2 662,1 5 1,-1 1 0,0 0-1,-2 0 1,-1 0 0,1 3-225,-1-5 0,0 2 221,3 8 0,-1-2 0,1 2-68,-6-14 0,1 1 73,-1-4 1,1 4-6,8 19 0,3 5 0,-3-8 0,9 24-34,3 4 1888,-1 3-1854,0 2 531,0 3-497,0 0 105,2-1-128,1-2 0,-1-3-11,-7-11-33,-6-5 21,-11-12 12,2 4 34,-4-1-34,4 6-17,-1 8 0,-5-1 6,-15-3 0,-5 1 0,-3 1 0,-4 1-188,13 7 0,-4 1 0,-5 3 199,-2 5 0,-7 3 0,-4 2 0,1 0 0,6 1-577,5 0 1,3 1 0,0 0 0,-4 1 570,0 0 1,-4 0-1,-2 1 1,-1 0-1,1 1 1,2 1 0,-4 3 1,1 1-1,1 0 1,0 0-1,-1 0 8,7-2 1,0 0 0,-1-1 0,0 1 0,0-1 0,1 1-494,-10 0 0,0 1 0,0 0 0,0-1 0,2 0 483,4-2 0,0 0 1,2 0-1,2-1 1,4 0 6,-5 0 0,4 0 0,2-1-189,3 1 0,0 1 0,2 0 161,-16 3 0,0 4-10,11-1 0,-1 2 1,1 2-5,3-1 1,1 2 0,0 0 30,-5 3 0,0 2 0,3-2 16,-2 3 1,5-1-6,10-4 0,5-2 0,-1-1 1377,5-4-1377,3-5 2900,3-3-2889,9-3 901,2 0-1058,8 1 607,1 3-551,0 6 46,3 29 44,4-5 0,1 7-8,-1 1 1,0 5-1,0 0-474,2-3 1,0-1 0,-1 2 481,2 7 0,-2 1 0,1-2 5,2 11 1,0-2-6,-1 2 0,1 0 16,1-3 1,1 2-117,-2-11 0,1 1 0,1-1 104,2-3 0,1-1 0,0-1-206,-1-1 0,1-1 1,1-2-203,9 9 1,1-5-695,14 6-706,2-10-1008,-2-9 2812,12-8 0,-28-12 0,4-3 0</inkml:trace>
  <inkml:trace contextRef="#ctx0" brushRef="#br0" timeOffset="190638">10985 6520 13499,'54'-20'11,"1"1"0,-1 0 0,5-1 0,1 0 1,2 1-1338,-10 3 0,1 1 1,2-1-1,0 1 1328,5-1 1,0 1 0,2 0 0,0 0-3,-9 3 0,0 0 0,1 0 0,0 1 0,0 0-305,1 0 0,0 1 0,1 0 1,-1 0-1,1 1 2,-3 0 1,1 1-1,-1 0 1,1 0-1,2 1 303,9-1 0,4 0 0,0 1 0,-3 0 0,-8 1 0,-2 0 0,-6 1 0,1 0 0,7 0 0,1 0 0,0 0 0</inkml:trace>
  <inkml:trace contextRef="#ctx0" brushRef="#br0" timeOffset="207188">6466 3288 12669,'-12'-1'1267,"2"1"-528,10 0 762,0 0-1478,2-29-1,20 18 0,18-25-16,-5 28 0,6 4-1181,9-4 0,4 0 1175,-12 1 0,3 0 0,0 0 0,6-1 0,1 0 0,1-1-494,3-1 1,2-1-1,0-1 501,1 0 1,1 0 0,-1-1-8,-1 1 0,0-1 0,-1 0 0,-2 0 0,-1 1 0,0 0-276,-5 1 1,-1 1-1,-1 0 158,17-3 1,-4 1-421,-9 3 1,-3 1-382,-12 3 0,-4 2-2499,2-2 3418,-32 7 0,-6-2 0,-10 2 0</inkml:trace>
  <inkml:trace contextRef="#ctx0" brushRef="#br0" timeOffset="207423">7278 3208 11347,'43'-37'829,"-13"17"0,5 1-695,20 0 1,2 2-958,-8 4 0,0 1 834,-1 2 1,-2 2-35,16 1-342,-25 3 1,0 1 364,22 0 0,-13 0 0,-23 3 0</inkml:trace>
  <inkml:trace contextRef="#ctx0" brushRef="#br0" timeOffset="-148527.75">9980 6491 16199,'50'-25'7,"0"-1"0,7-1 1,2 2 7,-15 8 0,1 1 0,2 0-1480,9-2 1,2 1 0,2 0 1466,-10 2 1,2 1 0,2 0 0,0 0-369,4 0 0,1 0 0,1 0 0,0 1 371,3 0 1,-1 0-1,2 0 1,3 0-3,-12 2 1,4 1 0,0-1 0,1 0 0,-2 1-1,-3 1-6,8-2 0,-4 2 1,0-1-1,1 0 3,-6 2 0,4-2 0,-1 1 0,-3 1 0,-7 1 530,20-2 1,-12 2-228,-7-1-247,-38 4-34,-53 11-10,-14 5-12,1 7 1755,7 1-1822,15 1 3175,54-8-3114,20-6 1,13-6-735,3-5 1,6-4-1,0 1-287,-3 1 1,0 0-1,-1-2 1027,3-3 0,0-2 0,-10 2 0,13-4 0,-25 4 0</inkml:trace>
  <inkml:trace contextRef="#ctx0" brushRef="#br0" timeOffset="-133278.75">10781 6415 13330,'56'-23'-9,"0"0"1,-13 7 0,1-1-1,2 0 9,6-1 0,3-1 0,1 0-1095,-10 3 0,2 1 1,0-1-1,1 0 1117,4-1 1,0-1 0,1 0 0,1 1 10,2-2 1,-1 1-1,3 0 1,2-1 23,-8 3 1,2-1 0,2 0 0,0 1 0,-1 0 0,-5 0-50,6 0 1,-3 0-1,-2 1 1,1 0 13,8-1 0,2-1 1,-5 1-1,-13 4 1904,1-1-1656,-87 27-24,1-4 0,-11 3 1,-6 1-1,0 0-107,5 0 1,-3 0 0,0 1 0,-2 0 0,1-1-37,-3 2 0,-2 0 0,0 0 0,2 0 0,4-2-88,-18 5 0,4-2 0,19-3 41,21-3-28,61-19 0,30-10-26,-11 3 0,9-2 1,7-2-1,4-1 0,0 2-285,-15 4 1,2-1 0,1 1 0,3 0 0,0 0-1,2-1 1,1 1 0,1 0 282,-9 1 0,2 1 0,3-1 0,0 0 0,1 0 0,1 1 0,-2-1 0,0 1 0,-2 0 0,-2 1 0,-2 0 0,10-2 0,-2 0 0,-1 0 0,-3 1 0,-1 1 0,-1 1 0,-1 0 0,8 1 0,-1 1 0,0-1 0,1 0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37:47.0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4215 1899 13779,'3'-61'336,"0"12"560,-2 32-772,-1 10-113,2 10-11,6 17 33,9 22-5,-3-9 0,1 4-906,4 10 0,1 2 928,2 8 1,0 2-44,-7-17 1,1 1-1,-1 0-167,-1-1 0,0 1 1,0 1 166,3 10 1,-1 2-1,-1-4 21,-1 4 0,-1-2-11,1 8 0,-3-5 621,-7-10 662,-29-29-1183,-1-35 1,-4-12-79,-3 0 1,0-5-406,5-2 1,0-5 0,3-2 357,5 4 1,2-1 0,1-4 9,0-7 1,1-5 0,2-3 0,0 0 22,3-2 0,1 0 0,1-2 1,1 0-20,2 8 1,0-2 0,2 0 0,1 2-1,2 3-3,1-15 1,4 4 0,5 7-4,8-3 0,11 15 343,19 23 1,7 11-389,-6 4 1,1 5 21,-2 4 1,3 4-1,-1 4-218,-5 3 1,-2 3-1,2 7-73,4 10 0,3 7 1,0 4-1,-4 4-460,-11-7 1,-3 4-1,-1 1 1,0 2 0,-1-2 654,0 1 0,0-1 1,0 1-1,-4 1 0,-3 0 77,-2 9 0,-2 3 0,-7-2 0,-7-5 194,-9-7 1,-8-3 0,-5-1 351,-10 10 1,-9 0-1,-2-3-340,-3-3 0,-3-2 1,-2-2-284,6-8 0,-2-1 0,0-1 0,2-4-660,-19 11 0,4-10-840,12-13 0,8-12 1799,9-35 0,13 14 0,10-11 0</inkml:trace>
  <inkml:trace contextRef="#ctx0" brushRef="#br0" timeOffset="352">5790 2330 13111,'35'-50'-20,"-1"-1"1,-5 6-1,1-2 1,-3 3 52,-2 0 1,-1 1-137,-5 3 1,1-3-1,-4 2 226,-3-5 1,-6 1 72,-4-14 0,-6 0 700,-6 16 0,-6 4-801,-3 5 1,-4 14-102,-11 40 0,1 20 6,3 4 0,5 6-206,4-1 1,2 5 0,3-2 205,0 12 0,4-1-56,2-2 0,4-1-235,5-6 0,11-4-1031,22 3 1,16-8 1321,-5-23 0,7-7 0,-3-1 0,6 9 0,-3-4 0,3-17 0,0 0 0</inkml:trace>
  <inkml:trace contextRef="#ctx0" brushRef="#br0" timeOffset="865">6584 2013 16860,'51'5'33,"1"0"1,8-8 0,-3-8-29,-18-9 1,-2-4-29,9-3 1,2 1 5,-4 6 1,-1 5-18,20-1 34,-8 24 45,-17 7-45,0 1 0,1-2 56,-8-8 0,4-4 44,10-7 1,1-5-95,1-1 0,1-3-503,5-10 0,-2-5 497,-13 1 0,-2-4 15,-4 0 0,0-4 0,0 0-159,11-15 0,-1 0 151,-13 15 1,0 0 0,-2 3 227,-1 0 0,-6 6-21,-4 4 32,-31 30-100,-12 11-57,-11 15-66,0 16 10,14 1 1,3 7-340,11-13 0,2 1 0,2 1 306,-1 0 0,3 1 0,3-2-123,7 21 0,9-7-225,4-22 0,9-5-745,23 2 1,12-7-1299,-12-13 1,3-5 0,2-3 2226,1-2 1,0-3 0,-2-1 0,11-1 0,-9-4 0,0-14 0</inkml:trace>
  <inkml:trace contextRef="#ctx0" brushRef="#br0" timeOffset="1083">8823 1076 18059,'-8'52'-97,"0"0"1,0 0 0,0 0 0,3 3 0,1 2 0,3-1 0,1-1-300,3 12 0,4-1 1,1-2-846,3-4 1,1-2-1,3-6-692,3-7 1,3-6 2044,3-6 1,-1-4 0,5 3-1,-4-14 1</inkml:trace>
  <inkml:trace contextRef="#ctx0" brushRef="#br0" timeOffset="1371">9487 1764 16983,'-32'39'0,"0"1"0,5-11 0,10-3 0,28 8-56,21-26-347,22-5-124,7-16 180,-17-6 0,-3-6 296,-9-5 1,-6-4-74,-2-6 1,-9 0-57,-24-15-626,-39 23-438,-14 30-151,28 8 0,-1 2 1395,1 1 0,2 1 0,-7 6 0,13-4 0</inkml:trace>
  <inkml:trace contextRef="#ctx0" brushRef="#br0" timeOffset="1832">10317 1668 18451,'-9'39'-8,"1"0"1,0 3 0,3 2 7,3 0 0,2 2-908,-1 5 0,1 2 521,0 0 1,0 2-29,1-10 0,0 3 1,2-2 109,1 12 1,1-3 304,-1-3 0,0-6 578,5 0-74,-7-43 292,-2-25 202,-5-18-741,0 8 1,-1-3-21,-3-6 1,-2-4-48,-1-6 1,-1-7 0,0-1-713,3 9 0,1-1 1,0-1-1,1 0 558,0 1 1,0 0-1,1 0 1,0 1 34,0-15 0,0 1 0,4 7-123,5 7 1,4 5 84,-1 9 1,4 3-34,16-11-56,31 17-67,-13 22 0,6 8-344,-4 7 0,3 5 0,-2 1-286,-3 0 1,-3 2-1,0 4 88,0 5 1,-1 5-1,-7 2-842,-5 8 0,-9 3-666,-5 1 1,-8 0 2172,-14 0 0,-4-3 0,2 6 0,-15-14 0</inkml:trace>
  <inkml:trace contextRef="#ctx0" brushRef="#br0" timeOffset="2349">11129 1676 16692,'6'-25'896,"7"-31"-756,7 9 0,2-2 39,-4 7 1,-1 4-90,12-17-79,-5 41-33,14 18 10,7 31 1,-1 2 11,-23-10 0,-3 2-168,3 9-68,-2 0 349,-4-20-46,5-32 23,-2-45-57,-8 26 1,-1-2 33,0-5 0,2 2 23,9-6-79,4 15-11,7 15-33,18 29 33,-22 7 0,0 4 5,0 1 1,0 2-184,0 7 0,-3 1-225,15 15-1687,-8-20 1,3-2 2089,-6-10 0,-1-2 0,23 16 0,-25-26 0</inkml:trace>
  <inkml:trace contextRef="#ctx0" brushRef="#br0" timeOffset="2833">12225 1490 18272,'-3'2'-11,"1"-1"100,2-1-111,66-59 22,-26 12 17,0 6 0,-4-1 27,-10-8 35,-22 21 22,-6 10-101,-3 9 89,-14 42 90,7 1 1,0 5-136,0 3 1,2 3-222,0 8 0,5-2 188,4-14 0,7-3-5,12 5 0,9-5-29,13-8 1,8-7-45,-5-6 0,4-3 0,1-6-295,4-9 0,0-6 0,-2-1 362,11-5 0,-6-5 5,-9-7 1,-8-2 61,-8-7 45,-13 7-56,-10 15 289,-5 19-256,-1 30-48,4 0-7,5 14 1076,8-23-1379,40-9-734,-13-15 1,4-7-552,-7-4 0,2-6 0,-2 0 1473,13-10 0,-5-1 0,-12 1 0,-8 2 1,-11-4-1</inkml:trace>
  <inkml:trace contextRef="#ctx0" brushRef="#br0" timeOffset="2982">13413 1084 17241,'-16'38'239,"-1"0"0,8 10 0,6 2-1001,11-9 0,5 1-3434,1 9 0,2-1 4196,-4-13 0,-2-4 0,2 10 0,-9-33 0</inkml:trace>
  <inkml:trace contextRef="#ctx0" brushRef="#br0" timeOffset="3119">13351 1490 19482,'-5'0'101,"2"0"-908,33-18 1,23-7 806,4 6 0,1 1 0,-4-7 0,-1 0 0,-6 12 0,1 1 0</inkml:trace>
  <inkml:trace contextRef="#ctx0" brushRef="#br0" timeOffset="3565">16016 734 16591,'-18'53'294,"1"0"0,-1 0 0,1 0 0,-1 1 0,0 1 1,0-1-1,1 0 0,2 0-294,3 1 0,2 1 0,2-1 0,0-2-1887,0 3 0,2-2 1,1-1 1732,1-1 1,1-1 0,1 0-393,-1-4 1,1-1 0,2 1-639,3 4 0,1 1 0,1-4 1060,-3 1 1,1-3 1563,7 1 0,-8-16 1895,-12-31-2254,-10-35 0,-3-15-907,0 5 0,-2-3-405,1 1 0,-1-4 1,1 2 241,4 8 0,1 1 0,2-2-112,-3-10 0,1-3 1,6 1-192,7 8 1,4 2 0,4 0-23,2-20 0,12 7-129,16 14 1,10 11 966,5 12 1,4 7-1315,5-3 0,3 3-107,1 2 1,3 1 896,-8 4 0,4-1 0,-7 2 0,-11 1 0,-3 0 0,10 1 0,-1-1 0</inkml:trace>
  <inkml:trace contextRef="#ctx0" brushRef="#br0" timeOffset="3801">16421 1151 17666,'-44'14'485,"1"1"1,2-2 0,3 4-301,6 4 0,5 4-162,-6 26-34,8 0-113,39-8-313,19-20-180,5-14 1,6-5 448,3-2 0,1-4 201,7-3 1,-2-3 330,-14 0 1,-4-1-152,0-5-235,-26 9-258,-9 6-427,2 2-3304,21 2 4011,37-5 0,-24 1 0,16-5 0</inkml:trace>
  <inkml:trace contextRef="#ctx0" brushRef="#br0" timeOffset="3982">17277 1121 18574,'-34'9'414,"0"0"1,-23 15-404,26 33-1321,28 7-1368,19-3-57,6-34 1,7-7 2734,7-10 0,0-5 0,6 1 0,-2-6 0</inkml:trace>
  <inkml:trace contextRef="#ctx0" brushRef="#br0" timeOffset="4165">17792 905 20658,'-39'40'-179,"8"11"-320,28-15 1,6 4-1094,4 14 1,1 1 1591,-4-6 0,2-2 0,2-8 0,0-3 0,-4 8 0</inkml:trace>
  <inkml:trace contextRef="#ctx0" brushRef="#br0" timeOffset="4799">17598 1211 19030,'51'-17'-8,"-1"0"1,-2 2 0,-4 3-27,11 5-100,-7 0-279,-1-3 435,-17-3 289,-8 2 282,-14 1-241,-7 8-240,2 0-44,4 7-79,22 15 11,1 0-79,4 1 1,1-1-134,8 1-304,9 2 1,-31-15 134,-11-4 403,-7-11-22,-4-13 11,-1-2 90,-2-9-45,-1 10 90,1 3 111,-2 4-133,-2 7-24,-2 3 158,-14 7-101,1 20-112,-1 1-34,10 16-11,11-8-11,7-2-202,10-5-34,28-9 12,16-14-214,-21-13 1,0-6 280,-7 1 0,-3-3 129,-3-9 0,-3-2 39,4-18 67,-3 2 348,1 8 358,9 11-504,-2 18-56,-1 16-34,-8 15-101,-11 9-10,-3 18-595,-3 0-2521,3-1 359,9-20 2689,16-20 0,-11-9 0,1-2 0</inkml:trace>
  <inkml:trace contextRef="#ctx0" brushRef="#br0" timeOffset="4949">19105 891 19695,'-16'60'-2058,"0"0"0,2-1 0,5-3 2058,9 7 0,2-20 0,-2-27 0</inkml:trace>
  <inkml:trace contextRef="#ctx0" brushRef="#br0" timeOffset="5372">7653 3420 17622,'47'-1'7,"1"0"0,0-1 1,-3-1-1,1-2 1,4-2-1,7-1 49,-4-1 0,6-2 0,4-2 0,4-1 1,1 0-1,1 0 0,-1-1 0,-3 2-707,-3 1 1,-2-1 0,0 1 0,0 0 0,1-1 0,1 1 0,3-1 0,2-1 680,-8 2 1,2 0 0,3-1 0,0 0 0,2 0 0,1 0-1,0-1 1,1 1 0,-1 0 0,-1 0 0,-1 1 0,-1 0-113,1 0 0,-3 1 1,0 0-1,-2 0 0,1 0 1,0 1-1,1 0 0,1-1 1,2 1-1,3 0 0,2 0 83,-13 1 1,1 1 0,2 0 0,2 0 0,0-1 0,2 1 0,0 0 0,1 0 0,1 0 0,1 0 0,0 0-1,0 0 1,0 0 0,1 0 0,-1 1 0,0-1 0,0 1 0,0 0-27,-4 1 1,0-1 0,1 1 0,0 0 0,0 0-1,0 0 1,1 0 0,0 0 0,0 1 0,0-1-1,0 1 1,0-1 0,0 1 0,0-1 0,1 1-1,-1 0 1,0-1 0,0 1 0,0-1 0,-1 1 22,1-1 1,0 1 0,0-1 0,0 1 0,0-1 0,0 1 0,0-1 0,0 1-1,0-1 1,0 1 0,0 0 0,0-1 0,0 1 0,-1 0 0,0 0 0,0 0 0,0 0-1,0 1 1,-1-1 0,-1 1-79,4 0 1,-1-1-1,1 1 1,0 0 0,0 1-1,0-1 1,0 0 0,-1 1-1,0-1 1,0 1 0,-1-1-1,-2 1 1,0 0 0,-1 0-1,-1 0 1,-1 0 0,-2 0-1,-1 0 56,12 0 1,-2-1-1,-2 1 1,-2 0 0,-1 0-1,-1 0 1,-1 0 0,0 0-1,-1 0 1,1 0 0,-1 1-22,10-1 0,-2 0 0,0 0 0,0 0 1,-1 0-1,0 0 0,-1 0 0,-1 1 1,0-1-28,0 1 1,0-1-1,-1 0 1,-1 1-1,0 0 1,-1-1-1,2 1 1,0 0-292,2 1 0,2-1 0,1 1 1,0 0-1,-2 0 0,-1 0 0,-2 0 1,-4 0 362,10 0 0,-5 1 0,-2-1 0,-1 1 0,0 0 0,12 0 0,1 0 0,-6 0 0,-13 1 0,-19 0 0,-1 0 0</inkml:trace>
  <inkml:trace contextRef="#ctx0" brushRef="#br0" timeOffset="5832">19770 1203 16423,'-35'-25'635,"1"-1"0,0 3 0,-1 3-277,-3 6 1,0 3-482,-12 0 78,3 14-11,51 20-314,23 20-532,9-2 0,6 5-1164,-3 6 0,-4 5 2066,-10 5 0,-4-1 0,0-19 0,-9-5 0,-32 8 0</inkml:trace>
  <inkml:trace contextRef="#ctx0" brushRef="#br0" timeOffset="17598">7557 4826 15829,'-24'52'582,"0"0"1,4-4 0,5-2-382,6 16-145,23-10 56,16-14 0,15-22 1,10-12-80,-11-10 1,2-7 0,1-3-949,10-6 1,1-4 0,-4-4 902,-10 1 1,-2-3 0,-6-2-6,8-19 1,-17-1 245,-23 18 0,-12 2-274,-21-8 0,-14 4-112,-10 11 1,-5 6-169,-2-4 0,-1 7-223,2 16 0,5 8-1346,-6 16 1884,22 33 0,19-28 0,14 9 1</inkml:trace>
  <inkml:trace contextRef="#ctx0" brushRef="#br0" timeOffset="18132">15367 3798 16199,'10'45'354,"1"1"1,-1 0 0,-1 1-316,-2-4 1,0 0-471,0 4 0,-1 0-544,1 1 0,0-1 975,2-1 0,-1-3 0,1 6 0,0-14 0</inkml:trace>
  <inkml:trace contextRef="#ctx0" brushRef="#br0" timeOffset="18681">21196 3252 14955,'52'-24'331,"0"1"1,-1-1 0,0 5 0,0 2 0,-3 11-372,5 19 1,-6 12 61,-10 0 1,-13 7 66,-27 9 1,-15 9 0,-5-3 332,-2-10 0,-4-2 0,0 0-340,-3 3 0,-1 1 1,2-5-72,-7-2 0,12-5-11,29-4-134,32-20-786,15-9 1,11-4 23,-8 3 0,3-2 0,5 1 734,-8 0 0,4 0 0,1-1 0,-1 1 0,-5 0 1,4-1-1,-4 0 0,0 1 0,2 1 0,0 1 1,-1-1-1</inkml:trace>
  <inkml:trace contextRef="#ctx0" brushRef="#br0" timeOffset="19115">25983 2434 17106,'45'1'45,"0"0"0,-1 4 0,-2 4-45,-12 5 0,-2 6 0,5 10 0,-7 6 16,-10-1 1,-9 2 190,-10 9 1,-9-1 33,-3-11 0,-4-4-135,-8-3 1,2-4-62,7-1-12,12-7 46,26-5-79,14 0 0,21 4-17,-7 4 0,1 6-78,-4 6 0,-2 3-321,-3 0 1,-5 3 415,-13 2 0,-14 0-11,-40 15 5,9-26 1,-5-2 5,-5-1 0,-3-2-4,-3-2 1,1-2-1,-2 1 1,5-7-1</inkml:trace>
  <inkml:trace contextRef="#ctx0" brushRef="#br0" timeOffset="19599">29022 2420 14652,'0'-7'1816,"0"3"-1043,-20 44-605,17 5-67,-1 20 11,34-13-45,14-34 0,8-7-34,-10-2 1,2-3-440,21 1 0,0-5 417,-17-6 1,-1-3-7,9-7 1,-3-5 285,-19 2 1,-3-2-1,25-17 133,-44 17-391,-20 23 102,-13 36-130,11-7 1,3 4-219,1 17 0,8 3-4381,14 7 0,8-3 4528,-1-11 1,3-5 0,-3-11 0,-1-7 0,-1-6 0</inkml:trace>
  <inkml:trace contextRef="#ctx0" brushRef="#br0" timeOffset="20548">8343 6369 12550,'53'-5'8,"0"-1"0,0 1 0,0-1 0,5 0 0,0 0 0,3-1 0,7-1 116,-14 2 1,4-1 0,4 0-1,3-1 1,0 0 0,0 0 0,-1 0-1,-2 0-849,3 0 0,-3 0 0,0 0 1,0 0-1,2 0 0,1-1 0,3 1 768,-6 0 1,1-1 0,3 1 0,1-1-1,1 0 1,0 0 0,0 0 0,0 0-1,-2 0 1,-1 1-130,0-1 1,-2 0 0,0 0 0,-1 1 0,0-1-1,0 0 1,1 1 0,0-1 0,1 0 105,-4 0 0,0 1 0,0-1 0,0 1 0,1-1 1,1 1-1,1-1 0,1-1 0,3 1 0,2-1-19,-10 1 1,1 1 0,3-2-1,1 1 1,2-1 0,1 1-1,0-1 1,2 0 0,-1 0-1,1-1 1,-1 1 0,0 0-1,-1 1 1,-1-1 0,-1 1 0,-2 0 5,5-1 1,-2 0 0,-1 1 0,-2 0-1,0 0 1,-1 0 0,1 0 0,0 0-1,2 0 1,1 0 0,3-1 0,2 1-1,3-1-47,-19 2 0,2 1 1,2-1-1,2 0 0,1 0 1,1-1-1,2 1 1,0-1-1,1 0 0,1 1 1,1-1-1,0 0 1,0 0-1,0 1 0,0-1 1,-1 0-1,1 1 1,-2-1-1,0 1 0,-2 0 1,0 0-1,-2 1 1,-1-1-1,-2 1 0,-2 0 40,12-1 1,-2 0 0,-3 1 0,-1 0-1,-1 0 1,-1 0 0,-1 1 0,0-1-1,0 1 1,-1-1 0,2 1 0,-1 0-1,2-1 1,1 1 0,1-1 0,3 0 0,-8 1 0,2 0 0,2 0 0,0-1 0,1 1 0,1-1 0,0 1 0,1-1 0,0 0 0,0 1 0,1-1 0,-1 1 0,0 0 1,0-1-1,-1 1 0,-1 0 0,0 0 0,-1 0 0,-1 1 0,-2-1 0,-1 1-1,10-1 0,-3 1 0,-1 0 0,-1 0 0,-2 0 0,0 0 0,0 0 0,-1 1 0,0-1 0,2 1 0,-1-1 0,2 1 0,2-1 0,1 1 0,2-1-2,-9 0 1,2 1 0,1 0 0,1-1 0,0 1 0,1 0 0,1-1 0,0 1 0,1 0 0,1-1 0,-1 1 0,1-1 0,0 1 0,1 0 0,-1-1 0,1 1 0,-1-1 0,0 1 0,0 0 0,0-1 0,0 1 15,-6 0 0,1 0 0,0 0 0,-1 0 0,1 0 0,-1 0 0,1 0 1,-1 0-1,1 1 0,-1-1 0,1 0 0,0 0 0,1 0 0,-1 0 0,1 0 1,0 0-1,0 0 0,1 0 0,0 0 0,0 0 0,1 0 0,0 0 0,1 0 1,-5 1 1,0-1-1,0 0 1,1 0 0,1 1-1,0-1 1,0 0 0,1 0-1,0 0 1,0 0 0,0 0-1,1 0 1,0 0 0,0 1-1,0-1 1,0 0 0,0 0-1,0 0 1,-1 0 0,1 0-1,0 1 1,-1-1 0,1 0-1,-1 0 1,-1 1 0,1-1-1,-1 0 1,0 1-11,1-1 1,1 0-1,0 1 1,0-1 0,0 0-1,1 1 1,-1-1-1,0 0 1,0 1 0,0-1-1,0 1 1,0-1 0,-1 1-1,0-1 1,0 1-1,0-1 1,-1 1 0,0-1-1,-1 1 1,0 0-1,0-1 1,-1 1 0,-1 0-1,0 0 1,-1 0 0,0 0-8,9-1 1,-1 1 0,-1-1 0,0 1 0,-1-1-1,-1 1 1,0 0 0,-1-1 0,0 1 0,0 0 0,-1 0-1,-1 0 1,1 0 0,-1 0 0,0 0 0,-1 0-1,1 0 1,-1 0 0,0 1 0,5-1 0,1 0 1,0 0-1,-1 0 0,1 0 1,-1 1-1,0-1 0,-1 0 1,-1 1-1,0-1 0,-1 1 1,-2 0-1,0 0 0,-2 0 1,-1 0-1,-2 0 1,11 0 0,-2 0 0,-2 1 0,-2-1 0,-1 1 0,-1 0 0,-1 0 0,0 0 0,1 0 0,0 0-62,3 0 1,0 0 0,0 0 0,0 0 0,-1 1 0,-1-1 0,0 1 0,0-1 0,-1 1-74,3 0 1,-2-1 0,-1 1-1,0 0 1,0 0 0,0 1 0,1-1-1,1 1 135,4 1 0,2 0 0,2 1 0,-1 0 0,0-1 0,-4 1 0,-3 0 0,-5-1 0,12 0 0,-8-1 0,-2 1 0,2 0 0,4 3 0,1 0 0,-1-1 0,0 1 0</inkml:trace>
  <inkml:trace contextRef="#ctx0" brushRef="#br0" timeOffset="21448">3073 7849 14630,'-4'0'639,"-1"54"-79,11 3-748,-3-2 1,2 6 284,2-8 0,1 2 1,-1 0-61,-2-3 0,1-1 1,-1 1-12,1 2 0,0 0 0,-1-5 221,-2-1 1,0-8 1287,1-7-943,-3-41-458,0-20-22,-5-27-94,-2 14 1,-2-7 0,1-2-290,0-11 1,0-2-1,3-3 265,2 10 1,2-3-1,1 1 1,2 3-215,2-5 1,2 3 0,6 6 163,14-8 0,9 15 17,-2 29 0,4 12-284,2 12 0,4 10 0,-1 5 5,2 6 1,-1 6-1,-2 5 74,-7-1 1,-1 4-1,-2 2 1,-3-1-425,3 8 0,-4 0 1,-8 0 663,-11-4 0,-6 0 1,-9-2 3,-20 13 0,-10-6-61,4-16 0,-4-4 50,-14 7 0,-3-8-337,14-18 0,-3-6 348,-14-3 0,2-2 0,1 0 0,-11-4 0</inkml:trace>
  <inkml:trace contextRef="#ctx0" brushRef="#br0" timeOffset="21832">4177 8284 17599,'8'41'11,"0"0"0,-2-5 1,2-6 21,5-4 685,-7-15-80,0-13-492,-8-22-62,-7-16 0,-4-10-81,2 3 1,0-4 0,-1 0-551,0 0 1,-1-1 0,2-1 546,-1-3 0,0-1 0,4 4-6,0 4 1,7 5-35,7 5 1,9 7-1686,42 3 1725,-9 29 0,2 6 0,-16-1 0,-2 2 0,29 18 0</inkml:trace>
  <inkml:trace contextRef="#ctx0" brushRef="#br0" timeOffset="21982">4218 8172 19246,'52'-14'-649,"1"0"1,-1 0-1,1 0 1,-2 1 0,-3 0-1,-8 2 1,14-4 0</inkml:trace>
  <inkml:trace contextRef="#ctx0" brushRef="#br0" timeOffset="22415">8500 7426 10327,'7'53'-792,"1"0"0,1 12 0,2-3 1205,-3-25 1,1-3 0,-3 1 0,1-5 0,1-9-1</inkml:trace>
  <inkml:trace contextRef="#ctx0" brushRef="#br0" timeOffset="25932">14541 6607 15739,'4'-12'392,"0"3"-392,-4 9 101,0 48 0,5-10-79,0 2 1,2 2-467,14 20 461,-9-30 0,1 1-17,0 0 0,0 1-12,-1-1 1,0 0-1535,11 29-3096,0-9 4642,0-12 0,-10-20 0,-2-9 0</inkml:trace>
  <inkml:trace contextRef="#ctx0" brushRef="#br0" timeOffset="26098">15013 6973 13218,'0'0'0</inkml:trace>
  <inkml:trace contextRef="#ctx0" brushRef="#br0" timeOffset="26418">15285 6612 19605,'25'-29'-385,"-1"0"1,13-2-1,4 7-416,-3 13 0,1 5 358,4-1 0,-4 5 578,11 23 369,-29 5 112,-23 17-123,-3-1-364,0-6 1,0 1-97,-1 24-33,2-22 0,2-1-1194,7-2 1,5-4 1193,22 16 0,-10-7 0,6-24 0</inkml:trace>
  <inkml:trace contextRef="#ctx0" brushRef="#br0" timeOffset="26815">16090 6498 20367,'-9'-58'22,"13"9"-918,45 33-1177,17 18 1428,-31 10 1,-7 9 666,-11 9 1,-11 5 268,-10-1 1,-10 0 117,-7 2 0,-5-3 286,-15 4-314,9-8-258,30-10-78,45-5-34,11-5-11,-14-4 0,1 1-22,16 8-12,-25 2 0,-5 4-33,4 32 67,-26-15 0,-9 1-219,-11-1 1,-6-2-645,-1-8 1,-1-4-5761,-20 5 6623,24-23 0,10-5 0,3-1 0</inkml:trace>
  <inkml:trace contextRef="#ctx0" brushRef="#br0" timeOffset="27333">16696 6581 15123,'-10'-5'2073,"2"2"-1345,8 3-358,-16-15-336,13 7 0,-9-13 44,22 9-78,7-5 0,11-2 11,27-12-17,-21 17 1,2 2-18,-2-1 1,0 3-11,28-2 33,-35 18 22,-8 7 191,-11 9 224,-4 10-45,-6 6-219,-2-4 1,-1 3-146,2 4 0,0 1-28,-2 0 0,1 0-588,7-2 0,4-4-4510,9 4 5098,14-11 0,-13-15 0,-1-9 0</inkml:trace>
  <inkml:trace contextRef="#ctx0" brushRef="#br0" timeOffset="29333">20234 6113 17375,'9'45'0,"0"0"0,-1 2 0,0-1 5,0-4 1,-2-1-270,0 3 1,-1 1 257,0-2 1,-1 1-1743,3 15 0,1-2-611,-2-16 1,1-2 2392,3 8 1,0-6-1,-1-12 1,-1-14 0</inkml:trace>
  <inkml:trace contextRef="#ctx0" brushRef="#br0" timeOffset="30515">20649 6460 17218,'5'3'841,"-2"-1"-942,-3-2-571,1 0-326,0 1-772,2 1-1087,-2 1 2857,1-1 0,-2 0 0,0-1 0</inkml:trace>
  <inkml:trace contextRef="#ctx0" brushRef="#br0" timeOffset="31498">20924 6208 14831,'-4'-10'2970,"1"2"-2825,29-30-145,-2 21 6,0-7 0,2 1-6,14 8-68,16 6 57,-9 20 11,-6 31 0,-34-7 0,-7 4 62,-4-2 0,-5-1 44,-5 1 1,-3-4 27,-9 4-55,5-10-1,14-14 23,31-10-90,7-6 0,25-4 0,-23 4 1,0 2-23,18 0-6,-13 9 0,-4 6-5,-3 22 10,-10 25 1,-29-9 11,-14-2-89,-3-22-1693,-8-7 1782,2-22 0,9 2 0,7-12 0</inkml:trace>
  <inkml:trace contextRef="#ctx0" brushRef="#br0" timeOffset="32065">22176 5980 18037,'-51'13'246,"0"0"0,9-4 1,4 1-135,-10 15-22,19-9-23,0 3 0,7 5-56,0 15 12,12-5-23,4 9 11,6-12 11,3 10-33,3-8 33,4-4 102,11-20-113,1-17 22,10-10-21,2-7-24,22-9 6,-26 21 1,2 2-6,7 0 0,-2 5 0,18 11-34,-16 18 45,-26 11-11,-18 30 11,-6-31 0,-3 0 0,-3 7 0,-2-2-163,-3-7 1,0-4-712,-9 4-1210,6-17-4841,10-18 6925,3-9 0,6 4 0,2-2 0</inkml:trace>
  <inkml:trace contextRef="#ctx0" brushRef="#br0" timeOffset="32549">22681 6110 18899,'-3'-49'358,"-1"0"1,8-4 0,8 8-359,29 3-11,5 6-23,2 18-44,-21 15 22,-5 18 22,-9 12-22,-6 22 56,-15 14-6,-9-11 1,-4 1-485,4-12 0,-1-2 518,-9 12 0,2-2 28,11-14 0,6-4 67,18 13-100,14-9 16,11-29 0,7-11-39,-5-10 0,-2-8-95,4-4 0,-6-7-281,-13-6 1,-10-1-62,-21-23 78,-32 16-168,-13 31-496,14 11 1,-2 6 1022,7 7 0,2 1 0,-26-2 0,32 11 0</inkml:trace>
  <inkml:trace contextRef="#ctx0" brushRef="#br0" timeOffset="34781">24926 5929 16871,'9'51'119,"-1"1"1,1-3 0,1-5-120,14 6-2029,-6-17 1,0-2 2028,7 11 0,-1-3 0,-15-27 0</inkml:trace>
  <inkml:trace contextRef="#ctx0" brushRef="#br0" timeOffset="34964">25325 6090 15784,'0'0'0</inkml:trace>
  <inkml:trace contextRef="#ctx0" brushRef="#br0" timeOffset="35349">25957 5635 14137,'22'-5'942,"-4"3"-405,-18 7-55,0 0-112,0-1 190,-3 0-213,0 0-112,-3-2-179,4-1-44,1-1-785,1 3-1,0-1-951,0 3-931,0 0 2656,0 2 0,0-4 0,0 0 0</inkml:trace>
  <inkml:trace contextRef="#ctx0" brushRef="#br0" timeOffset="37951">20988 6327 17745,'40'-16'123,"12"2"-5,-4-8 0,4-3-1457,8 3 1,3 2 1427,-13 4 1,2 0 0,2 0-522,7-1 0,2 0 0,1 1 432,-12 2 0,1 1 0,1 0 0,1 1-252,2-1 0,2 1 0,-1 1 1,1-1 251,1 1 0,0 1 0,1-1 0,-1 2 0,0 0 0,-1 0 0,0 1 0,0 0 0,-4 1 0,-1 1 0,0 1 0,-2-1-85,9 1 1,-1 0 0,-4 1-605,23-4 0,-32 9 1171,-64 18-191,-23-5 0,-18 0 1,-4-1-158,10-1 0,-2 1 1,-3-1-1,-1 1-12,2-1 0,-3 1 0,-1 0 0,1-1 0,4 0 6,1-1 1,3 0 0,0 0 0,0 1 8,-9 2 1,-1 1-1,1-1 1,6 1-90,2-2 1,5 0-1,7 1 1518,-13 19-1555,84-31 0,36-9 0,1 0-11,-15 2 0,1 0 0,2-1 0,2-1 25,1 0 1,3-2-1,1 0 1,-1 0-1,-3 0-34,1 1 1,-2-1 0,-1 1 0,1 0-26,7-2 0,3-1 1,-3 1-1,-6 1-193,-1 1 1,-5 1 0,-29 1 170,-31 1 56,-24 6 0,-18 7 0,-6 0-201,6-1 0,-6 0 1,-3 1-1,-1 0 0,3 0 209,-8 1 1,1 1-1,0 0 1,-4 1 43,9 0 0,-3 1 1,-1 0-1,-1 1 0,1 0 1,1 0-129,5-1 0,0 0 0,1 0 0,1 1 1,0-1-1,0 1 96,-9 2 0,0 0 0,1 1 0,3-1 1,6-1-7,-10 1 1,6 0 0,28 0 1564,36 1-1562,31-17 0,17-9 9,-8 4 0,4 0 0,2-3-408,8-1 0,3-3 1,5-1 387,-9 2 1,6-1 0,1-1 0,0 0-1,-3 2-76,4-1 0,-2 2 0,-3-1 0,-5 0 492,6-4 1,-5-1-1,-34 5-489,-55 7 61,-14 6 1,-18 3-1,-8 2 1,3-1-132,13 0 0,0 1 0,-1 0 1,-3 0-1,-2 1 161,4 0 0,-4 0 0,-1 1 0,-2 1 0,-1 0 0,2-1 0,1 1 41,4 0 1,0 0 0,0 0-1,1 0 1,0 1 0,-1 0-1,1-1-43,-2 2 1,-2-1-1,0 1 1,1 0 0,2-1-1,3 1 1,4-1-53,-10 3 0,3-1 0,8 0 0,10 0 98,-2 10-68,75-23 0,26-8-4,-12 3 0,6-3 0,5 0 20,-1-1 1,6-1 0,3-1 0,2 1 0,-2 1-14,-12 2 1,1 0 0,-1 1 0,1 1 0,-1-1 0,0 1-43,8-1 1,2 0 0,-2 0 0,-3 2 0,-8 2 15,6 2 1,-6 1-1,-28 6 1,-46 10 0,-24 2 22,-5-4 0,-10-2 0,-7 1 21,18-3 1,-5 0 0,-3 0 0,-2 0-1,0 1 1,3-1-24,0 1 0,1 0 0,0-1 0,0 1 1,-1 0-1,1 0 0,-2 0 0,-2 1 0,0-1 0,2 1 1,3-1-1,6 0 85,-16 4 1,7-1 0,24-2-84,28-5 17,52-14 0,29-11-47,-24 5 1,2-2 0,6-1 13,-4 3 0,5-1 1,3 0-1,1 1 1,-2 1-422,-2 1 0,1 2 0,-1 1 0,0 0 0,0 1 334,-2 0 1,0 1 0,0 0 0,-2 1 0,-5 1-1,12 0 1,-4 1 0,-15 5 0,-8 12 0</inkml:trace>
  <inkml:trace contextRef="#ctx0" brushRef="#br0" timeOffset="38515">20900 7873 17633,'0'-6'572,"0"2"-477,1 31 0,1 17-56,4-6 1,3 2-214,-2 16 0,4 0-1092,3-9 0,3-5 1266,13 6 0,-11-22 0,-5-11 0</inkml:trace>
  <inkml:trace contextRef="#ctx0" brushRef="#br0" timeOffset="38882">21452 7967 16524,'0'0'0</inkml:trace>
  <inkml:trace contextRef="#ctx0" brushRef="#br0" timeOffset="39384">22344 7448 18462,'-56'23'15,"0"-1"0,3 3 0,6 3-15,18-1 0,4 1 0,2-1 0,4 0 11,-5 10 12,0 14-23,9-3-34,2 3 34,13-19 79,16-15-12,4-20-56,16-9-11,-6-3 0,2-1-62,6 4 1,2 3-298,11 5 0,0 7 0,-12 5 1,-3 7 31,-6 9 0,-7 5 327,-9 30 39,-21-15 1,-8 1 161,-6-4 1,-5-2-163,-7 6 0,-3-4-1109,6-17 1,0-4 1069,-12 1 0,28-19 0,6-2 0</inkml:trace>
  <inkml:trace contextRef="#ctx0" brushRef="#br0" timeOffset="39715">22656 7694 19482,'44'-22'-463,"0"-1"0,-6 18 0,-1 10 333,-3 10 1,-6 8-289,-6 13 0,-11 4 418,-16-6 0,-8 1 454,-9 15 0,-5 0-96,0-8 1,-1-2-222,-2 1 1,9-4-798,26-1-888,29-36-228,0-6 1,4-5 1775,-2-5 0,-3 0 0,8-3 0,-8 3 0</inkml:trace>
  <inkml:trace contextRef="#ctx0" brushRef="#br0" timeOffset="39917">23227 7718 21992,'27'38'-157,"5"3"-314,0-6 0,0 5-705,-10 1 0,-7 4-471,-7 9 0,-8-1-892,-7-12 1,-8-6 2538,-9-7 0,-3-7 0,3-9 0,5-10 0</inkml:trace>
  <inkml:trace contextRef="#ctx0" brushRef="#br0" timeOffset="40065">23194 7649 19459,'29'-26'-34,"-1"1"1,12 1-1,3 5-2969,0 11 0,1 4 3003,-1-3 0,-1 1 0,20-1 0,-38 1 0</inkml:trace>
  <inkml:trace contextRef="#ctx0" brushRef="#br0" timeOffset="42148">26004 5714 17711,'-41'35'259,"7"8"-147,22 18-615,6 2 514,3-4 0,13-9 57,9-12 126,15-11-127,9-13-33,4-7-1,0-12-33,-2-11-224,-7-11 0,-7-12 156,-10-8-21,-11-5 78,-7-3-23,-14 21 0,-4 3-100,-11-7-59,-25 3-950,-14 42-3350,14 21 4493,5 1 0,26-3 0,20-17 0</inkml:trace>
  <inkml:trace contextRef="#ctx0" brushRef="#br0" timeOffset="42581">26841 5599 18686,'-58'-26'392,"-6"26"-392,24 47 0,2 5 0,21-18 0,3-2-33,5 10-191,13-7-370,11-8 235,11-10-201,7-7 112,14-14 459,-1-22 538,5-8-34,-20 0-44,-12 9-370,-15 20 22,-3 16 415,-2 29-404,0 24-123,2-23 1,1 1-12,7 23-280,10-12-1603,7-26 1883,19-9 0,-24-9 0,7-7 0</inkml:trace>
  <inkml:trace contextRef="#ctx0" brushRef="#br0" timeOffset="43165">27540 5535 19101,'11'-45'818,"-7"9"-784,-20 33-23,-7 2 22,-4 5-33,-17 15 0,-2 10-6,18-8 1,2 1 16,-11 13 23,10-3-34,13-12-34,0 10 23,6-1 11,1 2-11,5-12 56,3-11 11,7-6-34,6-2 12,31-5-101,13 3 50,-20 5 0,1 2-17,19 13 1,-13 17 33,-27 3-101,-11 22 0,-25-1 28,5-26 1,-4-2-1666,-28 10-413,8-20-3552,10-18 5703,13-17 0,7 7 0,3-6 0</inkml:trace>
  <inkml:trace contextRef="#ctx0" brushRef="#br0" timeOffset="44298">29444 5312 17767,'3'53'110,"1"-1"0,-1 1 0,0-4 0,0 0 0,0-3-127,2 0 0,0-2-1249,0 1 0,1-5 1266,3-6 0,-1-3 0,-3-25 0</inkml:trace>
  <inkml:trace contextRef="#ctx0" brushRef="#br0" timeOffset="44481">29748 5540 18194,'-11'-5'201,"3"2"-5893,8 3 5692,-8-4 0,6 3 0,-5-4 0</inkml:trace>
  <inkml:trace contextRef="#ctx0" brushRef="#br0" timeOffset="44898">30132 5220 16098,'0'-5'1837,"0"0"-1534,0 5-56,-47 27-23,20 7-135,-6-3 1,1 3-40,16-2 1,4 3-18,-1 10 1,6 1-12,7-5 1,6-1 5,9 1 0,6-4 39,23 5 0,14-23-44,-19-25-23,6-29-51,-27 6 1,-5-6-146,2-12 0,-6-3 100,-8 8 1,-6 1-11,-3 1 0,-7 5-612,-25-1-1237,5 23 0,-1 4 1955,-18-2 0,2 9 0,34 2 0</inkml:trace>
  <inkml:trace contextRef="#ctx0" brushRef="#br0" timeOffset="45370">30461 5262 20333,'37'-23'-4,"0"-1"1,-2 7-1,-1 10-243,-4 23 1,-5 9-90,7 25 196,-28-15 0,-7 3-936,-18 22 1064,3-31 1,-2-1 0,-21 22 346,0 1-134,20-14 206,36-4-407,19-17-34,-2-12 0,3-2-727,30-2-959,-17-1 0,4-1 1720,5 0 0,-2 1 0,-15-1 0,-1 0 0,25 0 0</inkml:trace>
  <inkml:trace contextRef="#ctx0" brushRef="#br0" timeOffset="46032">31046 5287 18709,'50'-16'37,"1"0"0,-2 1 1,-2 2-33,-7 8 1,-4 2-6,20-2-22,-35 4-158,-11 1 337,-22 31 414,-11 30-425,10-13 0,2 4-141,1-4 1,3-1-123,9 1 0,4-2-225,2-13 0,3 0-2784,7 12 0,1 1 3126,-6-11 0,1-2 0,11 28 0,-16-36 0</inkml:trace>
  <inkml:trace contextRef="#ctx0" brushRef="#br0" timeOffset="53848">4004 12023 17230,'59'7'14,"0"1"1,5-5 0,2-4-19,-22-3 1,1-2-1,2-1-1305,9-2 1,2-2 0,2-1 1316,-9 2 1,1-1-1,2 0 1,1 0-495,6-2 0,3 0 1,0 0-1,2 0 508,-9 0 1,2 1-1,0-1 1,1 0-1,2 0-139,-6 1 1,0 1 0,2-2 0,0 1 0,1 0 0,0 0 141,-3 1 1,1-1-1,0 1 1,1 0 0,0-1-1,1 1 1,0-1-184,5-1 1,-1 1 0,1-1-1,1 0 1,0 1 0,1-1-1,0 0 167,-3 1 1,0-1 0,1 1 0,0 0 0,0 0 0,1-1 0,0 1 0,1-1-44,-5 1 1,0 1-1,1-1 1,0 0-1,1 0 1,-1 0 0,1 0-1,0 0 1,1-1 36,-4 2 0,0-1 1,1 0-1,-1 1 0,1-1 1,1 0-1,-1 0 1,1 0-1,0 0 0,0 0 3,-3 1 0,-1 0 0,2 0 0,-1-1 1,0 1-1,1 0 0,0-1 0,0 1 1,0 0-1,1-1 0,-1 1 4,3-1 0,0 0 0,0 0 0,0 0 1,1 0-1,0 0 0,0 0 0,0 0 1,0 0-1,1 0 0,0 0 0,-4 0 0,1 1 0,0-1 1,0 1-1,0 0 0,1-1 1,-1 1-1,1-1 0,0 1 1,0-1-1,1 1 0,-1-1-1,-3 2 1,-1-1-1,0 0 1,0 0-1,0 1 1,0-1-1,0 0 1,2 0-1,0 1 1,1-2-1,2 1 1,2 0 0,1-1-9,-10 3 1,1-1 0,3 0-1,0-1 1,1 1 0,2 0-1,0-1 1,1 0 0,1 1-1,0-1 1,0 0 0,0 0-1,0 1 1,0-1 0,-1 1-1,0-1 1,-1 1 0,-1 0-1,-1 0 1,-2 1-2,6-1 1,-1-1 0,-1 1-1,-1 1 1,-1-1 0,-1 1 0,1-1-1,-1 1 1,0 0 0,1-1 0,0 1-1,0 0 1,2-1 0,0 0 0,2 1-1,2-1 0,-7 1 1,1 0-1,2-1 1,0 1-1,2-1 1,0 0 0,1 1-1,0-1 1,1 0-1,0 0 1,-1 1-1,1-1 1,0 0 0,-1 1-1,0-1 1,-1 1-1,0 0 1,-2 0-1,0 0 1,-2 1 0,-1-1-1,6 0 0,-2 1 0,-2 0 0,0-1 0,-2 2 0,0-1 0,-1 0 0,0 1 0,0-1 0,1 1 0,0-1 0,1 1 0,1-1 0,1-1 0,2 1 0,2-1 0,-9 1 0,1 1 0,1-1 0,1 0 0,0 0 0,1 0 0,1-1 0,0 1 0,1 0 0,1-1 0,-1 1 0,2-1 0,-1 0 0,1 1 0,0-1 0,0 0 0,0 0 0,0-1 0,0 1 0,0 0 0,0-1 0,0 1 0,0-1-1,-3 1 1,-1 0-1,1-1 1,0 1-1,0-1 1,0 1-1,0-1 1,0 0-1,0 0 1,0 0 0,1 0-1,-1 0 1,1 0-1,0 0 1,0 0-1,1-1 1,0 1-1,0-1 1,1 0 0,0 0-1,0 0 1,1 0-1,1 0 1,0 0-1,0-1 1,-9 2 1,1 0 0,0 0-1,1 0 1,0 0 0,1-1-1,0 1 1,0-1 0,0 0 0,1 1-1,0-1 1,0 0 0,1 0-1,0 0 1,0-1 0,0 1-1,0 0 1,0 0 0,1-1 0,-1 1-1,1-1 1,-1 1 0,1-1-1,0 1 1,-1-1 0,1 1 0,-1-1-1,1 0 1,-1 1 0,0-1-1,0 0 1,-1 1 0,1-1-3,0 0 0,0 0 0,1 0 1,-1 0-1,1 0 0,0-1 1,0 1-1,0 0 0,1-1 1,-1 1-1,0-1 0,1 1 1,-1-1-1,1 0 0,-1 1 0,0-1 1,0 0-1,0 1 0,0-1 1,0 0-1,-1 1 0,0-1 1,0 0-1,0 1 0,-1-1 1,0 1-1,0-1 0,-1 1 1,0 0-1,0 0 0,-1 0 0,0 0 1,-1 0-5,7-2 0,0 1 1,-1 0-1,0 0 1,-1 0-1,0 0 0,0 0 1,-1 0-1,0 0 1,-1 0-1,1 0 0,-1 0 1,-1 0-1,1 0 1,-1 1-1,1-1 0,-1 1 1,0-1-1,0 0 1,0 1-1,0-1 1,0 1-1,0 0 0,0-1 1,0 1-1,0 0-4,3-1 1,0 0 0,1 0-1,0 0 1,0 0 0,0 1-1,0-1 1,0 0 0,-1 0-1,1 0 1,0 1 0,-1-1 0,0 0-1,-1 1 1,0 0 0,0 0-1,-1 0 1,0 0 0,-1 0-1,-1 1 1,0 0 0,-1 0-1,-1 0 1,-1 1-31,8-2 0,-1 1 1,-1-1-1,-1 1 1,-1 1-1,0-1 1,-1 1-1,-1 0 1,0 0-1,-1 1 1,0-1-1,0 0 1,1 1-1,-1 0 1,0-1-1,1 1 1,1-1 1,2 0 0,1 0 0,-1 0 0,1 0 1,-1 1-1,0-1 0,1 0 0,-1 1 0,0 0 1,0-1-1,0 1 0,0 0 0,0 0 0,-1 0 1,1 0-1,0 0-65,1 0 1,1 0 0,-2 1-1,1-1 1,-1 0 0,0 1-1,0 0 1,0 0 0,0-1-1,1 1 1,1 0 0,1 0-1,0 0 1,1-1 0,2 1-248,-9 0 1,2 1-1,1 0 1,1-1 0,1 1-1,1-1 1,0 1-1,0-1 1,1 1 0,0-1-1,0 1 1,0-1-1,-1 1 1,0-1 0,-1 1-1,0 0 1,-2 0-1,0 0 1,-2 0 0,-2 0 349,7-1 0,-1 1 0,-1-1 0,-1 1 0,0 0 0,-2-1 0,0 1 0,0 0 0,-1 0 0,0 0 0,-1 0 0,1 0 0,-1 1 0,1-1 0,0 0 0,6 0 0,2-1 0,1 1 0,1 0 0,-1 0 0,0 0 0,-2 0 0,-1 0 0,-2 0 0,-2 1 0,-4-1 0,-3 1 0,-3 0 0,12-2 0,1 0 0,0 0 0,-1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38:50.4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3699 1380 12736,'0'-4'1020,"0"0"-157,0 4-459,0-12 604,0 8-515,0-10 33,0 13 158,-1-1-404,-1 2-246,1 0 347,-1 0 313,1 0-716,0 0 33,-1 0-22,1 0-68,-1 0 91,1 0-147,0 4 102,0 4 33,5 7 0,3 9-45,16 39 50,-7-14 1,0 7-140,-2-7 0,1 2 0,-1 0 134,1 1 0,-1-1 0,0-3 0,1 9 0,0-6 0,5 7 190,-14-45 1166,-10-32-1054,-10-14 1,-4-8-214,2-4 1,0-5 0,-1-1-639,-1 1 0,0-1 0,2-1 545,0-7 0,1-2 0,4 3-18,0-6 0,7 1-146,9 12 1,6-2 0,3 4 150,9-10 1,9 6 1,-4 16 1,4 2 0,4 9-1213,23 12 1,0 16-646,-12 8 1,-4 10 1871,0 13 0,-8 4 0,-7 1 0,-15-3 0</inkml:trace>
  <inkml:trace contextRef="#ctx0" brushRef="#br0" timeOffset="182">3995 1737 19729,'16'-36'41,"0"-1"0,2 4 0,3 6-332,32 10-830,2 9-1647,-6 26 2768,-31 14 0,-4 3 0,3 1 0,-12 25 0</inkml:trace>
  <inkml:trace contextRef="#ctx0" brushRef="#br0" timeOffset="299">4056 2103 17734,'52'-24'-483,"0"1"0,0-1 0,0 1 0,5-3 0,-2 1 0,-3 2 0,9-2 0,-7 4 0,-2 0 0</inkml:trace>
  <inkml:trace contextRef="#ctx0" brushRef="#br0" timeOffset="551">5166 1457 19829,'-51'2'104,"1"0"1,11 8 0,8 8-239,14 33-68,25-17 0,10 0-376,8-5 0,6-2 301,3-1 1,4 0 0,-1 0 68,8 7 1,-3 2 229,-1 5 1,-11 1 44,-24 13 17,-54-9-421,-13-24-3288,24-16 1,1-7 3624,-5-17 0,6 4 0,32-5 0</inkml:trace>
  <inkml:trace contextRef="#ctx0" brushRef="#br0" timeOffset="733">5768 1242 20199,'15'63'-363,"-1"-1"0,1 1 0,3-5 0,3-1 0,0 0 363,1-1 0,0 0 0,1-7 0,2-3 0,-2-6 0,4 10 0</inkml:trace>
  <inkml:trace contextRef="#ctx0" brushRef="#br0" timeOffset="899">5798 1741 19314,'43'-31'-710,"1"-1"0,8 7 1,4 7 709,9 15 0,-2 6 0,-18-3 0,-5 3 0,10 9 0</inkml:trace>
  <inkml:trace contextRef="#ctx0" brushRef="#br0" timeOffset="1024">6159 1455 13532,'0'0'0</inkml:trace>
  <inkml:trace contextRef="#ctx0" brushRef="#br0" timeOffset="1365">6536 1661 19863,'1'-34'-4,"0"1"0,8-5 1,7 5-255,34 1-56,-17 17 0,0 4-234,19 10 54,-9 15 236,-18 7 135,-2 3 246,-7-11 449,4-13-359,-5-13 45,7-13-169,-2 4-145,8 6-33,-4 14 111,10 21-22,-4 2-313,13 9-2186,11-15-264,-21-10 1,1-1 2762,8-2 0,-3-2 0,8 0 0,-7 0 0</inkml:trace>
  <inkml:trace contextRef="#ctx0" brushRef="#br0" timeOffset="1719">7799 1335 20647,'-61'-6'78,"11"4"-156,46 10 22,2 6-11,5 7-157,27 8-146,22-10 381,-10-10 1,3-5-7,-6-6 1,-1-5 22,0-3 0,-3-4 17,10-24-12,-24 1 1,-6-6-6,-6-9 0,-6-4 140,-4-10 0,-6 1 297,-1 13 0,-2 5-465,-11-10-146,13 53 124,7 31 50,-1 14 0,2 7-264,10 9 1,6 3-1282,0-11 1,3 2-1,1-3-2674,6 10 1,4-6 4190,5-8 0,-4-9 0,-9-7 0,-9-11 0</inkml:trace>
  <inkml:trace contextRef="#ctx0" brushRef="#br0" timeOffset="2024">8101 1346 20658,'46'-15'-171,"0"1"1,0 0 0,-1-1 0,-1 1 0,-3 1-122,2 1 1,-1-2-393,15-6 1,0-4 627,-15-1 0,-4-1 795,2 0 1,-11 0 717,-28-6-1133,-23 31-54,-19 27-69,7 21-184,16-6 0,6 3-34,8 0 0,9 1-1070,15 4 0,11-4-240,2-13 0,6-8-1010,17-7 1,5-9 2336,-8-13 0,-4-3 0,13 5 0,-11-12 0</inkml:trace>
  <inkml:trace contextRef="#ctx0" brushRef="#br0" timeOffset="2532">10599 607 16670,'1'-7'1187,"0"2"-604,-1 5 78,9 59-364,0-3 0,1 11-269,-2-15 0,0 4 0,1 2 0,-1-1-767,0-4 0,0-1 1,-1 0-1,1 0 741,-1 3 1,1 0 0,0-1 0,-1-4-3,2 17 0,-1-4 144,-1-6 1,-1-3-168,-2-10 1,-2-3 0,1 19 380,-25-53-224,-4-35 1,-2-15-135,-3-1 0,-1-6-355,5 4 0,-2-4 0,3 3 153,-3-9 1,3 4 61,3 3 0,3 3-129,5 8 0,5 2-377,13-21-2542,24 39 0,8 4 3188,1 1 0,1 3 0,-1 6 0,-1 2 0,8-2 0</inkml:trace>
  <inkml:trace contextRef="#ctx0" brushRef="#br0" timeOffset="2966">11046 1021 18070,'-56'7'2297,"12"12"-2353,37 11-112,37-2 90,7-8 10,29-16-800,-6-15 868,3-5 0,-30 6 0,1 0 76,9-2 1,0 1-178,17 0 123,-7 0 213,-35 11 303,-17-1-348,-1-3 481,-3-13-771,-3-23-119,1 8 1,0-3 39,-2-28 179,2 3-23,3 33 23,2 13-190,0 8 313,10 26 157,5 22-196,-3-10 0,1 1-50,11 29-1,0-7-33,-5-21-1759,8 10 1759,-9-8 0,-1-8 0,-11-12 0</inkml:trace>
  <inkml:trace contextRef="#ctx0" brushRef="#br0" timeOffset="3135">11488 1120 19280,'-2'-8'101,"1"2"-56,1 6-45,64-43-381,-30 31 0,5 0-1143,9-5 0,5-4 0,-2 5-580,3 6 0,-2 3 2104,3 2 0,-7 2 0,-13 1 0,-13 2 0</inkml:trace>
  <inkml:trace contextRef="#ctx0" brushRef="#br0" timeOffset="3433">12077 988 20345,'-6'19'156,"26"2"-200,41-10-24,-27-5 1,2-1-129,5-1 0,1-1 11,1-1 1,-3-1 82,16-4 102,7-6 34,-36-5 739,-6-11 90,-8 2-639,-2 1-291,-5 9 33,6 9-22,4 10-303,20 22-50,-10-10 1,4 2-2741,14 6 1,2-1 3148,-4-7 0,-2-3 0,21 4 0,-32-17 0</inkml:trace>
  <inkml:trace contextRef="#ctx0" brushRef="#br0" timeOffset="3916">13313 1055 15146,'10'-10'1904,"29"-36"-1489,-18 22-337,1-2 1,-1-3 1165,-2-13-437,-18 11-639,-12 4 22,-16 23 68,-9 25-169,-5 16-67,19-12 1,2 4-1,-2 13 1,6 3-410,7-6 1,10 0-937,13 3 1,11-6 33,5-12 1,6-7-198,17-6 1,5-7 1485,1-6 0,-3-2 0,-22 3 0,-1 0 0,28-6 0</inkml:trace>
  <inkml:trace contextRef="#ctx0" brushRef="#br0" timeOffset="4133">14922 587 19639,'-5'-8'-90,"2"2"438,-3 45-292,4 4 0,2 8-109,-2-5 1,-1 5 0,2-1-764,1-2 0,1 0 0,1-2-814,4 20 0,4-6-2471,2-26 0,4-6 4184,32 14 0,-19-22 0,-1-12 0</inkml:trace>
  <inkml:trace contextRef="#ctx0" brushRef="#br0" timeOffset="4398">15430 885 22025,'-53'7'11,"10"2"-11,54 3-302,27 1-651,14-6 685,-1-1 10,-29-6 146,-34 0 78,-22-1-447,-1 5-3867,4 3 4348,22-2 0,1 1 0,16-6 0</inkml:trace>
  <inkml:trace contextRef="#ctx0" brushRef="#br0" timeOffset="4634">15728 753 22059,'53'17'-1535,"-5"11"1244,4 9 257,-22 3 34,-37-17 0,-18-1-1972,5-17 1972,20-30 0,2 13 0,21-20 0</inkml:trace>
  <inkml:trace contextRef="#ctx0" brushRef="#br0" timeOffset="4800">16240 671 20961,'-6'45'493,"0"13"-482,13-10-874,-5 10-358,-1-17-1322,-18-8-5637,-11-19 8180,-11-1 0,16-8 0,5-1 0</inkml:trace>
  <inkml:trace contextRef="#ctx0" brushRef="#br0" timeOffset="5365">16570 867 20625,'41'-28'209,"1"0"0,-7 3 0,-4 3-153,1 7-56,-17 7-112,-17 6 45,-7 5 34,-28 32 10,16-8 1,0 4 22,0 9 0,2 0 16,4-6 1,9-3 51,36 8 32,28-41-61,-8-12 1,1-5-464,-6-1 0,-2-3 424,4-7 0,-5-2 0,-16 9 0,-2 0-9,13-19 43,-14 11-12,-9 14-22,-5 10-112,9 40 112,-5 0 0,1 7 17,6 17 0,-1 3-123,-4-6 0,-2 0-124,-1-3 0,-4-3-475,-15 5-916,-15-21 1,-12-2 1620,-26-4 0,-4-5 0,25-1 0,0-3 0,-12-7 0,1 0 0</inkml:trace>
  <inkml:trace contextRef="#ctx0" brushRef="#br0" timeOffset="5749">6860 3771 17730,'57'-24'77,"1"0"1,0-1-1,0 1 1,0 0-1,-5 3 1,3-1-1,0 0 1,3-1-1,2 0 1,2 0-1,3-1 1,1 1-404,-14 5 0,1-1 0,3 0 1,1 0-1,1-1 0,2 1 1,0-1-1,1 0 0,1 1 0,-1-1 1,0 1-1,0 0 0,-1 0 1,-1 0 326,3 0 1,-2 0 0,0 0-1,-1 1 1,1-1 0,-1 1 0,1-1-1,0 1 1,2 0 0,1 0 0,1 0-1,3 0 1,1 0-43,-13 4 0,1-1 1,1 1-1,2 0 0,0-1 1,2 1-1,0-1 0,1 1 1,1-1-1,0 1 0,1 0 1,0 0-1,0 0 0,0 0 1,-1 0-1,1 1 0,0 0 1,-1 0-1,-1 1 0,0 0 1,-1 0 35,3 0 1,0 0 0,0 1 0,-1 0 0,-1 1 0,1-1 0,-1 1 0,1 0-1,-1 1 1,1-1 0,0 1 0,0-1 0,0 1 0,1 0 0,0 0 0,1-1 0,1 1-1,0-1 1,2 0-48,-8 2 1,1-1 0,1 0 0,0 0-1,1 0 1,0 0 0,1 0 0,0 0 0,1 1-1,-1-1 1,1 0 0,0 0 0,1 0 0,-1 1-1,0-1 1,0 0 0,0 1 0,0-1-1,0 1 1,-1 0 0,1 0 0,-2 0 0,1 0-1,-2 0 46,4 0 0,0 0 1,0 0-1,0 1 1,0-1-1,0 0 1,0 1-1,0-1 0,0 1 1,0 0-1,-1-1 1,0 1-1,0 0 1,-1 0-1,0 0 1,-1 1-1,0-1 0,-1 0 1,-1 1-1,0 0 1,-1-1-1,-1 1-55,8-1 1,-1 0 0,0 0 0,-1 1 0,-1-1 0,-1 1 0,0 0 0,-1 0 0,0 0 0,-1 0 0,-1 0 0,0 0 0,-1 1 0,0-1 0,0 0 0,-1 0 60,9-1 0,0 1 0,0-1 0,-1 0 0,0 1 0,-2-1 0,0 0 0,-2 1 0,-2 0 0,-2 0 0,-1 0 0,-4 1 19,10-1 0,-4 0 1,-3 0-1,-2 0 0,0 1 1,-1 0-1,3 0-443,10 0 0,2 0 0,0 1 1,-1 0-1,-3 1 0,-5 0-1195,4 1 0,-4 1 0,-3 1 0,-1 1 1619,12 1 0,-4 1 0,-13 3 0,-6 6 0,-55 0 0</inkml:trace>
  <inkml:trace contextRef="#ctx0" brushRef="#br0" timeOffset="93615">17899 1678 16524,'42'5'7,"0"1"1,0-1-1,-2 1-590,25 6-1176,-6 2-560,-11 3-785,-19 1 729,-22 5 4918,-17-8-436,-10 0 291,-10-9-1558,11-1-650,3 10-660,25 12-1267,2-1 1737,9 2 0,-12-18 0,-4-4 0</inkml:trace>
  <inkml:trace contextRef="#ctx0" brushRef="#br0" timeOffset="94232">19334 1668 16647,'-36'13'269,"0"-1"0,-3 10 0,7 7-236,18 3 1,6 3 50,1 8 0,6 0-84,17 21 33,23-17-33,11-29-33,9-8-438,5-10-453,-20-11 0,1-5 257,-6-2 0,-3-4 527,3-4 0,-5-2 790,3-12-191,-24 17-413,-11 19 424,-1 14-246,4 13-90,13 9-134,2-4-504,13-8-896,-4-14-2623,6-3 4023,0-9 0,-15 5 0,-4-5 0</inkml:trace>
  <inkml:trace contextRef="#ctx0" brushRef="#br0" timeOffset="94583">20008 1938 17118,'-6'3'1826,"1"-1"-1837,11-44-90,4 23-45,7-31-526,9 38-224,0 21-617,9 17 1423,-10 5 79,0 2 11,-10-16 616,1-7 505,1-16-269,7-21-505,6-16-22,-7 4-258,1 6-67,-11 24-146,4 12-762,2 25-3607,6 13 4515,-3 2 0,-7-14 0,-8-19 0</inkml:trace>
  <inkml:trace contextRef="#ctx0" brushRef="#br0" timeOffset="95150">19161 2017 17879,'64'-17'94,"-1"1"0,0 0 1,-10 3-1,-2 0 0,1 3-90,6 4 0,2 2 0,-2 2-844,-7 0 0,-2 1 0,-5 1 851,-4-1 1,-3 1 1534,24 0-493,-89 0-344,-17 3 0,-7 1-323,2-2 0,0 1-341,-1 1 0,8-1-90,20-3-11,73-8-73,-7 2 1,6 0 166,9 0 1,2 1-392,4 0 0,1 3-1694,-12 7 0,1 4 1,-5 1 2046,-5 3 0,-3 2 0,5 0 0,-12 2 0,-27 5 0</inkml:trace>
  <inkml:trace contextRef="#ctx0" brushRef="#br0" timeOffset="96216">10035 4254 16031,'0'-34'-325,"0"8"146,0 25 4122,0 1-3528,-7-2-135,-15 2-235,-24 17-34,-7 11-339,18-2 1,2 5 332,3 3 1,1 6 1,0 5 1,0 6-1,3 2 0,2 2 1,2 3 0,4 2-6,5-10 1,1 3 0,3-1 0,5-2-336,2 2 1,6-1 0,6-5 332,18 10 0,9-10-67,4-19 0,5-8-180,2-2 1,3-5-152,2-2 0,2-5-595,-5-4 1,2-4 0,0-2-1515,-3-3 1,0-3 0,-2 0 2506,0 1 0,0-1 0,-5 0 0,1-5 0,-9 1 0,-9 1 0</inkml:trace>
  <inkml:trace contextRef="#ctx0" brushRef="#br0" timeOffset="96566">10511 4956 16658,'-9'-4'2129,"1"1"-2106,-23 23-23,24-2 33,-14 17-33,38-11-145,40-7-79,-20-13 0,3-4 22,11-9 0,1-5-125,-9 2 0,-3-4 327,-4-6 0,-4-2 0,5-13 12,-12 3 10,-9 8 1155,-8 9-1099,-5 14 34,3 29-112,3 2-11,7 20 295,5-14-5450,22 5 5166,-9-16 0,0-3 0,-19-15 0</inkml:trace>
  <inkml:trace contextRef="#ctx0" brushRef="#br0" timeOffset="96966">11248 5013 18003,'9'0'2286,"-2"0"-2253,-7 0-268,9-24-482,9-5 325,15-17 324,8 16 1,-5 16 67,-2 23-11,-8 10 56,8 21-45,-8-1 11,0 0-11,-15-17 56,-5-14 67,-4-17-100,6-30 414,4-18-40,-2 23 1,1 1-375,9-14-735,24 57 1,4 16-3895,-8 13 4606,4-2 0,-5 0 0,-25-6 0,-14-20 0</inkml:trace>
  <inkml:trace contextRef="#ctx0" brushRef="#br0" timeOffset="97134">12162 4903 15112,'-28'1'0,"6"0"0</inkml:trace>
  <inkml:trace contextRef="#ctx0" brushRef="#br0" timeOffset="98665">12065 4892 15807,'8'36'123,"1"-1"0,4 2 0,5-7 101,26-10-100,12-7-57,-10-20-33,-9-11-34,-17-6 593,0-6-425,-5 13-89,9 5 33,6 25-67,1 1-23,6 7 34,-8-12 34,10-4-12,-8-14-44,-2-22-23,-15-7 34,-9-19-45,-5 5-6,-3 11 0,-2-3 135,1-1 1,-2 0 424,-2-11 1,-1 1-463,3 15 1,-1 2 232,-2-22-45,3 31-67,2 7-45,0 10-190,2 9 22,7 41-12,8-1 1,1 3-79,0 5 1,0 0-455,8 10 0,0-3-263,-5-15 1,1-3 806,9 5 0,1-4 0,-3 2 0,11-4 0</inkml:trace>
  <inkml:trace contextRef="#ctx0" brushRef="#br0" timeOffset="99083">13244 4685 18686,'-59'0'530,"0"-1"1,6 1-1,8 5-518,9 16-35,28 8-369,47 1 358,-2-17 1,5-5 27,-1-4 1,2-3 10,1-3 1,-3-2 16,9-5-55,9-3 22,-2 2-146,-5 0-673,-8 0 786,-18-1 44,-3-7-146,-5-5-100,-5-30 240,-9 17 0,-3-2 28,-5-16 1,-4-2-164,3 11 1,-1 1 481,-4 1 1,-1 4 342,-2 3-382,5 16-302,4 18 0,4 57-364,10-9 0,5 7-667,-2-5 0,2 3 0,1-2-1150,-1-5 0,2-1 0,0-2 2181,9 15 0,-2-9 0,-5-14 0,-8-12 0</inkml:trace>
  <inkml:trace contextRef="#ctx0" brushRef="#br0" timeOffset="99283">13565 4691 19650,'57'-19'-1208,"-1"0"1,-8 4 0,1 0-1,-1 1 1208,7-3 0,-3 1 0,-6 5 0,-4-1 0,10-6 0</inkml:trace>
  <inkml:trace contextRef="#ctx0" brushRef="#br0" timeOffset="99415">14081 4715 14204,'31'50'5,"7"-12"1,-25-32 0,4-4 0</inkml:trace>
  <inkml:trace contextRef="#ctx0" brushRef="#br0" timeOffset="99549">13986 4415 14137,'-6'-4'-620,"1"1"0,5 3 0</inkml:trace>
  <inkml:trace contextRef="#ctx0" brushRef="#br0" timeOffset="100035">14389 4469 17274,'44'17'4,"1"0"0,-2-6 0,-2-5 29,18-16 23,-14-13 247,-26-1-124,-5-4 12,-6-1 470,-1-4-583,3 13-78,3 2 0,10 15 11,8 3-11,3 1 0,5-1 0,10 1 0,5-3-415,-5-3 1,2-2-1,-1-1-479,13-2 0,-2-3 714,-1-7 1,-7-4 179,-21 3 0,-5-1 22,11-25 293,-19 1 1724,-46-4-370,-34 27-1468,13 26 1,-2 10-180,6 3 1,4 7-112,2 12 1,9 6 93,14-8 1,10 2 365,10 10 1,13-1-1319,16-6 1,9-4 946,-2-8 0,5-3 0,-2-4 0,1-1 0,-1-6 0,-4-6 0,0-1 0</inkml:trace>
  <inkml:trace contextRef="#ctx0" brushRef="#br0" timeOffset="100418">17100 3550 14959,'8'58'515,"0"1"1,2-1-1,1-2-482,-2-12 1,3 2-1168,1-5 1,2 4-1,-2-3-261,2 4 0,0 0 1395,4 11 0,-1-6 0,-6-13 0,-4-15 0</inkml:trace>
  <inkml:trace contextRef="#ctx0" brushRef="#br0" timeOffset="100584">17103 4133 18070,'58'-26'-1076,"0"1"0,0-1 1,-11 5-1,-2 0 1,2 3 1075,5 2 0,2 3 0,-8 2 0,16-4 0,-14 3 0</inkml:trace>
  <inkml:trace contextRef="#ctx0" brushRef="#br0" timeOffset="101200">17783 3842 19829,'-33'23'224,"-1"1"0,2 1 0,13 0-224,32 2-358,37-5 168,6-13 111,-19-11 1,-2-4-1,10-9 91,-2-13 368,-19 9-156,-8 4-112,-20 19-33,-6 9-79,-2 6 0,5-2 11,4-2-11,27-4-403,39-14 341,-4-10 1,5-4 33,-3 1 0,0-4-323,-15 3 1,1-3 0,-4 0 350,4-2 0,-3-4 11,7-11 0,-5-7-75,-13-3 0,-8-6 176,-9 9 0,-3-3 0,-6 2 0,-8-11 0,-9 3 39,-7 2 1,-4 5 117,-20-6 22,3 12-100,6 13-135,6 18-56,13 62-12,9-1 1,4 6 11,4 4 0,3 1 64,-1-14 1,1 0 0,1-4-149,5 0 0,4-4-163,9 9 1,6-4 426,0-13 1,5-6-181,9 1 0,2-13 0,0-24 0,-2-12 0,-10 0 0,-5-6-12,-1-10 1,-7-2 11,-4-13 56,-24 9-56,-52 34-118,8 18 0,-2 8-509,-1 2 0,2 3-375,-2 7 0,6 1-4769,3 7 5771,20-7 0,13-14 0,9-7 0</inkml:trace>
  <inkml:trace contextRef="#ctx0" brushRef="#br0" timeOffset="101716">19619 3127 19045,'-34'-12'241,"-1"1"0,-31 13 50,31 37 0,5 17-861,10-8 0,4 6 0,2 4 578,3-6 0,2 3 1,2 0-1,3-2-301,2 9 1,5-2 0,6-4 292,4-8 0,5-2 0,5-8 0,10-6 0,5-9 214,3-6 0,2-5-214,0-1 0,3-8 18,-4-11 1,3-7 0,-2-3-16,-2-5 1,-1-3 0,0-3-1,4-8 1,-1-3 0,-4 0 24,3-9 0,-9 3 22,-12 9 1,-7 8 50,-12 13 11,-41 32 846,-2 24-1008,23-9 0,7 2-835,18 24 246,21-29 0,11-6-964,4-7 1,4-5 1602,7 0 0,-2-2 0,10 0 0,-11-4 0</inkml:trace>
  <inkml:trace contextRef="#ctx0" brushRef="#br0" timeOffset="102199">11844 6231 17295,'61'-12'56,"1"0"1,-1 0 0,0-1 0,1 1 0,-1 0 0,0 0 0,-4 0 0,-2 1-1,0 0 1,0-1 0,0 1 0,2-1 0,1-1-664,4-1 0,1-1 0,2 0 0,1-1 0,0 0 0,0 0 0,0 0 0,-1 0 609,-2 0 1,-1 0 0,-2 1 0,1-1 0,1 0-1,3 0 1,2-1 0,4-1-65,-18 5 1,2-1-1,2 0 1,2-1 0,1 0-1,1-1 1,1 1-1,1-1 1,0 1 0,2-1-1,-1 0 1,1 1-1,1 0 1,-1 0 0,0 0 65,-5 2 1,0 0 0,0 0 0,1 0 0,-1 0 0,2 0 0,-1 1 0,1-1 0,1 1 0,0-1 0,0 1 0,1-1 0,1 1 0,-1 0 0,2-1 0,0 1 0,1 0 0,0 0-15,-6 0 0,1 1 1,2 0-1,0 0 1,1 0-1,0-1 1,2 1-1,-1 0 1,1 0-1,0 0 1,1 0-1,-1 0 1,1 0-1,-1 0 0,1 0 1,-1 1-1,-1-1 1,0 1-1,0 0 1,-1 0-1,-1 0 1,-1 1-1,-1 0-8,4-1 1,0 1 0,-1-1 0,0 1 0,-1 0 0,0 0 0,-1 0 0,0 1 0,0-1 0,0 1 0,-1 0 0,0 0 0,-1 1 0,1-1 0,-1 1 0,0 0 0,0 0-1,0 0 1,0 0-78,7 0 1,1 0 0,-1 1 0,1-1 0,0 1-1,-1 0 1,0 1 0,0-1 0,-1 1 0,-1 0-1,-1 0 1,-1 0 0,-1 1 0,-2-1 0,-2 0-1,-1 1 40,10-1 0,-3 0 0,-2 0 0,-2 1 0,-1 0 0,-1 0 0,-1 0 1,-1 0-1,1-1 0,-1 1-35,9-1 0,-1 0 1,-1 0-1,0-1 1,-2 1-1,0 0 1,-1-1-1,-2 1-136,10-2 0,-2 0 0,-2 0 0,-1 0 0,-1-1 0,-2-1 254,4-1 1,-1-2-1,-2 0 1,-4 0-1,-6 2 1,2 0-1,-7 2 1,-3-2-1,5-6 1,0 0-1</inkml:trace>
  <inkml:trace contextRef="#ctx0" brushRef="#br0" timeOffset="102749">15146 5947 17599,'0'62'176,"0"0"1,6-2 0,2 4 0,3 2-219,-1-15 0,3 1 0,0 1 0,1 3-1742,-1-1 1,2 4 0,-1 1 0,0 0-1,-1-3 1784,2 5 0,-1-2 0,-1-2 0,-1-3 0,2 2 0,-2-4 0,-3-7 0,-3-12 0,-1 1 0</inkml:trace>
  <inkml:trace contextRef="#ctx0" brushRef="#br0" timeOffset="103166">15165 7989 15055,'-23'-38'1034,"1"1"1,1 0 0,4 4-789,9 11-190,12 3 60,14 26 7,15 7 15,-2 3 1,5 1-22,9-2 1,5-4-70,-4-5 1,4-2 0,-2-3-586,15-7 0,-2-6 555,-17-1 1,0-4 0,-4-3-19,4-11 0,-5-4 0,-3-3 0,-3-2-6,-6-3 0,-4-3-106,-11 3 0,-2-4 0,-4 2 106,-2-12 1,-4 3-303,-4 0 0,-5 8-375,-9 13-841,-2 53-1154,11 24 2678,5-9 0,2-1 0,0 0 0,2 9 0</inkml:trace>
  <inkml:trace contextRef="#ctx0" brushRef="#br0" timeOffset="103649">12270 10251 16849,'53'-24'197,"0"0"0,0-1 0,4-1 0,0 0 0,1 1-186,-1 1 1,0 1-1,6-2-649,-15 6 0,5-1 0,3-1 0,1 0 0,0 0 1,0 1 439,1 0 0,1 1 0,1 0 0,-1 0 0,1 1 1,1 0 111,3 0 1,1 0-1,1 0 1,-1 2 0,-2 0-1,-5 1 1,6-2-1,-4 1 1,-3 2 0,-7 4-1,2 7 1,-1-1 0</inkml:trace>
  <inkml:trace contextRef="#ctx0" brushRef="#br0" timeOffset="103849">13501 10099 18104,'1'55'-4,"0"0"0,0 2 1,1 0-9,2-4 1,1 1-1055,1 3 1,1 4-388,1-8 0,1 4 1,0-3 1452,1 4 0,0-3 0,1 1 0,-2-8 0,-1-14 0</inkml:trace>
  <inkml:trace contextRef="#ctx0" brushRef="#br0" timeOffset="104033">13252 11062 20557,'45'-32'-1166,"0"1"1,0 0 0,-9 4 0,0 2 0,3 2 1165,20-2 0,6 3 0,-8 2 0,-16 6 0,-6 2 0,25-8 0</inkml:trace>
  <inkml:trace contextRef="#ctx0" brushRef="#br0" timeOffset="104266">14050 10803 19157,'-27'-56'186,"1"0"1,9-7 0,10 0-170,9 7 0,8 2-433,8 0 1,7 8 415,1 18 0,5 6 0,17 2 0,5 9-394,-1 14 0,0 10-346,3 12 1,-4 9-465,-14 2 0,-8 6 203,-12 4 1,-6 1-1106,-1 14 2106,3-14 0,-6-22 0,1-13 0</inkml:trace>
  <inkml:trace contextRef="#ctx0" brushRef="#br0" timeOffset="104784">14980 10090 17935,'-41'34'441,"1"1"0,8 3 0,12 4-441,20 3 0,14-1-224,20-5 0,10-7 67,4-7 0,4-9-540,8-7 0,0-8 697,-14-5 0,-1-4 17,16-7 0,-1-5 195,-12 0 1,-5-2-107,-2 0 1,-10-3 707,-16-6-276,-45 14-56,-10 12-169,-1 3-190,4 2 79,4 0 345,20-14-1399,42-27-33,15-8 292,-5 13 1,2-1 491,-8 5 0,1 0 95,9-13 1,-2 1 78,-12 11 0,-1 3 867,15-14-256,-40 50-191,-22 38-44,-7 14-393,5 4 112,5-1-163,13-25 1,6-2-275,12-5 0,8-2-1720,10 0 0,6-5-1586,2-7 1,3-5 3574,6-6 0,-3-4 0,-6-1 0,-7-2 0</inkml:trace>
  <inkml:trace contextRef="#ctx0" brushRef="#br0" timeOffset="105083">16406 10290 20546,'14'-44'-87,"-1"-1"0,1 0 1,6-19-1,0 5-3,-3 22 1,-1 1-147,0-15 1,-5-1 224,-5 9 0,-7 2 50,-7 4 0,-6 8 185,-18 16 45,-14 50-67,16 20-274,16-24 0,3 0 100,3 1 0,4 1-84,4 9 0,9 0-1406,13-7 0,9-4-2768,14 1 1,7-7 4229,0-10 0,0-6 0,-10-8 0,-6-2 0,3-1 0</inkml:trace>
  <inkml:trace contextRef="#ctx0" brushRef="#br0" timeOffset="105482">16930 10066 20412,'-26'-36'336,"0"-1"0,0-10 0,12-3-330,21 8 0,8 1-12,-4-1 0,5 2-5,10 4 0,5 7-123,21 3-46,-15 18 1,2 7-230,-1 11 0,-1 7-68,2 4 1,-4 4 454,-11 2 0,-5 2-258,-2 21 280,-17-26 0,0-12 56,4-9-12,11-42 85,-3 8 0,4-4 341,7-13 1,3 0-202,-3 7 0,3 5-174,2 7 0,3 7 17,21 10-90,-15 18 1,2 8-12,0 6 1,0 6-40,9 7 0,-3 3-407,-10-5 0,-3 0-154,-3-5 1,-1-3-880,12-1-3002,8-10 4436,13-7 0,-26-5 0,-2-1 1</inkml:trace>
  <inkml:trace contextRef="#ctx0" brushRef="#br0" timeOffset="106065">18264 9524 18832,'-5'0'1468,"1"0"-1423,15-37-34,0 8 0,0-2 0,0-3 34,6-19-23,-9 14 1,-5 0-34,-20-12-1,-27 29 46,-7 47-240,20 7 1,5 6 205,10-3 0,6 3 21,5 13 0,10 0-55,18-6 1,12-5 33,-3-10 0,6-4 0,3-5-515,11-7 0,4-7 0,-1-5 507,-7-4 1,-2-4 0,-2-4-10,19-10 0,-8-6 17,-23 1 0,-7-4 22,-2-9 1,-6-1 100,2-21 451,-14 9-530,-9 30-18,-3 26-26,4 8 1550,2 8-1517,27 12-39,3-20 1,7-6-454,27-4 0,5-7-542,-2-5 1,-1-7 701,-15 1 0,-1-3 1,-3-3-358,1-9 1,-5-4-309,-6-2 0,-7-4 113,-7-1 1,-9-4 1018,-12-17 0,-12-1 1126,-14 3 1,-10 3-582,9 18 0,-3 0 1,-1 5-300,-10-1 1,-1 8 78,-17 5-448,37 26 56,13 26-79,32 23-134,-1-15 0,4 2-381,1-4 0,2-2-212,2-1 0,-2-1-7083,4 12 7788,-15-2 0,-10-18 0,-8-8 0</inkml:trace>
  <inkml:trace contextRef="#ctx0" brushRef="#br0" timeOffset="106216">19202 9232 17879,'52'-36'-1263,"1"0"1,-2 2 0,0 4-654,-12 10 0,1 3 1916,6 0 0,-1 2 0,6-3 0,-4 6 0</inkml:trace>
  <inkml:trace contextRef="#ctx0" brushRef="#br0" timeOffset="106565">20154 8884 21588,'19'-16'-134,"10"1"16,11 5 1,5 1 55,-10 1 1,2-2-119,6-2 1,4-4-1,-5-3 12,2-12 0,-7-8 138,-12 2 0,-2-5 1,-6-1-1108,-5-15 0,-10-1 1159,-7 13 1,-5-1 0,-2 3 38,-5-4 1,-4 2 694,-6-5 1,0 3-466,6 18 1,0 4 111,-21-4-403,24 51 68,12 34-68,10-21 0,6 2-185,12 20 0,10 2-1126,-3-18 0,4 0 0,3-1 1311,9 6 0,5-1 0,-4-4 0,0 0 0,-2-6 0,-8-14 0,1 0 0</inkml:trace>
  <inkml:trace contextRef="#ctx0" brushRef="#br0" timeOffset="106899">22603 7567 18686,'16'61'30,"0"0"0,0 0 0,0 0 0,1 3 0,0-2 0,0-1-456,0 0 0,1 0 0,-2-5-2593,2 1 1,-1-3 3018,-2-5 0,-2-3 0,3 6 0,-9-17 0</inkml:trace>
  <inkml:trace contextRef="#ctx0" brushRef="#br0" timeOffset="107482">22625 8357 19572,'44'-26'-135,"0"1"0,1 0 1,1 4-180,-6 9 1,3 3-349,20-5 0,4 0 253,-5 1 0,-1-1 622,2-1 0,-4 0 374,-21 5 1,-6 0-106,-8-1-45,-21 8-101,-6 3-268,1 0-12,-1 0 260,23-11-249,25-30-73,-19 16 1,2-2-285,5-13 1,-2-3 294,-8 5 1,-4-4 9,-7-2 0,-3-4 0,-1-2-15,-2-2 0,-2-2 0,-3-1 85,-4-6 1,-2-1 0,-2 4 166,-1-8 0,-4 7 0,-3 19 1,-1 10 94,-5 16-246,4 12-34,3 20-56,3 18 0,5 25-11,3-23 0,3 3 11,3 3 1,5 3-42,2-3 0,3 4 0,2-4-646,5 6 1,4-2 514,-3-7 0,2 1 1,1-6-25,4-4 0,3-6 262,17-1 0,4-10-610,3-12 1,2-11 513,-15-4 0,1-6 1,-4-2-167,5-10 1,-7-5 184,-9-6 0,-13 1 112,-24-6 123,-18 17-100,-22 14 402,6 18 0,-3 6-890,9 5 0,2 3-790,-1 1 0,6 1-4483,5 20 5626,42-21 0,-8-9 0,7-6 0</inkml:trace>
  <inkml:trace contextRef="#ctx0" brushRef="#br0" timeOffset="107851">24365 6955 22193,'-50'29'23,"11"17"-1,42 11 0,16 9-535,-2-24 0,5-1 0,4 0 337,11 7 1,6-1-1,2-6-311,-3-9 0,2-6 1,2-4 392,3-5 1,2-4 0,-2-4-81,8-4 0,-3-5 11,-2-6 1,-2-4-6,-5 0 0,-3-7 423,1-16 0,-8-8 86,-11-1 1,-9-2 369,-9 0 1,-10 2-522,-28-13-89,1 46 1,-4 9-13,1 7 1,1 8-79,-9 14 0,8 9-157,17 4 1,15 3-1603,21 13 0,16-2-202,-6-23 1,5-4 0,4-2 1949,13 1 0,6-3 0,-7-5 0,-12-6 0,-4-2 0,25 7 0</inkml:trace>
  <inkml:trace contextRef="#ctx0" brushRef="#br0" timeOffset="-127851.73">12451 6278 13308,'51'-25'481,"0"0"1,4 0 0,8 1-157,-6 9 0,9 2 0,3 0 0,-1-1-1343,-17 3 0,-1 0 1,1 0-1,2-1 1,4 0 1060,-1 0 0,4-1 0,2 0 0,2 0 0,0 0 1,0 0-1,-2 0-161,-3 1 1,-2 0 0,0 0 0,0 1 0,2-1 0,2 0 0,4-1 138,-7 3 0,2-1 1,3 0-1,1-1 1,2 1-1,1 0 1,0-1-1,2 0 0,-1 1 1,1 0-1,-1-1-30,-7 2 0,1 0 0,0 0 0,0 0 1,0 0-1,1 0 0,1 0 0,-1 0 1,2 0-1,-1 0 0,2 0 0,0 0 1,0 0 17,-4 1 0,0-1 0,2 1 0,0 0 0,2-1 0,-1 1 0,1 0 0,0-1 0,0 1 1,0 0-1,-1 0 0,0 0 0,-1 0 0,-1 1 0,-2 0 0,-1 0-94,8-2 1,-1 1-1,-1 1 1,-1-1-1,-1 0 1,0 1-1,-1 0 1,-1 0-1,0 1 1,-1-1-1,-1 1 1,0 0 84,10-1 0,1 1 0,-1-1 0,-1 1 0,-1 1 0,-2 0 0,-2 0 0,-4 1 0,-4 1 108,9-1 1,-5 1-1,-4 2 1,-1-1-1,1 1-131,14 0 1,-1 1 0,-2 0 0,-6 0 112,-8 2 0,-4-1 0,-4 1-130,14 0 1,-25 1-73,-72 1-627,-23-4 369,22-1 0,4 0 1941,3-3-1571,15 1 0,10 2 0,7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40:42.7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2679 4180 18250,'37'-31'7,"0"0"0,-1 3 1,2 6-70,8 10 1,-1 12-371,-12 11 1,-3 6 403,3-1 0,-7 6 28,-21 14 0,-12 5 28,-6-5 0,-8 0 414,-16 11 1,-4 1-130,7-8 1,1-1-247,-2-1 1,4-2-57,6 4-291,37-26-280,26-10-561,25-9 1121,-3-4 0,0-1 0,-1 1 0,-17 1 0,0-1 0</inkml:trace>
  <inkml:trace contextRef="#ctx0" brushRef="#br0" timeOffset="270">3517 4281 18362,'-27'23'44,"0"1"1,3 5 0,12 0-347,51 6-309,-6-17 0,5-7 437,2-7 1,3-8-119,2-6 0,-2-5 292,-12-4 0,-4-4-133,0-11 0,-7-4-58,-11 4 1,-9 1 72,-13 0 1,-8 5-219,-33-4-410,15 32 1,0 7-4286,-17 13 5031,7 8 0,22-10 0,10-5 0</inkml:trace>
  <inkml:trace contextRef="#ctx0" brushRef="#br0" timeOffset="601">4164 4088 18597,'-8'63'3,"-1"0"1,5-13 0,8-7-15,40 5 0,13-34-6,-13-18 0,1-9 28,-6-6 0,-4-7-11,3-8 0,-11-6 11,-22-2 1,-13 0-12,-4 10 0,-8 5-40,-13 6 1,-5 6-1048,-25 6 1087,20 17 0,3 1 0,-1-4 0,-4 13 0</inkml:trace>
  <inkml:trace contextRef="#ctx0" brushRef="#br0" timeOffset="1035">4997 3777 20143,'14'-56'-30,"0"-1"0,-1 12 0,2 5-104,27-11-527,3 31 151,-9 16 0,-1 10 325,-7 18 0,-4 9 185,2-1 0,-7 4-339,-17 19 1,-13 3 640,-7-8 1,-6-2-266,-6 4 1,-3-1 197,0-2 1,1 0-130,5-4 0,3-1-72,6-8 0,8-1 111,32 21-89,13-45 0,10-12-17,17-16 1,1-11-491,-3-1 0,-5-6 445,-4-10 0,-10-3-28,-22 17 1,-11 0 311,-17-5 0,-14 5-323,-20 7 1,-11 9-121,3 6 1,-6 4 0,1 4-520,-3 6 1,0 4 0,3 3-298,-8 4 1,8 3-331,17-2 0,18 0-4717,37-3 6028,22-7 0,-8-4 0,-2-2 0</inkml:trace>
  <inkml:trace contextRef="#ctx0" brushRef="#br0" timeOffset="1738">2843 7511 17039,'41'-38'3,"1"1"1,0 4 0,3 8-71,13 18 0,0 10-789,-18 5 0,-1 3 828,9 7 0,-8 7 28,-23 6 0,-13 6 46,-14 4 0,-13 3 0,-2 1 383,-2 2 1,-4 0-1,-1 1-325,-6 7 1,-1 1 0,1-4-98,9-13 1,2-3-1,4-2-7,1 4 0,12-7 399,31-6-1279,15-16 1,10-7-328,-1-7 1,6-6-1,2-3 1076,1 0 1,4-2 0,0-1-1,-6 1 1,-2 0 0,-4 0 0,-2-1-1,16-10 1,0 0 0</inkml:trace>
  <inkml:trace contextRef="#ctx0" brushRef="#br0" timeOffset="2001">3907 7663 17644,'-38'3'358,"1"0"1,1 2 0,5 5-269,-4 18-79,7 12-11,12 7-6,18-12 1,7-1-219,24 14-456,-5-20 0,6-5 332,3-12 1,2-6-17,1-3 0,1-5-253,-2-4 1,-1-4-23,-4-2 1,-2-3 929,16-24 67,-22-19-156,-52 9-57,-8 6-210,-1 29 0,-4 7-192,-22 6-2130,4 10 2387,9 0 0,22 0 0,12-3 0</inkml:trace>
  <inkml:trace contextRef="#ctx0" brushRef="#br0" timeOffset="2318">4959 7445 18630,'-62'9'239,"0"1"0,4 1 0,5 4-138,15 3 0,6 6-67,-1 10 0,8 5-40,14-2 0,7 2-123,5 0 0,9-4-646,14-5 0,8-7 663,4-11 0,4-7 28,4-1 0,1-5-4,1-4 1,1-6 76,9-9 0,-3-6 67,-14-3 0,-7-5 72,-3-6 1,-12-1-129,-27-17-22,-41 16-85,20 32 1,-4 6-1749,-16 5 1,0 5 1818,17-2 1,2 2 0,-5 1-1,7 0 1,14 1 0</inkml:trace>
  <inkml:trace contextRef="#ctx0" brushRef="#br0" timeOffset="2684">5820 7219 19773,'-57'27'4,"0"0"1,0 0-1,13-4 1,3 1 0,7 2-73,2 6 1,15-1-269,35 9-56,35-31 106,1-13 1,6-8 285,-4-7 0,-1-6-290,-13 3 1,1-2 0,-5-2 591,1-5 1,-7-2 459,6-21-129,-30 37-331,-8 27-100,-13 18 0,-5 10-146,-1 12 0,1 6-123,5-10 0,1 2 0,3-2-812,1 12 0,9-4-113,11-8 1,7-7-1671,5-15 1,4-3 2880,27 14 1,-22-17-1,-8-7 1</inkml:trace>
  <inkml:trace contextRef="#ctx0" brushRef="#br0" timeOffset="3218">3424 10461 18552,'36'-32'-83,"0"-1"0,0 1 0,4 5 0,2 4 1,1 11-445,20 24 0,-2 15-730,-13-2 0,-12 10 1257,-19 16 0,-16 4 196,-16-7 0,-10-2 123,-8 2 1,-6-1-91,-2-1 1,-3 1 153,7-10 0,-1 1 0,2-2-288,-5 6 0,5-1 144,4-2 0,14-3-239,31-4-235,53-25-118,-22-10 1,6-3-2123,6-2 1,5-3 0,-2 1 2474,-11-1 0,-1 1 0,-1-1 0,1 0 0,0 1 0,-6 0 0,17-6 0</inkml:trace>
  <inkml:trace contextRef="#ctx0" brushRef="#br0" timeOffset="3501">4418 10690 19179,'-34'26'22,"1"-1"1,2 0-1,9 2-22,13 6 0,12 1-582,44 13-46,-5-29 1,6-9 462,-5-15 1,3-8 0,-2-3-524,14-8 1,-4-6 698,-7-7 1,-8-4-12,-20 12 0,-7 0 182,-9-6 1,-10 2-183,-41-10 0,21 21 0,-3 6-122,-9 14 0,-1 8-797,-14 14-2285,8 14 3204,15-1 0,14-13 0,12-7 0</inkml:trace>
  <inkml:trace contextRef="#ctx0" brushRef="#br0" timeOffset="3702">5326 10532 20143,'-14'36'-45,"2"-1"39,-3 13 1,1 7-1228,9-3 1,6 1 1232,10 8 0,3-3 0,-7-18 0,2-6 0,23 10 0</inkml:trace>
  <inkml:trace contextRef="#ctx0" brushRef="#br0" timeOffset="4034">6044 10436 20423,'-27'36'59,"0"1"1,4-4 0,7 0-15,27 28-12,19-38 1,9-5-12,-2 2 1,3-4-500,17-11 1,1-9 476,-13-5 0,-3-4-23,-2-4 1,-2-3 134,-5-2 0,-4-4-112,-4-12 0,-8-5-11,-15 1 0,-10 1-68,-12-3 1,-12 8-236,-15 12 1,-6 12-237,5 12 1,1 9-370,1 9 1,6 7-909,16 1 1,6 2 1826,-10 28 0,15-23 0,8-9 0</inkml:trace>
  <inkml:trace contextRef="#ctx0" brushRef="#br0" timeOffset="4602">3485 13641 18798,'42'-24'11,"-1"-1"0,0 1 1,2 4-1,1 3 0,0 5-45,14 3 1,-3 10-12,-6 7 1,-9 10-203,-13 34 202,-34 1 1,-14 6-1279,1-16 0,-6 0 0,0 0 1405,0 1 0,0-1 0,-2 0-11,-2-5 0,0 0 0,3-5 525,6-3 0,4-3-585,-3 15 660,12-14-895,58-18-751,-1-23 0,9-8 252,-13 7 0,4-2 1,1-1-1,-1 0-407,-2-2 1,0 0 0,0-1-1,0 0 1130,4-2 0,1 0 0,-1 0 0,-8 4 0,-1 0 0,-6 3 0,26-11 0</inkml:trace>
  <inkml:trace contextRef="#ctx0" brushRef="#br0" timeOffset="4868">4617 13697 18485,'-33'13'324,"1"0"1,-27 18-224,26 7-78,12 21-124,50-13-90,9-5-134,0-30 0,4-8 145,-6-9 1,-1-4 101,2-3 0,0-3 78,-3-3 0,-1-4 50,2-9 0,-5-3 17,-12 4 0,-8 0 12,-19-31-79,-24 29-23,-26 20-10,17 19-4461,3 14 4553,19-3 0,5 3 1,15-14-1</inkml:trace>
  <inkml:trace contextRef="#ctx0" brushRef="#br0" timeOffset="5068">5475 13506 19011,'-17'33'22,"0"0"1,2 8-1,9-1-2341,36 18-1928,3-6 4247,-3-33 0,1-6 0,-5-7 0,-2-6 0</inkml:trace>
  <inkml:trace contextRef="#ctx0" brushRef="#br0" timeOffset="5268">6074 13348 20098,'-5'36'-538,"1"1"0,-2 12 1,1 1 537,1-4 0,0-3 0,1-8 0,-1-3 0,4 19 0</inkml:trace>
  <inkml:trace contextRef="#ctx0" brushRef="#br0" timeOffset="5768">4039 16311 17644,'16'-39'30,"0"0"0,13-3 0,8 6-36,8 18 0,3 8-1092,0 1 0,-1 6 1019,-1 11 1,-5 9 11,0 33 202,-28-18 1,-6 2-147,-6 1 0,-7 3 27,-12 20 1,-6 3 136,8-20 0,-1 1 1,-1-1-132,-8 19 0,1-1-16,7-10 0,7-5 84,11-3 335,20-16-436,17-13-1877,14-12 0,5-7 1888,-6-4 0,-2-1 0,1 4 0,-4-2 0,4-8 0</inkml:trace>
  <inkml:trace contextRef="#ctx0" brushRef="#br0" timeOffset="6084">5135 16369 18149,'-33'16'179,"0"0"0,2 0 0,6 5-101,7 12 1,10 5-74,8-3 1,10-1-432,13 0 1,8-4-52,1-10 1,4-9-101,10-13 0,-1-10 0,-10-3 0,-4-6 543,8-16 1,-5-6 576,-10 3 1,-5-2-404,-4-2 0,-10 2-73,-20-7-22,-31 29-12,-4 29-156,14 5 0,1 4 123,-9 22 0,0-4 0,35-13 0</inkml:trace>
  <inkml:trace contextRef="#ctx0" brushRef="#br0" timeOffset="6284">5737 16288 18922,'-10'54'-264,"0"0"1,-1 0-1,1 10 1,6-4-1244,10-8 0,7-7-5787,23 3 7294,9-20 0,-18-16 0,-2-11 0</inkml:trace>
  <inkml:trace contextRef="#ctx0" brushRef="#br0" timeOffset="6604">6237 16244 20199,'32'-38'-325,"1"0"0,3 6 0,4 9-891,-1 16 1,-2 9 206,16 15 796,-26 24 213,-41 7 980,-3-10 1,-6 2-40,-2 0 0,-3 0-672,0 9 1,3-1-220,11-11 0,9-3-50,21 9-762,35-24 168,-17-20 1,3-5-274,6-2 1,4-2-1,1 0 661,6-1 1,1 0-1,-2 0 1,8-4 0,-3 1-1,-9 6 1,0-1 0</inkml:trace>
  <inkml:trace contextRef="#ctx0" brushRef="#br0" timeOffset="8467">9483 2235 15515,'-15'35'26,"0"1"0,2-2 1,3-1 6,4 19 35,7-5-57,13-6 11,12-9 45,18-11 135,13-9-412,-24-13 1,1-3 293,1-3 0,1-5-5,-1-3 0,-1-4 38,-3-4 1,-3-2 5,-4 0 0,-3-2 135,7-27-23,-15 4 189,-15 5-268,-17 9-144,-15 8-12,-15 12 0,-7 7-23,-3 7-313,4 7-997,10 2-1121,11 5-3664,13-1 6118,12-5 0,5-3 0,4-3 0</inkml:trace>
  <inkml:trace contextRef="#ctx0" brushRef="#br0" timeOffset="9366">15770 1971 16860,'-1'37'-23,"1"-1"1,-1 20 0,2-1-1127,1-17 0,2 0 1149,5 26 0,1-5 0,0-15 0,8 4 0</inkml:trace>
  <inkml:trace contextRef="#ctx0" brushRef="#br0" timeOffset="10334">20671 1814 17633,'33'-20'-105,"0"0"1,11 1-1,0 8-338,-9 15 1,-1 7 5,24 17 45,-32 27 392,-49 7-884,4-28 0,-5-1 929,-6 1 0,-4-1 403,-10 4 0,1-2-15,13-8 0,3-2-287,-9 18-215,82-30-1231,18-21 1300,-17 0 0,6-3 0,-7 0 0,12-5 0,-16 5 0,-1 0 0</inkml:trace>
  <inkml:trace contextRef="#ctx0" brushRef="#br0" timeOffset="11218">25119 1567 17734,'49'-30'298,"1"1"1,-4 3 0,-2 7-299,7 13-6,-15 10 1,-1 7-185,13 33-18,-28-10 1,-7 4 207,-12-3 0,-8-1 0,-7 0 0,-6-5 56,-15 1-11,4-11 45,10-7-68,11-6 23,26 3-34,8 2-11,22 6-22,0 6 5,-10-2 0,-1 6 0,-5 2 1,-5 6-158,-3 7 0,-13 2 146,-22 1 0,-15-3-1093,-16-4 1,-7-6-1742,3-9 0,-1-6 2862,3-4 0,8-5 0,10-8 0,13 0 0</inkml:trace>
  <inkml:trace contextRef="#ctx0" brushRef="#br0" timeOffset="11900">28898 1212 16333,'-12'37'45,"0"1"0,15-2 0,8-3-34,24 7-11,-2-22 0,3-6-404,26-3-646,4-6 882,-1-12 108,-24-3 0,-3-5 160,-11-4 1,-4-3 567,2-3 1,-7-1 126,-14-12-167,-13 18-527,-6 17 336,2 14-302,-2 9 192,1 38-305,9-18 0,2 2-22,3 0 0,3 1-578,2 1 1,4-2-1227,20 12-1613,5-7 3417,5-9 0,-16-18 0,-5-7 0</inkml:trace>
  <inkml:trace contextRef="#ctx0" brushRef="#br0" timeOffset="13370">8801 3476 10181,'7'0'1435,"0"0"-1054,-7 0-101,39 2-56,-13-1 23,38 1-23,-20-2-12,10-1-406,-22-2 1,3 0 266,4 0 0,5-2-51,5-1 0,7-1 1,2 0-23,-6 1 0,2 0 0,1 0 0,0 0-800,2 0 1,-1-1 0,2 1 0,-1-1 801,3 1 1,0-1 0,0 1 0,-4 0 1,4-1 0,-4 0 0,1 0-414,1 0 0,0 0 1,1-1 409,0 1 0,0-1 0,6 0-5,-13 2 1,5 0-1,1-1 1,2 1-1,-1 0 14,5-1 0,0 2 0,1-1 0,0 0 0,1 0-297,-11 1 0,1 0 0,0 0 1,0 0-1,0 1 0,0-1 281,11 0 0,0 1 1,-1-1-1,0 1 0,-4 0 4,1 1 0,-5-1 1,2 2-1,4-2-118,-7 2 0,4-1 0,2 1 0,1-1 0,1 1 0,-1 0 122,-5-1 1,0 1 0,0 0-1,1 0 1,2 0 0,0 0-1,2-1 0,-4 1 0,1 0 0,3 0 1,0 0-1,1 0 0,-1 0 1,0 0-1,-2-1 0,-1 1-1,6 0 0,-1 0 0,-2-1 0,0 1 0,0 0 0,-1-1 0,1 1 0,0 0 0,0 0 0,0 0 0,0-1 0,-1 1 0,-2 1 0,-3-1-96,7 0 0,-2 0 1,-3 0-1,1 1 1,0 0 95,2 0 0,-1-1 0,1 2 0,0-1 0,0 0 2,1 0 0,0 1 0,0-1 1,0 1-1,0 0-2,1 0 0,-1 0 0,1 0 0,0 1 0,0-1-23,0 1 1,-1 0 0,0-1 0,3 1-1,3 0 25,-14 0 1,3 0 0,1 0 0,2 0 0,0 0 0,1 1 0,0-1 0,0 0-5,2 1 1,1-1-1,0 1 1,1 0 0,-1-1-1,1 1 1,0 0 0,-1-1 2,-6 1 0,-1-1 0,1 0 0,0 1 1,-1-1-1,1 1 0,-1-1 0,0 0 1,0 1-2,5-1 0,1 1 0,0-1 0,-1 1 0,-1-1 0,-1 0 0,-1 1 0,-3-1-4,4 0 0,-2 0 0,-2 0 1,-1 0-1,0 0 0,1 0 4,1 0 0,1 0 0,-1 0 0,1 0 0,-1 0 0,1 0 21,-1-1 0,-1 1 0,0 0 0,1 0 0,2 0 0,3-1-17,-3 1 0,1 0 0,3 0 0,0-1 1,2 1-1,0 0 0,0 0 0,0-1-15,-7 1 1,1 0 0,0-1-1,0 1 1,0-1 0,1 1 0,0 0-1,2 0 1,1 0 10,-4 0 0,2 0 0,1 1 0,1-1 0,1 1 0,0-1 0,-1 1 0,0 0 0,-1-1 0,-2 1 0,-1 0-2,2-1 1,-1 1 0,-1 0 0,-1-1 0,0 1-1,-1 0 1,-1 0 0,0 0 0,1 0-2,3 1 0,1 0 0,0 0 0,-1 0 1,0 0-1,-2 1 0,-2-1 0,-2 0 3,13 1 0,-3 0 0,-1 0 0,-2 1 0,1-2 6,1 1 1,0 0 0,0 0 0,0-1 0,0 1-8,-2-1 1,-1 0-1,0 0 1,2-1-1,4 1-1,-7-2 1,2 1-1,3 0 1,0-1-1,2 0 1,0 0-1,-1 0 3,-6 0 0,1 0 1,0 0-1,0-1 1,1 1-1,-1-1 1,1 1-1,-1-1-3,1 0 1,-1 0 0,1 0-1,0 0 1,0 0 0,-1-1-1,0 1 1,0-1 1,-2 1 0,1-1 0,0 0 0,-1 1 0,0-1 0,-2 0 0,-1 0 0,-2-1 7,4 1 1,-2-1-1,-2 0 1,-1 0-1,1 0 1,0 0-8,1 0 0,0-1 0,1 1 0,-1-1 0,0 1 0,1-1 24,-2 1 1,0-1 0,0 1 0,1 0-1,1-1 1,4 1-25,-5-1 0,3 1 0,2-1 0,0 0 0,2 1 0,0-1 0,0 0 0,-1 0-16,2 0 0,0 0 0,0 1 0,0-1 1,1 0-1,0 0 0,2 0 0,2 0 18,-6-1 0,3 1 0,1 0 1,1 0-1,0-1 0,0 1 1,0-1-1,-1 1 0,-2-1 1,-1 1-3,3 0 0,-1-1 0,-1 1 0,-2-1 0,0 1 0,0 0 0,-1-1 0,1 1-5,-3 0 1,0-1 0,0 1 0,0-1 0,-1 1-1,-1-1 1,-2 1 0,-2 0 4,13-2 0,-3 2 0,-2-1 0,-1 0 0,1 0 2,0 0 0,0 1 1,0-1-1,-1 1 0,0 0 16,-2-1 1,-1 1 0,0 0-1,2-1 1,2 1-27,0 0 1,3 0-1,2 0 1,0 1 0,-1-1-1,0 0-131,-5 1 1,0 0 0,0 0 0,0 1 0,-1-1 0,-1 0-309,0 1 1,-1-1-1,1 0 1,-2 1 0,-1-1-1,-2 1 447,14 0 0,0 0 0,-7 1 0,-9-1 0,-7 1 0,-8 0 0,14 0 0</inkml:trace>
  <inkml:trace contextRef="#ctx0" brushRef="#br0" timeOffset="36534">9411 4277 16389,'-11'23'45,"6"1"-45,13 3 23,2 4-1,2 3 79,5 27 11,-9-23 0,0 3 17,0 16 0,-1 1-494,-1-9 0,-1-1 393,-2 3 0,1-2-17,0-13 0,2-2-139,6 16 0,4 3 133,2 3 1,3 2 24,-3-6 0,1 3 0,0-2-360,-3-9 1,-1-1 0,0 0 388,0 4 1,-1-1 0,-2-1 13,1 8 0,-2-1-6,0 2 0,-2 1-298,0-1 1,-1 4 264,-2-6 0,1 4 0,-1 0-23,1 4 0,-1 0 0,0 1-306,0 2 0,0 0 1,0-1 301,-1 0 1,1 0-1,-1-3 4,-1-10 0,-1-3 1,0 1-5,1 2 1,-1 1-1,0 0-147,1 0 0,0 0 0,-1 3 151,1 1 0,-1 3 1,0 2-1,0 0 14,0 5 0,-1 0 1,1 1-1,-1 0-298,1 1 1,0 0 0,-1-1 0,0 1 277,0-2 1,-1 1 0,0-1 0,0 1 13,0 2 1,0 0 0,0 0-1,0-4-99,0-11 0,0-4 0,0 1 0,0 5 81,1-2 1,0 4 0,1 2 0,0 0 0,0 0 0,0-2 0,1 1 0,0-2 1,1 0-1,0 1 0,0 2-148,0 0 1,0 3-1,1 2 1,-1-1-1,1-1 1,-1-2 149,1 0 1,-1-1-1,1-2 1,-1 0-1,1 0-1,0 12 0,1 0 0,-1-2 0,0-4-149,1 1 1,-2-4 0,1 0 145,-1 2 0,1-1 0,0 1 225,0-1 0,0 1 0,0 2-223,0-2 1,0 3 0,1 1 0,-1 0 0,1 0 0,0-1 0,0 2 0,0 3-3,-2-14 0,0 2 0,0 1 0,1 1 0,-1-2 0,0-3-238,1 14 0,0-3 0,-1-1 0,1-1 238,-1 1 0,-1 0 0,0-2 0,0-3 0,0 0 0,-1-4 0,0 1 335,1-1 0,-1 0 0,1-1-328,-1-3 1,1 0-1,0 3-4,1-4 0,0 2 0,1 2 0,0-1 16,0 1 1,0 1-1,0-1 1,0 0 11,0 0 0,1 0 1,-1-1-1,0-1-24,2 15 1,0-2 0,-2-5-8,1 5 0,-1-4 148,0-3 0,-1-1-137,0-4 0,-1 0 1028,2 12 0,1 2-1028,0-5 0,-1-2-5,1-3 0,-1-2-12,0-10 0,0-6 18,1 2 856,1-7-835,-2-7 1596,1-4-1629,-1 1 843,0 22-809,-2 13 33,-3 3-56,-5 1 79,-2-19 33,-4 3 192,2-6-226,1 7-89,4-5 34,3-2-23,5-4-11,5-8 67,3 1-55,2 4 67,7 19-12,-7 5-45,-6-24 1,-2 0 212,-1 17-224,-5-21 23,-1-16-1,0-10 12,1 1-23,0 3 1,0 1-23,0 4 11,0 0 11,0 3 1,-1 1-23,0 8 22,-3-7-22,2-1 23,-1-10-12,2-6 134,0-1-201,-5-9-78,2 3-191,-2-9-269,3 4-481,1-1-2444,0-3 3519,0-8 0,1 11 0,-1-2 0</inkml:trace>
  <inkml:trace contextRef="#ctx0" brushRef="#br0" timeOffset="40334">9230 4619 10787,'0'4'347,"0"-1"258,0-3-448,3 7 459,12-2 12,18 4 100,27-4-493,1-8-349,-26 1 1,0-1 203,24-4 44,-18 3 1,1 1-96,-2 0 0,1 1-11,7 0 0,0 1-23,-14 0 1,-1 1 28,26 1-1,-16 4-10,4 0 55,7 4-50,-11-3 1,4 0 4,5 3 1,1-1-417,1 0 0,0 0 383,1 0 0,-3 0 0,-12-3 0,-1 0-92,1 0 0,0-1 92,0 1 0,3 0 0,16 2 0,6-1 3,-18-3 1,2 1 0,-1-1-1,1 0 1,0-1 0,0 1-330,1-2 1,1 1 0,-3-2 330,8-1 1,-2-1 11,7-1 0,1-2-17,1 0 0,6-2 11,-18 1 0,5-2 0,3 1 0,-1 0-11,5 0 0,1 1 0,1-1 0,2 1-333,-3 1 0,2 0 1,1 0-1,1 0 0,-1 1 334,-10 0 1,0 1 0,1 0 0,-1 0 0,-2 0 0,-1 1-2,13 0 0,-3 1 0,0 0 0,3 0 0,-13 0 0,1 0 0,2 1 0,0-1 0,0 0 0,-2 1 6,5-1 1,-2 0 0,0 0 0,1 0 0,3 0-7,-8 0 0,3-1 0,2 1 0,0-1 0,0 0 0,-1 0 0,-3 0-351,12 0 1,-2 0 0,-2 0 0,0-1 0,0 1 350,1-1 0,0-1 0,0 1 0,-3-1 0,-2 1 8,-2 1 0,-2-1 1,-2 1-1,0 0-6,0 0 1,0 1 0,-1-1 0,1 1-297,-2 0 0,0 0 0,0 0 0,0 0 299,0 0 1,0 0 0,-1 1 0,1-1-70,-1 0 0,-1 1 0,2-1 1,2 0 69,2 0 1,2 0 0,3-1-1,0 1 1,-1 0 6,2-1 1,1 1-1,-1 0 1,1-1-1,0 1-11,0-1 0,1 0 1,-1 0-1,1 0 1,-2 1-30,-1-1 1,-1 1-1,0-1 1,-1 0-1,-3 1 27,0-1 0,-4 1 0,0-1 0,4 1 9,3 0 0,4 0 0,1 0 0,0 0 0,1 1 115,0-1 0,1 1 0,0 1 0,2-1 0,2 0-126,-10 0 0,2 1 1,2-1-1,0 0 1,0 0-1,-2 1 0,-2-1-33,9 1 0,-1 0 1,-2-1-1,-1 1 1,0 0 34,0-1 0,1 1 0,-2-1 0,-1 0 0,-3 1 8,-3-1 0,-4 0 1,0 0-1,0 0-52,2-1 0,-1 1 1,1 0-1,0-1 44,1 1 0,0-1 0,0 1 0,0 0-6,1-1 1,0 0-1,0 1 1,0-1-1,-1 1 0,0-1 1,0 1-1,4 0 12,0-1 1,3 1 0,2 0 0,1 0 0,0 0-63,-9 0 1,1 0-1,-1 0 1,1 0-1,0 0 1,0 0 55,-1 0 0,1 0 0,-1 0 0,0 0 0,0 0 0,-1 0-39,10 0 0,0 0 0,0 0 0,-3 0 0,-2 0 44,-4 0 1,-3 0 0,-1-1 0,5 0 102,3 0 1,3-1-1,2 1 1,1-2-1,0 1-112,-8 0 0,-1 0 1,1-1-1,1 1 1,1-1-1,1 0 7,1 1 0,2-1 0,1 0 1,0 0-1,1 0 0,-3 0 0,-2 1-71,0-1 0,-2 0 0,-1 1 0,-1-1 0,0 1 1,-1 0 64,8-1 1,1 1 0,-2 0 0,-2 0-1,-3 0 3,-4 1 0,-4-1 0,0 1 0,3-1 0,3 0 0,2-1 0,2 0 0,-1-1 0,-3 1 3,0 0 0,-3 0 0,0 0 0,2 0 41,-2-1 0,2 0 0,0 0 0,1 0 0,0-1-44,-1 1 0,-1-1 0,1 0 0,0 0 0,0 0-9,3 0 0,0-1 0,0 1 0,2-1 0,2 0 20,-2 0 0,4 0 0,0 0 1,0 0-1,-1 0 0,-2 1-9,-1-1 0,-3 1 1,0-1-1,0 1 0,2-1-6,-4 2 0,3-1 1,0 1-1,0-1 1,-1 1-1,-2 0 17,1 0 1,-3 0-1,0 0 1,0 0-1,3 0 9,-2-1 0,3 0 1,0 0-1,1 0 1,-2 0-1,-3 0-3,13-2 1,-2 1 0,-3 0 0,0-1-1,-6 0 1,1 0 0,-3-1-1,-3 1 14,-1-1 1,-3 0 0,-1 1 235,1-1 1,-1 1-1,1-1-247,-2 1 1,0 0 0,2-1 363,15-1 1,2 0 0,1 0-376,-2 1 0,-1-1 1,3 1 4,-7 0 1,3 1 0,0 0 0,-4 0-21,3 0 0,-2 0 1,-2 0 3,-1 1 0,-1 0 0,-4 0-12,8-1 1,-4 1 421,3-2 1,0 1-423,-2 0 1,2-1 300,-9 3 1,3-1-1,-1 1-267,-2-1 1,-2 1 0,1 0-23,19-2 0,-4 1 16,-12 0 1,-7 1 39,-5-1 1653,-17 2-824,-11 0 513,-7 2-1307,-4-2 698,-5-2-722,1 3 490,-2-1-602,6 3-111,2 1 200,-5 0-32,1 0 21,-5 0-33,0 0 11,-1 0 1,-1 0-1,-3 2-22,-2 0 11,-13 7 0,-14 8 0,-1 2 0,7-2 0,-2 3 16,3-2 1,0 2-23,-9 6 1,1 2-198,8-5 1,3 0 196,3-1 1,2 0-4,0 2 1,1 0 8,-13 13-6,13-14 1,2 0-164,-8 9-246,5-9 1,-1 0 325,-17 14-321,14-12 0,-1-1 320,-10 8 45,4-1 386,7-2-352,-6 12 36,14-18 0,-2 0-20,-14 9 1,-4 0-6,-9 2 0,-1-1-676,5-5 1,0-1 675,-1-1 0,3-2 0,15-7 0,1-1 284,-1 1 1,-1 0-285,1 0 0,-2 1 17,-15 7 0,-4 3-415,13-7 0,-1 1 0,-1 0 398,0-1 0,0 0 0,-1 1 11,-1 1 0,-1 0 1,2-1-29,-8 4 0,-1 0-208,1 2 1,-4 3-1,0 1 227,10-7 1,0 0 0,-1 0 0,-2 2-1,3-2 0,-2 2 1,-1 0-1,1 0 0,2-2-86,-3 2 1,2-2 0,1 1 0,0-2 90,-11 8 1,0-1 0,4-1 3,-5 3 0,2-1-11,-2 1 0,0 1-8,19-12 1,0 1 0,-3 0-196,-1 1 1,-2 2 0,-3 0 0,0 0 202,-4 1 0,0 0 0,-3 0 0,-1 1 2,1-1 0,-2 2 1,-1-1-1,0 1 1,3-3-172,-5 3 1,2-2-1,1 0 1,0-1 168,2 0 0,0 0 0,0 0 0,4-2-8,-1 2 1,2-1-1,1 0-102,-2 2 1,0 0-1,1 0 106,-1 0 0,0 1 1,-3 1 3,-1-1 0,-3 2 0,-2 1 0,0 0 4,11-6 1,0 0-1,-1 1 1,0-1-1,0 1-71,0-1 1,0 0 0,0 0 0,1 0 0,0-1 63,-8 5 0,0 0 1,1-1-1,4-2 3,2-1 0,2-1 0,1-1 0,-2 0 0,1 0 0,-1 0 0,0-1 0,0 0 0,-1 0 3,0 1 1,-1-1 0,0 0 3,1-1 1,-1 1 0,-3 1-15,0 0 0,-4 2 0,-1 1 1,0 1 1,10-4 1,1 0-1,0 0 1,-2 2-1,-1 0 5,0 0 0,-3 1 0,-1 2 0,1-1 0,0 0 0,3-1-61,-1 0 0,2 0 0,1-1 1,0 0-1,0 1 66,-10 5 1,-1 0 0,2 0 0,2-3-3,0 0 1,4-3 0,-4 3-23,1-1 0,-2 2 0,-2 1 1,1 0 13,10-6 1,0 1-1,-1 0 1,1 0-1,-1 0 5,-10 6 0,-1 0 0,0 0 0,2-1 35,2-1 0,1 1 0,1-2 0,3-1-28,-1-1 1,2-3 0,1 1-8,0 0 0,0 1 0,0-1 3,-1-1 1,0 1 0,1 0-4,0 0 0,1 1 0,-1 1 3,2-1 1,-1 1 0,-1 1 17,1 1 0,-2 1 0,-1 2 1,-1-1-22,-2 1 0,0 0 0,0 0 0,-1 0 95,1 1 0,0 0 1,1-1-1,-1 0-95,2-1 0,-1-1 0,2-1 0,2 0 3,0-1 1,3-1 0,-4 2 58,1 0 1,-2 1-1,-3 2 1,2-1-63,-2 1 0,1 0 0,-2 1 0,-2 1 0,3-2 0,-2 1 0,-1 0 0,0 1 0,0-1-101,0 1 1,0 0-1,0 0 1,1 0 0,1-2 105,-3 2 1,2-1 0,0-1-1,1 1-5,1 0 0,-1 0 0,3 0 0,1-2-4,1 0 0,2-1 1,-3 2-93,2-1 0,-3 3 1,-1 1-1,0-1 96,-1 0 0,0 1 0,-1 0 0,-2 1-97,2-1 0,-1 1 0,-1 1 1,0 0-1,4-2 102,-3 0 1,2 0 0,1-1-1,0-1-5,3-1 0,0 1 0,2-2 0,2-1 43,2-2 0,2-2 0,-1 2-47,-11 7 0,-3 2 1,0 0-3,15-8 0,1 0 1,-2 0-1,-1 2 11,-8 6 1,-3 2 0,0 0 0,3-2 149,-5 4 1,3-1-1,1 0-155,-1 0 0,2-1 0,1-2 11,11-8 0,3-2 1,-1 0-12,-1 1 0,0 0 0,0 0 23,-1 0 1,0 0-1,0 0-23,0 0 0,0 0 0,1 0 457,0-2 0,1 1 0,-3 1-461,-10 8 0,-3 3 1,0 0 0,13-9 0,-2 0 0,1 1 0,0-1 3,-13 10 0,0 1 0,1-2-114,2-1 0,1 0 1,3-3 113,-4 3 0,1 0 7,4-3 1,-2 3-1,0-1 256,0 0 1,-1 1 0,-1 1-264,4-3 0,-1 2 0,0-1 0,2-1 0,-4 3 0,2-3 0,0 1 133,2-1 0,1-1 1,1-1-129,-5 4 1,1-3-6,-1 2 0,-1-1 0,-1 0 0,0 0 28,-1 0 0,1 0-23,-1 0 1,-2 1 26,4-2 0,-3 3 0,-1 0-38,13-8 1,-2 1-1,1 0 1,0 0 5,0 0 0,0 0 0,1 0 0,0 0 55,-9 8 1,1 0 0,4-2-56,0 2 0,1-1 22,8-6 1,-2 2-1,1-1 99,0 0 0,1-1 1,-1 1-70,-7 7 0,-1 1 1,2-2-31,-7 6 0,3-2 0,3-2 1,3-3-18,12-12 1,3-1 491,0 0 1,1-1-498,-20 20 56,6-5 868,6-5-721,-4 1-181,0 2 0,1-3 1197,2 3-1219,10-12 616,-3 9-627,7-5-56,3-4 67,11-11 89,5-11 919,0-2-189,2 0-47,-1 0-805,2 0 10,0 0 12,0 0-134,1 0 89,-2 1-7149,-1-1 7205,-4-6 0,3 4 0,-2-5 0</inkml:trace>
  <inkml:trace contextRef="#ctx0" brushRef="#br0" timeOffset="43683">28283 5983 17992,'20'-59'694,"8"3"-638,15 21-703,11 2 703,-23 19 0,2 1-56,0 3 0,0 2-78,30-3 266,-14 19-199,-20 21 27,-28 13 1,-11 8 13,-4-10 0,-6 0 0,0 3-299,-1 6 1,0 2 0,-1-3 279,-8 9 0,2-5-6,10-14 1,8-5 17,24-2 33,36-14-6,-12-18 0,4-7-16,10-8 0,-2-7-1,-9-9 1,-7-4-57,-8 4 1,-11-1 22,-26-22 266,-26 27-451,-5 18 1,-6 3-595,4 2 0,-1 2-3697,0 1 0,2 2 4476,-5 1 0,33 1 0,15-2 0</inkml:trace>
  <inkml:trace contextRef="#ctx0" brushRef="#br0" timeOffset="44285">29720 5522 19258,'-48'-3'145,"-14"11"-38,31 4 0,-1 3-7,-13 5 1,-1 2-569,6-3 1,0 0 484,2 1 0,4 0-17,-4 6 309,5 6-343,16 1 237,4 2-192,11-1-11,2 7 0,0-13 502,2 6-491,0-16 11,1-5 113,1-6 380,6-2-369,4-10-124,13-1 12,10-5-40,4 5 0,7 3-44,7 6 0,2 6-285,-13 1 0,1 3 1,-3 1 199,7 6 1,-6 5 89,-14 5 0,-11 1 2,-22 14 76,-21-3 12,-20-4 0,3-19 0,-4-5-634,0-4 1,-2-3-2062,-6 0 0,2-2 246,14-5 1,3 0 2403,-10 0 0,31 0 0,7 0 0</inkml:trace>
  <inkml:trace contextRef="#ctx0" brushRef="#br0" timeOffset="49050">24338 9036 19829,'-36'-36'829,"16"-5"-773,54 6-56,3 7 0,23 3-11,-14 18-168,15 14-146,-27 43 302,-32-3 1,-10 4 27,-6 2 1,-7 1-317,-2-12 0,-5 0 0,1-4 322,-4 3 0,1-4 22,2 2 1,3-3 33,-1 10 225,41-15-225,20-34-67,-1-5 0,2-5-312,-1-2 1,0-2 188,3-2 0,2 0-219,2 0 1,2 0-1658,0 1 1,3 0 0,-2 1 1998,6-3 0,-2 2 0,2 0 0,-6 2 0,-9 4 0</inkml:trace>
  <inkml:trace contextRef="#ctx0" brushRef="#br0" timeOffset="49401">24900 8948 19235,'8'-37'411,"-1"0"0,4 1 0,4 5-378,30-3-16,-3 12 0,4 3-79,1 5 1,1 4-578,2 3 0,-4 6 550,13 20 89,-58 28 22,-13-18 1,-9 1 425,-19 18 0,-5 4-373,6 0 0,2 1-46,12-15 1,0 2 0,5-3 39,2 2 0,11-4-47,24 2-44,19-30-180,11-23-44,6-10 61,-17-6 0,-3-6-179,-8 1 0,-7-2-449,-7-6 1,-9 2-466,-22-14-559,-36 24-2925,5 26 4841,5 6 1,20 1-1,8 0 1</inkml:trace>
  <inkml:trace contextRef="#ctx0" brushRef="#br0" timeOffset="49752">25563 8795 21398,'53'-31'-90,"0"0"1,-2 3-1,-3 6-34,-13 15 1,-3 3-526,28-4 133,-10 4-67,-17 2 583,-18 25 236,-15 3 89,-10 27-79,-3-4-44,4 7-112,4-2-68,2-19 0,3 1-1467,15 24 1445,17-8 0,-11-24 0,7-22 0</inkml:trace>
  <inkml:trace contextRef="#ctx0" brushRef="#br0" timeOffset="50417">28793 8229 18888,'-57'-6'228,"1"1"0,2 14 0,7 9-240,15 8 1,6 7 11,3 5 0,10 0 34,22 9-107,14-22 0,9-4-297,7-6 1,4-6 105,12-5 1,1-6 47,-11-6 1,-4-5 215,-5-7 0,-3-3 90,4-16 1377,-3-6-515,-18 21-772,-24 21-80,-9 26 2,-15 27-68,16 5 33,7 4-56,15-2-392,9-18 0,7-3-3580,8-5 0,5-4 3961,1-1 0,-1-3 0,19-1 0,-29-21 0</inkml:trace>
  <inkml:trace contextRef="#ctx0" brushRef="#br0" timeOffset="50584">29550 8478 20367,'-4'43'246,"-1"0"1,-1 11 0,0 1-1491,3-9 0,0-1 1244,-1 0 0,1-1 0,3 16 0,0-37 0</inkml:trace>
  <inkml:trace contextRef="#ctx0" brushRef="#br0" timeOffset="54216">19685 11418 16647,'0'-5'2286,"-1"0"-2253,1 16 35,4 27-24,13 23-33,-9-28 1,1 1-1,4 0 0,0-2-11,5 13-11,-3 10 45,-5-5-57,-4-1-22,-6-21-391,-1-14 10,0-11-601,-1-2 0,2-1 0</inkml:trace>
  <inkml:trace contextRef="#ctx0" brushRef="#br0" timeOffset="54534">20163 11495 16838,'0'-6'2184,"0"2"-2038,0 4-124,0 44 23,5-10-40,-2 2 1,1 3-146,3-1 0,3 0-3586,-1-1 1,1-2 3725,8 28 0,-6-27 0,-7-30 0</inkml:trace>
  <inkml:trace contextRef="#ctx0" brushRef="#br0" timeOffset="54868">20506 11471 19022,'43'-7'-531,"0"0"1,-4 1 0,-2 1-30,16 5-135,-17 0 1211,-7 0 122,-20 3-167,-9 2-22,-3 6 122,-1 18-426,0 11-122,0 21-2275,5 4-1480,5-17 3732,2-14 0,-1-25 0,-1-7 0</inkml:trace>
  <inkml:trace contextRef="#ctx0" brushRef="#br0" timeOffset="55367">21576 11283 16670,'0'-7'2431,"0"1"-2364,0 6 0,-12-9-44,-1 8-12,-14-3 34,-16 23-34,-6 10-11,-2 3 22,6 2-22,17-8 11,3 0-11,5 0-22,6-2 0,5-4 33,4 1 0,5-8 34,13-2 56,1-10-45,13-10-33,4-6-12,22-14-202,12 14 129,-24 18 1,0 7-74,-8 3 1,-4 5-477,-2 12 1,-5 4-466,-3 23 236,-10 3 829,-11-2-191,-8-23 0,-5-3 202,-22 11 0,7-6 0,3-27 0</inkml:trace>
  <inkml:trace contextRef="#ctx0" brushRef="#br0" timeOffset="56217">24406 11131 18910,'34'-39'157,"0"1"0,-6 7 0,1 5-169,4 10 1,1 7-11,18 1-57,-15 14 1,-2 9-174,-10 9 0,-7 7 263,-2 10 1,-7 5 32,-15 4 1,-6-2-23,-2-11 1,-1-3 44,-7 10-22,17-32 134,19-6-145,22-6-57,21-1-10,-3 5-23,-6 10-123,-29 12 167,-20 25 135,-14-21 1,-6 0-85,-5 6 0,-2-2-521,1-9 1,0-3-4180,-17 6 4661,28-28 0,7-2 0,5-3 0</inkml:trace>
  <inkml:trace contextRef="#ctx0" brushRef="#br0" timeOffset="56433">25271 11203 19224,'-1'56'-1958,"0"0"1,8-2 0,4-3 1957,2-12 0,3-5 0,12 13 0,-14-33 0</inkml:trace>
  <inkml:trace contextRef="#ctx0" brushRef="#br0" timeOffset="56801">25864 11090 19673,'25'-45'97,"0"-1"0,-4 10 0,3 6-125,5 9 0,1 6-263,22 1-707,13 12 382,-24 38 616,-14 7 42,-31-5 1,-11 3 326,-4-5 1,-4-1-280,-4 2 1,-1-1 105,3-2 0,2 0-112,6-4 0,2-1-6,-1 17 46,46-13-113,26-30-11,-22-7 0,0-5-95,2-10 0,-4-5 72,0-27-21,-15-6 32,-19 2 153,-19 25 0,-8 3-763,-6 9 0,-5 6-1429,-9-1 1,1 6-606,10 8 1,5 3 2823,-7 7 1,32-6 0,6-2-1</inkml:trace>
  <inkml:trace contextRef="#ctx0" brushRef="#br0" timeOffset="58516">28595 10773 18014,'-7'42'97,"0"0"0,-1-2 1,4-4-98,14 4 0,5-5-1121,13-4 1121,24-9 0,-28-9 0,11-6 0</inkml:trace>
  <inkml:trace contextRef="#ctx0" brushRef="#br0" timeOffset="58817">29222 10861 18989,'-27'27'67,"0"-1"0,-17 23 23,54-18 67,30 2-292,19-16 79,-22-13 0,0-4 67,16-14-11,-24-13-44,-22 0-46,-19-2-448,-11 3-3440,-40 6 3978,29 16 0,1 2 0,-22-1 0,18 7 0</inkml:trace>
  <inkml:trace contextRef="#ctx0" brushRef="#br0" timeOffset="59033">29959 10595 20591,'-22'40'190,"-1"1"1,3-1 0,6 0-191,10-5 0,7 1-1289,8 18 1,5 3 1288,1 0 0,1-3 0,-2-9 0,1-4 0,8 17 0</inkml:trace>
  <inkml:trace contextRef="#ctx0" brushRef="#br0" timeOffset="62350">15737 14888 14607,'-3'-5'998,"0"0"-696,0 2 191,0 1 34,0-3-269,2 1-146,0-4-101,1-1-33,12-13 44,12-3-11,20-1 0,-4 9 34,1 11-34,-16 15-11,-5 11 45,-10 22 11,-16 11 0,-8 8-34,-1-10 1,-3 2-1,0 3-251,3-5 0,0 3 0,0 0 0,2-1 217,-2 13 1,1-1 0,6-6-230,4 7 1,11-11 88,12-19 1,8-12 62,32-19 100,-12-25 0,1-11 168,-2-8 1,-5-7-152,-12 5 1,-3-4 0,-4 1 100,-1-12 0,-11 1-73,-16 6 0,-10 5-84,-7 16 0,-7 6 33,-19-5 1,-5 5 319,7 8 0,1 2-2376,-1 0 1,5 2 2050,-3 8 0,35 2 0,10 0 0</inkml:trace>
  <inkml:trace contextRef="#ctx0" brushRef="#br0" timeOffset="62667">16767 14579 17992,'-37'40'49,"0"0"0,-1 1 1,4-3-1,1 2 0,7 2-31,10 2 1,7 3 0,5-1-262,6 16 0,10-2 57,11 2 1,10-7-60,0-20 0,6-11 245,5-12 0,0-11 0,14-18 179,-29-5 0,-7-5-34,-14-31-190,-24 25 1,-10 3-1794,-13 9 0,-6 7 1838,0 6 0,3 5 0,-14 4 0,38 4 0</inkml:trace>
  <inkml:trace contextRef="#ctx0" brushRef="#br0" timeOffset="63000">17101 14743 18440,'46'-8'-107,"0"-1"1,0 0 0,6 0-1,-4-1 96,-10 2 0,-6 0-57,-4 0 102,-13 4 672,-8 4-448,-6 12 33,-2 9-34,-1 36-234,0-7-23,1-15 0,1 1 0,2 17-1983,5-19 0,2 0 1983,7 13 0,2-4 0,-9-30 0</inkml:trace>
  <inkml:trace contextRef="#ctx0" brushRef="#br0" timeOffset="63601">20242 14444 17386,'0'9'112,"5"34"0,4 9-89,2 1-23,1 7 0,1 4-4916,2-21 1,1-5 4689,7 12 0,-1-5 0,-12-35 1</inkml:trace>
  <inkml:trace contextRef="#ctx0" brushRef="#br0" timeOffset="63917">21057 14387 19885,'-37'13'95,"0"-1"1,-15 14-107,24 29-57,24-7 34,18-18 1,8-4-102,7-6 1,5-6-12,14-3 1,2-7 145,-7-8 0,-3-5 5,-4-6 1,-5-4 16,-3-13-22,-13 3-336,-9 5-2756,-32 6 3092,-12 10 0,4 3 0,2 5 0</inkml:trace>
  <inkml:trace contextRef="#ctx0" brushRef="#br0" timeOffset="64301">21769 14080 20972,'-37'-3'15,"0"-1"0,1 3 0,3 8-38,3 22 1,5 8-62,7-3 0,5 1-224,10 2 0,8-2 95,19 8 0,30-25 23,-10-21-158,-2-9 348,-1-7 190,6-19 550,-11 8-381,-7 2-359,-16 23 100,-15 23-66,-6 16 11,0 0 0,0 3-51,1-1 0,4 2-930,5 6 1,7-1-1844,16 14 2779,25-22 0,-24-24 0,-3-8 0</inkml:trace>
  <inkml:trace contextRef="#ctx0" brushRef="#br0" timeOffset="64586">22537 14278 19549,'-39'15'476,"1"0"0,-14 25-487,41 6-134,30-4-281,18-25-45,-4-10 1,2-6 425,1-9 0,-1-6 258,5-4 0,-3-3 11,9-27-11,-23-1-112,-26 18-146,-33 6-2017,-28 19 2062,18 11 0,1 4 0,-16 4 0,18 8 0</inkml:trace>
  <inkml:trace contextRef="#ctx0" brushRef="#br0" timeOffset="65433">24754 14140 19246,'10'-41'187,"0"0"0,9 7 0,6 7-187,7 12 0,2 9-73,6 14 0,-7 12 79,-18 11 0,-9 7 22,-9 18 0,-8 3-548,-1-6 1,-5-1 530,-8-1 1,0-6-1,-1 9 23,8-9 220,10-9-254,19-8-438,37-15-861,6-13-218,-15-4 0,0-3 1517,19-13 0,-26 9 0,-8 2 0</inkml:trace>
  <inkml:trace contextRef="#ctx0" brushRef="#br0" timeOffset="65783">25452 14071 19493,'-45'-4'347,"-1"-1"1,5 4-1,6 6-336,8 24-33,8 26 22,25-4-34,32-5-167,10-25 100,-14-24 0,-1-6 23,15-16 78,-4-9 44,-10 1-66,-9 7 112,-13 19 22,-19 36-56,-2 7-56,-10 25 0,10-19-1009,7 5-7394,34-21 8403,4-2 0,2-20 0,-14-4 0</inkml:trace>
  <inkml:trace contextRef="#ctx0" brushRef="#br0" timeOffset="66067">26062 14003 20860,'-42'-17'130,"1"0"1,3 2 0,9 11-131,18 35 12,17 3 32,14 15-32,18-7-12,-5-11 0,1 2-40,-3 2 1,-3 0-56,0 0 0,-3 0-18,-8-3 1,-7-2 0,-14 8-997,-8-6-852,-8-11 1961,-15-24 0,18 3 0,-4-15 0</inkml:trace>
  <inkml:trace contextRef="#ctx0" brushRef="#br0" timeOffset="66200">26109 13881 20356,'41'-17'126,"0"0"0,0-1 0,7-2 0,-2 4-888,-4 9 0,-5 4-2734,5 2 3496,-13 3 0,-15-1 0,-8 1 0</inkml:trace>
  <inkml:trace contextRef="#ctx0" brushRef="#br0" timeOffset="67000">29326 13442 19325,'-52'-3'552,"0"0"1,10 1 0,5 7-553,5 15 0,8 7-90,9 11 113,45-4-315,7-29 1,7-8-56,1-3 0,2-5 33,3-5 1,-2-4 273,-18 3 1,-3-2 39,18-17 23,-13 6 381,-15 9 279,-13 23 79,-24 41-493,0 7-140,0-3 0,1 4 49,8-13 1,7 0-543,9 5 0,8-2-1250,18 13-571,-3-36 1,4-5 2184,17-4 0,-22-6 0,-6-3 0</inkml:trace>
  <inkml:trace contextRef="#ctx0" brushRef="#br0" timeOffset="67384">29869 13502 21465,'-26'12'67,"7"8"-22,22 41-56,21-6-11,2-4-236,16-19-179,-8-24-146,0-4-145,-2-14-303,8-18 998,-10-8 1254,-4 0-1064,-15 15 336,-12 22-113,-6 12 125,-4 12-113,-3 11-280,6-3 0,2 3-235,1 9 0,1 3-1362,0 17 0,0 2-1574,1-10 1,1-2 3058,-2 3 0,1-6 0,-1-10 0,1-10 0</inkml:trace>
  <inkml:trace contextRef="#ctx0" brushRef="#br0" timeOffset="128515">29480 5787 10451,'2'5'1748,"0"-2"-291,-2-3-931,7 5-526,-4-5-101,5 0-2185,-6-8 2286,-1-4 0,-1 6 0,0 1 0</inkml:trace>
  <inkml:trace contextRef="#ctx0" brushRef="#br0" timeOffset="129500">28980 3911 14731,'-44'-3'870,"0"1"0,4 0 1,10 1-804,22 1 168,40-1-78,14-4 0,13-3-115,-13 2 0,5-1 0,2-1 0,0 0-842,-1 0 0,1 0 1,0-1-1,2 0 805,6-1 1,2-2 0,0 1-1,-4 1 28,1-1 1,-3 1 0,1 0 79,-7 2 0,2 0 0,-1 1 0,-4 0-219,19-2 0,-5 1 173,0-2 0,-17 6 459,-36 8-268,-26 0 89,-12 3 2480,15-4-2189,6-1 213,4-2-671,4 1-203,-1-1-11,-2 4 45,-11 6 24,-13 10-35,-18 7 5,9-8 1,-2-1-6,2-1 0,-2 0-312,-11 3 1,-2 0 305,3-2 1,-5 3-395,11-3 1,-5 2 0,-2 1 0,-1 2 296,4-2 0,-2 2 0,-1 1 0,-1 0 0,0 0-507,0 0 0,-1 0 0,0 0 1,-1 0-1,0 1 473,-2 2 0,-2 0 0,1 1 1,1-1-1,1-2-194,-1 1 1,1-1-1,2-1 1,-2 0-584,-2 1 1,0 1-1,-1 0 1,1 0 181,-1-1 1,1 1 0,-1 0 0,-4 2 672,9-4 0,-4 2 1,-2 1-1,1-1 0,3-1 1,6-3-1,-6 4 0,6-4 1,-2 1-1,1 0 0,0 0 1,0 0-1,0 0 0</inkml:trace>
  <inkml:trace contextRef="#ctx0" brushRef="#br0" timeOffset="131998">12018 7859 16826,'40'34'22,"0"1"1,1 4 0,-2 5 33,-10 4 0,-2 6 0,-4 2-418,-4-4 0,-4 2 0,-1 0 451,0 3 1,-1 1 0,-6-5 240,-6 0 1,-8-10 207,-14-8 8,-4-59-496,0-29 1,-1-16-51,10 16 0,-1-5 0,0-3 0,1 1-644,-1-2 0,1-1 0,0 0 0,1-2 644,2 8 0,0-3 0,1 0 0,2 2 0,1 4 0,0-13 0,2 4 0,3 2-381,4 5 0,1 2 0,5 2 381,0 6 0,4 3 0,7 2-33,14 0 0,9 3 0,4 7-38,6 8 0,5 6 0,2 8-164,5 7 0,1 8 0,-4 7 193,-12 2 1,-4 5 0,-7 7 41,1 29 0,-19 7 17,-27-8 0,-13-1-357,-3 3 0,-6-1 340,7-19 0,-2-1 0,-3 0 0,-10 8 0,-3 1 0,1-3-1423,6-7 0,1-3 0,0 0 1423,-13 14 0,4-5 0,-3-2 0,41-31 0</inkml:trace>
  <inkml:trace contextRef="#ctx0" brushRef="#br0" timeOffset="132283">13357 7739 16580,'-36'17'11,"0"0"0,5-1 1,2 0-46,-9 14 34,19-6 0,29-4 157,37-10 100,-9-9 1,4-3-51,9-4 0,1-1-392,-9 1 1,-2-1 184,-4 1 0,-3 1-314,5 3-9512,3 12 9826,-16-7 0,-4 7 0,-15-9 0</inkml:trace>
  <inkml:trace contextRef="#ctx0" brushRef="#br0" timeOffset="132499">13937 7376 19605,'7'52'18,"0"0"1,11 3 0,7 0-374,0-13 0,3 1 1,-1-1-1085,6 19 0,-7-3 526,-14-16 0,-9-3 1024,-33 16 0,13-38 0,-9-13 0</inkml:trace>
  <inkml:trace contextRef="#ctx0" brushRef="#br0" timeOffset="132683">14450 7180 18989,'8'33'-486,"0"-1"1,10 10-1,6 2 486,5 0 0,5 2 0,-2-3 0,1-2 0,-3-3 0,-13-9 0,1 1 0</inkml:trace>
  <inkml:trace contextRef="#ctx0" brushRef="#br0" timeOffset="132833">14512 7573 17156,'28'-41'-2458,"-1"-1"0,6 10 1,5 1-1,0 5 2417,10 4 1,1 4 0,-1-1-1,-3 3 1,3 3 0</inkml:trace>
  <inkml:trace contextRef="#ctx0" brushRef="#br0" timeOffset="133416">16449 7054 15784,'3'-8'2936,"-8"-36"-1927,-26 4-864,-6-14-145,9 34 0,-4 6 11,-22 6-11,10 26 0,-1 12 0,1 8 0,4 7-611,12-7 1,3 3 0,5-1 610,2 11 0,13-4-17,15-9 1,11-9-356,42-10 102,-26-13 1,1-4 354,0-3 0,0-7-119,8-11 1,-4-9 38,-8-13 1,-6-9 68,-8 0 1,-4-6 0,-4 0-541,-4 5 0,-5 0 0,-2-1 499,-4-8 1,-2-1 0,-2 3 145,-4-7 1,-2 2 290,2 16 1,-2 0-1,0 4-336,-1 4 1,-1 5-124,-10-10 537,14 75-548,11 1 0,4 5 0,4 6 0,4 3-93,5 4 0,5 1-146,5-4 0,6 1 0,3-2-1431,3-2 0,3-3 1,1-1 1669,1 0 0,0-2 0,-2-4 0,6 0 0,-6-8 0,-2-10 0</inkml:trace>
  <inkml:trace contextRef="#ctx0" brushRef="#br0" timeOffset="133786">17225 6755 17666,'-45'2'747,"1"1"0,3-1 1,8 1-748,15 5-79,10 5 135,45 0-33,8-2-23,16-6 0,7-3-375,-20-2 0,0-1 375,-5 0 0,2 0 0,0-2-90,19-3 1,-2-4-35,-7-4 1,-2-3 117,-2 1 1,-5-2-102,-15-4 1,-8-1-62,-10-17 146,-23-7 22,-11-7 11,-6 9 0,-5-2 11,1 3 1,-1 1 128,-3-1 0,2 3-151,-7-5-33,23 46 33,22 25 749,13 21-760,-3-18 0,4 2-1048,21 16 0,5 3 895,-16-13 1,-1-1 0,0-1 0,10 5 0,-3-3 0,-12-6-1,-1 0 1</inkml:trace>
  <inkml:trace contextRef="#ctx0" brushRef="#br0" timeOffset="134183">17741 6631 15437,'44'-32'64,"0"1"1,-4 5-1,3 0 1,1 2-47,-2 5 1,1 1 0,0 1-735,0-1 1,0-1-1,0 2 738,19-6 1,-4 1 240,-21 6 0,-5 1 297,2-5 1909,-32 3-1382,-56 39-695,15-3 0,-1 5-325,2 4 0,3 1-56,8-4 0,7-1 1189,13 2-1155,26-19 193,40-15-233,-16-3 1,2-2 0,2 1 0,0 1-310,3-4 0,-1 2 309,-15 7 1,-2 3-17,25-2-176,-12 4-451,-14 5-416,-9 3-3024,8 10 4078,20-4 0,-21-1 0,8-9 0</inkml:trace>
  <inkml:trace contextRef="#ctx0" brushRef="#br0" timeOffset="134533">12687 9039 18810,'40'-23'13,"-1"0"0,0 0 1,9-3-1,2 0 1,9-3 3,-14 8 1,4-1-1,4-2 1,3-1 0,2 0-1,1 0 1,0 1-618,-3 1 1,2-1 0,2 1 0,1-1 0,1 0 0,0 0 0,1 0 0,-1 0 0,1 1 601,-5 1 0,0 0 0,0 0 1,1 0-1,0 0 0,0 0 1,0 0-1,1 0 0,0 1 1,1 0-101,-3 2 0,1-1 0,1 0 0,0 0 0,0 0 0,1 1 0,-1 0 0,-1 1 0,0 1 0,-2 0 0,-2 2 72,9-2 1,-3 1 0,-1 1 0,-1 1 0,0 1 0,0 0 0,-1 0 0,2 1-156,0 0 0,-1 1 0,1 0 0,0 1 0,-1 0 0,1 0 0,-1 1 0,0 0-164,4 0 1,0 1 0,0 0 0,-1 1 0,0 0 0,1 0 0,1 2 344,-4 0 0,1 1 0,2 0 0,0 1 0,-2 0 0,-1 1 0,-4-1 0,-5 1 0,13-1 0,-5 0 0,-4 1 0,1 0 0,2 1 0,-1 1 0,0-1 0,1 1 0</inkml:trace>
  <inkml:trace contextRef="#ctx0" brushRef="#br0" timeOffset="134750">14381 8741 19184,'50'-19'3,"0"0"1,0 0 0,1 0 0,-1 0-1,5-2 1,-1 0 0,2 0 0,2-2 0,5-2 10,-13 5 1,3-2 0,2-1 0,2-2 0,1 1 0,2-1 0,0-1 0,1 2 0,0 0-478,-5 2 0,1 0 0,2 0 1,0 0-1,1 0 0,1 1 1,-1-1-1,1 0 0,0 0 1,-1 0-1,0 1 459,1-2 1,0 1 0,0 0 0,0-1 0,0 1 0,0-1 0,0 1 0,0 0 0,0 1 0,0-1 0,-1 2-161,0 0 0,1 1 0,0-1 0,1 1 0,-1 0 0,0 0 0,-1 1 0,-1 1 0,-2 0 0,-1 1 0,-2 2 4,8-3 0,-1 1 0,-3 2 0,-1 0 0,-2 1 0,1 1 0,0-1-144,4 0 1,0 0-1,0 0 1,-1 1 0,-1 1-1,-2-1-272,5 0 0,-2 1 0,-1 0 1,-1 1-1,-2 0 576,1 0 0,-1 1 0,-3 0 0,-4 1 0,12-2 0,-9 1 0,7 0 0</inkml:trace>
  <inkml:trace contextRef="#ctx0" brushRef="#br0" timeOffset="197782">25184 5980 19874,'55'2'209,"1"-1"0,2-1 0,0-1-187,-6-1 1,1 0-1448,5-1 1,-1 0 1424,0 1 0,0 0-28,-6 1 0,-3 0 115,-1 1 1,-12 0 35,-25 0-56,-35 1 17,-19-1 0,-9 0-325,-5 0 1,-2 1 301,-5-1 1,-1 1 16,22 0 1,-1 1-1,-1 0-36,-10 1 0,-3 0 0,4 1 81,-7 2 0,4-1-95,1 0 0,11-1 1333,21 0-1294,63-4-39,-3-1 0,5-2 11,14-1 0,8-2-343,-10 0 1,5-1-1,2 1 1,0-1 255,-1 1 0,1 0 1,0 0-1,-1 1-129,2-1 1,2 0-1,-4 1 1,-6 0 721,15-1 0,-27 6-534,-41 7 50,-33 0 1,-16-1-17,5 1 0,-2 2 225,-16 3 0,1 0-231,18-3 0,2 0-34,1-1 1,5-1-6,12-1 123,35-6 1391,11-2-1514,19-5 28,-4 0 0,3 0-263,21-3 145,-5 8 101,-46 11 23,-30 11 56,-12-1-90,1-2 0,5-3 11,9-7-358,8-3-57,11-4-559,11-2-696,11-4-1714,11-2 3373,4-4 0,-15 6 0,-4 1 0</inkml:trace>
  <inkml:trace contextRef="#ctx0" brushRef="#br0" timeOffset="198448">25837 6048 19067,'1'4'426,"0"0"-1714,-1-4 413,7 5 181,1-1-3430,11 7 4124,-5-5 0,-3 1 0,-6-6 0</inkml:trace>
  <inkml:trace contextRef="#ctx0" brushRef="#br0" timeOffset="199281">29447 5341 14742,'0'3'3228,"0"0"-2400,0-3-592,3 3 44,-3-2-101,3 3-3134,-3-4 1,0 0 0</inkml:trace>
  <inkml:trace contextRef="#ctx0" brushRef="#br0" timeOffset="200564">25571 5979 15583,'2'4'919,"-1"0"1277,-1-4-2006,0 6 135,0-5-68,0 6-21,0-6-1,0-1-1019,0 4-1278,-5 5 146,0 3-1288,-5 4 3204,1-3 0,4-6 0,1-2 0</inkml:trace>
  <inkml:trace contextRef="#ctx0" brushRef="#br0" timeOffset="-213248.73">18211 16651 14911,'47'-3'304,"1"0"1,-1 0-1,8-3 1,2 0 0,3-1-224,-6 1 0,3-1 1,1-1-1,2 0-1106,-4-1 1,1 1-1,1-1 1,1-1-1,2 0 1051,-4 0 0,0 0 0,2 0 1,1-1-1,0 0 0,1 0-150,-2 1 1,0 0-1,0-1 1,2 0-1,0 0 1,0 0 0,1 0 134,-4 0 0,-1 1 0,0-1 0,0 0 1,2 0-1,2-1 0,2 1 0,3-2-31,-10 3 1,1 0 0,3-1 0,0 0 0,3 0 0,0 0 0,1-1 0,1 1 0,1-1-1,0 1 1,0-1 0,0 1 0,-1-1 24,-3 2 0,1-1 0,0 0 1,1 1-1,0-1 0,0 0 1,1 0-1,0 0 0,0 0 1,0 0-1,0 1 0,0-1 1,1 0-1,-1 0 0,-1 0-58,-2 1 0,0 0 0,-1-1 0,1 1 0,0 0 0,0-1 1,0 1-1,0 0 0,0 0 0,1-1 0,-1 1 0,0 0 0,-1 0 1,1 0-1,0 0 0,0 0 73,3 0 0,0 0 0,1 0 0,1-1 0,-1 1 1,1 0-1,-1 0 0,0 0 0,-1 0 0,0 0 0,-1 1 1,-1-1-1,-2 1 0,0 0 0,-2 0-3,7 0 0,-4-1 1,-1 1-1,-1 1 0,-2-1 1,1 1-1,-1-1 0,1 1 1,2-1-1,1 0 1,3 0 2,-4 1 0,2-1 0,1 1 0,1-1 0,1 0 0,0 0 0,1 0 0,1 0 0,-1 0 0,1 0 0,-1 1 0,1-1 0,-2 0 0,0 0-16,-1 0 0,1 1 0,-1-1 0,0 1 0,0-1 0,0 0 0,0 1 0,0-1 0,0 1 0,0-1 0,0 1 0,0-1 0,-1 1 0,1 0-4,-2-1 0,1 1 0,0 0 0,0 0 0,-1 0 0,1 0 0,0 0 0,-1 0 0,0 0 0,0 0 0,-1 0 0,-1 1 0,0-1 0,-1 1 0,8-1 0,0-1 0,0 1 0,-2 0 0,1 0 0,-2 0 0,0 0 0,-1 1 0,-1 0 0,0 0 0,-1 0-85,4 1 0,0-1 1,-1 1-1,-1 1 0,-1-1 1,-1 1-1,-1 0 1,-2 1-1,-2-1-94,10 0 0,-4 0 1,-2 0-1,0 0 0,1 1 1,4 0-942,-6 1 1,4-1 0,2 1 0,1 1 0,-1-1 0,-4 0 0,-3 1 0,-7 1 1119,4-1 0,-5 0 0,-4 1 0,0 1 0,15-1 0,-1 2 0,-12-1 0,-5 0 0</inkml:trace>
  <inkml:trace contextRef="#ctx0" brushRef="#br0" timeOffset="-212815.73">24083 16548 14742,'4'-4'292,"0"2"201,1 65-426,0-20-477,0 5 1,0 2-353,5 11-2331,-2-3 3129,-1-8 0,-3-22 0,-2-11 1</inkml:trace>
  <inkml:trace contextRef="#ctx0" brushRef="#br0" timeOffset="-212632.73">24008 17094 16636,'30'52'627,"3"-11"-604,-1-52-1525,7-23 1502,-10-17 0,-5 13 0,-15 5 0</inkml:trace>
  <inkml:trace contextRef="#ctx0" brushRef="#br0" timeOffset="-212115.73">23467 17852 15269,'-1'4'168,"3"47"-134,5-18-34,-3 2 0,3 1-269,9 3-3720,1-10 3989,4-13 0,-10-9 0,-1-7 0</inkml:trace>
  <inkml:trace contextRef="#ctx0" brushRef="#br0" timeOffset="-211965.73">23417 17671 14978,'-7'-2'-1693,"1"0"1693,6 2 0,0 0 0,0 0 0</inkml:trace>
  <inkml:trace contextRef="#ctx0" brushRef="#br0" timeOffset="-211432.73">23570 17812 17274,'12'-32'220,"-1"0"1,9 3-1,7 8-209,39 25-11,-23 11 0,0 6-11,-8 1 0,-3 3 22,-4 5 0,-5 1-33,1 9-415,-6-5-1624,0-6 2061,13-8 0,-17-10 0,8-6 0</inkml:trace>
  <inkml:trace contextRef="#ctx0" brushRef="#br0" timeOffset="-210981.73">24904 17449 16490,'57'-7'93,"0"1"1,-6 1-1,-9 10-70,-15 39 33,-19-4 0,-5 3 347,-9 1 0,-3 1-229,0 6 0,0-1-152,-2-15 1,1-3-23,0 8-11,14-27-1984,28-14-958,-2-15 1,2-6 2952,3 2 0,-1 0 0,-4-2 0,-4 1 0,0-1 0</inkml:trace>
  <inkml:trace contextRef="#ctx0" brushRef="#br0" timeOffset="-210698.73">25544 17451 18474,'-51'21'224,"11"2"-224,34 5-325,10 8-426,9-13 112,29-3 382,-7-24 10,15-10 348,-14-22 773,-17 1-471,-18 1-414,-19 15-113,-16 16-1018,3 13-2018,6 5 3160,5 2 0,11-5 0,4-6 0</inkml:trace>
  <inkml:trace contextRef="#ctx0" brushRef="#br0" timeOffset="-210448.73">26074 17329 17140,'-8'-9'493,"2"2"-292,6 7-167,-1 56 33,16 0-2067,-2-9 1,3-1 1999,19 7 0,-5-25 0,-17-24 0</inkml:trace>
  <inkml:trace contextRef="#ctx0" brushRef="#br0" timeOffset="-210148.73">26258 17156 18877,'36'-29'0,"0"0"0,19-1 0,4 7-695,-10 14 0,0 6-17,0 2 1,-4 7 498,8 26 213,-46 18 1059,-20-6 1,-9 4-209,-1 0 1,-3 0-684,-7 8 0,0-2-219,9-13 1,4-5-623,6 3-357,35-23-1044,21-20 1183,9-7 1,9-2 674,-6 1 0,3 0 0,-4 1 1,5-4-1,-3 0 0,3 3 1,-1-1-1</inkml:trace>
  <inkml:trace contextRef="#ctx0" brushRef="#br0" timeOffset="-209845.73">27912 16872 14137,'-4'0'1289,"1"0"156,26 61-1198,-4-19-470,1 5 1,1 2 244,-6-19 1,0 0-7,5 11 1,-1 1-1306,-4-5 0,-1-1 1289,0 0 0,-2-2 0,-1 4 0,-9-26 0</inkml:trace>
  <inkml:trace contextRef="#ctx0" brushRef="#br0" timeOffset="-209396.73">27931 17293 19470,'28'-18'116,"1"-1"0,17-9 0,7-3-113,0 3 1,5 0 0,-2-1-712,-9 3 0,-1 1 1,-3-1 707,14-9 0,-11 2 0,-13-2 751,-27 1-168,-33 16-34,-21 28-392,-2 16-129,24-1 0,3 4 28,-1 19-56,10-2 333,12-5-400,43-2-197,-7-26 1,5-7-140,17-9 0,3-6 37,-7-2 0,-3-6 332,-1-9 0,-5-4 34,-15 6 0,-4-1 537,0-5 0,-4-1 426,3-5-693,-16 4-181,-15 45-66,-3 3 33,4 14 753,6-10-1123,22 0-2532,14-8-1748,8-2 4594,0-8 0,-27-2 0,-6 0 0</inkml:trace>
  <inkml:trace contextRef="#ctx0" brushRef="#br0" timeOffset="-209081.73">29136 16952 20322,'-4'-9'1636,"-10"-38"-1490,11 19-152,-1-9 0,3-2-27,24-1-124,0 4-369,13 25-337,-8 27-818,7 19 897,-7 5 974,1-3 807,-9-27-671,-5-21 77,5-14-213,4-1-190,25-1-67,4 12-2309,8 10-3181,-17 10 5557,-14 2 0,-19-4 0,-1-3 0</inkml:trace>
  <inkml:trace contextRef="#ctx0" brushRef="#br0" timeOffset="-208882.73">29740 16341 22070,'6'55'-157,"0"-1"0,0 0 1,4-5-298,7-17 0,-1 0-997,-4 19 0,-12 4 1270,-17-15 1,-10 1-1,5-2 1,9 6-1,-1-4 1,-23-5 0,0 0-1</inkml:trace>
  <inkml:trace contextRef="#ctx0" brushRef="#br0" timeOffset="-154766.74">30593 4916 9397,'-5'11'2107,"2"-2"-1748,3-9 1646,0 0-1411,-2-1-449,1-3 46,-1-4-34,2-2 191,0-3-1,0 3 34,0 3-23,0 4-234,0 1-35,0 1 12,-9 0-67,-9 1-1,-9 0-33,3 0 0,5 0 0,10 0 34,0 0 33,0 0-56,1 0-11,-1 0 0,2-1 0,-6-2 23,-4 0-23,-5-2 0,-5 0 11,-1-3 45,-15-3-45,3 2 12,2-1-23,11 5 0,17 3 11,-1 1 34,2 0-45,-5 0 22,0 1-78,-6 0 112,-5 0-56,-4 0 0,-3 0 0,5 0 0,5 0-22,5 1 22,3-1 22,1 0-22,-3 2 0,-4-1-45,-30 3 78,18-2 1,-3 1-40,-9 0 1,0 1 5,7-1 0,2 0 0,-22 1 11,23-3-22,3 0 11,-2 1-45,-2 2 34,-3 4 22,-23 8-33,2 6 0,2-1-79,17-1 56,26-10 23,3 2 33,-1 1 0,-19 5 11,-28 5-33,-4-1-102,23-10 1,1 0 146,-21 9-34,1-1 0,7 0 0,-9 3 0,10-1 0,3-2-23,11-4 46,10-3-23,-29 16 22,16-8 0,-4 2-22,-12 7 0,-2 3-23,19-10 1,-1 1 0,2-1-332,-6 5 0,4-1 359,6-3 1,5 0-179,-9 5 173,4 0 0,-1-3-23,-19 13 12,24-18 0,-1 1 5,-8 5 1,1 0 5,8-5 0,1 0-40,-3 3 1,0 0 955,-21 14-916,17-14 0,-4-1-6,-5 1 0,-1-2 12,7-3 0,0-1-31,-3 0 0,1 0 30,10-4 1,0-2-1,-2 3 1,-1-1-6,-1 0 0,-1 1-22,-18 7 0,-4 2 18,17-7 0,0 1 0,0-1-395,-2 1 0,0 0 0,1 1 399,0-1 0,0 0 0,2 0 0,-6 2 0,0 1-174,1-2 0,-3 1 0,-1 1 192,-1 1 1,-2 1 0,-2 1-19,5-2 0,-2 2 0,0-1 0,2 0-461,-5 3 0,2-2 0,0 1 453,3-1 1,1 1 0,2-2 7,-4 3 0,1-2-6,0 1 0,0-1 6,-1 1 0,0 0 0,-1 0 0,-1-1-6,0 1 1,-3 0-154,2-1 0,-4 2 0,-2-1 162,12-5 0,-1 1 0,-1 0 0,0-1-154,1 1 1,-1 0-1,0 0 1,0-1 147,1 1 0,-1-1 0,2 0 1,2-1 2,1 0 0,2 0 0,-3 1-87,0 0 0,-4 2 0,-1 0 0,0 1 87,-2 0 0,0 0 0,-2 1 0,-1 1 13,2-1 1,-3 2-1,-1 0 1,2 0-1,1-2-143,-1 2 1,1 0 0,1-2-1,1 1 124,2 0 1,-1 0-1,2-1 1,3 0 1,1 0 0,3 0 1,0-1-36,0 0 1,0 0 0,0 0 38,1-1 0,0 1 0,0-1 0,0-1 0,0 1 0,1-1 7,0 0 1,0-1 0,-2 2-8,0-1 0,-2 2 0,-1 1 0,0 0 5,-2 0 1,0 0-1,0 1 1,-1 0-6,1-1 0,0 1 0,0 0 0,1 0 84,-13 6 1,0 0-1,4-2-84,15-7 0,2-2 0,-2 2-12,-15 9 1,-4 1 0,0 1 16,12-7 1,0 0 0,-1 0 0,-2 2-6,2-1 0,-2 2 0,-1 0 0,-1 0 0,1 1 6,-1-1 1,0 1 0,0 0 0,0 0-1,3-1-12,-4 2 1,3-2-1,0 1 1,1 0 2,2-2 0,-1 1 0,2-1 1,3-1-2,0-1 0,2-1 1,1 1 3,-2 0 0,1 0 0,-1 0 0,1 0 0,0-1 0,-3 2-4,0 0 0,-4 2 0,0 0 0,-1 0 9,-3 2 1,0 0 0,-1 0-1,0 1 10,1-1 0,-1 0 0,1 1 0,0-1-21,1-1 0,0 1 1,1-1-1,4-2 6,0 1 0,4-2 0,-3 3-15,0 0 1,-2 2 0,-2 2 0,0-1 14,-1 2 0,-1-1 0,-1 2 0,-3 1 3,11-7 1,-2 1 0,-1 1 0,-1 0 0,2-1 0,1-1-189,-11 8 1,1-2 0,2 0-1,-1 0 174,0-1 0,0 0 0,1-2 0,4-1 7,-2 1 0,4-3 0,0 1 0,-1 0 1,0-1-1,1 1-157,-1-2 0,0 1 0,0 0 164,1-1 1,1 1 0,-1 0 136,1 0 0,0-1 0,-2 3-135,1-1 1,-3 4-1,0 0 1,1 1-267,-1 2 0,0 0 0,1 0 0,-1 1 261,1-1 0,0 1 0,0-1 0,2 1 0,3-3 0,1 1 0,2-1 0,2-2 293,2 0 0,3-2 1,-2 2-294,0-2 0,-2 3 0,0 1 0,-1-1 5,0 0 1,1-1-1,-2 1 1,0 1-26,1-1 0,-1 2 0,0 0 0,0 0 0,3-2 31,-2 0 0,1 0 0,2-2 1,0 1-5,-10 11 1,1 0-1,4-2-111,10-9 0,2-2 1,1 0 108,-15 18 1,2 1 404,0 0 1,2 0-405,0 1 0,1 0-65,1 0 1,-1 1 54,4-6 0,-2 3 1,1-1 3,-1 1 0,1 0 0,0 0 7,0-1 0,1 0 1,0-1-5,4-4 1,2 0 0,1-3-4,1 2 0,1 0 0,3-3 0,1 2 0,-1 1 341,2 0 1,0 1 0,0 1-342,-4 10 0,0 2 0,1 0 0,3-2 0,0 0 0,1-2 0,-3 10 0,2-2 17,2-5 0,2-3-17,4-17 0,1-1 5,0-1 1,1-1-6,-1 0 0,1 1 758,-4 11 0,0 3-758,0 2 0,0 2 0,1-1 0,0 0 616,1-2 1,1-3-650,-2 18 533,6-22 0,1 1-500,3-1 0,0-1 0,1 8 0,3-3 0,1-11 0,3-4 0,9 17-11,5-25 11,2-3 610,3-4-599,-1-2-11,0-2 45,6 3 439,-1 0-451,-2 0-33,-5-5 0,-9-4 0,2-1-11,-3 1 45,1 2-34,-4-2-12,0 0 12,-3-3 0,2 0 0,0 0 12,0 2-12,2 0 22,2 6-44,4-1-34,1-1 56,0-5 11,-2-4 34,10-1-23,5-4 23,15-7 0,6-4-45,6-7 11,-7 6-11,-2 1 11,-11 3 11,20-6-22,-24 7 0,0 1 6,2 0 0,-1 0-6,0 0 0,-1 1 33,17-3-33,-12 3 0,3 2 0,4 0 0,1 0 0,12-1 0,3 1-17,1 0 1,-2 0-589,-11 1 0,-1 1 605,-1-2 0,-2 0 0,-11 1 0,0 0-31,0 0 0,0 0 36,-1-1 1,1 0-6,13-3 0,2-2 0,2-3 0,1-1 0,-1 1 0,0-1-250,-2-2 0,-2 0 250,-13 5 0,1-1 11,15-7 0,5-1-33,4-2 0,3 0-5,-11 3 1,2-1 0,-1 1-396,11-3 0,-2 0 366,-3 1 0,-4 2 0,-16 7 0,-1 0-6,0 0 1,0 0 171,-2 1 1,1-1-134,-1 1 1,0-1-8,-2 1 0,1 0 2,12-5 0,3-2 33,1-2 1,2 1 5,-1-1 0,0 0-15,-1 1 0,-2 0-2,-11 6 1,0 0 5,16-6 0,4-1-17,1 1 0,2-1-13,-10 4 0,2-1 0,-1 0 11,0 0 1,0 0-1,-3 1 8,11-5 0,-3 0 11,-1-1 0,-4 1 0,-14 5 0,-2 0-6,1-2 0,-1 1 6,-1-1 0,2 0 423,11-8 0,1-1-418,2-2 1,-1 1-6,2 0 0,-1 0 57,-3 2 1,-1 2-58,-12 8 0,0 0-23,13-8 1,2-2 11,2-2 0,2-3 14,-9 6 1,1-2 0,0-1-1,1 0 1,-1-1 0,-2 1-4,10-6 0,-2 0 0,-2 2 0,-3 3 5,-14 9 1,0 2-6,-1 0 0,1 0 0,-1 1 0,1-2-16,12-8 1,2-2 32,5-3 0,0 0-23,1 0 1,1 0-133,-1 1 0,-1 1 138,-13 8 0,1 1-11,15-12 0,2-1 11,-16 10 0,0 0 0,1-2 3,10-6 1,1-2 0,-2 2-4,-9 6 0,-2 1 0,0 0 5,16-13 1,-3 3-6,-15 10 0,-2 2 0,0-1 0,0 0-6,0 0 1,0 0 5,-1 0 0,0-1-157,-1 1 1,1-1 128,16-11 0,2 0-43,-13 12 0,0 1 0,0-1 52,0 0 0,1 0 1,-1 0-76,19-10 0,-3 3 94,-16 7 0,0 1-45,15-11 0,2-1-116,-18 12 1,1 0-1,0-2 153,9-5 1,2-1 0,-3 1 1,8-5 1,-2 0 5,-3 2 0,-3 2 0,-13 8 0,-2 2 0,0-1 0,0-1 0,0 1 0,-1-1 0,1 1 0,0 0 5,-1 0 1,1 0 230,13-7 1,2-3-461,0-1 0,-1 0 145,1-1 1,-1 0-125,-5 0 0,-2 2 180,-11 8 1,1-1 10,10-8 1,3-2 235,0 2 1,2 0-218,-8 6 1,0 1-1,0-1-18,17-13 0,-1 2 11,-11 8 0,-2 1-6,1 0 1,-3 0-12,-8 8 0,-1 0 6,1 0 0,1-1 11,-1 0 0,1-1 0,13-10 0,3-2 11,5 0 0,1-1-17,0-1 1,1 2-74,-1 1 1,-2 3 78,-13 9 0,1-1-12,16-9 1,4-3 18,-17 10 1,2-1 0,1-2-8,10-7 0,2-2 0,-2 1-359,-10 7 1,-1 0-1,-1 1 366,-1 0 1,-2 0 0,-2 2-8,2-1 0,-1 2 5,-1 0 1,1 1-75,-1 1 1,-1 1 79,2-1 1,-1 1-73,0-1 1,2 0 67,-3 1 1,4 0 0,0-2-8,3-2 0,0 0 0,1-1 0,0 1 0,1-1 0,-1 1-130,-1-1 0,0 0 1,-2 2 129,4-4 0,0-1 3,-5 2 1,3-1 0,0-1 132,-1-1 0,1 1 0,0-2-136,8-7 0,2-1 0,-1 0 7,-2 1 1,-1 1-1,-1 1-7,-10 8 0,-2 1 0,0 1-6,17-13 1,-3 3-1,-13 12 1,-1 2-1,1-1 0,0 0 6,0 1 0,1-2 143,-2 2 1,3-2-1,0 0-143,2-1 0,0-1 0,0 1 0,0-1 0,1 0 0,-1 0-81,-3 2 0,0 1 0,-2 1 81,1-3 0,-1 1-6,14-12 1,2-3-3,-16 13 0,1-1 0,1 0 8,10-8 0,2-1 0,1 0-8,2-1 1,0 0 0,-1 1-5,-8 6 1,-2 1 0,1 1 11,-1-1 0,1 1 0,-4 1 0,5-5 0,-2 2 0,2 0 0,0 0 0,-3 1 0,3-1 0,-5 5 0,2 0 0,1-2 4,-1 1 0,0-2 0,1 1-1,-2 1 1,1 0 0,-1 0 1,14-13 1,-3 3 5,-17 12 0,0-1 493,13-12 1,2-2-431,-15 12 1,0 0 0,1-2-4,7-7 0,0-1 0,0-1-187,-1 0 1,-2 0 0,-1 1 148,6-8 1,-2 0-12,-3 2 1,-2 1 21,-9 11 1,-1 1 71,3-2 1,-1 0-67,1 0 1,3-1 1,-3 4 1,2-2-1,2-1 7,-1 0 1,2-1 0,-1 0-120,0 1 0,1 1 1,-2-1 75,12-13 1,-4 4 22,-14 15 1,-3 0 91,6-10 1,-1-2-110,-1 0 1,-1-1-18,4-10 1,0-1 304,-8 12 1,0 2-306,-1 0 1,-1 3 16,14-18-17,-15 26 1,0-1 5,1-2 1,0 1 38,0-2 1,0 0-1,-1 2 0,0-1 269,6-7 1,-2-1-146,-3 4 0,-2 0-113,0 1 1,-2 1-6,3-20 1044,-12 18-1010,3-9 11,-2 2-78,-2-5 638,-2 14-650,-4 7 34,-6 12-45,-3 1-11,-6 3-147,-2 2-66,-1 5-1232,-15 3-315,-6 15 696,0-2-2388,2 12 3463,15-6 0,11-9 0,2-1 0</inkml:trace>
  <inkml:trace contextRef="#ctx0" brushRef="#br0" timeOffset="-153650.74">14329 16225 14753,'-36'27'123,"0"0"1,1 2-1,3 0-117,9-3 0,1 2 16,-4 12 0,3 3-241,6-6 1,3 1 218,1-2 0,2-3 0,4 6 0,7-29 0</inkml:trace>
  <inkml:trace contextRef="#ctx0" brushRef="#br0" timeOffset="-153448.74">13956 16628 14115,'-31'30'437,"0"-1"0,9 1 0,10 0-359,42 19-55,15-18-12,-9-23 0,2-7-11,24-15-3216,-17-2 0,-1-4 3216,-13 2 0,-1 0 0,2 1 0,-5 2 0,-8-1 0</inkml:trace>
  <inkml:trace contextRef="#ctx0" brushRef="#br0" timeOffset="-151832.74">11965 17426 15123,'-13'2'1390,"3"10"-1323,13 18-45,0 0 23,2 9-34,-2-16 169,-2 1 122,-1-12 247,0-1 45,0-9-448,-4-2 145,-9-1 56,-1-3-179,-1 2-123,7-2-56,7 3 67,1 0 258,0-1 11,-3-9-303,1-3-11,-3-9 12,4-2-23,4-11 0,23 0-67,22 0 22,8 15 11,8 12-44,-18 18 33,-6 6 23,-10 13 10,-11 10 1,-9 7 11,-14-4 0,-5 2 22,-4 2 1,-1-1-190,0 0 1,-1-1 149,0-6 0,1-6 17,5 0 0,4-7-67,4-12 56,24-5 11,4-13-303,26-5-829,3-6-1490,4-3 398,-28 10 0,0 0 2307,27-12 0,-25 10 1,-10 2-1</inkml:trace>
  <inkml:trace contextRef="#ctx0" brushRef="#br0" timeOffset="-151499.74">12796 17537 18373,'-31'-14'140,"1"0"0,-26 12-174,41 39 12,1 3-68,18 2-33,8-24 56,26-11 123,4-24 45,7-16-79,-20-8-22,-13 0 0,-17 19-22,-9 8-482,-7 6-606,-7 8-671,1 10 1781,-1 14 0,12-9 0,2 4 0</inkml:trace>
  <inkml:trace contextRef="#ctx0" brushRef="#br0" timeOffset="-151249.74">12999 17498 16042,'13'42'-66,"0"0"1,2-4 0,-1-4-1,2 1 1,0-14 0</inkml:trace>
  <inkml:trace contextRef="#ctx0" brushRef="#br0" timeOffset="-150883.74">13379 17337 17700,'3'-39'187,"0"1"0,11-3 0,6 7-366,33 13-1,4 16 180,-21 21 11,-21 23 68,-19 0-34,-4 11 56,2-14-34,11 1-34,20-13-33,16 5-67,-4 1 101,-7 19-90,-40 9-3037,-21-7 1,-9 2 3092,12-17 0,-2-1 0,0-1 0,-12 8 0,2-3 0,15-14 0,0 0 0</inkml:trace>
  <inkml:trace contextRef="#ctx0" brushRef="#br0" timeOffset="-149016.74">21827 15192 9050,'62'-18'672,"-7"0"460,-31 4-549,0-2-281,0-1 35,2-2 211,0 0-212,3-3-257,5 1-79,3-3 22,3-1 0,-9 6 1,1-2-23,6-4 0,0-1-267,1 0 1,-1 0 266,3-2 0,-1 2-11,-10 7 0,0 0 13,14-8 1,3 0-31,1 2 0,2 1-51,-10 3 1,2 0 0,-2 1-328,8-2 0,-2 1 299,-4 1 1,-1 0-409,18-9 251,-30 13 1,0 0 246,1-2 0,-1-1 0,1-1 1,0 0-27,-2 0 0,3-1 43,10-9 0,4 0 5,0 1 1,2 0 9,-8 4 0,2-1 0,-2 1-15,7-3 0,0 1 41,-8 4 0,2-1 0,-1 1 49,12-8 0,0-1-261,-6 4 0,1 0 1,-1 0 226,11-7 0,-3 0-40,1 1 1,-4 2-17,-12 8 0,-2 1-119,0 0 0,1 0 113,-2 0 1,1 0 5,-2 0 0,1 1-51,-2 0 1,1 0-80,14-7 1,2-1-84,3-3 1,0 0 161,0 1 1,0 0-41,-1-1 0,-4 0 91,-13 8 0,-1 0 11,14-13 0,2-2-220,-16 13 0,1 0 0,2-2 209,10-6 0,3-1 0,-5 4 0,-4 2 0,-4 3 0,-3 6 0,0-1 0</inkml:trace>
  <inkml:trace contextRef="#ctx0" brushRef="#br0" timeOffset="-147115.74">26394 12365 9341,'46'-26'89,"-1"0"1,1 1 0,7-5 0,0 1 115,-6 3 0,1-1 1,-2 2-613,5-2 0,0 0 593,-3 0 1,4-2 0,0 0-135,1-2 0,1-1 1,2-1-580,-6 3 1,2-1 0,0-1 0,-2 2 526,4-3 0,-3 1 0,-1 1-4,-2 2 0,-2 0 1,-2 2 250,1 0 1,0 0-245,-4 2 1,4-2 0,0 0 3,2-2 1,1-1-1,2-1-286,-4 3 1,2-2 0,0-1 0,0 0 250,0 0 0,1-1 0,-1 0 0,-2 1-142,5-4 1,-2 2 0,-2 0 269,-2 1 1,-1 0 0,-3 2-12,0-1 1,0 0 456,-5 4 0,2-1 0,0-2-401,-1 0 1,0-2 0,2-1 74,8-8 0,2-2 1,0-1-501,1-1 0,-1-1 0,-2 2 287,-7 6 1,-3 1-1,0 1-4,-1 1 1,-1 0 0,-2 3 7,1-3 1,-2 1 217,-2 1 1,-2-1-208,-1 3 1,-1-3 22,8-10 0,-1-3 5,-1-1 1,-2-2-18,0 2 1,-1 0 16,-4 2 1,-3 2 72,5-15 515,-9 18 0,-1-2-610,1-2 0,1-2-17,3-12 1,1 1-106,-5 11 0,-1 3 94,0 2 0,-2 4 11,7-8 1660,-2 4-1671,-1 3 0,-1 1 320,1-1-499,11-16-23,-14 23 1,1 0 201,0 1 0,-1-1 0,0 1 0,-1 0 11,4-13 0,5-17 146,-6-2-51,-8 23 1,-2 0-85,0-20 12,-3 4 33,-2 15 651,3-4-662,1-2-45,-1-7-11,-2 2 33,-2 16 1,-2 1 280,-6-27-124,-2 2 13,-6 18-58,-1 16-77,-6-6-46,-7-2 0,0 2 12,-4 4-34,4 12 11,-2 3 23,-3 2-1,-2 4 46,-1 3-23,0 3-34,-2 1 1,-22 16-23,22-4 0,0 1 28,0 2 0,-1 1-141,-1 0 1,2-1 123,-15 4-5,18-7 0,-3 0-6,-2 1 0,-3 1-370,-16 5 0,-4 2-407,15-4 0,-2 2 0,1-1 762,6-1 0,0-1 1,0 1 14,-3 1 0,0 2 0,2-1-581,-8 2 1,3-1 580,-3 1 0,1 0-181,0-2 1,-2 0 183,8-2 1,-3 0 0,-1-1-4,0 1 0,0 0 0,0 0 4,-1 0 0,0 0 0,1 0-272,2-1 1,1 1 0,3-1 267,-7 3 0,-1 1 0,5-1 0,-4 3 0,0-1 3,-3 3 1,-1-1 0,-3 2-7,7-3 0,-3 0 0,-1 1 1,1 0 2,-1-1 0,0 0 0,1 0 0,2-2-64,-7 3 1,3-2-1,0 0-119,2-2 0,0 0 0,3-2 155,-8 4 0,1-2 17,-3 2 0,-1 1 5,0 0 1,-2 2 5,18-7 0,-3 1 0,-1 0 0,-1 1 2,-2 1 1,-2 1 0,0 0 0,0 0-61,0 1 1,-1-1-1,1 1 1,0-1 57,1 1 0,0 0 0,1-1 0,3 0 0,0 0 0,3-1 0,-2 2 35,-2-1 0,-2 2 0,-1 1 0,-1 0-35,-2 2 0,-1 0 0,0 0 0,-3 2 3,11-5 1,-2 0 0,-2 1 0,1 1-1,0-1 1,2-1-250,-1 1 1,2-1-1,0 0 1,1 0-1,0 0 251,-12 6 1,-1 0 0,3 0 0,2-2-6,-1 1 0,3-2 0,1 1 7,-1 0 1,1 0-1,0 0 8,2-1 0,0 0 0,-3 3-42,1-1 0,-3 2 1,-1 2-1,0 0 31,10-5 1,0 1-1,-1 0 1,0 1-1,-2 0-4,1 1 0,-2 1 0,-2 1 0,2 0 0,0-1 0,2-1-65,0 1 0,1 0 1,2-1-1,0-1 0,1 1 65,-10 6 0,1 0 0,2-1 0,3-2 4,2-1 0,2-2 0,-2 2 13,0 0 0,-2 1 0,-1 0 0,-1 0-14,0 2 0,-2-1 0,1 1 0,-1 0 41,1-1 1,0 0 0,1 1 0,0-1-48,3-2 0,0-1 1,1 1-1,1 1 3,-1 3 0,0 0 0,1 1 0,2-2 0,-4 4 0,3-1 0,-3 1 0,3-1 0,-2 3 0,0-1 0,4-3 0,-1 2 0,4-3 0,-1 0 0,0 1 0,0-1 0,0 0 37,3-1 1,-1-1-1,-1 3-32,1-2 1,-2 1 0,0 1 0,0 1-6,0 0 0,1 0 0,-1 0 0,1 1 127,0-1 1,0 0 0,1-1 0,1 1-128,-10 10 0,2 0 0,5-2 0,-2 4 0,2 2 70,5-4 0,-2 3 1,2 1-75,0 0 0,1 0 0,0 3 4,4-6 0,0 2 0,0 0 0,2-3 227,-1 2 1,1-1-1,2-2-227,3-2 0,1-1 0,1-4 6,1 3 0,1-3 281,0 1 0,0 0-293,0 0 1,1 0 5,0 1 0,0 1 0,1-1 0,-2 2 3,3-2 1,-1 4 0,1-1 102,-1 2 0,0-1 0,0 1-106,0 0 0,0 0 0,0-1 0,-6 18 0,1-5 185,8-18 1,-2-1-158,-6 16 0,-1 4 39,7-20 0,0 1 1,0 1 174,-5 10 1,0 2 0,1-2 43,-3 10 1,2-3-265,2-2 1,4-3 10,7-17 1,4-1-17,0 0 0,3 0 141,-1-3 0,3 2-158,4 7 0,4 0 45,5-3 0,5 1-23,10 9 0,5-1 376,-3-12 1,1-2-383,5 1 1,-1-2-17,-10-11 0,1 0 103,9 4 0,3-2-81,0-6 1,3-3-29,12 1 1,4-5-63,4-11 1,0-7-149,-9 1 1,-1-5 226,2-7 1,-2-3 32,-12 2 1,0-3-133,-3-2 1,3-4-1,-1 0 121,-2 1 1,1-1 0,-1 1-191,1-2 0,-1 0 1,-2 2 128,1-2 0,-7 5-1429,-4 4-3373,-24 17 4830,-11 3 0,5 0 0,-4 0 0</inkml:trace>
  <inkml:trace contextRef="#ctx0" brushRef="#br0" timeOffset="-146716.74">19222 16890 17230,'-26'54'22,"-1"1"0,2-2 1,5-3-141,14-14 1,2-2-757,0 0 0,0 0-2992,0 28 3866,2-10 0,2-25 0,0-9 0</inkml:trace>
  <inkml:trace contextRef="#ctx0" brushRef="#br0" timeOffset="-146531.74">19066 17486 16479,'-8'4'1804,"2"-1"-1591,6-3-146,0 0-67,34-46-11,-6 19-1110,10-9 1,2 2-1737,6 6 2857,9 1 0,-35 19 0,-7 3 0</inkml:trace>
  <inkml:trace contextRef="#ctx0" brushRef="#br0" timeOffset="-146066.74">18365 17572 16692,'25'-57'134,"1"15"-190,13 40 12,-9 32 100,-5 25 16,-26-16 1,-5 0 56,1-5 0,-3-2 106,-18 20-112,12-25-100,5-5-12,16-11-1019,31-19-741,6-8 309,-13 2 1,1-2 1439,13-11 0,-20 12 0,-6 2 0</inkml:trace>
  <inkml:trace contextRef="#ctx0" brushRef="#br0" timeOffset="-145799.74">18755 17555 17409,'15'62'0,"5"-17"33,19-50-10,-12-14-23,-13-4-67,-10 2-12,-9 8-1075,-7 1-5132,-1 4 6286,1 1 0,6 5 0,6 1 0</inkml:trace>
  <inkml:trace contextRef="#ctx0" brushRef="#br0" timeOffset="-145233.74">19304 17569 17756,'-3'3'930,"1"0"-840,2-3-34,2 31-22,8-17-34,5 22-224,10-29-224,2-4 55,17-27-234,-1-13 627,-19 11 0,-2-2 392,6-17 146,-16 20-336,-10 17-135,-2 25-56,3 15-986,14 22-963,3-6-1906,15-6 3844,-3-24 0,-13-7 0,-4-7 0</inkml:trace>
  <inkml:trace contextRef="#ctx0" brushRef="#br0" timeOffset="-144434.74">19233 17708 13835,'0'-4'3787,"0"0"-3563,0 4-224,-1 7 0,17 25-3787,4 13 3787,8 3 0,-9-14 0,-11-24 0</inkml:trace>
  <inkml:trace contextRef="#ctx0" brushRef="#br0" timeOffset="-141983.74">24933 15154 11470,'62'-3'56,"-5"-4"-33,-21-6-12,5-2 1020,10-4-2862,10-4 1831,-26 10 0,2-1-118,4-2 1,0 0 78,3-2 0,2 0 33,2-1 1,1 0-1,1 0 0,2-1 6,0 0 0,4-2 7,-6 2 1,4-2 0,0-1-5,0 1 1,1 0 0,1-1 4,-6 4 1,1-2-1,1 1 1,-4 1-6,4-1 1,-3 1 0,-2 1-4,-3 1 0,-1 1 0,-2 1 78,1-1 1,0-2 39,-1 0 0,2-2 0,0-2 46,4-3 0,0-1 0,2-2-125,-3 3 1,3-2-1,-1 0 1,-1 0-322,5-3 1,-2 1-1,0 0 304,-1 0 1,0 1 0,-3 1-1,3 1 0,1-1-41,-5 2 1,2-1 0,1-1 51,-1 1 1,0-1 0,2-2-34,-4 3 0,2-2 0,1-1 0,-4 2-122,5-3 1,-3 1-1,0-1 122,0 1 0,-1-1 0,-3 1 0,7-6 0,-4 1 0,2-2 0,-1 0 0,0 1 0,1-3-29,-6 5 0,2-2 0,0 0 17,-1-2 1,1 0 0,0-1-99,-5 4 1,2-2 0,-1 0 0,-1 2 145,1-2 0,-2 1 0,-1 0-36,-3 2 0,0 0 0,-2 3 0,2-2 0,0 1 34,0 1 1,2-1 0,1-1-43,2-1 1,0-1 0,2 0 3,8-8 0,2-2 1,-1-1 3,-1 2 0,-1-1 0,-3 2 36,-9 8 0,-1 1 0,-3 1-36,13-13 0,-5 2 11,-14 13 0,-1 0 202,7-9 0,2-4-208,1-4 1,0-2 5,-5 10 0,0-2 1,-1 2 217,5-9 1,-1 2-230,-3 4 0,-3 3 45,4-9 207,-14 17 1,0-3-225,-2 0 0,0-2 620,4-10 1,0-3-638,-2-1 1,-1-1 4,-2 9 1,-1 1-11,-2-1 0,-2 2 5,3-20 86,-5 18 0,-1-2 82,-2 1 1,1-1 190,-1-13 0,0 1-101,-2 12 0,-1 2-135,0 1 1,0 2 11,0-16-79,0 3 0,0 5-22,0-17 156,-4 2 192,-1 2-102,-4 12-67,-2 22-56,-2 4-112,1 3-45,-8-3-128,-7 3-6,-17-1 168,1 10-45,-10 5 11,6 5-6,8 1 1,-3 1-6,-7 2 0,-2 2 0,6 0 0,-2 0 0,0 2-558,-4 1 1,0 1 0,2 0 562,-15 3 1,2 1-6,1 2 0,1-1-248,15-3 0,0 1 244,3 1 0,-4 2 1,0 0 3,-3 1 0,-1 1 0,-3 0 0,5 0 0,-3 0 0,-1 1 0,3-2-414,-6 3 1,2 0 0,1-1 413,-1 0 0,1 1 0,2-2 6,-3 4 0,0 0-161,3 0 1,-3 3-1,-1 0 136,-1 1 1,-1 0-1,-3 2-74,5-1 1,-4 1 0,1 1 0,2-2-81,-6 3 1,3-2 0,0 1 146,1 0 0,0 0 0,4-2 14,-8 3 1,4-2-42,0 0 1,1 0 63,4-2 0,-1 1-4,8-4 1,-1 1 0,0 1-12,1 1 0,-1 0 0,-1 1 4,4-1 0,-1 2 0,0 0 0,2-1 21,-4 3 0,1-1 0,1 1-21,1 0 0,0 1 0,3-1 0,-7 4 0,1 0 8,3-2 1,-3 3 0,0 0-13,-1 1 1,1 1-1,-2 2 12,5-4 1,-2 2-1,1 1 1,2-3 112,-3 4 1,2-1 0,1 0-122,2-1 0,1 1 0,2-3 0,-4 6 0,1-2 0,-1 1 0,-1 1-23,2-1 0,-2 3 19,4-5 0,-1 3 0,-1 2 8,1 1 0,1 1 0,-2 3-4,4-4 0,-2 4 0,1 0 0,2-2-36,-3 5 1,3-2 0,0 1 31,0-1 0,2 1 1,1-3 3,-3 5 0,0-1 3,1-4 1,-3 2 0,0 1-110,-2 1 0,0 1 0,-2 1 108,4-5 1,-2 3 0,0-1 0,1-1-11,-2 3 1,1-1-1,1-1-44,2-2 0,1 1 0,2-3 35,-1 7 1,2-2 16,0 2 0,0 1-45,2-1 0,-1 3 45,4-7 0,-2 3 0,1 1 11,-1-1 0,1 0 1,-1 2-7,4-6 1,-2 1 0,1 0-1,1-3 32,-1 3 1,1-2-1,2-1 4,1-4 1,1-1-1,3-3 9,1 2 1,1-1 549,-1 14 1,2 1-568,5-3 1,5 1-29,4 7 1,6-3 344,3-15 0,5-5-328,5-6 1,5-6-23,17 3 1659,1-8-1659,1-7 959,18-5-959,-1-4-101,-23-6 1,1-2-595,16-6-186,-9-12-900,-17 1-465,6-12 2246,-8 2 0,-4 6 0,-11 10 0</inkml:trace>
  <inkml:trace contextRef="#ctx0" brushRef="#br0" timeOffset="-141516.74">23315 16248 13913,'1'-8'1513,"1"1"-1222,-2 7-89,0 0-68,-72 13-84,39 1 1,-1 3-40,-20 0 0,-1 2-290,13 5 0,4 2 256,8-4 1,-1 2-29,-16 14 1,-4 3-447,17-14 0,-1 2 1,0-1-860,-3 4 0,0 1 1,2-2 1355,-4 2 0,6-3 0,-1 2 0,28-23 0</inkml:trace>
  <inkml:trace contextRef="#ctx0" brushRef="#br0" timeOffset="-141297.74">22531 16797 12501,'8'-2'3093,"-1"0"-2791,-7 2-179,-5-9-123,-1 18 34,-4 8-34,5 7 0,2 5 56,10-21 22,22-15-464,-3-10 0,3-6 386,6-3 0,-1-1 0,14-19 0,-15 13 0</inkml:trace>
  <inkml:trace contextRef="#ctx0" brushRef="#br0" timeOffset="-140816.74">21496 17046 16053,'20'-27'-224,"0"0"0,22-10 67,-17 57 157,-6 8 56,-10 22 538,-21 14-281,3-16-77,-7 13-90,8-27-68,5-4 90,20-14-246,23-14-1166,5-11-1177,12-12 2421,-18 4 0,-18 8 0,-6 3 0</inkml:trace>
  <inkml:trace contextRef="#ctx0" brushRef="#br0" timeOffset="-140546.74">21944 17026 17297,'-10'35'11,"0"0"0,0 17 12,29-47 44,-1-15 34,-8-6-101,-4-16-1233,-5 9 1233,-8 1 0,3 14 0,-4 8 0</inkml:trace>
  <inkml:trace contextRef="#ctx0" brushRef="#br0" timeOffset="-140316.74">22123 16898 17633,'3'47'-699,"1"0"1,-3-10 0,4-4-1,12 7 1,-8-25 0</inkml:trace>
  <inkml:trace contextRef="#ctx0" brushRef="#br0" timeOffset="-139646.74">22319 16948 15482,'8'-5'2408,"-2"0"-1948,-6 5-359,0 0-11,-23 21-1,22 0-66,1 21-12,24-10-11,15 2 11,-9 0-11,-3 5-11,-6 5-381,-7 20-1760,-12-14-1657,-6-6 3809,-8-35 0,4-11 0,1-8 0</inkml:trace>
  <inkml:trace contextRef="#ctx0" brushRef="#br0" timeOffset="-139482.74">22335 16866 17890,'55'-31'-1125,"0"-1"1,-12 4 0,-5 7 0,5 13 0,-28 6 0</inkml:trace>
  <inkml:trace contextRef="#ctx0" brushRef="#br0" timeOffset="-138579.74">30202 12937 15471,'-43'-24'396,"0"1"1,-1-1-1,-3 4 1,-2 3 0,-3 4-207,-11 3 1,-5 6 0,1 10-1500,13 10 0,0 9 0,1 4 1,2 2 1333,6-2 0,2 2 0,1 3 1,2 4 10,-3 10 0,3 5 1,1 2-1,4-2 14,8-7 0,2-2 0,1 2 1,1 3-11,-1 4 0,1 3 0,0 2 1,2 1-1,4-1 2,2-2 1,3 1 0,2-1-1,3 2 1,4 0-32,2 7 0,3 2 0,4 0 1,5-3-1,9-5 20,6-7 0,7-3 1,6-3-1,2-4 1,2-5-32,8 2 0,2-6 0,5-6 0,6-7-46,-13-11 1,4-3 0,4-4 0,1-3 0,1-2 0,-1-4 0,-2-1-11,-2-2 0,-1-4 0,-1-2 0,0-2 0,1-3 0,0 0 0,0-2-131,1 1 1,1-2 0,1-1 0,0-2 0,-1-1-1,-2-1 1,-2-2 0,-3-3 51,0-3 1,-2-4 0,-1-1-1,-3-2 1,-3-1 0,-3 0-1,-3 1 83,2-6 1,-2 0-1,-4-1 1,-8-1-1,-8 1 52,-10-10 0,-10-1 0,-9 2 0,-5 6 41,-12-1 0,-9 7 1,-8 2-160,6 10 1,-6 1 0,-4 1 0,-2 3 0,0 2 114,-1 3 1,-1 3 0,-2 2 0,-2 2 0,-2 1-288,0 1 0,-2 1 1,-2 1-1,0 2 1,1 2-1,3 2-140,0 3 0,2 2 0,2 2 0,0 2 0,1 2 430,-12 3 0,-1 2 0,5 2 0,10 0 0,2 0 0,9 1 0,10-1 0,-1 0 0</inkml:trace>
  <inkml:trace contextRef="#ctx0" brushRef="#br0" timeOffset="-138231.74">30803 12812 17722,'28'-39'-1020,"0"0"1,-1 0-1,8 0 1,2 1-1,1 3 1020,14-6 0,0 5 0,-9 9 0,-6 4 0,-3 4 0</inkml:trace>
  <inkml:trace contextRef="#ctx0" brushRef="#br0" timeOffset="-138065.74">31294 12369 17006,'18'41'-2757,"1"0"0,-5 3 1,2-1 2756,4-13 0,0-3 0,0 16 0,-20-26 0</inkml:trace>
  <inkml:trace contextRef="#ctx0" brushRef="#br0" timeOffset="-137699.74">31413 12214 17050,'47'-25'0,"1"1"0,-4 3 0,-4 10-123,1 26 0,-11 34 212,-28-15 1,-8 3 369,-9 11 1,-5 0-647,1-8 0,-2-3 203,0-4 1,2-3-17,10-3 75,23-12-333,13-9-516,10-15 1,6-8-1328,8-4 1,1-3 1969,1-3 0,-2-1 0,-11 6 0,-6 2 0,-6 2 0</inkml:trace>
  <inkml:trace contextRef="#ctx0" brushRef="#br0" timeOffset="-137400.74">32054 12161 16199,'-29'18'201,"-1"1"1,-19 14-22,24 20-102,9-10 23,6 8-45,26-18 168,22-8-79,23-44-133,-8-7-1,-11-20-11,-24 12-1782,-12-3 1782,-31 15 0,16 3 0,-19 16 0</inkml:trace>
  <inkml:trace contextRef="#ctx0" brushRef="#br0" timeOffset="-137165.74">32419 11985 15672,'-5'-2'56,"-1"30"0,1 16-190,1 22-1082,1-12 0,2-1 1216,6-17 0,2-6 0,0-7 0,6-10 0</inkml:trace>
  <inkml:trace contextRef="#ctx0" brushRef="#br0" timeOffset="-136882.74">32827 12059 17890,'-33'-1'370,"-1"0"0,0 5 0,1 5-325,5 8 0,1 6-17,-9 16 0,5 5-28,13-2 0,12 1-101,19 0 0,12-4-224,6-12 0,9-8-124,19-12 1,1-9 448,-18-3 0,-5-3 116,23-20-5338,-67 12 5222,-25 10 0,-15 6 0,10 10 0</inkml:trace>
  <inkml:trace contextRef="#ctx0" brushRef="#br0" timeOffset="-107967.73">24809 18353 14406,'54'3'172,"0"0"0,2-2 0,-1-2 12,-7-4 1,1-3-1519,10-2 1,2-3 1478,-14 3 1,2-2 0,1-1-542,7-1 0,1-1 0,1 0 474,-9 2 0,1 0 1,0-1-1,2 0-50,4-1 0,1-1 0,2 0 0,-1 0-260,-8 2 1,0 0 0,1-1 0,0 1 0,0-1 251,3 0 0,-2-1 0,2 1 0,2-1 1,3-1-2,-3 2 0,2-1 0,3 0 0,1 0 1,1-1-1,0 1 0,0 1-7,-6 1 1,1 1 0,0-1-1,1 1 1,0 0 0,0 0-1,-1 0 1,1 1-178,0-2 0,0 1 0,0 0 0,0 0 0,-1 0 1,1 0-1,-1 1 0,0 0 198,4-1 1,2 1 0,-1 1-1,-1-1 1,-1 1 0,-2 1-1,-3 0-40,3-1 0,-4 2 0,-2-1 0,1 1 0,3-1 65,1 1 0,3-1 0,1 0 0,0 0 0,0 0 0,-1 0-25,-3 0 1,0 1-1,0-1 1,-1 0 0,0 1-1,0-1-52,-1 1 0,0 0 1,-1 0-1,1 0 0,-3 1 1,0-1 23,15-3 1,-1 1-1,-4 0 1,-5 0-6,-6 2 0,-6 0 0,0 0 351,18-4 0,-3 0-329,-6 1 1,-1-1 433,-11 2 1,2 0-1,-1 0-456,17-4 0,0 1 401,-17 3 0,1 0 0,-3 1-401,5-1 0,-5 1 314,7-1 2541,-31 6-2395,-17 3 1422,-2-4-1747,-5-9 450,-1-2-529,-2-5 89,1 5-101,1 0-44,2 0 0,1 0 0,1-1 12,5-18-80,22-23 90,-6 9 1,1-3-527,0 4 0,0-1 504,0-8 0,-4 0 11,-8 15 1,-4-1-110,-2-16 0,-5-3 98,-9 0 0,-3 1 0,2 1 0,-3 1-269,-5 6 1,-1 5 274,5 16 0,2 3-6,-15-27 11,2 6-11,2 5 11,3 6-11,-12-3 849,-3 11-928,-16 0 79,8 18 12,-2 6 226,9 7-216,5 2 1,-4 3-40,-11 5 1,-3 2 10,-1-1 0,-3 2-222,-8 5 0,0 1 228,11-3 0,1 0-536,-4 1 0,-2 0 547,-1 0 1,-1 0-12,-1 0 0,0-1-28,0 0 0,-4 1 24,7-1 0,-4 1 0,-2 0-2,12-3 1,0 0-1,-3 0 1,-1 1 20,-1-1 1,-2 1 0,-2 1 0,1-1-1,2-1-593,-6 2 1,2-1 0,1 0 0,0-1 568,-2 2 1,0-1 0,0 0 0,4-1-11,-2 1 0,2 0 1,-2 1-180,12-3 0,-3 1 0,-1 0 0,-1 1 0,1-1 191,-3 0 0,0 0 1,0 0-1,0-1 1,0 1-199,0 0 0,0 0 1,0 0-1,1 0 0,0-1 182,-10 3 1,0-2 0,2 0 0,3 0-8,1-1 0,3-1 0,0 1-149,-1 0 1,0 1-1,-1-1 93,0 2 0,0-1 1,0 1-9,-2 1 0,0 1 1,-1 0 14,1 1 1,-1 0 0,-4 2 13,12-3 0,-3 1 0,-2 1 0,0 1 0,0-1 56,-2 1 0,0 0 0,-1 0 0,-1 1 0,-2 0 5,3-1 0,-4 0 1,0 1-1,0 0 0,1-1 1,3-1-26,1 0 1,1-1 0,2 0 0,1-2 0,0 0-65,-8 2 1,0-1 0,3-2-1,4-1-8,5-3 0,3-2 1,-2 0 127,3-2 0,-3 0 0,-1-1 0,1 0-30,1-1 0,0-1 0,-1 0 1,-2-1 4,-11 2 1,-2-1 0,0 0 0,3-1 221,-4 1 1,3-2 0,1 1-225,2 0 0,2-1 0,3 1 11,0-1 1,2 1 454,-13-1 0,1 0-466,12 0 0,2-1 1027,-1 0 1,4 1-927,-5-3 595,31 0-662,18-1 1504,3 2-1560,2-1 529,2 6-507,0 2 298,2 4-298,-2 1 45,-1 2 11,-1 3 101,-3 13-101,-10 20-40,6-9 1,0 3-11,0-4 0,0 2-218,2 6 1,2 0 222,2-10 1,2 2-7,4 18 1,4 2 16,1 1 1,3-2-23,0 1 0,2-3 5,1-8 1,1-5-17,6 6-39,1-8 50,1-7 0,-1-5 0,1-8-314,11-5-605,22-11-1686,-10-13 0,5-3 2605,-2 0 0,-1-1 0,-8-1 0,-5 1 0,7-1 0</inkml:trace>
  <inkml:trace contextRef="#ctx0" brushRef="#br0" timeOffset="-98604.73">26872 17123 10933,'-3'3'716,"0"-1"-1347,3-2 0,0 0 0</inkml:trace>
  <inkml:trace contextRef="#ctx0" brushRef="#br0" timeOffset="-97417.73">12512 18331 15762,'54'-11'280,"0"1"0,1 0 0,2 0-247,-7 2 1,2 0 0,-1 0-1473,12-1 1,1 0 1441,-7 1 1,4 0 0,-4 0-10,4-1 1,-4 0-23,-3 0 0,-2 0 0,-7 1 0,-4 1 985,18-4-823,-72 14-117,-26 12 0,-13 4 11,-5 0 0,-4 2-92,10-2 0,-2 3 0,4 0 445,-2 2 0,4 2-23,2 2 1,11 1-79,29 10-224,44-26 0,18-11-56,-14-6 0,4-4 0,2-3-245,2-1 0,4-3 0,0-1 0,-2-2-342,9-6 1,-3-2 0,1-1-1069,-1 0 1,1-1-1,-2 0 1655,-2 1 0,-1 1 0,-5 2 0,-3 1 0,-6 3 0,18-9 0</inkml:trace>
  <inkml:trace contextRef="#ctx0" brushRef="#br0" timeOffset="-90484.73">20207 16753 13779,'0'0'0</inkml:trace>
  <inkml:trace contextRef="#ctx0" brushRef="#br0" timeOffset="-88358.73">25182 16115 6663,'0'0'0</inkml:trace>
  <inkml:trace contextRef="#ctx0" brushRef="#br0" timeOffset="-75485.73">31289 3715 17431,'-11'40'112,"-1"0"0,0 2 0,-1-1-95,1-3 0,0-1-609,0 4 1,0 0 568,1-1 1,1 1-555,4-2 0,1 0-757,1-3 1,2-1 1333,1 24 0,1-27 0,0-12 0</inkml:trace>
  <inkml:trace contextRef="#ctx0" brushRef="#br0" timeOffset="-75232.73">30902 4350 16120,'-5'-1'1300,"2"0"-683,3 1-304,42 29-201,-8-32 0,4-6-95,8 11 0,0-5-466,7-20 1,-4-9 448,-13 4 0,-5-3 108,2-5 0,-4 2-276,5-8-3597,-12 9 3765,-26 45 0,1-6 0,-3 11 0</inkml:trace>
  <inkml:trace contextRef="#ctx0" brushRef="#br0" timeOffset="-73499.73">31584 2565 18306,'-4'43'72,"4"-5"1,2 2-62,-1 3 1,3 2-595,3 11 0,2-2-1159,-2-13 0,1-4 1742,13 15 0,-12-37 0,-1-8 0</inkml:trace>
  <inkml:trace contextRef="#ctx0" brushRef="#br0" timeOffset="-73133.73">31872 2750 18810,'0'-8'1725,"0"1"-1479,0 7-268,0 0-1210,-9-2-1502,7 6 2734,-7-3 0,9 4 0,0-4 0</inkml:trace>
  <inkml:trace contextRef="#ctx0" brushRef="#br0" timeOffset="-72733.73">32227 2467 19919,'4'59'-262,"1"0"1,-2-9-1,1 0-1363,3 12 1,1 0 1310,-3-6 1,-1-5 0,1 10-1,-2-7 1</inkml:trace>
  <inkml:trace contextRef="#ctx0" brushRef="#br0" timeOffset="-57901.73">31245 6465 17185,'-27'37'403,"0"0"1,-1 3-1,2 0-381,6-3 1,1 2-23,-1 0 0,-1 3 0,1-1-1123,-3 4 1,2-1 309,-6 13 1,2-1-1015,12-23 1,1-3 1959,-4 26 1,7-26 0,4-9 0</inkml:trace>
  <inkml:trace contextRef="#ctx0" brushRef="#br0" timeOffset="-57634.73">30688 7062 17958,'-4'50'201,"-1"0"1,9-7 0,8-9-146,28-10-11,1-23 0,4-8-1440,-5-4 0,0-4 1395,4-4 0,-2 0 0,11-7 0,-28 9 0</inkml:trace>
  <inkml:trace contextRef="#ctx0" brushRef="#br0" timeOffset="-57350.73">31488 5806 11582,'-37'-51'-803,"8"17"0,28 22 0</inkml:trace>
  <inkml:trace contextRef="#ctx0" brushRef="#br0" timeOffset="-57183.73">31383 5640 11291,'-3'-6'4538,"0"1"-3720,3 5 45,0 0-449,-3 52-55,2-14-270,1 2 1,1 4-62,4-3 0,1 0-852,2-1 1,2 0-1950,-1-2 0,1-1 2773,10 15 0,-12-37 0,-1-7 0</inkml:trace>
  <inkml:trace contextRef="#ctx0" brushRef="#br0" timeOffset="-56950.73">31642 5877 16468,'-24'23'0,"5"-4"0</inkml:trace>
  <inkml:trace contextRef="#ctx0" brushRef="#br0" timeOffset="-56684.73">31868 5667 19459,'5'53'-50,"1"0"1,0 0 0,0-4 0,0-1 0,1-5-764,1-7 1,2-3 812,6 3 0,0-3 0,-3 0 0,8-3 0</inkml:trace>
  <inkml:trace contextRef="#ctx0" brushRef="#br0" timeOffset="-56449.73">32115 5576 21017,'2'-47'213,"34"14"-1054,18 49 1,6 17-2387,-13-7 0,-1 4 3227,5 7 0,-9 1 0,-14 7 0,-28-30 0</inkml:trace>
  <inkml:trace contextRef="#ctx0" brushRef="#br0" timeOffset="-55731.73">32100 5259 17689,'30'-15'95,"0"1"0,28 2-95,-22 36-17,-13 9 1,-6 9 38,-8 8 0,-7 4 422,-6-10 1,-3 2 0,-2-2 132,-7 19 0,-4-6-443,0-21 1,1-4 246,10 2 79,51-38-460,-4-4 0,6-3-247,19-2 0,4 0-638,-7-1 0,0 1-17,0 2 0,-4 3-1188,-19 4 1,-2 1 2089,25 2 0,-28 0 0,-13 1 0</inkml:trace>
  <inkml:trace contextRef="#ctx0" brushRef="#br0" timeOffset="-54783.73">31262 9060 15583,'-32'57'268,"0"1"1,-1-1 0,2-2-247,7-11 1,1-1-721,0 0 1,1 0 691,1-4 1,2 1-1012,3 4 1,3-1 1016,-2 14 0,7-10 0,8-31 0</inkml:trace>
  <inkml:trace contextRef="#ctx0" brushRef="#br0" timeOffset="-54549.73">30768 9695 18149,'25'25'115,"0"0"1,4-4 0,3-8-1198,9-22 1,1-8-1115,-6 4 0,-1-2 2196,4-9 0,-5 0 0,-6 3 0,-6 3 0</inkml:trace>
  <inkml:trace contextRef="#ctx0" brushRef="#br0" timeOffset="-54218.73">31466 8109 15157,'9'56'328,"0"0"1,-1-5 0,1-4-721,5-1-2970,1-3 3362,-1-9 0,-6-15 0,-3-8 0</inkml:trace>
  <inkml:trace contextRef="#ctx0" brushRef="#br0" timeOffset="-54033.73">31741 8396 20793,'8'-5'-863,"-5"6"0,4-12 1</inkml:trace>
  <inkml:trace contextRef="#ctx0" brushRef="#br0" timeOffset="-53668.73">31952 8022 16367,'0'39'1030,"0"1"1,1 12 0,3 0-2280,6-7 0,2-1 1249,-1 0 0,2-3 0,11 16 0,-11-39 0</inkml:trace>
  <inkml:trace contextRef="#ctx0" brushRef="#br0" timeOffset="-53034.73">32230 7570 18978,'54'-11'-325,"-16"19"347,-29 27 146,-37 22 336,-10-18-313,-2-4-79,11-16 0,22-15-89,12-3 10,7-1-10,13 0-79,24 6-315,0 7-625,-4 11 312,-22-1-448,-32 2-1445,-15-7 2577,-11 0 0,14-9 0,4-1 0</inkml:trace>
  <inkml:trace contextRef="#ctx0" brushRef="#br0" timeOffset="-52018.73">31454 13936 16490,'52'3'407,"0"0"0,-8-1 0,-2 1-407,6 4 0,0 1-952,7 0 0,0 1 952,-9-2 0,-1 1 0,-4-2 0,-3 0 0,-1 1 0</inkml:trace>
  <inkml:trace contextRef="#ctx0" brushRef="#br0" timeOffset="-51701.73">32100 13878 16916,'-9'-1'1479,"2"0"-1255,7 1-101,0 0-123,-24 48-627,21-9-331,-8-1 0,2 1-477,13 2-682,-2-10 2117,-11-17 0,5-7 0,-5-3 0</inkml:trace>
  <inkml:trace contextRef="#ctx0" brushRef="#br0" timeOffset="-50984.73">32089 14486 16849,'0'-6'325,"0"1"-292,0 34 1,2 17-34,0 0-548,1 8 1,-1 2-339,3 9-1825,-1-24 0,1 0 2711,0 17 0,2-7 0,-5-35 0</inkml:trace>
  <inkml:trace contextRef="#ctx0" brushRef="#br0" timeOffset="-50801.73">32303 14881 9061,'0'0'0</inkml:trace>
  <inkml:trace contextRef="#ctx0" brushRef="#br0" timeOffset="-50501.73">32435 14610 15269,'3'7'1815,"-1"44"-1759,6 2-213,-4-15 0,1 1-678,3-5 1,2-2-1396,6 11 2230,2-6 0,-9-16 0,-1-8 0</inkml:trace>
  <inkml:trace contextRef="#ctx0" brushRef="#br0" timeOffset="-50017.73">32451 13937 18283,'25'30'-880,"1"0"1,24 9 587,-8-48 292,-8-10 67,-17-3 1099,-3 2-785,-5 9-314,0 9 146,-3 15-123,1 12-68,1 10-22,0 3-672,3 6-2253,0 2 2925,1 0 0,-6-19 0,0-6 0</inkml:trace>
  <inkml:trace contextRef="#ctx0" brushRef="#br0" timeOffset="170944.27">25925 18208 12938,'6'6'1580,"-1"-2"-683,43 5 200,-15-7 1,2-2-717,14 1 1,3-2-978,5-6 1,-1-4 729,-5-3 0,4-4-14,-12 4 1,5-2 0,1-1 0,1 1-77,3-1 1,1 1 0,1 0 0,1 0-62,6 0 0,2-1 0,0 2 1,-4 1 42,3 0 0,-4 1 0,-7 3 52,5 2 1,-22 7 476,-35 4-454,-38 2-51,-10 0 1,-9 3-7,-2 3 1,-1 0-334,-4 2 0,3 1 266,18-2 1,8 0 22,9 3 12,46-11-264,12-1 0,7-3-1457,12-3 0,3-1 1709,9-3 0,-2 0 0,-18 2 0,-5-1 0,5-5 0</inkml:trace>
  <inkml:trace contextRef="#ctx0" brushRef="#br0" timeOffset="171944.27">12441 18436 17398,'47'1'-268,"-1"1"1,0-1 0,6-5 0,4-3 0,3-2 0,0 0-1156,-4-1 0,2 0 0,1-1 0,1-1 0,-1 0 977,3-1 0,1-1 0,0 0 1,-2 0-1,-2 1 0,4-1 1,-1 0-1,-5 1 0,-5 1 0,5 0 1,0 0-1</inkml:trace>
  <inkml:trace contextRef="#ctx0" brushRef="#br0" timeOffset="174014.27">31261 3459 12781,'27'33'411,"0"0"0,2-2 0,1-6 294,27-6-1308,-19-11 0,3-1 754,8-2 0,3-2-39,8 0 0,4-1-64,-19-2 1,2 0 0,1 0-577,4-2 1,1-1 0,0 0 549,1 0 1,1-1-1,3-4 17,1-1 0,4-4 1,2-2-1,-3-3-485,0-5 0,-2-4 1,0-1-1,0-2 499,-1 0 0,1 0 0,-2-3 1,-4-4 19,-5-2 0,-2-5 0,-5-1 0,-5 0-223,-3-6 1,-7-1 0,-2-5 205,-5 0 0,-1-5 0,-4-3 0,-5 1-20,-5 0 0,-6-1 1,-4-1-1,-5-1-243,-1 13 1,-4-1 0,-2-2 0,-3 2-1,-1 1 1,-2 4 199,-3-1 0,-2 3 1,-2 1-1,-3 3 1,-3 2 6,-5 0 0,-4 2 0,-2 2 0,-2 4 0,2 3-137,-4 4 0,-1 4 1,0 4-1,-2 1 137,-2 1 0,-1 2 0,-2 3 0,1 0 136,-1 2 0,0 2 1,-1 2-1,-4 3-136,9 2 0,-3 2 0,-3 2 0,0 2 0,0 2 0,1 3 9,-1 2 0,0 3 1,0 2-1,0 3 1,0 2-1,-1 2-107,10-2 0,-2 2 0,-1 3 0,1 1 0,0 1 0,2 0 1,1 2-1,3-1 94,-5 6 0,1 1 0,3 0 1,2 2-1,3 2 0,2 1 45,-2 11 0,3 3 0,3 1 1,6 1-1,5-3-41,6-3 0,4-1 0,7 0 0,6 4 115,8 0 0,6 3 1,6 2-1,4-1 1,5-3-446,7-1 1,6-2-1,5-1 1,3-2 0,3 0 329,-5-9 0,4 1 0,3-1 0,2-1 0,-1-1 0,-2-3 0,-2-3 0,1 1 0,-1-3 0,-2-2 0,0-3 0,0-3 0,5-5 0,0 0 0,-1 0 0,1 1 0</inkml:trace>
  <inkml:trace contextRef="#ctx0" brushRef="#br0" timeOffset="175711.27">18562 18392 15224,'36'9'351,"0"1"0,0-2 0,-2-1-194,17-7-1194,13-3 1065,-24-2 0,3-2-711,9-2 1,4-4 686,-11 2 0,3-1 0,2-1-269,8-2 0,2-1 1,6-2 159,-12 3 0,4 0 1,4-2-1,2-1 0,1 1 1,0-1-360,-10 4 1,1-1 0,1 0 0,1 0 0,0 0 0,2 0 0,1 0 0,1 0 251,-4 1 0,3-1 0,1 1 1,1-1-1,0 0 0,1 0 0,-1 1 1,-1 0-1,-1 0 0,-1 1-63,3-2 1,-1 1-1,-1 1 1,0-1-1,-2 1 1,1 0-1,0 1 1,0 0 274,1 1 0,3 0 0,0 0 0,0 0 0,-2 1 0,-4 1 0,-4 1 0,-7 0 0,12-1 0,-10 2 0,1 0 0,4 0 0,0 0 0,1 0 0</inkml:trace>
  <inkml:trace contextRef="#ctx0" brushRef="#br0" timeOffset="177303.27">28329 12337 6312,'42'-42'-43,"0"1"0,1-1 0,-1 1 0,0 0 0,0-1 0,10-7 0,-5 4 0,-2 1 0,-9 7 0,0 0 0,0 1 0</inkml:trace>
  <inkml:trace contextRef="#ctx0" brushRef="#br0" timeOffset="178445.27">31778 6805 13296,'55'-4'239,"-1"0"0,1 0 1,-1 2-134,-9 2 1,3 1-536,7 0 1,7-1-1,1-2 597,-11-3 0,2-3 1,0-1-1,2-2-420,-4 1 0,2-1 0,0-2 0,-2 0 0,-2-1 336,2-3 0,-3-1 1,-1-1-1,-4-2 1,5-6 1,-3-3 0,-8 0 380,-7-1 1,-7-3-316,-1-15 0,-4-6-133,-8 13 1,-1-2 0,-1-3-200,1-16 0,-2-4 1,-1-1 188,-2 11 0,-1-1 1,-2 0-1,1 2-196,-1-8 1,-1 2-1,-1 1 188,-2 2 0,-2 0 0,-1 6-6,-3 4 1,-4 3 901,-9-9 1,-5 1-920,-2 5 1,-6 2 22,5 10 0,-3-1 0,0 3-301,-9-5 0,-3 4 295,-3 1 1,-2 5-12,6 8 0,-3 4-13,-5 3 0,-6 1 1,-1 3 14,-6 1 0,-2 3 0,-2 3-2,6 3 0,-3 1 0,0 3 1,3 0-204,10 1 1,2 1 0,1 2 0,1 1 43,-12 6 1,2 4-1,4 0 47,-7 8 0,4 1 110,17-7 1,-1 1-1,1 2 114,-1 1 1,0 2-1,-1 6-188,-1 5 1,-1 5 0,1 4 0,2 3-460,10-5 1,1 2 0,1 3-1,3 1 1,1 2-637,2-2 1,2 3-1,0 2 1,3 0 0,2 0-1,4-3 1188,3 4 0,3 0 0,3-1 0,3-2 0,0-4 0,1 13 0,3-5 0,6-9 0,11-14 0,-1 0 0</inkml:trace>
  <inkml:trace contextRef="#ctx0" brushRef="#br0" timeOffset="180628.27">31571 8803 11493,'-33'25'246,"0"1"1,2-3-1,10-3-66,24-6 200,36 0-206,0-9 0,9-3-44,4-4 1,6-4 0,3-1-1161,-2-2 1,3 0 0,1-2 0,-1-1 1051,-6 0 1,0 0-1,0-1 1,-1-1-7,4-1 1,1 0 0,-1-1 0,-5 0 122,-2 1 1,-4-1 0,1-2-56,-3 0 0,1-2 0,0-2 0,-3-2 2,9-10 0,-4-3 0,-2-6 6,-10 1 1,-2-5-1,-2-2 1,-5 1-428,1-8 1,-6 0-1,-7-2 346,-7-7 1,-9-3-1,-2 4-8,-1 12 1,-2 2 0,-3-3-4,-2 1 0,-1-4 0,-3-1 0,-1 1-165,0 3 1,-2 1 0,-1-1 0,-3 1 133,-5-5 0,-2-2 0,-3 3 1,0 4 26,-3 0 0,-2 5 0,-3 7 307,-3 9 0,-3 6 0,0 6-320,-14 6 0,-2 8 17,16 3 0,-3 3 0,0 2-84,-3 2 1,-1 2 0,-4 3 85,-1 4 1,-5 4 0,-1 2 0,1 3-17,12-2 1,2 2 0,-1 2-1,0 1 1,0 2-142,0 2 1,-1 1 0,-1 2-1,0 1 1,3 0 0,2 0 154,1 1 0,3 1 0,1 0 0,2 1 0,1 1 2,-7 12 1,2 2 0,3 0 0,3-1-12,2 3 0,5-1 0,3 5 6,4 0 0,2 5 0,3 2 1,5-1-24,4-5 1,5-1 0,3 1 0,6 1-36,3-4 1,5 1-1,3 1 1,3-3-1,2-4-270,3 0 0,2-4 0,4-4 0,3-1-796,6-3 1,4-3 0,1-2 0,-1-4 1126,3-1 0,0-3 0,-5-4 0,-2 1 0,-4-4 0,23 10 0</inkml:trace>
  <inkml:trace contextRef="#ctx0" brushRef="#br0" timeOffset="181794.27">32382 15606 12154,'35'15'7,"0"1"1,-2 0-1,-4-7-163,10-31-5201,-8-30 5357,-1-5 0,-16 5 0,-8 30 0</inkml:trace>
  <inkml:trace contextRef="#ctx0" brushRef="#br0" timeOffset="182396.27">32738 15317 10753,'4'1'236,"0"0"-68,-4-1 380,43-7 203,-20-5-191,14-7 1,4-5-113,-12-6 0,-3-4-297,3 0 0,0-1-231,0-4 0,-2 0 192,-9 10 0,-1-2 196,2-16 0,-3-5-73,-5-11 0,-4-4-187,-4 22 1,-1-2 0,-3 0-247,-2-3 0,-3-1 0,-4-1 216,-8-11 1,-4-1 0,-1 3-697,5 12 1,0 2 0,-2-1 674,0 0 0,-1-2 1,-1 1-1,1 3-12,0 3 0,0 3 0,-2-1-133,-7-10 1,-3-2 0,-1 3 124,3 7 0,-2 2 1,-1 1-23,-7-4 0,-2 2 0,1 6-108,-7 0 0,-1 10 153,1 9 0,-1 8 0,8 9 0,-1 7 0,-7 6 0,-4 7 0,0 3-31,8-1 0,0 2 0,-1 2 1,-1 2 27,3-1 1,-3 3 0,1 1 0,0 0 0,3-1-225,-3 3 1,2 0 0,2 0 0,2 1 226,-8 8 0,4 1 0,5-1-6,3 5 1,7 2 426,2 6 0,6 4-429,10-17 1,3 3 0,4 4 1,4 8 0,3 6 1,5 2-1,4-1-223,4-11 1,3 1-1,4-1 1,3 1 0,2 0 140,3-1 0,3 1 0,2 0 1,2 0-1,2-3 0,-1-3-438,4 0 1,1-2 0,2-3 0,1-3 0,2-2 330,2-4 0,4-2 0,0-3 0,0-3 0,-3-3-158,-2-2 0,-3-5 0,0-1 0,3 1 304,0-1 1,2-1 0,2 0 0,1 0-1,-1-2-507,0-1 0,1-1 1,0-2-1,0 1 0,-1-1 556,13 2 0,0 0 0,-2-1 0,-4-1 0,0-2 0,-3-1 0,-9-2 0,-14-3 0,0 0 0</inkml:trace>
  <inkml:trace contextRef="#ctx0" brushRef="#br0" timeOffset="-161919.46">28418 6705 16714,'52'-31'51,"-1"0"1,1-1 0,-4 3-1,1 1 1,1 4-52,2 5 0,2 4 0,-1 1-402,-2 1 1,-1 1-1,2 0 402,5 0 0,1 1 0,-5 1-11,2 2 0,-7 2-101,10 2 500,-45 7-388,-16 5 223,-14 5-178,-31 16 45,-9-2 89,-3-1 649,23-11-772,23-12 34,17-3-79,29-5 34,25-5-40,-13 3 1,4-2-6,4-1 0,-1-1 0,-11 3 0,-3 1 0,21-8 0,-34 9 0,-13 2 79,-6 3-46,-9 0-33,-2 1-11,-2 1 11,0-1 0,4 1 22,2-1-190,1 0-3204,-2 0 3372,-6 2 0,4-2 0,-3 2 0</inkml:trace>
  <inkml:trace contextRef="#ctx0" brushRef="#br0" timeOffset="-158252.46">15908 15828 15616,'63'-20'221,"0"1"1,-18 4-1,0-1 1,0-1-152,-1-1 1,-1-2 0,2 0-1184,5-3 0,1-2 0,0 1 1150,4-3 0,-1 0 1,2 0-9,1 0 1,0-1 0,1 1-19,0 0 1,0 2-1,-1 0-11,-2 1 0,-1 2 0,-1 1-12,-5 2 1,-1 1 0,-2 1 322,10-1 1,-6 3-1164,14-3 1465,-38 25-613,-45 18-157,-29 20 4,11-18 0,-8 3 0,0 0-340,-4 2 0,-1 1 0,-1 0 496,1-1 1,0 0 0,2-1 104,4-4 1,3 0-1,4-5 1999,-17 12-1356,23-14 119,47-29-545,22-15-219,2 1 1,4-3-508,3-1 1,1-1 411,4 0 1,2 0-12,-1 2 0,-1 2-28,-4 2 0,-2 3 11,-8 5 0,-3 3 1240,10-1-1883,-39 30-304,-28 12 796,-10 8 168,-2-4-34,18-18 576,4-2-5450,2-7 4908,0 0 0,5-5 0,1-1 0</inkml:trace>
  <inkml:trace contextRef="#ctx0" brushRef="#br0" timeOffset="-153169.46">16399 15988 9733,'-33'15'1296,"0"0"0,-5 2 1,2-2 70,-7 0-785,3-1-212,21-10-303,15-3 224,35-1 68,12-8 0,11-5-278,-9 2 0,5-2 0,3-1 1,-1-1-723,0 0 0,1 0 0,0-1 0,2-2 658,-4 1 1,1-1 0,2-1 0,-2 0 0,-3 1 21,2-1 0,-4 0 1,0 0-1,3-2-152,9-5 1,3-3-1,-1 0 1,-3 2 183,1-1 0,-3 1 0,-1 2-46,-4 0 1,-1 1-1,-11 6 42,-8 8-67,-67 35 6,5-7 0,-4 0-6,-3 0 0,-1 0 16,-1 1 1,-2-1-6,-5 2 1,1 0 189,-14 4-22,11-3 2259,36-16-2673,21-5 183,8 0-8575,34 0 8661,-7-5 0,0 4 1,-23-3-1</inkml:trace>
  <inkml:trace contextRef="#ctx0" brushRef="#br0" timeOffset="-152269.46">26237 17923 11504,'3'3'-258,"-1"-1"0,-2-2 1,0 0-1</inkml:trace>
  <inkml:trace contextRef="#ctx0" brushRef="#br0" timeOffset="-152087.46">26413 17804 12255,'0'0'0</inkml:trace>
  <inkml:trace contextRef="#ctx0" brushRef="#br0" timeOffset="-151953.46">26532 17674 8905,'0'0'0</inkml:trace>
  <inkml:trace contextRef="#ctx0" brushRef="#br0" timeOffset="-151802.46">26532 17674 8669,'0'0'0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3:45:46.8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3786 2627 12277,'0'-8'2174,"0"1"-1401,0 7 202,0 0-740,0-16-11,-1 12-123,-1-12-34,1 16-33,-1 0 78,0 0 67,0 0 180,-1 0 10,1 0 1458,1 0-1894,0 0 22,0 0 34,-1 5 22,1 7-11,1 2 0,0 8 0,0-2 0,6 29 0,0-10 0,1 4 5,1 16 1,0 2-373,0-7 1,-1-2 371,-2-2 1,-1-5 5,-1 2 0,1-11 605,-1-18 146,-8-35-728,-9-21 5,2 1 0,-2-3-525,-3-4 0,0 0 502,-3-6 1,2 0-17,-1-1 0,3-2 145,5 10 0,1-3 1,3 1-141,2-11 1,8 1-40,11-5 1,9 6 10,2 18 1,5 8-249,12 7 1,4 6 247,-5 7 1,4 4-445,1 1 1,3 3-1,0 5-1074,-4 5 0,-1 4 1,-1 3 1540,-1 5 0,-1 2 0,-5 1 0,3 1 0,-12 2 0,-17 23 0</inkml:trace>
  <inkml:trace contextRef="#ctx0" brushRef="#br0" timeOffset="149">3855 2938 18115,'46'-19'-137,"-1"-1"1,0 0 0,-6-1-1,-4 3 1,28 4 0</inkml:trace>
  <inkml:trace contextRef="#ctx0" brushRef="#br0" timeOffset="500">4390 2812 18283,'-9'0'11,"2"0"-11,3 28 0,7 11 0,14-4-90,-6 8 1,5-2-595,37-16 611,-5-17 1,4-9 21,1-12 1,0-9-605,-12 3 1,1-3 0,-5-2 828,6-10 0,-8-4 50,-11 1 0,-7 2 1221,-6-1 124,-8 11-1080,-3 14-455,0 30-23,9 30-134,1 7-208,0-21 1,3-3-813,13 8-5272,22-10 6415,-10-14 0,-2-9 0,-20-7 0</inkml:trace>
  <inkml:trace contextRef="#ctx0" brushRef="#br0" timeOffset="668">5219 2583 17722,'0'-6'1244,"0"2"-1244,10 43-604,6 13-2388,-4-7 0,0 1 2992,-1-9 0,-1-3 0,1 12 0,-8-28 0</inkml:trace>
  <inkml:trace contextRef="#ctx0" brushRef="#br0" timeOffset="816">5158 2887 18877,'48'-16'-288,"0"0"1,0 0 0,0 1 0,11-9 0,-6 4 0,-16 14 0,0 0 0</inkml:trace>
  <inkml:trace contextRef="#ctx0" brushRef="#br0" timeOffset="1266">5731 2717 19661,'3'40'-583,"0"0"0,10-7 1,6-5 117,13-11 0,4-7 230,23-7 235,-13-20 302,-30-12 1570,-7-19-192,-6 11-1445,-2 1-246,1 23 11,6 12-123,5 5-415,10 2-157,8 0-1355,32 0 1540,-23-12 0,1-3 34,10-5 0,-2-4 331,-9 0 0,-5-3 514,-6-3 1,-5-1 796,-8-9 1254,-8-1-1356,-6 16-1030,-2 17-23,3 36-11,6 2 89,6 14-840,10-18-3025,28 7 3776,-20-27 0,0-2 0,16 12 0,-8-18 0</inkml:trace>
  <inkml:trace contextRef="#ctx0" brushRef="#br0" timeOffset="1516">6927 2586 19986,'24'-39'-288,"0"0"1,-7 3-1,-5 2 423,-5-7 212,-22 16-111,-10 18 189,-24 41-380,24-5 0,2 5-45,1 3 0,2 1-303,1 6 1,11-2-3094,24-6 1,11-4 3395,-1-10 0,2-3 0,1 1 0,-1-3 0,15-9 0</inkml:trace>
  <inkml:trace contextRef="#ctx0" brushRef="#br0" timeOffset="1833">9053 2343 17521,'3'55'67,"0"0"0,-1-13 0,0-3-3708,7 23 3641,-5-37 0,-4-11 0,0-10 0</inkml:trace>
  <inkml:trace contextRef="#ctx0" brushRef="#br0" timeOffset="1966">9000 2112 8210,'0'0'0</inkml:trace>
  <inkml:trace contextRef="#ctx0" brushRef="#br0" timeOffset="2182">9280 2456 20804,'23'-56'18,"-1"0"1,2 6 0,4 10-25,2 25 1,5 7-259,9 3 1,0 7-589,-7 10 1,-3 6-1525,3 3 1,-5 4 2375,3 22 0,-23-14 0,-8-24 0</inkml:trace>
  <inkml:trace contextRef="#ctx0" brushRef="#br0" timeOffset="2500">10038 1730 20837,'-7'61'65,"1"1"0,-1-1 0,4-1 1,2 0-1,3-3-65,4-12 0,3-2 0,2 2-881,6 17 0,4 3 0,-3 0 107,-3-1 1,-2 1 0,0-1 247,1-3 0,1 0 0,-4-3 526,-7-8 0,-2-2 0,-4-7 157,-11 18 1258,-9-29-586,-7-24-358,-4-36-247,-3-23-180,18 15 1,1-7 0,1 0-206,2-1 1,3-1 0,0 1 3,-2-2 0,0 1 0,5 1-325,6-12 0,10 5-1176,21-5-485,-5 31 0,5 3 2143,6 0 0,-1 3 0,7-3 0,-5 6 0</inkml:trace>
  <inkml:trace contextRef="#ctx0" brushRef="#br0" timeOffset="2669">10368 1810 20681,'6'40'-12,"0"1"1,1 2 0,3 0-544,3-1 1,3 0-2959,11 13 1,4-2 3512,-7-17 0,0-3 0,-1 1 0,0-5 0,0-12 0</inkml:trace>
  <inkml:trace contextRef="#ctx0" brushRef="#br0" timeOffset="3017">10963 2059 21017,'-61'-7'1087,"13"1"-1289,40 9-672,35 11-17,3-5 0,7-2 224,20 3 1,3-1 425,-4-3 0,-1-1 1,2-3 0,-4-3-18,13-8 140,-33-5 1,-4-8 206,-10-10 1,-8-7 610,-7-20 1,-8-5-731,-3 8 0,-5 0 394,-6-6 0,-2 4 11,8 21 1,0 4 543,-8-18-964,9 50-45,10 29 1,7 15-197,2-1 0,4 4-365,0-3 1,1 3 0,2-3-678,7 6 1,2-3 1327,0-2 0,-2-5 0,5 7 0,-8-16 0</inkml:trace>
  <inkml:trace contextRef="#ctx0" brushRef="#br0" timeOffset="3184">11350 1863 19325,'34'-38'-776,"-1"1"0,1-1 0,6-10 0,1 6-2070,10 12 0,-1 5 2746,-16 3 0,-4 3 1,6-4-1,-15 3 0</inkml:trace>
  <inkml:trace contextRef="#ctx0" brushRef="#br0" timeOffset="3400">11717 1261 20961,'45'-21'-759,"0"1"1,-7 15 0,-2 10-172,16 29 857,-36-2 0,-11 4 73,-26 26 768,-4-18 0,-3 1-275,1-4 0,1-1-471,-2 3 1,6-3-774,10 8-9080,66-26 9719,-21-18 1,2-3 0,29 1 0,-21-2 0</inkml:trace>
  <inkml:trace contextRef="#ctx0" brushRef="#br0" timeOffset="3667">13290 1808 16187,'0'-5'1524,"48"-12"-1445,-1 9-79,2-1 0,4-1-1534,-5 4 0,2 1 990,5-1 1,2 0-959,1 1 1,1-1 1501,8-1 0,-4 0 0,-28 3 0,-3 1 0,30-6 0</inkml:trace>
  <inkml:trace contextRef="#ctx0" brushRef="#br0" timeOffset="3767">14019 1665 21005,'12'48'-566,"0"0"0,-1 14 0,0-4 1,10-8-1,-8 12 0</inkml:trace>
  <inkml:trace contextRef="#ctx0" brushRef="#br0" timeOffset="4150">15224 1857 16389,'10'38'239,"0"1"0,0-4 0,1-3-205,10 8 11,-1-13 627,0-20 135,-7-55-337,-7-7 1,-2-8-1777,-1-3 1,-2-1 1435,0 12 1,-1-1 0,2 3 42,0-4 1,3 5 244,0 9 0,4 3-407,11-12 11,31 54-50,-11 34 0,0 14-202,1-4 1,0 6-411,-10-5 1,0 4 0,-4-2 79,2 6 0,-4-2-1211,-5-2 0,-4-2 2033,-4-2 0,-4-5 0,0 7 0,-8-15 0</inkml:trace>
  <inkml:trace contextRef="#ctx0" brushRef="#br0" timeOffset="4300">15381 1872 18003,'49'-14'-109,"0"0"1,5 2 0,5 0-1,-7 3 1,-17 5 0,-1 0 0,21-2-1,0 0 1</inkml:trace>
  <inkml:trace contextRef="#ctx0" brushRef="#br0" timeOffset="4500">16112 1618 20345,'-38'-1'347,"1"1"1,-9 0-1010,102 22 107,-23-12 1,5 2-496,11 5 1,7 3-1,-6 2-54,-5 4 1,-9 5 1366,-10 5 0,-16-1-263,-32-7 0,-13-5 0,6-5 0,-2-4 0,-30-4 0</inkml:trace>
  <inkml:trace contextRef="#ctx0" brushRef="#br0" timeOffset="4767">16692 1648 20557,'-43'-2'340,"-1"1"0,-8 2 0,3 5-474,-4 16-819,48 15 113,48-1 341,6-16 1,6-3-82,-8-4 0,-1 0 37,3 6 0,-9 4 1652,-18 20-179,-61 6-897,6-32 1,-5-5-34,-10-2 0,3-4-1076,3-6 1076,21-23 0,13 15 0,9-13 0</inkml:trace>
  <inkml:trace contextRef="#ctx0" brushRef="#br0" timeOffset="5200">17043 1756 16860,'-1'-7'3048,"0"0"-2219,1 7-773,0 0-23,-1-33-33,1 24-67,-2-24-23,2 33-10,0 9 88,0 7 12,2 34 34,10 4-34,3 1-45,14-15-235,4-26-134,9-7 167,6-10 219,-11-8 0,-2-5 73,-6-2 0,-4-4 123,2-6 0,-5-1 134,-9-14-44,-22 12-12,-7 19-66,-1 6-79,2 3-56,0 6-45,8 10-583,13 11-952,12 1-3216,18 3 4751,4-13 0,-16-7 0,-3-3 0</inkml:trace>
  <inkml:trace contextRef="#ctx0" brushRef="#br0" timeOffset="5733">17655 1800 16535,'-3'-3'1322,"1"0"-1244,2 3 931,-1-1-953,2 4 2152,-1-3-2063,2-11 1,2-5-113,3-18 1,17-13-12,13 4-22,3 5-33,7 18 10,-13 26-66,-1 12-494,-4 14 90,-6 8 45,-6 1 34,-7 5 436,-5-20 348,0-4-314,-2-30 224,6-14-34,3-17-134,5-10 22,-2 14 1,3 1 33,12-13-191,5 16-21,-14 41-203,-7 26-738,-3 8-483,5-2-3137,6-3 4605,12-8 0,-15-15 0,1-7 0</inkml:trace>
  <inkml:trace contextRef="#ctx0" brushRef="#br0" timeOffset="6017">18551 1687 18541,'-5'0'-370,"1"0"-1423,57-22-1154,-23 7 1,3-2 3517,15-10 0,-1-2 1423,-15 5 1,-7-1-415,-11-6-291,-42 17-460,-20 28-504,8 3 0,1 7-275,7 5 1,5 5-953,4 6 0,11 1-1967,29 21 1156,15-35 0,10-7 855,9-7 1,4-5 857,11 1 0,-1-3 0,-25-2 0,-2-1 0,-4-2 0,-1 0 0</inkml:trace>
  <inkml:trace contextRef="#ctx0" brushRef="#br0" timeOffset="6352">19718 1509 21891,'-66'-2'384,"0"0"1,10 7 0,8 8-385,4 28-22,33 6-247,34-23-129,10-11 0,7-9-28,7-14 1,2-7 307,3 0 0,-1-7-503,-1-15 0,-7-8 498,-12 1 0,-6-2 123,-1-5 0,-3-1 78,-5 0 1,-5-3 252,-5-10 1,-12 4 71,-15 20 1,-11 8-332,-13 9 1,-6 16-32,11 25 0,0 14 0,3 3-723,-11 14 0,10 9 682,16-8 0,6 3 0,8 0-73,11 7 0,12 2-658,3-5 1,7 3 0,5-2 730,7-1 0,6-2 0,-3-2 0,-11-8 0,-2-3 0,1-2 0,14 1 0,-1 1 0</inkml:trace>
  <inkml:trace contextRef="#ctx0" brushRef="#br0" timeOffset="6750">21845 1273 14193,'27'-46'4561,"-6"27"-4203,-9 57-241,-7-8 1,1 5-113,5 25 1,0 6-997,-5-21 1,-1 2-1,0 0 991,1 8 0,0 1 0,-2-4 0,0-3 0,-2-5 0,-2 12 0</inkml:trace>
  <inkml:trace contextRef="#ctx0" brushRef="#br0" timeOffset="7000">21750 1712 20893,'52'-2'-135,"0"-1"1,0 0 0,0 4 0,0 0-1,-1 3-302,-2 3 0,0 2 0,-3 0 364,3 2 1,-6-1 72,-3 0 179,-34-19 370,-17-26-313,-16-9-270,-16 0-224,1 22-817,6 33-1850,19 13 2925,9 6 0,5-11 0,3-6 0</inkml:trace>
  <inkml:trace contextRef="#ctx0" brushRef="#br0" timeOffset="7418">23305 1150 19179,'-7'55'367,"-1"1"0,1-1 0,-1 10 0,0-1-349,1-7 1,0 2 0,1-3-860,1 1 1,3-4 828,7-4 1,4-2-118,0-7 1,7-4-94,19-2 1,10-10-435,2-14 1,3-12 447,3-14 1,-3-10 207,-10-2 0,-12-8 341,-26-19 1,-17 0-241,-2 23 0,-7 5-79,-14-7 1,-6 6-12,-7 14 0,-1 9-953,11 5 0,3 5 942,-16 12 0,29 0 0,42-3 0</inkml:trace>
  <inkml:trace contextRef="#ctx0" brushRef="#br0" timeOffset="7719">23849 1647 18597,'6'7'1020,"-1"-2"-819,46-35-207,-17 9 1,1-2-18,10-5 1,0-3-1,4-7 1,-9-2 414,-14-15 157,-43 8-302,-16 40 0,-8 12-158,-10 16 1,2 10-85,8 0 1,6 4-6,7 8 0,11 1-370,24 19-627,15-26 0,11-2-1205,13-3 0,9-5 2062,0-7 1,6-3-1,-5-3 1,-4 1-1,-4-5 1,3-6-1,-1 0 1</inkml:trace>
  <inkml:trace contextRef="#ctx0" brushRef="#br0" timeOffset="7999">25499 1338 17935,'-5'47'106,"1"1"1,0 0 0,-2 20 0,2-6-785,2-26 0,3-2 678,9 7 0,0-3 0,-5 1 0,14 0 0</inkml:trace>
  <inkml:trace contextRef="#ctx0" brushRef="#br0" timeOffset="8267">25949 1589 19773,'-32'23'510,"0"1"0,-15 19-443,34-15-78,46 6-219,-1-23 0,6-4 73,0 1 1,3-5-133,6-7 0,-3-8 244,3-19 24,-27 1 1,-9-4-58,-26-30-68,-8 32 0,-7 5-207,-2 8 0,-4 8-353,-4 12 0,1 9-1860,-10 15 2566,18 9 0,15-14 0,12-5 0</inkml:trace>
  <inkml:trace contextRef="#ctx0" brushRef="#br0" timeOffset="8469">26991 1190 19617,'-48'26'253,"0"0"1,2 1 0,4 5-361,3 18 1,7 7-3139,10 1 0,3 2-952,0-3 1,4 0 4196,10-8 0,5-7 0,0-15 0,0-11 0</inkml:trace>
  <inkml:trace contextRef="#ctx0" brushRef="#br0" timeOffset="8618">26436 1529 8277,'53'4'0,"-12"-2"0</inkml:trace>
  <inkml:trace contextRef="#ctx0" brushRef="#br0" timeOffset="8734">27049 1631 19302,'-59'3'-1154,"15"-1"0,38-2 0,6 0 0</inkml:trace>
  <inkml:trace contextRef="#ctx0" brushRef="#br0" timeOffset="9270">28081 1581 14798,'7'4'2432,"-1"61"-1917,-8-15-806,1 2 1,0 4 385,-1-15 0,1-1-480,0 1 0,1 0 497,0-4 0,0-1 180,1 3 0,1-4-23,5 4 314,1-16-392,2-43 518,-4-26-620,-1-5 1,-1-8-68,-2 9 1,0-3 0,-1-3 78,1 6 1,-1-3-1,0 0 1,1 2 10,0-13 0,-1 3 0,1 3-90,0-6 0,1 9-22,6 1-67,3 45-67,33 33-74,-17 1 1,0 6 22,1 12 1,-3 3-6,-2-5 1,-8 1 183,-12-4 0,-8-3-27,-8 2-1749,-11-5 1932,11-25 1,1 2-1,12-17 1</inkml:trace>
  <inkml:trace contextRef="#ctx0" brushRef="#br0" timeOffset="9417">28796 1559 8019,'0'0'0</inkml:trace>
  <inkml:trace contextRef="#ctx0" brushRef="#br0" timeOffset="9699">29365 1319 20714,'-43'-1'336,"-1"1"0,-9 6 1,2 6-729,-4 17-1076,27 13 639,51-12 369,9-18 1,5-6 167,-1-3 1,0-3 291,-1-2 0,-1-2 190,24-4 1839,-9-9-684,-23 7-1345,-7 0-12,-24 19-190,-4 7-2229,-3 10 2431,4-4 0,5-8 0,3-7 0</inkml:trace>
  <inkml:trace contextRef="#ctx0" brushRef="#br0" timeOffset="9850">30256 1490 22395,'-59'6'-2458,"8"1"0,42 2 1,1-3-1</inkml:trace>
  <inkml:trace contextRef="#ctx0" brushRef="#br0" timeOffset="58215">18896 3890 14003,'-44'5'567,"0"0"1,7 0 0,3-1 59,-7 3-346,31-4-158,50-8 5,1-3 1,8-1-1252,2-1 1,6-1 0,4-1 1150,-2 0 0,3-1 0,3 0 0,3 0-283,-13 3 0,1 0 0,2-1 0,2 1 0,1-1 0,1 0 277,-1 1 0,0 0 1,1-1-1,2 1 1,2 0-1,4-1 1,4 1-134,-20 3 1,2 0 0,3 0 0,3-1 0,0 1-1,3 0 1,0-1 0,0 1 0,1 0 0,0 0 0,-1 1-1,-1-1 1,-1 1 0,-2 0 112,3 0 1,-1 0 0,-1 0 0,-1 0 0,0 1 0,0 0-1,0-1 1,1 1 0,0 1 0,2-1 0,1 0 0,2 0-72,-6 0 1,2 1 0,1-1 0,2 1-1,1-1 1,0 1 0,1 0 0,0-1 0,1 1-1,-1 0 1,-1 0 0,0 1 0,0-1-1,-2 1 1,-2 0 0,-1 1 68,8-1 0,-2 1 0,-2-1 0,-2 2 0,0-1 0,0 0 0,0 1 0,0 0 0,1 1 0,2-1 0,1 1 0,3 0-8,-11 0 1,2 0 0,2 0 0,0 1 0,1 0 0,1 0-1,0 1 1,1-1 0,0 1 0,1-1 0,-1 1 0,1-1-1,-1 1 1,0-1 0,0 1 0,-1-1 0,-1 0 7,-1 0 0,0 0 0,-1 0 0,0 0 0,0 0 0,0 0 0,-1 0 0,1 0 0,0 0 0,0 0 0,-1-1 0,2 1 0,-1 0 0,1 0 0,-1 0 0,2 0 0,-1 0 3,1 0 0,1 1 0,1-1 0,0 0 0,0 1 0,1-1 0,0 1 0,0-1 1,0 0-1,0 1 0,-1-1 0,0 0 0,0 0 0,-2 0 0,0 0 0,-1 0 1,-1-1-1,-2 0 1,11 0 0,-1 0 0,-1 0 1,0-1-1,0 0 0,-2 0 1,-1 0-1,-1 0 0,-1 0 1,-2-1-1,-1 1 0,-2-1 1,-3 1 72,12-1 0,-2 0 0,-2 0 1,-2 0-1,-3 0 0,-2-1 0,-2 0 1,-4-1-409,28-3 1,0-1-1,-16-1 1,-35-3-4413,-41-6 4743,-17 7 0,-9 4 0,-7 2 0,-2 3 0,10 0 0,0 0 0</inkml:trace>
  <inkml:trace contextRef="#ctx0" brushRef="#br0" timeOffset="58582">20616 3942 12176,'-49'3'93,"0"1"1,8-1-1,4 0 232,-3 4 718,104-14-696,-15-3 0,13-4 1,5-2-1,0 1-1106,-6 2 1,1 1-1,2-1 1,2 0 0,4-2 814,-13 3 0,4-2 0,1 0 0,2-1 0,1 0 0,0 1 0,0-1 0,-1 1-214,-2 1 0,0 0 0,-2 0 0,1 0 0,2 0 0,1 1 0,3-2 0,4 1 168,-14 2 0,2 0 1,2 0-1,2 0 1,1-1-1,1 0 1,2 0-1,0 1 1,1-1-1,0 1 1,1-1-1,0 1 1,-1 0-1,0 1-105,-5 0 0,0 1 0,1-1 0,-1 1 1,1 0-1,0 1 0,1-1 0,0 0 1,0 1-1,1-1 0,0 1 0,0-1 0,2 1 1,-1 0-1,1-1 0,1 1 95,-6 0 0,1 0 0,0 1 0,2-1 0,0 0 0,1 0 0,0 0 0,0 1 0,1-1 0,0 0 0,0 1 0,0-1 0,-1 1 0,0 0 0,-1-1 0,0 1 0,-1 1 0,-1-1 0,-1 1 0,-1-1-70,8 1 1,0-1 0,-1 0 0,-1 1 0,0 0 0,-1 0 0,-1 0 0,0 0 0,-1 1 0,0-1 0,-1 1-1,0 0 1,0 0 0,-1 0 0,-1 1 12,3-1 0,0 1 0,0-1 0,0 1 0,-1 1 1,0-1-1,-1 0 0,-1 1 0,-2 0 0,-1 0 1,-1 0-1,-2 0 0,-3 0-147,18-1 1,-3 0 0,-4 1 0,-2-1-1,-1 1 1,0 0 0,-1 0-7,5 0 1,-1 0 0,-2 0 0,0 1 0,-1-1 0,-2 0-12,3 1 0,-1 0 0,-2-1 0,0 1 1,-1 0 220,0-1 0,1 1 0,-2-1 0,-3 0 0,-6 1 0,21 1 0,-8-1 0,-2-2 0,-1 1 0</inkml:trace>
  <inkml:trace contextRef="#ctx0" brushRef="#br0" timeOffset="80850">3967 8066 16894,'21'-59'593,"6"10"-593,9 34 0,4 8-112,4 55 112,-33-10 0,-7 7 106,-9 19 1,-6 1-527,-1-8 0,-4-3 470,-5-8 1,0-4-40,7-1 72,16-10-2481,44-23 880,-4-19 0,5-7 1518,-5 1 0,2-3 0,-3 0 0,4-3 0,-5 0 0,-7 3 0,0-1 0</inkml:trace>
  <inkml:trace contextRef="#ctx0" brushRef="#br0" timeOffset="81082">4564 8204 16748,'-19'31'476,"-1"1"0,-2 26-431,56-46 112,20-26-135,0-6 57,-6-23-56,-31 12 55,-9 4-44,-12 4-34,-8 6-23,-8 3-896,-17 6-3451,8 13 4370,3 3 0,15 3 0,10-4 0</inkml:trace>
  <inkml:trace contextRef="#ctx0" brushRef="#br0" timeOffset="81382">5006 8077 17409,'-25'37'41,"0"0"0,1-3 0,10-4-108,35 2-381,24-17 493,8-13-45,8-20 89,-27-12-22,-9-1 12,-14 1-68,-5 4 23,-14 3-113,-20 4-4403,-13 8 4482,-2 9 0,14 3 0,18 4 0</inkml:trace>
  <inkml:trace contextRef="#ctx0" brushRef="#br0" timeOffset="81782">5480 7854 17992,'20'-44'-120,"1"-1"0,10 7 1,5 5 23,2 12 1,1 6-224,2 4 0,-3 8-466,0 24 685,-19 18 100,-17-8 0,-6 4 196,-6 6 0,-3 0 63,-3 3 1,-3 2 115,-7 9 1,2-2-326,11-16 0,4-2 6,3 26 204,38-57-159,19-32-45,-12-11 0,-3-7-11,-9 2 0,-8-2 106,-10-1 0,-11 2-151,-33-7-481,-4 44 1,-6 11-411,5 4 0,0 5-2465,0 4 0,0 2 3356,3 3 0,4 0 0,-7 4 0,16-5 0</inkml:trace>
  <inkml:trace contextRef="#ctx0" brushRef="#br0" timeOffset="82815">3876 11092 19157,'30'-39'-4,"0"0"0,2 9 1,1 6-333,32 13-247,-17 49 572,-44 28 95,-10-23 0,-2 1-84,-1-8 0,-1-3 78,-8 13-78,14-28 12,7-6 66,14-6-1311,14-2-235,6-4-951,4-3-2187,-8-4 4606,3-7 0,-15 6 0,-4 0 0</inkml:trace>
  <inkml:trace contextRef="#ctx0" brushRef="#br0" timeOffset="83166">4574 10985 17890,'-17'42'6,"1"-1"0,-9 20-40,32-14 23,5-24 22,24-11-11,9-25-22,10-23 22,-17-7-12,-15-7-111,-21 22-146,-13 10-33,-7 8-236,-13 11-369,-3 12 907,-5 13 0,18-9 0,2 1 0</inkml:trace>
  <inkml:trace contextRef="#ctx0" brushRef="#br0" timeOffset="83466">5113 10786 17599,'-37'40'358,"0"-1"1,10-8 0,4-1-359,-5 30 0,26-27 23,37-10 111,23-24-151,-14-13 0,1-7 11,-8 2 1,-3-3-6,-4-6 0,-6 0-146,-9-5-201,-9 9-102,-20 10-728,-9 6-549,-16 6 1737,-20 11 0,29-6 0,-6 6 0</inkml:trace>
  <inkml:trace contextRef="#ctx0" brushRef="#br0" timeOffset="83782">5666 10444 18888,'-41'-19'1019,"0"-1"1,-22 1-986,12 42-34,20 21-51,15-4 1,4 5-29,6-6 1,6-1-1,11 3 1,8-4 11,22 2-213,25-29 246,-20-20 34,-5-4-33,-13-3-1,-10 7-212,-9 5-79,-5 47-1048,-4-2 1,-2 5-774,2 4 0,-1 2 2094,-1 12 1,0-5 0,1-8 0,1-14 0</inkml:trace>
  <inkml:trace contextRef="#ctx0" brushRef="#br0" timeOffset="174329">4067 13757 16299,'-4'-38'340,"-1"0"0,5 2 0,7 4-250,24-2-79,21 2-11,-22 18 0,3 2-90,12 1 1,-2 8 44,12 38 157,-8 8-377,-45-3 1,-13 3 382,-2-8 0,-4 0-12,-10 10 0,-1 1-37,9-9 0,4-1-411,6 0 1,8-5-746,26 1-628,35-36 998,-27-5 0,4-5 717,3-7 0,4-4 0,-6 2 0,20-10 0,-17 8 0,0-1 0</inkml:trace>
  <inkml:trace contextRef="#ctx0" brushRef="#br0" timeOffset="174580">4917 13534 16120,'-41'13'646,"0"-1"1,6 5-1,3 4-652,9 6 1,6 2-410,6 15-313,30-12 66,16-23-50,-1-14 1,2-7 431,2-8 0,-1-5 224,3-7 0,-3-3 73,-11 5 0,-6 0 39,-4-13-56,-31 31-1177,-23 18 1177,-9 18 0,9-7 0,11 5 0</inkml:trace>
  <inkml:trace contextRef="#ctx0" brushRef="#br0" timeOffset="174764">5422 13211 17913,'-15'44'19,"0"-1"0,0-3 0,6 0-4580,16-3 1,6-2 4560,9 12 0,4-3 0,-9-32 0</inkml:trace>
  <inkml:trace contextRef="#ctx0" brushRef="#br0" timeOffset="175047">5988 13207 18093,'-31'35'123,"-1"0"0,1-4 0,15-6-179,56-16-258,-6-23 0,3-10 243,-1 0 0,1-3 1,-2-2-503,11-15 0,-6-4 584,-7-2 0,-8 2 1,-11-5 138,-47 22-1433,4 41 1,-5 13 1282,0 3 0,-3 5 0,3 0 0,-2 3 0,4 1 0,4 5 0,0-1 0</inkml:trace>
  <inkml:trace contextRef="#ctx0" brushRef="#br0" timeOffset="181082">4559 16020 18608,'4'-37'97,"0"0"0,1 1 0,6 6-97,29-1-56,6 12 45,0 14-45,-7 27 45,-13 19 16,-18-8 1,-3 3-691,-3 4 1,-2 1 689,-4 1 1,-2 0-6,0-2 0,-1-2 369,-6 26-358,4-15-11,7-16-78,8-12-247,7-11-191,14-13-537,13-19-1289,12-16 756,-22 10 0,0-2 1586,2-3 0,-1 0 0,5-6 0,-9 8 0</inkml:trace>
  <inkml:trace contextRef="#ctx0" brushRef="#br0" timeOffset="181347">5215 15969 17532,'1'62'90,"8"-14"-79,21-47 0,15-26 45,-9-9-134,-7-12-79,-25 15-728,-19 16-1312,-10 13 2197,-15 8 0,22-4 0,-7 4 0</inkml:trace>
  <inkml:trace contextRef="#ctx0" brushRef="#br0" timeOffset="181580">5717 15657 17958,'11'46'-146,"0"-1"0,0 0 1,1-4-1827,7 17 1972,-2-27 0,0-3 0,-1 4 0,7-6 0</inkml:trace>
  <inkml:trace contextRef="#ctx0" brushRef="#br0" timeOffset="181764">6358 15466 18765,'-7'38'7,"0"0"1,1-2-1,3 0-343,1 0 0,4 1-2970,8-3 1,3-1 3305,6 30 0,4-26 0,-13-24 0</inkml:trace>
  <inkml:trace contextRef="#ctx0" brushRef="#br0" timeOffset="182231">5257 17603 16882,'46'-34'0,"0"1"0,-5 10 0,-4 15 34,11 51 145,-25 11-6,-23-20 1,-6 0 129,-6 11 56,-8-1-337,11-14-224,24-8-728,12-14-1669,28-14-4247,0-6 6846,5-10 0,-26 9 0,-7 1 0</inkml:trace>
  <inkml:trace contextRef="#ctx0" brushRef="#br0" timeOffset="182481">6024 17387 18563,'-41'18'171,"1"-1"1,3 1 0,6 1-160,10 13 21,9 10-279,31-13-269,30-10-102,10-26-43,-23-4 0,-3-4 21,11-19 214,-10-2 83,-14 5-3927,-17 9 4269,-15 10 0,2 6 0,-2 6 0</inkml:trace>
  <inkml:trace contextRef="#ctx0" brushRef="#br0" timeOffset="182680">6513 17297 19045,'-2'48'-56,"-1"-1"0,1 1 0,2 17 0,6-7-2196,15 0 2252,15-14 0,-13-21 0,-3-11 0</inkml:trace>
  <inkml:trace contextRef="#ctx0" brushRef="#br0" timeOffset="182997">7063 17192 20132,'32'14'-1790,"-1"-1"1,-8 13 0,-6 6 2159,-1 7 0,-6 3 280,-9 3 0,-3-1 246,-2 8 34,-2 0-627,13-21-225,30-10-257,6-27-505,-9-3 1,1-3-494,-4-3 1,0-2 1176,20-14 0,-3 0 0,-1 4 0,-16 6 0,0 0 0</inkml:trace>
  <inkml:trace contextRef="#ctx0" brushRef="#br0" timeOffset="183979">11079 5094 14036,'-37'-7'2578,"6"9"-1951,-32 15-246,15 16-1581,2 14 1317,26-19 1,3 3-1,3 3 1,3 1 137,1 2 0,7 1-227,11 14 0,13-2 11,14-11 0,9-7-21,-2-9 1,4-3 0,0-7-287,18-8 0,0-11 285,0-9 0,-6-10 5,-21-2 0,-7-6-9,2-16 1,-9-4-20,-11 3 0,-10-1-33,-12-6 0,-13 5-230,-17 16 0,-9 11-62,3 10 1,-3 10-100,-2 9 1,3 7-669,16 3 0,4 5 1106,3 6 1,5 1-1,-4 0 1,14 4-1</inkml:trace>
  <inkml:trace contextRef="#ctx0" brushRef="#br0" timeOffset="184450">15779 4865 13779,'0'-4'2229,"0"1"-1982,0 3-45,0 41-146,6-4-56,-2 0 0,2 4-611,6 4 0,4 1 611,3-5 0,1-2 0,-7-5 0,0-4 0,13 7 0</inkml:trace>
  <inkml:trace contextRef="#ctx0" brushRef="#br0" timeOffset="185047">19636 4775 17319,'-26'-61'79,"20"4"-91,40 33 1,16 6-28,5 3 0,3 6-763,-1 1 0,0 7 438,-3 12 0,-9 10 89,-21 6 0,-11 7 378,-10 24 0,-14 4 102,-5-22 1,-7-1-1,0 0 202,-3 6 0,-2-1 0,0-4-278,-11 2 0,1-8-129,-4 2 269,36-29-325,24-6 56,16-11-1462,14-5 0,12-3-1493,-10 3 1,5-1 0,1 0 2954,4-1 0,3-1 0,-4 2 0,-13 3 0,-2 2 0,-5 1 0,-3 3 0,-1-1 0</inkml:trace>
  <inkml:trace contextRef="#ctx0" brushRef="#br0" timeOffset="185564">23558 4252 15885,'-8'-9'168,"2"1"-78,6 8-34,25-39-23,4 20-16,11-7 0,6 1-40,-2 17 1,1 7-210,-1 2 0,-1 5 204,-5 4 0,-7 7 28,-7 34 98,-24-4 1,-12 3 394,-14 1 1,-7-1-97,-2 5 1,-2-5-381,3-14 0,1-8 28,-1-2 78,43-24-101,18-2 1,22-4-7,0 0 1,4 2-84,0 1 0,0 4-23,3 10 1,-5 5 55,-15-2 0,-9 6 34,-17 39-11,-35-12-124,-17-3-794,-7-6 929,-8-10 0,29-14 0,0-8 0</inkml:trace>
  <inkml:trace contextRef="#ctx0" brushRef="#br0" timeOffset="186097">27291 4036 15818,'-1'49'186,"0"0"1,8 6 0,9-6-148,8-19 1,6-5 27,11 1 0,3-6-56,-6-10 1,0-6 16,-2-8 0,-3-7 16,6-18-27,-17-6 0,-5-5 11,-5 1 0,-2 1-56,1-4 0,-3 13 17,-8 26 22,-4 42-11,2 2 0,0 4-160,-1-6 1,2 1-1657,10 15 1,4 1 1815,2-3 0,1-2 0,-2-10 0,0-4 0,12 16 0</inkml:trace>
  <inkml:trace contextRef="#ctx0" brushRef="#br0" timeOffset="187064">8968 6383 11593,'46'15'582,"1"0"1,-5-3 0,1-3-392,8-2 0,2-2-1090,1-2 0,6-3 1030,-7-2 1,5-1-1,5-1 1,1 0-561,-12 0 0,1 1 0,3-1 0,1 0 0,2-1 0,2 1 443,-1-1 0,4 0 0,1-1 0,2 1 0,1-1 0,-1 0 1,0 1-1,-2-1-144,-5 1 1,-1 0 0,0-1 0,-1 1 0,1 0 0,0 0 0,0 0 0,1-1 144,4 1 1,1-1-1,1 0 1,0 0-1,0 1 1,-1-1-1,-1 0 1,-3 1-193,-1-1 1,-2 1 0,-3 1 0,1-1-1,1 0 1,2-1 0,4 1 210,-4-1 1,3 0 0,2 0 0,2 0-1,1 0 1,1 0 0,0-1 0,2 1-1,-1-1 1,0 1-51,-6 0 1,0 1 0,0-1 0,0 0-1,1 1 1,0-1 0,1 0 0,1 0 0,0 0-1,2 0 1,1 0 0,1 0 32,-10 1 1,0-1 0,2 1 0,0-1 0,2 1 0,-1-1 0,2 1-1,0-1 1,0 0 0,1 0 0,0 1 0,0-1 0,1 0 0,-1 0-1,1 1 1,0-1 0,-1 0-19,-3 1 1,0 0 0,1-1 0,1 1 0,0-1-1,0 1 1,0-1 0,1 1 0,-1 0 0,1-1-1,-1 1 1,0-1 0,0 1 0,0 0 0,-1-1-1,0 1 1,-1 0 0,-1 0 0,0 0 0,4-1 0,0 1 0,-1 0 0,-1-1 0,0 1 0,0 0 0,-1 0 0,0 0 0,0 0 0,-1 0 0,1-1 0,0 1 0,-1 0 0,1 0 0,0 0 0,1 0 0,-1 0 0,1 0 0,1 0 0,0 0 0,0 0 0,0-1 0,0 1 0,-1 0 0,1 0 0,-1 0 0,-1 0 0,0 0 0,-1 0 0,-1 0 0,-1 1 0,0-1 0,5 0 0,-1 0 0,-2 0 0,-1 0 0,-1 0 0,-1 0 0,1 0 0,0 1 0,2-1 0,1 0 0,1 0 0,4 0 0,-9 0 0,3 0 0,0 1 0,1-1 0,1 0 0,1 0 0,1 0 0,0 0 0,1 0 0,0 0 0,1 0 0,0 0 0,0 0 0,0 1 0,0-1 0,0 0 0,-1 0-6,-4 1 1,0 0 0,0 0-1,-1 0 1,1 0 0,0 0-1,1 0 1,-1 0 0,1 0-1,-1 0 1,2 0 0,-1 0-1,1 0 1,1 0 0,-1 0-1,2 0 1,0 0 0,0 1-1,2-1-17,-7 0 0,1 1 0,1-1 0,0 0 0,2 1 1,-1-1-1,2 1 0,0-1 0,0 0 0,1 1 0,-1-1 1,1 1-1,0-1 0,-1 1 0,1-1 0,-1 1 0,0-1 1,-1 1-1,0 0 0,0-1 0,-2 1 0,0 0 0,-1 0 1,-1 0 10,6 0 1,-1 0 0,0 0 0,-1 0 0,0 1-1,-1-1 1,0 0 0,-1 0 0,0 1 0,-1-1-1,1 1 1,-1-1 0,0 1 0,0 0 0,-1-1-1,1 1 1,0 0 0,-1 0 0,1-1 3,4 1 0,1 0 0,-1 0 0,1-1 0,0 1 0,0 0 0,0 0 0,-1 0 1,0 0-1,-1 0 0,0 0 0,-2 1 0,0-1 0,-1 0 0,-1 1 0,-1-1 0,-1 1-10,6-1 0,-3 1 1,-1 0-1,-2 0 0,0 0 1,-2 0-1,1 0 0,-1 0 1,2 0-1,1 0 0,1 1 1,2-1-56,-2 0 1,1 0-1,1 0 1,1 0-1,1 1 1,1-1-1,0 0 1,0 0-1,1 1 1,0-1-1,-1 0 1,1 1-1,-1-1 1,0 1 0,-1-1-188,-1 1 0,0-1 0,0 1 0,0 0 0,0-1 0,0 1 0,0 0 0,-1-1 0,1 1 0,0 0 0,-1 0 0,1 0 0,-1-1 0,0 1 0,0 0 260,4 0 0,0-1 0,1 1 0,0 0 0,0 0 0,0-1 0,0 1 0,-1 0 0,-1 0 0,-1 0 0,-1 0 0,-2-1 0,-2 1 0,-2 0 0,12 0 0,-2 0 0,0 0 0,-2 0 0,-3 0 0,-2 0 0,-4 0 0,-3 0 0,-5 0 0,5 0 0,0 0 0,0 0 0,0 0 0</inkml:trace>
  <inkml:trace contextRef="#ctx0" brushRef="#br0" timeOffset="188797">8470 7594 14271,'9'11'1009,"3"7"-953,2 9 34,14 29-85,-11-19 1,0 5 27,-1-2 1,0 5 0,0-2-730,4 14 1,-1 0 721,-6-14 0,-1 2 1,0-2 12,1 7 0,0 1 13,-2 2 0,1 3 1,0 2 51,-1 5 1,1 1 0,-1 4-65,-2-16 0,-1 3 0,1 1 1,0 1-1,0 1-525,-1 4 1,1 1-1,0 1 1,-1-1-1,0-2 490,2 6 1,-1-2 0,0-1 0,0 1-1,1 1 1,0 1-1,0-1 1,-1-5-306,2 1 1,0-4 0,1 4 308,-2-12 0,1 2 0,1 2 0,0 0 0,0 1 15,2 3 1,-1 0 0,2 0 0,-1 3-1,2 0-297,-1 1 1,2 2 0,0 2 0,0-1 0,0 0 0,0-3 298,0 2 1,0-1 0,-1-2 0,1 0 0,-1 0-12,1-1 1,0 0 0,-1-1 0,0-2-1,-1-2-79,0-1 0,-2-3 0,1 0 0,0 4 81,1 3 1,1 4 0,0 2 0,1 0 0,0 0-3,-3-10 0,0 0 0,1 0 0,0 0 0,0 2 0,1 2-23,0 1 1,0 3 0,0 1 0,1 1-1,0-1 1,-1-1 0,0-3 12,-1-1 1,1-1-1,-1-2 1,-1-1 0,1 0-1,-1 0-139,3 10 1,0 0-1,0-1 1,-1-1-1,-1-4 145,-1-2 0,-1-2 1,0-3-1,1 2 123,-1 0 1,1 0-1,-1 0 1,1 0-133,-1-1 1,0-1 0,0 1 0,0 4 23,2 2 1,0 3 0,0 2 0,1 0 0,-1-1-3,1 0 1,-1-2 0,1 1 0,0 2-1,0 1-19,0-2 1,2 3 0,-1 1-1,1 0 1,-1-1 0,-1-4-74,0-2 0,0-2 0,-1-2 0,0 0 1,1-1 72,2 9 1,1 1-1,-1-3 1,0-4 1,-1-1 1,-1-5 0,0 3 250,0-3 1,1 1 0,0 1 0,-1-1-256,-1-3 0,-1-2 0,1 1 0,0 0 13,1 5 1,2 1 0,-1 0 0,-1-5-13,0-1 0,-1-3 0,0-3 7,3 8 0,1-8-11,7 0 1802,-2-11-1791,1-9 1372,8-3-1349,-10-6 2499,-1-4-2421,-14-5 952,-6-3-852,-2-1-133,0-5 10,-2-4-66,-2-6-1,-5-11 12,1-1-34,1 2-23,2 7 23,4 10 12,0 3-12,1 3-90,-1 1 90,1 9 0,0 0 0,0 9-45,0-1 45,0-2-78,0 1-124,0-1-1210,0 4-8302,0-6 9714,0 0 0,0-10 0,0-2 0</inkml:trace>
  <inkml:trace contextRef="#ctx0" brushRef="#br0" timeOffset="192280">8630 8156 12020,'-7'-8'134,"1"1"-56,6 7-55,0 0-23,-1-19 78,10 11 12,3-16 123,13 13-57,1-2 35,5-3-68,2-2-45,2 0-10,3 0-24,3 5 1,3 4-11,-9 5 0,4 2 72,12 1 1,2 0-6,2 0 0,2 0-524,9-1 1,0-1 495,-10-1 0,2-2 54,2-1 0,6-2 0,1 0-60,-12 1 0,1 1 0,2-1 0,-1 1-661,2-1 0,1 0 1,0 0-1,-1 0 616,2 1 1,0-1-1,-1 1 1,-2 1 3,5-1 0,-1 1 0,0 0-18,-12 1 1,1 1-1,0-1 1,0 1 13,1-1 0,0 1 1,1-1-1,4 1-302,4-2 1,3 1 0,3-1 0,1 0 0,0 0 279,-6 1 0,1-1 0,0 0 0,1 0 0,2 0 0,2-1 7,-6 1 0,1 1 0,1-1 0,1-1 0,2 1 0,-1 0 0,1 0 0,0 0-200,-4 0 0,1 0 0,1 0 0,0 1 0,1-1 0,-2 0 0,0 0 0,-1 1 1,-1 0 199,-1-1 0,-2 1 0,0 0 0,-1 0 0,0 0 0,0 0 0,-1 0 0,1 0-133,8 0 1,1 0 0,0-1-1,0 1 1,-2 0 0,-1 0-1,-3 1 130,7-1 1,-5 0 0,0 0-1,1 0 1,4 0-13,-13 0 0,2 1 0,2-1 1,2 0-1,0 0 0,0 0 0,1 0 1,-1 0 15,2 0 0,1 0 1,-1-1-1,1 1 1,1-1-1,0 1 0,2-1 1,1 0-44,-10 1 1,1 0 0,2-1 0,0 1 0,1-1 0,1 0 0,-1 1 0,-1-1 0,0 1 0,-2-1 0,-1 1 34,10-1 0,-1 0 0,-1 0 0,-1 1 0,-1-1 0,-1 0 0,1 1 0,-1-1 2,-1 0 1,0 1 0,-1-1 0,1 0 0,-2 1-1,0-1 1,-3 1 0,-1 0-3,2 0 0,-3 0 0,-2 1 0,0-1 0,2 1 0,4-1 4,-3 0 0,3-1 0,1 1 1,2-1-1,1 0 0,-1 0 0,1 0 1,0 0-3,1-1 1,1 1 0,-1-1 0,1 0 0,0 0-1,2-1 1,0 1 0,3-1-13,-11 1 0,2 0 0,2 0 0,1 0 0,0-1 0,0 1 0,1-1 0,-2 1 0,0-1 0,-2 1 0,-1 0 8,3-1 1,-2 1 0,-1-1 0,-1 1 0,0-1 0,-1 1-1,0-1 1,1 1 0,-1-1 1,6 0 0,1-1 0,0 1 0,0-1 0,-1 1 0,-2 0 0,-1 0 0,-2 0 1,4-1 1,-3 2 0,-2-1 0,0 0 0,0 1 0,0-1-1,2 0 1,-1 0 0,1 1 0,-1-1 0,1 0 0,-1 1-2,0-1 0,-1 1 0,0-1 0,0 1 0,3-1 0,2 0 7,-3 0 1,1 1 0,3-1-1,0 0 1,2 0 0,-1 0 0,1-1-1,-2 2-5,1-1 1,0 0 0,0 0 0,-1 1 0,2-1 0,0 0 0,1 0 0,1 0 7,-5 0 0,1 0 0,2 0 0,1-1 0,-1 1 0,1 0 0,-1-1 0,-1 1 0,-1 0 1,-3 0-4,3 1 0,-2-1 0,-1 0 0,-1 1 0,-1 0 0,0 0 0,-1-1 0,0 1 1,4-1 0,0 0 0,-1 0 0,-1-1 0,-1 1 0,-2 1 0,-3-1 5,3 0 0,-5 1 1,-1 0-1,1-1 1,2 1 80,2-1 0,2 0 0,1 0 0,1 0 0,0-1 1,-1 1-88,0 0 0,0 1 1,0-1-1,0 0 1,1 0-1,2 0 17,-2 0 0,2-1 0,1 1 0,0 0 0,0-1 0,0 1 0,-2 0-7,-2 0 1,0 0 0,0 1-1,-1-1 1,0 0 0,-2 1 0,-2-1 2,9 0 0,-1-1 0,-3 1 0,0 0 0,-1-1-18,10 0 1,-1-1 0,-2 1 0,-4 1 12,-1 0 0,-4 0 0,3 0 204,0 2 1,3-1 0,1 1-1,-1 0-189,-3-1 1,0 1 0,0 0 0,3 0-20,-6 1 0,3-1 1,0 0-1,-2 0 0,-2 1 191,-2-1 0,-2 1 0,-2-1 0,0 1-187,10-2 0,-2-1 0,-4 1-10,2-1 1,-1-1 329,-8 2 1,2-1 0,0 0-306,-4 1 0,0-1 0,1 1-12,4-1 1,1-1 0,-3 2-14,2-1 1,-5 1 39,16-2 2340,-41 6-2251,-9 2 1361,-7 1-1182,-2 0-279,-12 0 0,5 0 1641,-5 0-1731,7 0 697,4 0-641,-6 0 0,-3 5-22,-7 4 22,1 2 11,1 2 0,1-2-22,-11 6 22,-10 5-11,-20 9-11,21-14 0,-1 0 11,-25 12-6,28-15 1,1 0 27,-16 8-28,13-6 1,-1 1 16,1 2 0,0 1-22,-8 7 0,0 0 11,9-4 0,2-1-17,0 1 0,1 0-16,-17 12-29,11-8 1,-2 3-29,-4 5 0,-3 3-361,5-6 0,-1 2 0,0-2 451,-10 11 0,1-2 0,-2 0 0,2-3 0,11-10 0,1-2-190,-1 1 0,-1 1 201,-1-1 0,-2 2-11,2-2 0,-4 2 0,0 0 11,-2 1 0,-2 1 1,-2 2-464,5-3 0,-3 2 0,0 0 0,3-2 444,-6 4 1,2-1 0,1 0-1,1-1 1,1 1-1,2-2-146,-4 4 1,-1 0 156,1-1 1,-3 2 0,-1 1-4,10-8 0,-1 1 0,-1 1 0,-1 1-15,0-1 1,-2 2-1,0 1 1,-1-1-1,0 1 19,-2 1 1,0 0-1,0 1 1,0-1-1,3-1-380,-4 2 1,1 0 0,2-1 0,-1 0 372,2-1 0,-1 1 1,1-2-1,3-1 3,0 1 0,2-2 0,-3 1 139,-1 0 0,-2 2 1,-2 0-1,0 0-131,-2 1 0,1 0 1,-2 0-1,-1 2-6,2-1 0,-3 1 1,0 1-1,0 0 1,4-2-288,-3 1 1,2-1 0,2 0 0,0 0 284,2-1 0,0 1 0,2 0 0,2-3-4,1 1 0,4-2 0,-4 2-14,-2 0 1,-2 2 0,-2 1-1,-1-1 23,-2 1 1,-1 1 0,-1-1 0,1 1 0,-1-1 1,0 1 0,-1-1 0,1-1-7,2-2 0,1 0 0,-1-1 0,0 0-3,0 0 0,-1 1 0,0-1 0,3-1-5,-5 3 1,2-1 0,-3 1 7,4-1 0,-4 2 0,1 0 0,3-2 11,-2 1 0,3-2 1,-4 2-54,10-5 0,-3 1 0,-2 1 0,0 1 0,-1-1 39,-2 2 1,-1-1 0,-1 1 0,0 0 0,0 0-94,0 1 0,-1 0 0,0-1 0,0 1 1,0-2 95,2 0 0,-1 0 0,1-1 0,0-1 0,3-1-3,-1 0 0,2-2 0,1-1 0,-1 0-113,-2 1 1,0 0-1,-1 0 1,0 0 112,0-1 0,1 1 0,-2 0 0,-3 3 1,8-5 0,-2 2 0,-2 1 1,0 1-1,-1-1 0,0 1 2,0 1 0,-1-1 0,0 1 0,-1 1 0,0 0 0,-2 1 1,7-4 0,-2 0 1,-1 2-1,0 0 1,-1 0-1,1 0 1,2-2-1,2 0-51,-7 4 0,2-2 0,2 0 1,0 0-1,0-1 0,1 0 46,1-2 0,1 1 1,0-1-1,0-1 1,3 0-1,1-2 4,-5 4 0,2-1 0,2-1 0,-2 0-63,0 0 1,-1 0 0,0 0 0,1 0 67,-1-1 1,0 1-1,0 0 1,-3 1 78,7-2 0,-2 0 0,-2 2 0,0 0 1,0 1-1,0-1-88,-1 2 0,0 0 1,0 0-1,1 0 0,-1 0 1,0 1-39,0-1 0,0 0 0,0 0 0,0 0 0,1 0 1,1 0 43,-6 4 0,0-1 0,1 1 0,2-2 1,2-2-1,3-1 1,3-3 0,0-1 0,1 1 123,-1-1 0,1 0 0,-1 0 0,1 0-130,-12 8 1,0-1-1,-3 2 78,13-8 1,-1 1-1,-1 1 1,-1 0-1,0 0-74,-1 2 0,-1-1 0,0 1 0,-1-1 0,1 1-109,0 0 1,0 0 0,0 0 0,0 0 0,0-1 110,2 0 0,-1 0 1,1 0-1,2-1 0,1-2-6,-11 9 1,2-2-1,2 0 142,-1 0 0,0 0 0,2 0-146,0 0 1,2-1-1,0 1 138,2-2 1,1-1 0,1 1-135,1-1 1,2 0-1,-4 0 15,4-2 0,-2 1 1,-1 0-1,0-1-11,1 0 0,0-1 0,0 0 0,-2 1 0,-8 5 0,-3 0 0,1 1 0,3-3-28,-3 1 0,2-1 0,1-1 24,4-2 1,1 0-1,3-2-2,-1 2 1,1 1 451,5-2 0,-1 3 0,0 1-450,-1 1 1,0 1-1,-1 1 4,4-3 0,-2 1 0,1 0 0,1-1 273,-3 2 1,2-1 0,0-1-274,3-3 0,1 0 0,1-3 0,-1 0 0,2-2 372,2-2 0,1 1-372,2-3 0,1 0 690,-4 2 0,2-1-679,-16 8 703,7-2-759,22-17 1269,13-5-1258,4-2 159,-2 11-103,-7 12 46,-2 3-57,-12 7 11,-18 7-22,3-9 0,10-9 0,0-1 0,-17 8 17,14-8 0,-1 1-1,3-3 1,1 1 0,-4 1 0,2-1 28,-7 6-34,16-13 0,14-9 34,1 1-34,0 3-11,-9 12 23,-4 5-23,0 1 0,0-3 0,8-11 11,3-2-11,1-4 67,-1 1 247,2-5 33,0 0-213,4-3 1065,2-1-1109,-2 0-68,-1 0-22,-2 0 11,0 0 1,2-2 10,-1-1-22,1-2 11,-7-9 0,-5-5 12,-9-10-23,1 3 33,-3-2-33,6 8-11,-2-3 11,-3-1 11,-13-14-55,-4-7-18,18 19 0,1 1-789,-7-11-1267,13 15-997,20 15 3115,15 4 0,-8 1 0,6 0 0</inkml:trace>
  <inkml:trace contextRef="#ctx0" brushRef="#br0" timeOffset="-200183.73">27529 7521 17230,'-4'-41'862,"0"0"1,-3 4 0,-7 6-650,-35 2-168,-2 25-12,8 21 1,-1 10-23,11 5 0,4 4-28,-2 8 1,6 2 4,8-10 1,9-2 11,22 15 45,18-31-12,4-12 1,4-7-73,3-8 0,0-7 50,7-5 0,-3-4 0,-12 1 1,-6-3-1,3-24 23,-26 27 111,-5 8-145,-2 9-33,-5 17 44,0 37-17,2-9 1,1 3 5,1 0 0,0 2-534,4 1 1,1-1-801,6 13 1334,23-1 0,-18-25 0,11-6 0</inkml:trace>
  <inkml:trace contextRef="#ctx0" brushRef="#br0" timeOffset="-199816.73">27946 7495 20367,'2'41'-6,"-1"-1"1,9 18-454,39-38-24,-2-16 248,-14-13 0,0-6 151,-4-3 0,-2-2 134,0-1 1,-3-1 363,5-18 136,-21 27-270,-4 7-124,-4 11 438,0 33-123,-1 25-432,0-17 0,1 2-39,1-4 0,0-1-488,1-2 0,2-2-665,7 23-1996,3-2 3137,2-9 1,-8-22-1,0-12 1</inkml:trace>
  <inkml:trace contextRef="#ctx0" brushRef="#br0" timeOffset="-186084.73">27913 7699 17711,'19'-29'695,"-1"0"0,22-22-516,1 29-106,-1 8 0,5 2-51,-9 5 0,1 1-467,13-2 0,0 4 439,-15 9 1,-4 5 5,22 16 288,-21 24-283,-24-3 1,-10 6 241,-12 6 0,-7 3-130,5-13 1,-3 2 0,-1-3 111,-11 14 1,0-7-157,9-16 0,3-6 129,2-4 302,25-24 146,44-19-628,-1-5 1,5-2-12,3 0 1,2-1-297,-12 3 1,1-2-1,-2 3 285,9-2 0,-3 3-17,-2 2 0,-1 2-291,-6 3 0,-1 1-1743,-2 2 0,-3 1 2139,5-7 0,-10 7 0,-28-2 0</inkml:trace>
  <inkml:trace contextRef="#ctx0" brushRef="#br0" timeOffset="-183784.73">14850 15911 18496,'-46'-12'324,"1"-1"1,-9 12 0,3 11-258,16 12 1,4 7-34,-5 11 0,4 5-40,11 0 0,7-1 6,8 21 56,21-21-56,13-28 0,5-8 0,5-7 0,18-21 56,-11-4-67,-2-4-22,-22 11-1,-14 15 34,-1 13 22,15 31-22,-6-13 0,1 3 0,4 9 0,1 1-6,-4-9 1,-1-2-365,13 19-1008,-10-27-2141,1-8 3519,-1-8 0,-8-5 0,-3-2 0</inkml:trace>
  <inkml:trace contextRef="#ctx0" brushRef="#br0" timeOffset="-183198.73">15594 15797 20098,'-29'0'448,"-17"5"-347,1 7-67,-9 10-34,16 4-12,12 4 12,12-1 0,2 27 0,5 5 0,4-25 0,0 0-11,8 16 11,1-23 0,6-18 34,1-10-34,16-17-45,15-3 11,6-3-570,9 6 503,-11 18 67,-17 10 1,-1 6 44,12 33-6,-22-11 1,-7 4-12,-16 3 1,-7-1 5,1-9 0,-4-3-297,-6-3 0,-1-6-2527,-6-3 2824,3-10 0,10-9 0,4-3 0</inkml:trace>
  <inkml:trace contextRef="#ctx0" brushRef="#br0" timeOffset="-182767.73">15967 15968 18003,'24'39'0,"-1"-2"34,6 4-12,6-14-11,14-6-11,-9-24-100,-2-16-2,-15-10 57,-5-4 45,-5 4 303,-8 6-168,-1 17 358,3 36-493,2 7 67,6 26-22,-2-12-29,-1-17 1,1 1-1412,1 0 0,1-1 1395,2 5 0,0-2 0,4 6 0,-7-18 0</inkml:trace>
  <inkml:trace contextRef="#ctx0" brushRef="#br0" timeOffset="-181834.73">19865 15803 17308,'15'59'272,"-1"0"1,-3-13 0,0-1-464,1 1 1,1-2-3453,6 11 3643,2-10 0,-8-20 0,-2-11 0</inkml:trace>
  <inkml:trace contextRef="#ctx0" brushRef="#br0" timeOffset="-181451.73">20224 15762 20445,'29'-32'4,"0"0"0,7 5 0,3 8-312,5 16 0,-1 9 252,20 14 56,-32 25 0,-44 1 212,-5-12 1,-5 1-146,0-4 1,0-1-68,-1 2 0,4-1 0,7 4-12,29-18 12,18-12 34,12-3-34,7-1-11,-16 4 0,-1 6-101,13 27 112,-4 7 11,-42 15-11,-19-14 0,-10-5-1132,-2-9 1132,4-12 0,11-10 0,5-7 0</inkml:trace>
  <inkml:trace contextRef="#ctx0" brushRef="#br0" timeOffset="-181150.73">21000 15894 19224,'-10'0'1333,"2"0"-1064,-36 45-235,34-3-628,-2-6 1,9-1-371,52 2 829,9-25 113,4-25 22,-27-13 762,-11-22 381,-19-7-942,-16 3-178,-18 8-23,-8 26-79,-4 8-850,4 8-8902,0 17 9607,19-5 1,2 6 0,15-12 0</inkml:trace>
  <inkml:trace contextRef="#ctx0" brushRef="#br0" timeOffset="-180933.73">21682 15585 19863,'-15'51'332,"-1"0"0,5-9 1,2-1-339,3 6 1,5-1-917,6-11 0,2-1-199,1 1 0,3-1-2717,2-2 1,3-2 3837,15 21 0,-13-23 0,-6-12 0</inkml:trace>
  <inkml:trace contextRef="#ctx0" brushRef="#br0" timeOffset="-176750.73">24669 15488 13745,'-8'0'3261,"1"0"-2511,7 0 203,0 0-763,-7-36-22,7 18-112,3-31 34,15 24 246,38-6-274,-19 20 0,2 2-57,-1-1 1,0 2-12,-2 7 1,-3 4 27,0 10-11,-10 26 12,-16 14 10,-22 11 1,-7-13-1,-3-21-21,10-19-12,13-10 0,1-1 0,5 1 11,24 6 0,19 9-17,-13 0 1,-1 3-6,21 18 11,-18 13-12,-26-8 18,-13-8 0,-5 2-6,-8-2 0,-5 0-740,-8 6 1,-3-3-371,3-11 1,-2-4-3396,-24 5 4505,27-21 0,13-3 0,6-3 0</inkml:trace>
  <inkml:trace contextRef="#ctx0" brushRef="#br0" timeOffset="-176284.73">25535 15352 19258,'-50'38'325,"1"0"0,8-2 0,7 0-325,7 21 67,18-14-67,16-26-123,4-7-157,10-5 100,12-15 91,1-12 100,-3 0-22,-9-2-23,-13 17 23,-3 7 11,0 15 426,5 36-270,-6-12 1,0 4-107,2 13 1,2 0-51,-3-10 0,2-3-392,1-4 0,4-6-1782,17-2-6835,10-14 9009,12-14 0,-23-4 0,-2-2 0</inkml:trace>
  <inkml:trace contextRef="#ctx0" brushRef="#br0" timeOffset="-176050.73">25985 15443 20770,'-57'-7'1110,"12"14"-1066,46 34-72,10-8 0,5 4-274,5 13 0,2 1-374,1-8 0,0-1 3,0 0 1,-4-2-1557,3 15 2275,-8 3 0,-7-27 0,-5-4 0</inkml:trace>
  <inkml:trace contextRef="#ctx0" brushRef="#br0" timeOffset="-175883.73">25938 15345 18328,'51'-7'0,"1"0"0,-11 2 0,0-1 0</inkml:trace>
  <inkml:trace contextRef="#ctx0" brushRef="#br0" timeOffset="-174250.73">27847 15471 16535,'8'-4'683,"6"43"-347,-8 2-269,0-2 1,1 2-52,-1-5 1,0 0-17,0-1 0,1 0-610,1-1 0,2-2-3413,12 22 4023,6-14 0,-12-20 0,-2-11 0</inkml:trace>
  <inkml:trace contextRef="#ctx0" brushRef="#br0" timeOffset="-173834.73">28332 15405 18933,'44'-3'3,"1"-1"1,-5 3 0,-8 6-26,-12 25 66,-12 27 1,-21 2-56,2 0 11,-10-13 0,15-22 45,9 1 0,24-9 437,17 0-169,10-6-111,-12-2-124,-16 5 113,-19 1 134,-5 4-135,-9 5-78,-22 15-605,-8-7-4370,-3-3 4863,17-15 0,15-11 0,8-2 0</inkml:trace>
  <inkml:trace contextRef="#ctx0" brushRef="#br0" timeOffset="-173500.73">29193 15228 18171,'-34'17'620,"0"0"0,2 4 0,3 6-295,1 27 0,7 10-582,10-17 1,3 2-1,4 2 268,6 9 1,4 2-1,3-3-564,0-12 1,2-2-1,5-5 553,16 11 0,6-11-134,16-10 500,-3-14-455,-7-20 100,-6-31 23,-24-21-34,-16-4-45,-26 5-750,-14 32 403,-6 11-1849,-3 13 2563,16 7 0,1 2 1,2-1-1,-7 8 1</inkml:trace>
  <inkml:trace contextRef="#ctx0" brushRef="#br0" timeOffset="-172900.73">27945 14474 16367,'4'37'254,"0"0"0,0-1 0,-1-1-254,4 19-6656,14 9 6656,0-26 0,0-3 0,-8-29 0</inkml:trace>
  <inkml:trace contextRef="#ctx0" brushRef="#br0" timeOffset="-172534.73">28489 14221 18294,'12'-35'112,"1"0"0,6-16-190,18 43-12,-21 21 113,-19 32-23,-7-14 0,-2 3 11,-1 7 0,1 0 0,-11 21-22,13-18-11,14-25 22,7-5 0,9-4 67,29-4-67,7 4 22,0 10-22,-19 2 0,-30 8-336,-18-3-1165,-8-3-2388,-5-3 3889,0-9 0,10-7 0,5-4 0</inkml:trace>
  <inkml:trace contextRef="#ctx0" brushRef="#br0" timeOffset="-172150.73">29003 14013 18944,'41'3'-95,"0"1"0,12 26 95,-45 8 0,-9 6 11,-3-9 0,-3-2 11,-16 22-22,13-28-11,4-10 11,5-6 11,5-6 12,4-3 89,18-2-79,4 0-33,1 1 0,-9 8 0,-16 6-56,-3 8-616,-11 5-6521,-26 11 7193,-3-13 0,0-1 0,15-17 0</inkml:trace>
  <inkml:trace contextRef="#ctx0" brushRef="#br0" timeOffset="-170034.73">28083 14011 20345,'53'-9'134,"0"1"0,5-3 1,2 0-124,4-4 0,2 0-1021,-19 4 0,2 1 0,-1 0 1032,1 0 0,-1 2 1,2 0-42,7 1 0,2 0 1,-6 3-22,-1 1 1,-4 3 11,4 3 0,-16 7 892,-39 18-847,-30 4 0,-16 3 121,8-6 0,-5 1 1,-3 1 53,6-3 1,-4 2 0,0-1-1,2 0-80,-7 4 0,0 0 0,5-4-78,-1 4 0,8-6 10,12-4 46,52-38-73,17-11 0,9-5-6,-9 6 0,3-1 0,1 0-40,2-1 1,1-1 0,-3 3-12,7-5 1,-8 8-17,-10 13 56,-52 26 233,-9 9 0,-6 4-233,-7 3 0,-1 1 6,-3 2 0,2-1-18,11-11 1,6-5 11,6-5 1721,33-27-2074,9-8 1,5-4-1301,10-8 1,2-2 1652,7-9 0,-2 3 0,-13 12 0,-4 4 0,4-7 0</inkml:trace>
  <inkml:trace contextRef="#ctx0" brushRef="#br0" timeOffset="-169267.73">27747 13544 15280,'-3'-9'1266,"1"2"-773,2 7-291,8 57-124,1-15-73,2 15 1,3 4-3687,1-23 1,3-2 3680,-2-1 0,0-4 0,9 2 0,-14-29 0</inkml:trace>
  <inkml:trace contextRef="#ctx0" brushRef="#br0" timeOffset="-168900.73">28064 13295 19549,'0'-56'426,"14"9"-426,21 29-23,3 10 1,4 5-163,-4 6 1,0 7 54,0 10 1,-5 5 129,3 28 0,-35-18 0,-7 0-203,-8 14 214,-5-7 12,5-9 10,7-7 147,24-12-90,28-5-79,5-4-28,-12 0 1,-3 6-7,-5 26-704,-16 23-8304,-36 0 9031,-5-18 0,4-20 0,16-22 0</inkml:trace>
  <inkml:trace contextRef="#ctx0" brushRef="#br0" timeOffset="-168567.73">28740 13216 18776,'1'-11'1524,"1"2"-1367,-2 9-169,0 0 12,27-9-78,-2 18-639,24 1-11,-15 23 358,-8 25 471,-17 1 762,-15 2-650,-3-23-79,-1-22-44,7-11-23,14 4-22,17 13-45,11 12-112,-1 0-561,-13 2 35,-19-11-1032,-15 0-2118,-10-5 3788,-16-8 0,13-5 0,1-6 0</inkml:trace>
  <inkml:trace contextRef="#ctx0" brushRef="#br0" timeOffset="-167750.74">27656 10955 15941,'-9'-26'1322,"5"18"-840,12 37-168,3 12 0,1 6-270,2 7 1,0 3-228,-1-12 0,1 0 0,-1-1-1046,2 7 1,2-6-1187,-2-12 1,3-8 2435,11-10 0,-13-8 0,-3-7 0</inkml:trace>
  <inkml:trace contextRef="#ctx0" brushRef="#br0" timeOffset="-167450.74">27976 10744 18138,'19'55'94,"1"0"0,-1 1 0,0-2 0,0 0 0,1-3-1080,5 12 0,0-5-1316,-2-7 1,0-8 2301,11-4 0,-15-19 0,-3-11 0</inkml:trace>
  <inkml:trace contextRef="#ctx0" brushRef="#br0" timeOffset="-167115.74">28650 10548 16625,'4'-7'2610,"-2"3"-2128,10 57-246,0-7-208,0 0 0,1 7-181,2 7 0,0 2-363,-5-19 1,1 1-1,0 1 426,3 8 0,2 1 1,-3-5-1,-1-2 1,-1-5-1,10 16 1</inkml:trace>
  <inkml:trace contextRef="#ctx0" brushRef="#br0" timeOffset="-164985.74">23004 11131 16591,'-52'-8'1950,"13"-5"-1939,35-9 79,18-7-68,13-8 0,25-5-820,-19 21 1,2 0 797,4 3 0,0 2-28,1 5 0,-1 3 139,-3 4 0,-2 7-111,17 24 0,-23 22-185,-19-15 0,-8 4 185,-7 2 0,-5 0 0,-1 0 0,-2-1 5,-5-4 1,-1-1-6,-15 20 0,9-15 0,7-12 1133,25-15-1110,47-4-29,0 4 0,4 3 6,1-3 0,-1 4-309,7 9 0,-6 4 174,-23-6 1,-6 3 337,-6 9 1,-8 4-204,-14-2 0,-9 1-426,-5 1 0,-6-4-1523,-25 11-3273,2-32 5222,22-33 0,9 12 0,4-11 0</inkml:trace>
  <inkml:trace contextRef="#ctx0" brushRef="#br0" timeOffset="-164750.74">24133 11125 18642,'-7'44'-508,"0"1"0,1-3 0,3-4-1207,14 10-2072,9-6 3787,11-8 0,-11-15 0,-4-8 0</inkml:trace>
  <inkml:trace contextRef="#ctx0" brushRef="#br0" timeOffset="-164383.74">24666 10935 19112,'9'-40'22,"-1"0"1,2 2-1,4 2 12,21-7-102,0 18 1,5 6-179,2 9 0,-1 12-164,0 20 1,-5 12 409,-9 4 0,-11 7-508,-13-3 1,-9 5 0,-2-1 535,-6 10 0,-4-2 73,0-1 1,-1-3 60,3-6 1,5-1 77,5-4 1,9-5 50,36-1-174,-8-36 1,3-10-85,1-5 1,-3-7-101,0-13 0,-8-4 106,-11 10 0,-7-2-17,-9-8 1,-11 2-202,-15 10 0,-8 7-1003,-14 1 0,-3 10-172,1 11 1,1 10-1236,2 8 1,5 5 2588,17 0 0,4-1 0,-4 5 0,11-6 0</inkml:trace>
  <inkml:trace contextRef="#ctx0" brushRef="#br0" timeOffset="-162450.74">23961 12627 15471,'0'-7'2521,"0"3"-1569,0 4-840,-9-37-101,10 16 23,2-32-1,19 22-22,3 7 1,6 2-12,2 3 0,4 4-84,5-1 0,-2 10 84,-8 22 0,-8 9 0,-8 32-352,-22-9 1,-11 1 351,-4-8 0,-4-1 11,-9 10 1,-2-1-18,10-14 1,2-1-40,-1-2 0,5-4 45,9-8 45,23-19 11,15-10-51,7-2 1,7 0-1,12 1 1,3 3-62,9-1 0,-2 11 45,-11 20 0,-10 9 16,-19-3 1,-11 5 88,-17 16 0,-12 0-94,-4-13 0,-6-2 0,-8 5 0,-2-2-443,6-12 1,0-5-2729,0-2 0,2-8 3171,1-18 0,17-6 0,11-1 0</inkml:trace>
  <inkml:trace contextRef="#ctx0" brushRef="#br0" timeOffset="-161967.74">24732 12738 18171,'14'-42'164,"0"0"0,-2 9 1,4 2-165,12 2 0,3 5-11,23-5-73,-14 20 0,-1 11 56,-8 25 0,-5 13-114,-9 6 0,-4 7 0,-5 2-785,-5 0 0,-5 1 1,-3 2 926,-2-7 0,-2 2 0,-2-1 0,0-5 22,-2-1 0,-2-4 1,1-2 212,-4 16 0,1-3-151,4-10 1,5-3 351,9 22 46,41-50-421,-4-32 1,2-14-29,3-4 1,-1-8-305,-11 5 1,0-5 0,-4 2 382,2-9 0,-5 0-4,-6 10 1,-3-1-1,-9 2 754,-16-3 1,-12 4-992,-18 0 0,-9 11-101,-8 19 0,-4 13-177,16 2 0,-2 3 0,5 3-568,-4 6 0,6 3-992,4-3 1,4 0 1966,-14 10 0,24-12 0,13-7 0</inkml:trace>
  <inkml:trace contextRef="#ctx0" brushRef="#br0" timeOffset="-161600.74">25588 12605 18686,'-34'12'403,"0"-1"1,-16 14-393,34 12 1,8 5-1,1 16 23,22 4-68,27-24 39,-10-23 1,2-8-6,28-15 34,-8-19-34,-28-6 67,-6 5-11,-7 10-34,-7 36-16,-4 22 0,-3 12-134,0-5 1,-2 4 0,1 0-840,0 0 1,1 0 0,1-1 47,-2 0 0,1 0 1,2-6-3525,5-2 0,2-5 4424,2-2 1,1-3 0,5 4 0,-3-12 0</inkml:trace>
  <inkml:trace contextRef="#ctx0" brushRef="#br0" timeOffset="-160318.74">20049 12845 17633,'-21'0'134,"15"21"-61,23 26 0,11 14-96,-9-10 1,0 2 0,1 2-762,-1-1 0,1 0 0,-1 2 784,-3-7 0,0 3 0,-1-2 0,-3-9 0,-3-5 0,0-5 0,0 4 0,1 1 0</inkml:trace>
  <inkml:trace contextRef="#ctx0" brushRef="#br0" timeOffset="-159966.74">20425 12920 19426,'-49'-35'-146,"34"-6"101,41 23 0,11 4-101,0 0 1,3 2-751,14 2 1,1 6 558,-12 6 1,-3 8 134,5 13 1,-8 10 206,-13 18 1,-13 9 229,-10-7 1,-7 5-1,-4-3-67,-1-6 0,-4-1 0,-2-3-120,-4 0 1,-4-2 0,4-6-49,-10 19 436,15-20-391,13-18-22,37-19-920,1-16 1,6-10-1158,2 2 0,4-2 0,0-2 1942,-2-2 0,-1-1 0,-2 1 1,10-6-1,-7 3 0,-2 0 1</inkml:trace>
  <inkml:trace contextRef="#ctx0" brushRef="#br0" timeOffset="-159683.74">21281 12710 19470,'32'-18'-64,"0"0"1,0 0 0,3 2-234,16 2 0,1 3 297,-4 0 0,0 1-17,1 2 1,-3 7 38,5 22 12,-33 37-350,-21-17 1,-7 6 341,1 2 0,-2 6 0,0-1-26,0-4 0,1-1 0,1 0-990,0 3 1,2 1-1,4-6 990,6-3 0,5-8 0,9-5 0,1-29 0</inkml:trace>
  <inkml:trace contextRef="#ctx0" brushRef="#br0" timeOffset="-159382.74">22443 12438 20479,'-38'31'125,"-1"-1"1,1 1 0,2-1-1,1 1 1,6 0-87,4 10 0,7 1-39,2-2 0,5 0-11,1-4 0,10-3 16,22-2 1,12-7-57,12-11 1,6-10 1,-7-7 0,3-5 1,-3-2-275,12-6 0,-7-5 312,-11-5 0,-14-2 141,-25 4-388,-63 12-201,0 26-330,12-1 0,-1 11-1082,15 9 0,3 10 0,4 0 1871,-5 12 0,4-1 0,-2 2 0,6-4 0,9 3 0</inkml:trace>
  <inkml:trace contextRef="#ctx0" brushRef="#br0" timeOffset="-111285.73">14556 17197 15235,'-6'6'1659,"1"-1"-1267,5-5-168,0 0 123,99-19-314,-58 10 1,4-1-812,12-2 1,9-2-1,-2 1 819,-12 1 0,-1 0 1,4-1 8,4 1 0,5-2 1,2 1-1,-1 0-472,-12 3 1,0 0-1,0 1 1,0 0-1,0-1 441,13-1 1,-1-1 0,0 1 0,-2 0 19,-7 3 0,0 0 0,-4 1 0,-4 0-164,12-1 1,-6 2 208,-8 0 0,-3 1 151,21-3 460,-18-1 934,-21 2-1427,-5-3 3066,-8 1-3268,-3 1 746,-1 2-746,-3 4 112,-4 1 224,1 0-336,-2 7-112,0-3 33,0 3-145,0-3-784,0-3 885,0 2 134,-2 2-11,-1 1 0,0 0 23,1-2 1007,1-2-693,0-1-181,0 0-178,0 1 22,-2 0 0,3 2-34,-1 0 34,-1-1 90,2 0-45,-1-1-45,1 0 0,0 1-11,0 2-12,-1-1-55,1 1-68,0-3-706,0 0-44,-6 1 246,-2-1-639,-8 1-761,-4 1-1782,-9 0 3832,-7 2 0,14-3 0,2 1 0</inkml:trace>
  <inkml:trace contextRef="#ctx0" brushRef="#br0" timeOffset="-109602.73">5594 18023 15112,'48'2'526,"-1"1"1,6-1 0,1-1-342,4-2 0,2-1-1240,-13-1 1,1-2 0,1 1 1139,5-2 1,1-1 0,0-1-34,4-1 1,1-1-1,1-1-431,2 0 0,0 0 0,1-1 387,-13 3 1,-1 0-1,1-1 1,0 1-151,2 0 1,1-1 0,-1 0 0,1 1 163,2-2 0,-1 1 1,1 0-1,0-1 11,-1 1 1,0 0 0,0 0 0,3 0 8,-2-1 1,3 0-1,1 0 1,-1-1 0,-1 1-102,6-1 0,-1 1 0,-1-1 0,1 1 109,1-2 0,1 1 1,-2 0-1,-5 1 346,-5 1 1,-5 0-1,-6 2-25,20-6 1392,-44 7-1673,-14 1 2131,1-11-2153,1-8 1000,-1-17-1034,-1 3 437,-4-5-404,-4 9 79,-11-15-45,-3-5-90,9 21 0,0-2-11,3 0 0,3 1 0,7-22 11,4 0-11,2 15 6,-6 7 0,-3-4 10,-8-9 1,-3-1-17,0-2 0,-3 1-377,-8-4 0,-5 3 377,2 14 0,-2 3 0,-2 1 0,-2 1-125,-1 2 0,-4 1 97,-15-8 0,-5 1 13,16 15 0,-2 1 0,-4 2-511,-1 3 0,-4 1 0,-1 2 0,1 2 518,-10-1 1,2 3-1,-3 3 8,8 5 0,-1 2 0,-1 1 0,2 1 0,-11 3 0,2 1 0,-2 2-12,14-2 1,-1 1 0,-1 1 0,0 0 0,0 0 0,-1 1 0,-1 1 0,-2 0 8,-4 0 1,-3 2 0,-2-1 0,-1 1-1,1 0-390,9-2 1,0-1 0,-1 1-1,1-1 1,-1 1 0,1 0 390,1-1 0,-1 1 0,1 0 0,0 0 1,0-1-1,2 1-7,-7 0 0,0 1 0,2-1 0,2 1 0,3-1-186,-7 2 0,5 1 0,1-1 184,2 0 0,2 0 0,0 0 7,4 0 0,2 0 0,-2 0-89,-6 1 1,-1 1 0,2-1 58,-10 7 1,3 0 571,-1-1 1,6 2-584,20-2 1,5 0 44,-2 13 2567,5 8-2567,-1 2 5,4-1 1,-1 6-1,-1 9 1,0 3 256,1 1 1,1 0-269,3 2 1,3-4 5,8-17 0,2-2 80,1 0 0,2 0-80,0-1 0,2 0 0,3 2 0,2-1-365,1-1 1,5 2-1956,12 11 1,6-2 2319,-3-16 0,1-4 0,-2 3 0,-1-6 0,5-13 0</inkml:trace>
  <inkml:trace contextRef="#ctx0" brushRef="#br0" timeOffset="-108667.73">14345 17200 12389,'0'5'2690,"62"1"-2287,-10-9 0,9-2-373,-11 1 1,5-1 0,3 0 0,0-1-1296,7-1 0,2-1 0,0-1 0,-2 1 1270,-9-1 1,-1 1 0,-1 0-1,-1-1 17,18-1 1,-2 0 0,-12-1 1750,2-8-103,-76-1-892,-41 10 1,-16 7-570,25-1 0,0 1 0,-1 1 7,-5 1 0,-1 0 1,7 1-139,2-1 0,17 2-33,27 1-96,50 0 1,30-3-17,-28 1 0,1 1 0,4 0 141,2-1 1,3 0 0,1 0 0,-3 0-117,4 0 1,-3 1 0,-1 1-11,-2 0 0,-1 2 0,-2 0-359,16 3 0,-5 3 321,-13 1 1,-6 2 100,6 11-156,-68 5 83,-20-17 0,-10-5-235,1 2 1,-3-1-743,-11-3 1,3-4-845,20-4 1,3-3 1882,-24-7 0,28 2 0,12 0 0</inkml:trace>
  <inkml:trace contextRef="#ctx0" brushRef="#br0" timeOffset="-97552.73">16673 16833 14764,'0'-4'1850,"5"-2"-1335,16 2-403,2 0 56,37-3-23,-27 4 1,3-1-96,16-2 1,4-1 12,-10 1 1,3-2 0,2 0-659,10-2 0,3-2 0,-1 1 617,-5 1 1,-2 1 0,1-1-20,5 0 1,0 0 0,-3 2-4,-12 3 0,-2 1 0,3 0-242,4 1 0,3 0 0,3 1 0,0 0 239,-5 0 1,1 0 0,1 0 0,0 1-1,1-1-376,-1 0 0,1 0 0,1 1 0,-1-1 0,1 0 379,1 0 0,1 0 0,0-1 0,-1 1 0,-3-1 5,2 1 1,-3-1-1,-1 0 1,1-1 5,3 1 0,1-1 1,-1 0-1,1 0-11,2 0 0,-1 0 0,1 0 0,5-1-4,-6 0 0,3-1 0,2 1 1,2-1-1,0 0 0,1 0 7,-7 0 0,1 1 1,0-1-1,1 0 0,1 0 1,2 0-1,1 0-199,-5 1 1,2-1 0,1 0 0,2 0 0,0 0 0,0 0 0,-1 0 0,-1 0 0,-3 0 195,8 0 0,-2 0 0,-2 0 0,0 0 0,0 0 0,-1 0 0,0 1-85,-1-1 1,0 1 0,1 0-1,-2 0 1,-1 0 0,-1 0 0,-3 1 75,6-1 0,-3 0 0,-2 1 0,0 0 0,1 0-100,1-1 1,-1 1-1,1-1 1,0 1-1,0-1 109,0 0 0,-1 1 0,1-1 0,2 0 0,3-1 0,-5 0 0,3 0 0,2 0 0,1-1 0,2 0 0,-1 0 0,1 0 0,-6 0 0,1 0 0,1 0 0,0 0 0,0-1 0,1 1 0,-1 0 0,0-1-32,0 1 1,1 0-1,-1-1 1,0 1-1,1-1 1,-1 1 0,0-1-1,-1 1 30,-1-1 1,1 1 0,0-1-1,-1 1 1,0-1 0,-2 1-1,-2 0 1,-1 1 36,1-1 1,-2 1 0,-3-1-1,1 2 1,1-1 0,3 0-32,-3 0 0,1 1 0,2 0 1,1-1-1,0 1 0,1 0 0,0 0 1,-1 0-7,-1 1 1,1-1-1,-1 1 1,0 0 0,1 0-1,0-1 1,2 1-1,0 0 19,1 0 0,1-1 1,1 1-1,0 0 1,1 0-1,0-1 1,0 1-1,-1 0 0,-1 0-23,5 0 1,0 0-1,0 0 1,0 0-1,-2 0 1,0 0-1,-2 1 1,-2-1-13,7 0 1,-3 0-1,-2 0 1,-1 0 0,0 1-1,-1-1 18,-3 1 0,0-1 0,0 1 0,-2 0 0,-2 0 0,-3 0-9,6 0 1,-3 0 0,-1 1 0,-1-1 142,1 1 1,-1 0 0,0 0 0,0 0-149,-3 0 0,-1 1 0,1-1 0,2 1-34,12 0 0,3-1 1,1 1-1,-1 1-50,-2-1 0,-1 0-1,0 1 1,0 0 136,-2 0 0,1 1 0,-2-1 0,-1 1-180,9 0 0,-1-1 1,-6 2-50,-1 1 1,-4 0 488,-3-1 1,-2-1-361,-5 1 1,1 0 1015,8-1 1,-1-1-1235,-11 1 0,-1 1-342,-2 0 0,-3 1 152,0 3 262,-29 2 208,-15-4 0,5-1 0,-6-2 0</inkml:trace>
  <inkml:trace contextRef="#ctx0" brushRef="#br0" timeOffset="-90235.73">29371 6537 11627,'-8'-11'2253,"1"2"21,7 9-1915,0 0-258,-20-37-90,9 25-11,-19-28 0,13 36 0,-19 2 0,-12 1-11,-4 1 22,-8 3-11,11 2 0,-3 4 0,3 0-11,-14 4 55,0 0-44,22-5 0,-2 1-78,-4 3 0,0 0-301,6-1 1,0 1 328,-5 2 0,1 2 38,8-1 1,-1 1-148,-1 1 0,-4 2 0,0 0 147,-4 0 1,-1 1 0,0 0 11,-1 0 0,0 0 0,1-1-425,1-1 1,1-1-1,2-2 190,-4-1 0,3-1 128,-2-1 1,0 0 78,2-3 0,-2 1-229,-16 1 1,-3 0 263,23-3 1,-1-1-1,-1 1-22,-11 3 0,-2 1 0,3 0 15,-11 3 0,2 1-163,2 3 0,2 1 157,14-2 1,2 0-1,-2 2 1,0 1-59,-1 1 0,-1 2 64,4-3 0,-4 3 0,0-2 0,-1 1 0,0-1 0,-1-1-8,0 2 0,0-1 0,0-1 7,4-2 0,0-2 1,2 0-56,-4 0 0,1 0 0,-1 1 0,-1-1 44,0 1 1,-2 3-4,3-1 0,-3 2 0,0 1 15,-4 2 0,-1 1 0,-3 1 0,4-1 0,-3 1 0,0 0 0,2-1 5,9-4 1,2 0 0,0-1 0,0 0-279,-15 7 1,0-1 0,3-2 272,14-6 0,2-1 0,1-1 3,-2 1 1,0-1 0,-1 0-9,2 0 0,-1 0 0,-3 0-4,1 1 1,-4 1 0,0 0 0,-1 1 19,-4 2 0,0 2 0,-1-1 0,0 1-358,-1 0 0,1 0 1,-1 0-1,0 0 341,1 1 1,-1 1-1,1 0 1,2-2 5,-2 2 0,2-2 0,1 0-168,-2 1 1,0-1 0,0 0 167,1-1 0,1 0 0,-4 1-12,4-1 1,-3 0 0,-1 2 0,0-1 11,-2 1 0,0-1 0,-1 1 0,-2 1-2,11-5 0,-1 1 0,-2 1 0,1 0 1,-2 0-1,1 1 0,-1 1 0,-2 1 0,0 0 0,1 0 1,0 0-1,2-1-173,-2 2 1,0-1 0,2 0 0,0 0 0,0 0 174,-1 2 0,0 1 0,1 0 0,0-1 0,4-1 5,0-1 1,3 0 0,0-1 0,-4 2-72,-2 2 0,-4 1 1,-1 0-1,-1 2 1,0-2 65,-1 2 0,0-1 0,-1 1 0,0 0 0,0-1-72,1 0 0,-1 1 1,1-1-1,0 0 0,1 0 74,3-3 0,0 1 1,2-1-1,1-1 1,3-1-3,-12 6 0,5-2 0,-1 1-47,0 0 0,0 2 0,0-1 47,-1 1 0,1-1 0,-3 4 2,11-6 0,-2 3 1,-2 0-1,0 2 0,0 0-14,7-4 1,0 0 0,-1 0 0,0 1 0,-1 1 0,-1 0 22,-2 1 0,-1 2 0,-1-1 1,0 2-1,-1 0 0,0-1 1,0 1-11,0 0 1,-1 0-1,0 1 1,0-1 0,0 0-1,2 0 1,1-2-18,1 1 1,0-2-1,2 0 1,1 0-1,-1-1 1,1 1 33,0-1 1,0 0 0,-1 0-1,2-1 1,2 0 0,2-1 17,-6 6 1,4-2-1,0 0 1,-3 4-43,6-5 1,-3 1-1,-1 3 1,0 0-1,-1 0 1,0 0 5,-3 3 0,0 0 0,0 0 0,-1 1 0,1-1 0,-1 1-9,1 0 1,0-1-1,0 1 1,0 0 0,0 0-1,1-1 9,0 0 0,0-1 0,1 1 0,0-1 0,2-1 0,3-1 11,-6 5 0,3-1 1,1-1-1,0 1-84,0 0 1,0 2 0,1-1 0,0 1 72,1-2 0,1 0 0,0 1 0,-3 3 66,7-8 0,-2 2 0,0 2 1,-2 0-1,1 0 0,0 0-74,1 1 1,-1-1 0,0 1-1,1 0 1,-2 1 0,0 2 3,0 0 1,-1 1 0,-1 2 0,0 0 0,0 1-1,1-1 1,0 1 1,1-2 0,0 2 1,1-1-1,0 1 1,0-2-1,2 0 1,1-1-62,1-1 0,1 0 0,2-2 0,0 0 0,0-1 1,0 1 59,-4 6 1,-1 0 0,2-1 0,0-1-1,3-3 3,-7 9 0,3-4 0,-2 3 130,10-12 1,-2 2 0,0 2 0,1 0 0,0 0-138,1 3 0,0 0 1,1 0-1,0 1 0,0-1 46,0 0 1,0 0-1,-1 0 1,2-1-1,1 1-221,-4 10 0,1 1 0,1-2 0,2-4-80,-1 2 1,2-4-1,0 0 274,0 1 0,-1 0 0,0 0-20,0 0 1,0-1-1,0 1 15,1-1 1,0 0 0,1 0-5,0 0 1,2-1 0,-1 3 320,3-3 0,-1 3 0,1 1 0,2 0-263,2-2 1,1 0 0,1 0 0,1 2-29,-1 7 1,1 4 0,1-2-1,2-3-59,1 2 1,2-3-1,3-2 26,4-4 0,3-3 0,1-2 0,2 2 0,4-1 482,1-4 1,3 3-1,2-1-479,1 0 1,2-1 0,1 0-8,-1 0 1,1 0-1,1-2 382,12 15 1,1-6-374,-6-18 1,1-3 5,2-1 1,2-1-12,0-2 0,4-1 120,-1-4 0,4 0 0,2-2-117,4 1 1,2-3 0,3 1-4,-3-3 0,4 0 0,1-1 0,1-2-139,5-1 0,2-2 1,1-2-1,-3-1 139,-7-1 0,-1-1 0,-1-1 0,1-1 0,2-1 0,0-1 0,-1-1 0,-2 0 3,2-2 1,-3-2 0,3 0-162,4 0 1,4-2 0,2 0 0,0 0 157,-8 0 0,1-1 0,0 0 0,0 0 0,1 0-284,0-1 1,0 1 0,0-1 0,0 0 0,0 0 283,-1 1 0,2-1 0,-2 0 0,0 0 0,-4 0 0,16-3 0,-3 1 0,-1-1-234,-13 1 1,0 1 0,-1 0-1,1-1 245,1 0 0,-1 0 1,1-1-1,4-1-20,4-1 0,3-2 0,3-1 0,0 0 0,0-1 9,-8 2 0,0-1 0,0 1 0,1-2 0,1 1 0,2-2 0,-6 3 0,2-2 0,1 1 0,1-1 0,0-1 0,1 1 0,0-1 0,-2 0-73,2 0 0,0-1 0,0-1 0,0 0 1,0 1-1,-1 0 0,-1 0 0,-1 0-25,9-1 1,-2 0 0,-1 0-1,-1 0 1,-1 1 0,1-1 95,-2 1 0,0-1 0,1 0 0,-2 0 1,-2 1-1,-2 1 2,8-1 0,-5 2 0,1-1 0,4 0-54,-8 2 1,2-1-1,2 0 1,1 0 0,0-1-1,0 1 87,2 0 1,1-1 0,0 1-1,0 0 1,0-1 0,0 1-54,0-1 1,1 1-1,0-1 1,-1 1-1,0 0 1,-1 0 19,-2 0 0,1 1 0,-1-1 0,-1 1 0,-2 1 0,-2 0 0,9-2 0,-3 0 0,-2 1 0,1 0-33,2-1 1,-1 1 0,1-1 0,-1 0 32,0 0 0,-1 0 0,1 0 0,0 0 0,0 0 0,0 0 0,1-1 0,-1 1 0,0 0 0,-2-1 0,2 1 0,3-2 71,-9 4 0,2-2 0,2 0 0,1 0 0,0 0 0,0 0-69,1 0 0,0 0 0,0 0 0,1-1 0,2 0 0,1 0-5,-7 2 0,2-1 0,1-1 0,1 1 0,0-1 0,-1 1 0,-1 0 0,-3 1-62,7-2 0,-1 0 0,-2 1 0,-1 0 0,0 1 0,0-1 72,-1 0 1,1 1 0,-1-1-1,-1 1 1,-2 0 0,-2 1-8,7-1 0,-4 0 0,-1 1 0,5-1 77,-7 2 1,2 0 0,2-1 0,1 0-1,0 1 1,0-1-77,0 0 1,1 0 0,-1 1 0,1-1 0,2 0 0,1 0-4,-7 1 1,3 0 0,1 0-1,0 0 1,1-1 0,-1 1-1,-2 0 1,-2 1-29,7-2 1,-2 1 0,-1 0 0,-1 0 0,-1 1 0,1-1 30,-2 2 1,0-1 0,0 0 0,-1 1 0,-2 0 0,-3 1-2,9-1 0,-3 0 0,-2 1 0,1-1 2,0 1 1,0 0 0,0 0 0,0 0-3,-2 0 0,0 0 0,1 0 0,3 0 0,2-1 0,3-1 0,2 0 0,1 0 0,-1-1-2,-10 3 0,-1-1 0,1 0 1,0 0-1,1-1 0,2 1 3,1-1 1,2 0 0,2-1-1,0 0 1,-1 1 0,-1-1-1,-3 1-1,11-2 0,-4 0 0,0 1 0,-2-1 0,0 1 0,-2 0 0,1-1 0,-2 1 0,-1 1 0,-4 0 0,-2 1 0,-4 0 0,-1 1 0,4-1 47,0 0 1,2-1-1,1-1 1,1 0 0,0 1-51,1 0 1,0-1 0,0 1 0,0-1-1,0 1 58,-1 0 1,0-1-1,0 1 1,-1 0-1,0 0-81,9-2 1,-2 0 0,0 0 0,0 1-26,-5 1 1,0 0-1,-1 0 1,-3 1 259,1-1 1,-3 1 0,5-1-213,3 0 0,6-2 0,0 0 0,-3 0 3,4-1 0,-3 1 0,2-2 292,-6 1 1,2-1 0,1 0 0,-1-1-229,-2 0 1,1-1 0,-2 0-1,-3 1-109,5-3 0,-2 0 0,-3 0 93,-4 0 1,-2 1 0,-4 0 29,0-2 1,-2 0 826,11-8 0,1-4-877,-2-2 0,0-3 16,-1 1 1,-2-2-97,-2-2 0,-4 0 237,-10 7 0,-2-1-17,2-3 0,-1-2-28,-1-1 0,-1-5-6,-5 2 1,-1-4 0,-2-1-109,-1-2 0,-2-1 0,-1-3-24,-4 5 1,0-3 0,-2-1 0,-2-1-1,-1-1 1,-3-2 0,-1 1 0,-1 2-189,-1-8 1,-1 3 0,-1-1 185,-3-3 0,-1-1 0,0 4 18,0 13 1,0 3 0,0-4 195,-1-2 0,-1-4 1,1-2-1,-1 1-172,0-4 0,0-1 0,1-1 0,-1 1-406,0-1 0,0 0 1,0-1-1,0 1 369,-1 1 1,1 0 0,-1 1 0,0 2-6,-2-2 0,0 3 0,-1 0-185,-1-3 1,-1 1-1,-1-1 185,0 1 0,-1 0 0,-3-4 4,3 13 1,-3-1-1,-1-3 1,0 0 0,-1 0-8,0-2 1,-1-1 0,-1 0 0,0-1-1,-1-3-1,-1 1 0,0-4 1,-1 0-1,0-1 1,0 1-1,0 4-114,1-2 1,-1 2-1,1 1 1,0 1-1,0 0 118,0 1 0,1-1 0,-1 2 0,1 1 0,0 2 5,1 4 1,1 2 0,0 1 0,-1 0-90,0-1 1,0 0 0,0 0 0,0 0 83,0 0 0,0 1 0,-1-2 0,0-2 2,-1-3 0,-2-2 1,0-3-1,-1 0 0,1 1 9,-2-3 1,0 0-1,-1 0 1,0 0-1,1 0-77,-1-1 1,0 1-1,1 0 1,-1 0-1,0 1 68,1 3 0,0 0 1,-1 1-1,1 1 0,1 4-2,1 1 0,0 3 0,0 1 0,0 0-22,0-1 0,-1 1 0,0 0 0,1 0 19,-1 1 0,1 1 0,-1-2 0,-1-1 131,-1 0 1,-1-1 0,-2-2 0,0 0-1,0 0-131,-2 0 1,0 0 0,-1 0 0,-2 0 0,0-2 3,-1 1 1,-2-2 0,0-1 0,-1 1 0,0 0 0,1 4-119,0-1 0,0 2 0,1 1 0,0 1 0,-2 1 123,1 2 1,0-1 0,-1 2 0,1 1-1,1 3-14,-10-10 1,3 4 0,-1 2 258,0 0 0,0 1 0,0 1-255,1 2 0,1 0 1,-3-1 95,5 2 1,-3-1 0,0-1 0,-1 0-351,1 0 0,0-1 1,0 0-1,-1 1 56,2 1 0,0-1 1,0 1-1,0 1-52,-10-9 0,1 1 0,2 6-374,-4 0 0,0 5-2437,-2 3 1,-1 4 3327,-4 3 0,4 3 0,22 8 0,3 3 0,-23-5 1</inkml:trace>
  <inkml:trace contextRef="#ctx0" brushRef="#br0" timeOffset="-89002.73">29704 4550 13913,'2'-5'1121,"-8"49"-740,0-1-253,0 2 1,-1 4-720,0-8 0,0-1 591,-2 4 0,0 0-17,-1 1 0,-1 0-207,0-1 0,0-1-695,0-1 1,1-1 918,0-1 0,2-3 0,-2 5 0,3-12 0</inkml:trace>
  <inkml:trace contextRef="#ctx0" brushRef="#br0" timeOffset="-88801.73">29444 5391 14406,'-12'8'3025,"3"-2"-2633,-17 34-269,30-26 1,-12 27 313,43-37-292,-3-16 1,4-6-101,4 0 0,0-4-252,6-6 0,-1-1-477,-12 8 0,-3 3-1310,6-2-326,-28 18 2320,-6 8 0,-2-4 0,0 4 0</inkml:trace>
  <inkml:trace contextRef="#ctx0" brushRef="#br0" timeOffset="-80236.73">29422 3166 16871,'0'-5'840,"0"1"-806,53-8-34,-11 7-811,2-1 0,2-1-2371,17 6 3182,-6 0 0,-24 1 0,-14 0 0</inkml:trace>
  <inkml:trace contextRef="#ctx0" brushRef="#br0" timeOffset="-80083.73">29701 3230 16670,'-10'6'95,"2"29"0,3 11-314,4-8 1,1 2-1284,-4 17 1,3 2 1501,4-13 0,1-6 0,-1-9 0,5-10 0</inkml:trace>
  <inkml:trace contextRef="#ctx0" brushRef="#br0" timeOffset="-79818.73">29958 3559 18026,'59'3'-617,"-13"-15"572,-8-18-33,-36 2 10,-22 19-525,-16 15-3766,-1 16 4359,17-2 0,4 1 0,16-15 0</inkml:trace>
  <inkml:trace contextRef="#ctx0" brushRef="#br0" timeOffset="-79584.73">30366 3214 17823,'3'37'-168,"1"-1"0,2 10 0,2 0-4611,0-10 1,0-1 4778,1 0 0,-1-2 0,0 4 0,-5-25 0</inkml:trace>
  <inkml:trace contextRef="#ctx0" brushRef="#br0" timeOffset="-79251.73">30257 3478 17252,'62'-18'-1040,"1"0"0,-19 5 1,-7 1-1,-4 6 0</inkml:trace>
  <inkml:trace contextRef="#ctx0" brushRef="#br0" timeOffset="-78934.73">30723 3357 19022,'-9'15'-224,"9"-3"45,31-2 34,18-5 145,1-23 44,-23-2 1,-3-6 22,6-32 73,-19 1 0,-8-5 112,-6 8 0,-3 0 381,0-5 1,-2 4-534,-2 15 1,-1 7-134,-4 7-326,7 59-862,16 4-499,2-3 0,4 1 1720,8-5 0,1-4 0,6 7 0,0-9 0</inkml:trace>
  <inkml:trace contextRef="#ctx0" brushRef="#br0" timeOffset="-78418.73">31726 2849 17970,'-61'-9'406,"-1"0"1,8 0 0,10 2-339,21 3-57,12-1-11,17-2 78,29-14-168,-9 2 1,3-2 117,7-8 0,0-1-28,-9 7 0,-2 1-123,7-12 123,-25 43 218,-17 27 1,-10 15-130,5 1 1,-1 5 0,1 1-759,-2 1 0,1 2 1,1 0 670,4-11 1,-1 2 0,3-1 0,4-4 8,9 16 0,8-5-384,4-7 1,6-4 372,6-9 0,4-5-11,1-8 0,1-5-62,-2-5 0,-1-8-22,4-17 0,-4-12-264,-10-12 0,-7-7-1098,-5-11 1,-7-2-46,-8 8 1,-10 9 1501,-23 22 0,-2 11 0,6 6 0,-20 31 0</inkml:trace>
  <inkml:trace contextRef="#ctx0" brushRef="#br0" timeOffset="-78149.73">30656 4299 15515,'9'48'280,"1"-1"0,0-4 0,0-1-420,5-2 0,-1-3-2907,7 15 3047,2 6 0,-15-39 0,-5-9 0</inkml:trace>
  <inkml:trace contextRef="#ctx0" brushRef="#br0" timeOffset="-77785.73">30662 4475 19123,'27'-31'138,"-1"1"1,5-2-1,3 4-127,4 6 1,5 2-1430,4-2 0,5-2 1,-3 1 1304,9-4 1,-1 1-26,-8 4 0,1-2 0,-5 3 314,-7 1 0,-5 2-659,11-12 1036,-23 8-306,-35 9 425,-27 19-487,12 8 0,0 6-107,-20 20-11,20 19 2015,23-13-2049,17 2 167,8-1-161,6-18 0,7-3-179,1-5 0,2-3 50,0 0 1,-1-4-695,23-1 414,-33-11 348,-10-2-68,-8 0-3563,-4 0 3653,-2 0 0,0 0 0</inkml:trace>
  <inkml:trace contextRef="#ctx0" brushRef="#br0" timeOffset="-77632.73">31705 4254 19280,'0'-11'2297,"0"2"-2118,0 9-179,0 0-829,-21-20-1602,27 18 2431,1-15 0,11 21 0,8-2 0</inkml:trace>
  <inkml:trace contextRef="#ctx0" brushRef="#br0" timeOffset="-77468.73">31705 4234 19664,'30'32'14,"0"1"0,0 0 0,12 10 0,-8-2-182,-9 8-1133,-41 7-1478,-8-18 0,-8-1 2779,-5-4 0,-2-4 0,6-6 0,3-4 0,-4-1 0</inkml:trace>
  <inkml:trace contextRef="#ctx0" brushRef="#br0" timeOffset="-77135.73">30646 5642 15571,'11'-3'1513,"-2"1"-1278,-9 42-235,-1-22-134,-1 28-2970,1-37 3104,-1-5 0,2-4 0,0 0 0</inkml:trace>
  <inkml:trace contextRef="#ctx0" brushRef="#br0" timeOffset="-77001.73">30646 5425 15795,'5'-5'-6062,"-2"1"6062,-3 4 0,0 0 0,0 0 0</inkml:trace>
  <inkml:trace contextRef="#ctx0" brushRef="#br0" timeOffset="-76817.73">30883 5490 19224,'4'0'986,"0"0"-1019,-6 46 33,11-15-522,-2 11 1,1 3-106,7 1-337,1 10-2688,-23-9 3652,-21-5 0,12-12 0,-10-11 0</inkml:trace>
  <inkml:trace contextRef="#ctx0" brushRef="#br0" timeOffset="-76168.73">30630 7012 15829,'2'6'3171,"48"0"-2813,-15-19-285,2 5 1,0-4 15,11-27-67,-22 4 1,-5-5-18,-5-4 1,-9-2-12,-10-11 1,-9 2-18,-2 12 1,-7 6 22,-11 7 0,-5 7 34,-22 9-12,-2 20-11,3 15-22,27 4 0,5 6-17,11 3 0,6 1 6,8 31-192,33-35 1,13-9-173,10-16 0,4-9 348,-12-2 1,1-4 0,-2-3-91,13-9 0,-8-5 340,-17 3 1,-8-2 470,-6-9-32,-20 21-349,-2 6-302,-1 5 11,-3 13 1,2 11 367,1 40-402,12-28 1,4-1-169,-2 2 1,4-3-253,8-5 1,5-7-1250,23-3 1692,-14-16 0,-2-2 0,1 1 0,6-8 0</inkml:trace>
  <inkml:trace contextRef="#ctx0" brushRef="#br0" timeOffset="-75885.73">31269 6703 19022,'36'-11'-1804,"0"1"0,11-9 1,-3-6 1747,-14-2 0,-4-3 1389,1-1 0,-10 0 819,-26-6-1547,-19 31-124,-3 25 1,1 10-202,-6 24-246,13-13 0,2 3-23,8 2 0,8 1-560,12-6 0,5-1-577,0 0 0,6-6-57,11-9 1,6-8 1182,27-6 0,-25-8 0,-8-2 0</inkml:trace>
  <inkml:trace contextRef="#ctx0" brushRef="#br0" timeOffset="-75635.73">31681 6606 19246,'-36'8'823,"1"-1"1,-23 8-824,61-1 0,19 0-269,24 0 1,8 0-528,-3 4 1,-1 3 537,1 8 1,-5 3 268,-16-5 0,-11 1 79,-34 30-90,-15-33 0,-7-5-1446,-18 2-2717,19-10 0,3-6 4163,3-23 0,16 10 0,7-8 0</inkml:trace>
  <inkml:trace contextRef="#ctx0" brushRef="#br0" timeOffset="-75152.73">31847 6705 17409,'0'4'1031,"0"-1"-762,0-3-236,46-20-33,-22 4-28,8-5 0,-3-3 51,-13-5 570,-13 2-77,-15 12 134,-19 25-359,-2 29-235,16-6 0,4 5-56,5 8 0,6 1 0,5-9 0,7-2-392,11 0 0,6-8-314,17-10 583,19-2-174,-30-25 0,-1-8 101,-4-2 0,-2-4 269,1-1 0,-4-2 520,4-25 158,-21 26 56,-3 10-280,-2 5 245,-1 4-492,0 1-246,0 0-34,1 1-67,5 1-79,5 1-134,8 1-168,3 3-23,3 8-840,4 19-2341,-6 11 3652,0-2 0,-13-12 0,-5-19 0</inkml:trace>
  <inkml:trace contextRef="#ctx0" brushRef="#br0" timeOffset="-74734.73">32517 6639 19011,'-5'-2'1513,"2"1"-1368,3 1-145,1 11 0,7-2-459,14 10-404,8-11 348,5-15 425,-8-13 90,-11-3 34,-5-1 44,-4 13 113,0-1-57,0 1 23,8-9 168,1-5-78,3-1-23,-3 0 0,-6 9 112,-4 5-112,-2 4-179,-2 4-57,-9 24-10,-3 2 33,-6 22-22,1-3-23,6 2-1030,3-2-1356,6-2-5692,13-7 8112,9-7 0,-6-12 0,2-6 0</inkml:trace>
  <inkml:trace contextRef="#ctx0" brushRef="#br0" timeOffset="-74384.73">33040 6416 19897,'-41'36'56,"16"-2"-23,67 0-980,-9-13 1,4 2 251,0 0 0,0 1-129,1 2 1,-4 1-5272,-8 17 6095,-13 6 0,-11-24 0,-4-2 0</inkml:trace>
  <inkml:trace contextRef="#ctx0" brushRef="#br0" timeOffset="-74051.73">30779 8067 17610,'44'-18'215,"-1"-1"0,1 1 1,4-1-1,2 1 0,6-1-43,-2 3 1,5-1 0,4 0 0,0 1-1,-2 0-1286,-8 2 0,-2 2 0,0-1 0,1 1 0,3-1 1114,5-1 0,2 0 0,2-1 0,1 1 0,-2 0 0,-2 2-218,-2 0 0,-1 0 0,-2 2 1,1 0-1,0 0 213,1 0 1,1 0-1,0 0 1,0 1 0,0 0-95,-2 1 0,-1 0 0,1 0 1,0 0-1,2 1-612,-2 1 0,2 0 0,1 1 0,-1 0 0,-2 0 0,-4 1 711,3-1 0,-3 1 0,-3 0 0,1 0 0,19 0 0,-1 1 0,-16 1 0,-11 1 0</inkml:trace>
  <inkml:trace contextRef="#ctx0" brushRef="#br0" timeOffset="-73534.73">30673 8337 17129,'6'-3'560,"-1"1"-174,24-15 1,10-6-185,-7 7 0,3-1-958,8-5 0,7-4 0,4 0 848,-9 6 0,3 1 0,3-1 0,2 0 0,2 1-528,0 0 0,2 1 1,3 1-1,0-1 1,1 0-1,-1 0 437,2 0 1,0-1 0,1 0 0,0 0 0,0 1 0,1 1-1,-7 3 1,1 0 0,1 0-1,-1 0 1,0 1 0,-2 1-1,-3 1 10,7-2 0,-3 2 1,-2 1-1,0-1 0,-1 1-8,11-3 0,-1 1 0,-1 0 0,-2 1 76,-5 1 1,-2 0-1,-2 0 1,0 1-24,10-3 0,-2 1 0,-6 0 509,-6 2 1,-7 0-118,22-6 469,-67 9-850,-5-2 2912,-10-2-2957,8 4 1073,0 1-1755,10 5 254,1 0-837,1 4-1099,0-1-2454,0 1 4796,-5-1 0,3-3 0,-3 0 0</inkml:trace>
  <inkml:trace contextRef="#ctx0" brushRef="#br0" timeOffset="-39437.73">25706 2595 14361,'52'-12'418,"0"-1"1,6-2-1,1-1-278,2-4 0,2-1-1758,-14 5 1,2 0 0,2 0 1669,4-2 0,2 1 0,1 0-16,-12 3 1,0 0-1,1 0 1,5-1-249,-4 2 1,4 0 0,2-1-1,0 0 1,0 0 0,-3 1 211,12-2 0,-2 0 0,0 0 0,3 0 7,-11 2 1,3 0-1,1 0 1,0 0-1,-1 1 1,-5 0 63,7 1 0,-5 0 0,1 2 0,2-1-71,-2 0 0,2 1 0,1 0 0,0 1 0,-1 0-146,9-1 0,-1 1 1,0 1-1,0 0 130,-10 1 0,2 0 1,0 0-1,-2 1 1,-4 1 15,10-1 0,-4 1 0,-5 1 5,4 1 1,-11 1 1402,-13 1-1441,-15 0 2439,-11 4-2641,-4-3 1596,-3 3-2862,-3-3 951,-6-3 550,-8-5 0,6 3 0,-1-2 0</inkml:trace>
  <inkml:trace contextRef="#ctx0" brushRef="#br0" timeOffset="-38769.73">27139 2384 13924,'-5'0'314,"2"0"-275,31-6 0,18-2 134,-10 1 1,4-1-695,8-1 1,7-1-1,4 0 605,0 1 0,4 0 0,3 0 0,2 1-691,-6 0 0,3 1 0,0 0 0,2 1 0,-1-1 607,-11 1 0,1 1 0,1-1 0,-1 0 0,0 1 0,0 0-210,12-1 0,0 1 0,-1 0 1,-1 0-1,-5 1 218,-3 0 0,-3 1 1,-3 0-1,1 1-194,13-2 1,-1 1 0,-2 0 185,-6 1 0,-1 1 0,0 0 82,6 0 0,0 0 0,-3 0-90,-12 1 1,-3 0 0,0 0 895,18 0 0,-6 0-888,-3 0 3199,-39 0-2908,-14 0 1275,-9 0-1363,-1 0 425,-4 0-560,5 0 130,6 0-7,3 0-147,-2 0-44,1 0-8325,-2 0 8325,1 0 0,2 0 0,-1 0 0</inkml:trace>
  <inkml:trace contextRef="#ctx0" brushRef="#br0" timeOffset="-21837.73">14962 17357 16860,'1'4'179,"28"-11"0,14-8-123,-9 5 0,4-2-1485,10-3 1,7-2 0,-1 0 1432,-2 2 0,1 1 0,1-1-4,7-3 0,3 0 0,1 0 8,-13 3 0,1 0 1,0 0-1,0 0-8,2 0 0,-1-1 0,1 0 0,0 1-9,-2 0 1,0 1 0,-1-1 0,0 2-160,13-3 0,-2 0 0,-2 3 63,-7 2 1,-1 2 0,-3 1-26,13-1 1,-5 4-50,-14 6 0,-4 2 668,9 10-702,-26 9-437,-20 2-279,-20-5 1821,-10-4-4343,-12-9 3776,0-3 0,17-3 0,5 0 0</inkml:trace>
  <inkml:trace contextRef="#ctx0" brushRef="#br0" timeOffset="-10553.74">25594 17515 17778,'4'52'198,"0"-1"0,-1-1 1,4-2-177,3-12 1,1-1-595,-1 1 0,-1-2 628,8 30 92,-4-13-148,-2-15 351,-5-18 253,-4-30-368,-22-49-197,10 27 1,-1-3-417,-9-16 0,-1-1 360,3 6 1,0-2 19,4-2 1,0-5 0,3 0 14,3 0 1,2 0 0,5-1-19,3-5 0,4 0 0,6 5 19,12-5 1,7 14-70,-1 25 0,1 14 205,17 38-188,-34 35 33,-14-22 0,-5 1-152,-3 4 0,-5 1 152,-2-6 0,-3 2 0,1-2-6,-5 13 1,1-2-152,0-3 0,3-3-33,3 8 785,15-37-551,23-10 429,26-9-468,-4 1 1,6 0-6,11 1 0,0 1-795,-8 3 1,-2 1-378,-3 2 1,-5 1-1966,5 4 3221,-10-4 1,-19-5-1,-6-3 1</inkml:trace>
  <inkml:trace contextRef="#ctx0" brushRef="#br0" timeOffset="-10270.74">26179 17464 19269,'23'-54'45,"-3"8"-34,-4 26 34,-7-2 11,-23 7 123,-4 2 34,-16 9-67,8 14-34,-6 34-124,22-11 1,3 3-437,-1 9 0,8 0-3228,13-6 1,7-4 3675,17 5 0,1-24 0,-19-16 0</inkml:trace>
  <inkml:trace contextRef="#ctx0" brushRef="#br0" timeOffset="-10069.74">26447 17352 17106,'0'-8'3597,"0"1"-3496,0 7-146,-1 14 45,12 2-314,5 15-661,12-3 606,-1 2 134,-5-2 111,-10-1 12,-6-1-4000,-13 1 4112,-2-13 0,0 0 0,1-14 0</inkml:trace>
  <inkml:trace contextRef="#ctx0" brushRef="#br0" timeOffset="-9736.74">27452 17028 17879,'42'0'-4916,"0"0"1,21 14 4910,-30 2 1,-20 1 0,-11-5-1</inkml:trace>
  <inkml:trace contextRef="#ctx0" brushRef="#br0" timeOffset="-9617.74">27647 17271 15493,'0'4'2420,"0"0"-2420,0-4-2879,64-21 2879,-33 5 0,0-1 0,7 4 0,0-1 0,8-14 0</inkml:trace>
  <inkml:trace contextRef="#ctx0" brushRef="#br0" timeOffset="-9017.74">28906 16465 20602,'-36'-4'392,"0"0"1,-27-3-326,32 4-78,-8 1-56,3 14-23,-8 30 90,15 8-218,14-13 0,3 1 218,-3 27 0,8-32 0,2 0 0,-3 26-56,4-8-22,3-14 22,5-10 157,10-14-45,3-15-12,12-15 415,0-12-459,-4 5 0,4 1-118,3 6 0,3 3-50,9 1 0,3 9-213,-1 18 0,-3 9 330,-9-1 1,-4 5 39,-3 8 0,-7 1-56,-5 17 56,-8-2-1,-10-4-918,-18 5 930,-7-24 0,3-2 0,6-23 0</inkml:trace>
  <inkml:trace contextRef="#ctx0" brushRef="#br0" timeOffset="-8770.74">29295 16529 18709,'0'54'-224,"0"1"0,7-2 0,5-3 224,5-5 0,2-5 0,8 10 0,2-27 0</inkml:trace>
  <inkml:trace contextRef="#ctx0" brushRef="#br0" timeOffset="-8436.74">29652 16443 19403,'-24'36'463,"1"0"0,2-1 1,5 0-420,7 21-16,13-18 0,8-1-179,6-8 0,4-2 50,1-1 0,3-5 12,36-3 89,-17-29 22,2-23 68,-21-21-90,-21 20 0,-7 0-45,-20-20-11,-25 15-426,13 31 0,-2 4-447,-14 0-1660,-9 10-4078,37 6 6667,11 4 0,8-6 0,3-2 0</inkml:trace>
  <inkml:trace contextRef="#ctx0" brushRef="#br0" timeOffset="-8019.73">30108 16294 17129,'1'-4'3518,"0"2"-2621,-44 11-752,23 0-145,-29 9-45,39-3 45,9 0 23,15 2 33,31 10-157,-12-11 0,2 1-50,1 0 0,1-1 128,0 1 1,-3-1-326,5 8-257,-8 10 337,-20-2-1996,-31-2 2264,-29-17 0,13-9 0,-3-9 0</inkml:trace>
  <inkml:trace contextRef="#ctx0" brushRef="#br0" timeOffset="-7852.73">30113 16291 19314,'50'-23'80,"-1"1"1,1 0 0,-4 1 0,0 1-1,-3 3-1352,6 1 1,-4 3-4036,16-2 5307,-5 3 0,-42 11 0,-12 1 0</inkml:trace>
  <inkml:trace contextRef="#ctx0" brushRef="#br0" timeOffset="-7536.73">28752 17777 19964,'63'-18'121,"0"0"0,-1 0 0,1-1 0,0 1 0,-3-1 0,1-2 0,1 0 0,0-2 0,1 0 0,1-3-949,-11 4 0,1-2 0,1-1 0,0-1 0,0-1 0,0 1 0,-2 0 0,0 2 646,8-5 1,0 1 0,-2 0 0,0 0 0,-1 1 0,-1-1-161,-3 3 0,0-1 1,-1 0-1,-1 1 1,-3 1-1,-4 3-1395,10-6 0,-5 2 1,-3 1 1736,9-6 0,-6 3 0,0-3 0,-25 12 0</inkml:trace>
  <inkml:trace contextRef="#ctx0" brushRef="#br0" timeOffset="-7253.73">29011 17948 19829,'50'-12'172,"0"-1"0,0 0 1,-1 1-1,5-5 0,2-1 1,1-2-1,3-2 1,1-2-239,-11 3 0,2-1 0,2-1 0,0-2 0,1 0 0,0 0 0,0 0 1,-2 1-885,5-2 1,-1 0-1,0 1 1,0 0-1,-1-1 1,1 0 0,1 0 864,2-1 0,2-1 0,1 0 0,-1-1 0,-1 2 0,-2 0 0,-2 2-572,6-3 0,-3 3 0,-1 0 1,-2 0-1,1 0-65,-3 0 0,-1 1 1,0-1-1,-1 1 0,-2-1 743,9-4 0,-1-2 0,-3 2 1,-4 2-1,-8 5 0,-4 1 1,-3 1-1,1-6 0,1 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2:48:10.2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6932 2694 16389,'-31'27'769,"0"0"1,2 1 0,5 3-686,7 11 0,9 2-34,9-2 0,6-2 0,0 1 1,8-6-370,11-9 1,6-10 351,33-13 6,-30-12 1,0-4 21,-1-4 1,-1-6 606,4-18 0,-5-7-355,-11-1 1,-5-2-264,0 1 1,-6 1-51,-10 7 0,-10 4-488,-20 10 1,-7 10-9344,-24 12 9533,24 3 1,2 5 0,0 18 0,29-8 0</inkml:trace>
  <inkml:trace contextRef="#ctx0" brushRef="#br0" timeOffset="500">10858 2611 15471,'11'51'153,"0"0"0,-1-2 0,0-3-153,4 16 0,-6-26 0,-2-10 0</inkml:trace>
  <inkml:trace contextRef="#ctx0" brushRef="#br0" timeOffset="1000">14790 2711 17924,'22'-27'258,"1"1"0,6-2 0,4 7-270,28 8 1,0 7-28,-30 21 0,-7 9 44,-17 10 1,-10 5 123,-8 15 0,-6 2 44,-3-1 1,-3-3-141,0-13 1,5-4 202,21 7-236,30-33-90,-3-7 0,6-4-695,8-5 1,5-4 0,3 0 585,-3 0 1,3 0 0,0-1-1,-4 1 1,1-1 0,-2 0 0,-1 1-1,-1 0 1,0 0 0,1 0 0</inkml:trace>
  <inkml:trace contextRef="#ctx0" brushRef="#br0" timeOffset="1517">19296 2277 19919,'48'-4'-56,"-1"1"0,-2 6 0,-4 7 22,-12 8 1,-5 4 10,11 28 12,-28-10 56,-28 15 45,-12-11 134,-5-3-90,10-23-44,26-13-90,20-5 0,16 0-23,18-1 6,-4 5 1,4 3-40,1 6 0,-1 4-181,-1-2 1,-5 4 191,-10 3 1,-11 4 44,-18 12 5,-25-9 1,-8-2-17,2-4 0,-2-2 11,-3-1 0,0-3 0,-6 0 0,28-20 0</inkml:trace>
  <inkml:trace contextRef="#ctx0" brushRef="#br0" timeOffset="2284">23098 2325 17330,'0'-8'2970,"0"1"-2970,0 7-90,0 0 90,0 8 34,8 17 22,14 9-23,6 1 1,14-9-34,-2-17-78,5-4-102,1-7-55,-1-9 213,-4-6 55,-1-19 79,-18 9 415,-2-3-102,-17 18-425,-2 8-78,-1 4 100,0 30 1,-2 24-23,2-13 0,2 3-398,1-6 1,3-2-2550,12 28 2947,16-32 0,-15-14 0,2-8 0</inkml:trace>
  <inkml:trace contextRef="#ctx0" brushRef="#br0" timeOffset="3001">27140 2214 20893,'-37'-3'67,"-1"-1"1,-27-1-68,14 5 23,19 0-23,21 0-34,2 1 34,1 4-79,-4 22 68,-6 24 11,2 3 0,0 7-11,8-23 11,3-7 0,4-7 45,6-5-34,19-11-11,20-2-79,4-6-178,9-1-236,-14 9-33,-2 7 200,-4 12-346,-7 20 594,-14 0 78,-13-3 11,-14-12 11,-19-12-22,5-7-6017,-17 0 6017,17-9 0,2-3 0,14-1 0</inkml:trace>
  <inkml:trace contextRef="#ctx0" brushRef="#br0" timeOffset="4769">1919 3486 12132,'3'8'3115,"8"43"-2656,-6-21-325,1 4 1,-1 0 189,-2 7 91,-1-4 179,-2-7 292,-4-9 458,-1-8-33,-4-8-616,-2-11-483,0-13-167,3-18-45,3-18 0,4 21 0,3-1 0,3-3 0,3-2-11,8-13 0,5 2 5,-3 16 1,3 3-40,7-6 0,3 7 11,22 14-11,-8 28 1,2 12-405,-2 15 1,-3 6-528,2 3 1,-6 3 95,-10 9 1,-9 0-1088,-12-17 1,-5-3 1966,-7-2 0,-1-3 0,3 6 0,-9-14 0</inkml:trace>
  <inkml:trace contextRef="#ctx0" brushRef="#br0" timeOffset="4903">2082 3702 18272,'55'-21'-1244,"0"0"0,2 0 0,-6 5 1,-4 9-1,-6 1 0</inkml:trace>
  <inkml:trace contextRef="#ctx0" brushRef="#br0" timeOffset="5117">2808 3490 18328,'-37'3'545,"0"-1"0,2 3 1,2 3-501,-10 13-6,18 1 0,4 5-39,-4 29 11,10 0-11,29-7-112,16-26-1597,3-14 1,6-4 1708,2-5 0,0-3 0,23 2 0,-16-9 0</inkml:trace>
  <inkml:trace contextRef="#ctx0" brushRef="#br0" timeOffset="5300">2974 3595 19381,'-33'17'325,"0"0"0,-21 15-247,37 10-44,24-2-314,11-2-1132,22-13-1176,6-17 2588,5-5 0,-22-3 0,-6 0 0</inkml:trace>
  <inkml:trace contextRef="#ctx0" brushRef="#br0" timeOffset="5451">3220 3785 15482,'0'0'0</inkml:trace>
  <inkml:trace contextRef="#ctx0" brushRef="#br0" timeOffset="5967">2308 4698 19168,'0'-6'706,"0"1"-762,0 5 101,27 10-11,-1-4-34,29 6-12,-7-8-537,1-5-582,5-13 1120,-21-4 313,-6-4 112,-22 5-33,-5 9-504,-3 20 78,1 50 39,0-15 1,0 2 5,1 2 0,0 1-118,1-2 1,0-5 117,0 6 22,0-10-22,-4-12 67,-3-12 23,-6-9-12,-10-21-2688,8-21 156,-1-3-2454,23-7 4964,7 18 0,-1 13 0,-1 4 0</inkml:trace>
  <inkml:trace contextRef="#ctx0" brushRef="#br0" timeOffset="6134">2726 4912 19134,'43'-12'-392,"0"0"0,-5 8 0,-4 6-975,1 21-785,-15 15 2152,-23-8 0,2-13 0,-4-3 0</inkml:trace>
  <inkml:trace contextRef="#ctx0" brushRef="#br0" timeOffset="6333">1817 5590 21678,'54'-22'0,"1"1"0,-1-1 0,5 0 0,2 0 0,6 0-68,-17 9 1,4-1 0,2 1 0,2 0 0,0 1 0,-1 1-1572,-2 1 1,0 1-1,0 1 1,1 0 0,-1 1-1,-1-1 1363,12-2 1,0 0-1,0 0 1,-3 1 0,-5 2-1,11 2 1,-5 1-1,-13 2 1,-1 2 0</inkml:trace>
  <inkml:trace contextRef="#ctx0" brushRef="#br0" timeOffset="6950">2499 6601 18496,'0'-7'851,"0"2"-884,0 5-1,0 48 34,0 1-452,0-3 1,0 5 249,2-8 1,0 0-583,0 0 0,1-1-2410,1-1 0,1 0 3194,-2-1 0,0-3 0,1 5 0,-4-9 0</inkml:trace>
  <inkml:trace contextRef="#ctx0" brushRef="#br0" timeOffset="7452">2223 9041 17935,'18'-37'392,"-1"0"0,11-6 1,2 4-393,15 3 0,-14 15 0,1 4-101,12 7 0,-8 22-89,-13 18 55,-21 13 1,-12 7 137,-4-10 1,-6 1 0,-1 0-480,3 1 1,-1-1-1,-2 0 588,-4-1 0,-3-1 0,3-4 62,2-3 0,3-4 344,-7 14-451,11-17-21,11-15 55,18-5-405,41-19-1192,-7 4 1,3 1-208,2 0 0,2 1 1703,4 2 0,-5 3 0,-8 4 0,-13 5 0</inkml:trace>
  <inkml:trace contextRef="#ctx0" brushRef="#br0" timeOffset="8053">2121 11723 16591,'51'-26'257,"0"-1"1,-4 2 0,-5 8-202,-3 15-56,-9 11 0,-13 7 123,-8 14 0,-15 11-78,-5-8 0,-2-1-11,-6 12-34,-6 7-34,18-34 34,14-9 11,8-5-11,27-1-56,9 23-101,0 3 90,-28-3 0,-5 3-777,-2 24 754,-7 5 90,-11 2-45,-9-3 57,-7-8-12,-16-8-2903,-6-20-4716,-1-14 7619,3-12 0,21-3 0,6 5 0</inkml:trace>
  <inkml:trace contextRef="#ctx0" brushRef="#br0" timeOffset="8601">2415 13879 16064,'-6'0'157,"0"60"-67,26-7-46,-13-11 1,4-1 12,31 10-24,-2-32-33,3-11-291,2-10 100,11-27 527,-16-14 510,-21 14 1,-4 0-86,-2-11-212,-12 15-549,-1 20-45,-2 21 34,0 29 11,-1 7-409,4-14 1,1 0-1653,8 26 374,-2-30 1,0 2 1686,2 4 0,0-2 0,2 5 0,-4-5 0</inkml:trace>
  <inkml:trace contextRef="#ctx0" brushRef="#br0" timeOffset="9184">2846 15671 18082,'-41'9'97,"0"0"0,-5 1 0,2 2 15,-4 6-90,2 0-22,21-5-89,18 0 89,4 6 0,3 11 22,6 33-17,-4-28 1,1 1 5,1 6 1,0-3 66,0 15 157,-2-28 258,1-23-471,7-13 203,17-10-293,18 6 23,3 4-302,5 25-123,-17 13 274,-18 2 0,-5 5 179,-4 6 0,-7 2 28,-7 10 1,-7 0-24,-6-4 1,-5-4-499,2-12 0,-3-6 510,-21 5 0,29-25 0,4-5 0</inkml:trace>
  <inkml:trace contextRef="#ctx0" brushRef="#br0" timeOffset="9702">2886 16984 18238,'-27'48'48,"-1"0"1,3 1 0,4 0 12,9-8 1,4 3 39,0 14 0,6 2-62,7-10 0,7-2 11,6 2 1,8-6 10,7-18 1,4-10 17,24-13 245,-12-22 315,-33-8-515,-10-2-124,-22 3-146,-26 1-1243,-12 12-4606,-1 4 5995,12 16 0,28-3 0,5 2 0</inkml:trace>
  <inkml:trace contextRef="#ctx0" brushRef="#br0" timeOffset="13117">5997 6088 15896,'0'-5'2219,"0"1"-1401,0 4-684,-16 75-123,11-35-11,-4 10 0,1-1-884,9-9 884,29-10 0,-21-14 0,21-9 0</inkml:trace>
  <inkml:trace contextRef="#ctx0" brushRef="#br0" timeOffset="13484">6257 6040 20087,'-14'42'22,"-1"-1"1,10-2-1,8-2-117,13-5 0,7-5-230,26 7-23,7-21 147,-17-19-147,5-14 371,-17-6 425,-3-2 224,-18 8-280,-6 13-246,0 3-12,0 3 46,0 0-1020,-6 15-1323,1-6 2163,-16 13 0,14-15 0,-6 0 0</inkml:trace>
  <inkml:trace contextRef="#ctx0" brushRef="#br0" timeOffset="14234">6047 5880 17935,'-7'-58'2802,"0"12"-2612,7 42-268,0 2 78,0 23-6,0 10 0,-1 7 23,-5 19 0,-3 5-14,2-13 1,-1 2 0,0-1-367,-4 13 1,0-5 362,1-10 0,1-7 11,3-2 0,5-13 0,1-12 125,5-11-103,24-33-44,2 0 16,-4 4 1,1 0-17,21-12 11,4 3-34,2 6 0,-15 12 0,1 2-106,-1 2 0,-1 1 475,1 0 0,-2 1-358,8-1-33,-26 8 12,-18 3 32,-15-2 57,-9-3 258,-13-5 380,6-1-492,11 3-191,12 5-45,6 5 67,8 29-10,11 30-7,-8-11 1,0 2-12,0-4 1,-1-1-533,-3 10 0,-2-4 538,2 6 0,-4-9 0,4-29 0</inkml:trace>
  <inkml:trace contextRef="#ctx0" brushRef="#br0" timeOffset="14435">6825 6200 19123,'1'-8'729,"0"2"-483,-6 50-246,4 20-1194,0-12 1,2 2-2068,3-12 1,2-3 3260,13 22 0,-6-42 0,-1-10 0</inkml:trace>
  <inkml:trace contextRef="#ctx0" brushRef="#br0" timeOffset="14884">7217 6134 15392,'-1'-7'3989,"0"1"-3597,1 6-257,0 0 66,-10 14-100,7 3 22,7 29-78,38-7-45,11-4-510,-15-23 0,3-6 459,-4-5 1,0-3-96,3-3 1,0-2-114,-1-2 0,1-2 1,6-8 1,-3-4 223,-15 2 1,-4-1 1097,16-23 203,-45 18-1032,-8 14 880,-9 43-1031,15 2 0,3 7-68,-2 20 1,3 7-974,3-14 1,2 3-1,1-2-528,2 13 1,3-2 1484,3-3 0,2-8 0,1-11 0,-2-15 0</inkml:trace>
  <inkml:trace contextRef="#ctx0" brushRef="#br0" timeOffset="17400">10201 5856 18518,'-5'46'74,"0"0"1,3-2 0,4-1-69,7-9 0,5-1-6,-1-2 0,4-1 11,8 2 0,5-4-146,2-8 1,3-6-101,7 0 0,2-8 218,-5-16 0,-4-7 28,14-17 460,-22-17 44,-21 15 1222,-4-1-1300,-2 18-443,0 47 1,0 17-6,1 8-397,2-6 1,2 9 0,4-6-3576,8-8 0,4-5 3983,1-1 0,1-5 0,14 3 0,-17-31 0</inkml:trace>
  <inkml:trace contextRef="#ctx0" brushRef="#br0" timeOffset="17717">11171 5858 21622,'-35'5'239,"-1"0"0,1 5 0,3 7-228,1 27 0,6 9-11,8-13 0,5 4 7,5 4 1,5 5 0,6-5-428,8-8 0,6-4 314,7 10 0,7-6-141,12-20 1,3-10 104,-4-3 0,-1-5 102,0-8 1,-7-7 215,-5-21-176,-42 2-57,-28 8-44,-9 18-685,11 9 0,0 4-9045,-13 7 9818,2 3 0,35-6 0,14-10 0</inkml:trace>
  <inkml:trace contextRef="#ctx0" brushRef="#br0" timeOffset="18017">11682 6092 19729,'-34'18'493,"0"0"0,2 0 0,5 3-359,-3 39-100,17-18-23,22 6 22,19-31-61,6-14 0,4-6 17,6-12 0,0-5 0,7-4 0,-3-3-1685,-12 0 0,-6-2 1696,1-22-79,-49 23-549,-17 5-391,-23 11-236,11 11 0,-2 8 1255,6 13 0,2 3 0,3-13 0,5 2 0,-5 28 0</inkml:trace>
  <inkml:trace contextRef="#ctx0" brushRef="#br0" timeOffset="20334">15180 5424 18003,'-7'49'106,"0"1"1,0-1-1,0 11 1,3-6-107,7-15 0,5-4 11,13 4-134,25-7-259,12-23 303,-21-18 1,-1-6 78,19-19 22,-33 9 1,-4-4 1120,-1-33-257,-9 30-942,-12 21 61,-1 36 1,1 17-6,-1-2 0,0 2-314,0 14 0,3-1 123,2-14 1,3-2-1116,7 10 1,7-1 1273,9-12 0,1-2 0,-8-3 0,0-4 0,25-3 0</inkml:trace>
  <inkml:trace contextRef="#ctx0" brushRef="#br0" timeOffset="20700">15891 5736 19056,'12'-56'377,"0"0"0,6-7 1,7 5-384,3 20 1,4 6-23,11-2 0,2 7-90,-9 11 0,-1 9-162,28 27 0,-39 25 252,-21 9 0,-9 7-266,-5-17 1,-4 1 0,1 2 416,0 6 0,1 1 0,1-2-22,-5 12 0,9-8-79,20 9-22,39-39 306,8-30-373,-13-11 0,-2-8 68,-12-4 1,-5-7-131,-3-9 1,-13-2 122,-27 3 0,-13 4-6,-1 9 1,-8 5-17,-23 6 0,-3 8-2264,16 10 1,2 3 2291,3 0 0,3 1 0,-8 6 0,39-4 0</inkml:trace>
  <inkml:trace contextRef="#ctx0" brushRef="#br0" timeOffset="21017">16673 5532 20804,'32'-43'26,"0"1"0,-5 9 0,2 8-357,8 12 1,2 11-286,19 22-1752,-11 16 1757,-28-8 1,-7 4 495,-7 21 1,-12 4 1089,-15 2 0,-8 0-307,8-12 1,-2 0 0,-1-4-473,-11 6 0,1-6 59,4-8 1,15-6-200,36-10-2309,13-13 1,7-6 2252,4-4 0,1-2 0,-4 2 0,-4-1 0,3-5 0</inkml:trace>
  <inkml:trace contextRef="#ctx0" brushRef="#br0" timeOffset="23634">19218 5101 16199,'0'-4'1759,"0"1"-1210,0 3-11,-9 62-482,6-23-51,0 6 1,2 1 28,14 3-12,6-20 0,6-3-39,4-8 1,4-4-130,5-3 1,1-6 33,21-17 100,-19-18 12,-25-3-22,-6-1 22,-4 2 796,-3 6-763,-2 24-44,0 57 11,-1-22 0,0 2-318,0 20 0,0 2 318,-1-12 0,2 1-756,3 14 0,5 2 756,5-8 0,1-3 0,-6-7 0,1-4 0,17 8 0</inkml:trace>
  <inkml:trace contextRef="#ctx0" brushRef="#br0" timeOffset="24018">20094 5389 18978,'8'-43'108,"1"-1"0,4-3 0,5 6-152,26 2-1,-1 7-493,-2 48 471,-30 21 67,-13-2 0,-7 5 7,-5 1 1,-5 3-1,0 0 79,1-1 0,0 0 1,1 1-43,-2 5 1,0 2 0,6-4-34,3 1 0,9-5 34,25 8 27,19-37-263,-4-14 1,2-6 16,-3-10 1,-2-6 106,1-6 0,-5-5-1677,-12 2 0,-8-1 1621,-25-29 89,-25 34 1,-9 7-909,7 8 1,-2 2-2611,-14-3 1,2 6 3551,0 13 0,28 0 0,23-1 0</inkml:trace>
  <inkml:trace contextRef="#ctx0" brushRef="#br0" timeOffset="24418">20638 5359 19347,'27'-35'164,"-1"-1"1,0 3 0,-1 8-188,9 16-234,15 8-282,-16 42 522,-21 2 1,-6 7 16,-9 2 0,-5 2-392,-1-10 1,-3 1-1,0-2 566,-5 3 0,2-1-73,0 7 0,7-2 76,10-12 1,7-4-245,9 0 0,7-10-113,8-23 1,3-10 123,23-20 56,-36 1 0,-7-3 89,-8-19 1,-20 14 0,-9 2-79,-7 3 0,-7 4-118,-13-1 1,-4 5-694,9 8 0,2 6-2404,-24 10 3447,46 3 1,12 1 0,7-2 0</inkml:trace>
  <inkml:trace contextRef="#ctx0" brushRef="#br0" timeOffset="24986">23087 5080 19650,'-49'-12'661,"9"14"-639,36 30-10,2 14 10,10 6-17,8-15 1,8-1-107,11-7 1,8-5-360,14 2 1,3-7-4,-8-11 1,0-8 294,-3-6 0,-5-6-11,6-20 179,-10-18 963,-19 4 169,-8 2-1109,-16 21-23,-4 25 0,-5 19 655,0 18-655,3 16-678,9 3 0,5 1-28,0-23 0,4 0 706,17 24 0,3-8 0,-5-25 0,17-4 0</inkml:trace>
  <inkml:trace contextRef="#ctx0" brushRef="#br0" timeOffset="25504">24175 5083 21163,'-56'-5'71,"0"-1"0,10 6 0,8 7-71,1 36-280,27 0-281,24-17-705,30 0-337,18-12 1441,-24-10 0,-1-3 162,18-8 302,-20-5 718,-22 1 829,-6 3-1838,-5 10 213,-12 33-101,1 5-118,0-7 1,1 2-429,-1 24 423,3-4-347,4-3-1938,25 3 2285,26-20 0,-15-5 0,9-22 0</inkml:trace>
  <inkml:trace contextRef="#ctx0" brushRef="#br0" timeOffset="25783">24614 5215 20389,'15'-32'291,"-1"1"1,17-22-337,-1 37-694,21 7-449,-15 34 1054,1 3 134,-40 30 100,-20-5 505,-4-14 1,-4 1-175,6-4 1,1 0-348,0 3 0,3-3-84,4 6-348,32-23-1523,19-15 1871,18-7 0,2-1 0,-9 3 0,-4-2 0,0 0 0</inkml:trace>
  <inkml:trace contextRef="#ctx0" brushRef="#br0" timeOffset="27767">27122 4864 17442,'-16'-44'1155,"3"7"-853,11 36-257,0 0-45,-1 2-11,2 9 11,-1 34 0,3 2-12,3-10 1,2 0 34,10 20-29,6-23 1,6-3-40,4-7 0,4-3-224,8 1 0,2-7 168,-3-13 1,-2-6 100,14-12 22,-22-16 113,-20 1 525,-4-13 327,-4 12-931,-1 6-79,-4 34 23,0 22 0,0 21 0,0 11 0,2 6-762,5-18 0,5 1-1367,6-4 0,5-3 2129,0-1 0,2-4 0,15 7 0,-19-36 0</inkml:trace>
  <inkml:trace contextRef="#ctx0" brushRef="#br0" timeOffset="28135">28141 4972 20479,'-31'-28'317,"1"0"1,-13 1 0,-2 12-324,7 23 0,1 8-22,0-5 0,4 3-28,-11 34-1031,53 3 382,17-17-192,6-12 0,7-6 455,-2-9 0,0-5 442,-1-2 0,0-2 156,15-10 932,-32-2 166,-9 2-469,-6 5-729,-2 7-23,-11 37-5,2-5 0,-1 4-28,0 3 0,0 1 0,0 5 0,2 0-123,2 15-1580,10-25 0,6-1 1703,26 11 0,-11-6 0,7-28 0</inkml:trace>
  <inkml:trace contextRef="#ctx0" brushRef="#br0" timeOffset="28484">28540 4925 20188,'-4'-5'280,"1"1"-258,3 4-100,9 47-605,15-24 117,-4 6 0,5-2-348,22-14 1,7-10 812,5-1 1,1-4 156,-16-3 0,2-2 0,-4-2 1350,8-5 0,-8-3-129,4-16-459,-38 8-482,-18 18-123,-23 13-90,-13 38-73,20-9 1,2 4-51,6 3 0,4 1-284,5 4 1,6-2-81,7-10 0,3-3-628,2 1 1,2-2-1643,4-1 1,4-2 2633,21 18 0,-16-21 0,-4-11 0</inkml:trace>
  <inkml:trace contextRef="#ctx0" brushRef="#br0" timeOffset="33350">5383 8675 15437,'-4'-6'3395,"1"0"-3182,3 6-168,-37 15 11,22 10-34,-6 9 0,3 5 1,17 23-1,5-20 1,4-1-23,15 10 28,5-25 0,7-5-62,7-7 0,3-5-39,1-4 1,1-5-295,2-7 1,-3-7 271,-15-2 0,-1-5 39,3-7 0,-2-1 67,11-19 448,-8 6-425,-23 57-34,-11 18 17,0 0 0,0 2-17,0 27-68,3-18 1,4 2-3076,6-4 0,2-1 3143,1-1 0,1-4 0,12 8 0,-13-34 0</inkml:trace>
  <inkml:trace contextRef="#ctx0" brushRef="#br0" timeOffset="33835">6620 8605 20703,'-47'25'-15,"0"1"0,1-1 0,4 1 15,14-1 0,3 0 11,-20 17-22,23-13 11,-6 23-11,9 8-12,10-23 1,1 0-67,0 17-158,11-17 12,3-24 67,18-9 123,15-30 45,-10 7 0,1-2-11,-4-1 0,-1 0 11,28-16-101,-19 27-11,1 13-370,-1 16-448,-15 8 0,-3 6 823,-4 7 1,-4 3 106,-4 10 0,-4 0-17,-3-11 0,-5-3-1585,-15 19-4135,5-36 5737,2-11 0,7-6 0,3-4 0</inkml:trace>
  <inkml:trace contextRef="#ctx0" brushRef="#br0" timeOffset="34234">7184 8696 19706,'56'4'-1061,"-1"0"1,-1 5-1,-4 4 724,-8 4 1,-6 5 179,-7 0 1,-9 2 156,-20 17 868,-21-5 0,-10 0-280,-3-2 1,-2 0-528,-3 1 1,1-1-62,-14 5 56,43-24-33,25-12-23,37-1-174,-16 2 1,3 3-108,8 5 1,-1 5 162,-10-3 1,-6 5 117,11 32 123,-46-5-123,-21 2-213,-17-3 213,3-25 0,0-4 0,1 4 0,-12-9 0</inkml:trace>
  <inkml:trace contextRef="#ctx0" brushRef="#br0" timeOffset="36572">11337 8393 18989,'-41'-14'37,"0"-1"0,1 10 1,0 7-38,-12 17 0,3 9 0,14-4 0,4 2-415,5 0 1,4-1 403,-1 17 291,3-1-292,6 1 138,4 12-114,6-9-24,15 0 12,2-22 435,14-14-435,2-7 0,7-4-12,10-4 6,-6 3 1,2 0-17,24-3-12,-23 4 1,-1 5-1648,9 28 1166,-24 2 167,-13 24-134,-30-10 202,-5-16 0,-4-1-695,-3-5 1,-2-3-1111,1-1 1,0-4 2084,-18 0 0,31-17 0,5 0 0</inkml:trace>
  <inkml:trace contextRef="#ctx0" brushRef="#br0" timeOffset="36887">11552 8722 17095,'-21'33'220,"0"0"1,2 4-1,7-1-209,18 1-11,14 1-157,37-27-5,-25-15 0,1-6 156,3-4 0,-2-2 6,9-21 101,-24 0 67,-28 17-168,-7 3-11,-13 4-347,-19 7 358,-8 24 0,17-12 0,6 15 0</inkml:trace>
  <inkml:trace contextRef="#ctx0" brushRef="#br0" timeOffset="37553">12226 8349 19527,'-20'54'0,"0"0"0,-1 0 0,1 0 0,-2 1 0,1-2 0,6-3-45,7 9 0,9-7-302,16-2-236,28-14 527,9-26 45,1-14 22,-14-19 23,-23-5-1,-9 3-33,-6 3-1076,-35 8-548,2 6-314,-26 10 1938,4 18 0,27-9 0,-3 7 0</inkml:trace>
  <inkml:trace contextRef="#ctx0" brushRef="#br0" timeOffset="38370">16813 7827 14048,'0'-8'3070,"0"2"-2622,0 6-146,0 0-66,-38-1 772,9 9-739,-25-1-89,18 10-113,5-1-56,-4 4-11,-3 2 11,0 1-11,5-2-11,4-4 11,8-4 0,7-3 0,5-3 0,4 8 0,3 0 0,1 11 22,5 15-22,0-6 0,3 9-22,0-17 33,2 0 12,-3-13-12,3-2 67,8-10-78,-1-9 34,12-4-34,1-7 0,5-3 0,5 4-11,2 8-1,0 4-10,10 33-23,-23 30 45,-16-24 0,-6 2-173,-10 8 1,-7 0 166,-3-12 1,-3-1-349,-6 5 1,-1-2-4644,-15 15 4997,4-12 0,18-24 0,12-13 0</inkml:trace>
  <inkml:trace contextRef="#ctx0" brushRef="#br0" timeOffset="38674">16976 8091 19852,'61'0'-2611,"-12"13"1322,-37 35 886,-9-12 0,-4 3 1327,-7 4 0,-1-1-493,4-7 1,0-2 285,-13 23-302,15-43-303,2-5-45,24-4-2196,28-18-482,12-2 2611,-20 0 0,-4 0 0,-3 1 0,-6 1 0</inkml:trace>
  <inkml:trace contextRef="#ctx0" brushRef="#br0" timeOffset="38975">17703 7909 20893,'-38'20'258,"0"0"0,2 16 0,6 10-262,13-2 0,5 6 1,3-1-1435,0 15 0,8 0 1315,7-5 0,7-6 5,3-22 1,6-5 128,9 0 1,2-6-68,15 2 553,10-10-407,-26-36 168,-16 1 45,-31-26-864,-47 24 28,29 12 1,-2 3-818,-8 8 0,3 6 1350,-5 5 0,21 1 0,12-2 0</inkml:trace>
  <inkml:trace contextRef="#ctx0" brushRef="#br0" timeOffset="39613">20656 7548 19650,'-42'-1'0,"0"1"0,-5 4 0,4 4 0,-7 15 0,4 2 0,19-9 0,18-10 0,2 8-11,1 20 22,-4 29-11,2 3-102,2-29 0,1-1 102,-1 11 0,2-10 0,2-10 22,5-10 23,5-10 0,5-15-34,28-24-11,-4 2 0,-8 10 0,1 3-11,17 3-370,15 20-325,-26 36 549,-8 5 95,-30-13 1,-8 1-85,-20 16-269,-8-6-918,2-8 1384,-2-9 0,21-13 0,0-7 1</inkml:trace>
  <inkml:trace contextRef="#ctx0" brushRef="#br0" timeOffset="40004">20917 7722 21241,'41'-4'-363,"0"-1"1,-5 2 0,-6 6-86,-7 29 280,-11 6 135,-18 7 33,-11-10 0,-5 0 89,-14 16-28,10-20 1,0-1-17,-1 1-45,14-14 11,15-4-11,14-7-11,11-1-202,5 3-571,10 12 302,-13 10 482,-4 1 0,-16 1 168,-18-12-78,-4-1-90,-8-3-7620,-1-5 7620,10-9 0,2-1 0,10-5 0</inkml:trace>
  <inkml:trace contextRef="#ctx0" brushRef="#br0" timeOffset="40339">21559 7589 21163,'-29'54'2,"0"-1"0,0 1 0,7-12 1,2-2-1,3 2 1,5 5 1,4 1 0,3-3-648,3-1 0,5-2 638,2-6 1,3-2 382,15 20-422,28-19 313,5-28-234,1-35 10,-22-12-10,-23-16-23,-26 16-123,-40 5-953,12 28 1,-4 6-264,2 1 0,-1 5 1461,-2 10 0,7 3 0,9 2 1,12-2-1</inkml:trace>
  <inkml:trace contextRef="#ctx0" brushRef="#br0" timeOffset="42274">23942 7307 20020,'10'-13'448,"-15"3"-437,-38 19-11,4 1 0,-4 3-6,3-1 1,-1 0-303,-3 3 0,2-1 353,-6 1 105,15-6-139,13-5-11,12-2-89,4 6 89,4 24 0,0 1 0,0 3-6,-2-1 1,0 1 232,-1 16 0,-1-2-227,-1 9 22,9-6-11,11-30-11,35-33 12,-6-3-12,-13 1 0,2 1-12,1 3 1,-1 4-34,31 15-134,-30 4 0,-4 5 45,7 24 78,-20 11 0,-21-15 33,-17 4-1781,-8-14 1804,-12-6 0,17-17 0,7-7 0</inkml:trace>
  <inkml:trace contextRef="#ctx0" brushRef="#br0" timeOffset="42658">24263 7476 19964,'37'-1'-348,"0"0"1,27 14 134,-20 18 191,-19 14 10,-36-3 29,-9-9 0,-5-1 386,-3-4 1,-4-3-191,-2 3 0,1-3-169,-11 1-44,26-17 0,15-5-11,11 0-101,9 5-1748,32 17-375,-20-4 0,0 5 2235,1 11 0,-3 0 0,10 12 0,-26-4 0</inkml:trace>
  <inkml:trace contextRef="#ctx0" brushRef="#br0" timeOffset="42707">24362 8221 12008,'0'0'0</inkml:trace>
  <inkml:trace contextRef="#ctx0" brushRef="#br0" timeOffset="43076">24897 7518 19897,'-32'-14'352,"0"-1"1,-25-3-342,26 30 1,8 8-12,10 15-135,15-11-122,13 3-46,27-16 191,-6-5 90,13-5 22,-19-7 22,-8-2 426,-6-5 953,-7 4-1244,-5 12-135,-8 44-22,2 8-713,-2-8 1,2 3-403,4-7 0,3 0-2084,2 3 0,1-1 3199,3-1 0,1-2 0,3 6 0,-3-13 0</inkml:trace>
  <inkml:trace contextRef="#ctx0" brushRef="#br0" timeOffset="43656">24392 8084 13443,'5'-2'3686,"-1"0"-2599,-4 2 672,13 4-1311,-57 21-448,8-4-462,-8-3 0,-6-3 255,9-7 0,1-4-376,3 0 0,0-1-1889,-22-7 2472,16-1 0,22 1 0,10-1 0</inkml:trace>
  <inkml:trace contextRef="#ctx0" brushRef="#br0" timeOffset="46309">28308 7264 19157,'-4'-34'549,"0"0"0,4-30-437,13 25-34,11 1-10,8 5-68,26 4-34,1 34 12,-5 19-132,-34 5 1,-7 5 153,-9 3 0,-8 4 16,-10 19 1,-4 1-17,5-15 0,0-2 0,-8 11 0,2 0-885,10-14 0,3-4-3339,2 15 4224,10 4 0,-3-38 0,2-6 0</inkml:trace>
  <inkml:trace contextRef="#ctx0" brushRef="#br0" timeOffset="46458">28531 7885 19684,'0'5'2050,"0"-2"-1927,0-3-1031,6 0-2038,-2 0 2946,7 0 0,-8 0 0,1 0 0</inkml:trace>
  <inkml:trace contextRef="#ctx0" brushRef="#br0" timeOffset="51558">2214 5943 15706,'1'-6'672,"-1"1"-470,0 5-146,-47 12 22,21-2 270,-38 8 77,37-8 23,6-4-55,6-3-12,4-3-79,2 0-89,1 0-213,-2 0 0,-7 0-11,-5 0-12,-8 4 23,-23 13-22,1 1 22,3 4-11,18-9-45,22-9 0,5-2 11,2 0 34,2 1 11,-1 2-23,1 3 23,2-1-22,5 7 22,2 4 34,10 10-34,2 9-12,-2-3 12,-2 10 0,-12-1-11,-3-2 0,-1 6 5,-1 9 1,0 5-516,-1-7 0,1 4 1,0-3 520,0-7 0,0-1 0,0-1 0,0 0 0,0 1 0,0-3-95,0 2 0,1 0 89,2 14 1,1 1 5,-1-7 0,2-3 0,0-1 0,1-4-45,4 11-11,-1-40-672,1-10 650,2-6 78,-2-1 1527,0-2-1460,-2-3 359,-4 1-1558,-1 0 1132,-6 4 0,2 0 0,-3 0 0</inkml:trace>
  <inkml:trace contextRef="#ctx0" brushRef="#br0" timeOffset="53658">1660 7619 15090,'6'-3'414,"0"2"-123,2 5-89,1 3 22,0 5-45,1 2-55,0 1 44,1 0-78,1-1 44,1-3 90,2-2 22,0-2-100,12-3-56,10-2-79,19-8-22,-7 0 11,4-6 0,-15 4-45,9 1-134,-17 9-2959,-12 20 3138,-27 0 0,-2 3 0,-2-14 0</inkml:trace>
  <inkml:trace contextRef="#ctx0" brushRef="#br0" timeOffset="56524">23957 6021 13218,'0'4'0,"0"-2"-1195,0-2 0,0 0 0</inkml:trace>
  <inkml:trace contextRef="#ctx0" brushRef="#br0" timeOffset="56826">23957 6027 15314,'59'-11'103,"-1"-1"0,1 1 0,-1-1 1,1 1-1,0 0 0,1 0 1,0 1-1,-1-1 0,-3 1-971,2 0 1,-1-1-1,-2 1 1,-2 1-175,10-1 0,-3 1 0,-11 3 1042,2 2 0,-29 3 0,-21 1 0</inkml:trace>
  <inkml:trace contextRef="#ctx0" brushRef="#br0" timeOffset="60160">22703 4433 15269,'-1'59'388,"0"-1"0,1 6 1,0 4-378,2-17 0,0 3 1,0 3-1,1 1-1230,1 5 1,1 2 0,0 0 0,0 0 1218,0 0 0,0 1 0,0-1 0,1-2 0,0-2 0,1-1 0,-1-2 0,0-5 456,4 15 0,0-5-905,-2-18 1,2 0 0,0-3 448,5 0 0,0-4 0,-3-3 0,-1-5 0,6-12 0</inkml:trace>
  <inkml:trace contextRef="#ctx0" brushRef="#br0" timeOffset="60726">22854 4828 17935,'-17'-43'142,"0"0"0,3 4 1,5 0 19,12 2 0,10 0-156,25-6 0,10 2-1038,-16 12 1,2 1 0,4 1 1027,16-2 0,7 3 1,-1 3-517,-3 6 0,1 3 1,1 1 505,-9 5 0,0 1 0,2 0 0,0 2 11,1-1 0,1 1 0,1 2 1,2 2-32,4 5 0,2 2 0,2 3 0,1 1 0,-3 0 25,-4 1 0,0 0 0,-1 2 0,0 0 1,0 3 5,4 2 1,1 3 0,-1 1 0,-3 0-1,-4 0 3,10 6 0,-5 1 0,-9 1 6,-2 8 0,-13 0 117,-15 6 493,-8 7-78,-2-7-404,0 2-55,3 0-12,-1 4 250,-6-18 1,-1 3-262,0 6 0,-1 2 28,-1 7 0,-1 2 5,-1 1 1,0 4-49,0-3 0,0 4 0,0 0-34,2-2 1,0 0 0,2 1-5,1 10 1,2 1 0,1-5-4,-3-16 0,1-2 0,-1-3 5,5 10 1,-3-6 39,-2 3 1959,-38 2-1931,0-31 0,-6-4 11,-24 1 0,-8-4-307,12-7 1,-5-2 0,2-1 222,6-1 0,1-1 0,-1 1-165,-2-1 1,-1 1-1,4 1-527,-8 0 1,0 1 0,7 1 0,-2 1 0,0 0 700,5-1 0,2 0 1,-1 0-18,-3 0 1,-1 0-1,6-1-726,0 1 0,7-2-3602,-3-3 4336,35-5 0,7 3 0,2-3 0</inkml:trace>
  <inkml:trace contextRef="#ctx0" brushRef="#br0" timeOffset="61276">22909 5803 17308,'-1'39'564,"0"0"0,3 13 0,4 2-290,6-8 1,5-1-12,9 9 1,5-4-667,-4-13 0,5-6 548,6-7 1,4-7-23,-3-9 0,4-5-82,6-3 1,7-2-1,3-3-24,-7-1 0,2-1 0,2-2 0,2 1-237,-3 0 1,3 0-1,2 0 1,-1-1-1,-2 1 220,-2 0 0,-1 0 0,0-1 0,-2 1 0,-3 1-68,14-3 1,-3 2 0,-7 1-364,0 2 0,-12 3-483,-20 1 914,-35-7 0,9 7 0,-15-7 0</inkml:trace>
  <inkml:trace contextRef="#ctx0" brushRef="#br0" timeOffset="62759">22818 3459 13768,'1'11'727,"-1"-3"-727,0-8-1232,37 4 1232,-23 1 0,24 0 0,-33-2 0</inkml:trace>
  <inkml:trace contextRef="#ctx0" brushRef="#br0" timeOffset="62909">22898 3622 17062,'37'-1'-2236,"1"1"1,15-1-1,-39 0 1</inkml:trace>
  <inkml:trace contextRef="#ctx0" brushRef="#br0" timeOffset="63327">23423 3310 19729,'-9'49'0,"8"-4"0,29 4-68,22-14-487,-13-18 1,2-5 442,26-7-11,-5-17 123,-25-7 0,-9-6 11,-8 0 762,-8-6 560,-6 8-851,-2 3-336,-2 11-146,0 7-113,-1 2 102,1 6 0,-1 22-34,1 18-3641,9 20 3686,0-15 0,2-17 0,-4-24 0</inkml:trace>
  <inkml:trace contextRef="#ctx0" brushRef="#br0" timeOffset="63759">24116 3351 18104,'-15'-49'1501,"1"8"-1109,-8 36-302,-12 18-79,-2 7-11,-3 19 0,16-2-22,8-1 22,8-4-23,13 0 1,19-14-191,12-8 180,13-25 33,-13-1 0,-8-7 44,-17 11 248,-5 5-337,-4 7 34,-3 30 11,0 1-12,0 23-21,1-9-1917,9 11 1950,10-14 0,-6-7 0,3-19 0</inkml:trace>
  <inkml:trace contextRef="#ctx0" brushRef="#br0" timeOffset="64077">24313 3406 20457,'16'-35'52,"-1"1"0,5 5 0,3 6-186,19 1-135,-1 17-78,-23 20 302,-10 8 34,-31 40 11,-1-15 224,-2-7 0,-2 0-22,-4 7-202,6-4 0,17-19 11,13-15-291,25-4-3126,21-6 3406,-11-5 0,-1 0 0,12 0 0,-11-7 0</inkml:trace>
  <inkml:trace contextRef="#ctx0" brushRef="#br0" timeOffset="64331">24829 3066 21488,'-17'51'0,"-1"3"0,-3 8 3,5-12 1,-1 4 0,-1 1-814,2-6 1,-1 3-1,1 0 1,0-3 491,-1 5 1,1-4-1,1-1-444,-2 12 0,4-6-2950,6 0 3712,4-17 0,3-20 0,0-9 0</inkml:trace>
  <inkml:trace contextRef="#ctx0" brushRef="#br0" timeOffset="64810">24889 3426 17028,'0'-3'1983,"0"0"-1759,0 3-89,-1 40-102,1-19 1,2 31-12,6-32 46,17-2-46,13-10-22,11-14-22,-4-15 22,-16-3 22,-11-1 90,-12 12 762,-3 7-852,-2 2-22,-1 21 0,-3 1 0,-2 20 0,0-2-11,0 3-818,3-1 829,11 3 0,-7-21 0,8 1 0</inkml:trace>
  <inkml:trace contextRef="#ctx0" brushRef="#br0" timeOffset="65144">25500 3479 21376,'-52'-38'-12,"7"16"12,31 52-56,7-2 23,-2 9 10,11-17-560,14-1 91,7-11 424,13-5 57,-10-8 22,-5-3-11,-12 2 0,-4 3-22,-2 9 33,-3 21-11,-3-2-235,2 14-3104,-1-17 3339,7-5 0,-4-8 0,4-5 0</inkml:trace>
  <inkml:trace contextRef="#ctx0" brushRef="#br0" timeOffset="65493">25739 3479 19841,'27'8'-1995,"-2"-2"1681,-6-5 202,-4-1 112,-4-5 1210,-2-6 639,-5-1-1199,-1-1-650,-2 20 0,-2 9-11,-2 17 11,0 2-1333,0 21 1333,2-4 0,1-10 0,0-17 0</inkml:trace>
  <inkml:trace contextRef="#ctx0" brushRef="#br0" timeOffset="65993">25108 4230 18418,'2'-2'1490,"-1"0"-1849,-1 2-1636,23-13-3450,-15 13 5445,16-6 0,-22 12 0,-2 1 0</inkml:trace>
  <inkml:trace contextRef="#ctx0" brushRef="#br0" timeOffset="66143">25140 4381 19358,'55'-9'-1307,"-18"3"0,-24 2 0</inkml:trace>
  <inkml:trace contextRef="#ctx0" brushRef="#br0" timeOffset="66610">25558 4276 16479,'0'-4'3664,"0"2"-3317,0 2-134,-44 23-135,17 14-55,-23 7-1,34-1-11,30-17-11,6-14-280,16-1 12,-2-20 178,11-17 79,-10-16 11,-4-14 11,-17 13-11,-18 8-11,-8 20-101,-19 7-3205,3 8 3317,2 6 0,14 0 0,11-1 0</inkml:trace>
  <inkml:trace contextRef="#ctx0" brushRef="#br0" timeOffset="66794">25841 4323 9767,'0'0'0</inkml:trace>
  <inkml:trace contextRef="#ctx0" brushRef="#br0" timeOffset="67210">26145 4041 21510,'-41'-11'11,"0"1"0,-23-2-33,29 42 0,18-1-1,8 8-290,26-12-483,23-6 561,25-33 223,-7-3 12,-10-10 12,-26 12 592,-10 6-480,-6 12 100,-15 26-201,1 3 44,-9 21-67,7-13-561,5 12-5926,29-17 6487,2-3 0,5-21 0,-11-11 0</inkml:trace>
  <inkml:trace contextRef="#ctx0" brushRef="#br0" timeOffset="67544">26563 3922 22171,'-42'5'-118,"0"0"1,-18 11-410,49 15-112,18-6 34,9-15 12,14-4 582,1-7 44,1-2 102,-11 0 66,-11 1 23,-7 8 303,-2 28-191,-5 27-269,0-18 1,0 0-68,2-5 0,-1-3-315,-4 22-2665,12-33 2980,9-11 0,-5-8 0,4-5 0</inkml:trace>
  <inkml:trace contextRef="#ctx0" brushRef="#br0" timeOffset="67844">27059 3878 22496,'-41'44'14,"1"1"1,6 4 0,6 3-9,8 5 0,8 0 0,9-13 0,7-6 16,25 8 0,10-36 1,14-20-34,-21-17-349,-26-11-956,-31 20 0,-12 5-1273,2 1 1,-2 5 2588,-11 6 0,3 4 0,8-2 0,13 5 0</inkml:trace>
  <inkml:trace contextRef="#ctx0" brushRef="#br0" timeOffset="68161">25430 4941 19699,'56'-17'74,"1"-1"0,0 1 1,-1 0-1,1 0 1,0 0-1,5 0 1,1 1-1,2 0 1,-1 1-1,-2 1 1,0 1-1394,2-1 0,-2 2 0,0 1 0,-1 0 0,0 1-306,-3 0 0,2 1 1,-2 1-1,-3 0 0,-7 1 1625,18-2 0,-12 0 0,8 0 0,-38 2 0</inkml:trace>
  <inkml:trace contextRef="#ctx0" brushRef="#br0" timeOffset="68276">26269 4822 20009,'45'4'14,"0"0"1,1 1 0,14 5 0,-15-10 0,-1 0 0</inkml:trace>
  <inkml:trace contextRef="#ctx0" brushRef="#br0" timeOffset="70243">27562 3530 18910,'25'-41'164,"0"0"1,4 0-1,7 2-142,9 6 1,8 2-1,4 0-696,-9 6 1,3 0-1,2 0 1,1 1-204,-6 1 1,2 0 0,1 0 0,-1 1 0,-3 2 876,15-7 0,-2 2 0,-7 4 0,4 1 0,-14 4 0,-27 7 0</inkml:trace>
  <inkml:trace contextRef="#ctx0" brushRef="#br0" timeOffset="70528">27826 3323 15034,'2'5'2408,"0"-1"-1712,-52 12-114,15-1-302,-15 4 0,-2 5-235,22-4 0,2 1-57,-24 19 12,29-5 23,36-16 55,33-4-95,-9-9 1,3-3-2590,8-1 1,0-1 2605,-9-4 0,-4-1 0,9-1 0,-31-1 0</inkml:trace>
  <inkml:trace contextRef="#ctx0" brushRef="#br0" timeOffset="71160">29157 1490 20065,'-39'41'-17,"0"0"0,11-2 0,1 4 0,6-2-28,6 3 1,4 0-259,-5 13 0,7-3-415,23 7 224,7-32 1,7-5 403,8-9 0,4-7 96,0-2 0,0-6 44,-1-9 0,-5-6 534,6-24 524,-13-1-211,-12-3-270,-9 2-257,-18 1-358,-26 0-91,-15 15-224,3 5-1344,16 22-549,33 5-1535,24 5 3782,18-1 0,-13-6 0,1-1 0</inkml:trace>
  <inkml:trace contextRef="#ctx0" brushRef="#br0" timeOffset="71610">29705 1868 19056,'2'-36'941,"0"0"0,-1-25-615,-16 26-326,3 15 0,-13 1-34,12 15-33,2 3-158,6 4-704,11 11-875,28 2 661,2 1 179,21-7 673,-13-9 279,-5-1 12,-7-4 2578,-8-3-875,-13 2-1714,-11 11-23,-10 10 34,-5 14 0,2 2-179,6-2-2701,8 0 2880,13-6 0,-6-10 0,5-6 0</inkml:trace>
  <inkml:trace contextRef="#ctx0" brushRef="#br0" timeOffset="71877">30333 1772 19829,'-49'-1'538,"12"5"-762,39 12-1109,29-1 717,7 0 616,4-9 112,-14-11 638,-21-1-212,-6-11-852,-19 6-6969,-1-1 7283,-2 8 0,8 4 0,13 0 0</inkml:trace>
  <inkml:trace contextRef="#ctx0" brushRef="#br0" timeOffset="72127">30624 1574 22529,'-12'23'-2800,"8"3"2530,31 10-10,-5 9 269,-18-7 56,-11-3-34,-16-12-11,3-13-1703,3-5 1703,10-2 0,3-3 0,4 0 0</inkml:trace>
  <inkml:trace contextRef="#ctx0" brushRef="#br0" timeOffset="72360">30927 1546 20109,'-63'-2'168,"14"7"-235,36 3-336,16 17-1132,28 6-247,7 11 897,1-1 885,-17-11 0,-28-5-2275,-9-13 2275,-6-1 0,8-6 0,5-3 0</inkml:trace>
  <inkml:trace contextRef="#ctx0" brushRef="#br0" timeOffset="72527">31117 1654 13173,'6'-1'-3,"-2"-1"0,-4 2 1,0 0-1</inkml:trace>
  <inkml:trace contextRef="#ctx0" brushRef="#br0" timeOffset="72694">31179 1422 18630,'-2'-6'650,"0"1"-3384,2 5 2734,42 10 0,-31-7 0,31 6 0</inkml:trace>
  <inkml:trace contextRef="#ctx0" brushRef="#br0" timeOffset="72959">31449 1494 17420,'8'-1'2801,"-2"-1"-2241,-6 2 68,0 0-370,13-26-202,-9 19-191,9-18 91,-14 35 21,-2 11-10,2 18-91,-2 17 96,6-22 0,5 4-151,4 2 0,4 3 0,1 0 152,2 0 1,2 0 0,-1 1-23,1 6 1,-1 2 0,-2-4-3,4 3 0,-8-4-318,-25 17-438,-21-38-851,-18-10 1658,7-11 0,1-2 0,0 0 0,-13-3 0</inkml:trace>
  <inkml:trace contextRef="#ctx0" brushRef="#br0" timeOffset="73378">30698 2581 15605,'-7'39'590,"-1"0"0,0-4 0,6-3-399,31 10-57,17-17-17,-11-16 1,2-6 331,24-13 245,-10-18-144,-24-4-147,-9-16-369,-11 6-1905,-17 4-483,-1 19 2354,-4 18 0,10 2 0,4 1 0</inkml:trace>
  <inkml:trace contextRef="#ctx0" brushRef="#br0" timeOffset="73776">31149 2691 18373,'-3'55'136,"-1"0"1,0 0 0,0 0-1,1 1 1,1-4-137,2 7 0,1-3 5,2-4 1,1-5 5,5 1 23,5-10 1389,-7-26-896,0-20-180,-6-30-156,1-21-158,-1 21 1,2-3 22,-1-4 0,3-3-15,0 2 0,3-2 0,0 1 261,6-12 1,1 2-241,2-5 0,1 5-327,10-1 163,-7 35 24,-6 18-180,6 11-391,1 8-965,4 25 717,-20 12 337,-17-18 0,-8-1-314,-22 15-454,8-26 0,-3-6 1394,-15 2 0,23-9 1,6-4-1</inkml:trace>
  <inkml:trace contextRef="#ctx0" brushRef="#br0" timeOffset="74294">30767 3762 19538,'0'62'13,"1"0"1,-1 0-1,1-12 1,-1-1-1,0 0-13,1 9 0,-1 1 0,1-4-370,0 3 0,-1-1 336,-2 6 1,-2-3-52,0-18 1,-2-4 208,-5 25 643,-4-54-229,3-33-157,-4-21-314,7 14 1,1-4-68,-4-24 0,1-6-202,3 3 0,3 0-549,-1-7 0,8 4-1888,14 19 1,6 7 2668,22 2 1,-1 26 0,-18 8 0</inkml:trace>
  <inkml:trace contextRef="#ctx0" brushRef="#br0" timeOffset="74578">31043 3958 20983,'-61'-5'415,"10"8"-449,34 25-44,8-2-303,4 9-247,16-13-907,23 0 515,19-12 1020,-20-9 0,1-3 56,15-6 662,-15-6 313,-24 7-729,-5 4-358,-8 3-3765,1 11 3821,-1-4 0,2 3 0,3-7 0</inkml:trace>
  <inkml:trace contextRef="#ctx0" brushRef="#br0" timeOffset="74745">31375 3972 20367,'-13'39'-7832,"9"-13"7832,48-16 0,-23-10 0,-1 0 0</inkml:trace>
  <inkml:trace contextRef="#ctx0" brushRef="#br0" timeOffset="74930">31607 3705 20289,'-8'57'-1102,"-1"-1"0,3-11 0,3-4-5711,18 24 6813,-1-29 0,-6-17 0,-3-7 0</inkml:trace>
  <inkml:trace contextRef="#ctx0" brushRef="#br0" timeOffset="75078">31573 3903 21163,'30'-21'-2809,"0"0"0,6 1 0,-2 7 2809,2 13 0,-2 0 0,-23 0 0</inkml:trace>
  <inkml:trace contextRef="#ctx0" brushRef="#br0" timeOffset="75693">31806 3828 17633,'3'-5'3698,"-1"2"-3721,-28 16 1,17-2 11,-18 12-79,25-6-974,14 4 413,5-8-469,12-2 1076,-6-7 44,-4-8 67,-8-2 1165,2-6-414,-3 1-471,-1 2-291,-5 4-45,-4 5-100,0 0 111,8 0 1,-2 0-46,8 0 23,-1-1-11,14-8-56,7-9 33,10-10 34,-10 3 34,-10 2-1,-11 9 270,-6 4 145,-2 1-89,-3 4-494,-1 3 102,1 12 44,0 4-22,3 10-303,0 1-112,8 9-324,2-2 548,5-3 168,-2-14 34,-6-11-145,-4-4-12,-4-3-1681,-3-3 1838,1 0 0,-2 2 0,0 2 0</inkml:trace>
  <inkml:trace contextRef="#ctx0" brushRef="#br0" timeOffset="104160">25764 4906 18462,'60'-13'317,"0"-1"1,4 0-1,1 0-266,-2-1 0,0 0-1476,-15 4 1,2 1-1,0 0 1458,3 0 1,1 1 0,1-1 3,0 0 1,0 1-1,1 0 14,-2 1 1,0 0-1,-1 0-36,-3 1 0,-2 1 0,0 0-15,13-3 0,-4 2 0,-13 2 0,-4 1 813,9-2-846,-27 5 33,-16 0 11,-10 1 2443,-16 5-2263,-3 0 1187,0 1-1345,10-2 12,12-4-168,1 0 67,0 2-213,0 0-784,0 3-5020,-1 2 6073,0-4 0,0 2 0,1-5 0</inkml:trace>
  <inkml:trace contextRef="#ctx0" brushRef="#br0" timeOffset="105252">24773 8685 12333,'0'0'0</inkml:trace>
  <inkml:trace contextRef="#ctx0" brushRef="#br0" timeOffset="105745">30513 7857 13936,'0'0'0</inkml:trace>
  <inkml:trace contextRef="#ctx0" brushRef="#br0" timeOffset="108627">29154 7526 12815,'46'18'0,"-9"-4"0</inkml:trace>
  <inkml:trace contextRef="#ctx0" brushRef="#br0" timeOffset="108777">29226 7696 18250,'37'-2'-457,"1"0"0,2 4 0,-5-10 1</inkml:trace>
  <inkml:trace contextRef="#ctx0" brushRef="#br0" timeOffset="109478">30380 6890 18070,'19'-17'2140,"-14"2"-2117,-37 14-23,-2 3 0,-13 6-12,16 4-10,6 5 22,6 0 0,-1 14-11,3 2 11,3 2 0,4-5 0,5-10 0,2-2 0,0-4 0,0-4 0,2-4 78,1-4 1,4 0-79,19-2-12,2 0 12,17 0-22,-8 6-12,13 19-145,-16 13-45,-8 18 135,-39-1-718,-6-17-2521,-13-10 3328,17-20 0,8-3 0,4-5 0</inkml:trace>
  <inkml:trace contextRef="#ctx0" brushRef="#br0" timeOffset="109895">30557 7046 20121,'34'-12'-23,"1"-1"1,26-4-23,-26 25-112,-5 16 124,-19 13 77,-36 15-44,-7-8 0,-21-3 0,21-20-11,14-3-22,8-6-191,24 1 134,16-3 45,18 11 33,-7 1-55,-10 9-67,-21-2 11,-16 9 78,-21-6-2230,3-4 2275,-4-14 0,19-12 0,7-2 0</inkml:trace>
  <inkml:trace contextRef="#ctx0" brushRef="#br0" timeOffset="110278">31190 7028 22003,'-31'-18'229,"0"0"1,-25-9-230,21 30-34,-1 22-346,15 14-943,24 11 551,14-12 200,21-18 437,-8-15 292,8-16 617,-7-11 32,-5 0-77,-12-1-304,-12 16-402,-2 4-1,0 12-22,-5 8 0,0 17-17,0-2 0,2 3-302,5 3 0,4-1-4528,5 5 1,3-2 4846,12 14 0,-2-28 0,-17-20 0</inkml:trace>
  <inkml:trace contextRef="#ctx0" brushRef="#br0" timeOffset="112510">30387 7799 19673,'50'-9'130,"0"1"1,6-2 0,2 0-131,-15 1 0,2-1 0,2 0-373,3 1 0,3 0 0,1 0 0,-2 1 373,4 1 0,-1 0 0,-2 0 0,-2 0 0,-1 0 0,-7 2 0,20 2 0</inkml:trace>
  <inkml:trace contextRef="#ctx0" brushRef="#br0" timeOffset="113211">30422 8299 19291,'-14'-32'835,"0"-1"0,-17-17-802,-7 46-33,7 15 0,-1 7-6,0 4 1,1 4-156,0 3 0,4 2 161,7 1 0,6-1 0,6 10-22,21-9-237,9-7-537,16-10-392,9-7 258,-13-11 1,2-6 912,-4-5 0,-1-4 358,1-5 1,-3-2 566,2-19 300,-22 11-490,-9 21-237,0 7-201,-3 3 281,-1 2-180,1 0-101,0 0-101,2 0-33,1-2-68,0-2-33,0-3-56,0 3-113,0-2-301,0 6-729,0 0-1670,-2 2-7007,-1 2 9297,0 2 0,1-2 0,1-1 1</inkml:trace>
  <inkml:trace contextRef="#ctx0" brushRef="#br0" timeOffset="113578">30786 8362 17902,'6'-6'3047,"-1"1"-2968,-5 5-2185,-8-4-4035,6 5 6141,-5-4 0,7 4 0,1-1 0</inkml:trace>
  <inkml:trace contextRef="#ctx0" brushRef="#br0" timeOffset="113994">31314 8067 21118,'-37'-24'168,"1"1"0,-4 0 0,1 10-157,-9 38-44,-3 12 33,20 8-168,14-1-415,27-19-571,10-5-56,17-8-23,-5-7 0,2-4 1076,-1-5 1,1-4 419,4-1 0,-2-1 992,8-14 482,-20 5-1008,-20 14-573,-2 7 438,-13 30-404,2 1-78,-5 24-66,7-10 21,4 1-3392,3 0 3325,9-3-101,5-6-3720,28-11 3821,-5-13 0,-1-8 0,-19-7 0</inkml:trace>
  <inkml:trace contextRef="#ctx0" brushRef="#br0" timeOffset="114361">31745 7967 22092,'-30'-21'145,"0"1"1,-6 7 0,2 11-157,-2 39 11,3 7-123,24 8-303,21-20-223,19-3 189,6-15 471,5-5 0,-16-13 23,-11-1 33,-10-1-10,-2 4-57,0 0 67,1 16 0,1 21-45,-1 25-22,-1 2-78,-1-2-1356,2-21 1434,15-4 0,-11-18 0,9-3 0</inkml:trace>
  <inkml:trace contextRef="#ctx0" brushRef="#br0" timeOffset="114661">32139 7837 21801,'-34'-2'351,"1"0"0,-9 15 1,5 10-330,13 13 1,8 7-18,0 12 1,8 2-29,11-9 1,8-4-17,7-5 0,7-8-6,25-6-180,11-13-156,-24-21 56,-14-15-179,-38-2-168,-24-3-247,-9 19-1703,14 6 0,0 2 2622,-11 7 0,3-3 0,30 4 0</inkml:trace>
  <inkml:trace contextRef="#ctx0" brushRef="#br0" timeOffset="115710">29890 9271 18205,'-3'0'1927,"0"0"-1860,3 0-381,40-10-1636,-20 7 1950,27 5 0,-36 1 0,-7 10 0</inkml:trace>
  <inkml:trace contextRef="#ctx0" brushRef="#br0" timeOffset="115829">29974 9481 16299,'-3'7'2511,"1"-1"-2780,53-16-3441,-20 6 3710,6-3 0,-2 1 0,-12 3 0,-6 0 0</inkml:trace>
  <inkml:trace contextRef="#ctx0" brushRef="#br0" timeOffset="117278">30906 9009 20938,'-44'-28'628,"2"6"-606,16 21-10,-16 4-12,4 9 11,-4 4-22,16 4-34,10-3 45,9-2 33,-1 10-77,1 12 44,0 3 0,1 2 0,2-13 0,1-6 0,2-7 0,1-5 0,0-7 134,16-3-89,17-17-79,25 6 1,0-7 33,-1 20-23,-17 11-111,-2 30 67,-19 15 55,-15 3 12,-24 0-11,-12-22-157,-2-8-919,4-9-1019,4-11-3060,7-7 5166,4-11 0,7 5 0,3-5 0</inkml:trace>
  <inkml:trace contextRef="#ctx0" brushRef="#br0" timeOffset="117694">31178 9169 17319,'-6'-8'2600,"2"1"-2566,4 7 33,0 0 22,-10 58-44,20-31-40,-7 9 1,5-1 17,32-14-23,9-9 0,3-5-79,-1-6-100,-4-7 11,1-16 224,-13-12 11,-8 1 135,-16 6-124,-10 19-78,-1 4 0,0 16-11,-2 35 11,2-14 0,0 2-168,-1 2 0,1 0-5076,7 28 5244,4-30 0,-1-17 0,-1-7 0</inkml:trace>
  <inkml:trace contextRef="#ctx0" brushRef="#br0" timeOffset="117911">31808 9122 19516,'2'44'48,"-1"0"1,1-2-1,2-2-295,7 0 1,1-1 246,1 3 0,-1-2 0,8 19 0,-6-14 0</inkml:trace>
  <inkml:trace contextRef="#ctx0" brushRef="#br0" timeOffset="118195">31033 9992 18003,'-6'-9'442,"29"-7"1,14 1-214,-3 5 1,6 3-1556,10-4 1,11-3 0,3 1 0,-5 2 1332,3 1 1,-3 1-1,4 1-7,-2 0 0,5 0 0,0 0 0,-3 2-745,-5 2 0,0 0 1,-3 2-1,-4-1 745,17 0 0,-6 1 0,4 0 0,-12 2 0,-32 0 0</inkml:trace>
  <inkml:trace contextRef="#ctx0" brushRef="#br0" timeOffset="118361">31508 10115 18966,'59'-6'-8,"-1"0"1,2-1 0,2-1 7,-5-1 0,3-2 0,-7 1 0,-11 3 0,-3-1 0,17-1 0,1-1 0</inkml:trace>
  <inkml:trace contextRef="#ctx0" brushRef="#br0" timeOffset="127360">30881 9978 17442,'0'6'1043,"0"-2"-685,61-4-134,-4-1-1366,2-1 1,6-2 1147,-6 0 0,0-2-3,-14 2 1,1-1 0,1 1-308,3-1 0,1 1 0,0 0 300,1 1 0,0 1 1,0-1-9,-2 1 1,1 1 0,-2 0-53,-2 0 1,-1 1 0,-1-1-33,12 1 1,-2 0 319,-4 0 1,-6 0-528,-6 0-100,-61-7 134,-36 0 241,9 0 0,-3 0 547,11 2 1,0 0-464,-4 0 0,2 1 1999,-8-1-1742,40 4-279,46 3-34,3 0 0,5-1-248,1 0 0,4 0-1011,1 0 0,3-1 0,-1 0 1259,8 1 0,-3-1 0,2 0 0,-7 1 0,-9 0 0</inkml:trace>
  <inkml:trace contextRef="#ctx0" brushRef="#br0" timeOffset="150010">5503 11400 17678,'-6'41'70,"-1"-1"1,4-2 0,5-3-59,15 8 44,31 2 6,-18-30 0,2-4-34,7-3 0,1-5-28,20-13 11,-16-15 101,-24 1 1109,-10 1-885,-5 10-437,-3 21 101,-2 18 0,2 24 0,4 5-17,3-14 1,5 0-2674,6-4 1,3-3 2689,2 0 0,0-4 0,13 3 0,-15-27 0</inkml:trace>
  <inkml:trace contextRef="#ctx0" brushRef="#br0" timeOffset="150397">6599 11427 20434,'-50'-27'388,"-1"0"1,6 6 0,3 9-412,-10 36 23,24 4-45,20 17 34,21-14-470,25 0-147,15-13 325,3-6 225,-7-19 78,-22-6 34,-7-8 100,-8 0 841,-6-1-617,-4 10-358,-2 4-22,-3 20 11,0 11 22,-1 21-11,2 11 0,2 7-11,1 3-533,5-22 1,4 0-1682,5-5 1,2-2-633,1-2 0,4-3 2857,29 5 0,-30-28 0,0-6 0</inkml:trace>
  <inkml:trace contextRef="#ctx0" brushRef="#br0" timeOffset="150794">7168 11270 18910,'12'39'67,"0"-1"0,6-7 1,5-5-46,33 2 1,10-17-23,-17-20-196,-14-4 0,-1-5 184,-4-4 1,-3-2 45,1 0 0,-4 0 728,2-14-236,-21 26-347,-4 7-11,-9 58-118,6-14 1,1 4-51,-1 10 0,1 3-181,5 2 0,6 0-559,11 4 0,5-5-1373,-4-15 1,2-2 2112,12 11 0,0-7 0,-7-14 0,-2-13 0</inkml:trace>
  <inkml:trace contextRef="#ctx0" brushRef="#br0" timeOffset="153178">11046 10486 19403,'-8'-14'202,"-7"2"-202,-20 15 0,-6 6 6,9 2 0,1 3-6,-13 7 0,-5 7-56,27-9 44,9 5 1,4 1 11,4 8-11,2 5 11,-4 10 22,-3 9-22,1-15 0,-1 2 0,4-7 0,-1-1 0,-1 2 0,2-3 90,8 1-12,13-23-33,13-16-11,15-9-34,12-7-51,-8 7 1,5 3 16,-1 7 1,0 3-197,0 3 0,-2 6 202,-10 6 0,-8 6 5,-10 26-179,-16 4 202,-21 1 0,-4-18 0,-4-3 0,-4-5 0,-1-3-947,-4 1 0,0-5 947,-16-11 0,25-9 0,11-10 0</inkml:trace>
  <inkml:trace contextRef="#ctx0" brushRef="#br0" timeOffset="153546">11353 10885 20658,'1'35'-84,"-1"1"0,30 22-73,0-39 1,6-6-324,3-3 1,1-4 299,21-7 161,-22-7 1,-1-4 41,21-16 599,-9-8-297,-28 13-303,-30 38 45,-2 14-56,-6 31 45,5 1 97,8-16 1,5 1-1779,11-1 1,6-2-578,-2-1 0,5-5 2202,13-6 0,1-7 0,-2-9 0,-4-8 0</inkml:trace>
  <inkml:trace contextRef="#ctx0" brushRef="#br0" timeOffset="154027">12201 11060 20143,'7'-58'515,"-1"0"1,0 5-1,5 11-526,17 27-56,-1 4-146,2 5 90,-8 3 123,2 2 11,-10 3-22,1 2 11,0 4-34,-3 6-33,-2 9 56,-17 40 83,-10-17 1,-4 2-34,3 1 1,-1 1-276,-6 2 0,1-3 259,5 10-1,12-9 34,18-11-11,27-12 0,17-17-12,-21-18 1,-1-6 0,13-17-1,-21-24-33,-21 6 0,-18-6 0,-6 17 0,-6 3-6,4 10 1,-4 2-23,-24-5 0,-2 6 28,-10 8-17,23 11 0,2 2-307,-1 9-1581,17 2-3798,14 2 5703,27-4 0,-11-4 0,10-3 0</inkml:trace>
  <inkml:trace contextRef="#ctx0" brushRef="#br0" timeOffset="154879">17096 10171 17588,'-4'0'1815,"1"0"-1377,3 0-315,-37-16-11,10 12-23,-35-12-44,18 16 0,11 5 0,-1 1-12,-13 3 46,-9 7-34,29-5 11,7-1-23,7-3 46,0 8-68,2 12 11,-2 23-22,3-2 34,1 5-34,4-18 11,2-6-11,2-7 45,8-7 44,23-15-77,6-11-1,22-13-345,-2-1 323,4 6-191,1 8-78,-23 16 0,-2 9 201,-6 9 1,-4 6 56,-1-2 0,-4 4 16,-7 7 0,-8 0 6,-17 15 12,-7-3-12,-11-5 11,-4-7-11,4-9-3989,2-11 3989,13-13 0,4-4 0,10-6 0</inkml:trace>
  <inkml:trace contextRef="#ctx0" brushRef="#br0" timeOffset="155244">17454 10265 21902,'45'-23'-419,"0"0"1,10 1 0,0 4 311,-13 13 1,0 2-40,2 0 1,-2 0-169,12-1 314,-34 23 90,-27 2 168,-9 22 44,-3 2-112,5-11 1,2 3-152,3 0 0,2-1-17,-2 1 1,3-2-23,6 22-190,12-26-919,12-5-897,14-6 2006,-1-13 0,1-3 0,-3 2 0,17-5 0</inkml:trace>
  <inkml:trace contextRef="#ctx0" brushRef="#br0" timeOffset="155512">18192 10348 19997,'37'-55'711,"-14"28"1,1 7-868,15 9-483,-1 29 437,-17 34 196,-25-11 1,-7 2 5,3-4 0,-4-2 11,-5-2 0,-1-3 56,-2 2 124,7 1-113,24-13-201,11-3-1558,21-13-2924,4-6 4605,3-2 0,-21 2 0,-4-1 0</inkml:trace>
  <inkml:trace contextRef="#ctx0" brushRef="#br0" timeOffset="157228">20557 9975 19527,'-49'-6'48,"-1"-1"1,3 4 0,2 4-44,11 7 1,3 3-6,-19 7 0,30-7 0,5-3-11,6 1-23,1 13 34,2 1 22,2 14-10,2 0-12,2 2 0,0 1 0,0 6 11,6-11 123,9-7-78,6-18 11,11-18-55,3-8-1,7-9-11,5 1 5,-12 12 1,2 5-51,3 7 0,-1 4-39,0 1 0,-2 5 22,-3 7 1,-6 4-96,0 25 22,-14 7 79,-15 5 22,-11-22 1,-5 0-51,-3-8 0,-3-2-1602,-5 0 0,-1-5 1686,-12-1 0,18-17 0,17-3 0</inkml:trace>
  <inkml:trace contextRef="#ctx0" brushRef="#br0" timeOffset="157711">21204 10099 16983,'12'-59'2263,"4"5"-2263,14 27 34,21-1-34,4 15-34,-1 15-33,-12 23 45,-28 25 22,-13 13-521,-9-26 0,-3 1 532,-3 1 1,-1 0-12,-4-1 0,0 1 154,2 6 0,7 1-75,19 18-46,15-10-33,31-32-235,-2-32-45,-3-10 90,-7-15 72,-25 3 1,-7-5 61,-10 2 0,-9-1 33,-16-7 1,-8 4-1,-1 10 1,-5 6 166,-10 5 0,-2 6-167,14 8 1,1 2-426,-27 0-3709,18 2 4157,21 0 0,13 0 0,10 0 0</inkml:trace>
  <inkml:trace contextRef="#ctx0" brushRef="#br0" timeOffset="158077">21993 9989 19628,'44'-10'-68,"0"-1"1,-1 0 0,12 9-1,-7 10-133,-2 33 201,-39-7 0,-11 2 5,-18 8 1,-9-2 162,6-9 1,-1-1 200,-10 9 1,1-3 358,-2 3-100,14-5-438,47-21-190,15-6-185,1-13 0,3-3-943,0 0 1,0 0 326,4 0 0,0 1-998,1 2 1,0 2 1798,0 3 0,-2 1 0,6-1 0,-11 3 0</inkml:trace>
  <inkml:trace contextRef="#ctx0" brushRef="#br0" timeOffset="159326">24723 9619 20793,'-10'-63'975,"9"6"-953,18 29-11,14 4-11,13 10-67,3 6 22,-3 26-45,-23 11 1,-5 9-1805,-7 15 0,-6 5 1894,-1-1 0,-4-1 0,-1-10 0,-3-7 0,-4-7 0</inkml:trace>
  <inkml:trace contextRef="#ctx0" brushRef="#br0" timeOffset="159477">25011 10184 20826,'0'9'796,"0"-3"-4112,0-6-4405,19-16 7721,-5 1 0,8-3 0,-13 6 0</inkml:trace>
  <inkml:trace contextRef="#ctx0" brushRef="#br0" timeOffset="160094">28252 9292 20009,'14'-60'1490,"7"10"-1490,8 33-45,36 14-17,-34 23 1,-2 8-169,1-3 0,-5 4-645,-8 19 1,-11 4-286,-13-9 0,-6 0-3756,-2 1 1,-1-1 4510,-3-2 0,1-4 1,-5 6-1,10-14 1</inkml:trace>
  <inkml:trace contextRef="#ctx0" brushRef="#br0" timeOffset="160228">28633 9905 20154,'5'1'3149,"-1"1"-2858,-4-2-4605,0-11 4314,-1 7 0,1-6 0,0 8 0</inkml:trace>
  <inkml:trace contextRef="#ctx0" brushRef="#br0" timeOffset="163293">32051 9094 20065,'22'-40'179,"1"0"0,2-1 0,3 2-123,6 4 0,2 1-1110,3-4 0,1 0 1076,2-3 1,1-1 5,0-3 0,1-2-486,-2-2 0,-1-3 465,-13 16 1,-1-2-1,-2-1-4,-1-1 1,-1-1 0,-1-1 3,-2-1 1,0-2 0,-2 1-1,-2 1 1,-2 0-1,-1-2 4,-2-8 0,-1-3 1,-4 3 9,-1-9 1,-4 2-6,-2 3 1,-5 5-17,-15-3-22,-1 38 776,-3 9-1941,8 20 10,2 19-1188,10 5-2466,5 8 4831,0-17 0,0-11 0,0-5 0</inkml:trace>
  <inkml:trace contextRef="#ctx0" brushRef="#br0" timeOffset="163561">32593 7725 17834,'-21'-40'934,"-1"-1"0,4 4 0,5 2-934,13-7-79,14 13 23,12 19-112,23 7-470,-3 24 413,-1 13 35,-20 7-336,-22 1-202,-13-15-1917,-16 18 124,12-15 0,-1 1 2521,1 3 0,2-2 0,-3 17 0,13-24 0</inkml:trace>
  <inkml:trace contextRef="#ctx0" brushRef="#br0" timeOffset="164948">1573 9651 18362,'-16'-2'22,"23"-5"-22,50-4 0,-20 2 0,1 0-550,4-1 1,0 0 543,1 0 1,-1 1-18,-3 1 1,0 1 191,-1-1 0,-4 5-180,-10 12 358,-55 31-308,-12-9 1,-7 0 4,2 0 1,0-2 45,2-2 0,6-4 22,10-7-101,27-8 22,50-19-33,-6-1 0,5-2-11,1 0 0,1 0 74,3-4 1,-3 2-131,9 0-314,-13 8 325,-22 10 56,-13 11 11,-13 1-22,-2 4-2275,2-9 2388,11-3 0,-6-4 1,7-2-1</inkml:trace>
  <inkml:trace contextRef="#ctx0" brushRef="#br0" timeOffset="166579">28954 9956 18765,'-25'6'235,"51"51"-205,5-18 0,9 5 0,4 3-730,-10-10 1,3 2-1,2 1 1,1 1 0,1 0 694,6 4 1,1 1-1,2 0 1,0-1-1,-2-2-292,-6-5 0,-1-1 0,0-2 0,0 0 0,0-2 299,8 5 1,2-1 0,-2-3 0,-4-3 0,-4-3 1,-3-4 0,0 0 315,2 2 1,0-1 0,-3-1-880,-2 4 0,-3-2 313,0-3 0,-9-1-447,-23 2 256,-13-14 1741,-8-3-1460,2 0 391,6-1-3225,7-2 2083,18-1-2711,-1-3 3619,10-2 0,-14 1 0,-3-2 0</inkml:trace>
  <inkml:trace contextRef="#ctx0" brushRef="#br0" timeOffset="166949">30242 11142 13947,'29'-18'3305,"-6"4"-2779,-19 11-256,-1 2-259,0 1 706,5 16-448,1 28-224,1 5-40,-5-15 1,-1 0 27,0 12-21,-2 4 77,-1-19-22,-7-3-347,-19-20-5210,-17-5 5490,-3-3 0,10 0 0,22 0 0</inkml:trace>
  <inkml:trace contextRef="#ctx0" brushRef="#br0" timeOffset="168477">32087 11571 17554,'-30'6'2219,"-12"-2"-2028,-22-3-1102,22-1 0,-4 0 956,-8 0 0,-4 0-319,14 0 1,-1 0 0,-1 0 314,-3 0 0,-1 0 1,-3 0 75,1-1 1,-5 0-1,0 0 1,1 1-9,3-1 0,0 1 1,1 0-1,0-1-49,-15 0 0,1 0 0,3 1-31,14 0 1,2 0 0,6 0 650,-17 2-669,20 0 45,16-1 0,13 0 882,5-1-938,4 0 1359,0 3-1370,0 3 11,0 10 0,0 8 23,0 13 10,0 10 68,3-5 0,0 7-40,-2 13 1,0 3-533,1-19-1,-1 0 1,-1 0 475,-2 6 0,-1 0 0,-1-2 1,-3 11 1,-2-2-505,-2 3 0,-1-1 505,0 0-1,2 2-5,2-5 0,2 4 0,1 1 4,1-1 0,1-1 0,0 1-4,0-1 0,1-1 0,1-1 3,2-8 1,0-1 0,2-3 7,1 9 0,0-4-154,1-16 1,-1-1 142,1 5 0,0-4 0,-1-1-11,1-4 1295,-3-5-1284,1-2 1119,-2-3-1108,-1 0 406,-2 1-406,-4 3 0,-8 10 11,1-10 1,1-1-1,6-15 12,5-7-12,1-2-22,9-2 11,1-3-11,12-3 0,4-4-6,7 2 1,5-2-57,14-3 1,7-3-643,-2 2 0,4-2 0,1 1 696,-6 2 1,-1 0-1,1 0 8,6-2 0,1 0 0,-3 1 0,-12 5 0,-1 0 0,0 0 0,1 1 0,0-1 0,1 2-263,-2 0 0,0 1 0,2 0 263,11 0 0,4 0 0,-2 1-19,-7 2 0,-1 1 1,-1 0 25,-2 0 0,-1 0 1,-4 0 9,5 2 0,-8 0 39,-9 0 78,-10 0 35,-11 0 122,-1-4 1721,-3-4-1956,1 2 980,-2-2-1003,-2 6 12,-2 2 22,-2 0 34,-1 2 11,-1-7-67,0-19-12,0-8 12,0-24-34,0-6-491,0 23 0,0-3 497,1-4 0,0-4-14,2-4 1,0-5 0,1-2-18,0 13 0,-1-1 0,1-2 0,0-1-455,0 1 1,1-3 0,-1 0 0,1 0 0,-1 3 468,0-2 0,1 3 0,-1 0 0,0 1 4,2-12 0,-1 1 0,0 6-4,0 3 0,-1 4-58,-1 6 0,0 1 52,-1 7 1,0 0-6,0 1 0,-3 2-538,-8-12 495,-1 10-663,-12 22 1306,1 25-589,-5 38 0,12-26 0,0 23 0</inkml:trace>
  <inkml:trace contextRef="#ctx0" brushRef="#br0" timeOffset="178210">26623 3258 14081,'42'-1'519,"1"-1"0,3 0 1,0 0-246,-2-1 0,2 0-1376,10-3 1,3 0 1190,-14 0 1,0 0 0,1 0-361,4-2 1,2 0-1,-1 0 301,2-1 0,0 0 0,-1 0-27,-2 0 1,-1 0 0,-2 0 1,17-4 1,-5 1 287,-13 2 0,-6 1-248,4-5-45,-34 3-11,-47 4 5,5 3 1,-5 2-181,-15 0 0,-4 1 186,-6-1 0,-4 2 134,3 3 1,-3 1 0,1 1 421,10-1 1,3 0-1,0 0-496,2 2 0,1 0 0,6-1 168,-21 6-228,85-8-17,30-3 0,16-3 17,-6 0 0,5-1 0,1 0-691,-17 3 1,1-1 0,-1 1 0,0-1-1323,17-1 0,0-1 0,-10 1 2013,-17 1 0,-6 0 0,4 2 0,-31-2 0</inkml:trace>
  <inkml:trace contextRef="#ctx0" brushRef="#br0" timeOffset="179827">24616 8475 13913,'-43'-1'130,"1"1"1,-1 4 0,-1 3 93,0 3 0,1 5-1237,-3 9 0,1 5 1013,-3 8 0,0 7-535,14-9 1,-1 3 0,1 2 530,-3 8 0,-1 3 0,2 1-385,6-8 0,1 2 1,0 0-1,0 2 389,-1 3 0,1 2 0,1 1 0,0 1 0,1 1 0,1 1 0,1 1 0,1 0-400,2-1 0,2 1 1,1 0-1,3 0 400,1-1 0,2-1 0,3 1 0,6 2 4,4-2 1,4 3-1,3 0 1,4 0-1,4-2 75,5-2 1,5 0 0,3-2-1,2 0 1,-1-1 112,0 0 1,0-1 0,1-1 0,3-2 0,3-3-66,2-4 1,5-2 0,0-3 0,2-4-1,-2-4 60,13 2 0,-1-7 0,7-4 29,-9-8 1,4-2-1,4-3 1,0-4 0,1-3-133,-6-4 0,1-5 0,0-2 0,1-2 0,0-1 0,0 1-25,0 0 1,1 0 0,0 0 0,0-2 0,-1-2 0,-1-3-42,0-4 1,1-3 0,-2-2-1,-1-1 1,-2-2 0,-4 1 130,7-8 1,-5-1-1,-3-2 1,0-6-152,-12 5 0,0-3 0,-1-4 0,-1-1 0,-3 1 0,-2 2-8,3-10 1,-4 1 0,-2-1 0,-3-3 9,0 1 0,-1-4 0,-2-1 0,-6 0 0,-8 0 2,-8 10 0,-6 0 0,-4 0 0,-3 0 0,-3 1 0,-1 1-4,-2 0 0,-3 2 0,-2 0 0,-2 0 0,-2 1 0,-3 0-141,-1 3 1,-3-2-1,-2 1 1,-2 1 0,-1 1-1,0 3 1,0 4-139,-8-5 1,0 4 0,-1 3 0,-2 4 0,0 4 18,0 5 0,-1 3 0,-1 4 0,1 5 0,3 4-220,-12 5 0,2 9 0,-2 6-81,12 2 1,-2 5-1,-2 4 1,2 0 0,3 0 562,-1 1 0,3 2 0,2 0 0,-1 0 0,1 1 0,-1 0 0,3 0 0,7-3 0,2 3 0,1-1 0</inkml:trace>
  <inkml:trace contextRef="#ctx0" brushRef="#br0" timeOffset="186980">19354 6225 17398,'42'0'440,"1"1"1,3-2 0,0-2-352,-1 0 1,2-2-1160,8-1 0,4-1 1107,-15 2 1,1 0-1,1 0-333,3 0 1,1 0-1,0 1 303,2 0 1,1 0-1,-1 0 8,0 2 0,1-1 0,-2 1-12,-1 1 1,-1-1 0,1 1 119,9 1 1,3-1-1,-4 1-131,-11 0 1,-2 0 0,-1 0 7,21 0 0,-6 0 22,-3 0 203,-40 0 592,-14 0 403,-1-2-1254,-9-3 1200,-9-1-1726,-18 0-102,-17 4 270,19 1 1,-1 1 82,-4 0 1,-3 0-84,-11 0 0,-3 1 246,8 1 1,1 0 145,1 0 0,1 1 0,-20 6 0,21 0 11,0 1 653,4 0 355,3-1-380,18-4 56,44-1-157,22-4-331,0 0 0,6-1-944,3-1 0,1-1 789,-13 1 1,1-1-1,1 0-19,3 0 1,0-1 0,3 0-185,-2 0 0,2 1 1,0 0-1,-2 0 125,6 0 0,-3 1 0,0-1-183,-3 1 0,-1-1 0,-6 2-60,19 3 111,-57 2 69,-18 3-46,-7 1-111,-21-1 980,4-3-1104,3-1-918,17-7 1461,13-8 0,3 6 1,0-5-1</inkml:trace>
  <inkml:trace contextRef="#ctx0" brushRef="#br0" timeOffset="189110">19113 3923 13521,'-4'-3'3451,"1"0"-2207,3 3-1188,-14 1-11,8 11 246,-11 28-213,16 16-66,6 4 32,9-11-32,8-24-1,7-11-11,6-7-168,4-12-168,1-8 78,4-21 258,-19 5 34,-3-9 324,-19 14 157,-3 5 158,-2 5-68,-3 7-628,1 10 12,0 28-45,8 0-336,5 21-325,4-13-874,1-2-2207,0-6 3798,-2-6 0,-5-12 0,-2-5 0</inkml:trace>
  <inkml:trace contextRef="#ctx0" brushRef="#br0" timeOffset="189494">19495 4016 18384,'10'-38'343,"-1"0"1,1 2-1,3 5-343,18-1 0,21-3-168,1 17 101,-3 4 67,-16 26 11,-25 11 12,-5 14-23,-12 8 39,-3-10 0,-1 1-6,3-1 1,-1 0-34,-3 0 0,3-3-436,15 16-864,12-30-67,14-9 269,4-10 1087,-1-13 11,-4-8 694,-9-22 1289,-22 0-1983,-11 4 23,-18 12-46,-3 18-1915,-9 6 1938,15 3 0,2 1 0,19 0 0</inkml:trace>
  <inkml:trace contextRef="#ctx0" brushRef="#br0" timeOffset="189860">20021 3793 19179,'35'-31'74,"1"0"1,-3 6 0,-2 6-176,9 13 45,-14 21 56,-20 14 45,-20 35 420,3-29 0,0 1-398,0 4 1,1-1-57,-6 12 0,23-23 45,9-21 0,7-6-45,0-11 113,3-20-80,-15-13-55,-29-6-381,-10 17-829,-27 16-583,9 22 1804,-10 13 0,28-9 0,0 7 0</inkml:trace>
  <inkml:trace contextRef="#ctx0" brushRef="#br0" timeOffset="190129">20543 3437 21510,'-5'62'-17,"0"0"0,-1-12 1,-2 2-1,0 2-835,-1 1 1,0 2-1,-2 1 1,2-2-2009,-2 5 1,1-2 0,1-1 2859,2-3 0,0-2 0,3-8 0,0 8 0,3-18 0</inkml:trace>
  <inkml:trace contextRef="#ctx0" brushRef="#br0" timeOffset="190760">20735 3738 16994,'-2'-7'2824,"0"2"-2813,2 5-11,0 0 34,-12 37-23,9 10-28,5-10 1,4 1-332,11 14-291,20-16-77,-5-26 256,15-7 471,-2-23 718,2-12-13,-20-6 215,-15 3 850,-11 14-1759,-1 12-55,0 22 22,0 7-1,0 22-279,-1-8-874,1 0-1076,0-2 2241,14-3 0,-11-13 0,11-4 0</inkml:trace>
  <inkml:trace contextRef="#ctx0" brushRef="#br0" timeOffset="191111">21483 3711 21633,'-36'-19'358,"-1"0"1,4 1 0,3 6-359,5 16 0,-4 23-33,12 14 21,1 6-235,21-1-302,8-21 1,10-6-103,5-7 80,11-5 616,-4-16-11,-3 0 391,-12-7 763,-13 6-1031,-4 5-157,-2 3-23,-2 28-279,1 12-1435,-1 11-2599,3-1 4336,8-22 0,-5-12 0,4-5 0</inkml:trace>
  <inkml:trace contextRef="#ctx0" brushRef="#br0" timeOffset="191444">21781 3759 21566,'16'33'-359,"-1"1"1,24 14 313,12-45 112,-15-15 393,-17-19 257,-15 8-516,-3 2-201,-1 23 0,-3 15 0,0 15-459,-1 29-2146,4-25 0,1 1 2605,1 1 0,1-3 0,2 14 0,0-30 0</inkml:trace>
  <inkml:trace contextRef="#ctx0" brushRef="#br0" timeOffset="192359">19561 3909 16804,'11'25'-269,"3"-2"269,11-2 0,-13-10 0,3 2 0</inkml:trace>
  <inkml:trace contextRef="#ctx0" brushRef="#br0" timeOffset="192794">19814 6134 11526,'0'0'0</inkml:trace>
  <inkml:trace contextRef="#ctx0" brushRef="#br0" timeOffset="193861">29100 5480 17879,'5'4'1457,"-2"-2"997,-3-2-2398,0-3 22,0 2 191,0-3-1636,0 4-788,0-1 0,0-1 0</inkml:trace>
  <inkml:trace contextRef="#ctx0" brushRef="#br0" timeOffset="194950">21047 8282 8624,'0'0'0</inkml:trace>
  <inkml:trace contextRef="#ctx0" brushRef="#br0" timeOffset="196393">19732 6781 16882,'36'-29'2140,"-8"6"-1646,-28 22 10,0 1-437,-5 0-56,-4 0 12,-8 0 133,-10 1 1,7 0-78,-4 0 44,9 1-11,-8 1-90,-5 4-11,-1 3-11,-1 4 0,11 0-11,1 2 34,5-1-46,2 6 12,6 1 0,2 4 22,3-7 0,1-5-11,2-6-11,0 0-11,2-1 22,3 5 0,0 1 0,1-1 0,1-4 22,1-6 12,3-2-34,5-2 0,22-15 11,14-5-23,-17 10 1,2 2-33,23-7-1,-9 25 0,-31 6-11,-10 11 22,-8 1 23,-18 15 0,-13-5-235,-4-2-102,-7-14-190,13-15-638,3-4-1020,5-5 2196,6-8 0,5 6 0,4-5 0</inkml:trace>
  <inkml:trace contextRef="#ctx0" brushRef="#br0" timeOffset="196794">19981 6780 19123,'31'-32'7,"0"0"1,-7 6 0,0 5-8,26 11-45,-18 9 22,-3 8 203,-16 20 895,-25 14-683,-5 1-291,-16-5-78,18-21-23,6-7 0,5-4 33,7-1-10,17 1-12,0 2-11,13 5-56,-10 2 0,-4 5-157,-7 3-45,-9 15-1030,-21-1-5379,-2-2 6667,-4-13 0,11-17 0,10-4 0</inkml:trace>
  <inkml:trace contextRef="#ctx0" brushRef="#br0" timeOffset="197160">20549 6571 17610,'0'-5'2981,"0"1"-2936,0 4 0,-29 41 33,12-10 0,0 5-78,-4 14 0,0 1 0,5-8 0,4-3-11,12 22-157,12-37-33,23-9 234,5-20 1,0-18 55,-15-6-89,-16-4 0,-17 14-56,-7 6-44,-12 5-1816,-19 17 1916,6 11 0,5-3 0,18 0 0</inkml:trace>
  <inkml:trace contextRef="#ctx0" brushRef="#br0" timeOffset="197478">21027 6361 20826,'-20'59'197,"0"-1"0,1 1 1,-1 2-1,1 0 0,2 1-687,4-13 0,1 1 0,0-1 0,2-2-1745,-1 3 1,1-2 0,2-3 2234,3 11 0,4-8 0,1-15 0,0-12 0</inkml:trace>
  <inkml:trace contextRef="#ctx0" brushRef="#br0" timeOffset="198377">31127 9876 14014,'0'-3'2005,"0"0"-1231,0 3-584,85-14-106,-34 10 0,6 2-595,-9-2 1,5 0-1,2-1 1,-4 2 517,5 1 1,-3 2-1,0 0-7,1-1 0,-1 1 0,-3 0 262,-1 0 0,-3 0-598,-3 1 0,-3 2-1323,3 3 1480,-39 2-191,-45-2-1221,-9-3 2038,3-6 0,30 2 0,8-2 0</inkml:trace>
  <inkml:trace contextRef="#ctx0" brushRef="#br0" timeOffset="198828">31414 9892 9319,'53'0'937,"0"0"1,2 0 0,1 0-440,2-1 0,1-1-1999,1 1 1,-2 0 1528,-1-2 0,-3 0-28,-6 0 0,-3 1 32,-5-1 1,-4 0-727,-5 1 1217,-24 0-86,-41 2 369,-17 0 516,5-1 1,-3 2 427,6 0 0,1 2-1650,0 0 1,4 2-45,4 4 12,50 2-24,23-3-44,6-5 0,5-2-62,2 1 1,2-1-707,9 0 1,-2 1-325,-19-1 0,-5 0-29,6 2-997,-50 1 2118,-15-2 0,4-1 0,-1-1 0</inkml:trace>
  <inkml:trace contextRef="#ctx0" brushRef="#br0" timeOffset="200160">21308 6576 13857,'5'-8'3776,"-1"2"-2779,-4 6-33,0 0-885,-8-15-79,-4 14 0,-11-8 22,-3 21-22,-12 14 11,3 3-22,-1 8 11,13-6 0,11-9 0,6-7-11,4-7 22,1 0-11,0-4 22,11 0-22,5-5 0,12-4 0,4 2-11,19-2-90,-5 25-11,-3 24 101,-20 6-1,-24 9 12,-10-22 0,-8-5 0,-4-4-840,-3-4-4908,12-16 5748,1-10 0,12-4 0,2-4 0</inkml:trace>
  <inkml:trace contextRef="#ctx0" brushRef="#br0" timeOffset="200627">21414 6748 19078,'-4'-29'168,"1"5"-168,3 28 0,0 11 0,2 0-33,6 18 44,14-5-11,5-5 0,11-8 34,0-13-46,0-8 24,-3-3-12,-2-18 33,-15-8 550,-4-3 100,-12 11-279,-2 13-337,-1 12-67,-1 3-23,-2 9 1,2 20-482,1 14-4863,15 10 5367,-2-16 0,3-15 0,-6-18 0</inkml:trace>
  <inkml:trace contextRef="#ctx0" brushRef="#br0" timeOffset="200810">21883 6722 17846,'0'-4'1120,"0"0"-1052,0 4-68,0 50 0,0-21-269,0 4 0,0 3 269,0 18 0,0-29 0,0 8 0</inkml:trace>
  <inkml:trace contextRef="#ctx0" brushRef="#br0" timeOffset="201777">20276 4586 15437,'55'-7'-516,"-12"2"1,-36 6-1,-5 1 1</inkml:trace>
  <inkml:trace contextRef="#ctx0" brushRef="#br0" timeOffset="201910">20329 4734 14742,'-1'7'1591,"-1"-2"-4257,50-3 2666,-22-1 0,25 0 0,-38 0 0</inkml:trace>
  <inkml:trace contextRef="#ctx0" brushRef="#br0" timeOffset="202861">22297 6885 18059,'0'-10'1468,"0"3"-1468,0 7-34,0 0-2162,27-17 2196,-14 21 0,15-18 0,-22 22 0</inkml:trace>
  <inkml:trace contextRef="#ctx0" brushRef="#br0" timeOffset="202993">22297 6868 18754,'40'28'-1905,"0"-1"0,-6 0 0,-8-9 0,-19-18 0</inkml:trace>
  <inkml:trace contextRef="#ctx0" brushRef="#br0" timeOffset="-202653.73">20782 4571 20893,'-58'-29'483,"3"16"-461,24 32-11,0 16 23,6 12-23,8 6 6,11-16 0,5 1-12,11-4 1,5-3 10,5 3 1,6-4-51,9-11 1,3-8-12,23-12 45,-8-18 0,-24-11 45,-8-21-22,-14-9-23,-11 1 0,-14 4-12,-4 25 1,-1 6-213,4 9-1580,2 7-5277,8 13 7081,3 4 0,5 1 0,1-3 0</inkml:trace>
  <inkml:trace contextRef="#ctx0" brushRef="#br0" timeOffset="-202369.73">21076 4718 17913,'5'1'3552,"-1"0"-3574,-4-1-3255,1 0 0,0 0 0</inkml:trace>
  <inkml:trace contextRef="#ctx0" brushRef="#br0" timeOffset="-201869.73">21298 4550 19941,'-12'-41'482,"-3"8"-426,-10 33-45,-7 20 0,0-1-11,5 17 12,18-7-12,4 0-45,12-5-1423,20 0 90,12-12 1131,15-8 348,-13-12 369,-10-8 293,-15-1 133,-5 1-89,-3 3 101,-4 0-404,-2 6-504,-2 2 0,0 4-90,0 1 79,0 8-12,4 19 23,2 21-555,-2-14 1,2 2-1978,1 1 0,1-1 2532,6 20 0,-3-23 0,-5-22 0</inkml:trace>
  <inkml:trace contextRef="#ctx0" brushRef="#br0" timeOffset="-201436.73">21585 4630 21129,'-12'-64'493,"2"9"-549,27 25 0,10 4-45,5 3 0,1 10 1,-17 9-12,-6 11 78,-5 9 23,-14 36 55,0-18 1,0 3 39,0 8 0,0 0-56,-1-3 0,3-3-28,9 12-33,7-19-191,7-23-393,14-9 494,-7-11 22,7-8-67,-17-9 23,-6-3 44,-5-2 101,-8 2-34,-5 2-78,-8 7-101,-3 6-2151,-9 9 2364,9 14 0,2-5 0,12 8 0</inkml:trace>
  <inkml:trace contextRef="#ctx0" brushRef="#br0" timeOffset="-201069.73">21817 4585 18026,'0'-11'2677,"0"1"-2621,0 10-45,0 0-22,39-6-45,-14 3-415,10-2 1,3 1-393,3 2 214,-3 0 289,-19 1 360,-17 1 158,-3 3 402,-3 0 168,-5 8-335,1 4-248,-1 3-55,6 5-23,0 1-45,2 4-22,0 4-2723,9 12 2723,9-3 0,-6-10 0,5-12 0</inkml:trace>
  <inkml:trace contextRef="#ctx0" brushRef="#br0" timeOffset="-200669.73">22460 4375 20221,'-37'9'319,"1"0"1,-16 15-533,45 23-269,19-16-33,12-14-202,2-13-213,7-14 1356,-4-8 526,-3-2 180,-11 0-437,-10 13-639,-3 4-34,-1 5 23,-1 13-23,0 12 17,-1 8 1,0 7-29,1 7 0,-1 2-661,0 1 0,0 0-924,0-1 0,1-4 1574,3 11 0,-2-26 0,2-11 0</inkml:trace>
  <inkml:trace contextRef="#ctx0" brushRef="#br0" timeOffset="-195936.73">22247 7282 9991,'0'-8'2891,"0"2"-2353,0 6 2196,0 0-1524,-23-13-324,11 10-214,-21-10-89,14 13-292,-4 6-112,-5 7-89,0 11-57,0 11 34,5 5-67,8 2 12,7-2-12,9-6-23,29-3-246,18-17 174,-13-18 0,0-6 56,-3-6 0,-5-5 61,9-25-22,-21-1 0,-25 17 0,-14-5-471,-9 12-279,2 3-494,8 14-975,17 10-3395,3 3 5614,4 5 0,-1-4 0,2-2 0</inkml:trace>
  <inkml:trace contextRef="#ctx0" brushRef="#br0" timeOffset="-195768.73">22495 7336 18003,'3'0'963,"0"0"-2184,-3 0-8610,-4-3 9437,10-1 0,-8-1 0,8 2 1</inkml:trace>
  <inkml:trace contextRef="#ctx0" brushRef="#br0" timeOffset="-195366.73">22717 7148 21756,'-41'5'-22,"1"0"0,-21 3-79,42 40-45,14-18-1042,17-1 718,1-13 33,11-4-247,9-14 673,-9-8 11,7-6 67,-15-4 1177,0-5-168,-9 8-774,0 2-324,-6 10 0,-1 10 10,0 8 12,0 12 0,0 8 0,5 23-2790,7-3-4392,2-5 7182,6-17 0,-11-25 0,0-3 0</inkml:trace>
  <inkml:trace contextRef="#ctx0" brushRef="#br0" timeOffset="-194985.73">23015 7084 21678,'-55'10'-45,"9"7"-22,33 33-224,11-7-247,9-4 78,9-17 24,4-18 122,1-2 168,1-9 146,-1-2 0,-3-7 560,-2-4 202,-9 9-762,-1 0-34,-8 18 23,-3 10 11,-2 11 0,-2 6 0,4 2-56,1-2-3406,16 6 3462,17-18 0,-11 0 0,8-19 0</inkml:trace>
  <inkml:trace contextRef="#ctx0" brushRef="#br0" timeOffset="-194719.73">23310 7070 21432,'-28'25'-107,"1"-1"1,-13 11-824,35 7 55,16-23-177,16-7 1040,4-15 35,-1-7 201,-10-7 123,-15 0-213,-2 5-134,-4 2-873,-6 5-1962,-3 2 2835,-6 3 0,7 0 0,1 0 0</inkml:trace>
  <inkml:trace contextRef="#ctx0" brushRef="#br0" timeOffset="-194367.73">23490 6882 20839,'-2'53'-549,"8"-6"-115,20-25-837,23-6 1333,4-11 168,-1-11 566,-10-11 264,-21-6 164,-8-1-63,-6 3 7,-4 5-826,-3 14-112,-3 31-79,2 9-1165,1 23-3024,13-9 4268,7-2 0,-4-22 0,-2-8 0</inkml:trace>
  <inkml:trace contextRef="#ctx0" brushRef="#br0" timeOffset="-179117.73">21519 5276 13588,'0'0'0</inkml:trace>
  <inkml:trace contextRef="#ctx0" brushRef="#br0" timeOffset="-178636.73">22573 7056 12300,'0'9'-3922,"0"-1"3922,0-8 0,0 0 0,0 0 0</inkml:trace>
  <inkml:trace contextRef="#ctx0" brushRef="#br0" timeOffset="-161570.73">21626 5174 19291,'52'0'18,"1"-1"0,-1 1 0,-7-2 0,-1 0 0,2-1-89,13 0 0,3-1 0,-3-1-1037,-11 1 0,-3 0 0,2 1 1108,9 0 0,1 1 0,-6 0 0,-9 0 0,-4 1 0,4 0 0,-1 1 0</inkml:trace>
  <inkml:trace contextRef="#ctx0" brushRef="#br0" timeOffset="-160819.73">22830 7995 13341,'0'-9'1222,"0"2"-1099,20-17 0,9-3 382,15-1-274,-4 1 1,8-4-1,1 4-437,-5 9 0,0 4 0,2-1 224,10-2 1,1 0 0,-3 2-506,8-2 0,-5 4 476,-14 4 0,-7 3 358,-14 2-359,-32 8-32,-23 5-3912,-11 1 1,-5-1 3955,13-2 0,0 0 0,-3 0 0,4 0 0,8-5 0</inkml:trace>
  <inkml:trace contextRef="#ctx0" brushRef="#br0" timeOffset="-155337.73">20151 11115 19863,'47'4'280,"0"1"0,1-1 0,7 0 0,2-2 1,2-1-1478,-6-3 1,1-1 0,1-1 0,2-1 1204,7 0 0,2-1 1,1-1-1,1 0-247,-9 0 0,0 0 1,1-1-1,0 0 0,1 0 248,1 0 0,1-1 0,0 1 0,0-1 0,0 1-132,-1-1 0,0 0 0,0 1 1,-1-1-1,0 1 118,-3 1 1,-1-1-1,0 1 1,0 0 0,-3 1 4,8-1 0,-2 0 0,-2 1 0,-2 0-202,6 1 0,-3 1 1,-5 1 5,4-1 0,-8 3 861,1 11-1381,-58 5-472,-38 10 644,6-12 1,-5-1 787,-6 1 1,-4-2-609,-3-1 0,-1 0-650,-3-1 0,-1 0 1014,-4 0 0,4-1 0,25-3 0,3-1 0,-25 3 0</inkml:trace>
  <inkml:trace contextRef="#ctx0" brushRef="#br0" timeOffset="-155003.73">20884 11248 12333,'-46'8'1176,"-1"-1"1,1 0 0,-7 0-1,3-1-504,1 1 1,12-3 100,28-7-191,47-6 1,31-1-446,-18 2 0,5-1 1,4-1-1,3 1-794,-7 0 1,3 0 0,3 0 0,1 0 0,-1 0 0,-1 0 665,-4 1 0,0 0 1,-1 0-1,0 0 0,1 1 1,-1-1-121,2 0 1,1 1-1,-1-1 1,0 1 0,-3 0-1,-2 0 100,4 1 0,-4 0 0,-1 0 0,-2 1 11,11-2 0,-3 2 0,-3-1-45,11 0 0,-8 3-583,-3 5-1008,-110 18 1328,15-9 0,-7-1 19,-4 1 1,-5 0 0,1-1 280,8-2 1,1-1 0,1 1 14,0-1 1,0 1-1,1 0 1164,-13 3 1,3 0-892,7-2 0,8 0 2165,21-1-2395,44-15 1,20-6-51,6 1 0,6 0-562,-1-2 1,4-2-1,-2 1-1291,-8 3 1,-3 1 0,1-1 1852,-2 1 0,1-1 0,-5 1 0,-2 1 0,-4 1 0,15-6 0</inkml:trace>
  <inkml:trace contextRef="#ctx0" brushRef="#br0" timeOffset="-154351.73">21969 5218 12703,'0'0'0</inkml:trace>
  <inkml:trace contextRef="#ctx0" brushRef="#br0" timeOffset="-154085.73">23332 7824 14223,'-41'-46'0,"8"9"0</inkml:trace>
  <inkml:trace contextRef="#ctx0" brushRef="#br0" timeOffset="-152820.73">20108 12197 11000,'10'-6'2341,"-2"1"-1601,-8 5-214,0 0 1178,3-34-920,-2 20-168,2-23 180,-14 30-505,-12 17-279,-3 9 32,-5 21 1,16 13 5,8-10 1,5 3-18,10-2 1,6-1-12,3 5 1,7-6 27,10-13 1,4-9 16,23-7 11,-6-29-10,-25-11-68,-8-9 44,-8-5-33,-8 8 1,-5-1-24,-6 0 1,-3 0-23,1 0 1,-3 2-157,-21-16-314,5 29-639,4 11-2107,5 6 3250,5 8 0,6-3 0,3 3 0</inkml:trace>
  <inkml:trace contextRef="#ctx0" brushRef="#br0" timeOffset="-152587.73">20646 12238 16131,'-3'7'236,"0"-2"-9391,3-5 9155,0 0 0,0 0 0</inkml:trace>
  <inkml:trace contextRef="#ctx0" brushRef="#br0" timeOffset="-152152.73">21120 11976 20378,'-31'-19'50,"1"1"1,-36 13-62,32 47-1,16-12 1,5 2 0,11 24-11,15-23-1,18-17-21,0-14-46,1-10-22,-2-5 112,5-21 56,-11 3-45,-3 1-11,-13 14 0,-6 13-56,-2 19 67,0 26-5,-1-8 0,2 1-6,0 0 0,2-1-6,1 1 0,1-3-520,10 7-1962,4-8-3294,5-9 5782,2-11 0,-10-7 0,-3-4 0</inkml:trace>
  <inkml:trace contextRef="#ctx0" brushRef="#br0" timeOffset="-151786.73">21386 11995 19516,'3'-48'492,"-1"1"1,7 5 0,3 2-493,13-14-22,12 24-57,-9 21-346,-2 33 346,-14 36 79,-10-26 0,-3 2-259,-4 11 1,-3 1 258,0-14 0,-1 1 94,1 8 1,3 1-56,2-10 0,4-2 73,15 26 90,14-43-146,1-28-45,-5-20 396,-17-4-396,-5-1-11,-9 0-257,-23 0-1010,-17 19-346,-6 13-1984,-1 22 3597,22 8 0,14-8 0,6-5 0</inkml:trace>
  <inkml:trace contextRef="#ctx0" brushRef="#br0" timeOffset="-151436.73">21726 11921 19717,'0'-10'1793,"0"3"-1793,0 7-67,60-24-505,-18 17 454,-5-6 1,-1 2-242,-6 9 348,-23 4-34,-4 13 57,-3 2 66,-1 37 34,-2-11 0,-2 20-11,1-14-90,1 13-1714,22-13 1703,18-8 0,-9-22 0,3-17 0</inkml:trace>
  <inkml:trace contextRef="#ctx0" brushRef="#br0" timeOffset="-151085.73">22336 11750 20356,'-34'-2'459,"0"0"1,-18 26-572,27 28-292,24-3-111,17-15 56,11-25-192,17-10 730,-3-22 145,-2 0 415,-15-13 212,-15 13 370,-5 6-1221,-1 10 12,-1 32-12,1 6 11,3 27-11,1-5-594,2 2-1849,0 0-6644,1-3 9087,-3-8 0,-4-20 0,-2-10 0</inkml:trace>
  <inkml:trace contextRef="#ctx0" brushRef="#br0" timeOffset="-150469.73">22968 11780 15000,'0'-6'1513,"0"1"-808,0 5-245,13 49-146,5 1-292,-7-12 1,0 1-23,8 23-67,-14-19-9391,-7 14 9458,-6-18 0,1-3 0,0-24 0</inkml:trace>
  <inkml:trace contextRef="#ctx0" brushRef="#br0" timeOffset="-150335.73">22931 12057 18440,'46'-30'-3,"0"1"1,0-1 0,-3 2 0,1 2 0,-4 6-1410,-2 9 0,-2 5 1412,1-1 0,-2 1 0,4-1 0,-10 2 0</inkml:trace>
  <inkml:trace contextRef="#ctx0" brushRef="#br0" timeOffset="-149970.73">23879 11711 19639,'-39'26'467,"-1"0"0,7 4 0,8 5-417,11 10 0,9 2-33,6-11 0,6-4 50,21 16-22,13-34-90,25-18-11,-19-13 56,9-13 11,-30-24-33,-17-7-23,-15 2-280,-17 6-392,-9 30-4897,-10 8 5614,16 9 0,2 5 0,19 1 0</inkml:trace>
  <inkml:trace contextRef="#ctx0" brushRef="#br0" timeOffset="-149802.73">24133 11807 19157,'11'0'-1236,"-3"1"1,-8-1 0,0 0-1</inkml:trace>
  <inkml:trace contextRef="#ctx0" brushRef="#br0" timeOffset="-149416.73">24600 11496 20165,'-47'-7'448,"-1"-1"1,3 12-1,5 7-459,-3 28 0,16 17 11,23-14-12,17-6-44,8-7-930,32-12 561,1-22 425,0-9 67,-14-17 22,-20-1 102,-5 2 493,-6 0 335,-4 4-739,-3 12-314,-12 22 34,2 15 11,-6 22-11,6 2-44,5 2-236,2-3-3496,20 6 3776,19-23 0,-10-2 0,6-23 0</inkml:trace>
  <inkml:trace contextRef="#ctx0" brushRef="#br0" timeOffset="-148986.73">25057 11477 20826,'-29'-24'319,"1"0"1,-30 0-365,11 56 23,15 6-68,19 26-1187,39-28 683,15-5 560,16-38 101,-13-11 214,-15-16 447,-18 7 68,-5 2-124,-3 3 101,-2 0-526,-5 10-247,0 1 0,-3 9-23,0 6 35,-1 10 10,1 5-67,-1 5-44,3-8-405,0-6-1007,3-5-8330,-6 2 9784,0-1 1,0-1-1,2-3 1</inkml:trace>
  <inkml:trace contextRef="#ctx0" brushRef="#br0" timeOffset="-148469.73">25025 11584 17185,'1'34'700,"0"1"1,0 29-410,-1-20-157,0-3-33,2-5-101,5-7-840,5-8 840,18-10 0,-16-6 0,8-5 0</inkml:trace>
  <inkml:trace contextRef="#ctx0" brushRef="#br0" timeOffset="-148153.73">25337 11490 18451,'0'-4'1019,"0"2"-783,-40 37-157,23-3-51,-6-1 0,2 3 39,14 17-45,5-5 23,12-7 123,22-10-45,17-19-33,11-29 11,-16-9-90,-18-19-11,-21 11-1524,-17-7 1524,-23 8 0,13 8 0,-9 14 0</inkml:trace>
  <inkml:trace contextRef="#ctx0" brushRef="#br0" timeOffset="-147786.73">25619 11355 18720,'0'-9'953,"0"2"-830,0 7 0,0 0-45,5 46-55,11-23-1,8 8 1,7-1-51,7-20 0,4-5 16,0 2 1,-1-2-23,0-6 1,-4-3 33,5-7 90,-8-15 537,-17 2-67,-21 2-548,-14 21-12,-2 18 0,5 17-112,12 11 112,10-7 0,0-2 0,-3 1 0,9 11 0</inkml:trace>
  <inkml:trace contextRef="#ctx0" brushRef="#br0" timeOffset="-147353.73">21410 12763 17364,'63'-18'597,"1"-1"1,-19 7-1,4 0 1,4-2 0,3 1-1,1 0-535,-4 1 1,2 0-1,1 0 1,3 0 0,1 0-1,3 0 1,1-1-567,-9 2 1,2 1-1,1-1 1,3 0 0,1-1-1,0 1 1,1 0 0,-1 0-1,1 0 1,-2 0 0,-1 1 503,2-1 0,0 0 0,0 1 0,-1-1 0,0 1 0,0 0 0,1 0 0,-1 1 0,1-1 0,0 1-109,2-1 0,2 0 0,0 1 0,1 0 0,0 0 0,-1 0 1,-1 0-1,-2 1 0,-1 0 0,-3 1 89,6 0 1,-2 0 0,-3 0 0,0 1 0,-2 1 0,-1-1 0,1 1-137,4 0 1,0 0-1,0 0 1,-2 0-1,-2 1 1,-1 0-549,2 0 0,-1 0 1,-3 0-1,-1 1 1,-3 0 631,14-1 1,-5 1 0,-7 0 0,-4 0 0,-9 1 0,-6-1 0</inkml:trace>
  <inkml:trace contextRef="#ctx0" brushRef="#br0" timeOffset="-146919.73">23453 12912 19785,'23'-56'437,"-1"-1"0,-2 13 0,5 6-437,12 13 0,4 9-17,-8 6 0,0 8-247,5 7 1,-4 11-387,-13 15 0,-10 7 527,-12 15 0,-9 1 123,-4-1 0,-7-3-102,-8-4 0,-1-7 393,1-6 706,17-16-582,66-30-533,2-5 0,10-3-28,-6 2 1,5-1 0,-4 1 0,-16 5-1,-2 0 1,-2 1 0,9-1 0,1 0-1</inkml:trace>
  <inkml:trace contextRef="#ctx0" brushRef="#br0" timeOffset="-146436.73">21941 14013 17722,'35'6'-661,"0"0"0,18-3 0,-49 8 1</inkml:trace>
  <inkml:trace contextRef="#ctx0" brushRef="#br0" timeOffset="-146320.73">22029 14231 18395,'48'-25'-1181,"1"1"0,-12 2 0,-7 6 0,-11 13 0</inkml:trace>
  <inkml:trace contextRef="#ctx0" brushRef="#br0" timeOffset="-135420.73">22945 13892 18362,'-35'7'425,"1"0"1,-26 16-370,33 17-11,9 8 11,10 7-6,17-19 0,6-1 52,21 19-69,10-9 35,-2-27 55,-19-27-90,-4-8-10,-4-16 44,0-29-33,-9-3-40,-14 27 0,-4 1-38,-10-10-102,-22 21-1019,11 19-3396,6 9 4561,10 3 0,8-2 0,6 2 0</inkml:trace>
  <inkml:trace contextRef="#ctx0" brushRef="#br0" timeOffset="-135120.73">23332 13956 14911,'3'0'1444,"0"0"-1444,-8 9-67,3-5 67,-3 5 0,5-6 0,0-3 0</inkml:trace>
  <inkml:trace contextRef="#ctx0" brushRef="#br0" timeOffset="-134717.73">23740 13760 20289,'-42'-9'11,"1"-1"0,1 4 0,4 7-11,-1 34-11,16-9 0,2 3 0,0 17-113,13-2-335,22-22-482,13-17 202,4-8 547,2-9 192,0-7 56,-4-7 561,-1-3 493,-15 13-1099,-4 4 34,-11 23 33,0 10-22,-2 16-22,2 10-23,0-8 0,2 4-67,7 0 0,3 1-1620,-3-1 1,3-1 1675,6-7 0,1-6 0,-3-8 0,-2-10 0</inkml:trace>
  <inkml:trace contextRef="#ctx0" brushRef="#br0" timeOffset="-134319.73">23910 13787 20871,'11'-43'231,"1"1"1,16 4 0,8 6-243,-1 8 0,5 6-442,11 4 0,0 7 374,-15 6 1,-4 7-2332,-4 14 0,-6 5 2343,-3 24 61,-19-9 0,-9 2 496,-13 6 1,-5 0-262,6-7 1,0 0-180,-1 0 1,3-4 50,5 8 34,24-30 33,19-13-112,10-28-56,-4-4 284,-11-23-284,-20 9 3345,-12 2-3367,-7 5 17,-38 13-46,16 21 1,-2 6-835,-5 5 0,2 5-4031,8 2 1,7 4 4361,11 9 1,18-12-1,12-13 1</inkml:trace>
  <inkml:trace contextRef="#ctx0" brushRef="#br0" timeOffset="-133886.73">25077 13610 19325,'-40'-17'530,"1"0"0,3 2 1,3 1-396,-7 1-135,-7 6-11,-1 14 11,-11 13 22,8 15-435,3 3 334,12 0 57,17-4 112,15-8-448,44-7-231,-8-15 1,6-5 493,17-10 0,3-5-254,-10 2 1,-2-3 381,-1-6 1,-6-1 325,-2-6 1512,-14 5-919,-13 12-663,-8 5-289,-5 12 0,-2 10 23,-2 10 707,2 12-719,7 29-34,8-30 1,5 2-1608,6 6 0,3-1 1630,3-11 0,0-5 0,12 7 0,-19-25 0</inkml:trace>
  <inkml:trace contextRef="#ctx0" brushRef="#br0" timeOffset="-133686.73">25461 13516 22473,'2'53'7,"0"0"1,1-3 0,3-5-2193,15 9 2185,-4-21 0,-1-3 0,0 2 0,5 2 0</inkml:trace>
  <inkml:trace contextRef="#ctx0" brushRef="#br0" timeOffset="-129333.73">21323 11357 13555,'2'-10'582,"0"2"-806,-2 8 224,0 0 0,0 0 0</inkml:trace>
  <inkml:trace contextRef="#ctx0" brushRef="#br0" timeOffset="-128553.73">31211 12573 10597,'0'0'0</inkml:trace>
  <inkml:trace contextRef="#ctx0" brushRef="#br0" timeOffset="-123420.73">20530 11032 9319,'-7'0'862,"2"0"-783,5 0 202,0 0-281,-10-1 168,9 1 268,-3 0 349,14 0-225,10 0-45,39 1-431,-8-7 0,5-2-51,4 1 1,3-1-523,-12-1 1,2-1 0,-2-1 488,-7 2 0,-1 0 0,1 0 3,0 0 1,0 0 0,1 0 7,18-3 1,0 0-2017,5 3 0,-5 1 2005,-27 3 0,-3 0 0,28 1 0,-58 4 0</inkml:trace>
  <inkml:trace contextRef="#ctx0" brushRef="#br0" timeOffset="-122037.73">31018 11984 17577,'15'-25'1916,"-4"6"-1882,-29 16-23,-11 3-11,-15 5-11,2 4 11,16 3-11,11 2 11,10-5 0,2 8 0,2 6 0,1 1 0,0 3 0,0-4 0,0 0 0,-1 2 11,0-2-22,-2-4 11,1-3 101,0-6-45,5-4-56,5-4 0,7-5 0,7 2-68,21 0-10,0 21 44,0 0 11,-16 18-77,-20-4 44,-9 3 22,-11 1 0,-18 10-1434,-2-14 1468,-2-4 0,17-19 0,11-11 0</inkml:trace>
  <inkml:trace contextRef="#ctx0" brushRef="#br0" timeOffset="-121619.73">31214 12150 16266,'22'-32'93,"1"0"1,-1 2-1,2 6-25,32 6-68,-12 11 22,-6 32 68,-34 8-12,-11-1 0,-6 0 180,-23 24-124,17-28 1,0 0 122,-13 21-66,11 1-56,23-18 100,23-9-145,6-24-23,7-15-11,-17-9 78,-9-17-100,-25 2-68,-8 3-33,-22 14 22,2 19-167,2 6-1839,9 6 2051,12 8 0,9-6 0,8 2 0</inkml:trace>
  <inkml:trace contextRef="#ctx0" brushRef="#br0" timeOffset="-121285.73">31571 12095 18507,'35'-15'-79,"0"0"1,15-1-78,-30 30 88,-16 13 46,-25 24 190,-8 0-90,-4-2-33,8-16 146,19-21-91,16-7 24,10-2-113,43-7-247,-25 2 1,3 0-3474,4-1 1,-1 0 3708,16 3 0,-30 1 0,-27 3 0</inkml:trace>
  <inkml:trace contextRef="#ctx0" brushRef="#br0" timeOffset="-120769.73">30563 12776 17476,'55'-10'104,"-1"1"0,1 0 0,-1 0 0,3-1 0,-2 0 1,3-1-1,2 0-46,2-1 0,4-1 0,2-1 1,-2 1-1,-2 0-986,2 1 1,-3 0 0,0 0 0,6 1 947,-12 2 1,4 0 0,2-1 0,2 1 0,-2 1 0,-2 0 0,-5 1-19,12 1 1,-4 1 0,-3 1 0,-1 0 219,1 0 0,0 0 0,-4 0 1,-6 2-246,10 0 1,-19 2 664,-34 0-676,-45 0-526,-13 4 560,-15 4 0,28-2 0,10 1 0</inkml:trace>
  <inkml:trace contextRef="#ctx0" brushRef="#br0" timeOffset="-119403.73">30990 13072 13039,'0'-6'3451,"0"1"-2510,0 5-683,-43-6-113,18 20-10,-11 6 0,0 5-23,9 28-101,11-15 0,3 1 34,6 15 0,17-8 0,10-9 11,17-13-45,10-11 17,-11-14 0,0-8 17,-3-8 0,-3-6-6,3-8 0,-6-4-28,-9 1 0,-6 0 12,-7-32-23,-17 26 0,-22 4-45,-9 19-179,3 12-2040,14 16-4615,21 10 6879,17-2 0,-9-8 0,10-2 0</inkml:trace>
  <inkml:trace contextRef="#ctx0" brushRef="#br0" timeOffset="-119202.73">31327 13240 16759,'0'-8'941,"0"2"-952,0 6-9121,0 0 9132,-5 13 0,4-9 0,-4 10 0</inkml:trace>
  <inkml:trace contextRef="#ctx0" brushRef="#br0" timeOffset="-118803.73">31556 13020 18138,'-29'-18'431,"0"0"0,-24-11-409,24 38-10,0 6-1,2 9-11,6 14 22,18-4-22,12-3-22,19-14-213,3-13-68,2-4 247,-3-7 45,4-11 33,-10-1 68,-4 0-157,-12 10 33,-7 12 34,-1 9 11,0 9-11,0 12 23,0 27-18,5-25 1,2 2-1373,5 5 0,3-2 1367,16 16 0,-4-25 0,-14-25 0</inkml:trace>
  <inkml:trace contextRef="#ctx0" brushRef="#br0" timeOffset="-118436.73">31745 13077 17330,'10'-43'138,"-1"0"0,1 3 1,3 7-139,16 9 0,2 4-67,-3 10-191,-8 14 258,-21 36 375,-8-8 1,-3 1-130,1 1 1,-2 1-85,-2 0 1,2-1 5,2 6-45,6-5-67,3-7 135,13-5-79,-1-12-34,8-6 1,-6-27-68,-7-10-22,-7-5-23,-8 5-55,-6 20-1435,-7 5 1524,6 15 0,2-6 0,9 7 0</inkml:trace>
  <inkml:trace contextRef="#ctx0" brushRef="#br0" timeOffset="-118037.73">31982 12918 18115,'-29'7'191,"8"5"-124,12 21-45,12-10-22,8-9-11,5-10-11,1-4-12,1-5 34,3-11 112,-7-1 291,-2-1-403,-9 9-33,-3 8 33,0 7 56,3 17-12,4 14-10,0 4-34,3 0-1602,-1-13-5928,-1-5 7530,2-4 0,-5-9 0,-1-4 0</inkml:trace>
  <inkml:trace contextRef="#ctx0" brushRef="#br0" timeOffset="-117836.73">32219 12951 20322,'11'47'-254,"1"0"0,1-2 0,-1-3 0,2 7 0,-3-14 0</inkml:trace>
  <inkml:trace contextRef="#ctx0" brushRef="#br0" timeOffset="-117187.73">30345 14670 15863,'0'-7'2151,"0"3"-2151,0 4-124,29-13 124,-11 25 0,14-20 0,-21 23 0</inkml:trace>
  <inkml:trace contextRef="#ctx0" brushRef="#br0" timeOffset="-117068.73">30389 14844 15930,'9'1'-4997,"35"-8"4997,-23 0 0,19-3 0,-29 6 0</inkml:trace>
  <inkml:trace contextRef="#ctx0" brushRef="#br0" timeOffset="-109152.73">31173 14126 20367,'4'-4'1289,"-6"2"-1256,-31 1-22,-2 8-11,-26 4 0,13 9 12,-10 12 10,19-6-112,6-1 1,20-10 89,11-5 0,4 5 0,3 6 0,3 8 0,0 5 11,3 24-11,-2 1-11,0-3 11,-1-12-11,-3-26 11,3-7 22,0-6 0,20-14-22,20-19-11,-12 12 0,4 1-12,5 1 1,1 5-12,-8 7 1,-3 7 5,0 8 0,-6 7-50,2 30 38,-17-6 1,-6 4 39,-7-2 0,-4 2 0,-5 8 0,-5-3 0,1-15 0,-4-5-1109,-28 13-8722,12-35 9608,4-15 0,11-1 0,12-6 0</inkml:trace>
  <inkml:trace contextRef="#ctx0" brushRef="#br0" timeOffset="-108737.73">31491 14439 19583,'21'-51'160,"0"1"1,7 4 0,5 8-178,-2 15 0,3 6-39,0 3 0,-3 7-505,1 17 293,-19 40 436,-21-8 0,-7 4 151,3 2 1,-3 1-382,-8 4 0,-2-3 224,9-16 1,3-1-130,-1 5 1,8-2-336,24 15-1110,24-13 303,20-55 1064,-18-13 45,-18-25 348,-35 12-24,-9 2-66,-17 4-186,2 18 1,-5 5-101,0 4 0,0 3-515,1 1 0,3 3-3031,-12 6 3574,39 1 0,7-1 0,2-3 0</inkml:trace>
  <inkml:trace contextRef="#ctx0" brushRef="#br0" timeOffset="-108370.73">31926 14262 20076,'31'-54'123,"3"10"-235,25 32-1490,2 24 492,-5 11 707,-21 26 800,-38-6 1,-9 4 409,2-11 0,-3 2-395,-7 13 1,-2 1 7,4-16 1,1-1-259,1 6 1,6-1-152,17 18-11,12-12-313,29-33-506,-5-31 203,-19-4 0,-5-7 554,-7-7 0,-9-2 6,-10-7 0,-11 3-3569,-14 8 1,-8 7 3624,0 9 0,0 6 0,-22 7 0,36 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00:04.7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7023 1995 13924,'0'-7'3171,"0"1"-2555,0 6-381,-39-11-111,9 15-74,-3-2 1,-3 5-748,-18 31 697,23-11 0,1 3-419,-1 3 0,2 2 419,3 1 0,2 0-6,6-2 0,3 0 6,-2 24 45,26-13 28,18-25 0,9-7-45,17-7 0,6-8-17,1-3 0,2-5-8,-18-1 1,0-3 0,-2-4 18,10-18 1,-6-3 10,-17 11 0,-4-1-16,4-8 0,-10 2 1093,-26-8-1116,-13 14 0,-9 1-72,-8 1 0,-6 4-1172,-11-2 1,-2 5-272,11 7 0,2 6 1521,6 9 0,6 5 0,8 2 0,10 2 0</inkml:trace>
  <inkml:trace contextRef="#ctx0" brushRef="#br0" timeOffset="781">12372 1728 14484,'9'52'340,"-1"0"0,0 0 0,-2-1-340,-3-9 0,-1 1-1686,2 19 0,0 0 1574,0-17 0,1-2 1,-3 0-1,1-5 1,4-10-1</inkml:trace>
  <inkml:trace contextRef="#ctx0" brushRef="#br0" timeOffset="1598">17347 1737 15706,'0'-8'2544,"0"1"-2466,31-43-78,-3 30-11,1-9 0,3 3-23,21 17-56,-17 11 1,-3 9-18,-8 19 0,-9 9 90,-10 17 1,-9 4-510,-7 1 0,-8-1 533,-5-18 0,-5-1 1,17-3 31,38 5 0,13-9-1315,-2-3 178,3-18 0,11-4 0,-5-5 1098,-5-11 0,-5-3 0,7 1 0,-7 2 0</inkml:trace>
  <inkml:trace contextRef="#ctx0" brushRef="#br0" timeOffset="2448">22192 1518 15011,'-4'4'1232,"0"0"-1007,4-4 44,55-32-241,-24 23 0,3 1-34,24-10 1,2 2-266,-18 13 1,-3 5 203,24 14 196,-44 16-118,-26 3 0,-10 4 286,-12 4 0,-5-1 330,-5 5 1,-2-4-544,6-11 0,3-6-51,1-4 61,41-20-49,15-2-45,40 1-12,-25 9 1,0 5-101,8 6 0,-3 3-126,-10 2 1,-6 3 186,-8 2 1,-7 1 28,-12 15-345,-16-16 0,-4-2-1784,-10 10-3855,-20 0 6006,20-29 0,12-7 0,6-3 0</inkml:trace>
  <inkml:trace contextRef="#ctx0" brushRef="#br0" timeOffset="4182">26082 1408 14820,'5'-10'1087,"-1"1"-1031,-4 9-201,7-14-23,-6 10 123,6-10 34,-7 14 4022,0 0-4067,0 4 45,7 18 11,0 4-11,5 20 11,0 1 0,1 9-454,3 5 454,6 0 0,6-5-57,-3-27 1,6-5-73,0-7 1,4-5 105,5-6 1,1-7 22,17-17 0,-18-21 0,-25 2 729,-5-6 537,-6 16-779,-1 9-498,-5 30 11,-2 19-11,-2 12 11,1 7-56,3 1-1317,9-17 1,5 0 1372,8-1 0,1-3 0,8 17 0,7-14 0</inkml:trace>
  <inkml:trace contextRef="#ctx0" brushRef="#br0" timeOffset="4832">29923 1247 19493,'-37'-6'175,"-1"0"1,2 1 0,3 2-98,-6 8-55,3 2-23,8 3-12,3 10-10,6 15 22,2 21 11,7-4-11,2 2 0,5-19 0,0 4 0,2-12 56,12-4-22,5-18-12,16-12-22,6-1 0,4 0-33,4 3 10,-13 15 1,0 7-1,-1 7 1,-3 4-68,1 10 1,-7 4-158,-14 0 0,-10-2-469,-22 17-2114,-14-34 1,-6-7 2829,10-7 0,0-3 0,-26 5 0,28-7 0</inkml:trace>
  <inkml:trace contextRef="#ctx0" brushRef="#br0" timeOffset="6215">1328 3702 17935,'59'-10'21,"-1"-1"1,1 1-1,-1 0 1,1 0 0,0-1-1,-3 1 1,1-1 0,1 0-1,2 0 1,0-1 0,2 0-1,2 1 1,1-1-532,-8 1 1,3 0-1,1 0 1,2 0-1,1 0 1,-1 0-1,2-1 1,-1 1-1,-1 0 1,-1 0 0,0 0 507,0 0 1,-1 0 0,0 0 0,-1 0 0,0 1 0,1-1 0,-1 0 0,2 1-1,0-1 1,2 1-80,-4 1 0,2-1 0,2 1 1,0-1-1,1 1 0,0-1 1,0 1-1,-1 1 0,-1-1 1,-2 2-1,-2-1 0,-3 2 58,15-2 1,-2 1 0,-3 1-1,-2 1 1,-1 0 0,0 1-1,0-1-65,-3 1 0,2-1 0,-1 1 0,-2 0 0,-1 1 0,-4 1 0,-4 2-1059,28 1 0,-7 2 1,-23 10 1414,-25 20 1,-22-11 0,-13-6-1</inkml:trace>
  <inkml:trace contextRef="#ctx0" brushRef="#br0" timeOffset="6849">2480 4480 16714,'-1'53'-26,"0"0"0,-1-3 0,2-3-2025,5 16-3944,2 2 5995,-2-29 0,1-3 0,0 5 0,-2-6 0</inkml:trace>
  <inkml:trace contextRef="#ctx0" brushRef="#br0" timeOffset="7365">2082 7547 16075,'-3'-9'1670,"0"2"-1558,-6-30-79,21 1-55,2 4 0,4 1-1,28-5-5,-14 23 0,1 5-61,10 8-79,-8 47 117,-32-6 1,-8 4 44,0 4 1,-6 0-287,-10 7 0,-3-3 297,4-18 1,0-5-6,-13 22 0,12-14-11,10-14 11,7-9 11,35-7-89,30-4-785,-5-1 1,4 0-216,-6 2 0,0 1-1158,6 4 1,-3 3 2235,-17 3 0,-4 2 0,8 2 0,-14 0 0</inkml:trace>
  <inkml:trace contextRef="#ctx0" brushRef="#br0" timeOffset="7849">2367 9875 16434,'18'-36'153,"1"0"0,3 5 1,3 4-210,22 0-56,1 13 56,-21 26 179,-11 33 246,-20-10 1,-5 4-191,-2 8 0,-3-1-179,0-8 0,-1-3-22,-5 13 22,21-30 34,14-5-23,12 0-17,4 0 1,5 3-7,3 7 1,0 4 0,4 12 0,-4 3-251,-9-4 1,-8 2 266,-11 3 1,-9-1-6,-21 21-269,-4-22 0,-4-2 269,-1-8 0,0-2 0,-16 20 0,13-28 0</inkml:trace>
  <inkml:trace contextRef="#ctx0" brushRef="#br0" timeOffset="8384">2543 12798 18877,'4'42'-4,"0"1"0,6-6 1,6-5-76,17-7 1,5-7-202,20-5 145,-4-26 135,-24-13 23,-3-21 212,-13 5 583,-2 3-841,-11 28 23,-1 28 0,0 21 0,0 14-185,3-9 1,2 3-1352,3 2 1,3 2 1535,3 16 0,1-3 0,-4-26 0,-1-4 0,7 25 0</inkml:trace>
  <inkml:trace contextRef="#ctx0" brushRef="#br0" timeOffset="9000">3144 14811 19695,'-46'-2'71,"1"1"0,3-1 0,5 5-60,4 15 11,-2 0 1,14-6-23,4-2-34,12-6-11,5 2 45,0 6 0,0 12 0,0 10-11,0 11 11,0-9 0,0 1 0,1-2 0,1-1-28,3 3 0,2-2-28,6 5 56,10-23 11,-1-17 1,26-16-102,10 8 45,-21 11 0,-2 7 45,15 22-356,-32 1 0,-6 5 361,-7-1 1,-4 1-6,-5 3 0,-3 1-116,0 0 1,-2 0 115,-9 9 0,-4 0-762,1-7 0,-2-2-1530,-6 4 1,0-3-701,7-14 1,0-3 2991,-19 15 0,25-26 0,4-2 0</inkml:trace>
  <inkml:trace contextRef="#ctx0" brushRef="#br0" timeOffset="9351">3199 16549 17062,'-17'58'221,"0"0"1,0 0 0,3-4 0,0-2 0,5-4-211,3-4 1,5-4-7,3-4 1,5-3-6,11 14 213,33-20 11,12-48-28,-28-2 0,-2-6 336,-9-2 0,-6-2 275,-2-28-695,-34 37-112,-30 17-2151,-9 33-3351,2 0 5502,19 22 0,27-29 0,6-4 0</inkml:trace>
  <inkml:trace contextRef="#ctx0" brushRef="#br0" timeOffset="16418">6538 3807 16344,'-11'54'78,"1"-1"1,1-3 0,2-4-68,2 6 0,13 10 79,18-19 56,15-7-57,13-48-33,-12-14 0,-10-23 0,-16 9 1166,-1 2-1099,-8 18-145,1 52 22,-6 15 11,-1-1 0,1 3-11,1-9 0,0 0-6,3 15 1,3 0-1026,3-7 0,4-2 1031,7-2 0,0-4 0,5 6 0,1-34 0</inkml:trace>
  <inkml:trace contextRef="#ctx0" brushRef="#br0" timeOffset="16616">7242 3995 19347,'-1'64'-262,"0"-1"1,0-5 0,5-8-1677,15-1 1938,19-4 0,-20-23 0,8-3 0</inkml:trace>
  <inkml:trace contextRef="#ctx0" brushRef="#br0" timeOffset="16935">7753 3989 20031,'-52'22'78,"12"22"-89,66 7-112,3-2-79,0-28 1,3-7-270,25-4 308,-14-11 1,2-6 151,-4-6 0,-1-5 16,1-1 1,-4-2 330,6-16 292,-30 14-528,-13 19-77,-14 39-12,3-1 0,1 6-106,-2 18 0,4 4-1,6-15 1,4 1 0,-1-4 0,-1-1 0,2-5 0,16 19 0</inkml:trace>
  <inkml:trace contextRef="#ctx0" brushRef="#br0" timeOffset="18421">11640 3815 16457,'-3'38'15,"1"1"0,2-1 0,3 0 1,11 8 1,5 0-12,4-5 1,4-1-326,7 0 1,2-4-157,-7-12 0,0-9 285,21-14 191,-23-20 348,0-36 1579,-6-3-537,-5 2-1401,-7 58 11,-6 36 0,-2 1 0,1 4 0,0-1 0,2 1-1306,6 13 1,5-1 1305,7-10 0,1-2 0,-8-7 0,1-3 0,18 0 0</inkml:trace>
  <inkml:trace contextRef="#ctx0" brushRef="#br0" timeOffset="18715">12755 3944 19874,'-58'29'336,"1"1"0,5-2 0,6 6-347,15 9 0,12 4-6,16-2 0,9 0-562,2-1 0,8-4 165,15-7 0,8-8-1,-5-13 0,3-6 313,11-3 0,-1-5 180,15-22 372,-24-9-416,-54 2-34,-42 10-6,24 18 0,-1 5-5,-2 2 0,0 2-174,1 1 0,3 2 185,-21 15 0,26-10 0,14-2 0</inkml:trace>
  <inkml:trace contextRef="#ctx0" brushRef="#br0" timeOffset="18998">13235 3987 20311,'-43'5'302,"1"0"1,2 3 0,3 3-303,-15 24-6,28-6 1,9 4 5,20 19-12,24-4-5,4-33 1,5-8-320,2-10 1,1-8 301,17-11 0,-1-8 79,-11-4 0,-3-4-6,-3-4 0,-10 0-39,-19-11-189,-46 28-1447,-14 33-2946,1 9 4582,11 11 0,18-10 0,11-5 0</inkml:trace>
  <inkml:trace contextRef="#ctx0" brushRef="#br0" timeOffset="19482">16410 3718 18597,'-34'6'515,"1"0"1,-21 11-427,40 31-77,16-10 44,16 12-34,19-23 0,14-9 23,11-9-51,-17-11 1,1-5-220,-6-7 1,-2-5 140,2-2 0,-5-3 84,1-20 34,-25 15-90,-12 30 0,-2 18 33,0 14 1,1 7-1564,1 10 1,1 1 1585,3 2 0,2-2 0,-4-11 0,3-6 0,7-6 0</inkml:trace>
  <inkml:trace contextRef="#ctx0" brushRef="#br0" timeOffset="19832">17179 3639 20647,'4'-38'250,"0"-1"1,9-1-1,9 8-362,9 18 0,6 9-6,-2-1 0,0 9-190,8 20 0,-10 13 263,-24 9 1,-12 6 49,-7 14 1,-6 0-653,-4-11 0,-1-3 636,-1-6 0,5-5-729,17 1-232,24-10-26,19-12 774,21-9 207,-28-10 0,3-4 155,12-9 1,-2-6 438,-17-4 0,-6-3-230,9-29-123,-67 5-224,0 34 0,-6 5-234,-3 1 1,-1 2 227,-1 2 1,-1 1-1547,-6 3 0,2 0 1708,-7 1 0,5 1 0,45 0 0</inkml:trace>
  <inkml:trace contextRef="#ctx0" brushRef="#br0" timeOffset="20166">18028 3611 20871,'11'-46'190,"1"-1"1,5 11 0,7 9-370,39 18-287,-35 39 1,-5 14 297,-3-1 0,-6 4-195,-11 17 1,-6 0 356,0-19 1,-1-1-7,-2 8 1,3-1 48,7-12 0,7-4-239,28 19 202,2-49 34,0-41-1,-29-16 1,-32 12 0,-13 1-34,-12 4 0,-8 5-1049,7 9 0,-4 1 0,1 4-3528,-13-1 0,5 6 4577,11 10 0,9 3 0,15-1 0,13 3 0</inkml:trace>
  <inkml:trace contextRef="#ctx0" brushRef="#br0" timeOffset="21764">17905 3595 16098,'-53'-14'2846,"10"0"-2274,34 6-158,4-2-335,7-3-23,11-1-23,12-2-10,18 3 33,16 5-193,-23 5 1,2 4 130,23 13 0,-1 12 0,-13 9 1,-11 12 20,-17-3 0,-6 5 0,-9 1-439,-7-4 0,-9-1 0,-5 0 428,-12 3 0,-7-2 0,0-4 40,-10 3 1,1-5 386,1 3 1,4-4-264,-5 7 616,45-13-537,39-40-180,-1-2 1,5-3-308,1-3 1,1 1 239,4-1 0,1 1-11,1 1 0,1 1-12,-1 2 1,0 1 5,-3 2 0,0 1 348,6 1 1,-2 0-915,-17 1 0,-2-1-728,25-5-2140,-41-3 3451,-15-3 0,-2 7 0,0 0 0</inkml:trace>
  <inkml:trace contextRef="#ctx0" brushRef="#br0" timeOffset="22514">21646 3431 13577,'-2'-5'3429,"0"0"-3105,2 5 316,-26 74-584,23-41 0,1 1-45,-7 19 0,4 0-106,12-15 0,7-6 129,23 4-34,10-10-56,7-13-1277,-14-10 1,0-8 368,-4-10 1,-2-6 963,0 4 0,-3-4 386,-9-8 0,-6-2 1407,-3-12 437,-7 6-2129,-6 18-101,-9 14 0,-11 44 210,4 23-709,12-19 1,5 1-1088,4-9 1,6-2-5396,26 18 6981,4-33 0,-17-9 0,-5-7 0</inkml:trace>
  <inkml:trace contextRef="#ctx0" brushRef="#br0" timeOffset="22848">22335 3389 17532,'34'-39'183,"0"1"0,8 8 1,1 7-196,-6 8 1,0 8 11,3 9 0,-3 7-33,6 24 44,-32 6 0,-12 8 17,-18 7 0,-9 2-767,7-10 0,-2 1 0,-1-3 750,-13 11 1,2-5-7,10-9 1,8-5 730,17-1-736,16-12 190,13-11-336,26-23 169,-8-31-7,-24 8 1,-8-3-11,-10 2 0,-8 0-6,-10 0 0,-8 5-12,-36-2-246,6 19 1,-6 6 257,3 4 0,0 3 0,9-2 0,3 2 0,-14 6 0</inkml:trace>
  <inkml:trace contextRef="#ctx0" brushRef="#br0" timeOffset="23232">22863 3505 20613,'18'-45'213,"1"0"0,3 7 0,6 8-325,5 16 0,2 9-34,24 21-145,-30 21 0,-10 12 257,-15 7 1,-10 4-733,0-11 0,-3 1 1,-1-2 765,-6 10 0,-1-6 0,0-8 0,4-7 543,9-3-465,39-11 23,21-25-90,-21-14 1,-1-6-102,-5 0 0,-7-3 12,-11-9 0,-10 1 44,-30-13-33,-21 10-45,18 22 0,-4 3-331,-15 4 0,-2 2-1120,10 3 0,2 0 1563,3 3 0,4 0 0,2 1 0,32-1 0</inkml:trace>
  <inkml:trace contextRef="#ctx0" brushRef="#br0" timeOffset="24648">25894 3172 17050,'-21'37'15,"0"0"0,3-1 0,8-1-15,25 17 23,13-4 21,15-7-32,9-12-12,-10-17 0,3-5-129,-4-5 0,0-5 134,5-9 1,-4-6 117,11-19 337,-27-16 168,-19 12 884,-4 3-1456,-4 27-89,-13 50 21,3 17-301,3-9 0,1 1 301,3-10 1,3-1-1440,12 11 0,6-2 1451,6-9 0,1-2 0,-6-4 0,2-4 0,19 1 0</inkml:trace>
  <inkml:trace contextRef="#ctx0" brushRef="#br0" timeOffset="25015">26764 3235 19358,'-59'-6'246,"0"0"1,5 2 0,8 9-281,20 19 1,8 6-113,9 29-403,19 1-196,20-33 0,9-7 173,-3-9 1,1-6 616,5-4 0,-3-4 828,11-6 349,-28-11-426,-17 11-539,-5 3-290,-14 29 33,-7 28 0,8-10 0,0 2 0,2-4 0,3 0-6,4-3 1,4-2-1172,14 5-8654,34-7 9341,1-16 1,-1-5 0,-22-11 0</inkml:trace>
  <inkml:trace contextRef="#ctx0" brushRef="#br0" timeOffset="25283">27173 3351 20255,'2'-60'773,"5"10"-773,9 27-157,10 9 11,10 5-694,24 33 184,-38 2 1,-8 8 616,-10 10 0,-9 2 168,-4-2 0,-9-3 582,-20 3 1,-4-6-354,0 1-358,14-4-2891,76-18 611,-16-13 0,5-2 2280,27-1 0,-1-1 0,-1 0 0,-3-1 0</inkml:trace>
  <inkml:trace contextRef="#ctx0" brushRef="#br0" timeOffset="26084">29210 3125 17588,'3'-9'1726,"-1"2"-1637,-2 7-89,0 0 11,-21 57-11,16-17 0,-6 3 0,2 2-291,19 11 280,10-7-393,19-5-167,2-22 1,7-5 138,3-4 1,3-6 431,7-9 0,-2-7 314,-14-1 0,-7-7 56,-12-7 0,-8-5 246,-8-19 639,-8-16-325,-2 20-930,0 6-112,0 34 89,-4 24 23,-1 17 0,-3 14 290,1 9-290,1 3-393,4-21 1,1 1-1025,4-4 0,4-1 1417,6 1 0,2-4 0,2 6 0,8-25 0</inkml:trace>
  <inkml:trace contextRef="#ctx0" brushRef="#br0" timeOffset="26482">30436 3171 19269,'-28'-24'437,"0"0"0,-28-13-426,-4 51-6,30 3 1,2 5-6,-2 7 0,6 5-17,9 2 1,9 0-130,17 16-268,21-17-91,4-25 281,15-9 403,-9-20 1312,-1-2-763,-20-1-705,-13 9-23,-8 13-56,0 35 78,-5 1-22,3-3 0,0 4-236,-2 8 1,1 0-897,2-11 1,1-1-2841,4 10 0,3-2 3972,10 4 0,-3-20 0,-3-11 0</inkml:trace>
  <inkml:trace contextRef="#ctx0" brushRef="#br0" timeOffset="26899">30844 3144 17174,'3'-8'2465,"0"2"-2308,-3 6-56,0 0-23,0 67-50,23-41 0,5-1-17,-4 19 0,4-2-365,21-16 0,6-11 359,-8-6 1,0-5-1,-2 0 1,0-3 5,-5 0 1,-3-2 88,21-7 80,-21-5 604,-18-13-560,-13 11-291,-29 15 22,0 18 12,-15 21 708,16 3-1281,11 21-2420,12-28 1,2 0 3025,1-1 0,2-2 0,5 12 0,-4-27 0</inkml:trace>
  <inkml:trace contextRef="#ctx0" brushRef="#br0" timeOffset="28964">1577 6230 16658,'0'-7'527,"0"3"-527,0 4 11,38 4 79,14-3-90,-4 1 0,8-1-898,4-5 1,6-2 0,-3-1 897,-13 4 0,-3-1 0,3 0-833,14-3 0,3 0 0,-7 0 868,-9 3 0,-8 1 0,7 0 0,-24 2 0</inkml:trace>
  <inkml:trace contextRef="#ctx0" brushRef="#br0" timeOffset="29147">2440 6049 20647,'57'2'-45,"-8"6"-112,-17 22-241,-41 7 1,-18 6 397,-9-3 0,-11 2 0,4-3 0,1 5 0,1-3 0,3-12 0,0 0 0,0 0 0</inkml:trace>
  <inkml:trace contextRef="#ctx0" brushRef="#br0" timeOffset="45233">6474 7003 19639,'-51'13'67,"13"11"-62,36 10 1,9 6-6,8 0 0,5 0 0,9 6 0,4-3-209,0-13 0,3-5 203,1-10 1,1-5-17,14-7 116,7-20-82,-18-13 604,-6-15-101,-23 10-515,-11 12-34,-1 33 324,-1 13-665,0 8 0,3 5-1357,7-1 1,5 0 1731,3 5 0,1-3 0,12 7 0,-2-25 0</inkml:trace>
  <inkml:trace contextRef="#ctx0" brushRef="#br0" timeOffset="45732">7745 6836 15191,'0'-7'2397,"0"2"-2352,0 5 0,0 0 55,0-5 1212,0 4-729,-4-4-124,-5 5-179,-8 0-101,-5 0-112,-5 2-33,-21 18-29,20 0 1,-1 4-6,-5 9 0,2 4 0,7-5 0,4 0 0,-6 28 11,22-30-33,10-3 55,19-15-33,5-9 12,18-13-7,-13 0 1,2 1-73,22-3 67,-18 7 0,0 5-23,13 16 0,-24 6 1,-4 6-12,-9 5 1,-6 4 22,-8 9 0,-6 0 5,-4-9 1,-5-3-191,-7-5 0,-1-5-936,-3-2-8699,2-11 9311,10-15 0,4 1 0,6-6 0</inkml:trace>
  <inkml:trace contextRef="#ctx0" brushRef="#br0" timeOffset="46066">8321 6935 21600,'47'15'-471,"0"0"0,-12-5 1,-6 5 458,-13 20 1,-10 3 11,-10 4 12,-2 9-1,-2-23-11,27-7 0,28 5 0,7-5-17,-23-8 0,-2 3 17,-1 13 325,-19 19 213,-40 0-538,-3-3-1008,-25-13 1008,0-21 0,32-7 0,-7-2 0</inkml:trace>
  <inkml:trace contextRef="#ctx0" brushRef="#br0" timeOffset="48164">12700 6622 19572,'-27'-24'145,"0"1"1,-22-14 0,18 35-34,-1 1-45,-3 9-45,-5 9-11,-5 15-11,20-11 0,-1 3-6,-7 11 1,2 3 5,9-7 0,3 0-6,1 3 1,8-2 16,20 1-11,26-17 0,14-11-11,-6 1 0,3 4 5,0 7 1,-1 5-12,-1 12 0,-5 4-199,-11-1 0,-11 2 216,-18 5 0,-11-2 11,-3-9 0,-5-3-11,-13 8 0,-2-1-913,9-10 0,0-2 913,-22 17 0,30-26 0,14-16 0</inkml:trace>
  <inkml:trace contextRef="#ctx0" brushRef="#br0" timeOffset="48448">12766 6979 19695,'0'50'37,"-1"1"1,3-5-1,6-7-564,25-8 314,9-11 146,7-10 67,-15-11 0,-2-6 56,14-23 449,-10-19-293,-38 1-212,-25 2-22,-11 23-471,-25 8-773,17 11-3048,-8 12 4314,32 5 0,11-2 0,7-3 0</inkml:trace>
  <inkml:trace contextRef="#ctx0" brushRef="#br0" timeOffset="48748">13427 6664 21924,'-22'50'-41,"-1"1"1,0-1 0,3 8 0,2 2 0,9-7-106,12-7 1,6-2 94,2 8 1,7-5-90,10-21 0,5-9 151,29-9-6,-28-19 1,-3-7 39,6-21 0,-20-17-45,-31 24-3418,-34 11 3418,15 25 0,-1 2 0,-21-3 0,13 18 0</inkml:trace>
  <inkml:trace contextRef="#ctx0" brushRef="#br0" timeOffset="49423">17713 6181 15549,'0'-5'3765,"0"1"-3003,0 4-460,-37-16-246,18 12-56,-13-5 0,-2 2 0,3 6 0,-14 6 0,-2 14-11,0 16 11,1 4 0,9 7-34,18-11 34,5-1-11,4-4 0,6-1 33,18-14 1,26-12-12,7-14-11,-14 2 0,0-1 0,22-2-28,-17 9 0,2 8 11,-6 12 0,-1 5 6,-1-2 0,-5 3 5,-6 11 1,-10 3 5,-15 3 0,-7-1 0,-7 18-51,2-23 1,-2-4-891,-8-3-8225,7-18 9166,8-20 0,7 3 0,4-6 0</inkml:trace>
  <inkml:trace contextRef="#ctx0" brushRef="#br0" timeOffset="49698">18014 6220 21420,'36'-14'-342,"0"0"1,21 28-18,-41 21 1,-9 9 324,-5-2 1,-5 0 21,-6 1 1,-4-4 11,-16 10 314,-7 1-68,16-17-223,2-5-1,22-20-795,36-8-941,6-9 431,-7 4 0,2-2-1734,-2-1 0,-1-1 3017,7-1 0,-2 0 0,6 0 0,-6 1 0</inkml:trace>
  <inkml:trace contextRef="#ctx0" brushRef="#br0" timeOffset="49965">18953 6190 20322,'-41'8'411,"-1"-1"0,2 4 0,3 4-383,8 7 0,4 5-23,0 2 1,3 3-6,4 1 0,5 3-6,4 13 1,11 2-264,14-6 0,9-3-101,8 0 0,5-7 21,0-12 1,2-10 348,-4-14 0,-3-8 181,0-19 334,-14-28-379,-46 2-1139,-2 26 1,-7 6 1002,-12 6 0,-1 7 0,12 5 0,4 3 0,-13 4 0</inkml:trace>
  <inkml:trace contextRef="#ctx0" brushRef="#br0" timeOffset="50799">22446 5737 19090,'-39'-2'123,"-1"0"0,4 2 0,3 1-21,-2 6-35,4 3 90,-1-1 156,10-3-178,4 1-135,10-1-12,3 5 12,-1 9 12,-3 11-12,-1 8-12,-9 23 24,3-8-12,3-2 0,6-22 0,7-20 100,15-6-44,22-15-56,-2 6 0,4 0-17,10-1 1,2 2-236,-7 5 0,-1 4 246,-2 4 1,-6 5-51,4 21-247,-18 6 259,-9 2 44,-22-11 0,-7-1 0,-3-3 0,-3-3-505,-9 3 1,-1-4-2656,-18 2 3160,19-20 0,23-7 0,7-2 0</inkml:trace>
  <inkml:trace contextRef="#ctx0" brushRef="#br0" timeOffset="51182">22894 6041 19403,'0'-9'2779,"0"1"-2779,0 8-112,0 0 34,8-10-471,30 30-90,7 2 387,-20 6 0,-2 5 229,4 18 23,-35 1-11,-12-18 11,-8-5 0,3-8 34,7-7-23,17-8 0,28 0-11,5 4-22,20 8 22,-14 8-12,-14-2 1,-4 3 11,-5 34 6,-20-22 0,-8-1-1004,-6-5 1,-4-4-8258,-23 8 9255,21-28 0,22-10 0,3-6 0</inkml:trace>
  <inkml:trace contextRef="#ctx0" brushRef="#br0" timeOffset="51465">23697 5900 21555,'-31'49'74,"0"0"1,2 0 0,2 3-75,11-8 0,3 3 0,4-1-1465,3 20 1,5-2 1391,3-1 0,7-5 0,10-15 0,6-9 801,28-11-728,3-16 0,0-23 5,-29-3 1,-3-5-6,4-18 0,-26-12-1917,-62 27-1377,-1 15 3319,14 12 1,3 3 0,7 0-1,10 7 1</inkml:trace>
  <inkml:trace contextRef="#ctx0" brushRef="#br0" timeOffset="53498">26223 5902 20938,'-19'-31'90,"-1"7"-90,-3 22 0,-17 7-23,-12 16 12,-2 1 11,1 13-11,20-7-23,6-1 23,5-1-11,4 2 11,6-8 11,4-4 22,5-11-22,10-4 22,8-7-22,33-7-22,-13 6 0,4 4-34,12 3 0,2 9-107,-1 11 1,-3 8 50,-11-2 0,-7 5 61,-8 6 1,-8 1 50,-9 15 11,-15-19 0,-6 0-302,-17 18-633,9-27 0,-3-4-2046,-10 0 2970,12-22 0,17 0 0,4-5 0</inkml:trace>
  <inkml:trace contextRef="#ctx0" brushRef="#br0" timeOffset="53934">26653 6079 18653,'60'-21'-79,"-5"10"79,-21 22-78,6 26 89,-27 16-6,-21-16 1,-7 1 151,-1-6 0,-4-3-23,-9-1 1,0-6-23,2-1-112,12-5 78,24-6-11,29 2-89,8 0 22,17 5-22,-17 5-191,-4 3-370,-12 2 393,-22 11-718,-33-3 908,-6-6 0,-4-11 0,19-16 0</inkml:trace>
  <inkml:trace contextRef="#ctx0" brushRef="#br0" timeOffset="54299">27636 6059 20804,'-46'-8'117,"1"1"1,-1 0 0,-17-3 0,8 10-118,8 30-23,14 14-604,56-7 313,3-19 0,7-5 280,5-4 1,2-5-203,2-5 0,-1-5 259,8-11 369,-8-5 362,-10 0 300,-9 3-920,-11 12-145,-15 43 0,-6 9 11,1-4 0,1 2 0,2-6 0,2 0-611,5 15 0,5 3-3916,8-2 1,4 1 4488,-3-2 1,1-3 0,0-15-1,-1-5 1,-4-6 0</inkml:trace>
  <inkml:trace contextRef="#ctx0" brushRef="#br0" timeOffset="55419">1797 9006 15527,'1'-5'2229,"-1"1"-2117,0 4-101,39-11 23,3 2-422,0-1 0,5-1 388,-3 2 0,3-2-142,-1 0 0,4 0 1,-1-2-606,-3 1 0,0-1 0,-1 0 620,3-2 0,-1-1 0,-4 1 211,-1-1 0,-8 0 1897,-3-9-289,-31 14 426,-12 1-1794,3 6-335,4 22-45,35 23-851,-2 8 386,-9-18 0,-3 0-1048,-11 19 1569,-40-5 0,-6-2 0,15-2 0,-11-11 0,0 0 0</inkml:trace>
  <inkml:trace contextRef="#ctx0" brushRef="#br0" timeOffset="64148">25602 4466 13409,'0'-11'2487,"0"3"-1926,0 8 895,0 0-1142,0-4-135,0 3-67,0-4-123,-1 5-11,1 9 22,0 10 16,1 15 1,0 8 17,0 17 0,0 5-778,0-8 0,0 4 0,0-2 747,0-7 1,0-2 0,0-1 12,-1 19 1,1-6 22,-1-25 1,1-3-7,0 4 1,0-2 56,3 16 44,0-8 897,0-26-482,-1-14 2131,-1-3-2478,0 0-90,1 0-22,1-2 44,0-2-67,-3 1-44,1-1-23,-2 3-45,0 1 56,7 0 11,21 0-22,10 0-11,26 0-289,-29 0 0,5 0 300,9-2 0,7 0 0,3-1-493,-4 0 0,3-1 0,3-1 1,2 0 492,-9 2 0,3-2 0,2 1 0,1-1 0,-1 1 0,-2-1-486,4 0 1,0 0 0,-1 0 0,-1 0 0,1 0 482,0 0 1,0 0 0,0 1 0,-1 0 0,-5 0 2,13 0 0,-4 0 0,-1 1-201,-2 0 0,-2 1 0,-1-1 201,-7 1 0,-1 1 0,-2-1 5,12-1 1,-4 1 5,-13 0 1,-5 0 308,15-2-219,-29 0 1332,-10 0-1287,-13 1 2805,0 3-2739,0-2 1098,0-1-1219,0-4-35,0-27 0,0-5-45,-2 8 0,0-5-6,-4-18 1,0-5-538,2 11 1,0-2-1,0 0 524,0 0 1,0 0 0,1 0 7,0-1 0,2 0 0,0 3 5,2 0 1,1 3-11,-1 3 1,0 2 4,2 4 0,0 0 11,-2-3 0,1 1-11,0-22 0,-2 8 0,0 21 0,0 21-78,0 4-169,0 4 1791,0 11-1555,0-1 48,0 5-14,0-6-35,-1-3 12,0-1 12,0-1 66,1-1-67,-2 0-11,-2-1 11,-8 0 13,-11 0-24,-15 0 11,-20 0-11,21-2 0,-2 1-508,-7 0 1,-5 0 522,-7-2 0,-8 1 0,-4-1-620,19 2 1,-1 1-1,-3-1 1,1 1 0,-1 0 601,-2 0 1,0 0 0,0 1 0,-1 0 0,-1 0-7,-4 1 0,-1 0 0,-1 1 0,2 0 0,3 0-243,0 2 0,3 1 1,-1 0-1,-1 0 263,2 1 0,-3 0 1,0 0-1,0 0 0,4 0-110,0 0 0,2-1 1,2 0-1,-1 0 91,-16 2 1,1 0 0,9-1 1,13-2 0,10-1 455,12-1-527,14 0 2650,1 3-2583,-1 2 1519,-9 7-1519,-4 4 707,-4-1-786,8-4 56,9-7-10,8-5 21,2-1 34,0 0-11,0 1-33,0 1-12,-2 2 45,-2 1 22,-4 4-22,-1 2 0,0 2-67,3 0-1535,3 6-6555,21 1 8157,-3-6 0,5-4 0,-10-11 0</inkml:trace>
  <inkml:trace contextRef="#ctx0" brushRef="#br0" timeOffset="67231">26005 4729 12781,'-2'10'4012,"-1"-3"-3251,3-7-301,0 0-437,-32 22-12,0 35 11,7-16 1,2 4-7,10 6 1,8-1-11,5-12 0,6-4 27,21 12-10,8-32 33,22-14-23,-1-28-10,-3-2 33,-16-19-12,-26 10-21,-12-18-34,-26 2-45,8 27 0,-3 3-1368,-28-7-3270,16 22 4694,16 14 0,17-3 0,1 3 0</inkml:trace>
  <inkml:trace contextRef="#ctx0" brushRef="#br0" timeOffset="67421">26389 4875 17263,'-1'6'471,"1"-1"-5424,0-5 4953,-4 5 0,3-3 0,-2 3 0</inkml:trace>
  <inkml:trace contextRef="#ctx0" brushRef="#br0" timeOffset="67799">26737 4648 19785,'-43'5'-4,"-1"-1"0,4 2 0,8 5 4,10 25-201,11 10-2567,30-12 1961,12-6 773,9-16 34,-3-20 180,-16-4 851,-3-8-101,-5 1-112,-3 3-494,-6 7-413,-1 11 78,-9 40 11,1 1 5,1-6 1,0 1 16,0 19-481,2-22 0,5 0-6959,20 15 7418,1-9 0,3-24 0,-12-17 0</inkml:trace>
  <inkml:trace contextRef="#ctx0" brushRef="#br0" timeOffset="68166">27103 4602 20098,'-42'0'56,"1"-1"0,2 9 0,3 6-56,8 9 0,5 4 11,-8 27-22,25-21 11,17-7-403,5-6 22,22-8 325,-6-6 56,6-8 0,-13-4 0,-7-5 33,-3 2-55,-7 4-45,-3 21 100,-3 30-33,0 6 0,-2-18 0,0-1 0,0 14 0,0-6-45,0-8-9786,10-11 9596,1-10 1,2-7 0,-5-5 0</inkml:trace>
  <inkml:trace contextRef="#ctx0" brushRef="#br0" timeOffset="68447">27493 4505 17958,'-28'29'205,"-1"1"1,3 1-1,5 1-149,8 29-34,8-20 1,4 0 0,9 14-23,6 6 11,6-38 179,6-10 23,-8-14-112,-6-14-146,-17-2-145,-17-2-886,-14 13-2935,-7 6 4011,-5 10 0,21-5 0,4 5 0</inkml:trace>
  <inkml:trace contextRef="#ctx0" brushRef="#br0" timeOffset="80364">21336 4793 14955,'1'-7'2913,"0"0"-2509,-1 7-281,0 0-123,-51 23 11,24 30-11,-3-25 0,3 2 11,13 16 1,12-1-1,25 7 11,24-10-11,-9-41 1,2-9-57,-5-1 0,-2-6-28,-1-8 1,-5-3 49,-2-16 46,-10-19 44,-23 5-101,-19-1-22,-5 26-112,-7 17-964,14 25-2487,5 3 3619,8 11 0,6-11 0,4-2 0</inkml:trace>
  <inkml:trace contextRef="#ctx0" brushRef="#br0" timeOffset="80515">21800 4895 13790,'0'0'0</inkml:trace>
  <inkml:trace contextRef="#ctx0" brushRef="#br0" timeOffset="80932">22404 4511 18776,'-49'-2'243,"1"-1"0,8 3 0,5 5-255,-5 28 12,21 2-112,9 12-1154,29-11 638,19-5 438,10-17 55,5-19 35,-17-5 100,-4-8 22,-7-1 1278,-4 1-527,-12 9-773,-2 2-179,-7 23 179,0 7 0,-2 21 11,0 3-6,0-12 1,1 1-835,12 28-3950,2-29 0,3-4 4779,16 4 0,-3-19 0,-15-16 0</inkml:trace>
  <inkml:trace contextRef="#ctx0" brushRef="#br0" timeOffset="81481">22731 4657 17476,'0'-47'1154,"0"10"-1187,0 35 425,0 2-67,-11-3-123,1 2-101,-10-2-101,1 2-23,-17 26 28,15-1 1,0 4-12,0 0 1,2 2-6,3 5 0,3-1 11,6 7 0,15-8-79,5-9-302,22-7 325,4-9 78,9-16 12,-8-9 78,-13-5 101,-8-1 146,-9 7-12,0-8-179,-1-5-146,-3-2 23,-2 2 11,-4 7-22,0 3-34,-2 1 11,-4 1-22,-5 2-23,-12-3-3414,4 8 3403,-7 1-44,7 7-23,2 5-684,2 6-1781,4 7-1983,5 5 4560,3 3 0,2-11 0,1-1 0</inkml:trace>
  <inkml:trace contextRef="#ctx0" brushRef="#br0" timeOffset="81865">22766 4814 15672,'7'-4'1233,"-2"1"-1233,-18 29 0,-8 11 0,9-4 5,-7 7 1,3 1-6,12-9 56,12 2 78,19-16 281,15-10-102,0-18-54,-5-13 357,-17-2 145,-8-14-614,-9 5-271,-20 1 12,-1 16-594,-13 13-1423,7 12 2129,-5 8 0,15-5 0,-2 2 0</inkml:trace>
  <inkml:trace contextRef="#ctx0" brushRef="#br0" timeOffset="82248">22976 4717 14574,'-8'-7'2420,"2"3"-2420,6 4 12,24-18-12,14 1 0,-7 2 0,1-1 11,19-2-11,-11 5-23,-25 9-77,-8 3 100,-5 3 302,-2 21 23,0 20-241,-1-9 0,1 2-73,0 26-11,-1-6-78,3-22-9753,16-1 9736,2-16 1,2-1 0,-9-15 0</inkml:trace>
  <inkml:trace contextRef="#ctx0" brushRef="#br0" timeOffset="82583">23768 4474 19628,'-62'-24'-11,"5"14"-34,14 41-583,19 13-806,12 4 313,28-11 449,16-23 437,4-7 235,0-6 907,4-19 1928,-11-4-1815,-6-5-292,-14 7-604,-7 15-124,-2 8 0,0 16 56,0 44-56,-2-19 0,4 3-645,9 11 1,4 0-844,-3-13 0,3-3 1488,10-8 0,2-6 0,-2-9 0,-5-7 0</inkml:trace>
  <inkml:trace contextRef="#ctx0" brushRef="#br0" timeOffset="83248">22266 7264 16748,'-47'42'437,"1"0"0,4 7 0,5 4-400,16-13 1,3 2-1,3-2-229,3 8 0,9-4 237,22 13 170,20-42 255,-7-15 1,3-7-114,-1-11 0,-1-5-116,3-8 0,-4-4-141,-9 1 1,-7-1-51,-5 1 1,-7 2-51,-11-10 0,-8 5 127,-11 8-1886,-19 9-8072,8 24 9591,6 7 0,15 5 1,16-5-1</inkml:trace>
  <inkml:trace contextRef="#ctx0" brushRef="#br0" timeOffset="83422">22626 7536 17476,'0'0'0</inkml:trace>
  <inkml:trace contextRef="#ctx0" brushRef="#br0" timeOffset="83815">22949 7286 19975,'-62'-21'482,"8"8"-516,20 45 34,3 21-336,15-17 0,5 2-3228,17 25 2085,15-28-717,40-32 2745,-12-32 1361,-21 9 1,-3-3-207,6-20-405,-17 9-526,-11 20-717,-1 7-56,-2 5-67,0 24 67,0 27 0,1-10 0,1 2-6,1-2 1,2-2-1,0 0 1,3-3-1273,11 7-2722,3-10 4000,5-10 0,-12-11 0,-2-7 0</inkml:trace>
  <inkml:trace contextRef="#ctx0" brushRef="#br0" timeOffset="84165">23460 7352 20053,'-40'-7'39,"0"0"1,-24 21-119,34 36-1153,41 2 963,12-22 191,23-19 22,-10-19 291,12-17 1109,-15-6-750,-3-4-594,-23 16-45,-14 13 23,-7 13 22,-4 6 0,-1 8 0,0 18-1300,9-3-7787,25 1 9087,7-17 0,6-13 0,-12-7 0</inkml:trace>
  <inkml:trace contextRef="#ctx0" brushRef="#br0" timeOffset="84682">23559 7509 19157,'-8'34'11,"3"-1"0,3 5-22,1 6 0,2 3-2706,-1 9 0,2-1 2717,2-13 0,0-5 0,0 9 0,4-37 0</inkml:trace>
  <inkml:trace contextRef="#ctx0" brushRef="#br0" timeOffset="85015">23771 7465 18462,'-20'51'41,"1"1"0,8-7 1,11-3-54,17-9 1,7-5 11,24 4 0,10-30 45,-22-16 1132,-4-23-461,-15-14-671,-23-12-78,-15 15-23,-22 15-224,0 21-1513,-1 8-5300,1 4 7093,8 3 0,15-1 0,8 1 0</inkml:trace>
  <inkml:trace contextRef="#ctx0" brushRef="#br0" timeOffset="85384">24193 7293 20423,'-9'51'-153,"-1"1"0,4-6 0,9-8-385,38-15 358,-5-15 1,3-5 173,1-7 1,0-5 459,4-7 0,-2-4-118,-12 1 0,-6-4 527,2-26-79,-23 23-380,-4 8-382,-17 40-22,6 6 0,1 7-213,-2 15 0,4 3-566,4-3 0,6-2-717,7-2 1,7-6-8336,23 8 9288,4-9 1,-19-19 0,-6-6 0</inkml:trace>
  <inkml:trace contextRef="#ctx0" brushRef="#br0" timeOffset="86331">22825 8983 15437,'1'-5'3529,"0"0"-3506,-18-2-1,-4 11 23,-8-7 0,1 12 33,9-2 23,-9 4-79,-3 14-11,9 0 1,2 6 10,-1 10 1,2 3-18,4-3 1,1-1 10,4 2 1,3-4-17,2 6-11,4-5 135,10-17-1,1-5 112,10-23 157,3-9-67,3-9-67,2-3-169,-2 4-89,-1 11-22,10 24 11,-14 12 0,-1 6-6,0-2 0,-2 3 17,0 10 0,-3 1 11,-5 18 0,-5-6-11,-7-5 12,-16 2-684,-9-22-4438,-17-11 5110,8-29 0,12 0 0,13-2 0</inkml:trace>
  <inkml:trace contextRef="#ctx0" brushRef="#br0" timeOffset="86798">23036 9273 17946,'-1'-35'616,"1"1"1,8-27-527,27 14-79,-8 27 0,3 2-17,0 1 1,1 3-6,3 4 0,-2 4-101,10 6-12,-4 49 135,-31-3 1,-9 9-5,-4-6 1,-4 4-1,-2-2-383,1-3 1,-2-1 0,-1-2 386,-10 18 1,2-7-1,9 1 34,11-16 11,16-16 45,25-19 11,16-43-22,-27 17 0,-2-3-174,-1-11 0,-5-4 319,-4-20-168,-8-1 1055,-19 6-1139,-8 26 0,-8 5-50,-10 8 0,-5 10-326,-11 8 1,1 8-936,9 2 1,4 6-1368,7 5 0,7 3 2695,10 4 0,10-15 0,5-5 0</inkml:trace>
  <inkml:trace contextRef="#ctx0" brushRef="#br0" timeOffset="87167">23631 9210 19706,'39'-29'-4,"-1"1"1,0 3-1,0 8-74,22 15-46,-14 18 57,-29 15 61,-18 4 0,-8 5 12,-11 6 0,-7 2 145,-3 10 1,-1 0-234,0-14 0,2-4 149,8-7 0,6-6 281,7-4 403,14-11-516,14-6-179,41-27-56,-22 8 0,0 0-409,1-2 0,-1 0-314,-4 2 0,-5 4-1876,-2 8 2715,-13 10 1,-7-4-1,-8 4 1</inkml:trace>
  <inkml:trace contextRef="#ctx0" brushRef="#br0" timeOffset="93465">22957 4999 15952,'5'-3'3238,"0"1"-2173,-5 2-1065,0-3-101,0 3-459,0-3-1345,3 2-3910,1-2 5815,4-1 0,-3 0 0,-2 2 0</inkml:trace>
  <inkml:trace contextRef="#ctx0" brushRef="#br0" timeOffset="94498">23566 7667 13218,'0'6'2611,"0"-1"2667,0-5-5357,-3 1-100,3 0-941,-2 0-875,2-6-3989,-4-8 5984,-2-1 0,1 0 0,1 9 0</inkml:trace>
  <inkml:trace contextRef="#ctx0" brushRef="#br0" timeOffset="97181">22659 10747 13700,'0'-4'3485,"0"1"-1827,0 3-1019,-35-18-527,10 14-56,-32-5-22,20 30-34,0 17 33,7 12-33,17-9 0,5 2 0,10-4 0,6-1 0,-2 1 0,7-4-11,31 8-56,2-32 50,-13-15 0,2-7 0,-5-6 1,-1-4 27,2-7 0,-5-4-6,-8-3 1,-7-2-17,-14-26-90,-8 22-526,-10 17-1099,3 19 1726,-3 17 0,11-9 0,0 10 0</inkml:trace>
  <inkml:trace contextRef="#ctx0" brushRef="#br0" timeOffset="97382">23068 10911 17162,'5'3'0,"-2"-1"0</inkml:trace>
  <inkml:trace contextRef="#ctx0" brushRef="#br0" timeOffset="97831">23482 10646 19179,'-20'-59'1917,"0"13"-1794,3 39-123,-2 6-23,-5 17 12,-18 34-51,23-16 1,3 3 16,-1 7 0,5 0-392,10 18-269,23-22 404,10-29-595,21-11 696,3-28 346,-22 7 1,-2-1 212,13-25 617,-16 6-101,-17 21-717,-6 10-145,-3 5 10,-2 29-11,0 33-6,2-13 1,1 2-40,0-2 1,1-1-348,2-1 0,3-3-1972,9 7 2353,8-6 0,-12-20 0,2-5 0</inkml:trace>
  <inkml:trace contextRef="#ctx0" brushRef="#br0" timeOffset="100297">24080 10893 18630,'-8'-65'588,"12"23"1,5 3-499,10-8-68,-2 16 0,5 3 23,32-10-67,1 19-12,-3 43 23,-37 9 0,-9 10 16,-12 17 1,-7 2-1,2-7 1,-1-1-1,-6 3 1,8-7 6,23-3 88,23-15-66,8-35-34,4-22 56,-22-11-34,-8-24-66,-40 3-91,-2 29 1,-5 4-74,-2 6 1,-2 6-208,-3 9 1,2 6-1536,-5 9-1994,12 7 3944,13 0 0,9-7 0,5-5 0</inkml:trace>
  <inkml:trace contextRef="#ctx0" brushRef="#br0" timeOffset="100698">24836 10562 18325,'-34'-6'373,"1"0"1,-5 9 0,5 6-374,4 11 305,-3 21-317,22-10 82,8 2-484,23-12 141,13-9 239,5-19 181,4-12-136,-15-7 45,-3-1 0,-7 4 460,-5 6-516,-7 18 23,-4 41 10,-2 8-143,0-12 1,0 3 109,0 24-527,3-25 0,3-1 527,24 21 0,-14-11 0,11-29 0</inkml:trace>
  <inkml:trace contextRef="#ctx0" brushRef="#br0" timeOffset="101082">25276 10573 19548,'7'52'60,"1"1"0,-1-4 0,1-2-60,5 18-2090,0-27 0,0-1 2090,6 13 0,1-7 0,-13-32 0</inkml:trace>
  <inkml:trace contextRef="#ctx0" brushRef="#br0" timeOffset="101931">21839 10696 16468,'-1'-6'2140,"-1"2"-1905,2 4 146,-8 62-286,6-3 0,3 9-362,-1-21 1,1 3 0,0 2 0,2 0 2,2 3 1,1 1 0,1-1 0,1-3-1634,1 3 0,2-3 1,1-4 1896,6 8 0,1-10 0,-3-17 0,-5-12 0</inkml:trace>
  <inkml:trace contextRef="#ctx0" brushRef="#br0" timeOffset="102599">21745 10722 17162,'3'-56'213,"-1"0"0,6 5 0,9 7-213,11 23 0,7 5-1010,14-3 1,6 1 1012,-11 4 1,4 0 0,6-1-449,2 1 1,6-1-1,5-1 1,2 0-1,1 1 459,-9 2 1,2 0-1,1 0 1,2-1-1,0 1 1,0 0 0,0 0-180,-7 2 0,0-1 0,0 0 0,1 1 0,-1-1 0,1 1 1,1-1-1,-1 1 176,3 0 0,1 0 0,1 0 0,1 0 1,-2 1-1,-1-1 0,-1 2 0,-3 0-208,4 0 1,-4 0-1,-1 1 1,-1 1-1,2-1 1,3 1 218,0 0 0,3-1 1,2 1-1,0 0 1,0 0-1,-1 0 0,-2 2-5,1-1 0,-1 1 1,0 0-1,-1 1 1,-1 0-1,1 2 54,-1 0 0,1 0 0,0 2 0,-1 0 0,-4 0 0,-5 2 48,16 0 1,-7 2 0,-11 6 417,-12 6 1,-15 5 1109,-29 4-1075,-6-1 1827,-5-6-2164,4-3 2199,7-4-2401,4 9 1973,6 0-1995,4 14 12,8 7-23,0 2 0,1 7-4,-4-10 0,0 3 1,-1 2-510,4 14 0,-1 3 0,-1-1 516,-3-8 1,-1-2 0,-2 1 0,-1-2 0,-2 1 0,-1-4-4,-2 5 0,-1-4 0,0 0 0,0-2-343,-1-4 0,2-1 343,0-4 0,0-2 0,5 20-12,0-3-32,-3-23 44,-3-2 22,-16-15 34,-13 1-45,-22 5-28,-6 1 1,-10 3-152,19-7 0,-2 1 1,-5 0-1,-3 1 175,4-3 1,-5 2-1,-3-1 1,-1 0-1,0 1 1,2-2-347,1 1 1,1-1 0,0-1-1,-1 1 1,0-1 0,-2 0 338,2-1 0,-2 0 0,-1 0 0,0-1 0,0 0 0,1 0 0,1-1-298,-1 0 1,1-1 0,0 0 0,1-1 0,0 1 0,-1-1 291,-2 1 0,-1-1 1,0 1-1,0-1 1,0 0-1,0-1-125,2 0 0,0 1 0,0-2 1,0 1-1,-1-1 0,-2 0 70,2-1 0,-2-1 0,-1 0 0,0 0 1,0-1-1,1 0 0,2-1-72,1-1 1,0 0-1,2-1 1,0-1-1,1 1 1,-1 1-343,0-1 1,-1 1 0,0 1-1,1-1 1,4 1 0,5 0-882,-15 0 0,7 0 0,8 7 1356,7 9 0,13 4 0,16 7 0,13-1 0</inkml:trace>
  <inkml:trace contextRef="#ctx0" brushRef="#br0" timeOffset="109498">27267 5474 13667,'2'-6'101,"-1"47"-101,-1-11 0,0 4 0,0 2-505,0 3 505,3-2 0,-2-18 0,2-5 0</inkml:trace>
  <inkml:trace contextRef="#ctx0" brushRef="#br0" timeOffset="109748">27142 5905 13667,'32'-10'610,"1"-1"0,20-4-643,-27-2-1,-10 10-1086,-4 9 1120,-4 2 0,-3-1 0,0 1 0</inkml:trace>
  <inkml:trace contextRef="#ctx0" brushRef="#br0" timeOffset="110236">28382 6156 15280,'-9'0'2936,"1"0"-2578,8 0-290,0 0-68,62-1 33,4 0-468,-23-1 0,5 0 0,-1 0 435,-2 0 0,-2 0 0,4-1-331,2 0 1,3 0-1,0 0 1,-1 0 330,7 0 0,-2 0 0,-1 0 0,-6 1 0,-1-1 0,-5 1 0,-8 1 0,0-1 0</inkml:trace>
  <inkml:trace contextRef="#ctx0" brushRef="#br0" timeOffset="110399">29370 6084 17017,'-4'-5'2958,"2"2"-2958,2 3 0,5 3 0,6 7 0,8 5-325,4 20-4874,-9 9-830,-12 4 6029,-21 6 0,6-31 0,-4-1 0</inkml:trace>
  <inkml:trace contextRef="#ctx0" brushRef="#br0" timeOffset="111831">23418 9778 9409,'-6'-3'3148,"1"1"-1747,5 2-437,0-3-494,0 1-279,-1-2 145,1 1-112,0-1-12,-2-1 69,0-1 492,-3-4-11,1 0-527,-2 0-55,4 3-180,1 6-146,1 6 146,3 24 11,4 20-39,-4-13 0,1 2 28,-1 1 0,0-2 0,-1 8 0,-2-15 0</inkml:trace>
  <inkml:trace contextRef="#ctx0" brushRef="#br0" timeOffset="112294">23206 10085 16905,'36'17'717,"1"0"-661,-7 3 33,-3-6 12,-9-11-45,-1-2 34,0-9 146,7-15 391,-4-11-134,-1-1-168,-7 6-157,-8 15-67,0 4-191,-3 4-78,0 3-314,-1 2-2588,3 1 3070,0 4 0,1-4 0,-1 4 0</inkml:trace>
  <inkml:trace contextRef="#ctx0" brushRef="#br0" timeOffset="113448">26245 10634 15135,'65'-8'251,"1"1"1,-1-1-1,0 1 1,1-1-1,-9 2 1,3 0-1,2-1 1,0 1 0,0-1-1,-1 1 1,-1 0-1187,6-1 1,-2 1 0,0-1 0,0 1 0,0-1 0,2 1 942,-4 0 0,3 0 0,0 0 0,0 1 1,-1-1-1,-1 1 0,-4 0-60,8-1 0,-4 2 0,-2-1 1,1 1-1,3-1 52,-4 1 0,2-1 0,0 1 0,1 0 0,-3-1 0,-2 1 146,10-1 1,-2 1 0,-3-1-1,-1 0 16,-3 0 1,1 1-1,-5-2 1,-7 1 205,1-2 0,-15-1-278,-22-2 2311,-16 1-2390,-2 5 2025,-2 0-2036,0 0 937,0-1-2046,4 2-565,-1 0-321,2 3 236,-1 1-2207,-1 5 5748,1-2 2240,0 2-2095,2-8-347,-2-1-527,2-3-481,-1 1-270,2 1-223,11 1-113,21 21 34,15 18-22,-4 8-12,-24-12 1,-10 1-124,-36 13-1927,-9-3-2432,2-24 1,-4-5 4453,0-2 0,2-2 0,-7 2 0,4-2 0</inkml:trace>
  <inkml:trace contextRef="#ctx0" brushRef="#br0" timeOffset="116631">16999 5377 16221,'53'-1'257,"1"1"1,8-4 0,3-2-146,-15 1 0,0 1 0,3-2-1435,7-2 1,2 0-1,1-1 1354,-12 4 0,0-1 0,1 0 0,1 1 8,1 0 0,1 0 0,0 0 0,-1 0-417,1 1 0,-1 0 0,0 0 0,0 1 378,-3 0 0,-1 0 0,0 1 0,-1 0 0,9-1 0,-2 1 0,-1 1-139,-2 1 0,0 2 0,-6 0-2528,-4 1 1,-5 2 2666,25 8 0,-55-5 0,-8-2 0</inkml:trace>
  <inkml:trace contextRef="#ctx0" brushRef="#br0" timeOffset="117530">17272 7824 13958,'5'-4'1289,"-1"0"-741,32-4 214,1 3 0,9-1-471,4-1 1,7-1 0,3 0-1013,-2 3 0,2 0 0,2 0 0,-1 0 743,-6 0 0,0 1 1,-1 0-1,1 0-6,2 1 1,1-1 0,-1 2 0,-4-1-10,0 2 1,-4 0 0,2 0 64,9 0 0,2 0 0,-4 1-89,9 2 0,-5 1-5,-3-1 0,-9 3 22,-8 7 44,-39-1-32,-10-2 44,-5-4-34,-14-1 2291,-6-3-5484,-14-1 1060,11 8 2111,-1 5 0,24-3 0,2 1 0</inkml:trace>
  <inkml:trace contextRef="#ctx0" brushRef="#br0" timeOffset="118266">17753 10319 17330,'-9'0'1334,"1"0"-959,37-12 0,20-4-268,-16 9 0,4-1-968,9-3 0,7-3 0,0 3 887,-8 4 0,-1 2 1,5 0-27,4 0 0,4 0 0,2 1 0,-1 0-75,-3 1 0,-1 0 1,1 1-1,0 1-494,2 1 0,2 1 1,-3 0-1,-4 2-1667,16 1 1,-13 7 2235,-9 17 0,-45-14 0,-4-2 0</inkml:trace>
  <inkml:trace contextRef="#ctx0" brushRef="#br0" timeOffset="118865">17410 13279 16479,'7'62'149,"-1"0"0,1 0 1,-4-9-1,-1 1 1,1 2-1,-1 1-152,2-4 1,1 2 0,-1 1 0,0-1 0,-2-2-1387,-2 4 0,-1-2 0,-1-2 0,-2-1 1389,-2 11 0,-3-2 0,1-11 0,-8 11 0,3-23 0</inkml:trace>
  <inkml:trace contextRef="#ctx0" brushRef="#br0" timeOffset="119381">17488 13523 16255,'2'-47'542,"0"0"0,0 0 1,4 0-1,2 1 0,4-1-479,9-9 1,6 0 0,3 4-1265,-3 11 0,3 3 0,4 4 1219,10 2 1,4 3 0,2 6-16,-5 8 1,1 4 0,2 2-4,5 1 0,2 2 0,2 2-8,2 0 1,3 1 0,3 2 7,-11 3 0,4 2 0,2 2 0,1 0 0,-2 1 6,-2 1 1,0 1 0,-1 1 0,1 1 0,-1 0-1,0-1 1,0 1 0,0 0-1,-2 1 1,-2 1 4,2 2 0,-2 2 1,-4 1-1,-5 0 28,7 4 0,-8 4 629,1 12 0,-6 6-422,-9 7 1,-4 3-119,-2 1 1,-4 1-43,-7 3 0,-4-1 77,-3-13 0,-1-1-12,1 2 0,0 1-28,0 2 0,1 1 6,2 3 0,2 0-73,1 1 0,3 2-19,1-6 0,2 3 1,1-1-122,0-7 0,1-2 0,0 1 84,-1 2 0,1-1 0,-2-4 6,3-3 0,-5-7 1808,-12-2-1769,-27-21-23,-24 0 1,-15 1-18,11 1 1,-6 0-1,-4 2 1,0-1-601,9-1 1,0-1-1,-2 1 1,-1 0-1,-2 1 595,-1 0 0,-2 1 0,-2 0 0,-1 1 0,2-1 0,0 0-269,5-1 1,1 0-1,1-1 1,0 1-1,-1 0 1,0-1 268,-4 2 0,0-1 0,0 0 0,-1 1 0,1-1 0,-1 1-224,1-1 0,-1 0 0,0 0 0,0 0 0,0-1 1,1 1 217,1-1 0,1 0 1,0 1-1,1-1 1,0-1-1,0 1-196,-5 0 0,1 0 0,0 0 0,0 0 0,-1 0-454,5-1 1,0 1 0,-2 0-1,1-1 1,2 2 0,2-1 700,-13 5 0,3 1 0,1-1 0,3 0 0,8-4 0,0-1 0,3-1 0,6 2 0,-4 7 1,0-1-1</inkml:trace>
  <inkml:trace contextRef="#ctx0" brushRef="#br0" timeOffset="120480">18236 11286 14574,'0'4'45,"0"0"-45,0 15 11,0-5-11,0 1 11,-2-8 34,0 0 22,-1-6-45,2-1-22,-2-3-134,3-1 134,-1 0 0,1 0 0,0 3 0</inkml:trace>
  <inkml:trace contextRef="#ctx0" brushRef="#br0" timeOffset="120849">18279 11402 12210,'2'-9'3753,"0"2"-3305,-8-37 516,-5 15-628,-3-3 1,-2 0-23,-12 4-90,-8 6-90,10 12-44,2 5-57,7 3-10,4 1-23,5 1 0,4 1 22,6 7-22,3-1-11,6 5 11,0-3-34,0-3 12,-1 0-45,0 3-57,-3-1 102,-1 0-12,-4 0 1,-2-4-1,0 0-425,0 1-1402,0-1-1074,1 2 2935,2 2 0,-2-4 0,2 0 0</inkml:trace>
  <inkml:trace contextRef="#ctx0" brushRef="#br0" timeOffset="121265">18216 12081 15975,'0'-7'1971,"0"1"-1947,0 6 54,0 0-22,-6 39-22,4-5-34,1-1 0,2 4 5,4 0 1,3 0-4628,0-2 0,1 0 4622,6 28 0,-7-26 0,-6-27 0</inkml:trace>
  <inkml:trace contextRef="#ctx0" brushRef="#br0" timeOffset="121548">18153 12512 16647,'4'34'565,"0"1"1,12 18 29,39-53-416,-9-13-106,-13 3 0,-1-4 16,13-21 28,-16 9 1,-2-1 151,11-16-314,-6 5-44,-20 22-1827,-14 20 1916,0 13 0,-1-7 0,1 4 0</inkml:trace>
  <inkml:trace contextRef="#ctx0" brushRef="#br0" timeOffset="121816">20958 13616 11134,'-64'1'-97,"-1"-1"0,8 1 0,9 0-1472,14 3 1569,14 0 0,10-1 0,6-1 0</inkml:trace>
  <inkml:trace contextRef="#ctx0" brushRef="#br0" timeOffset="122181">20626 13669 16545,'62'-4'203,"1"-1"0,-1 0 1,0 0-1,1 1 1,-1-1-1,-3-1 0,3 1 1,1-1-1,0-1 1,2 0-1,-1 0 0,0-1 1,-1 0-851,-2 0 0,-1-2 0,-1 1 1,1-1-1,0 0 0,1-1 1,1 1-1,1 0 670,0 0 1,2 0 0,1 0-1,1 0 1,0-1 0,0 1-1,0 0 1,-2 1 0,-1-1-126,-1 1 0,-2 1 0,-1-1 0,-1 1 0,1 0 0,1 0 0,3-1 0,4 1 125,-11 1 0,1-1 0,2 1 1,1-1-1,2 1 0,1-1 0,1 0 1,0 1-1,1-1 0,0 1 1,1-1-1,-1 1 0,0 0-40,-4 0 0,1 1 0,0-1 1,0 1-1,1 0 0,0-1 1,1 1-1,-1 0 0,1 0 1,0 0-1,0-1 0,0 1 0,0 0 1,0 0-1,-1 0 28,1 0 1,0-1 0,1 1 0,-1 0 0,0 0 0,1-1 0,-1 1 0,1 0 0,-1 0 0,1 0 0,-1-1 0,0 2 0,0-1 0,0 0 0,0 0-74,-2 1 1,2-1 0,-1 1 0,1 0 0,0-1 0,-1 1-1,1 0 1,-1 0 0,0 0 0,-2 0 0,1 0 0,-2 1-1,-1-1 1,-2 1 0,0 0 70,10-1 0,-2 0 0,-1 1 0,-1 0 0,-2 0 0,0 0 0,-1 0 0,0 0 0,0 0 0,1 0 1,6-1 0,-1 1 0,0 0 0,0-1 0,-1 1 0,1-1 0,-1 1 0,-1 0 0,0 0-5,-3 1 0,0-1 0,-1 1 0,0 0 0,0-1 0,-1 1 0,0 0 0,-1 0 0,0 0 4,3-1 1,0 1 0,0 0 0,-1 0 0,0-1-1,-1 1 1,-1 0 0,0 0-10,1 0 0,0 0 0,-2 0 0,1 0 0,-1 1 0,0-1 0,2-1 63,2 1 1,1-1 0,1 1 0,0-1 0,-1 0 0,-3 0-1,-1-1-52,6-1 0,-1 0 1,-3 0-1,-1-1 0,-1 0 118,-3 0 1,1-1 0,-2 0 0,-4-1 0,-5 1-248,19-6 0,-19-4 1501,-32-8-1619,-36 15 2012,-41 5-2421,25 5 1,-1 3 207,1 0 0,1 1-705,-26 5-4451,27 6 5593,13-2 0,7-1 0,10-5 0</inkml:trace>
  <inkml:trace contextRef="#ctx0" brushRef="#br0" timeOffset="122431">30318 12682 20781,'66'1'-34,"-1"1"1,-10 10 0,-8 12-29,-13 25 0,-15 10-905,-17-9 1,-13 0 902,-9-13 1,-9 0 0,-2-4-559,-18 5 0,-6-2-1836,15-10 0,-4 1 1,-1 0-1,2-2 2234,-3 3 1,1-2-1,1-1 1,0 0-1,1 0 1,6-4-1,-17 9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12:08.9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8457 2915 18362,'-33'13'257,"-1"0"1,0 5-1,3 6-139,8 8 0,3 7-47,2 2 0,0 5 0,4 1-806,4-1 0,2 0 1,3 0 737,0 0 1,2 0 0,6-3-4,8 10 0,11-10 341,3-22 1,7-7-416,20-2 1,5-11 56,4-13 1,0-10 56,-16 2 1,1-3 0,-6-6-26,-7-6 0,-5-5 1,-6-1-314,-3-10 0,-12-1 298,-13 2 0,-10 3 0,-4 14 0,-5 4 367,-17-4 1,-6 4-2934,4 11 0,-1 5 2566,2 3 0,2 4 0,-10 10 0,40 8 0</inkml:trace>
  <inkml:trace contextRef="#ctx0" brushRef="#br0" timeOffset="386">15412 2915 13700,'0'0'0</inkml:trace>
  <inkml:trace contextRef="#ctx0" brushRef="#br0" timeOffset="901">17959 2550 14350,'-4'0'3428,"1"0"-3372,3 0-44,-5 20 44,4 7-12,1 27-318,9 9 274,-3-27 0,0 2 11,2 20 1,0 3-1834,2-4 1,0 0 1821,1-1 0,-1-4 0,4 10 0,-4-43 0</inkml:trace>
  <inkml:trace contextRef="#ctx0" brushRef="#br0" timeOffset="1468">25805 2239 18899,'58'-29'0,"0"-1"0,0 4 0,0 6-6,-11 12 1,2 6-29,16 4 1,-1 10-135,-18 11 0,-9 9 151,-11 13 0,-14 6-875,-20-1 1,-13-1 1031,-19 4 0,-6-6 16,10-15 1,1-3 242,3 2 1,13 0-288,42 14-101,22-24 0,13-6-49,-14-8 1,2-2 0,2-1-531,12-2 0,3-2 0,-2 0 351,-10 0 1,-3-1 0,1 2-479,1 0 0,-1 0 1,1 2-1807,-2-1 1,0 1-1,-1 0 2501,19 4 0,-5 0 0,-23-2 0,-5 0 0,15 2 0</inkml:trace>
  <inkml:trace contextRef="#ctx0" brushRef="#br0" timeOffset="2569">2750 5612 18362,'4'37'7,"-1"1"0,3 18 1,1 4-1398,3 4 1,-1 0-546,-3-19 1,-1 0 0,1 0 1934,0 2 0,0 0 0,-1-6 0,0 12 0,-1-8 0</inkml:trace>
  <inkml:trace contextRef="#ctx0" brushRef="#br0" timeOffset="3085">2305 9336 18362,'-5'-64'1467,"3"5"-1343,15 18-124,9 15 0,4 1 11,25-8-445,-12 14 1,1 5 399,-6 7 1,-1 4-1,31 10-11,-10 19-269,-17 25 258,-24-16 0,-7 5 11,-12 5 0,-8 4 1,-2 1 47,-1-1 1,-3-1 0,-2 2 78,-3 4 0,-2 1 1,1-4-66,-3 2 0,3-8 39,4 1 288,39-37-339,12-16 1,9-6-320,19-6 0,9 0-2081,-6 4 0,4 2 1,-2 0 2394,-6 0 0,-2 0 0,-2 3 0,9 2 0,-9 5 0,-8 3 0</inkml:trace>
  <inkml:trace contextRef="#ctx0" brushRef="#br0" timeOffset="3669">2518 12633 19134,'16'-38'314,"1"0"0,-1 2 0,4 6-281,20 1-33,5 9-33,3 10-90,7 21-157,-23 44 252,-25-10 0,-9 4 22,-4 1 0,-6 0-231,-9 4 0,-1-3 237,5-16 0,3-2-23,0 8 1,5 0 27,8-7 1,8 1-6,12 6 0,11-1 0,1-10 0,6-2 0,1-1-586,-1-2 0,0 0 0,1 0 582,6 5 0,-1 2 0,-2-1 4,4 9 0,-5 4-95,-11-3 0,-3 4 1,-4 1 127,-6-1 1,-5 0 0,-4 3 134,-6 7 0,-5 2 0,-5-4-301,-8 8 0,-8-6 133,-11-7 0,-6-8 0,8-17 0,-4-6-1556,-21-1 0,-4-7-2982,5-7 0,0-4 4538,1-3 0,4-2 0,-11-8 0,50 3 0</inkml:trace>
  <inkml:trace contextRef="#ctx0" brushRef="#br0" timeOffset="4884">7272 5030 14742,'1'-8'3463,"-1"2"-3273,0 6 23,0 0-179,-4 42 66,12 17-89,3-12 1,6 0-7,10-4 1,7-6 16,9-9 1,4-9-29,-8-7 1,-1-7-46,-1-7 1,-4-6 50,5-12 0,-8-26 123,-15-8 594,-6-1-392,-10 18-325,-3 29-56,0 31 56,0 12 0,1 8-180,1 11 1,4 4-1416,4-10 0,3 2 1,1-2 1553,3 10 1,3-5 0,0-16 0,2-7 0,0-8-1</inkml:trace>
  <inkml:trace contextRef="#ctx0" brushRef="#br0" timeOffset="5285">7993 5152 19505,'-15'37'100,"0"-1"1,9 9 0,12-2-415,19-11 0,12-6-549,18 3 1,7-6-746,-4-9 1,1-7 1176,7-10 0,-3-7 123,-18-2 0,-2-5 510,7-11 0,-4-6 902,-14 1 0,-4-2 711,0-2 0,-7 0-963,-12-11-103,-14 26-592,-6 18-146,-1 15-11,-1 7 1208,3 37-1236,10-17 0,4 3-493,6 15 0,4 2-762,-1-9 0,2-1 106,4 1 1,0-4-4023,6 12 5199,-5-11 0,-9-22 0,-4-9 0</inkml:trace>
  <inkml:trace contextRef="#ctx0" brushRef="#br0" timeOffset="7116">9185 5069 19302,'43'-24'-4,"0"0"1,-1 3-1,0 5-30,-8 13 1,-1 3 22,32 6-79,-10 11-380,-17 15 167,-18 18-527,-22 10 830,-6-28 0,-4 1 11,-4-1 0,-1-1 140,-1-1 0,0-2 208,-12 19 110,13-10-290,9-11 478,25-10-533,9-12-124,28-13-6,-22 0 0,1-2-539,6-3 1,1 0-347,2 0 1,3 0 890,-1 4 0,3 0 0,-5 2 0,20-6 0,-21 7 0,1 1 0</inkml:trace>
  <inkml:trace contextRef="#ctx0" brushRef="#br0" timeOffset="8450">17546 4577 15784,'16'-12'3777,"-4"2"-3565,-19 10-10,-21 0-146,-21 0-28,15 0 0,-2 0-34,0 0 1,3 0 5,-15 2-45,17 5 23,18 7 10,-1 33 1,8-14 0,0 2-51,1 10 1,1-1 10,0-7 1,2-3-17,5 16 56,2-29 11,7-9 123,9-10-90,23-19-55,-10 8 0,3 1-6,-2-3 0,1 2 28,6 7 0,-2 6-45,19 13-124,-26 6 1,-4 7 56,-9 4 0,-6 3 112,-7 8 0,-7 0 0,-6-9 0,-7-3-67,-29 18-1558,8-30 1625,-7-11 0,21-5 0,-1-5 0</inkml:trace>
  <inkml:trace contextRef="#ctx0" brushRef="#br0" timeOffset="8818">18097 4679 18742,'-43'-11'444,"0"1"1,-1 13 0,4 11-451,5 14 1,6 6-1,6 0 0,4 2-140,5-1 1,5-2-505,16 4-549,30-3-515,24-17 1529,-16-16 0,0-4 185,-8-4 0,-2-4 73,-2-4 0,-5-3 823,0-10 1132,-7 2-1501,-11 13-583,-4 17 56,-6 20-6,-1 10 0,1 3-318,0 23-310,0-17 1,1-1-3187,10 15 3820,7-9 0,-5-21 0,1-10 0</inkml:trace>
  <inkml:trace contextRef="#ctx0" brushRef="#br0" timeOffset="9218">18727 4669 21476,'56'-13'-594,"1"0"1,-14 3-1,-3 7 218,-6 15 1,-7 6-28,-5 19 448,-39 27 537,-8-31 1,-5-1-314,2 0 0,0-3-152,-6-6 1,5-3-96,12-2 23,25-7-23,23 2-10,23-2 4,-6 1 1,4 5-28,1 4 0,0 4-306,1 6 1,-3 3 293,-14-4 1,-11 1 22,-17 27 0,-35-18-818,-3-15 1,-6-4 817,0-8 0,1-1 0,-20 12 0,18-23 0</inkml:trace>
  <inkml:trace contextRef="#ctx0" brushRef="#br0" timeOffset="10136">26650 3749 18653,'-39'-5'521,"11"22"0,0 9-521,1 4 0,1 6-873,-4 17 0,5 5 873,10-10 0,6 3 0,4-4 0,4 3 0,6-2 33,14 13 0,10-2-22,-4-16 0,3-1 0,3-6-11,13-1 0,4-11 11,-2-8 1,-2-7 10,6-12 516,-16-23-784,-50-14-1217,-13 10 1,-10 2 1462,-20 1 0,-2 5 0,19 5 0,2 4 0,5 6 0,1 1 0</inkml:trace>
  <inkml:trace contextRef="#ctx0" brushRef="#br0" timeOffset="10751">27111 3928 19168,'-10'57'3,"0"1"1,16-2 0,12-2-1,7-18 1,7-2 0,2-3-1027,13 4 1,4-8 1022,5-8 0,-2-8 11,-16-6 1,-3-5 320,7-6 1,-3-7-305,-7-8 0,-4-4 5,0-1 1,-5-4 11,-9-6 0,-5 0 515,-4-16 413,-4 11-502,-1 15-404,-8 25-78,-12 58-23,7-7 1,0 4-607,1 2 0,2 2-50,1 3 1,5-3-740,8-21 1,5-2 1428,12 28 0,-3-30 0,0-9 0</inkml:trace>
  <inkml:trace contextRef="#ctx0" brushRef="#br0" timeOffset="11151">28131 3950 20177,'0'-11'1288,"0"1"-1288,0 10-33,0 0-12,64-26-219,-22 32 1,2 4 39,10-14 0,1 3 61,-5 19 1,-8 7-6,-8 16 168,-22 7 0,-34 4 364,-12-11 0,-10 0-157,-3-5 1,-3-2-214,0 1 1,6-1-6,12 9-1,58-21 6,7-9 1,6 0-162,-1 3 1,0 3 160,15 16 1,-4 6 10,-14 1 1,-8 6 129,-11 8 0,-14 1-113,-13-14 0,-12-4-352,-19-5 0,-8-8 156,7-11 0,-3-4-2123,2-3 0,-3-2 1,1 0 2296,-7 1 0,2-1 0,1-2 0,5 0 0,5 1 0</inkml:trace>
  <inkml:trace contextRef="#ctx0" brushRef="#br0" timeOffset="13202">7822 8156 16705,'-19'57'-7,"0"0"0,0 0 1,4 0-1,1 0 1,3 0 6,4-6 0,2 0 0,3-2-501,4 15 1,6-9 489,15-1 11,13-16 468,7-17-457,-9-16 0,2-6 139,0-13 0,-1-7 141,1-5 0,-4-3-72,-8 0 0,-7-2-85,-14-22-12,-24 30-537,-40 10-1008,26 17 1,0 5 340,-1-2 1,3 4 1081,-18 24 0,36-18 0,7-5 0</inkml:trace>
  <inkml:trace contextRef="#ctx0" brushRef="#br0" timeOffset="13654">8426 8340 17274,'38'-26'36,"0"1"1,1-1-1,20-5 1,-1 9-37,-11 17 0,-3 9-11,-5 6 0,-6 9-12,-11 34 17,-22-1 1,-9 5 27,-10-4 1,-4 0 5,-1 8 0,-2-3 100,2-19 1,2-6-129,0-1 12,20-22-12,16-9-628,34-16-980,-10 1 1,3-1 789,1-2 0,2-1 818,5-5 0,-4 2 0,-6 4 0,-7 3 0</inkml:trace>
  <inkml:trace contextRef="#ctx0" brushRef="#br0" timeOffset="14118">9249 8208 18642,'41'-4'-30,"1"-1"0,-4 2 0,-3 6-104,10 45 134,-32-17 0,-8 4 28,-10 10 0,-6 2 39,-2-9 0,-5-3-28,-6-1 0,-1-6-39,2-4 23,10-12-23,8-6 89,9-5 259,18-12-113,11-6-146,5-3-89,-1-1 0,-12 14-11,8 5 11,0 20-22,8 9 22,-11 8 0,-8 3 22,-13-8 1,-7 5-23,-14 1 56,-27 16-336,13-30 0,-4-3-4636,-4 2 1,0-4 4621,-16-4 1,23-12 0,19-6 0</inkml:trace>
  <inkml:trace contextRef="#ctx0" brushRef="#br0" timeOffset="14684">16248 7148 18451,'35'-4'247,"12"-3"-236,-14 3 0,5-2 11,5-3 1,6-2-1,2-1-1515,7-1 0,2 0 0,0 0 1493,0 0 0,1 0 0,-2 1-8,-1 2 1,-2 1-1,-5 3 506,-6 1 0,-6 4-554,18 5 44,-28 15 24,-17 14 21,-23 18 185,-4-6 1,-3 2-124,3-10 0,-1 0 307,-6 12 0,2 1-402,9-3 0,3-3 0,2-9 0,2-1-207,3 8 0,4-1-1698,13 11 2405,8-26 1,1-3 0,-1 2 0,15-4 0</inkml:trace>
  <inkml:trace contextRef="#ctx0" brushRef="#br0" timeOffset="15067">17664 7130 20770,'53'-8'-542,"0"0"1,-5 2 0,-5 10-311,-2 36 718,-24-6 0,-9 3 307,-12 2 1,-6 1 262,-2 7 1,-4-1-359,-2-8 1,0-4-23,-6 10-22,28-20-11,9-12-12,25 13 23,2 16-46,-3 5 1,-14 10 11,-21-9-22,-16 4 44,-8 2-28,3-19 1,0-1-7368,-5 10 7373,1-10 0,19-26 0,4-12 0</inkml:trace>
  <inkml:trace contextRef="#ctx0" brushRef="#br0" timeOffset="15417">18355 7316 20938,'-11'36'11,"0"-1"0,15 3 1,11-5-91,41-6-184,-15-12 0,3-4 156,6-6 1,0-7 111,-3-6 1,-1-5 50,5-5 0,-4-4-81,-14 0 0,-6-2 451,7-27 246,-19 21-112,-4 5-498,-6 31-62,-2 49-123,0-7 0,2 3-522,0 3 1,2-1-916,4 3 1,2-3-3175,-1-16 0,2-2 4776,0 1 1,-1-2 0,3 5 0,-5-10 0</inkml:trace>
  <inkml:trace contextRef="#ctx0" brushRef="#br0" timeOffset="16234">7645 11996 19414,'-42'10'82,"1"-1"1,-14 22-1,2 12-60,21 1 1,3 6 0,1 1-432,-2-2 0,2 1 1,3 5 408,6-1 0,2 4 0,5 0 0,8-5-56,13-3 0,8-4 0,5-2-87,5 2 1,5-2 0,7-8 145,7-13 1,6-8 0,-2-7 35,11-8 1,-4-10 83,-10-6 0,-10-7 702,-10-21-232,-33-11-571,-21 30 1,-11 6-135,-14-2 0,-4 6-379,2 6 0,-1 5-372,3 7 0,6 3-4011,10 7 4874,19-3 0,14-3 0,5-7 0</inkml:trace>
  <inkml:trace contextRef="#ctx0" brushRef="#br0" timeOffset="16601">8189 12360 21252,'-8'-58'292,"2"9"-326,13 30-235,15 6-1008,9 31 1092,-16 15 0,-5 8 185,-4 0 0,-5 3-290,-6 16 1,-4 0 339,-1-15 0,-1-4 28,4-1 1,1-2-79,2 25 67,50-16-28,-6-39 1,4-8-18,4-4 1,2-6-318,6-11 1,-5-6 355,-17 0 1,-5-3-1,-6 2 1,-4-2 73,3-27-57,-36 22 0,-13 2-67,-13 6 1,-9 5-191,4 7 1,-5 2 0,0 4-85,-15 3 0,2 6-662,5 6 1,7 4-4242,0 10 5166,24-5 0,15-7 0,12-5 0</inkml:trace>
  <inkml:trace contextRef="#ctx0" brushRef="#br0" timeOffset="16800">9246 12023 21174,'-15'55'336,"-2"0"-319,0-8 0,-2 3-354,5-8 0,1 4-67,5-4 1,1 4 0,3 0-2874,2-1 0,2 1 0,1 0 2990,3 22 0,2-5 0,0-18 0,1-8 0,5-9 1</inkml:trace>
  <inkml:trace contextRef="#ctx0" brushRef="#br0" timeOffset="25255">26425 4933 4689,'44'27'0,"-1"1"0,-8-6 0,0 0 0</inkml:trace>
  <inkml:trace contextRef="#ctx0" brushRef="#br0" timeOffset="28134">17614 6018 7784,'-7'-6'459,"1"1"-515,6 5 67,0 0 23,-5-3-34,3 2 11,-3-6 0,7 4 113,-1-3 55,0 4 101,-1 0-336,0 2 0,0-1 0</inkml:trace>
  <inkml:trace contextRef="#ctx0" brushRef="#br0" timeOffset="29366">17637 5998 10249,'-5'0'2711,"1"0"-1310,4 0-448,0-3-337,0 1-291,-2-2 0,-3 2-235,-4 2-46,-17 11-88,-12 30 16,15-10 0,2 5-23,2 7 1,5 2 50,4-10 0,6-1 0,16 18 0,13-30 134,34-10-89,-24-14 0,2-4-29,-1 0 1,1-3-11,-3-5 0,-3-3 5,7-15 45,-8-3-23,-10-1 91,-9-11-91,-27 5-156,-22 0-886,-19 18-817,8 13-1591,13 15 3417,24 1 0,6 0 0,5 0 0</inkml:trace>
  <inkml:trace contextRef="#ctx0" brushRef="#br0" timeOffset="29567">18152 6096 16053,'0'0'0</inkml:trace>
  <inkml:trace contextRef="#ctx0" brushRef="#br0" timeOffset="30003">18705 5875 18126,'0'-10'919,"0"1"-381,-38-21-370,19 19-168,-34-21 0,27 30-22,-24 34 10,10-1 12,11-3 0,3 3 0,-4 14-134,10-3-572,11-6-449,35-4 450,25-16 257,11-4 209,-25-14 0,-2-4 239,12-7 45,-5-10 78,-9-2 146,-8 0 907,-9 1 562,-7 6-1615,-6 9-134,-3 14 253,-3 15-265,-2 15 46,-2 29-57,4-30 1,2 0-1402,5 7 1,3-2-2039,3 13 3473,12-19 0,-13-23 0,-2-7 0</inkml:trace>
  <inkml:trace contextRef="#ctx0" brushRef="#br0" timeOffset="31483">18986 5925 19224,'33'-34'-4,"1"-1"0,-8 6 1,1 7 3,37 7-45,-21 12-101,3 36 146,-34 1 0,-8 4-22,-1 3 0,-6 1-484,-12 11 1,-7-3 505,-1-16 0,-2-4-6,3-3 0,1-2 249,-11 16-299,15-2 45,21-14 89,36-6-67,-4-21 1,3-5-169,2 2 0,-1-1-831,6-5 0,-2-1-88,20-2 1076,-23 4 0,-3 0 0,1 2 0,4-3 0</inkml:trace>
  <inkml:trace contextRef="#ctx0" brushRef="#br0" timeOffset="31983">19799 5999 11672,'-20'-23'3563,"3"-1"-3003,14 12-358,1-3-135,5 0 56,15-8-11,12 3-44,5 1-12,3 10-22,-11 10-12,1 13 12,-3 11 16,-12 5 1,-7 6-12,-12 3 0,-6 2-28,-3 8 0,-4-2-5,-2-10 0,-2-5-18,-11 13 24,25-27-12,7-9 67,9-4 101,23-6-168,24-15 0,7 0-273,-25 4 1,0-1-423,22-4-1949,4 4-1558,-1 4 4202,-2 2 0,-27 4 0,-8 0 0</inkml:trace>
  <inkml:trace contextRef="#ctx0" brushRef="#br0" timeOffset="34084">20450 5858 12277,'5'3'3429,"-1"-1"-1569,-4-2-1547,1-3-110,-1 2 2306,1-2-2509,-4 3 0,2 0 11,-3 0-11,3 0 0,-2-2 11,2 2-22,-1-1-291,1 1-471,-2 0-180,1-1-951,-1 2-1245,0 2-3675,3-1 6824,-1 0 0,1-1 0,0-1 0</inkml:trace>
  <inkml:trace contextRef="#ctx0" brushRef="#br0" timeOffset="34551">20392 5855 17924,'11'-33'348,"4"5"-337,5 22 0,4 2-11,1 3-22,13 13 22,-6 25-6,-16-4 1,-5 5 5,-4-2 0,-6 1-6,-5 4 1,-3-1 16,-10 12-34,0-6 23,8-9 45,10-3 123,34-15-157,4-4-11,-5-14 0,1-2-197,-1-2 1,0-1 190,2-2 0,0 0-487,2 0 0,1-2-3479,15-3 0,1 0 3972,-14 3 0,-1 0 0,-1 0 0,-5 1 0,-3 0 0</inkml:trace>
  <inkml:trace contextRef="#ctx0" brushRef="#br0" timeOffset="40437">19850 6267 14305,'13'0'-1087,"0"-1"1087,-5-6 0,-2 5 0,-6-5 0</inkml:trace>
  <inkml:trace contextRef="#ctx0" brushRef="#br0" timeOffset="41817">21080 6021 13958,'-3'1'-202,"0"0"-482,3-1 1,0 0-1</inkml:trace>
  <inkml:trace contextRef="#ctx0" brushRef="#br0" timeOffset="43436">9694 5032 20927,'-5'0'225,"1"0"-4002,4 0-481,11-2 796,2 2 3462,14-4 0,-14 4 0,0-2 0</inkml:trace>
  <inkml:trace contextRef="#ctx0" brushRef="#br0" timeOffset="44350">17899 4682 14518,'0'7'3877,"0"-1"-2521,0-6-505,-1 0-593,0 2-370,-1-1-739,0 0-169,0 0-1064,-3-1-1782,-3 1 3866,-1-1 0,3 0 0,1 0 0</inkml:trace>
  <inkml:trace contextRef="#ctx0" brushRef="#br0" timeOffset="47283">20337 4941 20199,'-18'-61'319,"7"7"0,1-12-319,4 11 0,2-6 0,0-4 0,0 2-843,0 5 0,0 1 0,1-2 0,1-5 835,0 5 1,1-4-1,0-3 1,1-1-1,1 0 1,1 3-181,1 7 1,0 1-1,1 0 1,1 1 0,0-2-1,-1-1 191,1 0 0,0-2 0,0 0 1,0-1-1,1 0 0,0 3 1,-1 2-151,3-8 0,-1 2 0,1 3 0,0 1 0,-1 1 149,2-5 1,0 2 0,-1 3 0,-1 5 8,0-14 0,-3 4-51,-2 13 1,0 0 0,-1 0 39,0-13 0,-2 0-62,1 0 1,0 5-331,-2-8 633,10 38-1563,3 24 611,8 15-2370,0 5 3697,-6 12 0,-5-11 0,-6-3 0</inkml:trace>
  <inkml:trace contextRef="#ctx0" brushRef="#br0" timeOffset="47567">20113 2111 15795,'10'-38'34,"0"1"0,17-23-1,17 49-10,20 10-7,-33 13 1,0 5-17,8 5 0,-2 4-785,-9 1 1,-2 2 5,-2 2 1,-1-2-3076,9 10 3854,-7-5 0,-10-16 0,-7-6 0</inkml:trace>
  <inkml:trace contextRef="#ctx0" brushRef="#br0" timeOffset="48250">19560 1070 16546,'4'-36'829,"-1"7"-829,-3 29 0,-4 1 0,-10 6 34,-33 18-34,16-8 0,-3 3-6,-7 6 1,-1 1 5,9-6 0,3-1-34,-15 17 12,26-15-46,7 3 68,12-2 23,30 1-12,5-9 56,28-3-925,-3-4 824,5 5 23,-5 6-79,-7 21 101,-42 13 17,-25-16 0,-10 0-73,-1-6 1,-6-3-601,-9-1 1,1-5-2090,-6-5 2734,12-11 0,18-7 0,7-1 0</inkml:trace>
  <inkml:trace contextRef="#ctx0" brushRef="#br0" timeOffset="48651">19917 1079 13510,'0'-8'2666,"0"2"-2419,-37-9-247,14 19-34,-33-5 34,23 27-11,2 5-68,7 2-178,13 6-202,32-7 89,16-4 348,8-15 22,-6-10 11,-17-7 78,-2-1-66,-8 3 234,-3 27-212,-7 6-22,-2 26-12,0-6-11,2-3-235,2-2 235,8 2 0,-7-24 0,5-1 0</inkml:trace>
  <inkml:trace contextRef="#ctx0" brushRef="#br0" timeOffset="49036">20193 1112 16614,'54'-27'-15,"0"-1"0,-12 3 0,-3 7-19,22 24-11,-31 6 191,-16 26 750,-46 16-795,5-20 0,-3 0-118,-2-2 0,0-2-17,-16 11 12,43-17 22,19-15 45,31 1-12,16 5-11,-20-3 1,-1 2-79,19 11 56,-19 5 23,-33-9 44,-49 12-1479,-15-6 1412,18-15 0,-1-1 0,-9 0 0,22-11 0</inkml:trace>
  <inkml:trace contextRef="#ctx0" brushRef="#br0" timeOffset="49451">21294 795 19695,'7'-44'1288,"-6"9"-1389,-17 57 101,-13 18 0,-7 11-19,2 0 1,-1 6-1,-1 1-807,9-15 1,-1 0-1,1 1 1,0 1 620,-2 4 1,1 2-1,0-1 1,4-3-304,3-3 0,3-3 0,1-1-771,-4 19 1,3-2-2179,6-7 0,3-3 3457,4-8 0,1-4 0,3 5 0,1-20 0</inkml:trace>
  <inkml:trace contextRef="#ctx0" brushRef="#br0" timeOffset="49803">21581 1104 19045,'-48'17'-9,"1"-1"1,-1 1-1,-17 9 1,10 4-3,27 2 0,7 3-1,5-3 1,3 2 11,0 28 0,23-26 0,8-1 6,5-6 0,4-4-102,14 0 1,3-6-84,-8-7 0,-1-6-213,25-14 392,-31-9 112,-11-12-168,-35 9-1995,-42 12 476,25 12 1,-2 4 1574,-10 5 0,3 2 0,7 3 0,11-4 0</inkml:trace>
  <inkml:trace contextRef="#ctx0" brushRef="#br0" timeOffset="50184">21634 1239 15896,'18'37'140,"-1"0"0,14 17-39,7-26-101,-11-20 0,5-6 56,-6-21 90,-1-8-56,-11-4 235,-8 6 167,-5 17-492,-2 5-44,-4 12 44,-9 24 0,0 21-1407,8-17 1,4-1 1406,11 20 0,0-21 0,4-25 0</inkml:trace>
  <inkml:trace contextRef="#ctx0" brushRef="#br0" timeOffset="50534">22313 1204 19459,'40'-47'-73,"-11"24"1,2 10-74,21 37 79,-6 18 123,-57 23 314,-17-10-292,-1-30 1,-2-4-57,-3 2 23,14 3-11,39 5-23,5-3 0,6 0-6,2-1 1,2 0-170,5 6 0,-1 1 153,-12-8 0,-7 2-1278,-10 35-2045,-38-36 1,-11-5 3333,0 0 0,-3-4 0,-3-6 0,3-5 0,-3-4 0</inkml:trace>
  <inkml:trace contextRef="#ctx0" brushRef="#br0" timeOffset="51543">17071 6104 9453,'0'-6'23,"0"1"794,0 5-817,-2-33 0,7 24-44,1-24-505,7 31 549,0 2 0,-6 0 0,-2 0 0</inkml:trace>
  <inkml:trace contextRef="#ctx0" brushRef="#br0" timeOffset="52650">17266 6162 13207,'-2'12'2196,"1"-2"-1680,1-10 3148,-2 0-3384,-2 0-168,-1-1 101,-5-3 33,1-3-111,-3-3 279,-6-12-66,-9-14-180,-5-3-11,-10-12-383,19 26 1,-2 0 292,-5-5 0,-2-1-62,-4-5 1,-5-4-334,9 7 0,-3-4 0,-2-2 1,-1 0 327,2 2 0,-1-1 0,-1-1 0,-2-2 0,-2 0-390,3 3 0,-2-2 0,-1-1 0,-2 0 0,1 0 0,0 0 0,1 2 390,-3-3 0,1 2 0,1-1 0,-1 1 0,0 1 0,-1-1-307,-1 0 0,-2 0 0,0-1 0,0 2 1,2 1-1,1 1 307,-9-7 0,2 2 0,2 2 0,-1-1-143,0 1 1,1 0 0,0-1 0,1 2 142,1 0 0,0 1 0,0-1 0,1 2 2,1 0 1,1 1 0,0 0 0,0 1 8,2 2 0,1 1 1,-1 1-1,-2-2 7,0 0 0,-2 0 0,-2-1 0,2 1 0,2 2-13,1 1 1,3 1 0,0 1-1,-2-1-101,-9-6 0,-2-2 1,0 1-1,6 3 122,4 1 0,4 3 0,1 0 11,1 1 1,1 0-1,1 1 539,-14-12 1,0 0-513,10 7 0,-2-2 0,2 1-20,4 2 1,1 0 0,0 0-38,-4-5 1,0-1-1,4 2-7,-1-4 0,4 2-17,8 5 1,4 2 1737,1-8-1721,6 3 1447,5 3-1481,4 0 2444,3 9-2432,1 1 590,0 12-590,0 3 108,-2 3-86,-8-3-12,-7-2 35,-13-2-68,0 3 34,0 2 11,7 4 22,6 1-22,7 0-694,6 1 548,5 1 113,4 2 21,-1-2 12,0 2 34,-3-3-1580,-1 0-4035,-10-11 5581,1 1 0,-2-3 0,3 6 0</inkml:trace>
  <inkml:trace contextRef="#ctx0" brushRef="#br0" timeOffset="52984">12614 2631 18922,'-15'-40'-34,"9"5"23,20 19-56,19-1 22,16 9 39,-11 4 1,3 1 5,-5 4 0,1 2-244,7 0 1,-1 1 164,-9 1 1,0 2-964,1-1 0,0 2-662,-1 0 1,-1 0 1703,25 6 0,-26-5 0,-11-4 0</inkml:trace>
  <inkml:trace contextRef="#ctx0" brushRef="#br0" timeOffset="53617">9352 1452 17118,'-1'-3'100,"-1"0"-100,2 3-22,50 43-29,-20-19 1,2 1 50,19 14 0,0 1 0,-19-17 0,-4-2 0,12 5 0</inkml:trace>
  <inkml:trace contextRef="#ctx0" brushRef="#br0" timeOffset="53800">9644 1441 18395,'-30'37'-911,"-1"1"1,1-1-1,-7 8 1,3 1-2429,3 7 0,4-1 3339,11-17 0,3-3 0,-3 4 0,10-14 0</inkml:trace>
  <inkml:trace contextRef="#ctx0" brushRef="#br0" timeOffset="54283">10489 908 15605,'5'-5'549,"0"1"-134,-5 52-258,0-14-118,-2 2 0,4 1 140,18 16-168,28-19-207,-9-19 0,3-5 95,-3-9 0,0-6 84,1-3 1,-4-4 16,9-19 33,-6-8 57,-7-3 448,-5-11 684,-13 22-1222,-11 31 0,-11 33 16,1-1 1,-1 4 0,2-3 0,2 1-45,-1 11 0,5 1 28,12-8 0,2-2 0,-4 23 0,18-28 0</inkml:trace>
  <inkml:trace contextRef="#ctx0" brushRef="#br0" timeOffset="54634">11469 994 18821,'14'37'67,"0"-1"0,1-3 0,4-6-55,23-10 10,-8-11 0,2-4 17,0-3 1,1-4-1,7-6 0,-1-4-16,16-15-12,-16-8 101,-27 17 180,-7 8-326,-11 22 34,-16 38 0,4 2 0,3-13 0,3-1-975,8 10-2543,19-8 3518,11-12 0,-8-12 0,-1-7 0</inkml:trace>
  <inkml:trace contextRef="#ctx0" brushRef="#br0" timeOffset="54900">12297 825 19078,'31'-45'-168,"4"8"-22,24 62-1681,-28 33 1837,-30-13 1,-9 4 55,-4-3 0,-7-3-124,-13 0 0,-2-4 225,1 4 107,13-1-253,32-16-7126,45-4 7149,-21-21 0,0-4 0,28 1 0,-27-7 0</inkml:trace>
  <inkml:trace contextRef="#ctx0" brushRef="#br0" timeOffset="55149">13098 438 18720,'0'-5'325,"0"0"-325,0 5 89,-28 141-82,14-86 1,-3 1 0,0 6-362,2-7 0,0 6 0,-1 2 1,0 0-1,0-1-52,1-6 1,0 1-1,1-1 1,-1-2-1,2-2-155,1 0 1,0-1 0,1-3 0,2-1-1465,0 5 1,1-2 0,5-6 2024,7-7 0,1-5 0,-3 2 0,8-16 0</inkml:trace>
  <inkml:trace contextRef="#ctx0" brushRef="#br0" timeOffset="55600">13464 947 16031,'5'-1'2107,"-1"-1"-1122,-4 2-962,-15-3-23,-25 19 5,9-3 1,-2 2 5,-3 9 0,0 1-28,8-3 1,4 1 16,-6 13 0,23-16 11,14-5 78,28-8-89,-3-10 0,3-2 6,0 2 0,1 0-6,4-5 0,-1 2-68,12 4 24,-8 15-35,-12 9-145,-17 38 112,-24-28 0,-8 1 95,-1 5 1,-3-2-696,-3-10 0,-2-5-3086,-10 1 3798,24-21 0,7-2 0,4-2 0</inkml:trace>
  <inkml:trace contextRef="#ctx0" brushRef="#br0" timeOffset="55950">14031 963 17902,'-66'-4'1456,"12"7"-1444,31 10-68,3 28 22,11 8-11,14 0-414,21-8-729,14-27 561,3-6 548,-1-6 113,4-18 336,-8-8 1187,-7-5-1546,-14 6-11,-12 15-11,-5 18 11,-6 29-459,0 22 459,8-25 0,0 0 0,-3 11 0,13-22 0</inkml:trace>
  <inkml:trace contextRef="#ctx0" brushRef="#br0" timeOffset="56334">14566 938 19964,'49'10'-56,"-8"4"-101,-26 20 56,-35 16 106,-15-15 1,-7-1 0,3-4 0,-2-4-12,-10-1 0,3-4 18,8-1 100,37-1 156,49-2-72,-6-4 0,5 0-78,1-2 0,1 1-421,5 3 0,-2 2 314,-9 0 0,-3 1-5,-1 2 0,-3 2-12,-4-1 0,-4 2 18,5 20-35,-27-3-336,-32-15 1,-14-4-2567,-8-5 1,-3-4 2924,-9 2 0,1-2 0,16-8 0,6-2 0,3-2 0</inkml:trace>
  <inkml:trace contextRef="#ctx0" brushRef="#br0" timeOffset="58916">7999 6556 12904,'6'1'875,"-2"1"-774,-4-2-113,4 0-77,-3 0 89,2 5 0,-3-3 0,0 3 0</inkml:trace>
  <inkml:trace contextRef="#ctx0" brushRef="#br0" timeOffset="59733">8092 6578 7134,'5'2'-4,"-1"0"0,-4-2 1</inkml:trace>
  <inkml:trace contextRef="#ctx0" brushRef="#br0" timeOffset="62800">8084 6512 7683,'0'-4'571,"0"2"7553,0 2-6869,-1-6-515,-5 2-247,-1-3-247,-5 4-179,-11 7-78,-13 36 11,12-4 0,1 4-6,3 1 1,3 2-140,2 6 1,6-3 133,6 10-437,38-9 258,25-26 178,-16-24 1,3-8 16,-7-2 1,-4-6-149,-2-9 0,-6-4 143,-1-21 0,-10-3 0,-8 2 16,-9 20 1,-5 1-28,-19-18-101,-12 7-1042,-4 27-1122,1 25-4693,15 9 6969,6 8 0,8-10 0,6-4 0</inkml:trace>
  <inkml:trace contextRef="#ctx0" brushRef="#br0" timeOffset="63017">8603 6560 12423,'0'0'0</inkml:trace>
  <inkml:trace contextRef="#ctx0" brushRef="#br0" timeOffset="63452">9020 6339 16994,'0'-6'2196,"0"1"-2196,0 5-11,-43 35 11,26-6 0,1 5 0,-14 18 0,3 4-405,12-8 0,5 0 405,5-3 0,6-3 0,12 4-173,9-13 72,12-12 101,21-17 34,1-30-34,-26 3 0,-3-3-45,5-29 45,-18-1 0,-25 24 378,-26 6-1745,-23 16-555,21 15 1,0 4-5440,-20 11 7361,20 13 0,28-20 0,8-4 0</inkml:trace>
  <inkml:trace contextRef="#ctx0" brushRef="#br0" timeOffset="64052">9304 6534 18843,'10'-59'157,"7"8"-157,27 21-22,-7 8-12,13 1-11,-14 14-369,0 29 302,-25 7 0,-8 7 112,-8 19 0,-6 5 7,1-14 1,-2 1-1,-1-2-604,-6 11 0,0-3 597,5-10 0,6-6 285,14-4-509,26-12 10,22-30 214,6-13-342,-29 0 1,-3-4 341,3-25 22,-12-4-22,-10 1-11,-21 20 0,-8 1 45,-4 10 0,-6 3-1536,-15-1 1,-3 6-264,7 11 1,2 6 1764,1 3 0,4 3 0,8 2 0,8-2 0</inkml:trace>
  <inkml:trace contextRef="#ctx0" brushRef="#br0" timeOffset="65950">9757 6458 13969,'-4'-6'3227,"0"2"-2701,4 4 2,0 0-416,-5-4-56,4 3 0,-4-2-12,5 3 2242,-1 0-2118,-2 0-123,2 0 605,-2 0-617,2 0 247,1 0-324,12-4-24,22-2 35,29-7 10,0 1 6,-27 5 1,-2 0-63,16-5-77,7-2 100,-16 3 33,-7 1 23,-21 7-33,-13 3-1,-2 2 12,-5 6 10,-4 8 12,-10 31-6,10-13 1,2 2 5,0 1 0,1 0-253,2 3 0,3-2-465,1 13-1153,3-6-1378,8-8 3249,6-10 0,-3-13 0,-1-8 0</inkml:trace>
  <inkml:trace contextRef="#ctx0" brushRef="#br0" timeOffset="66350">10464 6350 19796,'-19'45'89,"1"0"1,11-5 0,12-5-488,18-12 0,8-6 196,1-3 1,4-7 27,17-12 0,0-10 135,-11-3 0,-3-5 117,5-7 1,-4-3 217,-13 6 1,-5 1 544,3-13-158,-21 27-548,-2 15 168,-20 45-264,9-7 0,0 4-39,-2 2 0,0 1-265,4 4 1,5-2-341,14 12-751,10-6-1153,12-8 2509,-5-23 0,0-3 0,-1 1 0,9-3 0</inkml:trace>
  <inkml:trace contextRef="#ctx0" brushRef="#br0" timeOffset="67375">19202 6294 9756,'0'0'0</inkml:trace>
  <inkml:trace contextRef="#ctx0" brushRef="#br0" timeOffset="93483">23758 7004 15851,'-13'-32'956,"0"1"0,-4-2 1,-1 3-683,-6 3 1,-3 2-621,-5-5 0,-3 1 458,-7-2 1,-4 1-790,-8-1 0,-4 4 725,16 10 1,-1 2 0,-6 3-55,-6 4 0,-6 2 1,-3 5-1,0 5 6,7 5 0,-2 6 0,0 4 0,0 0 0,1 1-425,-2-2 0,0 1 0,1 1 0,0 2 1,2 4 426,-2 6 0,1 4 0,1 2 1,4 2-1,4 0 14,4 2 1,4 0 0,3 2 0,2 6-160,7-6 0,0 3 0,2 3 1,1 2-1,2 0 0,4 0 143,-1 8 0,3 1 0,4 2 0,4-1 0,5 2 3,4-7 1,3 3 0,3 0 0,5-1 0,5-3 0,7-5-14,7-5 1,8-3 0,5-3-1,4-3 1,1-3 0,0-3-269,7 0 0,3-5 1,2-4-1,2-4 1,1-3 282,-3-6 1,3-4 0,2-3-1,0-2 1,-2-2 0,-2-1-6,-2 0 0,-2-2 0,-2-1 0,2-3 0,2-3-60,-5 0 1,2-2-1,2-3 1,0-1-1,0-1 1,-1-2-1,-2-2 75,4-3 0,-1-2 0,-1-2 0,-2-3 0,0-1 0,0-3-33,-5 0 0,0-2 0,0-2 0,-1-2 0,-2-1 1,-4 0-1,-3 0-3,2-6 1,-4-1 0,-4-1 0,-4-1 0,-7 0-54,-6 0 0,-5-1 0,-4-1 0,-4 2 0,-3 3 18,-7-13 1,-8 4 0,-7 0-7,-4 6 0,-7 0 1,-5 1-1,-3 6-521,-2 8 1,-4 5-1,-3 3 1,-3 2 405,3 3 0,-4 2 0,-1 1 0,0 4 0,1 4 79,-2 4 1,0 5 0,2 4-1,0 2-135,2 3 1,0 2-1,3 3 1,2 1-161,2 1 1,3 3 0,2 1-1496,-19 9 0,4 5 2063,1 5 0,7-1 0,-8 5 0,17-3 0</inkml:trace>
  <inkml:trace contextRef="#ctx0" brushRef="#br0" timeOffset="94299">22796 9875 11291,'0'9'-631,"0"0"1,0-2 0,0-2 0</inkml:trace>
  <inkml:trace contextRef="#ctx0" brushRef="#br0" timeOffset="95067">22242 8349 14854,'-44'-23'1367,"17"0"-1389,51 9 33,16-2 0,9-1-8,-4 4 1,3-1 0,1 1-703,2-2 0,-1 1 0,2 0 706,4 0 1,1 0 0,-5 2-8,4-1 0,-4 1 251,1 1 0,-6 1 1295,-8-1-806,-67 14-611,-5 3 0,-7 2-45,-20 5 0,-3 3-119,11-2 0,-1 1 87,9-1 1,-1 1-1,3 1-69,-2 3 1,7 4 1628,-1 30-1601,70-16-11,11-17 0,7-5-511,0-1 0,2-2 511,4 1 0,1 0 5,1-1 1,0 2 2,-13-2 0,2 1 0,-5 1-14,2 6 1,-7 3 135,-5 6 1,-12 1-108,-31 14-23,-35-2 11,0-17 22,0-4-33,4-1 969,-14 4-1843,5 9 274,21-9 1,3 4-275,-11 23 521,24-21 0,3 2-498,1 26-1458,6-5 1,2 2 2247,0-8 0,1-2 0,0 0 0,1-4 0,0 1 0</inkml:trace>
  <inkml:trace contextRef="#ctx0" brushRef="#br0" timeOffset="103594">7554 10853 6484,'0'0'0</inkml:trace>
  <inkml:trace contextRef="#ctx0" brushRef="#br0" timeOffset="103733">7786 10911 9297,'62'-5'379,"-1"1"1,1-1-1,-12-2 1,6-1-1,2-1 1,1 0 0,-1-1-1,-2 0-1509,2 0 0,-2-1 0,-1 0 1,2 0-1,2-1 1128,-4 1 0,2-1 1,3 0-1,0-1 1,-1 1-1,-1 0 1,-4 1-164,6-1 0,-2 1 0,-2 0 0,0 0 0,0 1-66,-2 0 0,0 1 1,0 0-1,0 0 0,2 2-256,7 0 1,2 0 0,1 2 0,-2 1-1,-4 0 487,-6 2 0,-4 2 0,-1-1 0,0 1 0,15-1 0,0 0 0,-14 2 0,-3 10 0</inkml:trace>
  <inkml:trace contextRef="#ctx0" brushRef="#br0" timeOffset="105032">9001 15226 5734,'0'0'0</inkml:trace>
  <inkml:trace contextRef="#ctx0" brushRef="#br0" timeOffset="118118">7803 6308 12490,'38'5'280,"15"-1"-241,-14-3 0,5-2-1332,15-3 1,9-4-1,-2 0 1311,-9 2 1,-2-1 0,4-1-284,2-1 1,5-2 0,-1 0 0,-2 0 320,2-1 0,-2 0 0,3-1 36,-15 2 0,3 0 0,1 0 0,0-1 0,-1 1 59,8-1 0,-1-1 1,-1 1-1,1 0-135,0-1 1,2 1 0,-3 0 0,-4 1-76,-5 0 1,-4 2 0,-8 2 148,14-2 1361,-57 8-1451,-12 5 2000,-19 8-3715,11 7 1971,2 9 0,15-12 0,7-1 0</inkml:trace>
  <inkml:trace contextRef="#ctx0" brushRef="#br0" timeOffset="119050">7681 9585 10462,'-6'0'168,"1"0"851,5 0-514,41-9-91,-12 3-246,5-3 0,3 0 168,24-10-560,-19 6 1,8-2 0,3-1 312,1 0 1,4 0 0,2-1 0,-1 0-719,2 0 0,-1 0 0,2-1 1,1 1 643,-7 2 1,1-1 0,1 1-1,-2 0 1,-3 1 3,0 0 1,-3 1 0,-1 1 0,-1-1-348,16-3 0,-1 1 0,-1 0 339,-4 0 0,-1 1 0,1 1-63,7-2 0,1 0 0,-3 1 52,-17 3 0,-2 0 0,-2 1 28,19-4 0,-9 0 320,-11-1 380,-37 8-639,-11 1 2675,-4 1-2708,-9 1 1581,-3 0-1503,-9 3 318,4 0-452,-1 5-22,12-1 22,8 3 0,6-2 33,1 0 12,0-1 67,0-2 56,1-1 225,-1 0-158,0 0-101,-1 0-66,-5-2-68,1 0 0,-7 0-112,0 10-975,3 3-885,2 10-1289,8-2 3261,8-2 0,-6-9 0,6-3 0</inkml:trace>
  <inkml:trace contextRef="#ctx0" brushRef="#br0" timeOffset="121732">28658 4372 15907,'-37'-53'-4,"11"13"1,20 35-1</inkml:trace>
  <inkml:trace contextRef="#ctx0" brushRef="#br0" timeOffset="122399">9669 9405 10339,'-57'22'0,"11"-4"0</inkml:trace>
  <inkml:trace contextRef="#ctx0" brushRef="#br0" timeOffset="123017">30504 8014 12244,'-48'-9'-535,"1"-1"1,5 2 0,6 0 534,5 1 0,16-2 23,26-4-23,9 3 11,18-2-11,-4 7-34,-1 2-1557,-7 3 1591,-8 0 0,-9 0 0,-5 0 0</inkml:trace>
  <inkml:trace contextRef="#ctx0" brushRef="#br0" timeOffset="126033">9879 13210 12804,'-54'-1'0,"0"-1"0,-3 3 0,-1 2 5,3 2 1,-1 2-1092,12-1 1,-2 1 0,-2 0 1103,-7 2 1,-2 1 0,-1 0-365,8-3 0,0 1 0,-2 0 0,-1 0 421,-3 0 1,-1 1 0,-2-1-1,-4 1-34,6-2 0,-3 1 1,-2 0-1,-2 1 0,0-1 1,1 0-1,-2 0 0,0 0 0,-1 0 0,0 0 0,0-1 0,0 1-222,0 0 0,-1 0 0,1-1 0,0 1 0,1-1 0,1 0 196,4 0 0,1-1 0,0 0 0,1 0 0,3-1 0,3 0-228,-6 0 0,5-1 0,1 0 0,0-1 231,-12 1 1,2 0 0,1-1 148,7-1 1,2-1 0,0 0-116,-3 0 0,0 0 0,3-1 565,-9 2 1,4-1-613,2 1 1,7 0-28,0 3 2386,35 1-2364,11-2 2181,2 7-2181,3 2 795,2 3-806,3 3 37,7 9-26,-3 1-6,1 8 1,0 8 5,-4 0 0,-1 6 0,-1 4-445,-1-7 0,0 4 0,-1 2 1,0 2-1,0 2 446,-1-1 1,0 4 0,-1 0 0,0 2 0,0-1 0,0-2-444,-1-4 1,0 0 0,0 0 0,0-1-1,0 0 1,-1 0 456,0 12 1,1-1 0,-2 1 0,1-3 0,0-3-5,0-4 0,1-2 0,-1-2 0,0 3-122,0 9 1,1 3 0,0 0-1,-1-3 130,1-10 1,0-1 0,0-1 0,-1 0 6,1 14 0,1-2 0,-1-4 36,1 0 0,1-9 16,1-5-10,1-14 55,0-13 1358,-1-8-1246,1-7 3074,6-3-3130,26-2 0,7 0 1,6-1-57,6-1 1,4-2-304,-4 1 0,4 0 0,0-2 258,-1-1 1,0 0-1,5-3-7,-5 1 1,3-1 0,4-1 0,2 0-1,0 0-466,-7 0 0,1 0 1,1 0-1,1 0 1,2-1-1,1 0 417,-6 2 0,3-2 1,1 1-1,1-1 1,0 0-1,0 1 1,-2-1-1,-3 1-289,0 1 1,-2-1 0,-1 1-1,0 0 1,-2-1 0,1 1-1,0 0 269,7-1 0,0 0 0,0 0 0,-1 0 0,-2 1 0,-4 0-161,5-1 1,-4 1 0,-1 0-1,4-1 161,-2 0 0,2 0 1,2-1-1,-1 0 1,-1-1 3,-7 2 1,0-1 0,-1 0 0,1 0-1,0-2 5,3 0 0,3-2 1,-2 0-1,-1 0 0,-4-2 78,-1 0 1,-3-2 0,-4-1 0,-3 1-46,13-9 1,-10-2 914,-16 3 1,-7 0-557,-5-4 2452,-6-13-2586,-7-7-179,-1-3-90,-2-9 1222,-1 6-1217,-1 24 1,0-2 47,1-6 0,-1-2-42,0-6 0,0-2-11,-1-8 0,-1-7 8,1 11 1,-1-7-1,1-3 1,-1-1-434,1 5 1,0-1 0,-1-2 0,1-1 0,0-2 414,-1 12 0,1-3 1,0 0-1,-1-1 1,1 1-1,-1 1 1,0 2-343,1-10 1,-1 1 0,1 2 0,-1 2 0,-1 2 342,0-3 1,0 1 0,-1 4-1,-2 7-19,-3-4 0,-4 9 98,-8 4 1,-5 7-149,-21-3 56,0 12 544,17 21-2237,21 5 2167,6 6-2211,12 6 1458,5 5 301,12 0 0,-10-8 0,-2-5 0</inkml:trace>
  <inkml:trace contextRef="#ctx0" brushRef="#br0" timeOffset="129884">8369 10679 12255,'64'-12'95,"-1"0"0,-19 4 0,0 1 1,0 0-85,2 1 0,0 0 0,0 1-640,0 0 0,-1 0 0,-1 1 673,18-2 1,-2 1-34,-6-1 1,-2 1 16,-6 1 0,-2 0 305,0-1 1,-3 1-435,8-1 462,-34 8-361,-41 6 0,-6 0 0,-5 1 16,0 0 1,-2 0-17,-21 6 0,-1 0 22,13-4 1,4 0 229,-1-1 1,8-1-208,18-1-34,42-13 34,16-1 1016,5-3-1027,6-2-12,-16 6 0,3 0-16,-1 0 0,0 1 10,0 0 1,-2 1-17,20-1 0,-27 3-22,-10 0-12,-9 0 23,-4 0 11,-4 2 45,-9 5-23,-11 3 1,-1 1-23,-4-1 0,13-6-23,4-2-246,4-1-2790,3 2 1042,1 8 2017,0 1 0,0-1 0,0-4 0</inkml:trace>
  <inkml:trace contextRef="#ctx0" brushRef="#br0" timeOffset="139799">19182 6413 12501,'-4'0'247,"1"0"-135,3 0-124,46-5-21,1 0-158,-7 2 1,2-1-236,6 0 1054,-27 2 32,-30 1-9,-18 1-35,-4-1 448,-8 1-571,12 0-100,3 0-382,16 0 67,8 0-33,11 0 0,1-1-34,9 0 0,-7 0 1,-6-1 10,-6 1 258,-1 1-280,-1 5-22,1 0-516,-1 5-639,-1-1-1109,0-1-1602,-1 1 3888,2-4 0,0-1 0,0-3 0</inkml:trace>
  <inkml:trace contextRef="#ctx0" brushRef="#br0" timeOffset="141499">22126 6441 13891,'1'-10'414,"39"-10"438,7 18-1505,2 0 0,7 4 1062,7 8 1,3 7-1195,-10-2 1,4 4 0,1 1 879,-8-2 0,1 1 0,3 1 1,6 2-46,-14-5 0,4 2 1,2 0-1,3 0 1,1 2-1,2-1 1,0 0-1,0 0-134,-6-2 1,2 1-1,0-1 1,2 0-1,0 0 1,1 1-1,-1-1 1,1 1 0,0-1-1,-1 1 84,1 0 0,0 0 0,0 0 0,0 0 0,1 0 0,-1 1 0,0-1 0,0 0 0,1-1 0,-1 1-130,0-1 0,1 1 0,0-1 0,1 0 1,-1 1-1,-1-1 0,0-1 0,-3 1 1,-1-1-1,-2-1 130,12 5 0,-4-1 0,-2 0 0,-1-1 0,0 1 0,2 2-36,-5-1 0,2 0 0,0 2 0,0 0 0,-1 0 0,-2 0 0,-3-1 13,5 3 1,-2 0 0,-3 0-1,-1 0 1,-1 0 339,9 5 0,1 1 0,-6-1 1,-11-1-184,-6 2 0,-19-6 1786,-30-12-1875,-26-24 2741,8-10-4366,-13-20-3630,10-2 5210,3 0 0,16 17 0,13 15 0</inkml:trace>
  <inkml:trace contextRef="#ctx0" brushRef="#br0" timeOffset="141700">26171 7569 15392,'-5'-8'3552,"1"1"-2790,4 7-672,0 0-79,-8-9-11,12 14-22,9 14-1,4 27 17,-12-13 1,-6 1-17,-18 24 16,-3-30 0,-4-4-801,-29 10-1429,15-11 1,-1 0 2235,10-7 0,2-1 0,-25 15 0,32-20 0</inkml:trace>
  <inkml:trace contextRef="#ctx0" brushRef="#br0" timeOffset="145015">27376 7332 8254,'10'-7'931,"-2"1"-371,-8 6 829,0 0-671,16-8 558,-11 2-211,12-7 448,-15 3-852,0 1 78,-1 0-67,-1 4 640,0-1-976,0 3-336,-11 12 33,-4 11-33,-12 20 23,-2 11-23,10-10 0,1 3 0,2-3 0,1 0-6,1 5 0,2 0 29,-1 17-23,10-29 12,1-16-1,2-15 202,-1-1-247,0-19-258,0 7-458,0-15-46,1 12-2588,4-6 3384,-3-1 0,3 6 0,-3 2 0</inkml:trace>
  <inkml:trace contextRef="#ctx0" brushRef="#br0" timeOffset="145432">27242 7454 14955,'-1'-5'3586,"1"1"-2354,0 4-985,25-28-79,10 21-90,19-20-44,7 26-653,0 1 641,-25 1 0,2-1-5,1 1 0,3 1 5,14 0 1,0 1-35,-11-2 1,-2 1-17,-1 0 0,-5 0 51,-4-1-23,-28 0 89,-5 0 721,-10 3-720,0 6-23,-7 10-67,5 5 45,0 10-45,3 4 0,-4 8 22,-5 11-11,3-9 0,-2 3-39,0 2 0,1 3-1668,0 7 0,3 0-92,4-17 1,4-4-6706,15 18 8493,12-35 0,-7-11 0,0-8 0</inkml:trace>
  <inkml:trace contextRef="#ctx0" brushRef="#br0" timeOffset="145866">28324 7500 18406,'-12'-65'1894,"-5"20"-1917,-16 39 23,-6 22 56,-6 13-734,-1 15 678,8 5 0,10 0 176,15 15-86,30-8-23,17-5 0,10-23-22,4-19-34,-15-18 57,12-14-57,-11-4-67,-3 3 379,-17 11-357,-12 26 34,-4 10 0,-5 20 0,-3 11 0,-3 4-6,7-18 1,3 0-1295,5 26-521,12-30 1,6-4-3962,21 3 5782,-6-24 0,-2-5 0,-2-4 0,-4-2 0</inkml:trace>
  <inkml:trace contextRef="#ctx0" brushRef="#br0" timeOffset="146168">29114 7431 20927,'-50'26'7,"-1"0"1,1 13-1,7 8-3,20-2 0,6 6 0,3-1-830,-3 13 0,8-2 831,12-5 1,8-6 29,23 6 530,10-14-520,3-15 412,14-12-356,-20-26-1815,-26-22-4348,-43-6 6062,-8 15 0,-3 4 0,-4 3 0,-1 7 0</inkml:trace>
  <inkml:trace contextRef="#ctx0" brushRef="#br0" timeOffset="148481">8409 7393 17924,'-3'3'1076,"1"-1"78,2-2-975,-1 1-358,5-2-2219,-1-1 2398,8-2 0,-6 1 0,1 1 0</inkml:trace>
  <inkml:trace contextRef="#ctx0" brushRef="#br0" timeOffset="150115">8467 10822 17767,'1'3'1423,"1"0"-627,-2-3-516,0 2 123,1-1-32,0 1-159,1-2 225,-1 0 1244,1 0-3799,-6-1-4571,-16 14 6689,-4-6 0,2 8 0,8-10 0</inkml:trace>
  <inkml:trace contextRef="#ctx0" brushRef="#br0" timeOffset="151466">11262 14372 14831,'-9'0'2074,"1"0"-830,55 2-147,4-1-890,1 1 1,4-1-1374,1-1 1,1 0 1258,-13 0 0,2 0 1,0 0-76,6 0 1,2 0 0,0 0-16,3 0 1,2 0 0,-1 0-4,1 0 0,0 0 0,-1 0-45,-3 0 0,0 0 1,-2 1-804,-6 1 0,-2 0 0,-2 0-1786,8 0 1,-5 0 2633,10 4 0,-31-4 0,-20-2 0</inkml:trace>
  <inkml:trace contextRef="#ctx0" brushRef="#br0" timeOffset="151848">11628 14085 16434,'-6'-9'1053,"-33"-11"-436,7 16-281,-1-4 0,-6 2-17,-12 11 0,-3 6 51,-7 9 0,0 3-1212,0 0 1,1 3 981,6 5 0,8 3-23,20-10 1,4 1 274,1 7 0,5 2-336,5 0 0,6 0-28,3 0 0,7-1 17,26 26-139,-4-38 1,4-4 110,9 1 0,2-1-533,7 0 1,2-2 526,5 0 0,1-1-11,-2 0 0,1-1-410,-11-2 0,1 0 0,-2-1-3893,9 0 0,-3-1 4303,-3 1 0,-6-2 0,0-4 0,-33-4 0</inkml:trace>
  <inkml:trace contextRef="#ctx0" brushRef="#br0" timeOffset="152698">14324 13404 16434,'-19'42'384,"-1"1"1,9 6 0,12-2-340,18-16 0,10-4 16,16 4 1,7-6-62,-5-7 0,3-7-859,8-7 0,-2-8 864,-11-3 1,-1-3 5,-1-4 1,-1-3 196,-4-1 1,-2-4-153,-3-5 0,-5-3 135,-5-22 705,-30 6-751,-17 22-133,-13 29 1445,19 19-1440,10 7 0,5 6-1,6 6 1,5 2-95,5 13 0,3-1-752,1-12 1,3-2 829,9-1 0,0-6 0,-8-10 0,7-2 0</inkml:trace>
  <inkml:trace contextRef="#ctx0" brushRef="#br0" timeOffset="153082">15281 13509 19112,'-2'48'63,"0"-1"1,7-5-1,8-5-35,11-12 0,5-7 17,31 5-34,-11-20 45,-10-14 1,2-7-57,2-5 0,0-5 33,5-12 1,-3-2-195,-12 8 0,-5 1 194,1-20 128,-23 37-72,-6 8-66,-2 11 33,-8 27-34,3 21-17,4-12 1,2 1-410,5-6 1,2-1-2857,16 26 3331,9-28 0,-14-15 1,0-6-1</inkml:trace>
  <inkml:trace contextRef="#ctx0" brushRef="#br0" timeOffset="153383">16174 13346 20389,'24'-36'217,"-1"0"0,2 3 0,4 8-229,35 17-5,-7 7 0,2 9-185,-9 13 1,-7 9 78,-5 13 0,-12 7-697,-21-1 1,-13 1 841,-21 6 1,-11-4 94,3-16 1,0-4 72,3-3 1,2-2 33,-15 15 538,44-13-695,38-19 0,19-9-60,4-1 1,8-3-1,0-1-605,-14 2 1,1 0-1,0-1 1,2 1 132,7-2 0,2 0 0,0-1 0,-4 2-1440,1 1 0,-3 1 0,-1 1 1905,-3-1 0,-2 2 0,-4-1 0,-3 0 0,-5 0 0,13 0 0</inkml:trace>
  <inkml:trace contextRef="#ctx0" brushRef="#br0" timeOffset="153732">14676 14580 19179,'60'-13'178,"1"-1"0,0 1 0,0-1 0,0 1 1,0 0-1,4-2 0,-2 2 0,0-1 0,2 1 1,2-1-988,-8 2 0,2 1 1,2-1-1,1 1 0,-1-1 1,0 1-1,-2 0 812,2 0 1,-2 1 0,-1-1 0,1 1 0,2 0 0,4 1-7,-11 1 1,2 0-1,2 1 1,2-1-1,0 1 1,1 0-1,-1 0 1,-1 1-1,-2 0-276,3 0 0,-2 1 0,1 1 0,-1 0 1,0 0-1,-1 0 0,0 0 0,-1 1 27,7-1 1,0 0 0,0 0 0,-1 1 0,-2 0-1,-2 1 1,-4 1-586,15 2 0,-2 0 1,-8 2-1,-13 1 837,4 10 0,-36-5 0,-20-5 0</inkml:trace>
  <inkml:trace contextRef="#ctx0" brushRef="#br0" timeOffset="154999">16099 14841 17062,'-36'36'119,"0"1"1,2 2-1,4 1-108,13 1 0,4 1-537,2 2 0,4-1 542,2-2 1,6-2 0,7-3 0,5-2 17,20 23 38,19-15-49,6-16 44,3-12 11,0-21-10,-6-13 21,-8-15 146,-25 4 1,-7-3 246,-11-26-482,-18 4-12,-33 25-32,-9 24-399,15 15 0,1 5-6672,-19 14 7115,6 7 0,34-10 0,19-17 0</inkml:trace>
  <inkml:trace contextRef="#ctx0" brushRef="#br0" timeOffset="155366">16504 15047 17196,'0'-9'549,"0"1"-493,0 8 33,-14 37-55,24-16 68,16 34-80,34-37-22,5-2-22,-5-21 22,-23-8 0,-4-9 11,-8-6-11,-7 2 33,-10 4 203,-5 8-136,-13 20 46,-5 30-112,-1 8-34,3 18 0,9-14-3015,15 9 3015,12-16 0,-6-7 0,2-21 0</inkml:trace>
  <inkml:trace contextRef="#ctx0" brushRef="#br0" timeOffset="155716">17092 15008 19325,'44'-8'-104,"1"0"0,-1 0 1,14 2-1,-7 11-338,-19 13 0,-9 6 442,-14 23 11,-47 4 56,-18-14 235,20-17 1,0 0-23,-7 12-101,30-2-134,40-15 0,37-3-40,-32-8 1,2 3-6,11 8 0,-3 7-51,-11 5 1,-8 5 44,-6 10 1,-12 2-7,-23-1 1,-11-4-661,0-9 0,-4-6-1132,-2-6 0,2-8 1804,0-18 0,17 5 0,7-9 0</inkml:trace>
  <inkml:trace contextRef="#ctx0" brushRef="#br0" timeOffset="156167">19465 12957 15045,'4'-11'1198,"-1"2"-525,-3 9 234,14 43-616,-1-8 1,1 5-242,1 6 1,1 2-360,1 5 1,-1 0 308,-7-16 0,-1-1 0,-3-3 0,-1 0-1233,0 26-2978,-3-12 4211,-1-12 0,0-17 0,0-10 0</inkml:trace>
  <inkml:trace contextRef="#ctx0" brushRef="#br0" timeOffset="156315">19461 13252 19112,'49'-34'78,"-1"-1"1,-3 12-1,4 2 1,0 4-199,-2 3 1,0 3-1,1 2-1019,4-1 0,0 2 0,-5 0-2077,-8 0 0,-5 0 3216,6-10 0,-23 8 0,-17 0 0</inkml:trace>
  <inkml:trace contextRef="#ctx0" brushRef="#br0" timeOffset="157598">22625 12453 17577,'-39'44'69,"0"0"1,12 4-1,-1 8 1,3 4-1,5-4-58,5 2 0,5-1 1,3 4-732,1 0 1,2 5 0,4-2 0,6-9 719,12 8 0,12-13 22,13-16 0,6-13 140,-9-12 0,-1-8-117,0-6 0,-1-5 284,-3-1 0,-3-5-251,-1-18 1,-7-9 27,-12-2 0,-10-4-128,-16-7 0,-11 2-319,-2 11 0,-6 8 279,-13 8 1,-2 10-2180,-17 8 2590,3 27 0,31-14 0,7 13 0</inkml:trace>
  <inkml:trace contextRef="#ctx0" brushRef="#br0" timeOffset="157916">23079 12714 19358,'14'-63'56,"14"30"0,11 7-118,15 17 1,6 11-25,-16 4 0,2 3 1,-4 3-561,10 6 0,-9 6 618,-13 10 0,-15 4 345,-33 19-200,-7-18 1,-6 1 116,2-4 0,-1-1-178,0 2 0,5-1 23,12 3-79,39-21-57,29-17-1781,-1-11 1,4-5 1758,4-2 0,-2-2 0,-11 3 1,-3 1-1,-11 1 0,-1-1 1</inkml:trace>
  <inkml:trace contextRef="#ctx0" brushRef="#br0" timeOffset="158215">24011 12517 18149,'52'0'-34,"0"0"0,-13 7 1,-7 8 33,-5 33 56,-44 13 190,-21-14 118,7-16 0,2 2-184,-3 25-102,16-3 12,42-19-23,22-19-55,5-4-12,1 4-281,-22-1 1,-6 5-7227,-3 31 7507,-24 2 0,-12-15 0,-14-23 0</inkml:trace>
  <inkml:trace contextRef="#ctx0" brushRef="#br0" timeOffset="158449">22302 13952 16165,'54'-23'1372,"-22"13"1,3-1-1190,5-3 0,5-1 0,1 0-1706,5 1 0,2 0 1,2 1 1547,-6 2 0,2 0 0,2-1 0,1 1-14,7-1 0,0 0 1,5 0-1,4 0-8,-11 4 0,4-1 0,3 1 1,2 0-1,0 1 0,1 0 1,-2 1-719,-8 2 1,-1 0 0,1 1 0,0 0 0,0 1 0,0-1 0,0 1 0,-1 0 714,7-1 0,1 0 0,0 0 0,0 1 0,-3-1 0,-1 2 0,-5 0 0,5 1 0,-2 1 0,-3 1 0,-6 0 0,-9 0 0,-6 2 0,0 1 0</inkml:trace>
  <inkml:trace contextRef="#ctx0" brushRef="#br0" timeOffset="158932">22713 14709 19190,'44'-15'18,"1"1"1,0-1 0,0 2-13,-5 5 0,1 2-1,11-6 1,-1 1-46,-13 2 1,-3 1-28,27-8 45,-40 10-68,-29 10 68,-1 10-1,-7 12 23,0 17 17,7-4 0,2 6-12,0 3 1,4 3-1,4 11 1,3 0-469,2-15 1,4-3-933,5-8 0,5-6 1395,20-5 0,-17-12 0,-2-10 0</inkml:trace>
  <inkml:trace contextRef="#ctx0" brushRef="#br0" timeOffset="159315">23801 14499 18709,'-35'-20'336,"-1"0"0,3 2 0,2 4-22,-13 5-247,6 5-67,9 15 11,11 24 45,32 18-34,6-22 1,6-1-23,1-7 0,3-4 0,6-5 0,0-5-22,12-6 11,12-9 11,-16-9 22,-7-1-67,-19 1-11,-21 11 56,-6 18 90,-15 35-46,13-13 1,2 4-34,-1 11 1,4 0-12,7-9 0,6-4-191,5-4 1,5-5-1378,29 0-3273,9-11 4841,6-9 0,-25-6 0,-8-3 0</inkml:trace>
  <inkml:trace contextRef="#ctx0" brushRef="#br0" timeOffset="159615">24434 14409 20109,'-43'31'276,"0"0"1,3 3-1,8 3-254,16 0 1,8 5 16,3 13 1,10 1 21,18-7 1,8-3-797,-3-2 1,4-5 750,17-11 1,2-10-6,-13-11 1,-2-4 230,-2-3 1,-1-3-154,21-11 231,-21-23-331,-64-8 0,-12 4-284,-2 25 0,-5 6 121,8 4 1,1 5-455,2 6 1,1 2-556,4 1 1,2 3-1843,-22 23 3025,14 6 0,19-18 0,8-3 0</inkml:trace>
  <inkml:trace contextRef="#ctx0" brushRef="#br0" timeOffset="160365">14237 12926 15191,'-23'63'257,"1"0"1,0-1 0,0 1-1,3-5 1,1-2 0,1 2-1,2 6-1034,5-13 1,2 4-1,1 3 1,0 1-1,2 1 1,-1-2-1,1-2 786,0 2 0,1-2 1,0-1-1,0 1 1,2 1-1,0 3 6,1-4 0,1 2 1,0 1-1,0 2 1,2 0-1,0 0 1,2-1-1,1-1-138,3 6 1,0 0-1,3-1 1,0 0-1,2 1 1,2-1-1,1 1 130,0-2 0,1 2 0,0 0 0,3 0 0,1-1 0,2-1 0,2-2 0,3-3-78,5 1 1,4-2 0,3-2-1,1-2 1,2-2 0,0-3 0,-1-2-196,0-2 1,1-2 0,-1-3 0,2-3 0,1-1 0,2-4-728,9 1 1,4-3 0,1-3 0,-2-4-1,-1-3 993,-1-3 0,0-5 0,-3-1 0,-4-2 0,14 5 0,-6-3 0,-9-5 0,-1 0 0</inkml:trace>
  <inkml:trace contextRef="#ctx0" brushRef="#br0" timeOffset="161017">24781 11565 15517,'36'55'29,"1"0"0,-6-9 0,2 5 0,2 4 0,0 2 2,-6-7 1,1 4 0,0 1 0,1 2 0,-1 0 0,0 0-816,-3-8 0,0 1 0,0 0 0,0 1 0,-1 0 0,1 1 0,-1 1 784,0 0 0,-1 1 0,1 1 0,0 0 0,-1 1 0,-1-1 0,-2-1 0,-1-1-211,0 6 0,-1-1 0,-2-1 0,-1 0 0,-1 0 1,-1 0-151,-2 1 1,0 0-1,-2 0 1,0 0 0,-2 0-1,-2 0 58,0-1 0,-1 0 0,-1 0 1,-2 0-1,-2 1 0,-3 2 10,-3 2 0,-4 1 0,-1 2 0,-3 0 0,-1 0 0,0 0 0,-2-3 155,1-3 1,-1-1 0,-2-1-1,0 0 1,-2-1 0,1 1 0,-1 0 162,-1 2 1,-2 2-1,0 0 1,0-1 0,0-1-1,0-3 1,1-4-43,-7 13 0,0-4 0,2-5 1,3-6 16,-6 14 0,10-16 0,17-29 0,6-17 0</inkml:trace>
  <inkml:trace contextRef="#ctx0" brushRef="#br0" timeOffset="161683">26883 12548 15840,'0'65'70,"0"0"0,-1-13 0,-2 1 0,0 3 33,0-9 1,0 1 0,-1 2 0,-2 5-717,-1-3 0,-1 5 0,0 3 0,-2 1 0,1 0 0,-1-1 618,0 1 1,0 0-1,-1 1 1,1 0 0,-1 0-1,1 2-135,1-2 0,-1 1 1,0 2-1,1-1 0,0 0 1,1-1-1,2-3 130,1-1 0,0 1 0,2-2 0,1-2 0,-1-3 0,1-3 0,-2 17 0,1-7 0,4-6 0,9-9 0,0 1 0</inkml:trace>
  <inkml:trace contextRef="#ctx0" brushRef="#br0" timeOffset="161999">27195 13868 19505,'51'-38'-14,"0"0"0,0 0 1,-10 8-1,-1 3 1,1 6-28,5 8 0,1 7 0,-3 5 7,3 7 0,-5 10-145,-1 14 0,-11 10 145,-21 9 1,-15 6 156,-6-10 0,-6 2 0,-4-3-777,-13 11 1,-6-6 776,-4-6 0,3-6 0,4-1 639,37-5-706,34-18 0,15-5-56,-1 2 0,4-2-793,1-2 1,5-2 0,-2 0-90,-8 1 1,0-1 0,-1 1-2096,2 1 0,-1 0 1,0 1 2976,2 1 0,-1 0 0,-4 0 0,-4-1 0,-4 0 0,24 5 0</inkml:trace>
  <inkml:trace contextRef="#ctx0" brushRef="#br0" timeOffset="162433">24709 16695 18440,'57'-14'-1345,"1"0"0,-1-1 1,8-1-1,-8 6 1,1 14-1,-44 5 1</inkml:trace>
  <inkml:trace contextRef="#ctx0" brushRef="#br0" timeOffset="162548">24945 16890 16479,'-8'5'123,"1"-1"-156,7-4-1929,0 0-5713,42 8 7675,-6-6 0,13 5 0,-24-7 0</inkml:trace>
  <inkml:trace contextRef="#ctx0" brushRef="#br0" timeOffset="162932">25478 17939 14305,'39'-45'1378,"0"1"0,5 1 1,4 6-1116,5 15 0,5 5-1513,-9 2 0,3 1 0,2 0 1320,-7 2 0,1 1 0,3 0 0,5 0-19,-6 1 0,5 0 0,3 1 1,2-1-1,1 0 0,2 1 1,0 0-243,-7 2 1,1 0-1,1 0 1,0 0-1,2 1 1,1-1 0,0 1-1,2 0 1,2 0 194,-7 1 1,2-1 0,1 1-1,2 0 1,1 0 0,0 0-1,0 0 1,0 0 0,0 0-1,-1 1 1,-2 0 0,-1 0-76,4 0 0,-1 0 0,-1 1 0,-1-1 0,0 1 1,-1 0-1,0 1 0,0-1 0,0 1 0,-1 0 69,5 0 1,0 0 0,0 0 0,0 1 0,-1 0-1,-1 0 1,-2 0 0,-2 0 0,-4 1-236,16 0 0,-5 0 0,-3 1 1,-1-1-1,-2 1 60,8 0 1,-2 1-1,-2-1 1,-3 1-478,5-1 1,-4 1-1,-7 0 654,-4-1 0,-9 0 0,4 0 0,-46-4 0</inkml:trace>
  <inkml:trace contextRef="#ctx0" brushRef="#br0" timeOffset="164698">19759 17948 14048,'-26'-44'952,"1"1"0,-10 7 1,-7 1-1,-4 3-915,-4-1 1,-4 3 0,-8-1-959,10 7 0,-5 0 1,-4-2-1,-2 1 1,-3 0-1,1 0 923,10 5 1,0 1 0,-1 0 0,-1 0 0,-2 0 0,-1-1 0,-2 1 0,-3-1-94,9 3 0,-2-1 0,-2 0 0,-2 0 1,-1 0-1,-1 0 0,-1-1 0,1 1 1,-1 0-1,2 0 0,0 1 0,1 0 91,-1 0 0,0 0 0,1 0 0,0 1 0,0-1 0,1 1 0,-1 1 0,0-1 0,-1 0 0,0 1 0,-1-1-37,3 2 0,-2-1 0,1 0 0,0 1 0,-1 0 0,-1 0 0,1 0 0,-1 0 0,0 0 0,-1 1 0,0-1 0,-1 1 37,5 1 1,-1 1 0,0-1 0,-2 1 0,0 0-1,0 0 1,0 0 0,0 0 0,0 0 0,1 1 0,1-1-1,0 1 1,1 0 0,2 0-94,-7 0 1,3-1 0,1 1 0,1 0 0,0 0 0,1 1 0,-1-1 0,0 1 0,-2-1 0,-1 0 0,-1 0 92,4 1 1,-2 0 0,-1-1 0,-1 0 0,-1 1-1,-1-1 1,0 0 0,1 0 0,-1 1 0,2 0-1,1-1 1,1 2 0,2-1 0,2 1 2,-6 0 1,3-1-1,2 2 1,1-1-1,1 1 1,1 0 0,-1 0-1,-1 0 1,-2-1-1,-2 1 7,2-1 0,-2 1 1,-1-1-1,-1 0 0,0 0 1,-1 0-1,0 1 0,0-1 1,0 0-1,0 0 0,1 0 1,1 0 19,-3-1 1,0 1-1,1-1 1,0 1-1,0-1 1,0 0-1,0 1 1,0-1-1,1 1 1,0-1 0,0 0-5,2 1 0,-1 0 1,1-1-1,-1 1 1,1 0-1,0-1 1,1 1-1,0 0 1,1-1-1,2 1 1,0 0-9,-11-2 0,0 0 0,1-1 0,2 1 1,1 0-1,2 0 0,3 0 0,4 1 11,-6-2 0,5 1 0,3 0 1,1 0-1,-3-1 118,-5-1 1,-1-2 0,0 1 0,1-1 0,3 0-134,-1 0 0,3 0 0,1 0 0,0 0 311,2 0 0,-1-1 1,4 1-1,6 1-426,-13-3 1,24 1-995,41 2-2771,31 13 3866,0 1 0,0 1 0,-1 1 0,-5-1 0</inkml:trace>
  <inkml:trace contextRef="#ctx0" brushRef="#br0" timeOffset="165201">11151 15320 17039,'-41'-12'579,"0"-1"0,-3 8 0,-1 6-434,-2 9 1,0 7-911,-7 6 1,-2 5 786,17-8 1,-1 1-1,-2 2 30,-13 9 0,-3 3 1,3 1 22,10 0 0,2 0 0,1 1-64,2-2 0,2 0 0,6 2 0,4 9 1,16-2-96,44 12 112,-5-28 0,6-4-12,13 2 1,9-4-269,-9-7 0,6-2 1,3 0-1,1-1 240,-5-1 1,2-1 0,1 0 0,1 0 0,-1 0-587,1 0 1,-1 0 0,1 0 0,0 0-1,-1-1 358,0 0 0,0-1 1,-1 1-1,0-1 0,-3 1-248,5 3 1,-2 0 0,-2 0 0,-3 0 143,-1-1 1,-3 0-1,0 1-11,5 3 0,1 1 1,-9 0-44,14 13-1541,-24 12 1079,-47-5-507,-8-2 1996,-31-14 0,30-14 0,3-5 0</inkml:trace>
  <inkml:trace contextRef="#ctx0" brushRef="#br0" timeOffset="165865">8205 10275 16288,'-5'0'11,"0"0"101,5 0 23,74 0-1284,-38-1 1,4-1 1148,9-1 0,7 0 0,0-1-559,-2-1 0,0 0 0,1-2 439,5 0 0,2-2 1,5-1-581,-10 1 1,3-1 0,4-1 0,0 0 0,-1-1 699,2-1 0,1-1 0,1-1 0,-3 1 0,-2 1 0,3 0 0,-3 1 0,-2 0 0,-3-1 0,4-2 0,-1 0 0,0 0 0</inkml:trace>
  <inkml:trace contextRef="#ctx0" brushRef="#br0" timeOffset="166298">8589 7485 15672,'64'15'123,"0"0"0,-15-7 1,1 0-1,2-3-123,6-2 0,2-2 0,2-1-1118,-8-2 0,1-1 0,2-1 0,6 0 1118,-9 0 0,5-1 0,4 0 0,1 0 0,-2 0 0,-4 0 0,-6 0 0,16-2 0,-7 1 0,3-1 0,-8 1 0,0 0 0,0 0 0,0 0 0,0 0 0</inkml:trace>
  <inkml:trace contextRef="#ctx0" brushRef="#br0" timeOffset="174081">7948 7057 10854,'-6'7'-1121,"2"-3"1121,4-4 2589,0 0-1906,6 35-234,-3-21-35,6 27 57,-5-29 369,5 2-56,7 1-341,16-3 0,12 0-350,8-4 0,8-2 1,1 0-728,-13 0 0,1-1 0,1 0 0,3 0 636,-1-2 0,4 0 0,0-1 1,0 0-1,-1 0 26,3 0 0,-2 0 0,1 0 0,4 0-34,-9-1 0,3 1 1,1 0-1,2-1 1,-1 1-1,-2 1-406,8-1 0,-1 1 0,0 1 1,0-1-1,-1 0 412,2 1 0,2 0 0,-1 0 0,-4 0 0,-4 0 0,7 0 0,-6-1 0,-8 2 0,-14-1 0,-1 1 0</inkml:trace>
  <inkml:trace contextRef="#ctx0" brushRef="#br0" timeOffset="175233">7634 10844 15739,'50'-7'29,"-1"0"0,1-1 0,1 0 1,-1-1-1,4-1 41,0-1 0,3-2 0,3-1 0,0 1-802,-6 3 1,1-1-1,1 0 1,2 1 0,1 0 757,-1 0 0,1 0 0,2 0 0,0 0 1,-1 1-1,-1 1-8,8-1 0,0 1 0,-1 1 0,-2 1 0,-4 0-10,-1 1 0,-3 1 1,-3 1-1,-3 0-8,2 1 0,-4 1 0,-8 0-89,11 1 1126,-27 0-1037,-18 5 776,-49 8-715,3-2 1,-5 0-29,-4 1 1,-2-1-245,-9 1 0,2-1 228,18-4 0,1-1 1043,-2-1 1,3 0-792,-6 0-202,31-3-67,38-3 56,32-3-45,4-1-11,4-2-11,0 2-23,-5 2 1,-10 2 503,-10 1-582,-23 0 123,-19 0 22,-23 0-21,-18 0 32,5 0 1,-4 1 11,3-1 0,-1 0 45,-2 1 0,4-1 22,-9 1-67,32-1-56,13 0-168,2 0 134,6 1-604,6 5-270,3 3 516,-1 1 90,-5 0-147,-8-4-21,0-1 458,-2-2 35,-9-2-1,2-5 12,-10-1 55,8-4-55,-1 0-12,2-1-10,-2-1-12,3 2-381,1 2-852,4 4-2688,3 3 3921,7 3 0,-6-2 0,6 2 0</inkml:trace>
  <inkml:trace contextRef="#ctx0" brushRef="#br0" timeOffset="176481">8634 10397 10518,'0'4'235,"0"-2"-167,0-2-80,3 0 12,0 0 0,2 1-22,-2 1-213,0 1-1401,0 2 1636,-1-1 0,-1-1 0,0-2 0</inkml:trace>
  <inkml:trace contextRef="#ctx0" brushRef="#br0" timeOffset="182132">7908 10896 13016,'-2'33'68,"0"-8"-68,2-19 22,0-4 157,0 1 572,0-2-213,-3-1-33,-2 0 323,-10 0-424,0 0 582,-20-5-449,-2-6 405,-7-6-213,6-3-617,16 5 100,10 3 24,8 6 21,0-7-22,0-10 213,-5-18-245,-3 3-103,-7-6-21,-5 18-68,-6 4 0,-6 7 12,-16 6-12,4 5 22,-1 2-33,23-1 34,13-2 11,9-3 134,-1-13-33,-1-17-46,0-4-66,0-14 11,4 8-34,0-4-11,2-1 0,6 17 0,4-1 5,2 3 1,5 1-6,5-5 0,5 2-6,3 6 1,1 4-6,20-9 11,-3 11 0,-12 13-11,15 4 11,7 0 11,2 1-11,-3-3 11,-12 0-11,-1-4 11,1-1 12,15-7-68,1-3 33,-20 8 1,6 0 3,-7 2 1,4 1 0,-1 1-864,19-5 0,2 1 860,-10 4 0,3 0 0,-1 2 11,-8 2 0,0 1 0,4 0-284,4 1 0,5 0 1,1 1-1,1 0 275,-10 2 0,1 0 0,1 0 0,-1 1 1,0-1-421,13 0 1,1 0-1,-2 1 1,-1-1 428,-4 2 0,-1 0 0,-2 0 0,-5 1 0,13 0 0,-8 0-67,-11 0 0,-5 0 67,15 0 1137,-27-3-924,-18-6 865,-15-5-977,-2-2 2227,-2 3-2339,5 8 337,2 4-954,0 1-951,-3 2-214,-3 5 1793,-11 13 0,9-10 0,-5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16:45.3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5129 2242 16367,'5'3'16,"-16"24"1,-7 11 6,2 24-1202,3-22 1,-3 5-1,4 0 1179,5 15 0,4 0 6,-1 3 0,2 1-106,6-1 0,3-2 100,3-5 0,5-4 22,5-7 1,6-5-6,2-8 0,5-6 226,2-9 0,2-6-221,2-3 1,0-8 10,1-7 1,-1-9 3,-4-7 1,0-7-1,-3-4 108,-2-9 1,-4-6 0,-2 0-319,2-1 0,-1-1 0,-5-1 244,-5-1 0,-4-2 1,-3 3 56,-3-3 1,-6 1 626,-9-11 0,-6 3-727,1 18 0,-4 5-380,-6 1 0,-3 16 352,-9 42 0,15 2 0,16 16 0</inkml:trace>
  <inkml:trace contextRef="#ctx0" brushRef="#br0" timeOffset="234">6250 2151 17745,'-12'60'33,"1"-1"1,0-2 0,3 2-20,5-14 1,2 2 0,1 0-1098,0-1 0,1 1 1,1 0 327,0-1 0,2-1 1,1-2-1095,3 11 1,5-9 2014,17-5 0,-12-20 0,-2-13 0</inkml:trace>
  <inkml:trace contextRef="#ctx0" brushRef="#br0" timeOffset="434">6811 2269 15795,'0'-3'1311,"0"0"-1165,-15 61-146,10-14 28,-5 16 0,4 5-751,11-15 1,4-2 722,2 12 0,3-4 0,-4-22 0,1-5 0,10 14 0</inkml:trace>
  <inkml:trace contextRef="#ctx0" brushRef="#br0" timeOffset="601">6729 2725 20569,'25'-27'-486,"-1"0"0,16-1 1,6 6-1526,3 11 0,0 5-1428,1-2 1,-1 1 3438,-6 5 0,-6 1 0,-11-1 0,-12 2 0</inkml:trace>
  <inkml:trace contextRef="#ctx0" brushRef="#br0" timeOffset="718">7167 2653 16602,'-6'-36'-2656,"2"17"1,4 2-1</inkml:trace>
  <inkml:trace contextRef="#ctx0" brushRef="#br0" timeOffset="1118">7687 2616 16737,'-7'4'2924,"2"-1"-2218,-15-40-437,15 16-247,-14-31 45,24 26-67,15-4-33,1 11-1,14 2-55,-4 12-281,17 30-1042,1 18 1076,-25-20 0,-2 2-57,12 25 393,-22-28 56,-3-11 101,-2-6 34,10-21 257,7-19-436,18-7-2108,-15 22 1,3 5 2095,24 7 0,-16 10 0,-16 7 0</inkml:trace>
  <inkml:trace contextRef="#ctx0" brushRef="#br0" timeOffset="1470">8714 2407 22025,'-38'-48'-78,"14"5"-180,41 28-84,9-3 0,5-2-50,7-6 0,1-4 298,-7 0 1,1-3 0,-3 0-555,7-11 1,-6-2 658,-6-6 0,-8-3 51,-8-5 0,-7 2-24,-2 16 1,-2 1 297,-1-8 1,-3 5 122,-9 9-347,-6 24-101,1 56 45,3 11-364,10-8 1,2 4 307,3-9 0,2 2-426,7 16 0,4 2-1663,2-2 1,4-1 2088,7 3 0,2-4 0,-10-21 0,0-6 0,9 1 0</inkml:trace>
  <inkml:trace contextRef="#ctx0" brushRef="#br0" timeOffset="2150">9541 2336 18350,'42'-23'123,"0"-1"0,16-8 1,0 0-102,-7 3 1,-3 0-577,0 1 1,-3-2 676,-9 3 0,-8 0 968,-12-6-576,-11 6-71,-21 9-108,-45 20-224,15 20 1,-3 8-529,1-5 0,3 5 416,0 12 0,10 4-6,19-13 1,8 1 420,15 29-802,4-33 0,9-1-1350,24 5 1,10-5 1736,4-9 0,0-4 0,-10 2 0,-3-4 0,-10-11 0,-1 0 0</inkml:trace>
  <inkml:trace contextRef="#ctx0" brushRef="#br0" timeOffset="2383">8700 2026 20625,'60'-14'-127,"-1"-1"1,1 1 0,-9 5 0,2 1 0,-1 2 0,-3 3 0,1 2 0,-4 4 0,0-1 0,16 3 0,-1 0 0</inkml:trace>
  <inkml:trace contextRef="#ctx0" brushRef="#br0" timeOffset="2766">10833 1690 14619,'13'-56'-180,"-2"9"169,-5 30-56,-1 9 67,-1 5 280,3 18 583,2 13-101,4 23-387,-6-17 1,0 2-364,0 4 1,-1 5 125,0-1 0,-1 4 0,1 1-134,1-1 0,1 0 0,2 2-1345,5 7 0,3 1 1,1-5 1340,7 6 0,2-8 0,-6-16 0,0-9 0,4-11 0</inkml:trace>
  <inkml:trace contextRef="#ctx0" brushRef="#br0" timeOffset="3002">11430 2178 19067,'-56'-2'942,"13"3"-1772,55 7-144,8-3-113,24 3 224,-4-8-1434,0 0 1154,-23 0-963,-23 9-1278,-12-3 3384,-13 8 0,19-9 0,5-2 0</inkml:trace>
  <inkml:trace contextRef="#ctx0" brushRef="#br0" timeOffset="3204">11809 2065 21824,'15'41'-1043,"3"-1"237,8-3-1,-6-1 225,-8-1-1334,-17 7 1916,-8-16 0,1-1 0,2-18 0</inkml:trace>
  <inkml:trace contextRef="#ctx0" brushRef="#br0" timeOffset="3401">12153 2079 22137,'22'42'-593,"10"10"155,-16-19 1,-2 0-291,1-1 0,-4-2-1614,-5 11 2342,-25-6 0,13-17 0,-13-4 0</inkml:trace>
  <inkml:trace contextRef="#ctx0" brushRef="#br0" timeOffset="3617">14857 1759 17162,'51'-26'175,"0"0"1,-7 6 0,-5 3-2484,-2 1-572,-19 27 2880,-28 14 0,7-7 0,-9 1 0</inkml:trace>
  <inkml:trace contextRef="#ctx0" brushRef="#br0" timeOffset="3718">14887 2024 14540,'52'1'-247,"1"0"1,-8 0-1,-3-1 1,20-10 0,-29 5-1</inkml:trace>
  <inkml:trace contextRef="#ctx0" brushRef="#br0" timeOffset="4201">17761 1451 17543,'-9'65'56,"1"0"0,1-5 0,2 5 0,1-2-53,2-6 1,1-2 0,3 2-1029,7 5 0,3 2 0,2-6 1025,1 4 0,9-10 0,10-20 0,5-11 390,-5-12 1,1-9-341,18-17 0,0-12-32,-18 5 1,-2-6 0,-1-4-505,3-16 0,-2-6 0,-4-1 504,-7 6 1,-4 0 0,-4-1 25,-5-3 1,-3-1 0,-5 4 85,-3-3 0,-8 4-41,-7 0 1,-9 8 442,-5 14 1,-5 10-1519,-2 8 0,3 12-7102,-6 38 8088,42 7 0,17-11 0,3-21 0</inkml:trace>
  <inkml:trace contextRef="#ctx0" brushRef="#br0" timeOffset="4384">18475 1466 18541,'-9'57'-231,"0"0"0,0 0 0,0-11 0,1-3 0,3 0-766,4 25 0,3-4-3736,0-20 1,1-3 4732,0-2 0,0-3 0,3 5 0,-2-12 0</inkml:trace>
  <inkml:trace contextRef="#ctx0" brushRef="#br0" timeOffset="4584">18989 1662 18205,'-12'63'-60,"-1"1"0,2-15 1,4-1-2608,9 7 0,5-5 2667,4-1 0,3-4 0,-7-33 0</inkml:trace>
  <inkml:trace contextRef="#ctx0" brushRef="#br0" timeOffset="4734">18820 1921 17252,'0'-4'-213,"0"2"-482,48-12-2184,-8 8 2879,2-3 0,0 0 0,-7 5 0,-7 0 0</inkml:trace>
  <inkml:trace contextRef="#ctx0" brushRef="#br0" timeOffset="4850">19236 1982 14092,'0'0'0</inkml:trace>
  <inkml:trace contextRef="#ctx0" brushRef="#br0" timeOffset="4968">19282 1645 14025,'0'0'0</inkml:trace>
  <inkml:trace contextRef="#ctx0" brushRef="#br0" timeOffset="5267">19630 1901 18910,'-7'-3'1535,"-1"-37"-1535,16 22-22,13-34-124,13 38-156,10 2 123,-12 17-34,-6 6 11,-9 7 34,14 4 67,4-7 101,20-2-347,-8-9-651,4-7-862,-9 0-2308,2-2 4168,0 2 0,-19 2 0,-6 1 0</inkml:trace>
  <inkml:trace contextRef="#ctx0" brushRef="#br0" timeOffset="5667">20561 1802 19751,'2'-55'851,"1"6"-739,4 28-56,4-21-56,3-12-33,-1-3 33,0 0 22,-6 19-22,-3-1 381,-1 9 135,-4 0-315,1 9-156,-2 6 22,2 4-67,0 5-101,0 4-55,0 24 144,4 33 1,0 8-347,0-22 1,1-1-226,5 16-526,3-5-864,0-7 1973,-3 1 0,-4-23 0,-3 0 0</inkml:trace>
  <inkml:trace contextRef="#ctx0" brushRef="#br0" timeOffset="5951">20605 1764 17028,'43'-7'26,"0"0"0,1 0 0,-1-1-20,-6 0 0,0-1-329,5-1 1,3 0 310,0 0 1,2-1 0,-1-2 33,14-8 1,-4-2 223,0 1 0,-6-2 124,-19 2 0,-11-2 580,-18-7 518,-32 2-689,-19 18-706,14 17 0,2 10-62,6 10 0,6 6-11,6 2 0,10 1-322,11 5 0,10-2-154,6-7 0,8-2-2034,8 0 0,7-1 0,-2-2 2510,6 4 0,0-2 0,5 2 0,-6-5 0,-9-8 0</inkml:trace>
  <inkml:trace contextRef="#ctx0" brushRef="#br0" timeOffset="6335">17993 3196 17230,'-35'25'257,"1"0"1,1 1 0,4 2 134,-8 26-269,22-15 1,10 1-24,18-4 1,13-4-23,22 2 1,11-9-79,-16-13 0,1-5 0,3-4-589,12-4 0,2-6 0,-2-3 245,-9-1 0,-2-2 1,1-4 343,-1-3 0,2-5 0,-1 1 0,-6 2 0,6 1 0,-4 1 0,7-12 0,0 0 0</inkml:trace>
  <inkml:trace contextRef="#ctx0" brushRef="#br0" timeOffset="6468">18548 2923 17454,'-2'57'3,"0"1"1,3-13 0,4 0-649,3 5 1,5-1-1541,2-15 0,3-2 2185,18 22 0,-14-23 0,-6-13 0</inkml:trace>
  <inkml:trace contextRef="#ctx0" brushRef="#br0" timeOffset="6802">19086 3316 18552,'4'7'134,"0"-3"-134,-4-4-627,0 0-1525,60 3 869,-20-2 0,5-1 797,1 0 1,5-1 0,-3 0 273,7 0 1,-2-1 278,-8-2 0,-7 0 1053,-11-2 639,-15 0-313,-8 1-1446,-4 0-235,4 1-964,27-5 1176,6 0-5,-4 3 0,2 0-84,30-2 73,-12 5 0,4 1 39,1 0 0,3 1-23,-13 2 0,1 0 1,-5 1-1,0-2 0,-5 1 1,14 5-1</inkml:trace>
  <inkml:trace contextRef="#ctx0" brushRef="#br0" timeOffset="6950">21088 3266 16064,'48'2'-372,"-1"-1"1,18 6-1,-6 1 1,-15-2-1,19 8 1</inkml:trace>
  <inkml:trace contextRef="#ctx0" brushRef="#br0" timeOffset="7452">18950 4505 15157,'10'60'-101,"2"-14"101,3-29 336,7-30 207,-8-15 1,-2-6-348,2-1 0,-1-2-526,0-15 1,0-3 373,-2 11 1,1 1 84,0 0 0,2 1 190,-1 4 1,3 3 252,29-13-471,7 72-90,-12 6 0,0 8-11,-4 7 0,0 2-367,8 1 1,3-6 113,-8-16 1,3-7 95,17-1 0,1-8 185,-14-10 0,-2-9 179,0-12 1,-7-9-107,-16-3 0,-10-4-67,-10-10 0,-6-2-393,-1 9 0,-2 1-2356,-8-5 1,-3 3 2714,-6-6 0,-1 8 0,19 37 0</inkml:trace>
  <inkml:trace contextRef="#ctx0" brushRef="#br0" timeOffset="7701">20306 4238 16109,'-41'40'553,"0"-1"1,0 0-1,4-3 1,1 0 0,7-4-509,-6 20 55,33 1 24,58-23-68,-7-19 0,4-7-51,-1-8 1,0-4-6,0-5 0,-6-4-258,-5-14-2599,-27-9-2555,-35 12 5412,0 3 0,-8 17 0,21 6 0</inkml:trace>
  <inkml:trace contextRef="#ctx0" brushRef="#br0" timeOffset="7950">20811 4260 20457,'-33'13'140,"0"-1"0,-12 24-185,71 4-358,7 4 212,-2-21 1,2-1-236,13 16-796,-23-10 1,-6 3 134,-12 26 1087,-34-1-5277,-12-31 5277,0-29 0,27-5 0,14-4 0</inkml:trace>
  <inkml:trace contextRef="#ctx0" brushRef="#br0" timeOffset="8051">20967 4516 18149,'11'16'0,"-3"-2"0</inkml:trace>
  <inkml:trace contextRef="#ctx0" brushRef="#br0" timeOffset="8336">24128 2186 16726,'-1'-4'56,"10"39"672,4 7-420,-2-2 0,2 5-211,0-4 0,1 3 1,3 0-986,3 2 0,2 1 0,1-1 563,-1 0 0,1-1 0,2-2-803,0-4 0,3-2 0,-1-6 1232,4-7 0,-1-6 0,5 5 0,-10-15 1</inkml:trace>
  <inkml:trace contextRef="#ctx0" brushRef="#br0" timeOffset="8484">24618 2366 19179,'-49'45'-19,"0"0"0,0 1 1,9-7-1,1 2 1,1 2-1,0 1-1721,-2 8 1,0 3 0,2 0-1,3-2 1344,-1 3 1,3-2 0,7-4 0,8 1 0,9-10-1,15-17 1</inkml:trace>
  <inkml:trace contextRef="#ctx0" brushRef="#br0" timeOffset="9017">27176 1219 11705,'-1'-7'2443,"-1"1"-1367,2 6 190,0 0-1030,-21-7-236,-1 23 22,-28 8 45,25 1 0,1 7 52,-1 1 1,-2 5 0,3 1-286,5 3 0,2 1 0,2 3 184,0 10 1,4 3 0,5-3-553,9 12 0,10-4 456,10-4 0,7-8-914,2-18 0,3-6-2571,1-3 0,1-4 3535,-2-5 1,-3-4 0,8 1 0,-14-10 0</inkml:trace>
  <inkml:trace contextRef="#ctx0" brushRef="#br0" timeOffset="9501">27010 2064 16468,'55'9'463,"-1"1"0,-2-3 0,-3-11-161,-2-28 1,-6-14-624,-15 10 0,-2-3 0,-2-4 346,-3-1 0,-2-4 1,-1-1-1,-2 1-644,-1-10 1,-3 2-1,-2-2 619,-2-4 0,-3-2 0,-1 5-17,-1-5 0,-5 4 52,-6-3 1,-10 9-5841,-28 11 5805,-3 30 0,9 36 0,30 8 0</inkml:trace>
  <inkml:trace contextRef="#ctx0" brushRef="#br0" timeOffset="9717">27890 1543 17330,'-1'41'-389,"1"0"1,-5 19 0,0 3 388,3-5 0,0-2 0,-4-9 0,1-4 0,4 23 0</inkml:trace>
  <inkml:trace contextRef="#ctx0" brushRef="#br0" timeOffset="9901">28385 1607 17599,'-23'52'17,"11"-17"0,0 4-29,-2 16 1,3 2-582,6-9 0,6-2-567,5-5 1,5-6 1159,18 3 0,-12-18 0,-5-11 0</inkml:trace>
  <inkml:trace contextRef="#ctx0" brushRef="#br0" timeOffset="10051">28217 1937 18194,'-6'0'347,"2"0"-347,47-4-684,2 3 1,8 1-1798,2-2 1,6 1 0,-1 0 2283,-3 0 1,-1 1-1,-3 0 1,13 0-1,-9 0 1,-5 0-1</inkml:trace>
  <inkml:trace contextRef="#ctx0" brushRef="#br0" timeOffset="10151">29005 1979 17868,'0'0'0</inkml:trace>
  <inkml:trace contextRef="#ctx0" brushRef="#br0" timeOffset="10617">26800 3080 17062,'2'30'0,"-1"7"-12,-2 24 1,0 6 11,1-22 0,0 0-45,1 0 0,0 4 1,2-7 55,7 23 325,1-12 347,0-41-189,-5-29 21,1-15-224,4-18-343,-5 18 1,2-2 96,1-3 1,3-4 10,1 0 0,4-3 0,1 1 291,11-13 0,4 4-375,4-2 0,5 17 11,-2 39 0,-2 16 17,-7 10 0,-5 9-282,-6 2 1,-1 5-1,-1-1-615,6 9 1,1-1 896,0-9 0,3 1 0,-3-5 0,-6-6 0,0-3 0,5 2 0,0 1 0</inkml:trace>
  <inkml:trace contextRef="#ctx0" brushRef="#br0" timeOffset="10800">27046 3426 17935,'51'-8'-1331,"-1"0"1,1 1 0,0-1 0,7-1 0,2 0 0,1 0 0,-2 1 1033,-3 1 1,0 1-1,-1 1 1,-3-1 0,5 0-1,-3 0 1,-8 0 0,20-3-1</inkml:trace>
  <inkml:trace contextRef="#ctx0" brushRef="#br0" timeOffset="10951">28205 3053 18227,'-54'0'386,"-1"0"1,10 9 0,-1 4-1,4 6-358,-10 17 0,6 10-985,14-6 1,3 3 0,4 1 76,0 13 1,13 0-1250,15-5 0,12-5 2242,9-18 1,2-6 0,8 5 0,-1-11 0</inkml:trace>
  <inkml:trace contextRef="#ctx0" brushRef="#br0" timeOffset="11335">28446 3331 17700,'-18'49'33,"-1"0"1,1-5 0,6-6 67,15-11 896,7-11-190,4-37-634,-2-9 1,0-6-135,-2-6 1,-1-4-806,3-16 1,0-2 776,-1 4 0,1-2 0,0 0 0,2-5 1,1 2-56,-1 8 0,1 1 1,0 1 58,0-1 0,-1 0 0,2 6-98,1 6 1,2 10 37,3 17 22,2 31-33,6 14-280,-7 13 0,-5 9-673,-10 11 1,-12 5 144,-9-13 1,-7 2 0,-4-3 504,2-7 1,-3-3-1,-4-4-456,-7-5 1,-4-4 0,4-5 942,-21 8 0,28-17 0,17-8 1</inkml:trace>
  <inkml:trace contextRef="#ctx0" brushRef="#br0" timeOffset="11600">29360 2898 19112,'-47'-10'100,"0"0"1,0 9 0,3 8-39,7 9 0,3 9-491,1 10 1,0 9 0,4 2 439,5 1 0,4 3 1,4 3-39,3 9 1,5 4 0,8-4-98,6-12 1,5-2 0,7-4-352,9-4 1,6-4 0,4-5 126,16 0 1,7-5 19,-16-10 1,5-1-1,2-1 1,-1-1 327,1-1 0,0-2 0,0-1 0,-2 0 0,5 3 0,-2-1 0,-2-2 0,4-3 0,1 1 0</inkml:trace>
  <inkml:trace contextRef="#ctx0" brushRef="#br0" timeOffset="12366">13937 7026 16434,'35'-1'-689,"0"-1"0,15-11 0,-40 34 0</inkml:trace>
  <inkml:trace contextRef="#ctx0" brushRef="#br0" timeOffset="12684">14033 7294 14316,'2'3'-1748,"0"-1"1748,-2-2 0,0 0 0</inkml:trace>
  <inkml:trace contextRef="#ctx0" brushRef="#br0" timeOffset="14866">19069 6426 20300,'-67'6'44,"34"3"1,5 9-34,8 18 1,6 7-1025,-4 7 1,1 2 1012,1 7 0,3 1-23,2-2 1,5 3 18,6-14 0,3 1 1,7-3 230,15 8 1,9-5-234,8-2 1,6-9 5,-4-18 0,1-12-6,-4-10 1,-6-8 16,2-19 432,-16-28-443,-41-2-34,-4 26 1,-8 4-992,-12 7 0,-5 8-152,8 5 0,0 7-35,4 6 0,3 5 1212,0 12 0,15-6 0,9-3 0</inkml:trace>
  <inkml:trace contextRef="#ctx0" brushRef="#br0" timeOffset="20466">19323 6507 14025,'-8'-6'1502,"2"1"-1480,6 5 336,0 0-111,9 79-146,2-36-228,-1 10 1,2 1 182,9-7 4,14 8 29,13-20-72,-13-18 1,3-7-53,24-15 35,-28-5 0,-3-5 12,9-24 5,-21 7 0,-3-3 733,3-28 573,-5 2-1030,-12 41-282,-2 41 23,0 33-23,-1-20 0,2 3-17,8 18 1,6 3-393,6-3 0,6-1-1346,-4-14 1,4-1 0,1-3 1743,8 1 0,0-7 0,12 2 0,-28-28 0</inkml:trace>
  <inkml:trace contextRef="#ctx0" brushRef="#br0" timeOffset="20835">20264 6631 19078,'43'-7'-22,"0"8"-112,9 30-191,-16 17 325,-21-15 0,-7 2 16,-19 3 1,-9-1-11,2-7 0,-3-2-12,-8-2 0,0-4 6,-1 0 0,13-8 45,33-8-34,27-1 1,10 1-24,12 8 12,-19 9-11,-21 2 0,-6 6 11,-12 6 0,-10 2-477,-10 9 1,-8-1 476,-8-9 0,-4-5 0,6-8 0,2-7 0,-4-7 0</inkml:trace>
  <inkml:trace contextRef="#ctx0" brushRef="#br0" timeOffset="21201">23368 6184 19414,'25'50'146,"-1"0"0,4-2 0,1-3-130,-3-10 1,4-4-17,3 0 0,5-2-1630,18 4 0,2-4 1369,-15-11 0,-2-2 0,2 0 0,-5-3 1,-9-8-1</inkml:trace>
  <inkml:trace contextRef="#ctx0" brushRef="#br0" timeOffset="21369">23928 6065 19325,'-51'39'0,"0"0"0,10-2 0,0 5 0,5 1-695,10 0 0,5 2 1,1 0-1675,-2-1 1,2 0 0,3-1 2368,4 18 0,7-8 0,7-13 0,2-15 0</inkml:trace>
  <inkml:trace contextRef="#ctx0" brushRef="#br0" timeOffset="21868">26225 5999 16782,'1'47'89,"1"2"-67,0-6 1,0 4-336,2-5 1,1 1-2052,7 21 0,2 1 2364,-2-17 0,0-2 0,0 1 0,0-6 0,1-7 0</inkml:trace>
  <inkml:trace contextRef="#ctx0" brushRef="#br0" timeOffset="22250">26841 6073 20681,'6'-38'-107,"1"0"1,10-18-62,46 48-269,-3 20-398,-21 2 1,-4 8 301,-11 6 1,-9 5 700,-15 8 0,-11 1 168,-6-6 1,-7-4-324,-15 0 1,-2-6 142,-7 3-1,22 3-122,51-4-22,5-9 1,4-3-35,4-1 1,1-1-310,3 0 1,-2 0 320,4 11-12,-15 4 1,-15 4 281,-34 24-2354,-14-7 2095,-3-7 0,7-18 0,24-25 0</inkml:trace>
  <inkml:trace contextRef="#ctx0" brushRef="#br0" timeOffset="22417">27554 6328 11179,'19'-21'0,"-5"5"0</inkml:trace>
  <inkml:trace contextRef="#ctx0" brushRef="#br0" timeOffset="22818">28021 6037 19908,'14'-32'-23,"-1"1"1,20-26-247,14 25 157,-8 14 0,3 4 67,-5 4 0,-2 10-11,0 16 0,-10 11 101,-26 20 0,-15 7 55,-2 3 1,-7 1-281,0-15 1,-4-1 0,3-3 313,-1 1 1,5-1-85,3 3 1,11-2 39,41 17-382,1-33 1,6-9 100,5-11 1,1-9-46,3-7 1,-5-8 229,-16-2 1,-6-6 5,-1-15 0,-11-4 28,-20 1 0,-13 1-17,-16-5 0,-9 7-173,-4 11 0,-4 10 156,-7 8 0,3 8-28,20 7 1,4 2-2174,-19 5-2701,24 2 5000,19 1 0,10-5 0,3-4 0</inkml:trace>
  <inkml:trace contextRef="#ctx0" brushRef="#br0" timeOffset="23117">28511 5990 22720,'37'-29'-131,"1"0"0,6 2 1,3 5-83,10 10 0,-1 6 62,-12-1 0,-5 3 50,13 7 67,-38 8 23,-8 24 22,-4 21 0,-3-16 1,2 2-18,3 3 0,2 0-700,0-8 1,2-2-321,4-2 1,4-5-4141,18 6 5166,8-11 0,-18-12 0,-2-7 0</inkml:trace>
  <inkml:trace contextRef="#ctx0" brushRef="#br0" timeOffset="23434">29287 5963 21387,'51'-14'-1129,"1"-1"0,-6 5 0,4 0 0,-2 2-726,15 0 1,-1 2 589,0-1 0,-3-1 1265,-12 1 0,-7-2 2778,-14-3 1930,-21 1-2993,-19 4-682,-5 30-876,0 8 11,9 32-134,7 2-249,2-30 1,1 1 214,3 0 0,1 2-2538,8 10 0,3 0 2538,-2-14 0,1-3 0,14 29 0,-13-42 0</inkml:trace>
  <inkml:trace contextRef="#ctx0" brushRef="#br0" timeOffset="23800">30461 5828 19168,'0'-5'650,"0"1"-505,-3 41 1,-2 23-146,3-26 0,-2 2-741,0 13 1,0 6-1,-1-2-212,1 2 1,0-1 952,1-2 0,1 4 0,-1-7 0,1-11 0,0-1 0,1 10 0,-1 1 0</inkml:trace>
  <inkml:trace contextRef="#ctx0" brushRef="#br0" timeOffset="25316">4506 8131 16299,'34'-7'63,"0"-1"1,8-1 0,3 2-2,14 1 0,4 1-1188,-15 1 1,3 0 0,1 0 1143,5 0 1,2 0 0,1 0-407,-11 1 0,1 0 0,0 0 0,2 0 393,2 0 1,0 0 0,2 0 0,5 0-6,-3-1 0,3 1 0,3 0 0,2-1 0,1 0 0,0-1 4,-4 0 1,1 0 0,0 0 0,2-1 0,1 0-1,1 0 1,2 0-114,-10 0 1,2 0-1,1 0 1,2-1-1,0 1 1,1-1-1,-1 0 1,0 1-1,-2-1 1,-1 0 112,6 0 0,-1-1 0,-1 1 1,-1-1-1,0 0 0,0 0 0,-1 0 1,2 0-176,-1 0 0,1-1 0,0 1 0,0-1 0,-1 0 0,-1 0 1,-2 1-1,-1 0 172,3 0 1,-3 0 0,-1 0 0,-1 0 0,3 0 0,4 0-7,-10 1 0,2 0 0,2 0 0,1 0 0,2-1 0,-1 1 0,1-1 0,0 1 0,-1 0-54,1 0 0,0 0 0,-1 0 0,1 0 0,0 1 1,1-1-1,0 0 0,1 0 0,2 0 60,-5 0 0,1 0 0,2 0 0,1 0 0,0 0 0,1 0 0,-2 0 0,1 0 0,-2 0 0,-2 0 0,-2 1-30,9-1 1,-2 0 0,-1 0 0,-1 1 0,-1-1-1,-2 1 1,0 0 0,0-1 28,2 1 0,0-1 0,-1 1 0,-1-1 0,-3 1 0,-1 0 0,-4 1 159,11-2 0,-6 2 1,-1-1-1,1 1-232,4-1 0,1-1 1,-2 1-1,-4 0-1287,-1 1 1,-5 0-1,-1-1 1360,18-1 0,-11 0 0,-19 2 0,-40 3 0</inkml:trace>
  <inkml:trace contextRef="#ctx0" brushRef="#br0" timeOffset="25916">6464 7971 14260,'45'-2'293,"0"-1"0,0 0 0,4 0 0,5 0 0,4-1 0,2 1 0,3-1-228,-7 0 1,2 0 0,3 0-1,1 0 1,1 0 0,0-1-1,0 1-760,-6 0 0,1 0 0,1 0 0,0 0 0,0 0 1,1 0-1,0 0 0,1-1 695,-1 1 0,1 0 0,2-1 0,-1 1 0,1-1 0,0 1 0,-2-1 0,0 1 0,-2-1-154,5 1 0,-2-1 0,-1 0 0,-1 0 0,1 0 0,2 0 0,4 0 155,-8 1 0,2-1 0,2 1 0,1-1 1,1 1-1,0-1 0,1 0 0,0 1 0,0-1 1,-1 1-45,-1 0 0,1 0 0,-1 0 0,1-1 0,-1 1 1,1 0-1,0 0 0,1 0 0,0 0 0,1 0 39,-7 1 0,2-1 1,0 0-1,1 0 0,1 0 1,-1 1-1,0-1 0,0 0 1,-2 1-1,-1-1 0,-1 1 1,-3 0-126,12-1 1,-2 1 0,-2-1 0,-1 1 0,-2 0-1,-1 0 1,-2 0 0,-2 0 94,16 0 0,-1-1 1,-3 1-1,-6-1 1,-8 1 318,12-1 1,-12 0-801,7-3 1934,-38 0-1441,-46-6 2206,-5 2-2173,-11-3 3193,18 7-3249,14 3-285,7 3-880,-1 0 347,-3 1-3574,-3 0 4437,1 5 0,-1-4 0,5 3 0</inkml:trace>
  <inkml:trace contextRef="#ctx0" brushRef="#br0" timeOffset="28166">14984 11189 15975,'9'-10'1915,"-2"3"-1499,-7 7-204,0 0-581,40-7-5805,-18 19 6174,21-3 0,-30 7 0,-13-4 0</inkml:trace>
  <inkml:trace contextRef="#ctx0" brushRef="#br0" timeOffset="28283">15053 11477 16860,'55'1'-447,"-1"-1"1,-10 1 0,-4-1-1,7-2 1,-26 2 0</inkml:trace>
  <inkml:trace contextRef="#ctx0" brushRef="#br0" timeOffset="35834">18465 10529 15762,'0'-6'852,"0"1"-819,0 5 68,44-36-11,-4 14-57,0-4 1,5-1 33,8 9 0,1 3-56,-8 4 1,-1 1-1,0-1 0,-4 5 459,2 18-89,-38 7-66,-10 20 32,-1 6-230,2 2 1,2 6-111,0-9 1,1 1-1,0 1-380,1 1 0,-1 0 0,1 0 317,1 1 0,1 1 0,1-4-695,1 2 0,3-4-1016,1-4 1,3-2 1766,15 22 0,-11-29 0,0-12 0</inkml:trace>
  <inkml:trace contextRef="#ctx0" brushRef="#br0" timeOffset="36317">19746 10273 16299,'-2'-54'2007,"1"11"-1739,-4 36-212,-4 4 0,-6 2-22,-14 24 33,-4 26-67,16-19 0,1 3-121,1 6 1,4 0 120,1 22-34,5-8 34,16-14-492,26-13 188,19-33 298,-22-9 1,-1-7 218,-6-8 1,-4-4 334,3-24 159,-18 13-271,-7 33-413,-1 24 27,0 20 1,-1 9-23,0-4 0,1 3-298,-1 21 1,1 1 280,-2-14 0,2-2-11,3-1 0,3 0-25,-2-4 0,5 0-1729,8 5 1,6-3 1753,1-13 0,0-2 0,13 21 0,-7-36 0</inkml:trace>
  <inkml:trace contextRef="#ctx0" brushRef="#br0" timeOffset="36600">20397 10154 19717,'-34'43'112,"0"-1"0,10 2 0,2 6 0,6 0-112,8-1 0,6 0 0,1 1-724,0 0 0,2 0 0,4-3 690,8 14 1,9-10-68,1-25 0,4-6 415,11-1 0,3-9-320,-3-11 0,-1-8 23,-1-5 0,-4-6-6,2-26 340,-45 0-642,-19 26-875,-17 9-2038,-7 11 3204,-1 9 0,23-3 0,9 3 0</inkml:trace>
  <inkml:trace contextRef="#ctx0" brushRef="#br0" timeOffset="37217">24353 9960 16826,'23'45'478,"1"-1"0,0 1 1,0-3-457,-2-6 1,1-2-23,1-1 0,3-1-729,16 8 1,4-5 728,-2-13 0,-1-2 0,-7 1 0,-2-4 0,15-10 0</inkml:trace>
  <inkml:trace contextRef="#ctx0" brushRef="#br0" timeOffset="37384">24834 9956 18675,'-40'42'-343,"0"0"0,0 0 1,0 0-1,6 0 1,0 1-1,3 1 1,4 0 342,-1 12 0,5 0 0,3-4 0,1 0 0,6-5 0,8 13 0</inkml:trace>
  <inkml:trace contextRef="#ctx0" brushRef="#br0" timeOffset="37852">26585 9612 16535,'1'-6'1636,"0"2"-1356,-1 4 45,6 43-202,1-2-90,1 15 1,2 4-34,-4-21 0,1-1-375,2 14 1,1-3-881,5 13-1781,2-8 3036,2-9 0,-7-20 0,-3-9 0</inkml:trace>
  <inkml:trace contextRef="#ctx0" brushRef="#br0" timeOffset="38400">27122 9756 17375,'11'-33'194,"0"0"0,11-2 1,6 7-201,7 15 0,4 8-11,8 3 1,1 6-12,-9 6 0,-5 8-336,-7 8 0,-8 5 347,-17 3 0,-8 2-192,-5 0 1,-5 0 208,-4 0 0,-5 0 291,-12 7 0,-3-1 119,10-7 0,2-2-332,0 0 1,6-1-79,15 0-358,58-20-998,1-18-521,-11 1 0,1-3 1877,19-14 0,-26 9 0,-10 2 0</inkml:trace>
  <inkml:trace contextRef="#ctx0" brushRef="#br0" timeOffset="38568">27887 9894 18283,'-10'0'67,"2"0"-67,8 0-5020,0 0 5020,-9-2 0,6 2 0,-7-1 0</inkml:trace>
  <inkml:trace contextRef="#ctx0" brushRef="#br0" timeOffset="38983">28473 9307 19034,'-25'59'41,"1"0"0,0 0 0,2-2-41,8-7 0,2-1-523,2-2 1,2-1 522,1-3 0,5-1 173,8 4 0,6-2-190,5-11 0,7-3 134,10-2 0,6-8-95,5-19 1,0-8-18,-8-2 1,-4-4 16,-4-6 1,-6-4 0,-8-6 542,-43-2-632,-6 21 0,-5 4-79,-2 0 1,-1 4-514,-11 5 1,3 6-1449,-14 10-1848,18 3 3955,18-7 0,16-7 0,10-5 0</inkml:trace>
  <inkml:trace contextRef="#ctx0" brushRef="#br0" timeOffset="39250">28911 9547 18552,'0'-5'672,"0"1"-223,0 4-326,0 51-90,2-10-22,-1 1 1,1 3-18,2 0 1,4-2-2573,3-1 1,2-2 2577,1 0 0,0-3 0,9 7 0,-9-31 0</inkml:trace>
  <inkml:trace contextRef="#ctx0" brushRef="#br0" timeOffset="39483">29470 9547 19347,'-13'48'142,"0"1"0,0 13 0,4 1-400,5-13 1,6 1-3480,8 8 0,5-1 3606,-3-17 1,3-5 0,17 6-1,-14-32 1</inkml:trace>
  <inkml:trace contextRef="#ctx0" brushRef="#br0" timeOffset="39867">29898 9630 21208,'45'-29'0,"0"-1"0,0 2 0,0 5-34,-6 11 0,2 4-50,14-3 0,1 2 61,-11 2 1,-2 3-62,-1 4 0,-6 8 118,-5 40 89,-38 9-56,-2-17 1,-2 1-271,-1-7 0,-1-1 225,1 2 0,0 0-16,0 1 0,2 1-38,-2 14 1,3 3-1258,2 2 0,3-1-1608,-2-2 1,2-2 2896,3-4 0,1-7 0,0-11 0,0-8 0</inkml:trace>
  <inkml:trace contextRef="#ctx0" brushRef="#br0" timeOffset="41016">3672 12192 14831,'52'-3'99,"0"-1"0,1 1 1,-1-1-1,5-1 1,2 0-1,0 0 1,-2 0-1437,4-1 0,-3 0 0,1 0 1,5-1 1395,-5 1 1,4 0 0,2-1 0,1 0-1,0 0 1,-2 0-214,-6 0 1,-2 1 0,0-1-1,1 0 1,3 1 0,3-1 164,-4 1 0,2-1 0,3 1 1,1-1-1,2 1 0,1-1 1,1 1-1,0-1 0,-1 1-47,-7 1 0,0-1 0,0 1 0,0 0 0,1 0 1,1 0-1,0-1 0,1 1 0,1 0 0,0 0 0,2 0 38,-7 0 0,2 0 1,2 0-1,0 1 1,1-1-1,0 0 1,1 0-1,0 0 1,-1 0-1,0 1 1,0-1-1,-2 1 0,-1-1 1,-1 1-93,6-1 1,-1 0 0,-1 1 0,-1-1 0,0 1 0,-1 0 0,0-1-1,-1 1 1,0 0 0,0 0 0,-1 0 89,2 0 0,1 0 0,0 0 0,-1 0 0,0 0 0,-1 1 0,-2-1 0,-1 1 0,-2-1 0,-3 1 1,13-2 1,-4 1 0,-2 0 0,-2 0 0,0 0 0,-1 0-5,8 0 1,-1 0 0,-1 0 0,0 0 0,-2 0 98,-6 0 0,-1 1 0,-1 0 0,0-1 1,1 1-353,3 1 1,1-1-1,0 0 1,-2 2-1,-4 0 358,12 1 0,-4 2 1,-3-1-1,-2-1 1,-3-1-1,-8 2 1,4 8-1</inkml:trace>
  <inkml:trace contextRef="#ctx0" brushRef="#br0" timeOffset="41383">6759 12155 14361,'49'-14'157,"1"1"0,-1-1 0,5 0 0,1 1 0,0 0-109,2 2 1,0 1-1,6 1-858,-5 0 1,5 0-1,4 0 1,1 1-1,0 0 804,-6 1 1,1 0-1,1 1 1,2 0-1,0 0 1,2 1-255,-8 0 1,2 0 0,2 0-1,1 0 1,-1 0 0,0 1 0,-2 0-1,-2 0 190,7 0 1,-1 1 0,-2 0 0,-1 0 0,-1 1 0,-1 0 13,6 0 0,0 0 0,-1 0 0,-4 1 1,-5 0-61,4 1 0,-6 0 0,0 0-480,5 0 0,0 0 0,-5 0 596,-3 0 0,-5 0 0,2 0 0,-10 0 0,-21 0 0</inkml:trace>
  <inkml:trace contextRef="#ctx0" brushRef="#br0" timeOffset="42000">15706 14500 14204,'44'-7'-348,"0"-1"1,17 20 0,-30-4 0,-25 17 0</inkml:trace>
  <inkml:trace contextRef="#ctx0" brushRef="#br0" timeOffset="42116">15820 14751 12613,'3'7'45,"-1"-1"-79,45-8-2061,-11-2 2095,3 1 0,-1 0 0,-9-2 0,-5 1 0</inkml:trace>
  <inkml:trace contextRef="#ctx0" brushRef="#br0" timeOffset="49984">18997 13663 16434,'-41'-43'807,"-5"39"-819,23 30 1,3 10 11,3-1 0,4 3-39,3 14 0,9 1-6,13-17 0,7-4 62,4 1 0,4-6 0,7-12 0,2-8 39,20-17 22,-15-18-78,-19-10 56,-1-23 11,-5 10-11,-3 7-45,-7 24-11,-5 39 12,-1 16 21,0 28-61,0-6 0,1 6-1424,5 2 1,3 1 1451,-1-17 0,2 2 0,-1-5 0,1 0 0,1-7 0,12 6 0</inkml:trace>
  <inkml:trace contextRef="#ctx0" brushRef="#br0" timeOffset="50300">19541 13826 17935,'29'-31'30,"0"0"0,1 4 1,0 7-65,22 17 0,2 18-123,-4 11-230,-28 8 1,-8 8 403,-14 5 0,-6 2 22,-1 0 0,-6-2-142,-9 0 0,-4-6 495,-10 5-161,12-11-129,13-10-13,25-11-526,45-23-280,-7-7 0,6-6-725,-7 2 0,3-3 1,-1 0 1307,-5 0 1,-2 0-1,-3 1 1,8-2-1,-7 3 1,-5 0 0</inkml:trace>
  <inkml:trace contextRef="#ctx0" brushRef="#br0" timeOffset="50567">20572 13542 17465,'-37'13'478,"0"-1"0,-11 19 0,5 11-422,11 10 0,8 6-532,6-11 1,2 3-1,5-3 476,5 11 0,9-4 0,9-8 0,7-8 0,27-1 276,-12-22 0,1-8-175,25-24-23,-6-5-67,-27-25 252,-28 12-286,-32 2-1253,-17 23-3005,15 17 1,0 7 4280,-19 16 0,23 5 0,22-20 0</inkml:trace>
  <inkml:trace contextRef="#ctx0" brushRef="#br0" timeOffset="50883">23763 13483 17454,'40'50'39,"-1"0"0,-4-11 0,3 0 0,1-5-1457,15 2 1,2-4 1417,-13-10 0,2-2 0,-4-2 0,2-1 0,-6-4 0,13-7 0</inkml:trace>
  <inkml:trace contextRef="#ctx0" brushRef="#br0" timeOffset="51034">24149 13498 11531,'-38'37'-426,"0"1"0,0-1 0,0 0 1,-2 9-1,3 1 0,5-3 426,-3 10 0,8-5 0,8 12 0,19-40 0</inkml:trace>
  <inkml:trace contextRef="#ctx0" brushRef="#br0" timeOffset="51352">27068 13182 14295,'1'48'98,"0"-1"1,0 1 0,2 8-1,1 1 1,2-4-99,5 9 0,1-4-847,1-2 0,1-4-134,0-12 1,3-7-5562,8-9 6542,1-10 0,-11-12 0,-2-2 0</inkml:trace>
  <inkml:trace contextRef="#ctx0" brushRef="#br0" timeOffset="51567">27498 13226 16165,'7'-5'941,"-2"2"-347,-5 3-370,11 46-122,-2-10-86,1 2 1,2 4-410,2 2 1,2-1 392,5-2 0,0-2 0,-7-6 0,0-2 0,14 7 0</inkml:trace>
  <inkml:trace contextRef="#ctx0" brushRef="#br0" timeOffset="51766">28094 13428 18518,'-5'-6'-33,"2"1"-763,3 5 796,-14 21 0,10-16 0,-10 16 0</inkml:trace>
  <inkml:trace contextRef="#ctx0" brushRef="#br0" timeOffset="52051">28537 13066 15571,'13'56'52,"0"1"1,0-1-1,-4-2-203,-5-10 0,-2 0 21,8 15 1,0-3-1,-4 2 1,2-26 0,0 0-1</inkml:trace>
  <inkml:trace contextRef="#ctx0" brushRef="#br0" timeOffset="52401">29023 13110 15930,'-2'63'63,"-1"0"1,1 4-1,3-1-1060,2-8 0,3-2 997,1-3 0,3-8 0,2-10 0,0-13 0</inkml:trace>
  <inkml:trace contextRef="#ctx0" brushRef="#br0" timeOffset="52934">29894 12793 16277,'-39'-6'78,"0"0"1,3 5 0,3 7-23,-21 31-34,13 10-192,20-18 0,1 2 220,2-3 1,-1 1 10,-11 15 1,-1 3 0,3-3 0,2 1-40,0-2 0,3-2-10,-2 20 256,23-36-100,13-11 6,9-8-141,17-12 1,12-9-34,-9-3 0,4-1 0,3 4 0,0 1-40,1-2 1,-1 5 33,-5 12 1,-2 7 5,9 20 23,-9 21-23,-13 8 11,-17-16 0,-8 2 6,-9-5 0,-5 0-6,3-1 0,-4-3 11,-26 13-22,15-30-3249,5-11 3304,10-17 1,3 4 0,6-8 0</inkml:trace>
  <inkml:trace contextRef="#ctx0" brushRef="#br0" timeOffset="53268">30425 12859 19291,'18'-50'695,"13"13"-695,11 65-6,-17 3 1,-3 6-6,-3 2 0,-4 2-193,-4 9 1,-8 0 203,-8-14 0,-5-2 0,-1 0 0,-1-2 6,-5-1 0,-1-1 44,-2 5 0,2 0-39,-1 17 11,18-8 12,32-24-34,32-15-12,-21-4 1,3-1-517,10-1 0,6-1 194,-14 0 1,5 0 0,2 0-1,-1-1-1449,2 0 0,1 0 0,0-1 1,0 0 1782,-1 0 0,1-1 0,-3 1 0,-2 0 0,-1 0 0,-3 1 0,-9-1 0,7-3 0</inkml:trace>
  <inkml:trace contextRef="#ctx0" brushRef="#br0" timeOffset="54299">4087 15339 13364,'-1'9'482,"-1"-2"717,2-7-180,75 23-722,-34-19 0,6-2-1393,10 6 1,9 1 0,1-3 1187,-14-5 1,1-2-1,1-2 1,2 1-355,-3 0 1,2-1-1,1 0 1,1 0-1,1-1 308,-4 0 1,1 0 0,2 0 0,0 0 0,0-1 0,1 0-287,5 0 1,1-1 0,1 1 0,0-1 0,1 0 0,1 0 264,-5 0 1,0 1-1,1-1 1,1 0 0,0 0-1,0 1 1,1-1-136,-7 0 0,1 1 0,1 0 1,-1-1-1,1 1 0,0-1 1,0 0-1,1 1 117,1-1 0,0 1 0,0-1 0,0 0 0,1 1 0,2-1 0,1 0 0,3-1-8,-10 2 0,3-1 1,1 0-1,2 0 0,1 0 1,1 0-1,0 0 0,-1-1 1,0 1-1,-1 0 1,-2 0-1,-2 1 22,1-1 0,-2 1 0,-1-1 1,-2 1-1,0 0 0,1 0 1,-1-1-1,2 1 0,0 0 1,3-1-7,-2 1 1,1-1 0,1 0 0,2 0 0,0 1 0,0-1 0,1 0 0,-1 0 0,0 0-1,0 0 1,-1 1 0,-1-1 5,0 1 0,1 0 1,-1 0-1,0-1 1,-1 1-1,0 0 1,0 1-1,0-1 0,0 0 1,-1 1-1,0-1-19,4 1 0,-1-1 0,0 1 1,0 0-1,0 0 0,0 1 1,-1-1-1,0 0 0,0 0 1,0 0-3,-2 1 0,0-1 0,1 0 0,-1 0 0,0 1 0,0-1 0,-1 1 0,-1-1 0,-1 1 0,-2 1 0,13-1 0,0 0 0,-1 0 0,-2 1 0,-3 0 0,-3 1 0,-4-1-118,8 1 0,-5 0 1,-4 1-1,-1-1-55,9 1 0,-2 0 0,-4 0-264,-10 0 0,-1 0 0,-3 0-1257,11-2 0,-7 0 1694,-1-4 0,-15 1 0,-34-1 0</inkml:trace>
  <inkml:trace contextRef="#ctx0" brushRef="#br0" timeOffset="54835">7030 15126 15975,'64'-4'-17,"-1"-1"0,-17 3 0,1-1 0,5 1 68,0 1 1,5 1 0,4-1-1,0 0 1,-2 0-1119,-4-1 0,0-1 0,-1 0 0,2 0 0,4-1 1089,-4 1 0,4-1 1,2 1-1,1-1 1,0 0-1,0 0 1,-2-1-7,-4 0 0,-2-1 0,0 0 0,0 0 0,1 0 0,3-1 0,3 0-5,-3 0 0,2 0 0,3-1 0,1 0 1,2 0-1,1 0 0,0 0 0,1 0 1,-1 0-1,0 0-98,-8 1 0,-1 0 0,1 0 0,1 0 0,-1 0 0,1 1 0,0-1 0,1 0 0,0 0 0,0 0 0,2 0 0,-1 0 91,-2 0 0,1 0 0,2 1 0,0-1 0,0 0 0,1 0 0,1 0 0,-2 0 0,1 0 0,-1 0 0,-1 0 0,-1 1 0,-1-1 0,-2 1-48,10-1 0,-1 0 0,-1 0 0,-1 0 0,-1 1 0,-1-1 0,-1 1 0,-1 0 0,0 0 1,-2 0 43,6 0 0,0 0 0,-2 0 0,-1 1 0,-1-1 0,-1 1 0,-3 0 0,-1 1-167,14-2 1,-3 1 0,-3 0 0,-2 0-1,-4 1-91,10-1 0,-5 1 1,0 0 24,4 0 0,0 0 1,-14 1-2166,-4 2 2798,-47 1 1,-4 0 0,-17 0 0</inkml:trace>
  <inkml:trace contextRef="#ctx0" brushRef="#br0" timeOffset="65635">5807 16714 13285,'-8'0'3642,"1"0"-2679,7 0-379,0 0-551,31-40 79,2 18-6,-2-4 1,6 1 61,11 10 0,4 10-123,-4 9 0,-1 9-12,4 14 1,-11 12 10,-21 19 1,-14 6-560,-12-3 1,-10 0 521,0-20 1,-6 1 0,-1-6-8,-6 2 0,-2-5 33,-6 5 1,0-2-12,11-10 1,2-2 0,-19 17-12,30-26 11,14-11 1,10-3 1084,27 0-1947,25 0-897,-17-1 0,2 1 1737,8-2 0,-3 0 0,9 2 0,-11-3 0</inkml:trace>
  <inkml:trace contextRef="#ctx0" brushRef="#br0" timeOffset="66183">6874 16824 15728,'-5'-47'1583,"1"0"1,-4 6 0,-8 10-1517,-42 19-67,19 28 0,0 9 22,5-2 1,2 5-23,1 9 0,4 2-22,1 13-236,15 9-773,28-14-190,20-8 1019,8-24 179,2-25-10,-15-10 122,9-22 696,-7 1 269,-3 0-954,-15 18-100,-13 16 0,-3 14 34,0 8 33,0 14-33,0 35-23,1-26 0,1 1-246,2 9 0,3 0-309,-2-11 1,4-2-2539,9 0 1,4-6 3081,8-3 0,0-3 0,-15-21 0</inkml:trace>
  <inkml:trace contextRef="#ctx0" brushRef="#br0" timeOffset="66650">7228 16879 19157,'40'-31'233,"-1"-1"0,1 1 0,3 5 0,1 3 0,0 5-222,12 3 1,0 10-29,4 14 0,-7 12-112,-29 3 0,-9 7 135,-8 11 0,-11 4 307,-12-1 1,-7-3-140,-2-7 0,-1-4 27,-14 16-111,25-23-1,8-6-77,4-4 55,21-5-594,20-5-1143,28-7 573,-1-2 401,-29-1 1,-1 0-1377,21-5 2072,-9-2 0,-1 0 0,-3 2 0,18-7 0</inkml:trace>
  <inkml:trace contextRef="#ctx0" brushRef="#br0" timeOffset="67266">8548 16531 18608,'3'-29'1658,"-2"7"-1635,-7 18 21,-3 3-21,-7 0 66,-4 1-10,-16 7 44,-7 15-11,-11 15-78,11 2-23,10 1-11,17-15 22,5 0 12,5 2-34,4 16 0,3 4 0,1-2 0,2-8 0,0-19 11,1-6 0,2-5 112,8-5-32,17-20-47,24-9 1,0-6-34,-23 17 1,1 4-1,21 2-11,5 7 0,3 13-6,-20 4 1,-1 7-23,-9 7 0,-3 4-51,0-1 0,-6 2 62,-11 0 1,-9-1 16,-19 11 0,-9-5 0,-10-5-1389,-10-5-3093,10-14 4482,5-11 0,17-5 0,11-7 0</inkml:trace>
  <inkml:trace contextRef="#ctx0" brushRef="#br0" timeOffset="67617">9091 16647 21936,'11'-34'0,"16"7"-28,4 22 0,6 6 0,22-5 0,4 0-34,-2-1 0,0 0-485,-1 1 1,-4 0 523,-13 0 1,-8 1 355,-11 0-389,-14 4 378,-18 28-64,-13 26-258,9-12 0,1 3 0,0-5 0,2 0-230,7-2 1,4-2-937,9 18-783,6-2-2477,-1-2 4426,-8-7 0,-3-20 0,-5-9 0</inkml:trace>
  <inkml:trace contextRef="#ctx0" brushRef="#br0" timeOffset="67933">5939 17556 18238,'59'4'305,"0"1"1,1-1-1,-1 1 1,0-1 0,-2-2-1,3-2 1,1 1 0,3-2-1,1 1 1,1-1 0,3-1-839,-8 1 1,2-1-1,2 0 1,2-1-1,1 0 1,0 0 0,1 0-1,-2 0 1,1 0-1,-3 0 533,-3 0 0,0 0 0,0 0 0,-1 0 0,0 0 0,-1 0 0,1 0 0,0 0 0,1 0 0,-1 0-108,3 1 0,0-1 1,1 0-1,1 1 0,-1-1 1,-1 1-1,0 0 0,-2-1 1,-1 2-1,-3-1 87,8 0 0,-3 1 0,-1 0 1,-2 0-1,-1 0 0,0 1 0,1 0-110,5 0 0,0 1 1,-1 0-1,0 1 0,-1 0 1,-2-1-242,6 2 0,-1-1 0,-2 0 0,-1 1 0,-1 1 418,8 0 0,-2 1 0,-2 1 0,-8-1 0,11 2 0,-8-1 0,-17-1 0,1 0 0</inkml:trace>
  <inkml:trace contextRef="#ctx0" brushRef="#br0" timeOffset="68167">7306 17788 17532,'56'-4'271,"-1"0"1,-9-1 0,1 0 0,4-1-57,-4-2 1,3 0 0,1-1 0,1 0-1447,9 0 1,3-1 0,1-1 0,1 1 1279,-8 2 0,2-1 1,0 1-1,1-1 0,1 1-151,-8 2 1,1-1 0,-1 0 0,3 1 0,1 0 0,3 0 46,-2 1 0,4 0 1,2 0-1,1 0 1,1 1-1,0 0 1,0 0-1,-2 0-648,-2 1 0,0 1 1,0-1-1,0 1 1,0 1-1,-1-1 0,0 0 1,0 0 702,-1 1 0,1-1 0,0 0 0,0 0 0,-2 0 0,-1 1 0,-3 0 0,-3 0 0,10 0 0,-2 1 0,-3 1 0,-7-1 0,-7 0 0,-1 1 0,-1 0 0</inkml:trace>
  <inkml:trace contextRef="#ctx0" brushRef="#br0" timeOffset="69933">5475 6366 17622,'-41'-31'1311,"9"-3"-1132,42-1-67,7 8 0,9 2-118,15 4 1,9 5 5,-3 5 0,6 4 0,0 7-382,5 11 1,1 10 0,-6 9 347,-4 13 1,-6 11-1,-9 2-583,-9-2 1,-6 3 0,-10 2 616,-9-8 0,-6 2 0,-5 0 0,-2-3-4,-7 3 1,-6-3-1,0 2-104,2-5 0,-2 1 1,1 0-1,2-2 108,1 4 0,2-3 0,1 0 0,-10 17 0,12-6 23,33-6-23,28-51 11,2-21 0,3-12 0,-15 3 0,0-5 1,-3-4 37,6-14 1,-2-6 0,-7-3-25,-12 11 0,-4-3 0,-4 0 1,-4 2 124,-3-7 1,-5 2 0,-6 2-114,-5 3 1,-6 1 0,-4 7-27,-11 3 1,-5 7 84,-1 4 1,-1 5-97,0 5 0,-3 4-213,-15 3-1,-1 5-217,10 4 0,3 4-393,3 1 1,4 4-1530,-1 11-2141,58 2 4631,19-1 0,-7-8 1,2-4-1</inkml:trace>
  <inkml:trace contextRef="#ctx0" brushRef="#br0" timeOffset="70617">6919 6280 18082,'-54'-28'369,"1"0"1,9 6-1,4 11-369,-19 32 23,21 19-35,17-2 1,3 4 22,5 1 1,7 1-12,9 7 0,8-1-45,0-14 0,7-6-6,11-6 1,4-6 17,20-7-34,3-7 55,-3-16 12,-21-2 0,-1-5 28,-7-5 0,-2-2 303,0-2 0,-3-1 285,-2-9-527,-14 19-89,-3 24-11,-14 48 22,5-10 1,0 7-151,2-6 1,1 2 0,1 0-656,-2 14 0,5-3 60,6-6 0,6-5-924,16 5-2959,10-11 4617,6-12 0,-18-14 0,-3-7 0</inkml:trace>
  <inkml:trace contextRef="#ctx0" brushRef="#br0" timeOffset="70983">7462 6504 19336,'-2'-36'258,"0"0"0,10-28-258,15 35-23,16 2-11,0 14 1,3 2-34,23-2-259,-21 8 0,-2 7-391,3 20 347,-30 10 0,-11 9 392,-20 12 1,-12 4 320,3-9 1,-3 2 0,-1-2-557,-1-7 1,-1-2-1,0-2 404,-12 10 0,5-5-46,9-3-100,14-13-23,18-10 255,17-8-277,18-4-348,9-8 1,7-5-917,-11 2 1,3-1 0,0-1 527,2 0 1,0-1-1,1 0-1311,2-1 1,0-1-1,-3 1 2181,8-3 1,-7 2 0,12-3 0,-15 3 0</inkml:trace>
  <inkml:trace contextRef="#ctx0" brushRef="#br0" timeOffset="71284">8402 6488 20916,'-1'-35'0,"0"-1"0,15 4 0,8 7-17,8 11 0,7 8-151,23 2 0,2 11-336,-19 13 0,-7 9 296,-3 17 1,-11 6-747,-15-1 1,-11 2 1020,-16 8 1,-7-4 190,3-18 0,0-3-12,2-6 0,3-2 672,-7 12-851,14-17 357,19-12-323,53-11-426,-4-11 0,6-3 108,-19 7 1,1 1-1,1-1-606,7-4 1,1-1 0,-1 2-893,7 2 1,-2 2 1714,2 2 0,-4 1 0,9 0 0,-14 2 0</inkml:trace>
  <inkml:trace contextRef="#ctx0" brushRef="#br0" timeOffset="73065">8772 6982 13106,'4'1'3093,"-1"0"-1143,-3-1-1558,-16-23 291,12 5-470,-10-13-112,23 10-101,11 8 224,39-6-157,-16 13 1,3 2-68,0-3 0,1 3-359,5 6 0,-3 3 359,-13 1 0,-1 3-23,13 12 1,-4 8-172,-10 4 1,-8 6 159,-6 13 0,-15 3 74,-31 5 0,-15-5-694,1-8 0,-6-6 755,-11-4 0,-1-8-45,23-14 0,0-4-34,-1-3 0,-1-4-1781,-25-9 1759,27 3 0,3-1 0,-3-8 0,11 9 0</inkml:trace>
  <inkml:trace contextRef="#ctx0" brushRef="#br0" timeOffset="76749">5925 10410 16502,'-10'-13'1916,"1"1"-1267,8 7-257,-1 1-358,1 17-34,0 19 0,1 35-348,1-21 0,-2 7 351,-2 4 1,-3 6 0,-1 1-8,1 0 0,-1 1 1,0 1-367,1-10 0,0 1 1,0-1-1,1-3-2611,0 3 1,1-2-1,3-6 2981,4-2 0,2-9 0,5 0 0,-1-32 0</inkml:trace>
  <inkml:trace contextRef="#ctx0" brushRef="#br0" timeOffset="77167">6152 10885 20513,'-37'41'82,"-1"1"0,3-3 0,12-1-82,26 14-11,15-23 0,9-4-57,9-6 1,6-6 33,19-2 1,4-8-434,-19-10 0,2-5 0,-3-2 495,10-5 0,-4-3-28,-6-6 0,-7-2 0,-4-12 342,-18 5-375,-13 2-12,-39-5 17,6 26 0,-3 4 28,-3-3 0,-1 3-6,-3 5 1,1 4-298,-12 7-2464,0 6 2767,19 4 0,7-3 0,17-5 0</inkml:trace>
  <inkml:trace contextRef="#ctx0" brushRef="#br0" timeOffset="77900">6792 10755 17666,'-3'-4'1939,"1"1"-1491,2 3-436,60-37-57,4 25 33,-8-7 1,1 8-23,-18 21 1,-5 9 22,10 17 11,-44 23 0,-22-8 67,-18 0 224,-3-4 0,16-22 1,2-2-236,-7 7-56,5-6 0,21-18 33,6-4 35,9-2 33,12 0-56,7-2-34,-1 0-11,-10 0 0,-13 1-213,-3 1-101,0 0 336,-1-7-44,2-1 22,-2-4 0,0 3 11,0 5-11,0 0 0,0 1 0,0-1-246,0 3-2679,0-1-4941,0 1 7866,0-3 0,0 2 0,0-2 0</inkml:trace>
  <inkml:trace contextRef="#ctx0" brushRef="#br0" timeOffset="78334">7099 10698 19280,'-40'19'216,"0"0"1,3 3 0,7 4-150,14 7 1,6 2-29,0 2 0,2 0-28,1 0 0,3 0-5,4 8 0,7-2 27,12-9 1,6-3-12,-3-1 1,5-6-315,11-8 1,2-8 302,-6-8 1,1-6-1,16-9 0,2-8 17,-2-8 0,-4-6-21,-13 4 1,-1-4 0,-6-2-76,1-22 1,-14-2 0,-12 13 0,-9 2 44,-10 4 1,-7 6-45,-29-1-12,-6 16 35,-2 12 86,21 16 1,0 6-951,1 4 1,3 2-1,0 2 0,3 1-2498,-14 23 3431,31-17 0,9-12 0,6-6 0</inkml:trace>
  <inkml:trace contextRef="#ctx0" brushRef="#br0" timeOffset="79351">7780 10706 13700,'-5'0'3474,"0"0"-1637,5 0-1736,4-24 0,9 10 0,28-29-1,21 19-21,-18 13 0,1 2-79,-8 3 0,-3 4-23,31 16-21,-35 10 21,-15 41 28,-24-27 1,-7 1 0,-3 12 0,-5-2-159,-1-10 1,-1-4 180,2-6 0,2-3 61,2-1-44,7-10-23,8-6 1,2-6 111,3-2 1,19-6 234,15-5-358,10 0-11,9 1 0,-11 7 283,16 24-429,-19 22 101,-19-9 1,-6 5 44,-10-6 0,-6 1 16,-4 0 1,-4-3-5,-14 10 111,-3-4-112,1-8 0,0-6-11,4-9-3160,-5-9 3160,9-14 0,2 4 0,11-7 0</inkml:trace>
  <inkml:trace contextRef="#ctx0" brushRef="#br0" timeOffset="79849">8567 10800 20692,'4'-34'145,"0"0"1,4 1 0,3 2-146,23-20 17,2 16 0,7 0-40,6 1 1,2 3-775,1 0 1,1 4 790,-3 7 1,-2 7-85,7 9 498,-14 23-419,-17 13-23,-12 21 28,-12-21 1,-6 4 16,-15 21 1,-9 4-478,6-19 1,-1 1-1,-1-2 544,0 1 1,-1-1 0,2-1 21,-9 12 1,8-6 78,13 0-22,59-5-124,-7-28 1,6-7-12,20-6 1,2-7 10,-10-1 0,-2-5-33,-6-6 0,-7-4 0,-4-11 0,-18 1-45,-29-1 1984,-23 2-1961,4 15 0,-6 2-51,-27 0 0,-8 3-625,24 6 1,-1 1-1,0 1 519,0 0 0,1 0 0,1 1-555,-10 3 0,6 0-1351,-2 0 2085,-10 0 0,31 0 0,-6 0 0</inkml:trace>
  <inkml:trace contextRef="#ctx0" brushRef="#br0" timeOffset="92016">8968 10577 8490,'4'-4'44,"-1"1"1862,-3 3-685,4-14-549,-3 9-45,3-10-155,-4 11 32,0 0 223,0 1-121,0 0-180,0 0 268,-1-1-413,1 0-35,-1-2 135,0-1-112,-1-1 100,-2-2 181,-8-8-225,-9-2-146,-12-3-78,2 10-34,-4 6-67,8 15 78,-17 37-73,20-5 1,2 9-2,4-5 0,2 4 0,2 1-448,3 5 1,3 2 0,2-2 421,4 11 0,7-4-208,5-7 0,6-8 29,23-1 156,-9-26 0,3-6 56,31-2 151,-26-18 1,-1-7 106,14-16-157,-30 3 0,-4-2 146,4-23-101,-11 11 0,-2-3-56,-1-1 0,-1-2 83,-1-4 1,-2 1 11,-1 14 0,-1 4 1459,-1-8-1163,0 29-413,-1 5-34,0 4-45,0 2 11,-1 4 11,1 18 34,1 3 56,0 23-33,3 1 38,0-2 1,-1 7-315,1 9 0,-2 5 238,-2-11 0,0 2 1,-1-2-351,1-10 1,0-1 0,-1-1 330,-2 14 1,0-6-1,1 5-11,2-11 12,1-7 10,0-1-21,1-16 676,0-3-330,2-16 788,-2-14-1124,1-10 12,1-44-45,-1 23 0,-2-3-45,2-13 0,-1-1-245,-3 11 0,-1 2 273,1 4 0,-2 3-17,-9-11-11,0 2 34,-1 1 0,-2 4 10,0 3 12,-4-4-11,7 17-67,2 3 500,7 21-422,4 20-11,13 47 11,-5-16 0,0 6 3,-1-7 1,0 3 0,-1-1-540,2 14 1,-2-2 540,-3-2 1,-1-5-6,-2-17 0,0-2 11,0 28 12,0-9-23,0-4 56,0-25 156,0-4-66,1-31 959,0-13-1094,2-21-11,1-14-34,0 7 1,2-3 10,0 0 1,2-1-305,0-10 0,0 2 299,-2 17 0,0 4 6,0-19-33,-4 28 10,-2 4 45,0 3-22,0 3 22,0 1-112,-2-2 494,1 8-808,0 4-368,-1 8-1358,1 28-7137,-4 1 9289,0 11 0,0-16 0,2-14 0</inkml:trace>
  <inkml:trace contextRef="#ctx0" brushRef="#br0" timeOffset="107532">6181 14129 12647,'0'-6'2667,"0"1"582,0 5-2958,-5-34-167,4 24-124,-4-24-12,5 35 12,0 14 34,3 15-23,5 25-388,-2-20 0,1 3 382,1 3 1,0 3 5,3 20 1,0 3-245,-2-4 1,0 1-381,-3-15 1,-1 1 0,0-2 569,0 10 1,-2-7 0,-1 8 0,-2-28 0</inkml:trace>
  <inkml:trace contextRef="#ctx0" brushRef="#br0" timeOffset="108016">6723 14380 16972,'-12'47'37,"-1"0"1,4-2-1,6 1 80,15 3 1,8-3-40,-5-13 1,4-7 50,9-7 0,3-7 219,20-5-152,-10-20 0,3-9-180,5-8 1,-2-5-685,1-3 0,-4-5 679,-3-3 0,-7-2 6,-18 15 0,-7-1 165,-7-8 1,-11 1-183,-12 8 0,-8 5-11,-5-2 0,-5 8-135,-4 14 0,0 10-930,9 7 1,3 5-1300,-7 16-1928,19-1 4571,12-11 0,5-9 0,0-2 0</inkml:trace>
  <inkml:trace contextRef="#ctx0" brushRef="#br0" timeOffset="108432">7443 14212 18406,'12'-63'359,"10"8"-348,20 36 0,-2 8 0,3 2-28,1 4 1,-1 9-63,1 18 1,-6 9-96,-11-1 1,-9 5-388,-16 19 0,-11 3 510,-4-11 1,-5-3 39,-2-1 0,-2-1 5,0-5 1,1 0 91,0 0 0,3-1-86,-2 14 89,25-11-10,18-24-63,9-20 1,6-8-34,3-1 1,2-2-713,16-8 1,4-1 695,-17 8 0,2 0 1,-4 2-1,-3 2 1,-3 1-1,-4 3 1,1 0-1</inkml:trace>
  <inkml:trace contextRef="#ctx0" brushRef="#br0" timeOffset="109150">8601 14019 16031,'-18'-36'1137,"0"0"1,-17-20-1094,9 47 57,-29 25-45,20 5 0,1 5-45,0-1 1,1 3-12,3 6 0,5 2 11,6 14-11,12-7 0,21-6-11,39-12-253,-12-21 1,5-8 173,13-8 0,-1-7-580,-9 2 1,-3-5 697,-6-4 0,-6-2 353,0-9 135,-13 3-12,-9 6 683,-7 2-256,-3 10-786,-2 4-44,0 7 1362,0 5-1519,0-1 22,0 7 34,0 3 22,0 11-22,0 8 0,2 8-22,1 11 16,0-6 1,1 3-23,1 2 0,0 0 22,0-1 1,1-1-51,0-6 0,0-4-68,6 0-795,4 1-3966,-1-10 4885,-3-8 0,-5-8 0,-6-9 0</inkml:trace>
  <inkml:trace contextRef="#ctx0" brushRef="#br0" timeOffset="110265">9944 13544 15515,'-43'0'545,"0"0"1,-13 2-1,1 2-114,13 0 1,1 1-186,-7 2 1,0-1-118,12 0 0,4 0-96,-4 0-21,20-1-1,14-2 11,1 8-11,0 15 12,-1 23-23,-2 2 0,-3 12 0,-2-13-6,2-15 1,0 0-18,-3 23-100,1-3 190,20-31 0,5-28-55,16-15 122,3-9-17,-5 7 1,3 2 28,7 7 0,3 1-118,-1-2 0,1 3-174,2 10 1,-2 4 268,19 11-101,-25 6 1,-4 8 5,-9 4 0,-6 5-34,-8 10 1,-12 4-152,-18 1 0,-10-2 17,0-10 0,-5-5-325,-5-3 1,-1-5-1138,-14 2-2466,-3-9 4068,-1-5 0,26-10 0,5-2 0</inkml:trace>
  <inkml:trace contextRef="#ctx0" brushRef="#br0" timeOffset="116215">5715 18227 10384,'-11'5'2252,"-3"-3"-1367,-1-10-168,-3 2-247,-12-6-155,1 2 547,-22-16-576,21 6 0,0-6-57,-10-16 1,0-8-632,12 8 1,1-4 0,3 0 442,2 4 0,1 0 0,1 0-23,1-2 1,0-2 0,1 4 53,-3-3 1,0 4-294,0 0 1,-2 2 96,2 3 1,-2 1-352,-9-8 0,-3 1-299,3 3 1,0 2 504,1 0 1,1 2-85,5 6 0,4 2-73,0-10-123,8 0 12,5-4-875,7 7 0,5-5 1412,9-11 0,2 1 0,-10 14 0,2 2 0,6 0 0,0 0 0</inkml:trace>
  <inkml:trace contextRef="#ctx0" brushRef="#br0" timeOffset="117333">7701 15607 7043,'61'-5'561,"-1"0"1,0 1 0,1-1 0,-1 0 0,0 0 0,1 0 0,-1 1-1246,0-1 1,0 0-1,0 0 1,-1 0 820,-1 1 0,-1-1 1,-1 1-1,1 0 70,-4 1 0,0-1 1,0 1-1,-1 0 68,12-1 0,0 1 1,2 1 29,-4 0 0,2 1 0,2 0 0,-1 1-207,-11-1 1,0 1 0,0 0 0,0 0 0,-1 1-233,13 0 0,0 1 0,-1 0 0,-1 1 148,-4 0 0,0 0 0,-3 1 0,-4 0 4,-4 3 1,-4-1 0,0 2-106,17 2 0,-1 0 120,-4 0 1,0-1 11,-2-1 0,0 0 11,-2-2 0,2 1 393,-5-2 1,2 1 0,0 1-376,-2 1 1,0 0 0,-1 1-45,-1 0 0,-1 1 0,-2 1-25,11 6 1,-8 4 107,-1 13 371,-28-6 1,-5 4-418,-5-1 1,-2 3 1035,-2 6 1,-2 2-1093,-3-5 0,-1-1 0,0 17-11,1-9 844,0-12-855,2 4 544,0 4-488,-1-5 0,0 4-17,-2 4 0,-2 2 5,0 1 1,-2-1-200,-1 0 0,-3-3 211,-12 16 33,0-17 1,-5 1-34,-8 3 0,-5 0-31,5-7 1,-2 2 0,-2-1 15,-3 0 0,-2 0 0,1-1-669,8-8 0,0-1 0,1-1 639,-15 13 0,3-4 0,13-13 0,3-1-27,-1-2 1,1 0 9,1-3 0,-3 0 11,-19 7 1,-7-1-817,4-6 0,-3-1 0,-2 1 796,-1 1 0,-1-1 0,-2 1 26,8-5 0,-3 1 0,1-1 0,2 0-196,-5 2 1,2 0 0,-3 1 192,1 1 0,-2 1 0,-2 1 0,1 0-3,1 0 1,1 0-1,-2 0 1,-1 0 5,4-2 0,-2 0 0,-1 0 0,0 0 0,1-1-99,1-1 0,0-1 1,1 0-1,0-1 1,3-1 100,-3 1 1,1-2 0,2-1 0,0 1-3,0-1 0,1 0 0,1-1 0,4 1-4,-2 1 0,3-1 1,0 1-205,0 1 0,1 0 0,0 0 196,1 0 1,1 0 0,-2 0 428,-13 4 0,-4 0 0,1-1-417,3-1 0,0 0 0,-1-1 7,2 0 1,-1 0-1,2-2 11,6-1 1,1-1 0,4-1-19,-5-1 0,3-1 0,-4-1 0,0-1 770,0-1 0,-4-2-770,2-1 0,-4-2 0,-1-1 7,-4-3 1,0-2 0,-3-1-117,11 2 0,-3-1 1,0-1-1,4 0 131,-4-2 1,4-1-1,2-1-17,-12-3 1,8 0 360,-2-4-332,8-1 904,6 1-888,17 4 0,-1-3-33,0-3 0,1-2 22,-2-1 0,2-1 26,-1-5 0,2-2-60,6 3 1,-1-4 12,-2-4 1,-1-4 0,-1-1-1,-3-4 1,0-2 0,-1-1-173,4 5 0,-2-2 0,0-1 0,2 3-164,-2-4 1,0 1-1,3 2 49,2 4 1,2 1-1,3 3-676,1-3 0,3 2 256,2-2 0,1 1-21,2-2 1,2-1 155,-1 0 0,2-1-317,1 1 0,0-3 871,-5-19 0,1 3 0,2 3 0,1 20 0,0 1 0</inkml:trace>
  <inkml:trace contextRef="#ctx0" brushRef="#br0" timeOffset="117532">6632 15794 7688,'59'-10'182,"-1"-1"1,0 1-1,0 0 1,0 1 0,-1 0-1,0 2 1,4 0 339,-1 3 0,3 1 0,1 2 0,-1 0 1,-3 1-1340,-2 0 0,-3 2 0,-1 1 0,2 1 902,-3 0 0,3 1 0,-1 0 1,-2 1-1,-4 2-85,7 3 0,-5 2 0,0 1-85,-2-1 0,0 1 0,-1 0-1200,-2-1 0,-1 1 1,-1-2 1284,19 5 0,-5-2 0,-23-6 0,-4-1 0,15 1 0</inkml:trace>
  <inkml:trace contextRef="#ctx0" brushRef="#br0" timeOffset="118316">7490 15809 13633,'-45'-11'18,"-1"0"1,-5 2 0,0 2-36,8 4 1,1 0-40,-5 2 0,2 1-74,10 0 1,-1 2-590,-22 7 0,-6 5 693,14 0 0,-3 3 0,0 1-727,-2 0 1,-1 1 0,-1 1 676,10-2 1,0 1-1,-1 0 1,2-1-90,-5 2 1,1-2 0,-5 2-486,-3 0 0,-5 3 1,-2 0-1,1 0 517,12-4 1,0 1 0,0 0 0,-1 1 0,-1 0 105,3 0 1,-2 0 0,0 0 0,0 1 0,1 1 0,1 0 41,-5 3 1,1 0 0,1 1 0,1 1 0,2 0 12,-5 7 0,1 1 0,2 0 0,4-1 125,-2 2 0,4 0 0,3 1 56,5-1 0,4 1 1,4-1 210,2 1 0,5 1-70,-1 11 1,3 3 85,8-1 1,4 0-331,-1 0 1,5-1-53,9-3 0,6-3-37,2-10 0,4-1 0,5 0 0,4 1-17,1-1 0,4 2-303,1-5 1,2 2-1,3-1 303,2 0 0,1-2 0,-1 0 0,5 6 0,-3-3 0,-5-9 0,-1-1 0</inkml:trace>
  <inkml:trace contextRef="#ctx0" brushRef="#br0" timeOffset="121034">9149 13898 18048,'-28'-59'560,"32"20"0,10 3-470,34-4-422,-7 17 1,10 1 0,1 4 331,0 5 0,1 5 0,2 3-8,9 5 1,2 5-1,-5 8 4,-11 7 1,-5 7-1,-8 5 15,-3 16 1,-16 5-390,-24 11 1,-18-1 388,-8-13 0,-10-1 67,1-3 1,-5 3 0,0-2 178,4-4 1,0 0 0,0-1-30,-1 2 0,-1 0 0,4-4-183,1-1 0,8-6 11,4-4 529,36-24-361,18-13 0,10-7-206,3-1 1,5-3 0,3-1-744,4-3 0,5-1 0,1-2 1,-1 1 726,-4 1 1,-1 0 0,1 0 0,0 0-3,3-1 0,2-1 0,-2 2 0,-3 1-186,0 1 1,-2 2-1,-2 2 186,-2 1 0,0 1 0,-1 1-6,15-3 1,-2 3 9,-4 3 1,-6 5-1853,-1 7-2209,-52 28-1949,-39 3 6006,3-7 0,2-3 0,3-4 0,6-5 0</inkml:trace>
  <inkml:trace contextRef="#ctx0" brushRef="#br0" timeOffset="121916">9136 13721 14182,'11'-34'1339,"1"0"0,11-16-1227,36 27-56,-1 15 0,-9 7 0,5 4 0,6 9 0,2 6-1238,-12-2 1,2 2-1,-3 3 1176,8 9 1,-5 4 16,-10 3 0,-9 3 254,-12 23-243,-19-30 1,-6 2 269,-7 1 1,-6 1-252,-6-1 0,-6 3 0,-3-1 7,-5 1 1,-1-2-1,-3 1 157,-3 4 1,-2 0 0,2-3-117,-7 3 1,5-6-22,-5 6-35,46-32 102,28-6 268,21-13-299,-5-2 1,7-6-1,2-1-229,-2 1 1,1-2 0,2-1 0,0 0 129,1-1 1,1-1 0,0 0 0,0 0-1,3-1 1,1-1 0,-1 1 0,-4 2-377,1 1 1,-4 2 0,1 1 362,-2 1 1,0 0-1,-1 3-40,19-5 1,0 4-402,-16 6 1,1 2 0,-3 2-2465,3 1 0,-4 3 2913,-2 3 0,-6 3 0,-13 2 0,-24 2 0</inkml:trace>
  <inkml:trace contextRef="#ctx0" brushRef="#br0" timeOffset="124065">10626 14049 11336,'-32'14'-908,"1"-1"1,-19 13-1177,40-10 2084,5-1 0,3-8 0,2-1 0</inkml:trace>
  <inkml:trace contextRef="#ctx0" brushRef="#br0" timeOffset="124381">10497 14157 18227,'25'-16'218,"12"24"1,2 10-208,9 15-6,-6 1 1,-5 6 0,-21-8 0,-6 2-2127,-2 5 1,-5 1 2148,-8 2 0,-7 1-699,-3 2 1,-6-2 698,-8-1 0,-7-3-315,-3-6 0,-5 0 1,0-4 353,-7 2 0,-2-2-41,7-6 0,-3 0 1,3-5-11,-4-3 1,2-5 16,3-2 1,1-2-28,2-1 0,2-2-18,-27-2-21,14 0-684,17 1-3944,12 10 5106,19 13 0,0-8 1,10 2-1</inkml:trace>
  <inkml:trace contextRef="#ctx0" brushRef="#br0" timeOffset="126326">8228 18150 7762,'-5'-7'0,"1"2"0</inkml:trace>
  <inkml:trace contextRef="#ctx0" brushRef="#br0" timeOffset="126548">8700 17827 13868,'-11'5'-334,"2"-2"1,9-3 0,0 0 0</inkml:trace>
  <inkml:trace contextRef="#ctx0" brushRef="#br0" timeOffset="126914">8812 17611 8210,'0'0'0</inkml:trace>
  <inkml:trace contextRef="#ctx0" brushRef="#br0" timeOffset="137690">9439 15974 17218,'-14'11'2432,"-15"-2"-2432,-11-4 0,-10 5 11,6 8-22,16-1 0,0 3 11,-15 15 0,4 3 45,22-18-45,12-10 0,5-8-34,0 0 113,0 0-35,4 10-44,0 4 0,3 16 34,-3 9-34,-1 13 0,-2 7 11,-1-18 0,0 2-17,3-4 1,2 1 10,1 3 1,2-2-6,9 11 0,3-25 0,-7-22 34,6-9-34,-3-3 11,-1 0 34,-7-1 22,-5-1 45,2-1-101,3-8 45,5-1 12,17-10-68,14 6-40,-10 13 1,0 4-6,28 17 39,-29 3 1,-3 5 5,-6 5 0,-4 6-39,4 19 0,-4 6 61,-7 5 1,-7 3-436,-7-12 0,-5 1 1,-3-2 428,-5 9 1,-6-6 17,-11-7 0,-5-8-255,8-18 1,-2-6 220,-2-2 0,0-4-426,-32 3-1838,22-10 1,-1 0 2263,5 1 0,1 0 0,-20-1 0,24 4 0</inkml:trace>
  <inkml:trace contextRef="#ctx0" brushRef="#br0" timeOffset="-200399.73">18208 16245 14115,'0'-5'2173,"0"1"-1847,0 4-226,-55 18 147,18 9-154,4-2 0,-5 5 1,4 2-66,7 5 0,3 4-527,-8 16 1,3 1 520,13-13 1,5 0-7,0 11 1,7 0 95,11-10 0,10-3-1104,10 0 1,9-7 369,2-14 1,5-8-2339,9-9 1,0-7 2959,-9-6 0,-4-1 0,8-3 0,-11-3 0</inkml:trace>
  <inkml:trace contextRef="#ctx0" brushRef="#br0" timeOffset="-200216.73">18390 16492 14439,'-7'0'494,"-1"38"-337,13-6 0,3 3-135,-3 4 0,2 3-291,12 16 0,7-2 269,2-17 0,-1-3 0,-8-5 0,-1-4 0,18 7 0</inkml:trace>
  <inkml:trace contextRef="#ctx0" brushRef="#br0" timeOffset="-199899.73">18973 16687 16378,'-33'7'431,"0"0"1,-20 12-354,33 25-33,27 1-45,8-2-123,20-14-90,-1-22-123,14-9 336,-12-13 650,-2-2-471,-20 1-168,-10 8-11,-4 12 0,0 15-1770,11 3-4527,12 6 6297,6-11 0,-6-11 0,-10-6 0</inkml:trace>
  <inkml:trace contextRef="#ctx0" brushRef="#br0" timeOffset="-199782.73">19265 16813 15471,'0'-4'918,"0"0"-5523,0 4 4605,8 20 0,-6-16 0,7 16 0</inkml:trace>
  <inkml:trace contextRef="#ctx0" brushRef="#br0" timeOffset="-199648.73">19301 16554 14585,'-3'-8'-3204,"1"2"3204,2 6 0,0 0 0,0 0 0</inkml:trace>
  <inkml:trace contextRef="#ctx0" brushRef="#br0" timeOffset="-199280.73">19538 16807 16793,'-9'-63'1445,"2"9"-1445,9 31 34,13 5-56,15 9 22,31 23-96,-22-3 1,1 3 27,-5 2 1,-1-1 0,28 10 67,-31-17 269,-6-7 314,-3-25 325,-1-17-595,-6-6 57,-4 1-213,-7 24-157,-2 10 0,0 6-157,6 28-1490,19 6 873,9 7-1489,23-6-1705,2-18 3968,-27-8 0,-1-1 0,6-1 0,-9-1 0</inkml:trace>
  <inkml:trace contextRef="#ctx0" brushRef="#br0" timeOffset="-199062.73">20535 16401 20434,'-48'-15'543,"0"0"1,-11 22-942,64 21 0,13 8-78,0 0 0,3 0-236,10 7 1,0-3 336,-10-11 0,-3-1-96,-2 7 1,-6 1 392,-19 20 74,-16-8-3123,-10-26 3127,4-29 0,23 3 0,3-6 0</inkml:trace>
  <inkml:trace contextRef="#ctx0" brushRef="#br0" timeOffset="-198515.73">21565 16512 16165,'-5'0'616,"-3"33"1,4 18-550,8-3 0,2 5-845,-5-7 0,0 3 1,2-2 777,7 18 0,2-5 5,-2-21 1,-1-2 378,2 2 0,0-3 244,3 6 1432,-2-31-1433,-7-36-302,-5-40-224,-1 28 0,0-4-375,-2-8 1,-1-5 0,0-3 301,1 8 0,0-1 0,0-1 0,0-2-14,0-7 0,-1-3 0,1 1 0,1 3-11,2-6 1,1 4 0,1 4-4,3-10 0,6 13 0,20 16 1065,11 20-1110,12 18 22,-6 20 1,-1 10-242,-7 10 1,-8 7 97,-10-5 1,-4 5-1,-10 1 166,-14 2 0,-11 1 0,-4-3 0,-11 10 0,-8-6 0,1-17 0,-5-3 0,5-7-2129,-18 3-3059,7-12 5188,56-30 0,0 6 0,10-5 0</inkml:trace>
  <inkml:trace contextRef="#ctx0" brushRef="#br0" timeOffset="-198366.73">22335 16413 16434,'-8'-4'1860,"-44"36"-1837,36 8-46,-6-7 1,6 1-606,29 9-717,18-16-1175,9-20-786,7-6 1659,2-11 1647,2-5 0,-23 4 0,-7 0 0</inkml:trace>
  <inkml:trace contextRef="#ctx0" brushRef="#br0" timeOffset="-198099.73">22557 16524 18451,'-31'-9'2118,"6"0"-1939,25 4-168,0-2 0,0-5 0,0 1-33,3-9 0,-2 0-1,2-5 23,-2 11-11,-1 4-11,0 9-225,-2 0-1635,-11 11 1882,-7 9 0,4-5 0,1 3 0</inkml:trace>
  <inkml:trace contextRef="#ctx0" brushRef="#br0" timeOffset="-197649.73">22742 16278 17958,'-39'-21'557,"-1"0"1,0 0-1,-8-6 1,2 8-418,2 20 0,2 9-45,10 1 0,2 5-28,-13 19 1,2 9-24,6 5 1,6 5-610,10-13 1,2 2 0,6-1 564,5 8 0,11-5-101,11-9 0,7-9-97,34-5-492,-12-17 1,3-7 583,0-12 0,1-9 184,-10 1 0,1-4 1,-4-2-175,6-13 1,-6-4 229,-4-3 1,-7 0 358,-2-13 45,-10 14-45,-7 16-236,-9 13 617,-8 25-828,2 29-35,-1 7 0,19 20-11,7-13-141,8-15 1,6-1-1804,7-1 1,2-2-2973,-1-2 1,3-4 4908,1-6 1,-3-6 0,-8-7 0,-7-6 0</inkml:trace>
  <inkml:trace contextRef="#ctx0" brushRef="#br0" timeOffset="-197515.73">23280 16515 17566,'-4'0'0,"0"0"-150,4 0 1,0 0 0</inkml:trace>
  <inkml:trace contextRef="#ctx0" brushRef="#br0" timeOffset="-197365.73">23233 16195 15549,'36'19'0,"0"0"0,21 11 0</inkml:trace>
  <inkml:trace contextRef="#ctx0" brushRef="#br0" timeOffset="-196982.73">23888 16168 19628,'-61'-7'605,"-1"0"0,3 1 0,4 6-555,12 6 1,4 7-1,0 13 0,7 10-39,13 9 1,7 5-623,5-1 0,8-1 555,11 3 0,9-5-34,1-19 1,4-5-270,29 11 525,2-19-149,-21-21 0,-1-10 16,0-17 1,-3-10-31,-6-1 1,-3-5 0,-2-1-402,-3 1 0,-3 1 1,-2-2 400,-2-5 1,-3-2 0,-1 4-4,-1-7 0,-5 0 69,-2 12 1,-2-3 0,-6 5 154,-11-7 0,-8 6-230,-9 3 1,-6 18-1,0 37 1,2 18-12,6 5 0,10 8-79,16 19 0,15 3-100,10-11 0,11 0-451,9-4 1,9 1 0,1-1-943,-9-11 1,1 0 0,0-1 0,1 0 1416,0-1 0,1 0 1,0-1-1,-4-2 1,19 14-1,-8-8 1,-10-8-1</inkml:trace>
  <inkml:trace contextRef="#ctx0" brushRef="#br0" timeOffset="-196783.73">24831 16104 20311,'38'-3'-402,"1"0"1,6 4-1,-5 0 1,-7 1-1,4 5 1</inkml:trace>
  <inkml:trace contextRef="#ctx0" brushRef="#br0" timeOffset="-196649.73">24950 16294 19841,'38'2'-1278,"0"1"1,-1-1-1,-1 0 1278,20-2 0,-24 0 0,-6 0 0</inkml:trace>
  <inkml:trace contextRef="#ctx0" brushRef="#br0" timeOffset="-196082.73">26623 16034 17857,'-12'-62'2555,"14"5"-2477,18 29 1,11 3-51,15 1 0,8 5-28,-8 6 0,3 2 0,-2 4-321,13 4 1,-4 9 275,-9 10 0,-11 10-33,-20 35 72,-36-9 0,-14 4 79,-4-3 0,-4 0 57,8-12 1,-2 1 0,3-4-18,-7 2 1,8-4-80,8 13-34,44-35-45,24-4-493,9-18 0,9-5-1720,-15 4 1,3 1 0,-1-2 2257,2-2 0,-1-1 0,-3 1 0,9 0 0,-8 1 0,-9 0 0</inkml:trace>
  <inkml:trace contextRef="#ctx0" brushRef="#br0" timeOffset="-195715.73">27369 15886 20165,'18'48'4,"0"0"0,9 3 0,7-8-794,0-22 0,5-7-174,8 3 1,2-8 436,-4-14 0,-2-10 532,-7-7 1,-6-5 240,-8 1 1,-5-2 695,-1-22 122,-14 31 247,-11 10-415,-8 23-638,-6 20-236,6 7-22,8 12-224,15-13-896,8 1-807,9-2 1927,21 2 0,-23-20 0,7-1 0</inkml:trace>
  <inkml:trace contextRef="#ctx0" brushRef="#br0" timeOffset="-194965.73">28783 15654 14775,'0'-6'2018,"-1"1"-1514,-48-7-191,18 9-218,-5-3 1,-2 1 16,-6 14 1,-1 3-24,-11 21-10,12 6-68,21-11 0,4 1 11,-1 17-10,14 2 21,6-12-10,9 11 33,7-8 44,7-5 136,0-16 133,-3-20-33,-4-9-78,13-20-213,0-6 11,2 0 213,-14 12-247,-10 16-22,-7 8 12,-5 14-1,4-4 0,-4 5 0,5-9-11,0-4-89,0-1-2186,-5-4-6510,-1-7 8785,-1-1 0,1 1 0,5 7 0</inkml:trace>
  <inkml:trace contextRef="#ctx0" brushRef="#br0" timeOffset="-194263.73">28476 15210 18440,'0'58'455,"0"0"1,0-10 0,0 0-417,0 16 0,0-1-266,0-16 0,0-1 244,-2 10 0,-1-1 76,1-13 0,0-2-88,-1-2 1,0-4 301,-1-4 186,4-23-359,6-17-112,6-4 242,12-12-253,3 5 1,4 0-18,7 1 0,3 1-5,13-2 0,0 3 11,-9 5 0,-3 4-23,-3 4 1,-5 1-11,2 3-135,-9-2-90,-14-11 191,-14-18 56,-9-2 22,-8-9-11,2 15 313,-4 4-167,3 12-112,1 7-1,5 18 1,6 37-23,3 0-6,3-12 1,1 1 5,6 22-22,0-20 0,2 1-230,0-2 0,0-1-1395,2 6 1,0-3-3374,3 12 5009,0-24 0,-11-23 0,1-5 0</inkml:trace>
  <inkml:trace contextRef="#ctx0" brushRef="#br0" timeOffset="-193548.73">29732 15518 14350,'1'-9'2924,"0"2"-2364,-1 7-436,0 0-45,0-3 100,-7 2-67,-11 4 56,-9 6-67,-1 4-23,2 3 34,7-2 45,-8 14 0,-2 9-23,-3 14-123,9-7 23,7 0-23,9-13-11,1 1 11,4-2 23,0 5 33,2-11 169,0-4 481,4-13-269,2-7-258,8-7-122,6-5-46,26-23-16,-17 16 0,2 1-18,10 0 1,1 4 0,-7 3 0,-2 6 11,28 18-79,-24 11-129,-18 3 1,-3 4-207,1 32 403,-21-25 0,-6-2 33,-13 16 0,-23-20 1,16-20-23,6-7-314,8-3-7933,7-23 8247,11 1 0,-2-4 0,6 11 0</inkml:trace>
  <inkml:trace contextRef="#ctx0" brushRef="#br0" timeOffset="-193199.73">30499 15667 18608,'-56'27'299,"1"1"0,11-8 0,8 5-283,18 12 1,9 3 28,12 15-11,15-7-1,15-9 34,27-10 34,0-22 56,-2-17 201,-14-24-321,-20-16 221,-6-12-230,-12 29 0,-3-3-11,-1-15 0,-9 2-264,-14 10 1,-9 7-875,-17 1 1,-6 11-682,1 16 0,-1 12-1846,-7 11 1,6 8 3647,23 0 0,6 0 0,-4 5 0,16-7 0</inkml:trace>
  <inkml:trace contextRef="#ctx0" brushRef="#br0" timeOffset="-192799.73">26962 17068 18742,'43'-21'390,"1"0"0,0 0 0,3-1 0,1 1 0,6 2-339,-6 6 1,4 1-1,4 1 1,1 1-1,2-1-980,-1 2 1,2-1 0,2 1 0,2 0 0,-1 1-1,0-1 925,-7 1 1,0 1 0,1-1 0,0 1 0,0-1-1,0 2 1,0 0-179,2 0 1,1 0 0,0 1 0,0 1 0,-1-1 0,-2 2 0,-2 0 69,6 0 0,-2 1 0,-3 0 0,0 1 0,0 0-132,11 0 0,0-1 1,-2 2-1,-1 0 75,-6 0 0,-1 2 1,-1-1-1,-2 2 169,9 1 0,-3 1 0,-6-1 0,-5 1 0,-8 0 0,15 6 0</inkml:trace>
  <inkml:trace contextRef="#ctx0" brushRef="#br0" timeOffset="-192633.73">28148 16851 16759,'53'-1'455,"0"0"0,0 0 0,6-2 0,0-1 0,2-2-388,2-1 0,1-2 0,5-1-771,-17 2 1,3 0-1,4 0 1,0-1-1,1 0 1,0 1-119,1 0 0,1 0 1,0-1-1,0 1 0,1 0 1,-1 0 677,0 0 1,1-1 0,-1 0-1,0 0 1,-2 1 0,-4 1 0,8-1-1,-2 1 1,-5 1 0,-8-1 0,-7 0-1,0 0 1</inkml:trace>
  <inkml:trace contextRef="#ctx0" brushRef="#br0" timeOffset="-188583.73">29301 16711 16411,'-18'-17'-486,"5"3"1,11 14 0</inkml:trace>
  <inkml:trace contextRef="#ctx0" brushRef="#br0" timeOffset="-188416.73">29296 16711 11101,'0'0'0</inkml:trace>
  <inkml:trace contextRef="#ctx0" brushRef="#br0" timeOffset="-186199.73">27785 15662 15471,'22'-21'1019,"-3"4"-627,-21 12 34,0 0-191,-3-4-22,-1 2-56,-3 0-124,-6 4 80,-36 2-74,11 2 1,-6 2 49,-13 2 1,-2 1-340,9-1 0,2 1 267,7 1 0,5 0 61,5 1 23,11-1-101,12-2 67,4-1 68,5-2-124,2 1 556,5 1-556,1 0 0,10 6-33,-3 2 44,2 5-22,-5-3 0,-1-2 0,-1-1 0,6 7-11,2 12 0,2 23 22,-12-17 0,-2 1-11,-2-3 0,-2-1 11,-3 2 0,-2-2 12,-4 11-1,-4 9 12,6-11 55,1-5 46,8-19 111,6-14-77,7-12 10,26-22-129,-16 9 1,1-1-23,0-1 0,1 1-6,25-19 1,-15 20-1,0 2-22,5 4 11,5 3-11,2 6 11,-12 5 1,1 5-24,-6 11 1,-2 7 0,1 9 0,-7 6 11,-12 2 0,-9 2-307,-10 8 0,-9-2 307,-4-9 0,-7-2 0,-15 13 0,-7-1 11,0-6 1,-1-3-7,2 0 1,0-3-12,8-12 1,5-5 5,1-5-157,10-8-449,6-4-469,4-3-707,2 0 1782,-12-1 0,14 1 0,-7 1 0</inkml:trace>
  <inkml:trace contextRef="#ctx0" brushRef="#br0" timeOffset="-183916.73">26656 17382 16860,'46'-19'193,"1"-1"1,0 1 0,-1 0 0,4-1-1,1 1 1,1 1 0,-1 3-178,-2 3 1,-1 2 0,2 1 0,5-1-933,1-1 1,4 0 0,4-1-1,2-1 1,1 1 0,0 1 931,-5 0 0,2 1 0,1 0 0,0 0 0,2 0 0,0 0 0,3 0-11,-7 1 0,2 0 0,2-1 0,0 1 0,2 0 0,-2 0 0,0 0 0,-2 1 0,-2 0-158,5 0 1,-1-1 0,-1 2-1,-2-1 1,0 1 0,-2 0-1,0 1 151,3 0 0,1 0 0,-2 1 1,-1 0-1,-5 1 0,-4-1 150,13 0 1,-8 1-1,-3 0-243,11 1 0,-7-1-1,-18 2 1,-7 0-50,-14 0 1281,-61 0-2794,-2 1 0,-5 1-488,-3-1 0,-1 1 2653,-7 1 1,5 0-1,7 0 1,9 1-1</inkml:trace>
  <inkml:trace contextRef="#ctx0" brushRef="#br0" timeOffset="-183699.73">29130 17115 15737,'63'-13'4,"1"-1"1,-1 0-1,1 1 1,-1 0-1,1 1-8,-1 0 1,0 1-1,4-1-618,-5 1 0,4 0 0,0 1 0,-2-1-138,-5 2 1,-1 1 0,-1-1 0,-1 1 608,0-1 0,0 1 1,-3 0-1,-4 1 1,15-2-1,-13 3 1,-15 1-1</inkml:trace>
  <inkml:trace contextRef="#ctx0" brushRef="#br0" timeOffset="-179900.73">9379 17401 11011,'-8'-5'2902,"2"2"-2129,6 3 1211,0 0-1424,4-3-448,-3 2-180,3-3-1534,-4 4 619,0 0 1,0 0 0</inkml:trace>
  <inkml:trace contextRef="#ctx0" brushRef="#br0" timeOffset="-179713.73">9617 17269 13274,'-6'2'-1681,"1"-1"0,5-1 1</inkml:trace>
  <inkml:trace contextRef="#ctx0" brushRef="#br0" timeOffset="-96492.73">4608 4740 13263,'-42'53'175,"0"0"1,-3 5 0,6 1-148,15-15 0,2-1-402,-4 7 0,-1-1 385,5-9 0,-2 1 15,1 0 0,-2 4 1,1 1-13,1 2 1,0 2 0,1-1-8,-1 1 1,1 0 0,1-1-387,-3 22 1,4-4 389,10-20 0,2-2-11,0 1 0,2 2 52,0-1 0,1 3-52,-1-2 0,1 5 0,-1 3 3,-1 8 1,1 4 0,-1 3-350,0-3 1,0 4-1,0 1 1,1 1 347,1-11 0,0 1 1,0 0-1,0-1 0,1-1-2,0 3 0,0-2 0,1 0 0,0 1 4,1-4 1,0 1-1,0 1 1,2-1 0,0-2-11,2 7 0,1-2 1,1 0-1,0 3 10,0-1 1,-1 1-1,0 3 1,1 0 0,1 0 3,0 2 1,2 2 0,-1-1 0,1 0 0,-1-3-9,1 5 0,-1-4 0,0 1 0,1 3 9,-2-3 0,1 4 0,0 0 0,0 0 0,0-3 0,-1-9 0,0-2 0,0-1 0,1 1 0,0 2-170,0 0 1,0 3-1,1 1 1,0 0-1,1 1 1,0-2 182,1 1 0,0 1 1,1 0-1,-1-2 1,2 0-1,-1-3-7,0 0 1,1-2 0,-1-1 0,1 0-1,2 3-4,-1-1 0,2 3 1,0 0-1,0 0 0,1 0 1,-2-2 5,1 5 1,0-2 0,0 0 0,0 0 0,0 3-13,0 0 1,0 1 0,1 2-1,0 1 1,0-1 0,-1 0-1,1-3 1,-1 0-1,0 0 1,0 0 0,1-1-1,-1 0-224,1-1 1,0 0-1,0-1 1,0 0-1,0-2 1,0-3 220,3 12 1,0-3 0,-1-2 0,1-1-3,0-3 0,1-2 0,-1-1 0,-1-4-105,-1-3 0,-1-4 1,0 3 118,4 15 1,0 3 0,-1 1-1,-6-18 0,0 1 0,-2 0 0,1-1-2,-1 1 0,1 0 0,-1-1 0,-2 0 18,1 16 0,-1-2 0,-2-3 37,-2 7 0,-1-1 309,-1-11 1,0 4-1,-1-2-320,-1-5 0,1-2 0,-1 2 0,1 4 0,0 2 0,1-4-34,3 14 1,3-8-23,-2-20 0,2-5 2065,12 20-2009,-5-29 795,1 0-1276,-7-8 828,-7-5 0,-2-10 0,-7-8 0</inkml:trace>
  <inkml:trace contextRef="#ctx0" brushRef="#br0" timeOffset="-94787.73">5082 4367 12871,'65'-33'72,"-1"1"1,-1 7 0,5 1 0,0 2-40,-2 3 1,2 1 0,2 1-1065,-8 2 1,4 1 0,-1 0 0,-1 2 1056,7-1 1,-1 3-1,5-1 12,-11 2 0,4 1 0,4-1 0,1 1 1,0 0-26,-7 1 0,0 1 0,2 0 0,1 1 0,1-1 0,3 1-1,-9 0 1,3 1 0,1-1-1,1 1 1,1 0 0,0 0-1,0 0 1,0 1-217,2 0 1,2 0 0,0 0-1,0 1 1,0 0 0,-1 0-1,-2 1 1,-2-1 217,-2 0 0,-2 1 1,-2-1-1,0 1 1,0 0-1,1 1 1,2 1 0,0 0 0,1 0 1,2 2-1,1-1 1,-1 1-1,-1 1 0,-1 0 1,-2 0-15,8 2 1,-3-1 0,-1 2 0,-1 0 0,1 1 0,3 1-42,-2 0 0,1 1 0,2 1 0,0 1 1,0 0-1,0 1 0,-2 0 41,-3 0 1,0 1 0,0 0-1,-1 0 1,-1 1 0,-2 0-1,-2-1-223,9 3 0,-3 0 0,-3 0 0,-1 0 0,0 1 222,10 2 0,-2 1 0,-2-1 0,-5-1 3,-3-1 1,-6-2 0,2 2 157,-6-1 0,2 2 0,0 0 0,0 1-146,14 7 0,0 1 0,0 0-12,-2 0 1,-1 0 0,-1 0 350,-6-1 0,-1 0 0,-4-1-343,5 3 0,-3 0 34,0 1 0,-2 2 637,-2-1 1,0 3-575,-9-1 1,1 3 0,-2 4 21,-4 2 1,-1 4 0,-2 3 37,5 11 0,-2 5 0,-5 3 238,-12-15 1,-3 3 0,-3 0-1,-2-2-365,1 7 1,-4-1-1,-2-1 11,-2 0 1,-2 0-1,-2-3-2,0 4 1,-1 0 44,0-4 0,1 3 1,0 2-40,1 6 0,0 3 0,1 0-53,-1 0 1,1 0 0,0 1-139,1 4 0,-1 0 1,1-3 141,-1-15 0,1-4 1,-1 5 6,0 1 0,1 4 0,-1 2 0,0 0 5,0 2 1,-1 1 0,1 2-1,-1 2-1,0-3 0,0 3 0,0 1 0,-1 1 0,0-1-9,-1 0 0,0 1 0,-1-1 0,0-1 0,0-2-4,-1 3 1,0-2-1,0-1 1,-1-1 2,-1-1 1,0-1-1,0-2 1,-1-2 6,-1 0 0,0-3 0,-2 4 10,0 4 0,-1 6 0,0 1 0,-1 1 2,2-14 0,0 1 0,-1 0 0,0 1 0,0 3-9,0 0 1,-1 3 0,1 1-1,-1 1 1,0-2 0,1-3-297,-1 0 0,1-1 0,0-3 0,0 0 1,0 0 299,-2 14 1,1-1-1,-1-2 1,2-4-8,-1-2 0,2-5 0,-1 4 17,1-3 0,-1 4 0,1 1 0,0 0 4,1 2 1,0 0-1,1 1 1,-1 2-6,1-2 0,0 3 1,1 0-1,-1 0 1,1-4-256,1 3 1,0-3 0,1-1 0,-1-1 248,2-2 0,-1 0 0,0-1 1,1-6-15,0-2 0,0-4 0,0 0-4,0-1 1,0 1 0,-1-2 189,1-1 0,-1-1 0,0 3-145,-1 15 1,-2 4-1,1 0-30,0-3 1,-1 0-1,0 2 25,1-9 1,-1 3 0,1-2 0,1-3 162,-1 2 1,1-3-1,0-3-165,-1 20 0,2-6-23,2-26 0,1-2 396,-1 9 1,1-1-385,-1-8 0,2-1 910,0 3 0,1-3-922,3 11 667,4-15-678,1-13 1620,2 7-1653,-4 1-247,0 7-683,-8-11-1435,-3-3-4257,-1-16 6644,-4-3 0,3-4 0,1-2 0</inkml:trace>
  <inkml:trace contextRef="#ctx0" brushRef="#br0" timeOffset="-90224.73">8050 14792 12042,'-6'28'1490,"2"-4"-1445,1-22-101,-3 0-4124,-1-3 4180,1-15 0,3 9 0,3-10 0</inkml:trace>
  <inkml:trace contextRef="#ctx0" brushRef="#br0" timeOffset="-87614.73">9415 14927 9476,'0'8'45,"0"-1"-45,0-7 67,0 0 157,18 4-191,-8-3-33,9-2 0,-13 0 0,-6-3 0</inkml:trace>
  <inkml:trace contextRef="#ctx0" brushRef="#br0" timeOffset="-87180.73">9387 14677 8277,'-56'4'0,"12"-1"0</inkml:trace>
  <inkml:trace contextRef="#ctx0" brushRef="#br0" timeOffset="-58943.73">29301 6940 12669,'43'0'571,"0"1"1,2-1-1,0 0-319,-3 0 0,3-1-151,3-2 0,5 0 1,1-1-1132,6-1 0,1 0 0,0 0 1030,-1-1 0,0 0 0,-2 0 3,-4 0 1,-1 0 0,-7 1 916,20-4-1222,-63 4 302,-42 6 0,-27 8 108,7 0 0,-5 2 1,-3 0-137,8 0 0,-2 0 0,0 0 1,4 1 299,-7 2 1,4-1-1,4 1 277,-13 2 0,23 0-89,43-6-404,76-6-56,-26-6 0,7-1 0,0 0-321,-1 1 1,1 1 0,1 0-700,3-2 1,1-1-1,-5 2 1020,1 2 0,-8 0 0,10 0 0,-23 0 0</inkml:trace>
  <inkml:trace contextRef="#ctx0" brushRef="#br0" timeOffset="-58222.73">29447 10983 16737,'-7'8'44,"39"-10"1,19-8 101,-1-3 0,3-2-124,-4 3 0,4 0 1,-2 0-776,18-6 0,-5 1 753,-18 6 0,-3 1 232,3-1 0,-4 2-489,-8 0 639,-63 11-326,-18 9 0,-8 3 128,1-2 1,0 0 0,2 3 0,9-1 510,14-2 637,53-4-1248,18-5 0,11-2-92,-2 0 1,4-1-1,0-1-716,-2 1 1,0 0-1,-1 0-87,0-1 1,0 0 0,-5 1-3028,-4 0 0,-5 2 3838,18 5 0,-28-4 0,-15 3 0</inkml:trace>
  <inkml:trace contextRef="#ctx0" brushRef="#br0" timeOffset="-57487.73">29823 14100 17162,'50'-35'310,"0"0"0,-7 6 1,-1 1-211,9-1 1,0 1-23,-10 7 1,1 1-51,17-5 0,0 1-34,-11 6 1,-1 2-180,-2 0 0,-6 4 185,-12 8 12,-51 17 66,-30 9-45,16-7 1,-1-1-344,-6 1 0,0 0 534,1 0 0,1 0 28,5-4 0,2 0 1171,-12 6-1131,71-10-202,27-8-51,7-3 0,7-2-438,1-2 1,5-2 403,-17 3 1,3-1 0,2 0 0,0 0-33,16-1 1,0-1 0,0 1-215,-16 3 0,2-1 0,-3 1 0,-4 0-308,20-2 0,-12 3 146,-6 2 18,-68 6-1777,-20 4-886,-24 4 3048,-15 3 0,29-5 0,7-3 0</inkml:trace>
  <inkml:trace contextRef="#ctx0" brushRef="#br0" timeOffset="-50135.73">26667 7374 6764,'-8'4'-252,"2"-2"0,6-2 0,0 0 0</inkml:trace>
  <inkml:trace contextRef="#ctx0" brushRef="#br0" timeOffset="-49713.73">27236 7382 10316,'64'-14'638,"0"0"1,0 0 0,3-2 0,1 0 0,1-1-494,-14 3 1,-1-1 0,3-1-1,4-1-721,-4 1 1,5-1 0,2-1 0,1 0 0,1 0 0,0 0 623,1 0 1,2 0 0,-1 0-1,2 0 1,-1 0 0,0 0-301,0 0 1,1 0 0,0 0 0,-1 0 0,-1 1 0,-1 1 253,7-1 0,-1 0 1,-1 1-1,-4 1 0,-4 1 13,5 1 0,-6 1 0,0 1 358,0 0 1,0 1-1,-5 0-267,0 0 1,-5 0 145,-7 2 1,-7 1-108,-16 2 1594,-19 3-1706,-3 2 2798,0 0-4153,-1 11 612,0-2-679,0 7-359,0-5 1748,9-3 0,-7-4 0,7-1 0</inkml:trace>
  <inkml:trace contextRef="#ctx0" brushRef="#br0" timeOffset="-48660.73">28305 10929 12154,'55'21'551,"0"1"0,1-1 1,11-2-1,4-3 1,4-4-454,-5-8 0,3-4 0,2-3 0,-1 0-901,-4-1 0,-1 0 1,1-2-1,6-2 891,-16 0 0,3-1 0,4-1 0,1-1 0,0 0 0,-1-1 0,-2 2-182,5-2 1,-2 0 0,0 1 0,1-1 0,0 0 0,2 1 96,-2 1 0,2 0 0,1 0 1,1 0-1,-1 1 0,-1 0 1,-3 2-38,1-1 0,-1 1 1,-1 1-1,-2 1 1,-2 0-1,-4 2-14,6 2 1,-3 1-1,-4 1 1,-6 1-4,17 3 0,-15 2 975,-24 3-677,-20-4-146,-33-19-90,-3 0 1532,-20-12-1543,10 9 1851,-8 3-3901,7 7-2510,-1 15 4560,17-2 0,11 6 0,8-9 0</inkml:trace>
  <inkml:trace contextRef="#ctx0" brushRef="#br0" timeOffset="-33346.73">19111 7794 15919,'0'-7'492,"0"2"-177,61 1-153,2-3 0,9-2-147,-17 3 0,3 0 0,3-1-648,-5 0 1,2 0 0,1 0 0,-2 0 632,8 0 0,-3 0 0,3 0-432,-6 3 1,2 0 0,0 0-1,-5 1 434,0 0 0,-3 1 0,-1 0 0,22 0 0,-12 1 0,-19 1 0</inkml:trace>
  <inkml:trace contextRef="#ctx0" brushRef="#br0" timeOffset="-32726.73">19031 11463 12860,'-42'58'829,"12"-8"-258,39-41 1166,26-2-493,31-6-1020,-29-3 0,3-2-489,10-3 0,1-1 382,-5-2 1,3-3-81,5 0 0,5-1 1,2 0-20,4-1 1,3-1 0,2 1-19,-10 3 0,2 0 0,0 0 0,-3 2-273,7-2 0,-3 2 1,-6 3-485,0 0 1,-10 5-1630,-12 12 2438,-52 6 0,10-5 1,-10-2-1</inkml:trace>
  <inkml:trace contextRef="#ctx0" brushRef="#br0" timeOffset="-32041.73">19178 14739 14103,'-1'4'2163,"-1"-1"-583,2-3-1188,62-23-258,-18 3 1,6-4-124,5 1 0,7-3 1,1 1-1005,5-2 0,3-1 0,-3 2 985,-10 5 1,-2 0 0,2 3-535,5 1 1,1 2-1,-7 2 648,-9 2 1,-6 2 0,-2 2 0,-6 1 0,-9 0-1</inkml:trace>
  <inkml:trace contextRef="#ctx0" brushRef="#br0" timeOffset="-30920.73">30083 6938 12333,'43'6'497,"-1"0"0,0-1 0,0 0-139,8 0 0,4-3-83,10 0 0,6-5-1177,-10-4 1,4-4 0,-2-1 916,-9 1 0,-2-1 0,0-6 15,10-15 0,0-9 0,-7-5-129,-13-3 1,-6-6-1,-3-4 127,-3 3 0,-1-4 0,-2-3 0,-4-1 325,-4-4 0,-4-3 0,-2-1 0,-3 4-425,-2 11 1,-2 1-1,-2 2 1,-2 1 198,-4-15 0,-2 2 0,-5 6 7,-5 3 1,-9 5-132,-5 11 0,-7 2 1,-5 4 40,-7 5 1,-7 6 0,-3 1-45,1 5 0,-3 1 0,-2 3 0,1 3-27,-11 2 0,0 4 0,1 4 27,-3 4 0,0 3 0,4 2 3,17 0 1,3 2 0,-3 2 10,0 2 0,-3 1 0,-1 3 0,2 1-20,1 2 0,0 1 1,1 3-1,-1 3 6,-6 6 0,-1 4 0,1 2 0,6 5 0,5 4 0,3 5 0,5 2 0,3-1 3,-1 9 1,5 0 0,5 2-4,4 5 0,5 2 0,4-3 3,5-16 1,3-2 0,1 3-8,2 17 1,2 4-1,7-1 7,7-2 1,6-1 0,6 0 4,0-11 1,4 2-1,4-3 1,2-4-6,7 1 1,3-5 0,4-5-4,5-7 0,3-6 0,-1-6 0,6-4 0,2-7 277,-7-6 1,4-2 0,1-3-585,0-2 1,0-2 0,0-1-419,-1-1 1,-1-1-1,-1 0-1914,21-5 0,-7-1 2639,-26 1 0,-7 0 0,8 0 0,-17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20:58.7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4254 3512 18608,'15'14'0,"5"16"5,-5 2 1,1 4-6,1 2 0,-1 3 0,3 15 0,-1 5 95,-5-4 1,-3 1-465,1 4 0,-2-2 414,-6-20 0,-2-5 599,-1 4 431,1-32-14,4-41-1016,-3-4 0,-1-5-6,2-4 0,-1-3-552,-2-15 0,0 0 513,0 15 0,0 0 0,0 4 0,0-3 0,0 0 9,2 2 0,1 1 1,2-1-37,2-5 1,4 0 0,4 5-106,16-10 0,10 12 76,16 18 0,7 15-107,-9 12 1,0 11-389,4 9 1,-6 9 169,-20 1 0,-9 7 78,-6 20 1,-14 5 305,-14-19 1,-7 0 0,-2 0 11,2 1 0,-1-1 0,-5-2 52,-7-3 1,-6-3 0,3-4 38,-2-2 1,2-4 337,1-1 1,3-3-266,-5 3 65,10-2-244,27-13 573,10 6-573,10 4 11,11 3 0,8 2-11,3 0 922,2-1-1157,10 2-1984,-9-10-44,-4-2-3104,-13-20 5367,-11-9 0,-9 4 0,-2-1 0</inkml:trace>
  <inkml:trace contextRef="#ctx0" brushRef="#br0" timeOffset="316">5273 3934 16255,'8'-2'2767,"-2"1"-2116,-6 1-293,0 0-313,45-47-23,-22 22-22,6-6 0,-1 0 34,-8 3-1,-8-8 315,-15 4-102,-15 4-134,-18 24-67,-3 21 0,-3 21-23,8 10-22,5 0-34,11 0-906,19 5-1335,42-15 359,7-7 571,-9-24 1,3-6 481,-6-6 1,1-5 862,23-11 0,-2-2 0,-3 0 0,-18 5 0,-1-1 0</inkml:trace>
  <inkml:trace contextRef="#ctx0" brushRef="#br0" timeOffset="517">5870 3762 17521,'-33'-19'1075,"-1"0"1,2 2 0,3 4-762,-7 13-247,2 3-269,18 10 180,17 4-314,25 12-23,17 2 6,-7-10 1,0 3-86,-7 0 1,-4 1 359,-1 3 0,-10 1-1883,-36 13-5984,-14-17 7945,-15-21 0,34-6 0,7-5 0</inkml:trace>
  <inkml:trace contextRef="#ctx0" brushRef="#br0" timeOffset="1200">6246 3705 18664,'47'-15'33,"-1"-1"1,-12 5 0,-2-2 11,21-14 223,-32 8 842,-12-7-382,-17 3-582,-18 2-135,-26 14-11,17 22 0,0 7 0,4-3 0,3 4 0,-2 14 0,6 3-11,11-8 0,6 1-158,6 11 1,11 0-235,16-5 0,8-3 291,-1 0 0,4-5-228,13-8 0,2-8 340,-13-7 0,1-6 17,13-4 0,1-7-47,-7-7 0,-2-6 170,3-8 0,-6-5 370,-13-5 0,-10-1 28,-7-22-247,-25 16-213,-10 28-78,-5 8-22,1 6-45,1 4 246,15 9-537,17-2 77,24 5-246,21-7 269,-7-5 1,4-3 206,0-6 1,0-3 72,4 1 1,-2-2 162,-16 0 0,-5 1 364,-1-4-90,-24 13-358,-4 2-78,-5 2 21,-4 7-32,-6 6-1,-1 21-1367,13 4-224,14 0-2308,19-7 78,14-17 3810,7-5 0,-20-6 0,-5-2 0</inkml:trace>
  <inkml:trace contextRef="#ctx0" brushRef="#br0" timeOffset="1883">7485 3685 20557,'34'8'-716,"10"-2"626,-10-1 0,2 0 34,22-1-44,-3-11 100,-19-4 33,-5-10-10,-2-3-23,-5-2 0,-5 3 11,1 2 56,-8 6 0,0 4-44,-5 3 55,-1 1-56,3-7 292,-4-4 257,0-7-347,-9 6-224,-5 8-11,-8 23 0,-4 15 0,-2 18 11,2 7-392,13-17 0,5 1-354,12-3 1,7-3-566,18 26 1020,-1-35 0,5-8-107,-3-6 0,2-5-1238,16-3 0,2-6 1137,-8-7 1,-2-7 1148,2-7 0,-6-5-56,-16 2 0,-8-2 336,-9-1 0,-8 2 1042,-11-12-515,-5 8-382,-5 9-525,1 8-371,4 9-146,5 5-178,12 14 22,12 6 66,17 14-526,12 4 0,-5-8 1,0 3-914,-8 3 0,-9 5 644,-11 10 1,-13 2 621,-25 1 1,-14-4-169,-2-7 0,-5-6-1922,-3-6 1,4-6 2319,-2-8 0,26-8 0,11-4 0</inkml:trace>
  <inkml:trace contextRef="#ctx0" brushRef="#br0" timeOffset="2150">10348 3221 17992,'39'-7'-194,"0"1"1,16-5 0,-42 11-1</inkml:trace>
  <inkml:trace contextRef="#ctx0" brushRef="#br0" timeOffset="2301">10397 3558 18597,'48'-7'-1343,"0"0"0,0 0 0,10-2 0,-7 0 0,1 3 0,-33 2 0</inkml:trace>
  <inkml:trace contextRef="#ctx0" brushRef="#br0" timeOffset="3882">13504 2791 12423,'0'-5'1871,"0"1"123,0 4-1400,-3-16-246,2 12-337,-4-10 0,2 30-11,-1 16 78,2 23-56,4-3 1,6 3-1,10-3 1,6-2-400,-3 3 0,5-5 382,10-11 1,4-8 22,-9-15 0,2-4 22,11-1 1,1-7 10,-4-12 1,-3-9 10,5-8 1,-7-10 106,-10-19 1,-11-9-527,-12 17 0,-5-2 0,-2 2 347,-3-12 0,-4 3-17,-6 7 1,-4 8-96,-11 9-595,-13 22-2411,16 31 3118,2 2 0,19 5 0,10-15 0</inkml:trace>
  <inkml:trace contextRef="#ctx0" brushRef="#br0" timeOffset="4101">14306 2648 17722,'0'-7'-33,"0"0"33,0 7 22,5 60-22,3-14-622,3 16 1,2 6-1749,2-19 0,0-3 2370,0 0 0,-1-4 0,7 10 0,-13-38 0</inkml:trace>
  <inkml:trace contextRef="#ctx0" brushRef="#br0" timeOffset="4333">14804 2797 16255,'2'45'-228,"0"0"0,6 11 0,3-2-1694,3-14 1,2-3 1921,-1 1 0,-1-3 0,6 6 0,-15-30 0</inkml:trace>
  <inkml:trace contextRef="#ctx0" brushRef="#br0" timeOffset="4484">14718 3056 18709,'45'-16'-1102,"1"0"0,-1 0 0,6-5 1,-8 5-1,-16 12 0</inkml:trace>
  <inkml:trace contextRef="#ctx0" brushRef="#br0" timeOffset="4616">15221 2997 19370,'0'5'-975,"0"-1"-960,0-4 0,0 0 1</inkml:trace>
  <inkml:trace contextRef="#ctx0" brushRef="#br0" timeOffset="4867">15577 2576 19134,'2'49'-312,"1"0"1,-1 1 0,3-2-1,1 0 1,4-1 311,6-2 0,3-1 0,-1-4 0,-4 1 0,2-6 0,20 4 0</inkml:trace>
  <inkml:trace contextRef="#ctx0" brushRef="#br0" timeOffset="5117">16016 2801 19280,'-31'15'302,"0"0"1,-19 16-224,30 13-79,21-13-403,18 3-225,20-20-134,-4-12 0,3-6 554,-5-9 1,-2-4 241,27-15-34,-29-16-863,-33 17-6980,-27 6 7843,5 13 0,-6 4 0,19 8 0</inkml:trace>
  <inkml:trace contextRef="#ctx0" brushRef="#br0" timeOffset="5351">16380 2727 19908,'1'-11'2084,"-1"2"-1950,0 9-134,-37-12-56,23 10-134,-24 2-146,61 29-12,1 5-55,22 13-460,-16-10 90,-11 0 78,-9-1-381,-19-4-2184,-7-5 3260,-9-10 0,9-8 0,5-7 0</inkml:trace>
  <inkml:trace contextRef="#ctx0" brushRef="#br0" timeOffset="5567">16634 2675 22933,'7'35'-275,"3"-2"1,2 3-107,2 5 0,0 1 213,1 0 0,-2-2-51,-3-5 1,-3-3-578,-4 2-5221,-7-5 6017,4-15 0,-4-4 0,4-10 0</inkml:trace>
  <inkml:trace contextRef="#ctx0" brushRef="#br0" timeOffset="5768">17960 2896 17622,'38'-4'-232,"0"0"1,0-1-1,1-1 232,13-8 0,-4-1 0,-1 2 0,-12 2 0,-1 0 0</inkml:trace>
  <inkml:trace contextRef="#ctx0" brushRef="#br0" timeOffset="6549">19850 2456 11863,'1'-5'4280,"1"2"-2061,-2 3-1447,-14-26-749,-1 20 44,-16-6-45,-1 38-22,6 13 0,2 8 6,5 5 0,6 4-334,6-11 1,3 3 0,5-3 254,9 8 0,9-6-218,12-7 0,6-9-169,2-14 1,3-7-51,4-2 1,0-4-80,0-1 1,0-4-681,-2-4 0,-1-4 1269,-3-3 0,-4-1 0,5-5 0,-14 0 0</inkml:trace>
  <inkml:trace contextRef="#ctx0" brushRef="#br0" timeOffset="6684">20300 2628 17700,'-5'51'-654,"1"-1"1,0-3-1,8-7-1833,30-7 2487,5-7 0,-16-12 0,-4-7 0</inkml:trace>
  <inkml:trace contextRef="#ctx0" brushRef="#br0" timeOffset="7001">20786 2747 19572,'-44'-5'141,"-1"-1"1,5 3 0,6 4-142,6 13-22,11 5-23,9 2-358,27 3-1,26-11 180,5 0 202,12-18 22,-23-3 0,-7-6-79,-4 3-1478,-5 5 1232,-11 9 157,-1 10 146,-8 2-158,1 2-727,4-7-1368,5-5-2980,6-2 5255,6-6 0,-9 3 0,-2-3 0</inkml:trace>
  <inkml:trace contextRef="#ctx0" brushRef="#br0" timeOffset="7134">21066 2578 13454,'0'0'0</inkml:trace>
  <inkml:trace contextRef="#ctx0" brushRef="#br0" timeOffset="7566">21372 2694 16513,'32'11'2095,"-6"-9"-1837,-13-14-135,-1-9-56,10-13-78,9 2-236,9 5-963,0 26 661,-12 14-515,-3 22 1019,-14-12 45,-1 1 45,-4-16 605,-1-4 179,5-9-605,0-4-23,6-5-66,1-1-90,12 2-214,6 6-1096,4 7 1265,-1 4 0,-2 2 0,-11-1 0,24 4 0</inkml:trace>
  <inkml:trace contextRef="#ctx0" brushRef="#br0" timeOffset="7817">22233 2457 21219,'-50'1'-135,"10"4"56,47 16-145,8 1-369,12 4 190,10 0 246,2 1-583,6 6 124,-26-4 594,-13-4-225,-33-8-1254,-11-13 1501,-11-1 0,24-3 0,-1 0 0</inkml:trace>
  <inkml:trace contextRef="#ctx0" brushRef="#br0" timeOffset="8300">22971 2616 17543,'-1'42'224,"0"0"0,5 18 1,2 1-220,-1-21 1,1 0-232,4 15 1,0-1 180,-3-19 0,-1-2 91,0 3 0,-2-2-46,1 11 198,-1-8 105,-4-37 122,-3-19 159,0-19-192,-3-18-157,4 0 0,0-8-147,1 13 0,0-2 0,1-3 35,0 5 0,0-2 1,1-1-1,0 3-725,0-7 0,0 2 1,1 2 634,2-16 1,1 8-1,8-1-33,6 18-67,10 16 22,3 17 1,6 9-40,10 13 0,0 7 28,0-4 0,-1 5 40,-2 12 0,-8 5-332,-11 20 1076,-25-17 1,-8 1-1289,-10-3 0,-4-2-4356,0 1 1,0-4 4308,-16 5 0,21-25 0,16-11 0</inkml:trace>
  <inkml:trace contextRef="#ctx0" brushRef="#br0" timeOffset="8601">23915 2385 17834,'-51'-5'672,"0"0"1,9 3 0,3 3-707,-16 17-179,34 3-403,50 14 302,5-17-89,26-1 235,6-13 291,-9-10 135,-5 2-258,-21-3 67,-21 5-78,-5 13-504,-4 9-3329,-2 5 3844,0-4 0,0-10 0,1-9 0</inkml:trace>
  <inkml:trace contextRef="#ctx0" brushRef="#br0" timeOffset="8733">24063 2338 12109,'-14'7'0,"2"-1"0</inkml:trace>
  <inkml:trace contextRef="#ctx0" brushRef="#br0" timeOffset="8900">24312 2039 15930,'0'0'0</inkml:trace>
  <inkml:trace contextRef="#ctx0" brushRef="#br0" timeOffset="9266">24947 2119 18915,'-49'7'154,"0"-1"1,0 1 0,3 6-1,0 2 1,5 5-150,-13 19 1,10 5-527,16-6 1,13 0 520,21-2 0,13-4-6,8-13 1,7-6 5,5-1 0,1-4-34,1-1 0,2-4 164,12-11 0,0-10-69,-6-9 1,-2-7-29,-1-4 1,-5-6-493,-9-12 0,-8-5 492,-11 5 1,-4-4-1,-3-2 1,-2-6 0,-4 0 17,-3 6 0,-3 0 1,-3 1 108,-4-2 1,-2 1 0,-4 7-161,-6-3 0,-6 18 0,-35 36-22,26 51-23,24-7 0,5 7-152,1 12 1,8 4-155,5-16 0,4 2 1,3 0-715,2 4 1,3 2 0,6 2 1064,3-10 0,5 4 0,3 0 0,-1-3 0,-5-4 0,7 15 0,0-4 0,2-6 0,1 0 0,0 1 0</inkml:trace>
  <inkml:trace contextRef="#ctx0" brushRef="#br0" timeOffset="10017">14334 5049 17129,'15'-54'377,"0"0"0,1 3 1,9 7-233,26 13 1,12 12-1628,-15 10 1,3 5-1,0 1 1478,-2 2 1,0 2-1,-1 6 4,-3 7 0,-1 5 0,-10 6 255,-8 16 0,-13 6-317,-11 4 0,-10 1 23,-8 2 0,-9 0 57,-6-10 1,-6 0 0,-1-2 14,5-6 1,0-2 0,0 0 235,-1-1 1,0 1 0,10-3-315,12 20-100,50-30-52,3-17 1,6-4-412,0-4 0,3-2-808,3 0 0,4-1 1,-2 0 1415,7-2 0,-1 0 0,1 0 0,-6 1 0,-11 3 0</inkml:trace>
  <inkml:trace contextRef="#ctx0" brushRef="#br0" timeOffset="10702">15773 4814 17398,'-53'-7'522,"0"0"1,1 4 0,4 6-478,-12 19-34,21 6 1,4 7-29,9-2 0,6 3 45,3 3 0,8-1 6,26 12-1,32-27-33,14-21-174,-28-7 1,0-3 173,0-1 0,-1-3 0,-1-3 0,-2-3 0,21-21 107,-28 14 0,-3-2 1003,2-11-976,-6 5-134,-21 31 12,-5 25-1,0 12 0,0 7-437,2 7 1,4 5-1138,8 10 0,7 0 1563,6-10 0,3-6 0,15 6 0,-4-30 0</inkml:trace>
  <inkml:trace contextRef="#ctx0" brushRef="#br0" timeOffset="13318">16231 5043 16591,'3'-3'3037,"0"1"-2869,-3 2-168,36-29 0,-1 21-6,-2-9 1,5 5-85,4 19 0,-2 12-202,-8 7 1,-7 8 201,-2 14 1,-12 6 128,-22 7 1,-12 1 150,-4-6 0,-4-5-156,2-11 0,3-6-57,6 1 1,39-24-706,20-15-1071,5-8 1,5-4 1798,7-4 0,-1-2 0,-12 5 0,-2 0 0,-7 1 0,-1 0 0</inkml:trace>
  <inkml:trace contextRef="#ctx0" brushRef="#br0" timeOffset="13833">17217 4927 18709,'-1'-12'1311,"-17"3"-1042,-19 13 11,-8 3-56,6 1-146,16 0-78,9-2 22,5 2 1,-13 22-12,-12 26-34,17-26 1,1 0 16,-1 5 1,2-2-29,4 9 1,5-1 10,17-17 113,17-8-56,10-21-34,14-9 11,-2-3-11,4 6-34,5 6-67,-1 12 1,-6 13-421,-29 7 0,-8 6 493,-10 6 0,-7 2 28,1 0 0,-6-2 0,-8-3 0,-3-6-113,-6 0-2441,1-16 2554,11-28 0,1 10 0,9-18 0</inkml:trace>
  <inkml:trace contextRef="#ctx0" brushRef="#br0" timeOffset="14316">17899 4920 17510,'29'-42'3507,"-8"8"-3451,-26 31 0,-4 2-33,-20 14-12,-16 19 0,14-8 0,-1 2-28,1 3 1,3 0 4,-13 14 12,22-15 0,16-18 12,3-2 77,7-6 214,26 1-169,25-3-134,5 3-11,-29 1 0,-2 2-1,8 13-77,-5 28-46,-19 16 79,-18-22 0,-8 0-717,-4-4 0,-4-4-2185,-21 10 2958,9-27 0,22-17 0,3-3 0</inkml:trace>
  <inkml:trace contextRef="#ctx0" brushRef="#br0" timeOffset="14467">18025 4847 18922,'44'-8'-589,"0"0"1,0 0 0,5-2 0,-9 2-1,-11 7 1</inkml:trace>
  <inkml:trace contextRef="#ctx0" brushRef="#br0" timeOffset="14766">19343 4988 20826,'-5'4'101,"40"-9"-2493,4-2 0,6-1-1609,8-2 1,3 0 3834,-9 2 1,3 0-1,-6 2 1,20-4-1,-9 2 1</inkml:trace>
  <inkml:trace contextRef="#ctx0" brushRef="#br0" timeOffset="17399">21109 4949 14911,'-63'1'3439,"10"-9"-2621,26-6-291,9-11-348,8-4-78,6-1 78,30-14-174,2 25 1,7 5-6,0-4 0,4 6-254,9 9 1,0 8 247,-11 5 1,-5 7-169,4 18 1,-8 9 128,-13 1 0,-10 4 157,-12 13 0,-13 0 246,-14-4 1,-6-5-507,2-14 0,0-4 164,6-6 1,6-3-17,10-5-235,27-4-383,45-13-743,-7-12 0,3-4 5,0 3 0,1-3-1959,3-7 1,-2-2 3314,-17 6 0,-5 2 0,6-3 0,-13 3 0</inkml:trace>
  <inkml:trace contextRef="#ctx0" brushRef="#br0" timeOffset="17866">22148 4786 20882,'-37'-30'146,"-1"0"0,1 4 0,-1 6-163,1 13 0,2 6-39,-16 7 45,12 10 0,20 15-1,7 0 1,0 4 11,2 2 0,2 2-6,-1 0 1,1-1 5,1 26 0,6-31 0,2-6 11,5-12 180,15-15-180,25-23-11,2-1-28,-16 9 0,0 3-51,17 3-122,1 15-225,-6 15-314,-19 6 1,-4 8 403,-7 6 0,-5 2 280,0 0 0,-5 1 28,-8-2 0,-5-3-365,-14 7-5019,-7-4 5412,13-22 0,2-5 0,14-15 0</inkml:trace>
  <inkml:trace contextRef="#ctx0" brushRef="#br0" timeOffset="18202">22677 4856 20210,'-47'5'325,"1"0"0,7 6 0,13 8-325,42 43-213,18-6-116,-3-29 0,5-5 189,-4-7 0,1-4 61,2-1 1,1-2-62,-1-2 0,2-1 39,11-2 1,1-1 83,-7-5 0,-1 0-73,-3 3 1,-3-2 37,6-4 52,-31 12 81,-15 8 21,-7 9-35,-13 15-493,11-2 479,37-4 0,-14-14 1,30-15-1</inkml:trace>
  <inkml:trace contextRef="#ctx0" brushRef="#br0" timeOffset="18433">23904 4612 19807,'-51'8'545,"0"0"0,15 11 1,11 6-535,25 34-296,16-22 1,9-1 284,3-8 0,4-3-28,0 0 0,1-1-275,-3-2 1,-1 0-2668,14 23-6409,-47-20 9403,-16-12 0,-13-12 0,10-10 0</inkml:trace>
  <inkml:trace contextRef="#ctx0" brushRef="#br0" timeOffset="18550">23885 4638 16591,'50'-23'108,"0"-1"1,0 3-1,1 4-417,-7 12 1,0 3-1991,7 0 1,2 1 2298,6 0 0,-2 2 0,-22-1 0,-3 0 0,23 0 0</inkml:trace>
  <inkml:trace contextRef="#ctx0" brushRef="#br0" timeOffset="18801">25105 4547 19482,'-48'15'567,"-1"1"1,5 0 0,7 5-557,3 27 0,24-11 1,9 1-7,19-4 1,10-4-326,14 2 1,6-6-344,3-9 0,1-9 663,3-9 0,-3-8 0,9-16 160,-33-3 0,-8-6-227,-12-4 0,-12-2-589,-16-8 1,-11 4-1543,-4 9 1,-7 8 2197,-16 4 0,0 8 0,7 11 0,5 4 0</inkml:trace>
  <inkml:trace contextRef="#ctx0" brushRef="#br0" timeOffset="19117">18318 7324 19773,'38'-28'-1264,"0"-1"0,0 1 0,15 3 1,4 5-1,2 2 1264,2 2 0,2 4 0,-3 3 0,-8 2 0,-2 3 0,-8 1 0,15 3 0</inkml:trace>
  <inkml:trace contextRef="#ctx0" brushRef="#br0" timeOffset="19250">18967 7526 18698,'58'12'-388,"1"0"0,-4 5 1,-20-15-1,1-1 0</inkml:trace>
  <inkml:trace contextRef="#ctx0" brushRef="#br0" timeOffset="19567">19685 8417 21902,'50'2'84,"0"0"1,1 0 0,-5-5 0,5-3-1,4-1 1,4-2 0,3-1 0,1 0-1,2-1-582,-8 3 1,1-2 0,2 0 0,2-1 0,1 0-1,2 0 1,1-1 0,2 1 0,2-1 0,1 1-1,1 0 502,-13 3 0,1 0 1,2-1-1,1 1 1,2-1-1,1 1 0,0-1 1,2 1-1,0-1 1,0 1-1,1 0 0,0 0 1,-1 0-1,1 0 1,-1 0-1,-1 0 0,0 1 1,-1 0-65,-3 0 0,0 0 0,0 0 0,-1 0 0,1 0 0,-1 0 1,1 0-1,-1 1 0,0-1 0,0 1 0,1 0 0,-1 0 1,1 1-1,0 0 0,0 0 0,0 0 0,1 1 0,0 0 56,0 0 1,1 1-1,1 0 1,0 0-1,1 0 1,0 1-1,0-1 1,0 1-1,0 1 1,0-1-1,0 1 1,0 0-1,-1 1 1,-1-1-1,0 2 1,-1-1-1,0 1 1,-2 0-1,-1 1-35,9 1 0,-2-1 1,-1 2-1,-2-1 1,-1 1-1,0 1 1,0 0-1,-1 0 1,1 1-1,1 1 0,0 0 1,2 1-1,1 0 1,2 1 13,-11-1 1,1 1 0,0 0 0,2 1 0,1 0 0,0 0 0,0 1 0,1 1 0,1-1 0,-1 1-1,1 1 1,0-1 0,0 1 0,0-1 0,-1 1 0,1 0 0,-1 0 0,-1 0 0,0 0 0,-1 0-52,1 0 0,-1 0 0,0 1 0,0-1 1,-1 1-1,1 0 0,-1 0 0,0 1 0,0-1 1,0 1-1,0-1 0,0 1 0,0-1 0,0 1 1,1 0-1,-1-1 0,1 1 0,1-1 1,-1 0 60,1 1 0,1-1 1,1 1-1,0 0 1,1-1-1,0 1 1,0 0-1,1 0 0,-1 0 1,1 0-1,-1 0 1,-1 0-1,0-1 1,-1 0-1,0 1 1,-2-2-1,0 1 0,-2-1 1,-1 0-1,-2 0-4,12 2 0,-2 1 0,0-1 0,-2 0 0,-1 0 0,-1 0 0,-1-1 0,-2 0 0,0-1 1,-1-1-1,0-1 0,-2 0 0,-1-2-121,10 1 1,-1-1-1,-1-1 1,-2-1-1,-1-1 1,-2-1 0,-2-2-1,-4-1 1,-2-3-481,19-3 1,-7-5 0,-4-3 0,0-1 619,-4-1 0,-1-2 0,-2-1 0,-6 1 0,11-6 0,-7 1 0,-12 4 0,0-1 0</inkml:trace>
  <inkml:trace contextRef="#ctx0" brushRef="#br0" timeOffset="24700">22150 6748 19605,'10'-60'124,"10"7"-124,26 29 11,-5 11 0,5 2-28,2 2 0,2 6-95,2 11 0,-3 7 84,-14-1 0,-8 7 28,-13 11 0,-10 5 28,-11-5 0,-9 0 11,-16 10 1,-7 0-7,-3-2 1,-3-3-578,-4 2 0,1-4 538,15-13 0,5-2 351,2 0-367,22-13 250,25 3-228,32 7-113,-9-2 1,3 3-498,5 5 0,-2 3 425,-10-5 0,-5 2 107,5 25 635,-41-18-42,-39 12-420,10-23 1,-5-3-640,-10 1 0,0-3-2733,8-3 0,1-5 3277,-19-13 0,38 4 0,5-8 0</inkml:trace>
  <inkml:trace contextRef="#ctx0" brushRef="#br0" timeOffset="25450">23094 7029 19459,'-5'-63'494,"13"3"-483,14 29 0,9 2-11,7-5 0,4 2-772,1-2 1,2 2 771,2 4 0,0 5-56,-13 12 0,-1 3 376,30 0-432,-12 24 11,-17 15 56,-16 25 56,-32 0 1,-14 6-213,3-16 1,-5 1-1,-2 0 209,3-5 1,-2 1-1,-1 0 1,2-3 2,-5 4 0,1-3 0,4-2 0,-6 5 1,14-6 33,26-4-315,54-12-357,-15-19 0,5-8 615,13-9 1,1-7 185,-14 2 0,-4-6-68,-8-5 1,-9-3 341,-10-15 118,-27 0-386,-21 2-136,-10 18 1,-10 4-73,-7 5 0,-4 5-531,15 3 0,-1 1 0,2 2-993,-7 5 1,6 3 1551,-9 6 0,46-1 0,10 0 0</inkml:trace>
  <inkml:trace contextRef="#ctx0" brushRef="#br0" timeOffset="26732">24365 6879 12031,'3'-3'4380,"-1"1"-3125,-2 2-907,-11-9-34,-12 21-253,-1 7 1,-1 8-51,-5 15 1,3 7 27,2 10 0,5 2-218,6-12 1,7-3 211,11-8 1,8-6 78,26-2-23,0-17 1,6-5-146,0-6 0,2-6 11,6-10 1,-2-6-103,-14 2 1,-6-6 140,-8-7 1,-8-4-18,-6-20 1,-17 15 0,-9-1-6,-5 6 0,-6 3-96,-12-1 1,-4 5-527,8 10 0,0 6-1871,-25 5 2521,38 9 0,12-1 0,9 1 0</inkml:trace>
  <inkml:trace contextRef="#ctx0" brushRef="#br0" timeOffset="27283">25406 6631 18922,'0'-12'840,"0"2"-78,0 10-762,0 0-11,-20-27-1,3 20-10,-41-9 22,-1 42-6,26-11 1,1 2-12,0 4 0,2 0 17,-10 14-11,3 0-23,6-2 23,7-1 11,4-4 0,5 8 34,4-6-12,4 1-11,4-13 45,2-10 157,1-7 516,5-2-584,28-12-100,29 1-45,-27 4 0,1 1-289,6 4 0,-2 5 278,18 16 11,-4 13-45,-8 15 6,-24-11 0,-8 3 27,-9-2 1,-9 0 39,-13 5 0,-8-4-28,-1-10 0,-3-6-6,-9-5 1,0-6-500,-10-4-6956,2-19 7461,19-10 0,5 3 0,17 1 0</inkml:trace>
  <inkml:trace contextRef="#ctx0" brushRef="#br0" timeOffset="27483">25311 6647 20513,'49'-42'-146,"1"0"0,-8 16 1,5 2-1,2 4-1315,11 3 1,3 4 0,0 2 1130,-6 2 0,-1 1 0,-3 2 0,12 0 1,-10 1-1,-6 3 0</inkml:trace>
  <inkml:trace contextRef="#ctx0" brushRef="#br0" timeOffset="28833">20961 8301 17218,'-39'-47'273,"-1"1"0,3-4 0,3-1-38,11 4 0,4-5-1316,4-5 0,3-7 0,2 3 1107,2 11 0,2 2 0,2-3-24,-1 1 1,2-1 0,1-2 0,2 0-5,4-1 0,3-1 0,1-1 0,1 1 2,1-2 0,0 0 0,3-1 0,2 0-21,0 5 1,2-2 0,1 1 0,1 1 0,0 3-81,1 0 0,0 2 1,1 3-1,2 2 82,8-5 1,3 3-1,0 6 19,7 2 0,3 5-134,0 4 0,5 0 0,2 2 134,4 0 0,2 1 0,4 0 0,-2 3 0,5 0 0,1 1 0,-2 2-119,-8 3 1,-1 0 0,0 2 0,1 1 118,4 0 0,2 1 0,-1 1 0,-2 0 8,-7 2 0,-1 1 1,0 1-1,1 0-3,4-1 1,2 1 0,0 1 0,1-1 13,4 0 1,-1 1 0,3-1-1,5 1-19,-12 1 0,3 1 0,3-1 0,2 1 0,2 0 0,0 0 0,0 0-143,-8 1 0,0 0 1,0 0-1,1 0 1,1 0-1,1 0 1,1 1-1,2-1 1,0 0 146,-7 1 1,2-1 0,2 1-1,1-1 1,0 1 0,1 0-1,0-1 1,0 1 0,-1 0-1,0 0 1,-2-1 0,-1 1-88,3 0 1,0 0 0,-1 0 0,-1 0 0,0 1 0,-1-1 0,0 0 0,0 0 0,-1 0 0,1 1 82,3-2 0,1 1 0,0 0 0,-1 0 0,0 0 0,-2 0 0,0 0 0,-4 0 0,-1-1-88,6 0 0,-4 0 1,-3 1-1,0-2 1,1 0-1,2-1 100,-2 0 1,2-1 0,0 0 0,1-2 0,-1 1 0,-1-2 0,-3 0 62,11-3 1,-2-2 0,-1 0-1,-1-2 1,0 0-76,1-1 0,1-2 0,-1 0 0,-3 0 0,-7-1 48,4-5 1,-6 0 0,-8 0 164,-6-4 0,-10 3 1418,-13 6-1631,-9 11 2087,-3 5-2188,-1 16 2106,-2 34-2000,1 3 1,0 6-6,1 5 0,1 4-55,1-9 0,0 3 0,1 0 55,2-3 0,0-1 0,1 7 2,-1-6 0,0 5 1,1 4-1,0 1 0,-1-1-368,0-7 1,-1 1 0,0 0-1,0 1 1,0 1 0,0 2 299,-1-2 0,1 2 1,-1 1-1,0 0 0,0 1 1,-1-2-1,0 0-1171,-1 4 1,-1 1 0,-1-1 0,0-1 0,-1-3 0,1-2 1236,-2 9 0,-1-2 0,0-5 0,0-4 0,-1-4 0,-1-4 0,0-9 0,-5 10 0</inkml:trace>
  <inkml:trace contextRef="#ctx0" brushRef="#br0" timeOffset="48633">20713 8479 17700,'-13'-33'463,"-1"0"0,2 0 1,3-2-207,8-16 1,2-5-713,-4 10 1,0-2 0,-2-3 476,1 2 1,-1-2-1,-1-1 1,1 2-476,-3-8 1,1 1 0,-2 1 456,1 0 0,-1 2 0,1 2 12,0-2 1,2-1 129,2 7 0,2-3 1,0 0-133,2 5 1,1 0 0,0 1-15,1-22 0,1 4 0,1 13 0,0 7 45,1-3-22,-5 6-23,0 5 745,-6-7-734,-3-1 1625,-3-7-1603,4 1 304,4 10-337,7 4 0,0 12 23,3 2-23,-3 9-45,1 3 34,-2 7 11,1 0 0,4-1 0,4-2-23,17-6 12,13-8 16,-6 4 1,4-1-17,-1 0 0,2 0-513,12-4 0,2 0 524,2 2 0,7-2-398,-18 7 1,5-2 0,4 0-1,2-1 1,2 0 395,-6 2 0,2 0 1,2-1-1,2 0 1,2 1-1,1-1 1,2-1-237,-5 3 1,2-1 0,2-1 0,1 1 0,2-1 0,0 1 0,1 0-1,-1-1 1,-1 1 0,-2 1 237,3-1 0,-1 0 0,-1 1 0,1-1 0,-1 1 0,0 0 0,0 0 0,1 1 0,0-1-159,-4 2 1,2 0 0,0-1 0,0 1 0,0 0-1,0 1 1,-1-1 0,-1 1 0,-2 0 0,-1 1 153,8-1 0,-1 0 0,-2 0 0,-1 1 1,-1 0-1,0 0 0,1 1-121,-1-1 1,-1 1 0,1-1 0,-1 1 0,0 0 0,0 0 0,-1 0 121,7-1 0,-2 0 0,0 0 1,1 1-1,0-1 0,2-1-46,-3 1 1,1 0 0,2-1 0,0 1 0,-1-1 0,0 1 0,-3 0-6,3 0 1,-2 0 0,-1 0 0,0 0 0,-1 0 0,0 0 76,-3 1 1,1-1 0,-1 0 0,-1 1 0,-2 0-1,-3 0-33,8 0 0,-2 0 0,-5 1 0,-3 1 11,13-2 0,-8 1 597,-20 4 0,-3-1-603,3 0 1,-2 2 1820,3 3-1815,14 6 22,-5 0-11,9 4 12,-9-4 1894,6 1-1906,6 6 0,-9 0 0,3 3-22,3 2 0,2 2 14,-14-5 1,2 1 0,-4-1-4,6 3 0,-5-2-34,11 9 2902,-38-13-2868,-9-3 45,-3 1 212,-10 1-44,4-2-112,-5-2-56,6-3-34,3-2-11,5 7 0,5 8-6,5 10 1,3 7 5,3 14 0,-1 8-964,-4-2 0,0 5 0,-2 0 964,-2-2 0,-2-1 0,-1 1 0,-3 7 0,-2 1 0,-1-1-593,-1-8 0,-2-1 0,0 0 596,0 4 1,0 0 0,0 1-240,0 0 1,0 0 0,0 3 237,-1-3 1,0 2 0,0 2 0,-1-2 55,0-3 1,-1-1 0,0 0 0,0-1-26,0 0 1,0-1 0,0 0-1,-1-3-3,-1 8 0,0-3 0,0-6 37,-1-2 0,0-5-127,1-5 0,1-2 71,-6 27 958,4-31 1,1 0-959,-2 25 2107,-2 1-2107,6-23 0,1-14 1302,1-13-1301,0-4 430,1-3-330,-1 0-179,0 1-427,-1 2 281,-4 7-100,-4 3 122,-5 4 57,0 1 44,-4 2 90,6-8-67,-1-3-157,7-8-471,-2-5-907,3-2 1602,-2-1 0,5 1 0,-1-1 0</inkml:trace>
  <inkml:trace contextRef="#ctx0" brushRef="#br0" timeOffset="92847">20830 8462 9890,'38'0'3,"0"0"1,21 0 0,4-1 86,-1-1 0,1 1-12,-12 0 0,2 0 1,-2 1 67,15-2 0,-5 1-102,-18 1 1,-4 1 45,15 2-23,-22 2 12,23 5-12,12-4-62,-27-2 1,-2-2 733,14 0-672,-41-2 57,-42 0 11,-22 1-35,13 2 1,1 5-997,-10 13 896,16 0 0,29-2 0,19-12 0</inkml:trace>
  <inkml:trace contextRef="#ctx0" brushRef="#br0" timeOffset="94235">21533 11437 6574,'0'8'829,"0"-1"-806,0-7-23,0 0-1692,11 33 1692,-7-24 0,7 24 0,-10-33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45:34.5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4829 1810 12389,'2'53'115,"1"0"1,-1-2 0,0-1-21,-1-1 1,0-1-40,0-6 0,0-2 426,0 32 100,0-31 1021,0-32 985,-1-15-1848,-4-37-634,1 2 0,0-3-106,0-4 0,0-2-413,0-11 0,1-1 452,2 8 0,0-1-28,1 1 0,0-3 1,2 0-107,7-16 1,4 0 83,-3 22 0,2 1 0,6 6 5,16 2 1,5 13-18,30 17-22,-31 20 1,-4 9-259,13 36 101,-30 3 1,-12 10 186,-13-19 0,-8 2 0,-3 0-377,-4 8 0,-3 1 0,-3-4 392,-14 10 0,-3-9-6,6-15 1,6-9 5,8-7 11,14-11 339,12-7-361,34 1-139,4-2-791,31 5-829,-8 1 1770,-18-1 0,-1 0 0,-2 0 0,10 4 0</inkml:trace>
  <inkml:trace contextRef="#ctx0" brushRef="#br0" timeOffset="284">5469 2087 16860,'0'-7'459,"0"2"-369,46-51-45,-5 15-12,-4-4 1,-1-1 44,-1-1-67,-16 5 90,-20 21-67,-12 9-34,-10 6 112,-34 33-101,26-4 0,1 3-11,0 2 0,4 3-11,5 3 0,7-1-885,7 12-3418,51 4 4314,2-21 0,6-2 0,-17-23 0</inkml:trace>
  <inkml:trace contextRef="#ctx0" brushRef="#br0" timeOffset="521">6093 1781 18272,'-59'-39'358,"12"9"-548,41 41-56,29 21-114,25 23 108,-17-19 0,0-1 67,-4-6 1,-5 1 5,-2 31-3171,-44-27 3350,2-5 0,-5-16 0,18-12 0</inkml:trace>
  <inkml:trace contextRef="#ctx0" brushRef="#br0" timeOffset="1238">6366 1912 13992,'-8'0'-34,"2"0"34,6 0 11,36-2 45,14-12 22,-10 1 1,1-3 717,19-17 481,-18-8 56,-29 11-291,-15-9-750,-24 12-292,-2 2-12,-17 22 1,6 21 0,-1 14 22,0 18-11,2 11 0,7 6-179,17-22 0,8 2-455,12-7 1,9-1 286,11 5 0,8-6 330,2-14 0,6-6-148,7-5 0,1-6 165,-10-5 0,0-5 78,16-10 1,0-6 357,-9-3 1,-3-5 62,0 0 0,-7-4 38,2-28-21,-35 22-146,-14 3-191,-5 6-101,-11 8-44,-2 6-56,-4 7-230,13 3-499,18 2 583,20-2 101,22-4-68,3-5 46,23-12 66,-8 3-100,-6 1-168,-24 12 291,-24 7 56,-3 3 179,-4 7 146,-6 19-258,1 15-112,3 20-313,15-11-191,15-5-247,14-21-717,13-6-1725,10-5 3182,7-7 0,-30-4 0,-7-3 0</inkml:trace>
  <inkml:trace contextRef="#ctx0" brushRef="#br0" timeOffset="1839">7617 1926 18250,'68'-19'-527,"-28"10"0,-1 5 448,1 9 1,-1 3-29,0-3 1,-1-2 28,13-2 56,14-15 78,-6-14 162,-26 3 0,-3-3 286,8-21-21,-16-4 99,-17 18-212,-3 4-202,-7 9-168,-20 16-11,-1 20 11,-18 22-12,21 3 1,3 5 0,-5 23-6,12-22 0,3-1-263,10 11-751,36 3 633,-5-37 1,7-3-500,17 2 1,8-9-1613,-9-16 0,3-9 1,-4-3 2608,6-9 1,-6-7 647,0-16 1,-16-5 248,-29 16 0,-10 1 326,-21-24-595,-7 30-425,2 9-135,6 7 2100,8 7-2425,8 4 3549,27 15-4120,32 24 195,-14-7 1,1 3 442,-4 0 1,-3 1-135,-4 0 0,-10 0 100,-21 11-285,-25-15 0,-10-3 409,-4-5 0,-3-2 0,6 0 0,1-3 0,-20-4 0</inkml:trace>
  <inkml:trace contextRef="#ctx0" brushRef="#br0" timeOffset="2724">10080 1736 16972,'-35'-20'442,"-1"0"1,-30-9-421,27 43 34,1 11-56,2 13-145,10 22-1995,26-6 1804,17-5 291,28-20 45,6-23 11,-11-10 0,2-6 90,-3-3 0,-2-3 381,3-1 0,-5-1 201,7-10-683,-28 25 45,-13 18 11,-1 13-45,0 4-11,3 0-90,26 5 68,25-15-56,8-3 55,6-26 46,-25-13 346,-6-40 415,-26 24 1,-4-3-107,-4-3 0,-6 2-566,-19-14-112,-4 37-101,0 47-1031,28 11-537,40 7 1534,-2-30 1,5-7 94,0-4 1,0-4 11,4-7 0,-4-4-16,12-12 88,-11-16 628,-23 8-256,-14 4-405,-17 21-11,-3 16 0,3 9-213,5 4-908,8 0-425,45-1 1546,-1-17 0,2-2 0,17 5 0,-27-11 0,0 0 0</inkml:trace>
  <inkml:trace contextRef="#ctx0" brushRef="#br0" timeOffset="3060">11551 1694 19751,'-51'-25'1345,"10"3"-1413,35 15 80,6-4 66,11-3-67,-1 0-11,5-1-157,-6 6 90,-3 2-146,-5 3 213,-30 17 33,0 4-10,-26 18-12,13-1 11,-1 18-78,21-3 12,6 1-371,27-10-246,11-14-538,15-3-593,12-1-203,11-3-425,9-7 2420,-28-7 0,-2-2 0,6-1 0,-6-2 0</inkml:trace>
  <inkml:trace contextRef="#ctx0" brushRef="#br0" timeOffset="3444">13216 1509 18216,'-50'6'403,"1"1"0,-3 12 1,4 9-382,4 12 0,7 9-212,8 6 0,9 1-860,14-11 1,9-4 455,11-1 0,8-7-343,7-11 1,8-6 936,29 1 0,0-4 0,-4 2 0,-15-12 0,0 1 0</inkml:trace>
  <inkml:trace contextRef="#ctx0" brushRef="#br0" timeOffset="3862">13633 1739 17364,'-58'-44'1793,"10"10"-1793,31 31-45,3 6 45,6 6 11,3 17-134,21 5-235,14 5 324,7-13 34,3-10 22,-16-9 12,5-1 0,0-2 10,11-4 35,6-13-57,-5-2 57,7-30-57,-23-18 17,-13 13 0,-4-4 67,-5-9 1,-4 1-213,-3 10 0,-2 3 386,0 5 0,-3 7 213,-10 4-337,-11 15-178,-2 51-12,15 8 1,7 6-315,5 4 1,6 4-466,7 10 0,8-1-145,6-17 0,7-2-2645,23 10 1,4-3 3602,-11-14 0,0-4 0,0 1 0,-4-7 0,-1-7 0</inkml:trace>
  <inkml:trace contextRef="#ctx0" brushRef="#br0" timeOffset="4548">14459 1587 18429,'-71'17'358,"37"1"1,4 7-365,8 18 0,7 5 6,2-8 0,6-1 45,19 30-45,18-31-22,18-10-370,12-11-281,-13-10 1,4-7-449,-1-8 1,2-6 711,7-5 0,-3-5 459,-16 0 1,-5-2 1002,8-27 650,-32 24 348,-8 4-1782,-6 12-269,-1 3-45,-3 11 22,2 7 23,-1 5-11,4 7-67,12 11-202,21-3-11,30-1 67,-19-17 0,2-4 145,31-1 34,-7-2 34,-34 0-146,-8 5 169,-14-1-12,-4-1 33,-7-3 23,3-3 45,8-8 22,6-21-112,8-24 0,-12 10 1,-2-5 27,-2-11 0,-2-2-296,-2 10 0,-1 2 453,-2-4 0,-3 5 252,-5-5 23,-7 17-539,-12 30 68,2 23 0,-1 30-44,15 16-287,10-11 0,7 3-985,12 0 0,8 0 1338,-2-11 1,3 0-1,0-4 1,0-2-1,0-6 1,0-9-1,0 0 1</inkml:trace>
  <inkml:trace contextRef="#ctx0" brushRef="#br0" timeOffset="5166">15886 1737 18574,'-45'-22'138,"1"0"0,2 10 1,6 9-262,1 29-269,13 28-180,42-10 527,22 0 56,26-19 11,-8-14-10,-11-12-1,-22-3 11,7-6-11,1-4 35,6-4-12,-11 4 10,-9 3 113,-15 3-56,-3-4-101,-3 2-34,-5 1 23,1 4 22,-3 5 45,3 2-11,1 3-45,1 4 23,2 11 21,30 2 57,38 5-191,-29-17 1,3-2-449,13-1 0,-1-3-112,-12-2 0,-1-2-157,12-6 1,-1-8-12,-10-8 0,-4-5 818,-1-1 0,-5-6 100,-13-8 0,-7-3 505,-8 6 0,-3 0-258,-2-1 0,-2 1 213,-7-36 494,-4 16-79,-4 17-617,1 19-36,-1 33-1319,6 41-628,1 10 421,12-19 0,3 0 1204,9 17 0,-3-26 0,0-10 0</inkml:trace>
  <inkml:trace contextRef="#ctx0" brushRef="#br0" timeOffset="5519">16424 1645 16793,'42'4'108,"-1"0"0,2 0 1,3-1-81,22-2 0,2 0-1123,-16-1 1,1 1 147,19 0 0,-2-1 196,-27-2 1,-2-2 856,2-3 1,-5-4 1529,5-20 978,-21-9-1303,-49 5-941,-8 15-247,-10 11 874,14 14-985,3 5-12,8 7-68,7 21 68,15 8-560,10 2-1221,15-3-539,12-17 2320,10-5 0,-20-10 0,-3-6 0</inkml:trace>
  <inkml:trace contextRef="#ctx0" brushRef="#br0" timeOffset="5985">17841 1639 18104,'-34'-61'661,"13"24"0,-2 3-123,-23-8-471,11 20 0,-3 9-28,-4 18 1,-1 10-40,6 0 0,5 6-23,1 12 1,7 5 22,7 20 39,28-18 0,15-2-196,17-3 1,12-6-990,-5-7 1,6-3 0,0-4 969,-5-3 0,0-4 1,0-4 175,22-6 0,-6-7 28,-28-1 0,-5-7 358,-3-17 1,-6-9 44,-7-14 1,-8-7-227,-8 7 1,-3-4-1,-3 2-386,-1 6 1,-1 2-1,-3 1 304,-9-25 1,-3 6-68,6 27 0,-3 5-12,-4-2 1,-4 7-67,-28 3-45,19 39 0,2 11 67,6 8 0,6 7 264,0 23 1,7 6-276,9-6 0,6 1-168,7 6 0,5 1-659,3 2 0,8 0-1485,9-9 0,9 1 0,-1-5 2323,-7-14 0,0-2 0,0-2 0,17 20 0,-3-9 0,2-14 0</inkml:trace>
  <inkml:trace contextRef="#ctx0" brushRef="#br0" timeOffset="6253">18791 1333 20109,'47'-16'15,"-1"0"0,-4 2 0,-7 8-138,-10 21-23,-13 30 163,-21-10 0,-8 5-96,-3 14 1,-3 1-574,-1-6 0,1-1-43,3-2 1,5-3-2836,10 8 3576,21-9 0,-10-20 0,9-7 0</inkml:trace>
  <inkml:trace contextRef="#ctx0" brushRef="#br0" timeOffset="6387">19113 1926 22148,'9'24'-9831,"2"4"9154,5 5 0,-7-14 1,-1-4-1</inkml:trace>
  <inkml:trace contextRef="#ctx0" brushRef="#br0" timeOffset="7041">6348 3624 15818,'-65'3'-23,"39"4"797,90 4-472,-9-7 0,16-1 1,9-1-1,5-3-924,-23-1 0,5-2 0,2-2 0,4 0 0,2-1 0,3-1 0,3 1 0,3 0 690,-22 1 1,3 1 0,2-1-1,2 0 1,1 0 0,2 0 0,1 0-1,1 0 1,1-1 0,0 0-1,0 1 1,-1-1 0,0 0 0,-1 1-1,0-1-117,-2 0 0,0 0 1,-1 0-1,1 0 1,-1-1-1,1 1 0,-1 0 1,1-1-1,0 1 1,0-1-1,0 1 1,1 0-1,1-1 0,0 1 1,1 0 67,-2 0 0,1 0 0,0 0 0,2 0 0,0 0 0,1-1 0,0 1 1,0 0-1,0 0 0,0 0 0,-1 0 0,0 1 0,0-1 0,-1 2 0,-2-1 1,0 1-1,-1 0-40,3 0 1,-1 0 0,-2 1 0,-1-1 0,-1 2-1,-1-1 1,1 1 0,0 0 0,0 0 0,1 0-1,1 1 1,2-1 0,1 1 0,3 1 20,-10-1 1,1 1-1,1 0 1,2 0-1,0 1 1,1-1 0,1 1-1,1 0 1,0 0-1,1 0 1,0 1-1,0-1 1,1 1 0,-1 0-1,0 0 1,0 0-1,0 0 1,-1 0 0,-1 1-1,0-1-52,2 1 0,0 0 1,-1 0-1,0 1 1,1 0-1,-1 0 0,0 0 1,0 0-1,0 0 1,0 0-1,0 1 0,0-1 1,0 1-1,1-1 1,0 1-1,0 0 0,0-1 1,1 1-1,0-1 41,-4 0 1,2 1 0,0-1 0,2 0 0,0 0 0,0 1 0,0-1 0,1 1 0,0-1 0,-1 1-1,1-1 1,-1 1 0,-1-1 0,0 1 0,-1-1 0,-1 1 0,-1 0 0,-2-1 0,0 1 0,-3 0-1,0 0-31,10 0 0,0 1 1,-2 0-1,0 1 1,-2-1-1,-1 0 1,-1 0-1,-1 0 1,-2 1-1,-1-1 1,-1-1-1,-2 1 1,-1-1-1,-1 0-41,20 1 0,-1 0 1,-1 0-1,-3-1 0,-4 1 1,-5-2-1,-6 0 1,-7-2-24,11 1 1,-10-2-1,-9-2-1821,21-13 2029,-81-10-242,-35-5 0,-16-2 184,15 9 1,-4-1 0,-2 0 39,2 0 0,-3-1 0,-1 0 0,3 1-1291,-8-3 1,3 1-1,1 0 1207,-4 0 0,1 0 0,9 4 0,15 5 0,4 3 0,-28-11 0</inkml:trace>
  <inkml:trace contextRef="#ctx0" brushRef="#br0" timeOffset="7590">10583 3660 16811,'60'-10'-16,"-1"0"0,1 1 1,0-1-1,-2 2 0,5-1 1,3 1-1,3-1 0,3 0 1,0 0-1,2 1-341,-12 0 1,2 1 0,2-1 0,1 1 0,1-1-1,1 0 1,0 1 0,1-1 0,-1 1 0,0 0 356,2-1 0,1 1 0,0 0 0,1-1 0,-1 1 0,1 0 0,1 0 0,0 0 0,0 0 0,0 0-75,-3 0 0,2 0 0,0 1 0,1-1 1,0 0-1,0 0 0,0 1 0,-1-1 1,-2 1-1,0 1 0,-3 0 17,3 0 1,-3 0 0,-2 1 0,0 0 0,-1 0-1,1 1 1,1 0 0,2-1 0,3 1-113,-5 1 0,2 0 0,2-1 0,1 1 0,1 1 0,1-1 0,0 0 0,1 1 0,-1-1 0,0 1 0,-2 0 0,0-1 77,2 1 0,0 0 1,0 0-1,-1 0 0,0 0 1,-1 0-1,1 0 0,0 0 1,0 0-1,1 0 0,-1 0 31,-2 0 0,0-1 1,2 1-1,0 0 1,0 0-1,0-1 1,0 1-1,-2-1 1,-1 0-1,-2 0 1,-2 0-1,-2 0 134,19-2 0,-2 1 0,-2-1 0,-3-1 1,-3 1-1,-5-2 0,-5 0 236,8-1 0,-4 0 1,-9-2-1,-14-6-308,7-34 1383,-95 7-1473,-16 8 0,-13 0-67,21 11 0,-2 0 0,0 0 529,-1 1 1,0-1-1,2 1-759,-16-5 1,7 3-577,3 3 183,14 10 780,22 24 0,7-9 0,13 14 0</inkml:trace>
  <inkml:trace contextRef="#ctx0" brushRef="#br0" timeOffset="10114">7159 5599 15493,'-17'58'33,"0"-1"1,-2 1 0,-3 5-1,-1-1-44,-1 0 0,0 0 0,0 0-1537,0-1 0,0 1 0,2-3 1548,3-7 0,0-1 0,5-9 0,1 3 0,9-18 0</inkml:trace>
  <inkml:trace contextRef="#ctx0" brushRef="#br0" timeOffset="10282">6569 6023 13106,'0'0'0</inkml:trace>
  <inkml:trace contextRef="#ctx0" brushRef="#br0" timeOffset="10450">7335 6162 14775,'0'0'0</inkml:trace>
  <inkml:trace contextRef="#ctx0" brushRef="#br0" timeOffset="10951">8672 5797 19190,'-46'-29'209,"0"-1"1,1 6-1,1 5-130,-26 8-79,22 16 0,1 5-45,-22 13-291,22 5 223,85-18 1,28-23 28,-15-2 0,2-4-207,-11-3 0,-1-4 196,14-18 0,1-4 184,-2 2 1,-1 0-51,-5 3 0,-2 5 0,-8 9 1,-8 17-40,-10 46 78,-15 8 0,-6 13 1,-3 4-71,-1-2 0,-2 3 1,-2 4-1,2 1-517,3-2 0,0 2 0,1 2 1,0-1-1,1-2 511,-1 5 1,0-2 0,2-1 0,3-4 4,5 9 1,3-4 0,6-9-386,11-9 0,4-8 288,-2-8 0,0-5 122,22 2-177,-16-26 145,-17-35 0,-17-16 0,-12-9 63,-6 9 1,-6-2-1,-1 0 410,3-1 1,-1 1-1,-3 2-455,-7 0 1,-3 3 0,0 6-19,0 8 0,-1 9-471,-34 2 471,33 41 0,6-8 0,29 15 0</inkml:trace>
  <inkml:trace contextRef="#ctx0" brushRef="#br0" timeOffset="11419">10221 5773 18194,'11'74'37,"0"0"0,-3-14 1,-2-5-16,5 18 280,-9-41-122,-4-41 469,-13-46-458,5 4 0,0-9-94,-1-3 0,-1-6 0,1 1-578,2 7 0,1 0 0,1-1 544,0-6 1,0-1-1,3 5-46,0-2 0,6 3-3,10-8 0,8 2-14,6 12 0,8 6-79,20 0 1,6 9-389,-9 14 0,2 12 259,4 14 1,-5 14-118,2 36 325,-37-9 0,-11 7 16,-15 8 1,-14 6-9,0-15 1,-8 3 0,-2 2 0,1-2-472,-8 15 1,-1-1-1,1 2-1890,8-11 0,0 1 0,1 0 0,6-4 2353,-7 20 0,11-8 0,16 5 0,11-46 0</inkml:trace>
  <inkml:trace contextRef="#ctx0" brushRef="#br0" timeOffset="11654">10654 6030 18373,'0'-10'2891,"-15"-53"-2869,23 16-78,2 2 0,6 2-213,28-1-381,19 18 392,-15 28 202,5 31 0,-15 17 68,-5 6-1,-17-1-22,-7-24-1256,4-7-2318,5-8 3585,2-8 0,-7-6 0,-4-2 0</inkml:trace>
  <inkml:trace contextRef="#ctx0" brushRef="#br0" timeOffset="11971">11355 5882 18776,'0'4'2117,"0"-1"-2117,0-3-582,63-44-359,-22 1 873,-3 2 1,-3-2 101,-10-9 213,-31 9-12,-9 29-22,-9 7 22,-4 19 34,-9 30-224,14 24-45,4 6-370,32-2-527,16-28-1013,5-18 0,6-5 1910,4-7 0,0-2 0,22 10 0,-13-18 0</inkml:trace>
  <inkml:trace contextRef="#ctx0" brushRef="#br0" timeOffset="12122">11849 5823 18317,'9'31'-927,"-6"-7"1,5-22 0</inkml:trace>
  <inkml:trace contextRef="#ctx0" brushRef="#br0" timeOffset="12607">11878 5643 19930,'15'-56'280,"5"13"-773,11 40-806,25 26-1368,0 18 1692,-24-9 0,-3 2 975,8 23 79,-20-12 839,-14-26 2713,-2-11-2410,2-26-504,18-26-426,-1 9 0,5-3-240,0 5 0,2 2-29,5 0 1,1 5-1,15 1-56,14 11 1,-2 32 16,-23-2 0,-2 4-140,16 25-45,-11-1-134,-20-20-123,-6-3 549,-6-10-57,-2-4 34,-6-13 124,0-3 22,0-5-1,0 2 68,0 4-212,0 4-113,0 2-594,0 17-593,0-5-1233,0 13-1132,7-11 3597,7-3 0,-4-4 0,2-4 0</inkml:trace>
  <inkml:trace contextRef="#ctx0" brushRef="#br0" timeOffset="13008">14945 5196 20591,'49'-10'-908,"0"-1"0,0 1 1,6-1-1,-5 4 1,17 10-1,-46 6 1</inkml:trace>
  <inkml:trace contextRef="#ctx0" brushRef="#br0" timeOffset="13124">15047 5399 19852,'-29'25'582,"27"-5"-2341,65-18 1759,7-3 0,0 0 0,-4 0 0,-16 0 0,1 0 0</inkml:trace>
  <inkml:trace contextRef="#ctx0" brushRef="#br0" timeOffset="13526">17383 6379 19527,'74'-12'105,"0"0"0,0 0 0,0 0 0,-9 1 0,0 1 0,2-1 0,-1 0 0,1-1-1226,1 0 0,-2 0 0,2-1 0,4-1 1,6 0 1120,-17 4 0,4-1 0,2 0 0,4-1 0,1 0 0,3 0 0,0 0 0,2 0 0,0 0 0,-1 1-87,-8 1 1,1-1 0,0 1-1,1 0 1,1 0 0,0 0-1,1 0 1,1 0 0,2 0-1,0 0 1,1 0 0,1 0-1,1 0 52,-10 2 0,2-1 0,1 0 0,1 0 1,1 0-1,1 0 0,1 0 0,1 0 0,-1 0 1,1 0-1,0 0 0,0 1 0,-1-1 0,0 0 1,-1 1-1,-1 0 0,-1 0 0,-2 0-10,6-1 0,0 1 0,-2 0 0,0 0 0,0 0 0,-1 0 0,0 0 0,-1 0 0,0 1 0,0 0 0,0-1 0,0 1 0,-1 0 0,1 1 1,0-1 26,2 0 0,1 1 1,1-1-1,0 1 0,0-1 1,-1 1-1,0 0 0,0 1 1,-2-1-1,-1 1 0,-1-1 1,-2 1-1,-1 0 0,-3 1-142,12-2 0,-4 1 0,-2 1 0,-2-1 0,-1 1 0,-1 0 0,2 0 0,0-1 0,3 0 70,0 1 0,2-1 1,0 0-1,2 0 1,-1 0-1,1 0 0,-1 0 1,-1-1-1,-1 1 1,-2-1-218,-1 1 1,-2-1 0,-1 0 0,0 0 0,-1 0 0,-1 0 0,1-1 0,-1 1 0,1-1 306,10-1 0,1 0 0,1 0 0,0 0 0,-2-1 0,-3 1 0,-5 0 0,-4 0 0,17-2 0,-7 0 0,-6 1 0,-6-1 0,6-3 0,0 0 0</inkml:trace>
  <inkml:trace contextRef="#ctx0" brushRef="#br0" timeOffset="35278">3962 10626 13028,'-3'-7'3765,"0"1"-2824,3 6 258,0 0-1154,-14-20-23,11 49 56,-10 16-72,14 8 0,3 6-1,-3-9 1,0 1 5,2 4 0,0-5 12,0-3 1456,-2-10-1267,1-39-32,-2-24-135,-2-23 33,-3-4 1,0-7-85,0-12 1,1-4 19,0 18 1,2-1 0,2 3-43,9-16 0,5 8-119,-3 22 1,5 10 112,28 8-44,-10 31-494,7 38-145,-26-4 0,-5 5 420,2 1 0,-4 2-164,-8 5 0,-7-1 427,-2-15 1,-3-3 33,-19 29 22,0-8-11,-2-3 384,14-23 445,4-5-672,11-21-168,4-4 776,5 0-776,15 8-11,15 7-974,20 7-6758,4-3 7743,-13-8 0,-17-8 0,-19-3 0</inkml:trace>
  <inkml:trace contextRef="#ctx0" brushRef="#br0" timeOffset="35796">4310 10872 17409,'35'-21'-38,"0"0"1,3-2 0,-5 0 26,-6-4 649,-7 1-245,-25 12-270,-16 11 34,-7 16 67,-14 27-135,10 25-100,3 2 0,19-1-504,24-30-449,9-12 157,17-12 628,10-9 167,6-16-318,-11-4 0,2-5 178,-4-6 1,-1-3 224,0 1 0,-4-2 711,10-25 392,-37 22 248,-12 5-304,-7 5 57,-10 8-1166,-5 18-22,3 12 67,6 17-123,12 7-315,31 19 113,11-3 157,-13-21 0,-1-1-1389,11 20-5973,-30-18 7474,-16-13 0,-3-12 0,4-8 0</inkml:trace>
  <inkml:trace contextRef="#ctx0" brushRef="#br0" timeOffset="36347">5103 10844 19572,'0'-8'1086,"0"2"-1041,0 6-45,40-40 11,-15 20 0,30-29-22,-31 33-90,-10 1 57,-28 8 44,-6 4 67,-18 18 34,4 11-1,1 40-100,16 6 11,20-29 1,7-1-12,20 13 0,28-25 0,-5-23 0,4-10 11,0-10 39,-23-4 1,-2-4 95,13-25 448,-6-7-146,-26 17-258,-13 17-190,0 15 34,0 3-270,0 0-223,12-3 146,1-2 77,12-9 124,-1-3 78,15-17 23,-4 6-101,-1 6 101,-11 40 11,-11 13-11,3 20 11,2-11-2959,29 8 2959,21-19 0,-20-2 0,1-20 0</inkml:trace>
  <inkml:trace contextRef="#ctx0" brushRef="#br0" timeOffset="36966">6162 10816 19179,'-10'-12'998,"3"3"-886,7 9-79,37-3-22,12-9-381,-5 1 1,0-2 178,21-11 191,-12-6 34,-33 11 347,-10-3 123,-6 9-526,-4 6 22,3 13 0,5 7-123,7 2 11,6-3-34,8-4-44,23-4-505,6-20 751,4-12 224,-22-5 415,-22-2 21,-15 16-144,-14 7-493,-9 28-79,-2 6 11,0 25-11,14-7 0,4 0-79,14-8-1288,26-1 875,28-17 138,-17-19 1,4-9 157,9-12 0,-1-8-351,-9-4 0,-3-3 726,0-5 1,-4-1 122,-17 12 1,-5 0 593,-4-2 1,-3 1 100,-2-7-986,-14 9 34,-7 42-12,-1 19 12,5 40 468,13-29 1,5 1-856,2 8 1,3-1-690,0-4 0,1-4-717,8 14-1300,-34-16 3048,-16-21 0,4-7 0,1-4 0</inkml:trace>
  <inkml:trace contextRef="#ctx0" brushRef="#br0" timeOffset="37451">10304 10392 20188,'-45'0'332,"0"0"1,5 7-1,3 6-354,-11 30 22,21-3-449,31-10-88,10-21 33,31-17 201,12-23 303,10-1 44,-18 1-32,-20 21-1,-18 22 34,4 20-68,9 6-6800,16 1 6823,-2-16 0,-9-15 0,-14-8 0</inkml:trace>
  <inkml:trace contextRef="#ctx0" brushRef="#br0" timeOffset="37635">10715 10248 21801,'13'53'-71,"-1"0"0,-6-10 0,2-4-579,28 23-806,-25-23-1032,-7-6-2397,-14-8 4885,-4-11 0,2-6 0,2-7 0</inkml:trace>
  <inkml:trace contextRef="#ctx0" brushRef="#br0" timeOffset="38555">13003 10079 17218,'0'-12'2959,"0"3"-2702,0 9-246,0 0-11,-5 55 17,14-6 0,3 5-17,-6 9 0,1 4-137,6-2 1,4 4-1,-1-3 142,0 9 1,0-3-3,-5-21 1,0 1 0,-1-6-1,0 0 1,-1-9 859,0-5-605,-8-42-12,-9-17-134,-4-7 0,-3-7-107,-5-10 1,-1-4 20,3 6 0,0-3 1,0 1-246,-4-13 0,2 0 191,2 1 0,2 4 28,7 18 0,2 0 40,0-12 0,4-2-57,8 6 1,8 2-1,9-5 0,11 7-22,14 14 0,5 13 11,-6 11 0,0 9-23,0 10 1,-7 9 16,-8 33 470,-25-6 1,-9 5-476,-11 2 0,-4 0-460,2 0 0,-2-1-666,-4-8 0,1-5-5166,2 1 6331,8-17 0,5-12 0,4-10 0</inkml:trace>
  <inkml:trace contextRef="#ctx0" brushRef="#br0" timeOffset="38822">13512 10185 19527,'4'-12'2151,"10"-42"-2117,-5 29-46,12-36 12,-3 34-537,13-1-69,3 18 562,7 26 21,-13 12 34,-9 21-11,-12-10-795,1 13-4192,9-12 4987,5-6 0,-4-17 0,-5-17 0</inkml:trace>
  <inkml:trace contextRef="#ctx0" brushRef="#br0" timeOffset="39090">14166 10060 18362,'-21'42'397,"0"0"1,-6 25-992,47-39 124,27-31 470,5-15 0,2-18 112,-29 0 840,-19-8-604,-30 13-315,-5 4-33,-14 21-22,15 17-5010,8 12 5032,10-6 0,6 1 0,5-15 0</inkml:trace>
  <inkml:trace contextRef="#ctx0" brushRef="#br0" timeOffset="39641">14581 10029 16580,'0'13'1894,"12"39"-1626,2-10-190,0 1 1,0 3-18,0-5 1,0 2-62,4 23 0,0 3-773,-3-7 1,-1-1 789,-1-1 0,-1-5-39,1 17 563,-11-54 771,0-23-257,-16-55-966,2 4 1,-2-8-75,0 6 0,-2-5 0,1 2-400,1 6 1,2 2-1,0 0 403,0 1 1,0 0 0,4 6-19,1 3 0,4 4 390,5-4 1,7 2-425,10 8 1,8 4-18,17 1 1,5 6 16,-3 9 1,2 6 5,4 9 0,-3 8-151,2 21 184,-34 4 1,-10 7-225,-15 6 1,-8 1-1816,1 8 1,-3-2 2033,-2-14 0,0-6 0,-1 6 0,20-35 0</inkml:trace>
  <inkml:trace contextRef="#ctx0" brushRef="#br0" timeOffset="40110">15334 9955 18597,'-4'4'1114,"-24"22"1,-4 7-980,14 4-135,-13-2 0,8-1-45,33-1-78,15-19-997,37-6 581,4-32 533,-29 3 1,-4-7 291,-8-9 0,-8-4 229,0-24 56,-25 13-335,-5 33 22,-14 8-225,6 6-33,1 4 0,15 1 0,20-2-100,11-3-259,18-6 140,-4-3 1,4-2 44,3-2 1,1 1 133,-3-1 1,-1 1 6,24-6-35,-47 16 68,-12 15 404,-12 9 10,-8 12-134,-5 9-123,-8 13-145,12-4-24,11-7-414,21-16-1008,17-19-1026,5-9 1,3-3 2459,-8-1 0,0-1 0,36-8 0,-39 4 0</inkml:trace>
  <inkml:trace contextRef="#ctx0" brushRef="#br0" timeOffset="40377">16200 9337 19773,'7'60'190,"1"1"1,2 3 0,1 3-856,-2-16 0,1 3 0,-1-4-2137,3 10 1,-1-4 2801,0-9 0,-3-8 0,-2-9 0,-4-12 0</inkml:trace>
  <inkml:trace contextRef="#ctx0" brushRef="#br0" timeOffset="40561">16215 9839 20524,'24'-56'986,"29"16"-1014,-8 41 0,5 9-101,-5-3 0,-2 4-263,1 5 0,-4 2-1098,7 6 1490,-9 1 0,-18-12 0,-8-3 0</inkml:trace>
  <inkml:trace contextRef="#ctx0" brushRef="#br0" timeOffset="40661">16524 9561 18194,'0'0'0</inkml:trace>
  <inkml:trace contextRef="#ctx0" brushRef="#br0" timeOffset="40946">17021 9569 20871,'-60'37'209,"0"-1"0,8-2 1,12-1-210,22 5-79,23-3-66,17-7-393,47-8 515,-26-17 1,1-7 55,7-8 1,-3-4 89,18-19-78,-34-15-45,-27 17-2733,-24 0 2733,5 16 0,-6 3 0,11 14 0</inkml:trace>
  <inkml:trace contextRef="#ctx0" brushRef="#br0" timeOffset="41162">17476 9637 21980,'-1'-49'362,"0"1"1,9 6 0,6 5-363,18-9-12,10 23-21,-17 25-236,7 35-1412,0 19 1681,-13-19 0,-2 0 0,4 12 0,-10-19 0</inkml:trace>
  <inkml:trace contextRef="#ctx0" brushRef="#br0" timeOffset="41815">19768 9513 19426,'-56'-15'280,"-1"1"0,1 0 0,0 6-252,11 10 0,0 5-23,1 0 1,2 3-6,4 3 0,2 3-44,-26 25-68,33-10 33,18-5 34,32-17 12,13-23-34,9-10 67,6-20 28,-8 1 0,2-6-224,2-7 1,2-1 299,-15 17 1,2 1 0,-3 2-88,4-8 0,-3 14-17,3 34 22,-25 63 4,-7-6 0,-2 13 0,-1 4-866,-3-11 0,-1 2 0,0 2 1,0-1 769,2 3 0,1-1 0,0 1 0,0-2-48,-3-2 0,-1 0 1,2-2-1,7-5-598,11 2 1,7-5 0,2-6 681,2 0 1,5-8 111,17 6 1,4-17-68,19-45 336,-28-28 0,-8-17 38,-15 8 0,-6-6 0,-5-3-538,-6-11 0,-7-4 1,-4 3 189,-2 10 0,-3 3 1,-7 5-5,-23-13 1,-8 15 1162,11 27 1,-2 10-1965,-14 7 1,1 8 767,14 9 0,3 2 0,-32 4 0,45 7 0</inkml:trace>
  <inkml:trace contextRef="#ctx0" brushRef="#br0" timeOffset="44375">21617 9354 16860,'-7'-23'11,"1"4"112,6 19 2522,0 0-2287,-3 0-100,2 0 179,-2 0-325,2 0-112,-1 0-11,1 0-45,-1-1 56,1 0 67,0 0-34,-1 1-100,1 0 22,-1 0 45,0 0 101,2 0-202,-2 3 57,9 23 55,12 38 17,-8-29 0,0 3-222,4 13 1,0 1 193,-4-9 0,-1 0-23,-1 2 1,-1 0 22,-2-1 0,-1 0 17,0 5 0,0-2-6,5 17-11,-2-12 11,1-35-11,-5-18 22,-2-12-22,-2-11 410,-10-46-382,0 18 0,-2-7-21,1 3 1,-1-3-1,0-3-423,-1-7 0,1-2 0,0 3 419,3 10 1,1 2 0,1 2-4,-1-21 0,4 9-11,4 4 0,24 22-12,38 34 23,11 20-304,-23 4 0,-3 7 253,-9 2 1,-6 7-29,-1 19 1,-10 8-170,-12 4 1,-10 4-149,-6-12 0,-3 1 0,-3-2-1352,-7 9 0,-3-6 1748,-2-6 0,2-9 0,8-13 0,7-14 0</inkml:trace>
  <inkml:trace contextRef="#ctx0" brushRef="#br0" timeOffset="44826">22305 9497 19751,'33'-59'370,"-8"-6"178,-35 23-279,-19-3-202,-7 15-32,-5 15-70,16 18 24,9 18-739,20 11-1233,31 6 851,7-12 650,21-13 426,-15-15 56,15-22 1008,-18-9 617,-5-13-336,-25 12-1289,-16 15 89,-2 22-89,-1 17 11,1 36-1389,17 12-633,4-26 0,4-3-970,28 16 2981,17-23 0,-36-24 0,-6-6 0</inkml:trace>
  <inkml:trace contextRef="#ctx0" brushRef="#br0" timeOffset="45143">22982 9387 18115,'51'-21'-325,"-17"2"0,-3-6 437,15-34 622,-24 24 0,-6 0-73,-7-18-157,-26 25-168,-15 27-145,-6 21-79,0 13-73,13 6 0,4 6-22,6 0 0,6 2-886,10 8 1,8-1 89,5-15 0,6-6-879,13-7 0,6-8-3160,30-6 4818,5-11 0,-31-2 0,-9-4 0</inkml:trace>
  <inkml:trace contextRef="#ctx0" brushRef="#br0" timeOffset="45293">23600 9271 18003,'-10'0'123,"3"0"-851,7 0-165,0 0 0,0 0 0</inkml:trace>
  <inkml:trace contextRef="#ctx0" brushRef="#br0" timeOffset="45443">23512 8937 12053,'0'0'0</inkml:trace>
  <inkml:trace contextRef="#ctx0" brushRef="#br0" timeOffset="45828">23854 9301 20121,'-8'-40'429,"-1"-1"1,2 3-1,1 2-373,8-8-33,5 5-23,2 10-79,12 12 34,-5 13-134,9 15-393,-3 12-739,18 24 707,4 1 178,2-3 1132,-15-18-415,-14-25 90,-10-19 112,2-15-135,3-14-190,-2 9 0,1-1 169,10-28-270,1 6-78,-6 36 0,-6 36-168,-3 18-1917,7 38-2084,-3-29 1,0 0 4179,1 1 0,0-3 0,7 13 0,-9-32 0</inkml:trace>
  <inkml:trace contextRef="#ctx0" brushRef="#br0" timeOffset="46764">23677 9427 16871,'-6'33'840,"4"5"-773,4-13 12,2 2-1,-4-9 304,0-10-69,-3-5 68,-4-7 247,-14-20-68,-8-24-470,-4-6 145,-1-9 112,11 21 46,1-6-80,10 11-234,8-5-68,17 14-22,13-2 33,12 6-78,7-1 45,5 5 11,5 9-11,0 6-6,-17 12 0,0 6-117,24 25 33,-5 10 34,-26 9 33,-24-17-33,-4 8-135,-2-15 179,-1-5 46,0-20-23,0-20-12,-1-11 12,0-18 79,0-10-62,3 10 0,4-3 134,5 4 0,2 0-45,3-3 1,3 4-107,20-6 11,-2 27-33,-8 16-12,14 25 23,1 19 16,-19-6 1,-3 2-6,9 28-33,-14-1-158,-9-25-2711,3 3 2902,6-20 0,-6-2 0,2-17 0</inkml:trace>
  <inkml:trace contextRef="#ctx0" brushRef="#br0" timeOffset="47048">24710 9044 15426,'-4'-2'649,"-3"48"-581,7-21-68,0 36-2062,6-39 2062,9-6 0,-6-8 0,2-5 0</inkml:trace>
  <inkml:trace contextRef="#ctx0" brushRef="#br0" timeOffset="47198">24702 8820 5801,'0'0'0</inkml:trace>
  <inkml:trace contextRef="#ctx0" brushRef="#br0" timeOffset="47550">25049 8906 19347,'-2'64'-123,"10"-11"-459,45-28 302,13-14 212,-24-11 1,0-6 67,-3-6 0,-4-6 549,17-34-202,-25 7 135,-16 6 235,-10 23-448,-3 8-247,-8 24-111,4 0-965,-5 17-446,9-6-7723,19 6 9223,2-9 0,2-4 0,-6-13 0</inkml:trace>
  <inkml:trace contextRef="#ctx0" brushRef="#br0" timeOffset="47951">25652 9009 21051,'-18'-58'336,"7"5"-359,31 38-77,11 4-91,4 12-112,-1 8 46,-15 6-1,-4 6 146,-4 0 67,-5 4 45,-3-10 202,3-6-90,2-19 33,6-14 124,5-10 34,15-23 336,-2 7-471,5 6-168,-12 23-45,-9 28 45,-2 10-224,7 32-2085,3 10 2309,4 10 0,-13-27 0,-4-17 0</inkml:trace>
  <inkml:trace contextRef="#ctx0" brushRef="#br0" timeOffset="48672">27209 7970 17902,'-4'-65'2219,"-7"9"-1951,0 44-156,-7 3-100,2 15 77,-22 46 0,9 4 1,0 12 2,10-18 1,0 5 0,1 3 0,2 2-659,2-1 0,2 3 1,1 1-1,1 0 1,1-1 573,-2 7 0,1-2 1,2 0-1,2 0 3,4 0 0,3 0 1,1-1-1,2-5-11,0-3 0,2-5 0,3 0-318,7 9 1,3 1 0,2-3-669,-1-10 0,0-3 0,2-1 986,14 19 0,-1-7 0,6 2 0,-20-46 0</inkml:trace>
  <inkml:trace contextRef="#ctx0" brushRef="#br0" timeOffset="49156">27534 8754 19785,'0'-31'89,"23"49"-84,-3 20 1,3 9-12,15 10 1,3-1-586,-6-9 1,2-5 579,0-9 0,-1-8 11,12-9 419,11-21-386,-9-35-10,-6-4-1,-19-24-22,-19 18-34,-4 3-423,-7 12-1481,-3 14-5637,-4 12 7575,1 7 0,5 2 0,2 1 0</inkml:trace>
  <inkml:trace contextRef="#ctx0" brushRef="#br0" timeOffset="49456">28567 8636 19414,'-43'18'443,"0"0"0,-15 29-1732,51 20 886,30-16 201,30-15 79,2-26 173,-16-11 1,-1-6 419,19-22 270,-9-15-639,-33 2-471,-38 1-5210,-12 26 5580,-2 2 0,10 13 0,19 0 0</inkml:trace>
  <inkml:trace contextRef="#ctx0" brushRef="#br0" timeOffset="49692">29053 8200 20602,'-12'66'15,"1"0"0,3-14 0,5 0-26,9 8 0,5-3-180,-1-17 1,3-2-779,5 9 0,1 0 969,-3-9 0,0-3 0,10 23 0,-11-28 0</inkml:trace>
  <inkml:trace contextRef="#ctx0" brushRef="#br0" timeOffset="50091">29254 8672 17286,'36'34'2084,"10"-6"-2073,-8-11 67,28-8-156,-18-21 11,2-12 100,-25-14 528,-16 7 144,-7 7-413,-2 18-146,-5 3-113,2 18-33,-3-1-538,7 13-784,10-7-616,8-3-1737,10-4 3675,2-4 0,-12-5 0,-4-2 0</inkml:trace>
  <inkml:trace contextRef="#ctx0" brushRef="#br0" timeOffset="50428">29741 8630 20389,'17'-55'639,"-1"14"-639,18 32-11,-4 7-180,13 13 90,-6 5 45,-1 4 56,-18-3 45,-3-10 11,9-26-22,13-13 55,6-14 12,-7 10-101,-15 15-22,-11 19 22,-4 11-202,7 20-2801,13 5-1423,5-1 4426,10-13 0,-21-16 0,-3-4 0</inkml:trace>
  <inkml:trace contextRef="#ctx0" brushRef="#br0" timeOffset="50977">30511 8418 14171,'50'-22'70,"-1"0"1,-11 4 0,-1-1-65,0 1 0,-3-1 27,3-11 2567,-10-21-438,-15-11-1406,-16 23 1,-6 1-364,-22-29-293,-8 26-77,-1 21 33,14 23-56,3 15-23,3 11-996,8 33-248,23-3 271,6-2-517,22-21-236,-2-24 1503,13-14 2319,-8-31-1188,-20 4 1,-4-7-595,-6-17 0,-5-5-106,-2 8 0,-3 1-23,0-3 1,-2 2 72,0-10 34,1-1 168,-2 20-79,1 6-324,0 22-34,0 10 0,0 3-23,-1 3 46,-5 12-57,1 7 34,0 3-638,3-3-483,3-9-8369,3-2 9490,-2-4 0,3-2 0,-4-3 0</inkml:trace>
  <inkml:trace contextRef="#ctx0" brushRef="#br0" timeOffset="51362">30703 8066 12848,'7'-3'5042,"25"-37"-4313,-21 17-258,17-32 134,-23 26 358,-9-11-537,-16 7-235,-15 4-158,-6 23-21,-6 30-12,8 29 39,11 5 0,2 9-1129,7 4 1,3 2 1093,4-23 0,1-1 0,5 0 1,8 15 1,10-8-224,29 4 218,-9-36 0,5-6-67,5-3 0,2-4 50,4-4 0,0-2-174,0-2 1,0-2-1956,5-7 1,-4-2 2145,8-3 0,-9-4 0,-41 8 0</inkml:trace>
  <inkml:trace contextRef="#ctx0" brushRef="#br0" timeOffset="51980">29000 9760 19011,'-38'-11'521,"0"-1"0,-35-3-476,21 27 0,4 5-45,8 5-34,14 3-178,30-13 212,15-6 0,26-22 22,6-14-22,-10-3 0,1-5 17,-1-4 0,0-2 11,3-5 0,-4 2 0,-12 9 0,-4 14-28,-5 30 33,-29 51-33,0-6 0,-3 8-395,-4 4 0,-2 7 1,1 2 394,6-17 0,1 2 0,1 0 0,3 2-12,1 6 1,2 3 0,2-2 0,4-4-4,3 1 0,3-4 0,8-7 9,18 4 1,10-16 10,-6-24 1,1-14-56,9-25 0,-7-16-12,-11-16 0,-8-7-439,-1-3 0,-9-3 25,-16-5 0,-12 5-354,-5 26 1,-5 8-1060,-2 5 0,-4 5-5742,-30-7 7631,4 17 0,26 11 0,10 3 0</inkml:trace>
  <inkml:trace contextRef="#ctx0" brushRef="#br0" timeOffset="52467">28034 11048 18933,'2'62'50,"0"0"0,0 0 1,0 9-1,5-5-39,10-1 1,9-9-225,25-9 185,-15-28 0,2-10-112,-2-20 0,-2-10-73,13-24 135,-19-20 11,-24 18-449,-28 6-1647,-16 20 35,-10 16 2128,-3 23 0,33-3 0,5-1 0</inkml:trace>
  <inkml:trace contextRef="#ctx0" brushRef="#br0" timeOffset="52816">28577 11400 19224,'19'20'-3395,"13"-12"3395,19-17 22,-2-12 359,-21-5 471,-7-1-34,-7 3 560,-6 4-1221,-5 10-135,-1 8 24,-2 12-46,1 7-628,10 13-9203,15-5 9003,5-4 0,-5-11 0,-11-10 0</inkml:trace>
  <inkml:trace contextRef="#ctx0" brushRef="#br0" timeOffset="53034">29061 11223 19146,'-50'31'515,"10"0"-1165,63 13-560,12 1 863,6-1 33,-5-5 303,-26-26-224,-9-2 235,-13-11 0,6 0 0,-5-2 0</inkml:trace>
  <inkml:trace contextRef="#ctx0" brushRef="#br0" timeOffset="53183">29273 11311 17790,'6'1'493,"-1"0"-1916,-5-1 1423,-2 21 0,2-16 0,-2 16 0</inkml:trace>
  <inkml:trace contextRef="#ctx0" brushRef="#br0" timeOffset="53270">29287 11164 12468,'-7'-2'0,"1"1"0</inkml:trace>
  <inkml:trace contextRef="#ctx0" brushRef="#br0" timeOffset="53820">29553 11353 18496,'-10'0'1681,"2"-36"-1614,17 14-67,3-29-34,20 24 12,-2 12-45,7 13 67,-10 13 0,-2 10-12,0 0-839,33 6 520,-19-16 1,3-3-1334,13 2 0,1-4-320,-2-10 1,-3-5 347,18-8 4762,-29-32 1670,-32 9-2465,-13-8-1446,1 17-336,-7 9-123,6 12 33,0 0-369,2 3-79,1 1-78,1 3-1,1 3 24,-10 15 55,-8 20-11,-4 18-280,4-2-628,17-9-784,16-22-4975,35-9 6667,-5-10 0,0-1 0,-24-4 0</inkml:trace>
  <inkml:trace contextRef="#ctx0" brushRef="#br0" timeOffset="54036">30447 11009 20804,'-25'4'-1322,"24"11"-337,48 29 427,-5 2 996,-13-11-1299,-22-7-795,-12-17 2330,1-5 0,-1-4 0,3-2 0</inkml:trace>
  <inkml:trace contextRef="#ctx0" brushRef="#br0" timeOffset="54238">30635 10952 21577,'18'53'-703,"0"-1"1,-4-4 0,-1-2-1135,6 17-1043,-19-24 2880,-14-19 0,4-15 0,1-5 0</inkml:trace>
  <inkml:trace contextRef="#ctx0" brushRef="#br0" timeOffset="54505">30856 10403 17689,'-10'-70'3362,"2"16"-3071,13 43-291,29 69 45,-5 4 0,1 8-349,-9-21 1,0 2-1,0 4 301,-1 7 0,1 5 1,-2 2-1,-5-2-1058,-6-8 0,-3-2 0,-3 0 0,-3 3 1061,-3 13 0,-5 5 0,-1-3 0,0-6 0,4-10 0,-1-4 0,-4-4 0,-16 12 0,-1 0 0</inkml:trace>
  <inkml:trace contextRef="#ctx0" brushRef="#br0" timeOffset="57329">12912 12616 16647,'0'-8'784,"0"2"-750,0 6-23,0 0 45,48-16-56,-10 12-706,13-6 0,2 4 706,7 24 0,-7-14 0,-30 14 0</inkml:trace>
  <inkml:trace contextRef="#ctx0" brushRef="#br0" timeOffset="57582">13145 12860 13544,'-8'13'2587,"1"-2"-2071,7-11-516,22 0-292,13 0-2923,7 2 3215,0 2 0,-27-1 0,-5 0 0</inkml:trace>
  <inkml:trace contextRef="#ctx0" brushRef="#br0" timeOffset="58301">15041 12379 17095,'-14'-54'1793,"5"14"-1782,5 47 12,4 21-12,0 27 5,0-18 1,0 3-6,-1 28 1,-1 7-157,0-24 1,-1 2-1,1 0 152,1 7 1,0 2 0,3-4-8,7 12 0,5-8 0,-4-21 0,7-10 131,50-5-299,-9-43-2431,9-10-774,-21-9 3373,-17 2 0,-21 20 0,-3 3 0</inkml:trace>
  <inkml:trace contextRef="#ctx0" brushRef="#br0" timeOffset="58618">15474 12735 17118,'-13'41'89,"0"0"1,15 32-124,50-30 34,9-18-146,-23-25 1,1-6-348,18-9-773,6-22 582,-28-2 673,-17-4-168,-31 16-1300,-19 13-1827,-2 11 3306,-2 9 0,15-5 0,4 5 0</inkml:trace>
  <inkml:trace contextRef="#ctx0" brushRef="#br0" timeOffset="58937">16038 12586 16692,'-72'-1'1905,"5"14"-1894,47 14-45,16 9-290,34-4-316,22-2 159,-5-5-550,-5 4 79,-25 1-1659,-9 17 2611,-17-1 0,5-8 0,-8-15 0</inkml:trace>
  <inkml:trace contextRef="#ctx0" brushRef="#br0" timeOffset="59305">16345 12636 13992,'1'-8'3047,"0"2"-2352,-1 6-572,0 0-10,-36-1-80,27 13-10,-14 6-23,43 25-113,4-5-156,0 7 235,-13-13-134,-3-2-280,-5-4-717,-9 4 1165,-18-9 0,11-3 0,-8-10 0</inkml:trace>
  <inkml:trace contextRef="#ctx0" brushRef="#br0" timeOffset="60023">17575 12514 15885,'15'72'274,"-1"-25"1,1-1-202,-2-5 0,0-1-34,0-2 0,-1 0 6,-1 21 134,-9-37 1323,-2-13-841,0-13 314,-14-33-382,-8-35-565,4 14 0,-1-6-338,7 14 1,0-2 0,2 1 309,-2-15 0,4 2 5,3 1 1,6 5-6,7 19 0,8 5-13,18-5 0,12 8 1,13 10 1,6 9-17,-1 2 0,1 9-521,1 11 0,-6 12 201,-25 4 1,-7 6 195,-7 1 1,-8 3 63,-11 3 1,-12 0 75,-27 17 1,-15-2 11,12-22 0,-3-2 0,-3-2 30,-7 3 0,-1-2 0,1-4 174,-6 0 0,6-9 98,-11-10-164,49-17-37,11-8 426,18-7-426,39-4-73,-10 21 0,3 5-23,1 1 1,0 5-55,3 7 0,-4 6 49,11 23-34,-25-6 1,0 4-4883,-5 1 1,0 1 4808,1-1 1,-1-2-1,2 13 1,-13-32-1</inkml:trace>
  <inkml:trace contextRef="#ctx0" brushRef="#br0" timeOffset="60424">18529 12660 17644,'-41'-4'964,"0"0"0,-18 9-964,29 15-158,33 3 13,21 1-1,17-14 45,-1-6 1,4-4 77,7-7 1,2-4 27,11 0 1,-1-4 5,-9-7 0,-6-3 1,10-15-1,-35-3 0,-30 6 0,-7 4 0,-3-3-11,-5-1 0,-2-1 224,-4-3 0,1 2 35,-12-12-147,17 28-112,17 31 11,4 38-62,11-9 1,4 4-925,5 16 0,4 1-1703,5 3 0,0-2 2678,-5-14 0,-3-4 0,4 11 0,-22-34 0</inkml:trace>
  <inkml:trace contextRef="#ctx0" brushRef="#br0" timeOffset="60625">18711 12581 18350,'50'-34'116,"0"-1"0,2 5 0,1 9-172,-11 18 0,0 8-336,31 8-248,-39 10-906,-13 17-4000,-18-5 5546,-8-2 0,-4-16 0,3-14 0</inkml:trace>
  <inkml:trace contextRef="#ctx0" brushRef="#br0" timeOffset="60775">19114 12294 15885,'0'0'0</inkml:trace>
  <inkml:trace contextRef="#ctx0" brushRef="#br0" timeOffset="61044">19586 12399 18586,'-51'18'231,"1"0"0,14 1 1,5 3-210,-1 21 34,47-6-33,20-18-7,1-11 1,5-5 5,-3-7 1,-1-3 23,36-10 32,-26-15-44,-34 5-102,-16-6-4055,-35 9 4123,4 2 0,-6 14 0,25 6 0</inkml:trace>
  <inkml:trace contextRef="#ctx0" brushRef="#br0" timeOffset="61945">17921 14047 15571,'2'-12'1177,"-1"2"-1020,-1 83-101,4-18-34,-1-4 1,0-2 10,4-4 113,-1-26 773,-4-22-549,3-40-230,-2 7 0,3-7 203,7-15 1,5-9 0,3 8-328,1 14 1,5 6-17,16-11 0,2 22-56,12 75 56,-28-9 0,-3 1 34,9 13-23,-4-7-11,2-3-11,-5-22 44,6-35 12,-10-19-34,-1-34-11,-6 3 23,-3-5 22,1 1 369,2-4-112,-1 32-302,1 19-33,0 41 33,3 21 33,5 10-33,1 3-6,-8-17 1,3 0-830,-1-3 1,3-2-2304,5 4 1,2-4 3137,16 6 0,-13-20 0,-20-16 0</inkml:trace>
  <inkml:trace contextRef="#ctx0" brushRef="#br0" timeOffset="62246">19031 14031 18798,'46'-19'101,"0"0"0,-3-3 0,-5-4-101,5-19 56,-22-16-23,-43 24 550,-11 6-359,-7 28-67,8 22-112,13 16-11,10 28-920,35 1-419,1-27 0,6-5 868,4-9 0,4-6-1516,6-5 1,0-5 1952,-7-7 0,-4-2 0,6 1 0,-9-2 0</inkml:trace>
  <inkml:trace contextRef="#ctx0" brushRef="#br0" timeOffset="62463">19660 13450 20199,'0'43'11,"1"0"0,8 18 1,6 1-281,8-4 0,2 1-180,-5-10 1,-1 1 0,-1 0-2174,3 16 0,-3-3 2622,-6-18 0,-4-5 0,-4 13 0,-4-40 0</inkml:trace>
  <inkml:trace contextRef="#ctx0" brushRef="#br0" timeOffset="62864">19636 14027 17319,'-13'-68'1462,"25"25"1,13 1-1480,29 2 0,16 4-601,-20 9 0,5 1 0,3-2 0,2 1 595,-5 3 1,3-1 0,1 0 0,0 1-1,-3 1-493,6-2 1,-1 0-1,-2 2 1,-1-2 395,14-5 0,-2 0 1,-10 0-5,-9 1 1,-11-4 514,-8-9 0,-17-4-375,-29-4 1,-17 1 61,2 10 1,-6 1-1,-3 4-296,-24-8 0,-4 9 313,-1 6 0,1 12-50,21 17 0,1 12 374,-17 18 0,2 16-412,25-8 1,4 6-1,2 4 0,-2 11 1,4 4-1,7-1 398,8-10 1,6-1 0,5-3-400,11 20 0,9-8 10,1-27 1,4-3-6,7 2 1,2-4 128,-3-8 0,1-2 95,28 12 935,-12-21-845,-12-11-51,-9 0-285,3 0 579,-10 0-4624,16 5 4056,-5-3 0,-2 3 0,-13-5 0</inkml:trace>
  <inkml:trace contextRef="#ctx0" brushRef="#br0" timeOffset="63165">21051 13616 18048,'-5'-9'1389,"2"2"-1142,-42 1-124,21 13-112,-42 12 0,45 7-22,1 9-269,17-14-157,18-6 403,10-8 101,12-22 606,-5-9-595,-12-6-33,-12 6-45,-7 13-347,-1 5-1379,0 3 1726,0 3 0,0 0 0</inkml:trace>
  <inkml:trace contextRef="#ctx0" brushRef="#br0" timeOffset="63584">21930 13389 19347,'-57'-6'511,"-1"0"1,1 14 0,2 6-501,16 2 1,4 4-12,4 9 0,8 2-12,10 12 57,56 2-56,-7-29 0,6-6-34,19-6 0,2-7-275,-9-5 1,-2-6 319,-5-9 0,-6-6 22,-15 1 1,-6-4-23,0-3 0,-4-4 33,-1-3 1,-4-5-19,-3-4 0,-3-5 0,-3-2 7,-4-3 1,-4-2 0,-3 0-20,-6-10 1,-3 0 0,-4 5-4,3 14 0,-3 4 0,-3 7 28,-17-4 0,-4 14-17,-21 19 8,20 31 1,5 15-4,8 16 1,12 13-2,12-6 0,6 5 0,6-1-396,5-4 0,6-1 0,6-2 377,8 0 0,8-2 1,1-5-395,11-1 0,4-5-2879,-7-6 0,3 0 0,-3-2 3143,2-1 0,-2-1 0,1 1 1,-6-5-1,-15-11 0</inkml:trace>
  <inkml:trace contextRef="#ctx0" brushRef="#br0" timeOffset="63752">22479 13411 21230,'0'-4'448,"0"1"-560,0 3-3204,-9 13 3316,-12 15 0,8-9 0,-5 6 0</inkml:trace>
  <inkml:trace contextRef="#ctx0" brushRef="#br0" timeOffset="64188">17593 14931 16959,'53'-19'735,"0"-1"0,-4 3 0,6-1 0,2-1 0,-1 1-2192,10-4 0,0 1 0,6-1 1486,-11 3 0,4-1 0,3-1 0,1 1 0,-3 1-259,-4 1 1,-1 1 0,-1 1-1,4-1 1,5-1 237,-6 3 0,3-1 1,3-1-1,2 1 1,2-1-1,1 1 1,1-1-1,0 1-78,-10 2 0,0 1 1,1-1-1,1 1 1,0-1-1,1 1 1,1 0-1,1-1 1,2 1-1,0 0 48,-6 2 1,1-1-1,1 1 1,2-1-1,0 1 1,1-1-1,0 1 1,1 0-1,0 0 1,0 0-1,0 1 1,-1 0-1,0 0-94,0 1 0,0 0 1,0 1-1,1-1 0,0 1 1,-1 0-1,1 0 0,-1 1 1,0 0-1,0 0 0,0 0 1,-2 1-1,1 0 80,0 0 1,1 1-1,1-1 1,-2 1-1,1 1 1,-1-1 0,0 1-1,-2 0 1,0 1-1,-2-1 1,-1 1-1,-2 0 13,13-1 1,-1 2 0,-2-1 0,-2 1 0,-1 0 0,-2 0 0,-1 0 0,-1 0-130,10 0 1,2 1 0,-3 0 0,-4-1-1,-9-1 1,-12-3-1347,8-3 1,-27-6 1497,-71-24 0,-21 13 0,2 13 0,0 1 0</inkml:trace>
  <inkml:trace contextRef="#ctx0" brushRef="#br0" timeOffset="64770">18224 14767 15650,'59'6'17,"0"0"1,0 0 0,11-4 0,2-1 0,-1-3 150,-10-2 0,-1-2 0,3-2-977,-7 0 1,2-1 0,1-2 0,-1-1 967,-4 1 1,-2-2-1,3 0 1,6-2-66,-5 3 1,3-1-1,4-1 1,3 0-1,2 0 1,0 0 0,1 0-276,-7 3 1,1 0 0,1-1 0,0 1 0,2 0 0,1 0 0,2 0 0,0 0 0,2 0 192,-6 1 0,1 0 0,2 0 0,2 0 0,0-1 1,1 1-1,0 0 0,0 0 0,0 0 0,-1 1 0,-2-1 1,-1 2-74,5-1 1,-1 0 0,-1 0-1,0 1 1,-1 0 0,0 1 0,-1-1-1,1 1 1,-1 0 0,0 1 79,5-1 1,1 1 0,0-1 0,0 1 0,-1 1 0,-1 0 0,-1 0 0,-3 1 0,-3 0-196,10 0 1,-3 2-1,-3-1 1,-1 2 0,0-1-1,-1 1 176,-2 0 0,0-1 0,-1 1 0,0 1 0,-1-1 0,-1 1-6,7 0 0,-2 0 1,0 1-1,0 0 1,0 0-63,3 0 1,1 1 0,0 0 0,-4 0 0,-5 0-458,8 0 1,-6 1 0,-5-3-1101,16 0 1,-31-7 2929,-66-12-1328,-23 0 1,-9 1 16,7 0 1,-1 0-813,-13-3 0,1-1 818,13 3 0,3 2 0,4 3 0,6 1 0,2-3 0</inkml:trace>
  <inkml:trace contextRef="#ctx0" brushRef="#br0" timeOffset="67445">17024 16738 17218,'-13'54'157,"0"0"0,-1 1 0,1-1 0,-1 1 0,3 0-139,4 0 1,2 1 0,0-5-8,-1 7 1,3-7 21,14 5 135,8-44 146,24-19-247,8-21-560,11-10-583,-15 2-3014,-4 5 4090,-24 18 0,-3 3 0,-11 7 0</inkml:trace>
  <inkml:trace contextRef="#ctx0" brushRef="#br0" timeOffset="67714">17295 17139 14978,'0'-9'2700,"0"2"-2577,0 7 11,0 0-66,-27 21 55,18 7-111,-12 12 88,43-12-32,13-23-57,2-17 34,-2-26-34,-23-3-235,-14-4-2600,-26 18-145,-2 18 2969,-5 17 0,23-2 0,4 1 0</inkml:trace>
  <inkml:trace contextRef="#ctx0" brushRef="#br0" timeOffset="67998">17694 16959 17140,'-51'-7'1457,"22"8"-1312,-26 5-66,39 15-68,31 4 11,24 6-22,7-6 0,1-3-33,-25-4 33,-11 12-146,-13 1-3226,-4 2-3173,-2-13 6545,4-11 0,4-9 0,0 0 0</inkml:trace>
  <inkml:trace contextRef="#ctx0" brushRef="#br0" timeOffset="68248">17783 16927 19011,'15'40'-224,"17"14"-358,2-2 279,-4 9-257,-31-6-1591,-20-18-4236,-22-7 6387,0-15 0,19-7 0,4-4 0</inkml:trace>
  <inkml:trace contextRef="#ctx0" brushRef="#br0" timeOffset="68566">16370 17787 17992,'-4'0'594,"1"0"-348,44-19 0,34-9-194,-22 13 1,4 3-1,3-3-1440,-4-1 1,3-2-1,1 1 1,1 1 1387,2 3 0,1 2 0,0 1 0,-3 2-4,7-1 0,-2 3 0,0 0 102,1 1 0,0 2 0,0 0-468,-4 0 0,-1 1 0,0 1-1511,1 4 0,0 2 0,-7 1 1881,-6 0 0,-6 1 0,2-1 0,-15 3 0,-30 1 0</inkml:trace>
  <inkml:trace contextRef="#ctx0" brushRef="#br0" timeOffset="71744">16687 18207 7493,'-8'1'1692,"2"-1"1232,6 0-2409,0 0-134,-2-24 1266,0 6 101,-3-18-224,1 20-1333,0 6-135,1 8-11,3 7 56,5 31 11,8 28-73,-5-18 0,-1 1-17,1-7 1,0-2-1,4 29 57,-6-43 1221,-2-11-1132,-6-49-112,-3-2 0,-1-6-56,1-3 0,0-4-243,-1-10 1,1-1 242,2 13 0,2 0 0,4-11 0,5 3-23,7 16 1,3 5-6,-1-1 0,4 9-17,34 18-22,-12 30-140,-18 7 0,-4 7 72,-8 6 0,-6 3-27,-7 10 0,-5 0-29,-3-11 1,-4-3-741,-22 24-783,16-31-1479,6-6 3317,3-6 0,5-9 0,2-5 0</inkml:trace>
  <inkml:trace contextRef="#ctx0" brushRef="#br0" timeOffset="71993">16886 18359 18709,'25'-30'89,"-1"1"1,22-20-112,-15 33 22,-2 7 11,1 6-11,-8 18 0,0 8-11,-11 3-34,-2-1 45,-3-12-2017,7-2 2017,3-5 0,-4-2 0,-2-4 0</inkml:trace>
  <inkml:trace contextRef="#ctx0" brushRef="#br0" timeOffset="72294">17288 18258 18664,'8'9'190,"-1"-2"-134,22-44-123,-1 6-11,12-24-101,-16 18 55,-18 13 102,-8-1 100,-13 13-10,-10 21-24,-4 11-21,3 19-1,12-3-324,7 14-3520,30-7 3822,24-5 0,-10-18 0,3-15 0</inkml:trace>
  <inkml:trace contextRef="#ctx0" brushRef="#br0" timeOffset="72739">17697 18285 18507,'-12'-54'347,"5"14"-223,33 14-57,-4 14-67,6 6 11,3 14 23,-2 2-34,-3 9 0,-11-6-12,-2 1 35,-4-8-1,2-13-22,1-28 0,0-2 0,4-14 101,-4 20 56,0 5 123,0 9-235,7 8-22,1 23-57,0 2 34,-2 19-34,-6-8-582,2 9-3059,4-5 3675,16-8 0,-16-9 0,6-14 0</inkml:trace>
  <inkml:trace contextRef="#ctx0" brushRef="#br0" timeOffset="73114">19125 17166 19213,'47'17'-12,"0"0"1,1 0 0,8 4 0,-3-2-611,-6-2 0,-3-1-3120,13 6 3742,-12-6 0,-20-6 0,-11-5 0</inkml:trace>
  <inkml:trace contextRef="#ctx0" brushRef="#br0" timeOffset="73264">19484 17125 18294,'-37'31'-292,"0"1"1,2-1 0,5-1-1983,0 22 2274,5-2 0,12-22 0,5-8 0</inkml:trace>
  <inkml:trace contextRef="#ctx0" brushRef="#br0" timeOffset="74016">20306 16952 15448,'1'-3'683,"-1"0"-470,0 69-179,0-21-282,2 4 0,2 3-828,6 8 1116,22-2 1,-17-27 0,9-8 0</inkml:trace>
  <inkml:trace contextRef="#ctx0" brushRef="#br0" timeOffset="74284">20703 16987 17711,'-33'25'39,"1"0"1,-16 24 16,35-11-23,49 6 12,29-20-34,-27-13 0,1-4-11,3-9 0,-3-6 12,3-14 100,-9-25 325,-21 2-482,-25-4-1266,-8 22-3440,-12 13 4751,14 12 0,9 2 0,5-1 0</inkml:trace>
  <inkml:trace contextRef="#ctx0" brushRef="#br0" timeOffset="74539">21394 16941 18586,'-10'41'179,"0"0"0,30 17-89,52-55 10,-28-18 1,-3-6 325,17-21-112,-27-25-314,-34 33-695,-14 0-1535,-11 23 2230,-8 7 0,16 3 0,3 1 0</inkml:trace>
  <inkml:trace contextRef="#ctx0" brushRef="#br0" timeOffset="74802">23269 16507 18563,'46'-8'-1580,"-1"0"0,-4 3 0,-6 3 0,-11 3 1,-9 4-1</inkml:trace>
  <inkml:trace contextRef="#ctx0" brushRef="#br0" timeOffset="74937">23450 16855 19561,'66'-21'-1099,"0"0"1,0 0 0,-7 5 0,-10 7 0,-7 3 0</inkml:trace>
  <inkml:trace contextRef="#ctx0" brushRef="#br0" timeOffset="75655">25502 17497 16232,'-58'-9'4090,"26"-3"-4023,57 2 23,8 1 0,8 1-1545,20-2 0,12-1 1475,-16 2 0,8-1 0,6 0 0,3-1 1,1 1-349,-8 1 0,3 0 0,3 0 0,1-1 0,1 1 0,0 0 0,0 0 333,-6 0 1,0 1 0,0 0-1,0 0 1,2 0 0,-1 0-1,2 0 1,0 0-98,-3 1 1,2 0-1,1-1 1,1 1 0,-1 0-1,0 0 1,-1 1 0,-1 0-1,-2 0 93,8 0 1,-3 1 0,0 1-1,-2 0 1,1 0 0,0 0-1,1 0-160,-7 1 1,0-1-1,1 1 1,0 0-1,0 0 1,0 0-1,0 0 1,0 0 159,0 1 0,-1-1 1,1 0-1,-1 1 1,1-1-1,1 1 0,1 0 1,2-1-50,-4 1 0,2 1 0,1-1 0,1 0 0,1 0 0,0 1 0,-1-1 0,0 1 0,-2-1 0,-1 1-125,7-1 1,0 1 0,-2 0 0,-1-1-1,0 1 1,-1 0 0,0 0 0,0 0-126,5-1 1,2 1 0,-1 0 0,-1-1 0,-3 1-1,-3-1 1,-5 1-1801,16 0 0,-4 0 0,-10-1 0,-14-3 2366,3-12 0,-38 7 0,-24-2 0</inkml:trace>
  <inkml:trace contextRef="#ctx0" brushRef="#br0" timeOffset="77343">29437 16476 15213,'3'-2'157,"-21"52"-112,0-9-45,0 1 0,-1 3-1565,-11 19-2245,-1-4 3810,2-8 0,13-24 0,4-10 0</inkml:trace>
  <inkml:trace contextRef="#ctx0" brushRef="#br0" timeOffset="77493">29139 16725 15549,'31'19'0,"-7"-3"0</inkml:trace>
  <inkml:trace contextRef="#ctx0" brushRef="#br0" timeOffset="77628">29611 16835 18765,'-70'-21'-1330,"20"4"0,37 17 0</inkml:trace>
  <inkml:trace contextRef="#ctx0" brushRef="#br0" timeOffset="78462">26124 17246 16658,'0'-11'986,"57"-33"-941,8 19-1263,-2-3 1,8-1 1261,0 9 1,2 2-42,-19 5 1,2 1 0,5 0-7,6 3 0,7 0 1,0 1-1,-3 1-221,3 0 0,-3 1 0,6 1 224,-12 3 0,7 0 0,1 2 0,-5 0 0,-11 0 0,7 0 0,-7 2 0,7 3 0,-1-1 0</inkml:trace>
  <inkml:trace contextRef="#ctx0" brushRef="#br0" timeOffset="78580">27227 17111 19258,'-31'0'-1199,"62"-3"0,23 0 1199,14-1 0,5 1 0,1-1 0,-4 0 0,-26 1 0,1 0 0</inkml:trace>
  <inkml:trace contextRef="#ctx0" brushRef="#br0" timeOffset="89882">3015 14237 16658,'-12'-10'-303,"2"3"337,10 7 2499,0 0-2634,0 4 101,0 9 0,0 9 45,0 11-45,0 23-1200,0 10-2783,-2-21 0,-2 0 3983,2 25 0,-4-23 0,4-28 0</inkml:trace>
  <inkml:trace contextRef="#ctx0" brushRef="#br0" timeOffset="90453">2747 15766 17084,'-5'0'2622,"1"0"-2599,22-51-23,6 27 0,-2-9 0,3 2 22,26 12-201,22 7-651,-25 45 763,-14 33 67,-32-27 0,-9 2 33,-11 16 1,-3-2-34,-4 3-22,-1 8-953,25-28-2219,26-10 3194,17 6 0,-8-20 0,-2 0 0</inkml:trace>
  <inkml:trace contextRef="#ctx0" brushRef="#br0" timeOffset="90853">2877 17232 16826,'-9'7'2925,"2"0"-2410,7-7-403,20-39-11,6 12-34,12-9 0,8-1-73,-4 15 1,3 5-219,1-1 0,-1 5 90,11 13 223,-54 43 12,-33 16-90,15-24 1,1 0-24,-2 25-10,31-20-34,21-9-571,6-5-807,8 14 1074,-20-6 360,-10 0 12,-31-15-12,-14-14-6477,-23-42 6477,15-12 0,0 0 0,24 10 0</inkml:trace>
  <inkml:trace contextRef="#ctx0" brushRef="#br0" timeOffset="91405">5119 12907 14719,'0'-11'1435,"-23"51"-359,3 27-981,6-25 0,0 1-28,4-2 0,6-4-44,12 1 223,26-13-10,17-23 89,12-37-34,-22-9-67,-18-24-201,-26 16-102,-27-1-1254,-9 39-4595,-1 44 5928,17 19 0,17 6 0,11-34 0</inkml:trace>
  <inkml:trace contextRef="#ctx0" brushRef="#br0" timeOffset="91622">6839 12769 17006,'1'-5'1210,"-26"51"-1199,18-10-11,-7 3 0,2 3-885,14-3 0,7-1 885,22 27 0,-12-12 0,8-25 0</inkml:trace>
  <inkml:trace contextRef="#ctx0" brushRef="#br0" timeOffset="91956">9611 12558 18586,'-15'-59'537,"16"7"-548,50 25-56,3 12-29,-16 13 1,0 7-319,7 21 246,-21 45 409,-32-30 0,-6 1 16,-1 9 1,-3-2-253,-2-12 1,1-4 61,5 13-67,42-31-862,25-7-354,-12-8 0,4-2-321,10-3 1,4-3 203,8-1 0,3-1 1333,-17 1 0,2-1 0,-6 1 0,-2 1 0,-4 1 0,-4 0 0,-1 0 0</inkml:trace>
  <inkml:trace contextRef="#ctx0" brushRef="#br0" timeOffset="93009">3851 13919 15079,'41'3'89,"1"1"1,8 1-1,7-4 84,-1-6 1,7-5 0,7-1 0,2-1-821,-9 2 0,2 0 0,3-2 1,4 1-1,4-2 0,5 0 701,-23 3 0,4 0 0,3 0 1,3-1-1,2 0 0,1-1 1,2 0-1,0 1 0,1-1 1,0 0-1,-1 0 0,0 1 1,-2 0-171,-1 0 0,1 0 0,-1 0 0,0 0 0,0 0 0,0 0 0,1 0 0,0 0 0,0 0 0,2 0 0,0 0 0,1 0 0,2 0 119,-10 2 1,2-1 0,1 1 0,0-1 0,2 0 0,0 1 0,1-1 0,0 0 0,0 1 0,0-1 0,0 1 0,-1 0 0,0-1 0,0 1 0,-2 0 0,0 1 0,-2-1-46,6 0 1,0 0-1,-1 0 1,-1 1-1,0-1 1,-1 1-1,0 0 1,-1 0-1,0-1 1,0 1-1,0 0 1,-1 0-1,1 0 1,-1 0 41,8-1 0,0 0 0,0 0 0,-1 1 0,1-1 0,-1 0 0,-1 0 0,-1 0 0,0 1 0,-2 0 0,-2 0 0,-1 0-117,6-1 1,-2 1 0,-1 0-1,-2 1 1,-1-1 0,-1 1 0,-1-1-1,-1 1 1,-1 0 116,7-1 0,0-1 0,-1 1 0,-3 0 0,-1 0 0,-4 1 0,-4 1 109,9-1 1,-6 1 0,-2 1 0,0 1-662,3 0 0,1 1 1,-2 1-1,-5 0 719,16-2 1,-6 2 0,0 1 0,-14 1 0,-30 0 0</inkml:trace>
  <inkml:trace contextRef="#ctx0" brushRef="#br0" timeOffset="94095">4757 14881 16737,'10'0'257,"46"-12"-1350,-1 4 1,8-1 1092,-4-1 0,6-2 0,-6 2 0,1 0 0,-3 1 0,-4 0 0,-1 1 0</inkml:trace>
  <inkml:trace contextRef="#ctx0" brushRef="#br0" timeOffset="94465">6850 14594 12748,'-5'1'2555,"1"0"-841,4-1-1591,17-1-123,27-7-1065,1 2 1,7-1 1064,-1-2 0,3-1 0,-4 1 0,-2 1 0,-2 0 0,3-1 0,0 1 0</inkml:trace>
  <inkml:trace contextRef="#ctx0" brushRef="#br0" timeOffset="94799">9357 14267 16411,'0'4'617,"0"0"-539,57-1-44,-9-2-777,5-1 0,4-1 743,-8-2 0,-1-1-84,8 0 0,1-1-538,2-1 0,1 1-756,-1 0 0,0 1 1378,-3 0 0,-5 1 0,9-1 0,-19 2 0</inkml:trace>
  <inkml:trace contextRef="#ctx0" brushRef="#br0" timeOffset="97073">11950 13371 12938,'-2'-28'3361,"-1"5"-3136,4 23-91,-1 0-122,-3 0 44,-8 3 324,-8 3-256,1-1-68,1 1 44,10-5-10,5 0-45,-1-1-101,3 0 56,0 2 56,0 1-56,0 2 0,0 0 11,0-1-11,0 1 22,0-3-10,0 0-1,0-1-22,0 0-113,0 2-514,0 1-527,0 2-359,0-1-3541,0 5 5065,1-3 0,-1 0 0,0-4 0</inkml:trace>
  <inkml:trace contextRef="#ctx0" brushRef="#br0" timeOffset="99597">11907 13537 12591,'10'-6'2499,"-2"2"-2085,-8 4 830,0 0-706,7-21-314,-5 16 224,5-16-112,-8 21-280,-16 1-11,-7 3 34,-4-1 44,0 1 22,13-4-21,-4 0-80,2 0-32,1 0 10,4 0 0,6 0-55,-1 0 44,0 11 23,-4 10-12,1 17-11,-3 7-11,4-6-45,0 0-67,6-18 101,1-3 101,5-11-45,2-6-1,3-6-44,12-7 34,7-5 22,20-1-146,14 9 79,-10 14-22,-3 11-1,-29 12-67,-12 24-235,-29 6-353,8-22 0,-3-3-589,-21 15-358,8-17-1512,13-22 3148,2-4 0,8-5 0,1 0 0</inkml:trace>
  <inkml:trace contextRef="#ctx0" brushRef="#br0" timeOffset="100017">12186 13702 12098,'0'-9'2633,"0"3"-2465,0 6 247,0 0 78,-22 29-180,14 3-257,-14 13-45,21-12 57,10-19-12,21-6-124,15-16-122,3-5 44,-2-11-167,-20-1 212,-10 2 90,-8 1-56,-20-2-325,-22 10-1076,-14 5 1468,-4 17 0,22-1 0,15 2 0</inkml:trace>
  <inkml:trace contextRef="#ctx0" brushRef="#br0" timeOffset="100384">12510 13647 14428,'-8'58'628,"11"-10"-482,38-37 22,7-8-34,0-8 191,-9-8-56,-19-4-112,-6-3-101,-5 1-90,-8-10-795,-22 6-829,-12 2 1658,-16 19 0,18 3 0,10 7 0</inkml:trace>
  <inkml:trace contextRef="#ctx0" brushRef="#br0" timeOffset="100735">12874 13632 17263,'-15'64'347,"32"-8"-279,37-44-35,21-17 12,-17-8 22,-19-14-44,-28 3-23,-7-1-56,-11 0-1132,-21 6-2834,-17 14 4022,-3 14 0,13 1 0,21 2 0</inkml:trace>
  <inkml:trace contextRef="#ctx0" brushRef="#br0" timeOffset="101035">11870 14289 15482,'61'-6'611,"0"1"1,-1-1 0,2 0 0,-1-2 0,-2-2-428,12-8 1,2-3-632,-17 7 0,6-2 0,1-1 0,-1 2 427,-1 2 1,0 0-1,0 1 1,-1 0-376,-1-1 1,0 1-1,-2 0 1,-3 2-413,3 0 0,-3 2 0,-11 3-4941,-2 2 5910,-43 3 1,-2 0 0,-15 0-1</inkml:trace>
  <inkml:trace contextRef="#ctx0" brushRef="#br0" timeOffset="101218">12209 14350 17454,'70'-16'136,"0"0"0,0 0 0,0 0 0,-1 3 0,0 1 0,-1 0 0,-4 1-659,4-2 0,-4 1 1,-1 2 382,-2 3 0,-2 3 0,-9 1 0,3 2 0,-8 1 0</inkml:trace>
  <inkml:trace contextRef="#ctx0" brushRef="#br0" timeOffset="103725">2789 13890 15549,'-32'-24'590,"0"-1"0,-5 4 0,1 7-511,-18 23-12,-9 18 45,12 19 28,14 2 0,2 11-495,15-14 0,4 4 0,2 3 452,1 12 0,3 4 1,6-2-39,5-10 1,5-3 0,9-1 52,17 4 0,12-2 0,6-9-27,3-14 1,6-10 0,4-1 9,-5-3 1,4 0-1,2-3 1,0-3-29,-1-4 0,1-3 0,0-3 1,-1-2-255,-5-5 0,-1-2 1,-1-2-1,-4-1 243,2-1 0,-4-1 0,-4-5-17,9-14 0,-10-6 193,-20 7 0,-6-6-171,4-26 1,-6-9-73,-8 20 0,-3-2 0,-1-1-275,1 1 1,0-1 0,-4 0 277,-4 3 1,-4 1 0,-2 4-139,-6 2 1,-7 3-364,-22-11 1,-11 5-284,10 20 0,-4 3 1,-3 3-696,-13-3 1,-5 3-1,2 4 1594,10 6 1,1 2 0,3 4 0,-8 3 0,10 2-1,9 1 1</inkml:trace>
  <inkml:trace contextRef="#ctx0" brushRef="#br0" timeOffset="104211">1982 12711 14428,'-3'-5'606,"1"1"-170,3 34 1,5 21-314,3-10 1,2 3-124,-1 20 0,1 2-450,4-13 1,-1-3-1646,3 19 2109,-10-24 1,-2-3-1,1 0 1,-3 8 0</inkml:trace>
  <inkml:trace contextRef="#ctx0" brushRef="#br0" timeOffset="104462">2043 13382 18619,'-1'-4'101,"0"1"-56,1 3 67,28 30-67,21-10-23,11 15-22,6-22-123,-24-16-79,-9-7 101,-8-8-111,-7-25-1671,-10-2-1893,-14-4 3776,-4 16 0,-2 18 0,5 10 0</inkml:trace>
  <inkml:trace contextRef="#ctx0" brushRef="#br0" timeOffset="104846">1306 11876 14899,'-5'-5'12,"1"2"133,4 3 1,-5 74-146,6-37-90,0 11 1,2-1-1660,12-11 1749,6-10 0,-8-12 0,-3-8 0</inkml:trace>
  <inkml:trace contextRef="#ctx0" brushRef="#br0" timeOffset="105132">1515 11999 15672,'10'-6'830,"-2"1"-562,-8 5-200,-14 49-12,28-26-280,3 28-382,20-43 248,2-19 100,-19-9 281,-8-15 145,-8 5-157,-20 6-426,-11 27-2330,-2 11 2745,6 11 0,17-13 0,5-4 0</inkml:trace>
  <inkml:trace contextRef="#ctx0" brushRef="#br0" timeOffset="105449">1875 11907 15336,'-15'47'241,"0"0"0,1 20-140,49-37-90,3-22 112,11-13 438,-13-17-214,-2-13-347,-21 0-179,-8 3-1110,-10 22 1289,-21 10 0,15 1 0,-14 5 0</inkml:trace>
  <inkml:trace contextRef="#ctx0" brushRef="#br0" timeOffset="105749">2342 11824 18194,'-64'15'425,"16"10"-425,27 13-11,18-2 33,14-17 1,20-5-68,9-6 0,-2-3 45,-9-9-22,-20-2-1088,-5-7-7204,-15 3 8314,0 0 0,-4 6 0,8 2 0</inkml:trace>
  <inkml:trace contextRef="#ctx0" brushRef="#br0" timeOffset="106053">2592 11797 15571,'0'-3'706,"0"0"-470,0 3-225,-20 47-11,15-25 22,-9 36 158,38-41 88,5-15 606,2-11-78,-10-15-382,-17-6-33,-2-3-335,-6-1-181,-14 6-3003,-24 45 3138,4 29 0,1 9 0,12-26 0,3 1 0,-3 21 0,1-1 0</inkml:trace>
  <inkml:trace contextRef="#ctx0" brushRef="#br0" timeOffset="110264">26629 16404 19841,'-47'-12'78,"-6"2"-78,14 9-11,-9 2 11,4 14 11,0 19 11,11 9-22,10-3 0,1 2 0,5-5 0,1-1-6,-1 5 1,2-2-73,-3 12 78,12-27 22,9-18 68,21-18-68,24-15-11,-7 9 1,4 3-7,9 0 1,1 6-18,-10 8 1,-2 5 5,-3 7 1,-7 6-28,-3 24 10,-18 22 46,-34 3-1,5-29 0,-3-3-290,-24 12-573,8-22-1636,19-19 2477,1-20 0,8 12 0,0-13 0</inkml:trace>
  <inkml:trace contextRef="#ctx0" brushRef="#br0" timeOffset="110581">26930 16669 17218,'-21'70'460,"5"-9"-460,25-30 67,25-4 202,27-17-62,-20-14 1,0-7-91,-2-6 1,-5-6-118,12-26 0,-27-4-45,-34 17-2566,-36 8 2611,11 31 0,-2 4 0,-18-8 0,3 28 0</inkml:trace>
  <inkml:trace contextRef="#ctx0" brushRef="#br0" timeOffset="115832">3153 15261 14922,'-24'-58'2005,"-7"-4"-1478,-1 26-191,-25-9-252,17 27 0,-5 8-45,-15 11 1,-4 15-1023,10 12 0,-2 9 1,2 4 1019,5-2 0,2 3 1,2 8-3,9-4 1,-1 8 0,2 2 0,3 2 0,5-2-1,4 3 1,5-1 0,4 0-1,5 2-27,3 7 1,3 3-1,8-3 1,8-5 13,19 7 1,13-8-1,6-9-15,-2-14 1,6-8 0,6-8 67,0-10 1,7-7-1,1-5 1,-3-5 144,7-10 1,-3-8 0,0-5-59,-12 3 0,2-2 1,-3-5-1,-6-4-62,-9-5 1,-4-5 0,-5-2 0,-5 0-79,-2-6 1,-7-1 0,-9-3-21,-13 2 1,-8-5 0,-6 0 0,-3 5-52,-10-4 1,-6 3-1,-5 3-288,5 10 1,-4 0 0,-2 4 0,-2 6-299,-13 3 0,-4 9 1,3 9-319,-11 11 1,5 14-342,5 17 0,9 10-1323,19-2 1,6 4 2616,4 4 0,3-2 0,-1 8 0,10-10 0</inkml:trace>
  <inkml:trace contextRef="#ctx0" brushRef="#br0" timeOffset="116566">1431 15602 11616,'7'-4'-191,"-3"1"-167,-4 3-875,0 0-324,3-18 1557,-1 12 0,1-13 0,-1 18 0</inkml:trace>
  <inkml:trace contextRef="#ctx0" brushRef="#br0" timeOffset="116700">1442 15595 14809,'54'43'687,"0"0"1,-3-3-1,-5-5-1751,1 1-1458,-19-11 2522,-14-7 0,-14-12 0,0-3 0</inkml:trace>
  <inkml:trace contextRef="#ctx0" brushRef="#br0" timeOffset="117069">1344 15794 15863,'0'-5'1367,"0"0"-549,0 5-594,-2-20-168,1-7 34,-2-13-68,2 1 12,0 9 145,1 4-67,0 6-90,0 5-671,7 8-640,2 5-829,10 8-4963,0 4 7081,1 3 0,-9-6 0,-4-2 0</inkml:trace>
  <inkml:trace contextRef="#ctx0" brushRef="#br0" timeOffset="117653">384 15162 13790,'-4'10'2185,"0"-1"-2129,4-9-56,0 0 67,8 19 101,15 20-79,11 26-134,-10-24 1,2-1-1592,13 21-2173,1-11 3809,-14-34 0,-10-8 0,-6-7 0</inkml:trace>
  <inkml:trace contextRef="#ctx0" brushRef="#br0" timeOffset="117972">682 15173 16602,'22'-33'330,"-1"-1"1,13-16-443,-3 48-504,-10 13-672,0 23-292,-11 14 1580,-10 15 157,-10-17 111,-8-10 91,3-19-46,3-5-133,4-3-169,3-4 124,16-3-113,5-8-22,16-5-67,3-8-1121,25-10 1188,0 0 0,-14 8 0,-14 6 0</inkml:trace>
  <inkml:trace contextRef="#ctx0" brushRef="#br0" timeOffset="118256">1187 15105 15997,'-3'-7'2017,"1"0"-1905,2 7-145,0 0 22,-19 41-147,14-9-156,-6 20-156,23-24 212,9-21 236,11-6 134,-2-20-90,-2-9-22,-13-5-89,-10 4-886,-15 17-6488,-19 8 7463,-1 9 0,0-2 0,16 4 0</inkml:trace>
  <inkml:trace contextRef="#ctx0" brushRef="#br0" timeOffset="118556">1449 15033 17375,'-28'43'-67,"19"-6"201,27-29 34,7-3-67,-6-12-101,-9 0-1075,-6-5 1075,-11 5 0,5 3 0,-5 2 0</inkml:trace>
  <inkml:trace contextRef="#ctx0" brushRef="#br0" timeOffset="118857">1670 14972 16759,'27'34'851,"2"-22"-694,4-25-11,-10-11-146,-17 11-79,-11 4-761,-8 4-2577,-27 19 3417,-10 36 0,10-22 0,10 19 0</inkml:trace>
  <inkml:trace contextRef="#ctx0" brushRef="#br0" timeOffset="120311">12292 14975 12904,'0'-10'1961,"0"2"-807,0 8-795,-36-8 661,3 49-785,0-14 0,0 5-72,11 18 0,7 5-119,4-5 1,7-3-22,16 16 33,22-29-23,11-25-44,21-28 0,-9-20-1,-30 12 1,-4-2-22,-2-18 33,-33 16-101,-17 22-1154,-32 8-4505,11 14 5760,5-4 0,25 4 0,20-10 0</inkml:trace>
  <inkml:trace contextRef="#ctx0" brushRef="#br0" timeOffset="120630">12753 14961 16849,'-38'19'739,"-1"-1"1,-21 16-639,49-13-90,8-1 0,14-2 79,25-3-135,19-8 23,13-20 55,-16-9-33,-23-4 0,-23 4-11,-20 13-11,-27 5-1211,-10 11-1905,1 1 3138,19 6 0,24-8 0,6-3 0</inkml:trace>
  <inkml:trace contextRef="#ctx0" brushRef="#br0" timeOffset="120915">13139 14935 17431,'-28'25'151,"1"1"1,-9 30-175,73-28-302,20-5 325,7-23 34,-7-14-12,-31-10 169,-11-2-68,-8 2-101,-20 1-514,-22 13-8136,-11 4 8628,4 6 0,18 3 0,18-3 0</inkml:trace>
  <inkml:trace contextRef="#ctx0" brushRef="#br0" timeOffset="121332">13630 14828 13700,'1'-4'2869,"1"2"-1390,-50 23-1121,19-2-122,-36 18-68,42-10 78,9-5-89,23-7 100,42-8-229,-13-17 1,2-5 4,9-5 1,-2-5-34,-9-1 0,-6-3-11,4-27-56,-29 23-1939,-40 21 2006,-9 40 0,-3 9 0,-8-13 0,14 13 0,0-1 0</inkml:trace>
  <inkml:trace contextRef="#ctx0" brushRef="#br0" timeOffset="213543">2515 11774 10462,'1'16'11,"-1"3"-11,-4 9 0,3-13 0,-3 5 0</inkml:trace>
  <inkml:trace contextRef="#ctx0" brushRef="#br0" timeOffset="214681">880 10723 13992,'4'0'11,"7"45"-146,-6 0 113,1 20 0,-2 5 22,-1-24 0,-1 0-215,-1 17 1,1-2 247,2 10 134,2-15 1323,-2-32-1154,-21-41 45,-6-20-56,-10-11 1,-4-8-63,3 2 0,1-4-222,8 11 0,1-2 0,3-1-47,-4-18 1,9 1-40,16 15 0,9 5 34,14-6-123,43 43-303,-9 58 358,-28-7 1,-4 5 78,-5 1 0,-5 2-79,-8 4 1,-6-2-662,-7 20-582,-1-4-919,-4-7 2241,0-8 0,5-24 0,2-9 0</inkml:trace>
  <inkml:trace contextRef="#ctx0" brushRef="#br0" timeOffset="-214613.73">1035 11230 17062,'27'-44'-1591,"18"12"-1244,2 54 1714,-2-1-1288,-10 16 157,-24-12 2252,-5-2 0,-4-11 0,-2-3 0</inkml:trace>
  <inkml:trace contextRef="#ctx0" brushRef="#br0" timeOffset="-214346.73">1290 11241 13296,'12'-58'1637,"-3"10"-1469,-9 34 202,0-3 302,-7 4-628,-4 3-66,-2 5 22,0 11-11,6 5 0,4 9-57,2 4-1377,11 12-1210,19-6 2655,20-5 0,-16-14 0,0-11 0</inkml:trace>
  <inkml:trace contextRef="#ctx0" brushRef="#br0" timeOffset="-213945.73">1584 11085 14148,'-6'-3'381,"2"0"-45,4 3-459,-21-4 56,17 8 67,-15-4 33,23 7 1,-1-5 336,1-2-202,3-20-123,1 3 11,5-21-11,1 11-34,1 1-11,1 6-11,6 6 11,3 7 22,4 4-22,-4 4 34,-8-1-1,-7 1 35,-4-1 156,16-8-168,17-4-79,5 1-10,12 2-359,-12 13 392,9 22 0,-26-14 0,0 12 0</inkml:trace>
  <inkml:trace contextRef="#ctx0" brushRef="#br0" timeOffset="-213711.73">690 11733 18070,'56'-25'35,"0"-1"0,-1 1 0,1 0 0,0-1 0,3 0 0,-1 0 0,-1 2 0,5 0-851,-1 2 1,4 1 0,2 1 0,-1 1-1,-4 1 737,2 0 1,-2 2 0,-1 0 0,4 2-1184,-3 0 0,4 2 0,0-1 0,-1 2 1,-6 0 1261,11 0 0,-5 1 0,-1 0 0,3 1 0,-1 0 0,-14 3 0,-9 5 0</inkml:trace>
  <inkml:trace contextRef="#ctx0" brushRef="#br0" timeOffset="-213459.73">2559 10952 17543,'-2'-6'-4258,"1"1"4258,1 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3:24:24.7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2648 1763 15235,'2'-3'672,"-1"1"-448,-1 2 34,4 53-134,2-12-74,-2 1 1,2 2-29,6 16 12,0-4-12,-2-1-22,0-5-415,-2-5 415,-3 3 0,-2-25 0,-3-1 0</inkml:trace>
  <inkml:trace contextRef="#ctx0" brushRef="#br0" timeOffset="183">2919 2230 17006,'4'0'-8550,"-1"0"8550,-3 0 0,0 0 0</inkml:trace>
  <inkml:trace contextRef="#ctx0" brushRef="#br0" timeOffset="1016">5400 1659 20053,'-47'5'242,"1"-1"1,-10 17 0,0 12-236,15 0 1,0 7 0,3-1-8,5-4 0,2 0 0,4 2 0,-7 22 0,16-2-241,23-23 0,11-4-919,13 0 1,10-8-1727,19-10 1,5-10 2885,-6-6 0,-2-4 0,-11 0 0,-6 0 0,-4-4 0</inkml:trace>
  <inkml:trace contextRef="#ctx0" brushRef="#br0" timeOffset="1987">5497 2053 13443,'-13'-4'1243,"2"1"102,11 3-740,0-3-224,0-3-157,0-2-34,0 0 405,0 4 65,0 0-77,0 1 78,0 1-717,-1 1 34,1 16 22,-2 0 0,2 15-23,0-1-44,14 7-90,11-11-22,8-4 55,4-15 80,-10-13 44,-3-3 22,-4-11 45,-4-14 23,-10 1 45,-1 4 145,-5 10-280,0 16-101,0 2 101,0 11 11,0 3-100,13 15-1649,14-8 820,28-2 515,-2-18-382,7-11 427,-21-8 380,-3-11 1636,-19 4 34,-5 0-784,-14 10-908,0 12-34,1 2 1,-1 3 22,1 13-1614,6 11 112,2 4 180,6 3-1,-3-16 1133,-2-1 201,-3-6 2140,-3-3 594,-1-23-1490,-1-16-1009,0-8 22,4-7-44,5 14-56,6 2-146,5 4-22,15 4-79,9 18-1176,15 24-493,-13 9 482,-10 18 873,-26-13 371,-5 0 1433,-3-13-592,0-5-640,1-18 112,4-10-34,2-9-89,5-4-23,7 1-100,3 4-34,20 6-34,-1 21-167,0 10-1861,-10 18-1726,-19 4 3788,-7 1 0,-4-16 0,-3-5 0</inkml:trace>
  <inkml:trace contextRef="#ctx0" brushRef="#br0" timeOffset="2785">6836 1974 17510,'0'18'1703,"0"2"-1602,1 3 112,10 8-112,14-7 0,24-3-101,-3-14 33,8-15-33,-21-5 67,3-15 247,-16-1 571,-4-4-358,-12 13-214,-3 7-89,-1 8-190,0 2-34,0 1-146,0 1 102,3 14-124,5 11-68,1 2-178,4 4-102,2-15 191,26-7 252,-8-12 1,2-4-35,-2 0 1,1-3-6,4-4 0,-4-7-241,-12-9 0,-6-5 263,4-27-138,-11 16 1,-5-1 227,-6 11 0,-3-1 678,-2-6 0,-2 3 633,-10-10-1311,2 9 0,7 37-11,6 22 22,-2 15-22,3 24-23,1 10-482,1-30 1,3 1-2096,8 7 1,3-1 2715,10 18 0,3-10 1,-10-34-1</inkml:trace>
  <inkml:trace contextRef="#ctx0" brushRef="#br0" timeOffset="3217">7915 1891 21566,'-39'-4'-86,"1"0"0,-1 6 0,6 6-2536,12 20 1423,9 3-1569,47 1 2768,0-21 79,21 0 974,-2-10 393,-14-2-45,1 0-1177,-20 0-112,-8 1-34,0 0 34,20-3-112,20-10-23,-19 1 1,0-6 16,-3-8 1,-3-5 16,-9 3 0,-4-3 11,-7-4 1,-5 1 571,-6-16 1132,-5 1-1121,2 23-605,-3 5-34,7 34 23,1 15 11,1 24-627,-1 14-1592,8-18 0,3 1 2180,-4-11 1,1-2-1,3-1 1,-1-5-1,0-4 1</inkml:trace>
  <inkml:trace contextRef="#ctx0" brushRef="#br0" timeOffset="3384">8214 1949 19661,'44'-1'0,"-1"0"0,-8 0 0,0-1 0</inkml:trace>
  <inkml:trace contextRef="#ctx0" brushRef="#br0" timeOffset="3517">8584 1908 19796,'12'58'-2637,"-9"-13"0,7-43 0</inkml:trace>
  <inkml:trace contextRef="#ctx0" brushRef="#br0" timeOffset="3667">8653 1752 19157,'-9'-6'-4583,"3"1"4583,6 5 0,0 0 0,0 0 0</inkml:trace>
  <inkml:trace contextRef="#ctx0" brushRef="#br0" timeOffset="4034">8979 1799 22462,'38'17'-1087,"-7"-10"1,6 0 340,23 9 1,4-1-939,-8-6 1,1-4 1497,7-2 1,-4-2 140,-20-3 1,-3-3 470,6-5 0,-5-4 2062,8-25-183,-12-15-2014,-41 16-202,-22 8-10,-10 23 653,4 15 1,0 9-822,-7 31 5,26-11 0,14 1-964,32 2 1,17-5 929,3-7 1,7-5-749,-4-9 0,4-4 1,-1-1-241,-6-2 1,-1-2-1,0-1 1106,2 1 0,-1-2 0,-4 1 0,-1 0 0,-4-1 0,19-1 0</inkml:trace>
  <inkml:trace contextRef="#ctx0" brushRef="#br0" timeOffset="4734">12945 1636 18037,'-56'-13'765,"1"1"1,2 2-1,1 7-715,4 17 1,4 10-51,6 6 0,4 7 0,1 10 0,8 4-262,18-10 0,10-2 144,13-4 0,8-7-100,6-13 0,7-7-741,24-3 1,6-9-1661,-22-5 1,-1-6 0,1 0 2547,1 0 1,1-2 0,-5 0 0,2-6 0,-8-1 0,-6-6 0</inkml:trace>
  <inkml:trace contextRef="#ctx0" brushRef="#br0" timeOffset="4901">13180 1316 19426,'-17'44'0,"0"0"0,11 14 0,11 1-1474,14-8 1,9-1 1304,-4-10 1,4-1 0,-3-2-1,0-2 1,-1-4 0,17 8-1</inkml:trace>
  <inkml:trace contextRef="#ctx0" brushRef="#br0" timeOffset="5183">13724 1716 21947,'-41'-15'108,"1"1"0,-6 1 1,4 9-233,0 29-671,13 9-583,64 6 683,14-14 381,-9-18 1,3-5 290,22-9 23,-24 1 0,0 0 68,17-3-46,-9 0 79,-31 17-45,-16 5-34,-3 20-951,1-4 929,14-3 0,-10-14 0,11-12 0</inkml:trace>
  <inkml:trace contextRef="#ctx0" brushRef="#br0" timeOffset="5317">14086 1504 7739,'-11'28'0,"2"-6"0</inkml:trace>
  <inkml:trace contextRef="#ctx0" brushRef="#br0" timeOffset="5734">14338 1650 19785,'-4'0'-68,"1"0"68,3 0 45,1 35 78,6-27 57,3 8-113,5-36 157,3-18-56,3 3-101,2 5-33,2 3-135,11 11-168,1 27-425,1 8-472,-5 24 449,-11-5 302,0-2 202,-3-8-55,-2-12 279,5-23 459,26-32-89,-7 11 1,3-1-585,-3 1 0,2 3 276,5 5 0,-1 7-73,9 8-12,-7 46 12,-35-7 0,-4 5-919,0 3 1,-2 0-1133,-6 5 1,-1-4 2050,4 7 0,-2-24 0,1-11 0</inkml:trace>
  <inkml:trace contextRef="#ctx0" brushRef="#br0" timeOffset="6252">7625 2953 17790,'47'-3'36,"0"1"0,0-1 0,12-1 0,3-1 0,4-1-1256,-7 0 0,1-2 0,5 0 1,8-1 1278,-22 2 0,3 0 1,4-2-1,3 1 0,1-1 1,3 0-1,2-1 1,0 1-1,1 0 0,0 0-133,-7 1 0,1 0 1,1 0-1,1 1 1,2-1-1,0 0 0,1 0 1,1 0-1,0 0 1,0 0-1,1 1 0,-1-1 1,0 0-1,0 0 81,-7 1 0,1 0 0,0-1 0,0 1 0,0 0 0,0-1 0,0 1 0,1 0 0,-1 0 0,1-1 0,1 1 0,-1 0 0,1 0 0,0 0 0,0 1 0,1-1-37,-4 1 0,2 0 1,0 0-1,0 0 1,1 0-1,1 0 0,0 0 1,-1 0-1,1 0 1,0 1-1,-1-1 0,0 1 1,0-1-1,-1 1 1,-1 0-1,-1 1 0,0-1 1,-2 1 29,11-1 0,-1 0 0,-2 1 0,0 0 0,-1 0 0,-1 1 0,0-1 0,-1 1 0,1 0 0,-1-1 0,1 1 0,0 0 0,1 0-87,-1 0 0,1 0 0,0 0 0,0 1 1,0-1-1,0 0 0,-1 1 0,1-1 1,0 1-1,-1 0 0,0 0 0,0-1 1,-1 1 63,3 0 1,0 1-1,-1-1 1,0 0 0,-1 1-1,0-1 1,1 1-1,0-1 1,0 1 0,0-1-1,1 1 1,0 0-56,-4-1 1,0 1 0,1 0 0,1 0 0,0 0 0,0 0 0,0 0-1,0 0 1,-1 0 0,0 0 0,-1 0 0,-2 0 0,-1-1 0,-2 1-373,8-1 1,-1 0 0,-2-1 0,-1 1-1,-1 0 1,-1-1 0,0 1 0,-1-1-1,-1 1 1,0-1 468,9 0 0,2 0 0,-1 0 0,-1 0 1,-3 0-1,-2 0 0,-6-1 0,-5 0 1,27-2-1,-11-1 0,-23-3 0,-28-4 0</inkml:trace>
  <inkml:trace contextRef="#ctx0" brushRef="#br0" timeOffset="6767">15964 1607 12087,'-28'-51'4112,"1"6"-2454,15 32-661,-9 0-414,-37 4-567,17 8 1,-2 3-79,-4 3 1,4 6 16,-7 23 57,54 5-12,19-15 0,9-2 0,1-1 0,0 2-858,5 12 1,-11 5 857,-29 0 0,-6 0 0,23 22 0,-61-17 0</inkml:trace>
  <inkml:trace contextRef="#ctx0" brushRef="#br0" timeOffset="12233">2897 1206 13544,'-35'-27'347,"-1"1"0,-1 1 0,0 4-162,6 7 0,-3 3-17,-22-1 0,-7 7-593,16 7 1,-2 6 0,-4 6 428,2 6 1,-4 6-1,-3 4 1,2 4 0,2 3-476,9-4 1,2 4 0,0 1 0,2 3 0,0 3 0,0 1 468,4-1 1,-1 1 0,0 3-1,1 2 1,2 1 0,1 1-1,2 0 1,4 0 76,1 6 0,2 1 0,3 1 1,3 0-1,1 0 0,3 0 1,2-3-255,0 1 0,2-1 1,3-1-1,2 0 1,4-2-1,5-1 197,5 5 0,6 0 0,4-2 0,4-4 0,6-8 1,7-4 1,5-7-1,6-5 1,6-3-187,2-5 1,6-3 0,5-3 0,3-3 0,1-4-1,0-2 262,-13-4 0,2-2 0,0-3 1,1-1-1,1-2 0,0-2 1,1 0-1,1-1-110,-5 1 0,1-1 0,2-2 0,1 0 0,0-1 0,-1-1 0,0-1 0,-1-1 0,-2 0 0,-3 0 61,12-6 1,-1 0-1,-2-2 1,-1-1-1,-3-1 1,-2-1-1,-2-2 8,1-3 1,-1-2 0,-2-1 0,-4-1 0,-6-1 0,-7 0 53,5-16 0,-13-1 1,-9-7-21,-12 7 1,-6-5 0,-6-3 0,-4-2 0,-3 1-86,-3 6 1,-4-1 0,-3-1 0,-3 0 0,-2 1 0,-2-1-11,0 2 1,-1-2-1,-3 0 1,-2 1 0,-1 2-1,-4 3 1,-1 3-76,-1 7 0,-4 1 1,-2 3-1,-1 2 0,-1 4 1,0 2-1,1 5-333,-10-2 1,0 4-1,0 6 1,-1 5-1,1 7-240,-2 9 1,-1 7 0,0 6 0,1 4 0,3 2 692,3 1 0,1 5 1,3 2-1,1 0 1,5-3-1,-7 2 1,5-1-1,1-1 1,4-1-1,-1-1 1,0 1-1</inkml:trace>
  <inkml:trace contextRef="#ctx0" brushRef="#br0" timeOffset="22383">4505 7241 19437,'14'-61'112,"6"12"-168,14 38-23,3 6-77,-2 20 21,-11 12 135,-11 24 0,-21 11-316,-2-28 1,-3 0 360,-5 1 0,-3-1 11,0-2 0,-2-1-6,4-3 1,0-1 113,-10 17-231,15-13-1109,15-15-2253,19-8 3429,19-13 0,-15 3 0,4-4 0</inkml:trace>
  <inkml:trace contextRef="#ctx0" brushRef="#br0" timeOffset="22617">4989 7366 20221,'-29'22'45,"-1"0"0,-13 22-1524,67-28 269,4 0-516,26-20 841,-15-7-347,-5-15 2172,-18-2-244,-25 1-2635,-11 11 1939,-4 10 0,9 6 0,14 0 0</inkml:trace>
  <inkml:trace contextRef="#ctx0" brushRef="#br0" timeOffset="22884">5266 7285 19561,'-22'25'28,"0"0"0,-4 15-152,41-32-212,26-5 325,-5-18 100,0 2 181,-19-12 54,-15 10-167,-2 0-146,-5 4-201,-4 4-5659,-1 6 5849,1 3 0,6 1 0,3 1 0</inkml:trace>
  <inkml:trace contextRef="#ctx0" brushRef="#br0" timeOffset="23186">5773 7194 20009,'-39'53'-336,"15"-12"201,41-36 67,13-13 125,-3-21 89,-3-3 212,-12-15-123,-9 15 34,-6 5-179,-7 8-180,-24 13-1781,-8 29 1871,-3 12 0,16-2 0,18-8 0</inkml:trace>
  <inkml:trace contextRef="#ctx0" brushRef="#br0" timeOffset="23818">5743 7264 13723,'0'-11'2610,"0"2"-1646,0 9 213,0 0-909,-21-31-167,3 24-90,-34-2-44,23 39-23,0 8 11,25-6-392,19-17-124,11-7 158,9-4 302,19-26 146,-3-10 179,-2-11 561,-16 2 201,-19 17-224,-7 7-572,-4 9-190,-2 26 11,-1 15 1,0 6-7,0 0 1,0 3-109,-2 14 0,4 4-1147,12-1 1,5-3-2324,-4-14 1,2-2 3572,13 10 0,2-6 0,-3-12 0,-6-10 0</inkml:trace>
  <inkml:trace contextRef="#ctx0" brushRef="#br0" timeOffset="24285">5237 8983 17274,'-1'39'-56,"0"0"0,2-3 0,3-2-4022,7 7 4078,8-9 0,-8-13 0,-2-8 0</inkml:trace>
  <inkml:trace contextRef="#ctx0" brushRef="#br0" timeOffset="24551">5544 9110 19426,'-22'31'481,"1"0"1,0 25-706,64-45 106,-8-19 1,1-7 111,0 1 1,-3-5-1,0-9 1,-7-2-6,-10-9-1,-16 4 1,-18 14-617,-33 14-616,17 25 1,0 8-589,-1-4 0,2 4 1832,1 17 0,7 1 0,5-5 0,9-6 0</inkml:trace>
  <inkml:trace contextRef="#ctx0" brushRef="#br0" timeOffset="24867">5251 10977 20188,'4'41'-572,"1"-1"1,-1-1 0,2-1-5962,8 21 6533,1-12 0,-7-24 0,-1-10 0</inkml:trace>
  <inkml:trace contextRef="#ctx0" brushRef="#br0" timeOffset="25033">5732 11041 18037,'4'56'-1717,"0"0"0,0 0 1,0-2-1,1 0 0,2-4 1590,7 9 0,0-7 0,3 9 1,-2-5-1</inkml:trace>
  <inkml:trace contextRef="#ctx0" brushRef="#br0" timeOffset="25434">5372 14334 19437,'12'62'-607,"-1"0"0,-2-14 0,0-6 0,9 16 0,-10-38 0</inkml:trace>
  <inkml:trace contextRef="#ctx0" brushRef="#br0" timeOffset="25733">5875 14022 20647,'38'-4'-549,"1"-1"0,23 14-22,-42 47 520,-13-22 1,-4 2 50,-4 1 0,-5 1 532,-4 10 0,-3 0-17,0-12 1,0-1-460,0-1 0,1-3-33,-2 0-1,22-19-22,16-7-292,21-2-1574,7-11 1,9-5 1865,-12 1 0,1-1 0,-1 0 0,6-2 0,-3 0 0,-4-1 0,-1-1 0</inkml:trace>
  <inkml:trace contextRef="#ctx0" brushRef="#br0" timeOffset="26700">16504 3230 19628,'-21'53'-12,"-1"-1"1,1-1 0,9-9 90,21-19 10,12-49-72,0-16 0,-1-9-12,1-6 1,-1-3-561,-4 11 0,0-1 1,1 1 554,2-9 0,3 3 11,1 11 0,4 0 0,3 7-279,9 2 0,3 10 234,0 4 1,-1 14-261,-7 27 0,-6 14 294,-10 9 0,-7 7-6,-1 4 1,-3 2-141,0 2 0,-4 3-52,-7-9 0,-4 3 0,-4-2 194,-3-5 1,-2-2-1,-4 0 90,-2 1 0,-2 0 0,-4-7 127,-12 1 0,-1-12-213,-15-15 86,21-33-1902,23-13 2021,13-7 0,1 19 0,5 0 0</inkml:trace>
  <inkml:trace contextRef="#ctx0" brushRef="#br0" timeOffset="27000">17441 3429 21532,'27'-50'-75,"0"0"1,-3 2-1,1 5 75,10-1 12,-8-1 10,-15 6 68,-12 4-23,-30 32-78,-21 46 16,25-16 1,1 5-147,0 12 0,6 2 118,9-12 1,6-1-1110,14 28-744,16-9 1876,15-26 0,3-6 0,-5 3 0,-6-14 0,-1 0 0</inkml:trace>
  <inkml:trace contextRef="#ctx0" brushRef="#br0" timeOffset="27383">17943 3337 20781,'35'2'-1838,"0"1"1,27-3 2140,-6-8 1075,-23-6-112,-26-6 68,-7-10-797,-5 5-559,0 2-34,-1 14-112,4 7 0,6 2-437,5 5-627,24-2-1043,18 0 1569,6-7 616,7-9 90,-17-4 23,-4-1-23,-9 2-1681,-12 6-1243,-25 6 2924,-6 8 0,-6 0 0,6 1 0</inkml:trace>
  <inkml:trace contextRef="#ctx0" brushRef="#br0" timeOffset="27666">18714 3108 17599,'-7'-1'1928,"2"0"-1928,5 1-829,0 0 829,3 6 0,-2-5 0,3 5 0</inkml:trace>
  <inkml:trace contextRef="#ctx0" brushRef="#br0" timeOffset="28017">20016 2678 20423,'-4'56'-299,"0"-1"1,9 2-1,5 1-2856,6 6 1,4-3 3065,1-16 0,1-6 1,13 5-1,-21-34 0</inkml:trace>
  <inkml:trace contextRef="#ctx0" brushRef="#br0" timeOffset="28819">20129 3086 13117,'0'7'3597,"0"-2"-2678,0-5-493,46 19-135,-12-15-145,4 5 0,2-3 111,16-18-156,-15-3 0,0-5-68,-2-7 1,-1-3 5,-2 1 0,-3-2-5,-7-2 0,-7 0 302,-6-11 168,-7 8-11,-4 11-403,-11 21-169,-8 62 73,8-26 1,1 4-712,0 23 0,1 3 426,4-10 0,2-1-326,5 1 1,3 0-449,0-4 1,3 0-467,3 8 1,-1-2 1799,-4-13 1,-5-3 4200,-19 25-3394,-12-54-594,-14-39-292,10-22-123,20 20 1,1-1-57,2-1 0,3-1-17,3-12 1,8 0-242,12 6 1,7 2 5,-3-1 0,4 5 192,11 7 0,3 6-243,-7 8 1,-1 3 61,2-1 0,-1 1-229,30-9 370,-21 5 1,0-2 390,-10 1 1,-2-1 1299,25-15-402,-32 4-316,-20 17-401,-2 3-394,0 6 233,0 0-367,1 24-1613,24-1-1895,-1 9 3553,21-13 0,-24-13 0,-5-4 0</inkml:trace>
  <inkml:trace contextRef="#ctx0" brushRef="#br0" timeOffset="28966">21289 2890 19673,'-9'14'0,"2"-3"0</inkml:trace>
  <inkml:trace contextRef="#ctx0" brushRef="#br0" timeOffset="29216">17059 4030 14397,'64'-10'72,"0"0"0,0 0 0,1-1 0,-1 1 0,-12 3 0,2-1 0,3-1 0,2 1 0,1-1 0,2 1 0,0-1 0,1 0 0,1 1 0,0 0-303,-3 0 0,2 1 1,0-1-1,2 0 0,0 1 1,1-1-1,0 1 0,0 0 1,1-1-1,-1 1 1,0 0-1,0-1 130,-4 2 0,0-1 0,0 0 0,0 0 0,0 0 1,0 0-1,0 0 0,0 1 0,1-1 0,-1 1 0,0-1 1,0 1-1,0 0-185,0 0 0,1 0 0,1 0 0,0 0 0,0 1 1,0-1-1,-1 1 0,0-1 0,-1 1 0,-2 0 1,-1 1-1,-2-1 0,-2 1 286,12-1 0,-1 0 0,-2 0 0,-2 1 0,-3 0 0,-1 0 0,-2 0 0,-3 1 0,7-1 0,-4 0 0,-3 1 0,-2 0 0,-2-1 0,11 0 0,-1-1 0,1 1 0</inkml:trace>
  <inkml:trace contextRef="#ctx0" brushRef="#br0" timeOffset="30216">9876 5289 15056,'0'-4'3350,"0"2"-3047,-35 9-68,11 14-89,-28 19-23,27 20-118,13-13 1,9 2 16,14-10 1,7-2 5,-1 0 0,5-6-176,15-12 1,5-11 152,-5-12 1,1-9 16,14-13 1,-1-8-18,-13-6 1,-4-3 5,2 0 1,-8-1-12,-17 7 0,-14 3-34,-46-8-1018,-3 22-3864,0 11 1,0 8 4887,-5 17 1,2-3 0,39 3 0</inkml:trace>
  <inkml:trace contextRef="#ctx0" brushRef="#br0" timeOffset="30982">14309 5171 18194,'20'59'33,"1"0"1,-7-10-1,0 2 1,-2-3-34,1 5 0,-2-3 0,-3-5 0,-1-5 0,6 11 0</inkml:trace>
  <inkml:trace contextRef="#ctx0" brushRef="#br0" timeOffset="31669">20340 4738 20905,'34'-31'-34,"3"6"-56,9 17-89,-2 15-482,-10 18 95,-21 12 1,-9 7 542,-15 6 1,-7 2 285,-5 10 0,-3-3-238,-1-14 1,-1-7 131,-11 11-101,31-36-11,16-8-1,12-5-431,15-9 1,7-2-574,0 1 0,3 1 0,2-2-1212,2 0 1,1-2 0,1 1 2171,12-1 0,1 1 0,-8 2 0,-14 2 0,-4 2 0,-4 1 0,-1-1 0</inkml:trace>
  <inkml:trace contextRef="#ctx0" brushRef="#br0" timeOffset="32217">26610 4270 19190,'8'-33'239,"-1"0"0,6-1 1,6 5-151,37 6-83,-15 20 0,2 6-18,-7 5 1,-2 6 5,1 9 1,-7 5-6,-7 27 27,-21-13 1,-8 1 95,-8-6 0,-3-1-95,4-1 0,0-3-6,-17 9 12,31-29 33,19-3-56,14 2-12,4 3 1,2 4-12,-4 6 1,-5 6 22,-4 8 0,-10 3-45,-17-7 1,-12-2-1872,-19 1 0,-11-8 1916,-11-9 0,1-7 0,-11 5 0,5-8 0</inkml:trace>
  <inkml:trace contextRef="#ctx0" brushRef="#br0" timeOffset="34967">8724 6251 20266,'45'-16'29,"-1"0"0,1 0 0,5 1 1,1-1-1,1 3-29,3 2 0,1 1 0,3 1-1191,-8 1 1,2 0-1,1 1 1,1 0 1190,5-1 0,0 0 0,3 0 0,4 0-94,-7 2 1,4 0 0,3 1 0,0-1-1,-1 1 1,-5 0-406,-2 1 0,-3 0 0,-1 0 0,0 1 0,3-1 192,-2 1 1,3-1 0,2 1 0,-2 0 0,-4 1 0,-4 0-598,10 2 0,-7 0 0,-2 3 1078,13 4 1,-7 2 0,1-2 0,-25 7 0</inkml:trace>
  <inkml:trace contextRef="#ctx0" brushRef="#br0" timeOffset="35433">13427 6076 17129,'-6'1'964,"1"-1"-639,42 8-208,17-6 1,8-1-107,-17-1 0,1 1 0,3-2-755,2-1 1,3-1 0,2-1-1,-2-2 759,12-2 0,-2-2 0,2 0-15,-13 2 0,1-1 0,0 1 0,1-1-168,0 0 0,-1-1 0,2 1 0,2-1-740,-3 1 1,2 1-1,1-1 1,-2 1-1,-2 0 874,-1 0 1,-3 2 0,-2-1 0,0 1-1,13-3 1,-3 1 0,-8 2 0,11 0-1</inkml:trace>
  <inkml:trace contextRef="#ctx0" brushRef="#br0" timeOffset="35968">19142 5740 18014,'62'-16'5,"-1"0"1,1 0 0,-1-1-1,1 1 1,-1 0 0,0 1-1,2 1 1,0-1 0,2 1-1,0 1 1,2-1 0,0 2-635,-7 1 0,1 1 0,2-1 0,0 2 0,1-1 0,0 1 0,-1 0 0,-1 0 0,-2 1 627,2 0 1,-1 0 0,-1 0-1,-1 1 1,0 0 0,0 0-1,0 1 1,-1 1-180,8-1 1,0 2 0,0-1 0,-1 2 0,-1-1-1,-3 2 1,-4 0 56,14-1 1,-6 2 0,-2 1 0,1 1-382,-9 1 1,0 2-1,0 0 1,-2 1-1,-3 0 505,7 2 0,-4 2 0,-2 0 0,-3-2 0,-1 1 0,-10 1 0,-3 10 0</inkml:trace>
  <inkml:trace contextRef="#ctx0" brushRef="#br0" timeOffset="36466">26349 5421 15403,'61'-11'526,"0"0"1,-7 3 0,8-1 0,1 0 0,-1 0-477,-8 2 0,-1-1 1,1 1-1,4 0-1141,4-1 0,4 0 0,2-1 0,0 1 1,-3 1 1090,-9 1 0,-3 0 0,-1 1 0,2 0 0,3 0-591,5 0 1,4 1 0,2 0 0,0 0-1,-2 0 1,-4 0 590,-4 1 0,-3 0 0,-1 0 0,-1 0 0,1 0 0,14 0 0,1 0 0,-4 1 0,-11 0 0,-11 1 0,0-1 0</inkml:trace>
  <inkml:trace contextRef="#ctx0" brushRef="#br0" timeOffset="37604">6455 5907 11975,'5'58'306,"1"1"0,0 1 0,0-1-273,1-6 1,0-1-934,2 9 1,-1 5 1092,-2-12 0,1 4 1,0 4-1,-1 2-476,1-6 0,-1 2 1,0 2-1,0 2 0,0 2 406,0-6 0,-1 3 0,1 1 1,-1 2-1,1 0 0,0-1 1,-1-2-292,0 3 0,1-1 0,-1 0 0,0-1 0,0 0 0,0 1 211,0-8 0,-1 1 0,0 1 1,0-1-1,0-1 0,0 0 1,-1-3-250,2 10 1,-1-3 0,0-2 0,0 3 0,0 4 256,0-10 1,0 2 0,1 2 0,-1 1 0,1 2 0,-1 0 0,1 1-1,0-1-120,0-3 0,0 1 0,0-1 0,1 2 0,-1-1 0,1 2 0,-1 1 0,1 1 0,1 1 79,-2-8 0,1 2 0,0 1 1,0 1-1,0 1 0,1 0 0,-1 1 1,1 0-1,-1 0 0,1 0 1,0 0-1,0 0-2,-1-3 0,1 1 1,0 1-1,0-1 1,0 1-1,0 0 1,0 0-1,0 0 0,0-1 1,0 0-1,0-1 1,0-1-1,0-2-1,1 9 1,0-1 0,0-1 0,0-1 0,0-1 0,0 0 0,0 0 0,0-1 0,0 1 0,0 0 4,0 0 0,0 1 0,0 0 1,0 0-1,0-1 0,0 0 1,0 0-1,-1-3 0,1 0 1,-1-3 4,2 7 1,-1-3 0,0-2-1,-1-1 1,1 1 0,0 2 0,1 3 0,-1-7 1,-1 2 0,1 1 0,1 2 0,-1 0 0,0 1 0,1 0 0,0 0 0,-1 0 0,1-1 19,0 0 0,-1 0 0,1-1 0,0 0 0,0 1 0,0 0 1,0 0-1,0 1 0,1 1 0,0 1-13,-1-4 0,1 2 0,-1 2 0,1 0 1,1 1-1,-1-1 0,0 1 0,0-1 1,1 0-1,-1-2 0,0-2 0,0-1-8,0 6 1,1-2-1,0-1 1,-1 0-1,1-2 1,-1-1-1,1 0 1,-1-1-1,1 0-1,0 2 1,1 0 0,-1 0 0,1-1 0,-1-1 0,0-2 0,0-2 0,0-3 18,2 7 1,-1-4 0,0-2 0,0-1 0,1 4 65,0-2 0,0 3 1,1 0-1,0 0 1,0 0-1,1-2-92,0 5 0,1-1 0,0-1 0,1 1 0,0 0 160,1 3 0,2 2 0,-1 0 0,1-3 1,-2-3-280,1-1 1,-1-3-1,0-3 1,-2-5-272,8 14 0,-4-10-739,1 1 2306,-19-40-3494,-2-24 2914,-1-28 1,1 16 0,0-13 0</inkml:trace>
  <inkml:trace contextRef="#ctx0" brushRef="#br0" timeOffset="38983">8151 7023 17678,'7'42'18,"0"1"1,2 17 0,-1 4-1022,2-6 0,0-1-1706,1 1 1,-1-4 2708,0-9 0,0-8 0,0-12 0,-2-11 0</inkml:trace>
  <inkml:trace contextRef="#ctx0" brushRef="#br0" timeOffset="39367">8503 7211 18978,'53'-9'-300,"-1"-1"0,1 1 0,11-2 0,-6 1 104,-15 0 0,-5 1-218,6 0 224,-14 4 1142,-14 11 292,-19 14-976,-4 2 2,-6 13-35,6-6-112,3 26-112,3 10-437,3-23 1,2-1-1335,6 23-1970,7-14 3730,2-26 0,-8-12 0,-1-6 0</inkml:trace>
  <inkml:trace contextRef="#ctx0" brushRef="#br0" timeOffset="39951">9674 7031 19773,'-17'-11'672,"0"3"-593,3 3-12,-15 3-67,-18 22 11,-3 4-244,20-1 1,2 2 232,-15 21 0,4 1 114,7-3-271,10-1-201,10-15 246,5-5 112,7-16 0,14-8 351,2-6-362,13-5 11,-2-2-23,19-2-33,12 9-190,0 5-46,0 13-89,-23 6-11,-7 5 101,-8-1 258,-11 8 44,-25-1-751,-14 2-2566,-8-11 3306,-1-10 0,25-7 0,3-2 0</inkml:trace>
  <inkml:trace contextRef="#ctx0" brushRef="#br0" timeOffset="40300">10111 7095 19280,'-38'18'261,"-1"0"1,5 0 0,6 4-262,11 36-68,14-13-515,17 11 12,13-28 146,12-10 357,3-9 24,13-18 200,-8-24 729,-4-17-302,-23-4-583,-26 18-952,-15 19-1188,-14 17 2140,-18 18 0,27-10 0,-6 10 0</inkml:trace>
  <inkml:trace contextRef="#ctx0" brushRef="#br0" timeOffset="40583">10466 7067 20983,'-19'50'-12,"0"-1"1,3-4 0,12-8-313,28-18-46,12-9-123,1-7 415,12-28 123,-21-11-45,-18-19-23,-34 15-817,-28 16-1188,-5 21-1278,-4 21 3306,5 15 0,24-9 0,9 3 0</inkml:trace>
  <inkml:trace contextRef="#ctx0" brushRef="#br0" timeOffset="43283">13575 6934 15907,'33'-17'355,"0"0"0,0 2 0,0 5-355,18 16-45,0 18-627,-27 12 0,-9 9 604,-10 11 1,-10 4-22,-3-11 0,-4 1 0,-2-2 335,-8 11 1,-4-5-1,-1-10 1,1-7 448,0-5-236,8-10-134,13-13-325,32-28-6,0 2 0,3-2-218,2-2 0,1 0-600,4 0 1,-1 3-2325,11 1 3148,-7 7 0,-18 7 0,-8 1 0</inkml:trace>
  <inkml:trace contextRef="#ctx0" brushRef="#br0" timeOffset="43650">14141 7148 18899,'-12'-64'1132,"17"-1"-1154,39 35 22,5 5-146,-15 19 0,1 7-515,8 20 174,-25 8 0,-9 8 593,-13 7 0,-7 2 180,2 1 0,-3-1-90,-11-2 0,-2-5 420,-8 13-560,14-25-56,7-2 0,14-21-471,31-10-291,-4-6 0,4-3 39,17-7 1,2-1-801,-4-2 1,0 0-842,1-1 0,-1 2 2364,-13 5 0,-3 3 0,5-3 0,-8 4 0</inkml:trace>
  <inkml:trace contextRef="#ctx0" brushRef="#br0" timeOffset="44101">14966 6979 17084,'0'-9'2790,"0"2"-2118,0 7-470,0-20-202,0 15-23,0-15-21,0 20 21,0 0 34,2 3-11,3-2 12,5 2-12,0-2 0,2-1 0,-2-2 0,2-3 44,-5 2 124,-6 0-123,-11 10 90,-8 5-12,-6 7 12,-5 13-102,12 0-33,14 6 12,16-11-12,16-5 11,1-6-11,4-1 0,0 3-34,3 9-145,-15 6-348,-13 12-313,-18-10-1009,-14-7-2308,-1-19 4157,-2-4 0,11-5 0,3 0 0</inkml:trace>
  <inkml:trace contextRef="#ctx0" brushRef="#br0" timeOffset="44267">15036 6948 15818,'37'-21'-116,"0"1"0,-4 2 1,-2 3 115,9 11 0,-21 1 0,2 4 0</inkml:trace>
  <inkml:trace contextRef="#ctx0" brushRef="#br0" timeOffset="44567">15445 6913 18922,'-2'-2'425,"-22"38"-346,17 16-79,-5-19 0,1 0-12,17 29-88,7-30 66,11-8 34,6-9 34,3-8-34,2-6 44,15-23 181,-11-11-203,-5-18-392,-29 9-772,-21 7-1122,-12 16 2264,-18 7 0,25 5 0,-7 6 0</inkml:trace>
  <inkml:trace contextRef="#ctx0" brushRef="#br0" timeOffset="44902">15982 6852 18754,'-20'53'197,"1"-1"1,5-11 0,9-5-198,40 12 0,14-30 5,-10-11 1,3-7 330,-2-8 1,1-7 139,3-4 0,-4-3-263,-11-3 0,-7-2 0,1-29-101,-20 12-78,-20-15-124,-19 27-156,-9 18-320,16 26 0,0 12 566,-5 22 0,6 4 0,-3 0 0,13-16 0,0-1 0</inkml:trace>
  <inkml:trace contextRef="#ctx0" brushRef="#br0" timeOffset="45900">19094 6667 18171,'26'-35'317,"0"0"1,0 4-1,1 4-250,20 5-67,2 11-33,14 26-410,-43 17 1,-10 10 128,-15 18 0,-10 5-259,2-22 0,-3-1 0,-3 0 577,-7 2 0,-4-1 0,1-5 152,1-3 1,1-3 311,5-2 1,3-2-279,0 5-548,39-16-696,18-27-5,-3-2 1,2-2-708,-2-3 1,1-1 1765,5-3 0,-2 2 0,6-3 0,-7 3 0</inkml:trace>
  <inkml:trace contextRef="#ctx0" brushRef="#br0" timeOffset="46351">19777 6581 20412,'-4'36'-51,"-1"0"1,22 25-903,29-14 841,10-22 79,9-26-46,-18-14 57,-16-3 0,-3-6 10,12-28 298,-20 20 0,-5-1 946,-6-16-828,-11 22-247,-3 15-146,2 12-11,-5 18-34,3 26-336,1-6 1,2 3-237,3-2 1,2 0-583,2 3 0,2-2-1916,13 13 3104,4-5 0,-10-22 0,-2-9 0</inkml:trace>
  <inkml:trace contextRef="#ctx0" brushRef="#br0" timeOffset="46850">20409 6622 15247,'-1'-6'3764,"1"2"-3002,0 4-773,45-46 11,14 23-107,-18-4 1,1 1-346,-4 17 1,-2 4 70,9 1-196,-15 3 274,-13 2 303,-10 13 851,-14 9-156,-2 18-527,-1-2 282,1 4-450,9-5-11,0 19-2611,16 1 2622,8 2 0,-4-25 0,-2-19 0</inkml:trace>
  <inkml:trace contextRef="#ctx0" brushRef="#br0" timeOffset="47284">21195 6430 21555,'-37'-4'-23,"0"0"1,-16-2 22,54 28 0,20-4 0,9-3 0,6 2-11,1 0 0,2 4-23,5 7 0,-3 2 6,-13-5 0,-4 1-72,-2 29 88,-36-15-335,-29 8-5065,-8-20 5412,0-7 0,22-17 0,22-10 0</inkml:trace>
  <inkml:trace contextRef="#ctx0" brushRef="#br0" timeOffset="47451">21339 6325 20109,'59'-25'-1244,"1"-1"0,-12 4 1,-2 5-1,16 10 0,-33 5 1</inkml:trace>
  <inkml:trace contextRef="#ctx0" brushRef="#br0" timeOffset="47819">22245 6288 17790,'-1'-5'1939,"-1"2"-1178,2 3-761,-33-5 56,8 21 67,-7 2 1,0 6-91,16 7 1,4 3-29,-5 0 1,6-2 5,20 19-22,17-31-107,9-13 1,7-7 61,6-12 0,2-6 56,10-5 0,-2-6-6,-13 0 1,-6-6-35,-7-9 1,-12 0-129,-16-6-112,-18-7-1434,-45 35-107,22 30 0,0 9 1821,-4 9 0,3 4 0,9-7 0,6 1 0,2 26 0</inkml:trace>
  <inkml:trace contextRef="#ctx0" brushRef="#br0" timeOffset="49266">26253 6142 17218,'38'-54'1132,"1"11"-1076,-6 32-56,7 5 0,3 16-33,0 11 10,-6 17 23,-21 1 0,-8 5 45,-14 2 0,-7 3-34,-2 7 0,-4-3-11,-3-12 0,-1-5-11,-11 7-11,26-31 22,24-7-359,35-15-510,-10 3 1,2-1-185,1-1 0,-1 0-983,1 1 0,-3 2 2036,14-2 0,-27 6 0,-5-1 0</inkml:trace>
  <inkml:trace contextRef="#ctx0" brushRef="#br0" timeOffset="49768">27272 6040 19437,'-36'-16'33,"2"4"-10,2 21-34,1 3-12,-9 15 1,8-2 22,-4 9-11,5-6-57,-2 3 1,4-5-123,0 7 145,15-12 45,17-2 11,15-12-11,20-9 0,2-4 0,-7 2 0,2 0-17,-2 1 1,1 3-1,2 8 0,-2 4 17,7 12 11,-22 18 0,-25-9 12,-7 0-1,-7-2-515,-12 1 493,10-15 0,3-1 0,12-16 0</inkml:trace>
  <inkml:trace contextRef="#ctx0" brushRef="#br0" timeOffset="50083">27783 6099 18384,'-60'-10'1468,"7"2"-1468,27 11-168,7 11-382,23 5 506,33 10 44,9-2 0,-13-13 0,0-1-23,14 14 12,-6 4 0,-12 5 11,-18 20-45,-38-1-3569,7-27 1,-4-5 3613,-28 7 0,18-22 0,23-9 0</inkml:trace>
  <inkml:trace contextRef="#ctx0" brushRef="#br0" timeOffset="50235">27836 5987 18362,'46'-2'-3277,"0"1"0,-8 1 0,-1 0 3020,28 8 0,-37-4 1,-5-2-1</inkml:trace>
  <inkml:trace contextRef="#ctx0" brushRef="#br0" timeOffset="50649">28390 6024 16782,'4'0'2498,"0"0"-2061,-4 0-213,-38 41-33,21-12-102,-7 10 1,6 2-12,31 11 12,10-8-34,30-21 78,4-23 90,-10-13 1,2-7-91,-4-3 1,-2-5-85,1-9 1,-6-4-51,-12 10 0,-10-1 0,-24-21-236,-21 28-459,-19 11-167,-8 7-1665,22 13 0,0 3 2527,-7 0 0,5 7 0,31-10 0</inkml:trace>
  <inkml:trace contextRef="#ctx0" brushRef="#br0" timeOffset="50950">29147 5919 19930,'-44'25'313,"0"1"1,8-7 0,9 1-280,25 23 10,29-19-22,10-13 1,6-5-6,3-5 0,2-5 22,8-7 1,-2-5 27,-16 1 0,-6-3 68,5-24-135,-31 17-101,-20 12 0,-12 10-2281,-14 21 1,-4 8 2381,5-6 0,2 0 0,-2 5 0,4 0 0,-3 0 0</inkml:trace>
  <inkml:trace contextRef="#ctx0" brushRef="#br0" timeOffset="57049">9050 8724 15224,'-8'-6'1882,"2"1"-1523,6 5-102,0 0-234,12-42-1,10 23 23,-4-9 0,4 1 112,30 8-89,8 1-585,0 9 506,-5 6 0,-19 20 11,-29 46 78,-26-18 0,-11 2 56,8-9 1,-2 1 0,-2-2-1,-12 7 0,0-4 0,7-10 1,5-5-79,12-9 0,25-5-67,42-23-258,10-2-113,-18 1 0,0-1-324,-8 3 0,0 0-594,1-1 0,0 1-1765,1 0 1,-1-1 3064,1 1 0,-4 0 0,7-2 0,-10 3 0</inkml:trace>
  <inkml:trace contextRef="#ctx0" brushRef="#br0" timeOffset="57234">9898 8641 19157,'-3'-3'639,"0"0"-639,3 3-460,5 79-4649,8-15 5109,-5-11 0,0-2 0,6-3 0,-6-34 0</inkml:trace>
  <inkml:trace contextRef="#ctx0" brushRef="#br0" timeOffset="57535">10381 8581 19729,'-30'30'119,"1"-1"1,4-1-1,5 0-119,9 10-414,41 3 21,32-19 387,-14-18 1,1-6 10,-6-4 1,-2-5 72,-6-4 1,-7-4 582,-7-11 146,-12 2-482,-18 2-224,-28-3-2645,-16 15 2544,-6 9 0,21 7 0,22 7 0</inkml:trace>
  <inkml:trace contextRef="#ctx0" brushRef="#br0" timeOffset="57818">10934 8454 20143,'-39'28'193,"0"-1"0,0 0 0,-5 3 1,8 1-250,14-2 0,10-1-213,22 0 0,38-14 241,-12-19 0,2-7 235,9-4 1,-1-7 89,-8-6 0,-6-4-185,6-17-112,-31 14-359,-23 25-6655,-32 11 7014,6 9 0,-1-2 0,25 1 0</inkml:trace>
  <inkml:trace contextRef="#ctx0" brushRef="#br0" timeOffset="58117">11386 8345 20490,'-39'41'134,"0"0"1,13-4-1,10 0-178,24 23-68,32-23 67,9-28 45,-14-13 0,-1-7 684,19-26-309,-26 9 0,-7-4-173,-7-22-180,-27 6-22,-17 26-168,-10 10-381,-5 6-4235,-7 32 4784,26-5 0,2 8 0,25-16 0</inkml:trace>
  <inkml:trace contextRef="#ctx0" brushRef="#br0" timeOffset="58901">14152 8403 18608,'9'-36'577,"0"0"0,12-16-610,30 38 33,-9 29-51,-18 15 1,-7 11-130,-12 15 1,-9 6-493,-5-9 0,-4 3 0,-1-3 672,-1-8 0,-1-1 0,-2-3 61,-13 13 1,2-7 408,5 0-425,11-13-23,9-13 68,34-10-517,35-23-1170,-7-4 1,4-4-1341,-3-1 1,-2-1 2936,-14 3 0,1-1 0,-8 3 0,14-6 0,-14 3 0</inkml:trace>
  <inkml:trace contextRef="#ctx0" brushRef="#br0" timeOffset="59216">14647 8479 22821,'42'-40'-370,"-2"15"0,6 5 56,2 8 1,1 5 106,1-3 0,-4 4 207,4 11 11,-37 14 123,-15 10 45,-5 6 68,-4 7-135,-7 19-101,8 2-633,6-27 0,4-2-1820,10 13-3362,12-18 5804,5-20 0,-12-6 0,-2-3 0</inkml:trace>
  <inkml:trace contextRef="#ctx0" brushRef="#br0" timeOffset="59483">15320 8624 21555,'35'-8'-1351,"1"0"1,12 19 1462,-43 20 0,-10 8 236,-4 23-157,-9-16-169,12-22-156,10-6-5458,32-14 5592,4-13 0,1 0 0,-14-6 0</inkml:trace>
  <inkml:trace contextRef="#ctx0" brushRef="#br0" timeOffset="59784">15961 8505 19807,'-34'5'1109,"-1"1"0,-27 9-896,21 8-157,1 15-56,19-9-112,3 6-146,32-17-111,9-10-237,20-4-66,-6-13 0,2-7 622,-2-1 0,-2-4 341,1-9 0,-4-2 56,6-18 112,-40 10-279,-16 22-169,-14 8-11,-8 6-773,-10 22-9058,20 3 9636,13 3 0,16-7 0,13-16 0</inkml:trace>
  <inkml:trace contextRef="#ctx0" brushRef="#br0" timeOffset="60083">16521 8353 20087,'-6'-1'358,"-28"37"-201,24 1-146,-15 19-11,38-18-78,13-19-79,26-10 157,1-27 291,-3-3 315,-15-23-147,-23 6-302,-6-3-56,-8 3-101,-12 5-112,-13 12-1323,-5 15 1,-3 9 1434,-3 12 0,1 3 0,-23 0 0,17 17 0</inkml:trace>
  <inkml:trace contextRef="#ctx0" brushRef="#br0" timeOffset="61699">19912 7967 18294,'-2'-61'314,"11"7"-202,25 27 11,10 4-78,3 9-34,0 7-11,-7 18 0,-11 15 0,-14 22 11,-8 14-328,-10-27 1,-4 1 321,1-1 1,-2 0-30,-6 6 1,-2-2 79,-5 12-12,2-4-44,15-31 79,7-7 167,22-6 238,24-2-506,7-3-236,-22 1 0,-1 0-1670,18 0-2330,-1 1 4258,1 0 0,-23 0 0,-6 0 0</inkml:trace>
  <inkml:trace contextRef="#ctx0" brushRef="#br0" timeOffset="62083">20938 7860 18866,'-32'-18'812,"1"-1"0,-28-9-778,4 26-57,-1 26 12,26-5 0,3 3-11,-7 25-23,17-1-146,29-21-189,25-9 301,19-25 68,3-8 22,-5-18 23,-24 5 67,-7 5 324,-8 10-33,-6 5-280,-6 7-78,-3 11-34,1 32 0,5 24 0,-3-29 0,2 0-174,2 1 1,2-2-813,9 6-5177,21-4 6163,-5-17 0,-3-4 0,-14-15 0</inkml:trace>
  <inkml:trace contextRef="#ctx0" brushRef="#br0" timeOffset="62485">21659 7628 19213,'-38'-13'661,"1"-1"0,1 2 0,3 3-627,-7 11-12,0 9-22,3 7 0,4 11 0,7 3 0,11 11-67,25-11-56,32-5 123,7-22-23,-15-9 1,-1-3-46,16-13-10,9-11-45,-17 13 56,-6-1 55,-21 24 12,-12 11 0,-1 15 12,-1 9-12,0 7 33,0-1-447,6 15-3508,25-18 3922,1-28 0,3-5 0,8 1 0,11-23 0</inkml:trace>
  <inkml:trace contextRef="#ctx0" brushRef="#br0" timeOffset="62733">22212 7548 20322,'-51'-1'616,"0"0"0,12-1 1,7 4-628,13 4-1,33 8-189,36 24 49,-14-14 1,2 2-213,4 11 0,-3 2-29,-8-8 0,-7 1-728,-13 34-1657,-32-24 2778,-14-8 0,12-15 0,3-11 0</inkml:trace>
  <inkml:trace contextRef="#ctx0" brushRef="#br0" timeOffset="62916">22150 7517 20524,'43'-6'-552,"1"0"0,2 0 0,3-1 0,-7 1 0,13 2 1,-12-1-1,0-1 0</inkml:trace>
  <inkml:trace contextRef="#ctx0" brushRef="#br0" timeOffset="63367">22952 7539 18776,'-27'36'512,"0"0"1,0-1 0,-2 13-1,14-5-433,34 0 21,30-19 47,5-26 54,-11-11 1,1-7 16,-8-1 1,-4-4-158,-3-7 1,-9-2-62,-19-14-67,-46 15 11,-12 21-236,-7 7-268,5 4-6342,-4 17 6902,30 3 0,5 1 0,25-6 0</inkml:trace>
  <inkml:trace contextRef="#ctx0" brushRef="#br0" timeOffset="64949">9188 10844 15616,'0'39'519,"0"-1"0,1-1 1,0 0-599,1 0 1,2 0 78,2-1 0,0-2 0,2 20 0,0-21 0</inkml:trace>
  <inkml:trace contextRef="#ctx0" brushRef="#br0" timeOffset="65333">9602 10869 18586,'36'-45'7,"1"0"0,-2 3 1,0 8-30,19 10 22,-20 12 0,-2 8-23,6 24 280,-31 11 1,-12 8 173,-14 18 1,-8 3-303,-2-2 0,-1-3-252,2-1 1,4-5 133,10 2 11,39-11-44,28-22-51,-12-25 0,1-7 17,-4 0 0,-4-4-17,-4-11 1,-6-3-119,-7-13 57,-14 5-236,-23 8-2992,-41 9 3362,21 17 0,0 3 0,-24-2 0,14 7 0</inkml:trace>
  <inkml:trace contextRef="#ctx0" brushRef="#br0" timeOffset="65700">10301 10731 21566,'-15'-34'330,"0"1"1,-3-15-454,29 34-169,8 21-368,11 43 222,-21-6 1,-3 6 415,2 1 0,-3 2 16,-7 5 0,-3-1 40,2-12 0,-2-5-12,-1 12 0,8-4 57,7-35 10,25-27-44,9-37-45,-19 15 0,-2-3-34,-4 3 1,-5 1-258,-7-22-427,-22 37-3304,-24 13 4022,-3 18 0,8-6 0,15 7 0</inkml:trace>
  <inkml:trace contextRef="#ctx0" brushRef="#br0" timeOffset="66000">10811 10671 19101,'-5'-5'633,"-25"14"0,-7 14-488,18 3 1,0 5-129,-18 3 0,2 3-6,19 1 0,9-1-11,10 7 11,13-8-11,12-14 0,32-10-6,-25-20 1,0-6 5,2 2 0,-2-3-281,-1-9 0,-5-4 304,5-15 133,-13 3-156,-11 8-2084,-35 8-7747,-12 13 9048,-6 10 0,12 3 0,23 3 0</inkml:trace>
  <inkml:trace contextRef="#ctx0" brushRef="#br0" timeOffset="66300">11336 10613 20121,'-37'37'534,"0"-1"0,10 0 0,6 1-529,6-1 1,8-1-6,23 18 0,23-30-22,13-13-23,10-9 50,-15-15 1,0-7 22,-4-4 0,-3-5 84,-1-9 0,-6-3-95,-12 9 0,-11 0-17,-25-16-45,-21 25-773,1 16 0,-2 2 818,-17-1 0,2 5 0,32 2 0</inkml:trace>
  <inkml:trace contextRef="#ctx0" brushRef="#br0" timeOffset="67299">14432 10635 18720,'11'-38'101,"0"1"0,6-19-113,20 25-21,-14 22-79,-7 27-403,-24 47 453,-12-13 0,-6 3-619,1 0 1,-2-1 663,-8 2 1,2-5 16,16-18 0,4-2 355,-2 20-254,33-13-84,13-24 0,9-5-1160,12-5 0,7-5-191,-7-4 1,3-3 0,-2-2 1264,-6 1 0,-2-1 0,-4-1 0,6-4 0,-6 1 0,-2-2 1</inkml:trace>
  <inkml:trace contextRef="#ctx0" brushRef="#br0" timeOffset="67633">14989 10460 19269,'9'36'16,"-1"0"1,17 25-454,4-47 1,6-5 54,4-2 1,3-3 62,-1-3 0,-1-2 16,1-3 1,-4-4 55,7-16 202,-13-1 45,-14-1 202,-10 1 739,-7 7 404,-6 4-1076,0 31-258,-2 7 12,3 26-23,5-2-56,4 1-1659,3-2 1715,13 11 0,-10-30 0,4 4 0</inkml:trace>
  <inkml:trace contextRef="#ctx0" brushRef="#br0" timeOffset="68000">15870 10430 20748,'15'-56'493,"-1"11"-448,-1 36-135,18 11-1389,2 36 863,-17-8 0,-4 4 537,-5 1 1,-6 2 72,-7 2 1,-7-2 5,-19 10 582,-9 2-391,18-20-135,19-5-56,21-19 0,20-5 11,-4 0-56,10 8 0,-17 20 68,-12 21-46,-26 4 23,-15 2-369,-1-20-2545,5-9 2914,8-8 0,8-10 0,3-5 0</inkml:trace>
  <inkml:trace contextRef="#ctx0" brushRef="#br0" timeOffset="68299">16654 10499 20591,'-41'14'504,"0"0"0,5-1 1,3 2-371,-3 27-78,38-5-168,43-6-90,14-12 140,-18-20 1,-1-5-6,10-11 67,-23-6 0,-4-5-11,-9-4 0,-5-2-96,-6-6 1,-6 2-398,-18-15-695,-21 23-571,6 27-1873,4 11 3643,10 1 0,10 0 0,9-3 0</inkml:trace>
  <inkml:trace contextRef="#ctx0" brushRef="#br0" timeOffset="68583">17098 10339 20121,'-28'30'504,"-1"-1"0,4-2 0,7 0-470,25 15-23,43-16-33,11-5-255,-16-21 1,1-6 276,-10-2 0,0-3 11,9-12 0,-4-5-45,-14 0 1,-4-3-102,-1 2 1,-9-1-689,-30-15-1059,-25 29-2309,-14 9 4191,-6 21 0,26-10 0,8 10 0</inkml:trace>
  <inkml:trace contextRef="#ctx0" brushRef="#br0" timeOffset="69982">9861 13682 14462,'0'-9'3709,"0"2"-3283,-15-5 11,11 9-292,-7-16-111,22 10-34,11-8 0,10 1-23,31-3-33,-3 20 39,-29 18 1,-6 8 16,-3 33-393,-28-11 1,-9 3 392,-5-9 0,-5 0 5,-11 11 1,-1 1-12,13-11 1,1-1 5,-3-2 0,8-3 56,22 2-45,21-28 0,18-8-11,14-13-207,-24 3 0,1-2-6,3-3 0,2-3-1345,19-5 1,3-2 1557,-1-1 0,-2 0 0,-11 5 0,-4 2 0,-12 2 0,0 0 0</inkml:trace>
  <inkml:trace contextRef="#ctx0" brushRef="#br0" timeOffset="70133">10591 13746 20412,'-4'-4'448,"0"0"-347,4 4-90,-21 52-470,16 10-2236,1-10 0,4 1 2695,7-16 0,4-4 0,9 10 0,-6-31 0</inkml:trace>
  <inkml:trace contextRef="#ctx0" brushRef="#br0" timeOffset="70500">11002 13602 21264,'32'-47'-303,"0"11"-481,-3 37-1805,2 25 1368,-14 12 1221,-3 6 549,-18-5 414,-1-23-357,0-7-69,5-5-369,12-3-134,9-1-34,29 1-414,1 13-135,-5 16 493,-19 4 56,-36 10 89,-15-10-61,-5-9 0,-4-1-3855,1-5 1,1-2 3826,0 0 0,2-3 0,-5-1 0,26-13 0</inkml:trace>
  <inkml:trace contextRef="#ctx0" brushRef="#br0" timeOffset="70816">11720 13605 20457,'-37'28'261,"0"0"1,1-3-1,14-1-261,32-1-123,14-7-169,18-7 146,-6-9 1,2-7 246,-1-8 0,-3-6 459,1-4 0,-4-3-325,4-28-201,-41 7-34,-18 22-90,-31 12-2644,-4 41 2734,30-4 0,4 2 0,-9 21 0,26-6 0</inkml:trace>
  <inkml:trace contextRef="#ctx0" brushRef="#br0" timeOffset="71233">12154 13502 20725,'-10'43'243,"-1"0"0,5-5 0,8-7-221,26-17 57,14-6-79,7-14 128,-14-7 1,-3-8 162,-5-4 1,-5-6-186,-1-10 1,-9-2-107,-13 8 0,-8 3-51,-10 1 1,-8 6-191,-4 12 0,-5 8-1608,-17 6 1,-2 8 1848,16 4 0,1 2 0,-2-3 0,6 2 0,10 9 0</inkml:trace>
  <inkml:trace contextRef="#ctx0" brushRef="#br0" timeOffset="79200">13771 13940 14865,'-4'-2'169,"2"0"-158,2 2-22,36-30 11,1 7 0,8-3 5,-7 2 1,6-4 0,3 0-1,-2 1-1071,0 1 1,0 1-1,0 0 1,3-1 1062,8-4 0,4-2 0,-1 0 0,-1 1 6,-6 2 0,-1 1 0,0 0 0,1-1-234,5-1 0,1-1 0,1 0 0,0-1 273,-10 5 1,0-1 0,0 1 0,3-2-1,4-1-9,-8 5 1,2-1 0,3-1-1,1 0 1,2-1 0,0 0-1,1 0 1,0 0-194,-1 1 1,0 0-1,2-1 1,1 0-1,0 0 1,0 0 0,0 1-1,1-1 1,-1 0 159,-5 2 0,0 1 0,0-1 0,0 0 0,1 1 0,-1-1 0,1 1 0,0-1 0,0 1 0,0-1-111,1 0 0,1 1 0,1-2 0,-1 1 0,1 1 0,-1-1 0,0 0 0,-1 1 0,-1 1 0,-2 0 111,2-1 0,-1 1 0,-3 1 0,0 0 0,0 0 0,2 0 0,1-1 0,4-2 1,-4 1 0,3 0 0,1-1 0,2-1 0,1 0 0,0-1 0,2 0 0,-1 0 0,1 0 0,1 0 0,-2 0-6,-5 3 1,0 0 0,0 0 0,0 0-1,0 0 1,1 0 0,0-1 0,0 1-1,2-1 1,0 0 0,0-1 0,2 0-1,0 0-27,-6 3 1,0-1 0,2 0 0,0 0 0,1-1 0,0 0 0,1 0 0,0 0 0,0-1 0,1 1 0,0 0 0,0-1 0,0 1 0,0 0 0,-1 0 0,1 0 0,-1 0-25,1 1 1,0-1-1,1 0 1,0 0 0,0 0-1,0 0 1,0 0 0,1 1-1,-1-1 1,0 1 0,-1-1-1,0 1 1,0 0 0,-1 1-1,-1-1 1,0 1 0,-2 1 15,4-2 0,-1 0 0,-1 1 0,0 0 0,-1 0 0,0 0 0,-1 1 0,0-1 0,0 1 0,-1 0 0,1 1 0,-1-1 0,0 1 0,0 0 25,7-3 0,-1 1 0,1-1 0,1 1 0,-2 0 0,1 0 0,-2 1 0,0 0 0,-1 1 0,-2 0 0,-1 0 0,-3 1-1,9-2 1,-3 0 0,-2 1-1,-2 0 1,0 1 0,-1 0-1,1 0 1,0 0 15,6-3 0,0 0 0,0 1 0,0-1 0,-1 1 0,0-1 0,-1 1-2,-3 1 0,-1 0 1,-1 0-1,0 0 1,1 0-1,1-1 1,1 0 1,-5 2 0,2-1 0,0-1 0,1 0 0,0 0 0,1 0 0,0 0 0,-1 0 0,-1 0 1,6-2 0,0 0 1,0 0-1,0 0 1,-1-1-1,1 1 1,-1 0-1,0 0-1,-1 0 0,0 0 0,0 0 0,-1 0 0,1 0 0,-2 0 0,0 1 0,-1-1 0,3 0 0,0-1 0,0 0 0,-2 1 0,-1 0 0,-3 0 0,-1 2 71,1-2 0,-4 1 1,-1 0-1,1 0 1,2-1-76,2-1 0,1-1 0,2-1 1,0-1-1,-1 0 0,-1 1 0,-3 1 0,-1 0 1,-1 0-1,0-1 0,0 1 1,1-2 3,3-1 0,1-1 0,1 0 0,-1-1 0,-2 2 0,-3 0 172,8-6 0,-2 1 0,-4 1 0,-4 3-172,-4 1 0,-5 2 0,-5 3 771,-4 1 1,-6 4-739,-7 2 2264,-9 4-2197,-3 1 2258,-2-6-1921,-1-1 1264,0-1-1645,0 3-56,2 6-829,11-2 33,19-2 555,-3 4 0,6 0 241,13-5 0,3 0 28,-5 2 0,1 0 84,3-2 0,-3 2 214,15-2 44,-16 3 10,-16 8 741,-18 2 123,-28 18-1009,-1-1-33,-14 12-124,11-4-56,0 12-33,10 12 5,7-10 1,3 3-6,8 13 0,3 1 11,-2-4 0,2 1-353,5 8 0,0 0 370,-3-11 0,1 2-32,0 0 0,3 5 0,0 1 0,4 5 0,1 2 0,1 3-619,-6-15 0,1 3 0,0 1 1,0 0-1,-1-3 634,2 6 0,-1-1 0,0-1 0,-1 0 0,0 3 0,-1 0 0,-1-1 0,-1-2-302,-2 5 1,-2-3-1,-1 4 299,-1 2 0,0 4 1,0 2-1,-1 0 3,-2-10 0,0-1 0,-1 2 0,1 1 0,0 2-289,0 0 0,0 3 0,0 2 0,0 0 0,0-2 0,0-2 293,-1 1 1,0-2-1,1-2 1,-1 0-1,1 0-2,0-1 0,0 0 1,1-1-1,0-2 1,-1-3-268,3 11 1,1-4-1,0-1 265,0-2 0,1 0 0,1-2 159,-1-4 1,2-1 0,-1-1-164,1-2 0,1-1 1,-1-1 125,8 16 1,1 1-120,-3-11 1,2 1 0,-1-1-4,-2-5 0,0-2 0,-1 1 0,-1-1 0,1-1 0,-3-2 0,2 9 0,-5-5 1784,-5 9-1756,-11-21 0,-5 0 196,-10-1 0,-8 0 95,-15 8 1,-7-2 339,0-6 1,-2-4-619,10-8 0,-2 0 0,0-2 20,-12 3 1,-5-2-274,11-3 1,-6 0-1,-1 0 1,2-1 255,-8 1 1,2-1 0,-4 0 2,14-2 0,-3 0 0,-1 0 0,-2 1 1,-2-1-187,2-1 1,-2 0-1,-1-1 1,-1 1-1,-2 0 1,-1 1 139,7-2 0,-1 1 1,-1 0-1,-1 0 1,0 0-1,-1 1 1,0-1-1,0 0-179,-1 0 0,-1 0 0,1 0 0,-1 0 0,-1 0 0,1 0 0,-1 0 0,-1 0 174,4-1 0,-1 1 1,0 0-1,-1-1 0,0 1 1,0 0-1,2-1 0,0 0 1,2-1-128,-6 2 0,4-1 0,0-1 0,1 0 0,-2 1 0,-2-1 0,-4 1 107,10-2 1,-3 1-1,-1-1 1,-2 1 0,-1-1-1,-2 1 1,0 0 0,0 0-1,-1 0 1,0-1 0,1 1 21,6-1 0,1 0 0,-1 0 1,0 0-1,0 0 0,-1 0 1,0 0-1,0 0 0,-1 0 0,-1 0 1,-1 0-1,0 0 0,-2 1 2,8-2 0,-1 0 0,-2 1 0,0 0 0,-2-1 0,0 1 0,0 0 0,-1 0 0,1-1 0,-1 1 0,0 0 0,1 0 0,1-1 0,0 1 0,1-1 0,1 0 0,1 0-12,-9 2 0,2-1 0,0 0 0,1 0 0,1-1 0,0 1 0,0 0 0,1-1 0,0 1 0,1-1 0,-1 1 0,0-1 0,1 1 11,-4-1 0,0 1 0,0 0 0,-1 0 0,1-1 0,1 1 0,0-1 0,1 1 0,1-1 0,1 0 0,1 0 0,2 0 3,-4 0 1,2 0-1,2 0 1,1 0-1,1-1 1,0 1 0,0-1-1,0 1 1,-1-1-8,-7 2 1,0-1 0,-1 1 0,1-1 0,0 0 0,0 1-1,0-1 1,0 1 6,1 0 1,-1-1 0,0 1 0,1 0 0,-1 0 0,1 0 0,0 0 0,0 0-3,1 0 0,0 0 0,0 0 0,0-1 0,1 1 0,-1 0 0,1 0 0,0 0 0,1 0 0,1 0 0,0 0 0,0 0 0,0 0 0,-1 0 0,-2 0 0,-2 2 0,9-3 0,-2 2 0,0-1 0,-2 1 0,-1 0 0,0 0 0,-1 1 0,1-1 0,-1 0 0,2 0 0,0 0 0,-5 1 0,1-1 0,-1 1 0,1-1 0,0 1 0,-1-1 0,1 1 0,0-1 0,1 0 0,-1 1 0,2-1 0,-1 0 0,0 0 0,0 0 0,1 1 0,0-1 0,0 0 0,2-1 0,0 1 0,1-1 0,-7 1 0,1 0 0,0 0 0,1 0 0,1-1 0,3 0 0,2-1 0,3 0-3,-6 0 1,4-2 0,3 0 0,0 0-1,-3 0 84,-6 0 0,-2 0 0,0 0 0,0-1 0,3 0-72,7-1 0,2 0 0,1 0 0,-1 0 0,1 0 197,-2 0 1,-2 0 0,2 0 0,1 0 0,4 0-207,-13 2 0,6 1 0,5-1-17,4 1 1,7 1-29,0 8 1167,33-5-1772,5 0 2561,4 2-4040,16 2 2164,5-4-1043,3-2 927,-6-6 70,-14-3-22,-22 11 89,-33 21-1070,6-4 0,-3 3 940,1-2 1,1 0 0,9-5-1,4-3 1,1-2 0</inkml:trace>
  <inkml:trace contextRef="#ctx0" brushRef="#br0" timeOffset="79949">21121 11651 18138,'-22'-30'186,"-1"-1"1,3 0 0,9 1-143,26-17 12,9 8 0,7 1-45,-5 9 1,3 1-625,13-9 1,2 4 617,-9 13 1,1 7 174,11 3 1,-1 13-293,-12 21 0,-8 15-1211,-13 5 1,-6 8 0,-7 1 1229,-6 3 1,-8 2 0,-1-3 0,1-5-1,-1-2 1,-1-6 0,-4-7 0,0-1-1</inkml:trace>
  <inkml:trace contextRef="#ctx0" brushRef="#br0" timeOffset="80100">21450 12873 20961,'58'8'-3071,"-12"-1"3071,-35-16 0,-7 6 0,-3-6 0</inkml:trace>
  <inkml:trace contextRef="#ctx0" brushRef="#br0" timeOffset="120566">8453 15537 20345,'-11'-55'100,"29"3"-50,22 35 1,12 6-1163,-11 0 1,4 0-1,1 0 1130,10-1 1,2 0 0,3 0-476,-8 2 0,1 0 1,1 1-1,1-1 457,7-1 0,1 0 0,1 0 0,2 0-199,-10 2 1,1-1 0,1 1 0,0-1 0,1 0 198,2 0 0,1 0 0,0-1 0,1 1 0,0-1-244,0 1 0,1-1 0,1 0 1,-1 1-1,-1-1 286,0 1 1,-1 0-1,0 1 1,0-1 0,-1 0-10,-3 2 1,0-1 0,0 0 0,-2 1-1,0 0-98,6 0 0,-1-1 0,-1 2 0,-2 0 79,8-1 1,-2 1 0,-4 1 336,8 0 0,-7 2-390,-20 1 0,-6 2 1393,0 0-1376,-22 1 1481,-22 0-3073,-12 0-447,-13 0 100,-6 0-164,3 0 2125,10 1 0,11-1 0,9 1 0</inkml:trace>
  <inkml:trace contextRef="#ctx0" brushRef="#br0" timeOffset="121399">14721 15446 14731,'-11'0'3765,"2"0"-2914,9 0-380,0 0-68,18 0-84,23-1 1,12-1-260,2-2 0,8-2 0,4 0-716,-9 0 0,5 0 0,2-1 0,0-1 0,-1 1 658,-4 0 0,0-1 0,-1 1 1,1-1-1,0-1-377,6 0 0,1-1 0,0-1 0,-2 1 0,-2 0 422,-1 0 1,-3 0 0,-1 0 0,-1 1-9,0-1 0,-1 1 0,-1-1 0,-1 1 6,10-2 0,-2 0 0,-3 1-105,-11 2 0,-1 1 1,-4 0 59,5 0 0,-7 1-124,5 1 169,-56 22 2191,-10 0-2225,-27 10 2893,17-10-4103,6-7-3044,12-3 4243,3-4 0,9-2 0,0-1 0</inkml:trace>
  <inkml:trace contextRef="#ctx0" brushRef="#br0" timeOffset="122116">20869 14960 18518,'50'-9'221,"1"0"0,0 0 1,-1 0-1,4 0 0,2-1 1,2-1-1,3 0 1,2-1-202,-4 1 1,4-1 0,2 0 0,1-1 0,0 1-1,0-1 1,-2 1-828,-5 1 0,0 0 0,-1 0 0,0 0 0,0 0 0,0-1 0,1 1 811,2 0 1,1-1 0,1-1 0,-1 1 0,0 1 0,-3-1 0,-1 1-5,5-1 0,-2 1 0,-2 0 0,0 1 0,0-1-40,-2 1 0,0 1 0,0-1 0,0 1 0,-1 0 28,9-1 1,-1 1 0,0-1 0,1 2 11,-10 2 0,2 1 0,-1 0 0,-1 0 0,-4 1-66,14-1 0,-5 0 0,-2 2-117,-4 1 0,-3 1 0,-8 1-232,5 8-504,-60 2-1678,-28 1 2597,3-5 0,-2-2 0,24-4 0</inkml:trace>
  <inkml:trace contextRef="#ctx0" brushRef="#br0" timeOffset="122602">28639 14591 19470,'61'-3'209,"-1"-1"1,1 1 0,0-1 0,-9 1 0,-1-1-1,2-1 1,6 0-212,-5-1 0,5-1 1,4-1-1,1 0 1,2 0-1,0 0 1,-1 0-741,-7 1 1,0 0 0,-1 0 0,1 0 0,1 0 0,1-1 0,1 1 0,1 0 414,-3 0 1,2 0 0,2 0 0,1-1 0,0 1 0,0 0 0,0-1 0,-1 1 0,-2 0 0,-1 1-458,4-1 1,-1 0 0,-1 0 0,-1 0 0,-1 1 0,-1-1 0,0 1 0,-1 0 783,12-2 0,1 1 0,0-1 0,-4 1 0,-6 1 0,-9 0 0,20-2 0,-13 0 0,-18 3 0,-1-1 0</inkml:trace>
  <inkml:trace contextRef="#ctx0" brushRef="#br0" timeOffset="159865">12317 5726 13499,'0'34'511,"0"0"1,1 5 0,1-1 25,13 20-268,1 1-101,10 1 0,-3-14 17,-7-9 0,0 5-45,1 11 0,-1 6-1300,-3-1 1,0 6-1,-2-1 1264,-3-6 1,0 1 0,-1 1-46,-3-7 0,0 1 0,0 1 0,-2-2-15,0 7 1,-1 0 0,0 0-19,0 5 0,0 0 1,0 2-11,0-15 1,-1-1 0,0 3 0,1 3-3,-1-4 1,1 3 0,0 3 0,-1 1 0,1 1 0,0 0 2,-1-4 1,1 1 0,-1 0-1,1 2 1,0 0 0,0 2 0,-1 2-213,1-4 0,0 3 0,0 2 1,0 0-1,0 2 0,0-1 0,-1-1 1,1 0-1,0-3 197,0 0 1,0-1 0,0-1 0,0-1 0,0 0 0,0 0 0,0 0-1,0 0-81,0 1 0,0 1 0,0 0 0,0 0 0,0 0 0,0-2 0,0-1 0,1-3 97,-1 5 1,0-4 0,0-1 0,1 0 0,-1 2-1,1 3-93,0-2 1,0 3 0,1 1 0,-1 1 0,1 1 0,0 1 0,0-1 0,0 0 109,1 1 0,0-1 0,0 2 0,0-1 0,0 0 0,1 0 1,-1 0-1,1 0-70,-1 0 0,1 0 1,-1-1-1,1 1 1,-1-1-1,1 0 1,0-1-1,1 0 38,0 3 0,0 1 0,0 0 1,1-2-1,0-1 0,0-3 1,-1-2 35,2 1 0,-1-3 0,0-2 0,0 0 0,1-1 6,1 13 0,0 0 0,0-1 0,0-1-3,-1-4 0,0-2 0,1 1 0,0 3 105,0-3 1,0 3 0,1 1 0,-1-1-1,1-1-62,-1-5 0,0 0 0,1-1 1,0 0-1,-1 1 119,2 4 0,0 3 1,0-1-1,0-2 0,0-2-199,0-1 1,0-2 0,0-3 0,-1-4 10,4 18 1,-2-10-6,3 8 1657,-10-44-1567,-3-13 1381,-12-7-6535,-14-26 5535,0-9 1,1 3 0,15 7 0</inkml:trace>
  <inkml:trace contextRef="#ctx0" brushRef="#br0" timeOffset="160669">17702 5463 13700,'-4'41'739,"0"1"1,1 0 0,0 1-522,1 0 0,0 0-739,1 6 1,1 1 649,1 5 0,2 6 2,1-15 1,1 4-1,0 2 1,1 2-668,1-2 0,0 2 0,0 2 0,1 0 0,0-1 574,0 2 0,0 0 0,0 0 1,0 1-1,1 1-216,0 4 1,0 2-1,1 0 1,-1 0-1,0-4 211,0 3 1,0-3 0,0 0 0,0 1 10,0 3 1,1 1 0,0 0 0,1 0-10,-3-12 1,1-2 0,-1 2 0,2 1 0,-1 3-6,1-2 0,0 2 1,1 3-1,0 1 1,0 1-1,0 0 1,0 0-10,-1-5 0,0 1 0,0 0 0,0 0 0,1 1 0,-1 1 0,0 1 0,1 2-6,-1-4 1,0 1 0,0 2 0,1 1-1,-1 0 1,1 1 0,-1 1 0,1-1 0,-1 0-1,-1 0-139,1 1 0,-1 0 1,1 1-1,-1 0 1,0 0-1,0 0 0,0-1 1,-1 0-1,0-2 1,0-1 139,1 5 1,-1-1 0,1-2 0,-2 0 0,1-1-1,-1 0 1,0 0 0,0 0-114,-1-1 1,0 0-1,0 0 1,0 0-1,-1-1 1,0-1-1,-1-2 1,1-2 110,-1 3 1,0-4 0,-1-2 0,0 1 0,0 1 0,-1 3-13,0-1 1,0 1 0,0 2 0,0 1 0,-1 1 0,0 1 0,1-1 0,-1 0-1,0 0 1,0 0 0,0 0 0,-1 1 0,1-1-1,0 0 1,-1 1 0,1-1-3,0 0 0,-1-1 0,0 1 0,1 0 0,-1 0 0,1-1 0,-1-1 0,0-1-8,1 4 1,-1 0 0,1-1 0,-1 0 0,1-3 0,0-1 0,0-4 7,2 14 0,-1-6 0,1-1 0,1-1 79,1-3 1,0-1-1,1-1 1,1-1-80,3 11 0,1-1 0,2-2 7,0-7 1,1-1-1,1-2-7,0-6 0,0-1 0,3 1-10,2 3 0,1 1 0,-1-4 10,0 7 0,-2-5 0,2-4 0,-4-6 0,-8-6 0</inkml:trace>
  <inkml:trace contextRef="#ctx0" brushRef="#br0" timeOffset="161549">24235 5350 12546,'5'63'702,"1"0"0,-1 3 0,1-1-315,-2-5 0,1 1-776,-2-17 1,1 2 0,0 5 556,1 7 0,1 5 0,0 4 1,0 2-649,-2-15 0,0 1 0,0 1 0,1 1 1,-1 1-1,0-1 522,1 2 1,0 0 0,-1 0 0,1 0 0,0 1 0,-1 0-190,1 3 0,-1 2 0,1 0 0,-1-1 0,0-1 1,0-2 179,-1-1 1,1-3-1,-1 0 1,0 1 0,1 4-1,-1-1 1,0 2-1,0 2 1,0 3 0,0 0-1,0 1 1,-1 0 18,0-11 0,0 1 1,0 1-1,-1 0 0,1 1 1,-1 0-1,0 0 0,1-1 1,-1 1-191,1 0 0,0 0 0,-1 0 1,1 0-1,0 0 0,0 0 1,-1 0-1,0 0 0,1 0 159,-1 1 0,-1-1 0,1 2 0,-1-1 1,1 0-1,-1-1 0,0-1 0,1-1 1,-1-3-113,1 13 1,0-3-1,-1-2 1,1-1 0,-1 1-1,1 0 139,-1 2 1,1 1 0,-1 0-1,0-1 1,1 1 0,-1 0-5,1-10 1,-1 1 0,1-1 0,-1 1 0,1-1-1,-1 1 1,1 0-18,-1-1 0,0 1 1,1-1-1,-1 1 1,1 0-1,-1-1 0,1 1 1,-1-1 1,0-1 0,1 0 0,-1 0 0,0 2 0,0 1 0,0 2-20,0-2 0,0 2 0,1 2 1,-1 0-1,0 2 0,0 0 1,0 0-1,0 0 0,0 0 4,0-1 1,0 0 0,0 0 0,0 0-1,0 1 1,0 0 0,1 0 0,-1 2 0,0 1 5,1-6 0,-1 3 1,1 0-1,0 2 0,0-1 1,-1 1-1,1 0 0,0-2 1,0 0-1,0-2 0,0-3 0,0 10 1,0-3 0,0-1-1,0-1 1,1-1 0,-1-1 0,1-1-1,-1 0-2,2 3 0,-1-1 1,0 0-1,1-2 1,-1-1-1,1-3 1,0-3-4,1 11 0,1-5 0,-1-2 0,2 2 132,-1-6 1,1 1 0,0 0 0,1-1-1,1-2-146,0 2 0,2-3 0,-1-1 0,1 0-101,2 13 1,-1-2-1,2-6-190,2-1 0,0-12 552,1-14-1717,-4-15 475,-3-19 981,-1-31 0,-5 19 0,0-16 0</inkml:trace>
  <inkml:trace contextRef="#ctx0" brushRef="#br0" timeOffset="194219">10376 14652 12815,'0'0'0</inkml:trace>
  <inkml:trace contextRef="#ctx0" brushRef="#br0" timeOffset="-213492.46">7645 3448 10641,'-48'-4'530,"-1"-1"1,5 1-1,5 0 512,-5 0 258,15 1-784,15-2-483,20 0 46,26-2 134,33-2-842,-15 4 0,7 0 744,-7 0 1,3 1 0,3-1-723,-4 0 1,3 1 0,1-1 0,2 0 612,-4 0 1,2 0 0,2 0 0,1 0 0,1 0-324,-3 0 1,0 0 0,1-1 0,2 1 0,4-1 0,3 0 319,-14 2 0,2-1 0,2 0 0,3-1 0,0 1 0,2 0 0,1-1 0,1 1 0,0 0 0,0 0 1,-1 0-108,-3 0 1,0 1 0,0-1 0,0 1 0,1-1 0,1 1 0,0 0 0,1-1 0,0 1 0,0 0 0,2-1 0,0 1 0,1 0 100,-5 0 0,2 0 0,0-1 0,1 1 1,1 0-1,0 0 0,1 0 0,0 0 1,1 0-1,-1 0 0,0 0 0,0 0 0,-1 0 1,0 0-1,0 1 0,-2-1-43,1 1 0,1 0 0,-1 0 0,1-1 1,-1 1-1,0 0 0,0 0 0,0 0 1,-2 1-1,1-1 0,-2 0 0,-1 1 1,0-1-1,-2 1 0,-1 0 0,11-1 0,0 1 0,-2-1 0,-1 1 0,-1 0 0,-2 0 1,-1 0-1,-1 1 0,-2-1 0,-2 1-70,18-1 0,-1 0 0,-3 0 0,-4 1 0,-6-1 0,-8 1-489,21 1 1,-22-2 1482,-30-4-1035,-46-1 1,-17-2 156,-1-2 0,-2 1 0,1 2 0,5-1 0,4-4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47:55.5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12645 2722 14238,'0'-11'3137,"0"2"-2498,0 9-325,0 0-258,-36-23-56,9 30 11,-14 6 0,-1 10-11,7 30 0,5 11-185,-2-4 0,4 4 192,10-8 1,4 4-1,9-4 4,14 2 0,12-5-55,12 2 0,11-10 94,21-16 0,9-17 10,-20-16 0,2-8 0,-3-4-27,15-5 1,-7-10-19,-21-3 0,-3-7 0,-10-2 52,-13-12 0,-14-3 11,-14-12 1,-10 3-91,-6 14 1,-7 6-297,-11 6 1,-3 9 217,12 16 0,-2 7-1591,-9 3 1,1 9 1680,10 13 0,2 2 0,-25 1 0,36 16 0</inkml:trace>
  <inkml:trace contextRef="#ctx0" brushRef="#br0" timeOffset="586">21162 2352 13476,'0'-6'2073,"0"1"-1793,0 5-34,1 51 270,4-5-393,-2 1 1,0 2-96,1-8 0,1 0-202,3 20 0,3 3 69,6-5 1,0-1-1,-7-10 1,1-3 0,15 13-1</inkml:trace>
  <inkml:trace contextRef="#ctx0" brushRef="#br0" timeOffset="1038">23250 2424 14978,'0'-6'1916,"0"1"-1390,0 5 158,65-22-292,-17 11-698,6-4 0,3 1 384,-16 7 1,2 2-34,22-2 0,5 1-6,1 1 0,2 3-80,-19 5 0,1 2 0,-4 2-71,4 3 0,-7 7 112,-15 6 0,-10 6-22,-26 30 44,-28 8-17,7-32 1,-5 0 162,-7 2 0,-2-2 118,0 0 0,0-1 137,-7 5 1,5 0-323,-5 18 11,26-7 79,62-27-130,-5-17 1,9-4-400,14 0 1,10-2 0,4 1 236,-7-1 0,4 0 1,3 0-1,2 1-1400,-13 0 1,3 0 0,2 1 0,0-1 0,-1 1 0,-3-1 1500,3 0 0,-1 0 0,-1-1 0,-3 1 0,-3 0 0,19 2 0,-4 1 0,-13-2 0,-25-1 0,1 0 0</inkml:trace>
  <inkml:trace contextRef="#ctx0" brushRef="#br0" timeOffset="2190">5196 6628 15336,'8'-5'146,"-2"0"-101,9 41-23,-4 1-5,1-1 0,0 5-17,-2 14 0,-2 5-1502,-3 10 1,-1 1 1323,0 3 0,-1-3 1,-2-19-1,-2-6 1,-1-2-1</inkml:trace>
  <inkml:trace contextRef="#ctx0" brushRef="#br0" timeOffset="2776">4445 10990 17420,'19'-64'550,"10"2"-438,14 15-90,-16 23 0,5 1 12,15-4 0,4 4-118,-7 9 0,-1 9-68,1 16 0,-8 11 96,-8 36-312,-33-7 0,-12 4 390,-5-9 1,-6 0 14,0-6 0,-2 3 1,1-2-10,-6 10 0,4-2 28,-4 0 0,15-5 79,45-2 21,28-43-145,-5-8 1,2-6-200,-3-3 1,3-3 48,0 0 1,5-1 0,2 1-1458,3 1 1,2 2 0,0 1 1595,0-1 0,-1 1 0,-4 2 0,8 0 0,-10 5 0,-8 6 0</inkml:trace>
  <inkml:trace contextRef="#ctx0" brushRef="#br0" timeOffset="3429">5390 13873 17924,'16'-48'437,"0"-1"0,7 4 0,2 4-437,24-8-89,5 16 55,-21 24-201,-6 22 224,-19 34 72,-18-7 1,-6 1-40,1 1 1,-3-1-23,-8 2 0,-1-4 0,-6 10 11,13-3 45,44-13-51,8-14 1,8-2 5,23 3 0,4-1-587,-6-1 1,-1 2 541,1 6 0,-6 3 17,-22-4 1,-7 6-18,-7 14 1,-14 4 459,-25 5 0,-15-1-277,-1-10 0,-6-1 1,-3-4-553,-1-5 1,-2-3-1,-2-4 403,-2-2 0,-2-4 0,2-3-314,-3-2 1,0-1-888,5 0 1,-3 2 0,2 4-388,0 5 1,1 5 0,2 1 1587,-2 1 0,1 1 0,5 0 0,-3 7 0,10-2 0,8 8 0</inkml:trace>
  <inkml:trace contextRef="#ctx0" brushRef="#br0" timeOffset="55827">3686 6012 14495,'-45'29'448,"0"0"0,0 0 1,-15 9-1,6 2-285,6-1 0,22-3 217,80 2-276,1-36 1,15-11 0,3-3-1195,-10 2 0,2-2 0,4-3 1,7-3 1171,-15 3 1,4-4 0,4-1-1,2-2 1,2 0 0,1 1-1,-2 0 1,0 3-203,-2 0 1,-1 2 0,1 0-1,-1 0 1,2 1 0,-1 2 0,2 0-1,1 2 130,-4 0 0,4 0 0,0 0 0,1 2 0,0 0 0,-2 3 0,0 4 0,-4 3 0,-2 4 60,3 6 1,0 3-1,-1 4 1,-4 4-1,-3 3 1,-5 3 0,-6 3-106,2 8 1,-6 4 0,-5 5 0,-9 3 0,-9 3 51,-11 12 1,-13 7 0,-9 3 0,-5 0 0,-2-3 4,-1-8 1,-4-2-1,-4-1 1,-2 2-1,-2 5-4,4-11 0,-3 3 0,-2 2 1,-1 2-1,-1 1 0,0 0 1,-1 1-1,1 0-142,1-3 1,1 0-1,-1 0 1,-1 1 0,0 1-1,0 0 1,-1 2-1,-1 1 1,-1 1 126,6-12 0,-1 2 1,-1 1-1,0 2 1,-1 0-1,-1 0 1,1 1-1,-1 0 1,1-1-1,0 0 1,0-1-1,1-1 1,1-1-6,-5 9 0,2-2 0,-1 0 1,1-1-1,0-1 0,1 0 1,0 0-1,-1 0 0,1-1 0,-1 1 18,1-1 1,-1 1 0,0 0 0,0 0 0,0-1 0,0 0 0,1-1 0,2-2 0,0-1-1,1-2 29,-2 7 1,0-4 0,2-2 0,1-1-1,1 1 1,0 1 0,2 3-42,2-1 0,-1 3 0,1 0 1,1 2-1,2 0 0,2-1 0,3 0 1,3-2 21,1 11 1,3-1-1,4 0 1,4-1 0,4 1-1,4 0-15,3-6 0,2 2 0,4 0 1,4 0-1,3-3 0,5-2 1,4-5-6,6-5 0,5-4 1,4-1-1,4-4 1,1-1-1,1-3 0,-2-2 3,4 0 0,1-3 1,1-3-1,0-1 1,0-2-1,1 0 52,0-2 1,1-1 0,1-2 0,-2 1 0,-2-2 0,-4 1-62,5 3 0,-5-1 0,-2 1 0,-2 6 152,5 11 1,-2 7-1,-3 3 1,-7 3-153,-9 1 0,-6 3 0,-4 2 0,-3 3 18,-5-6 0,-2 3 0,-3 1 0,-2-2 0,-4-2 102,-3 0 1,-4-2 0,-2-3 0,-3-1-121,-5 6 0,-3-3 0,3-10-124,-3 14 426,55-50-2610,11-50 0,10-26 2308,-20 19 0,5-8 0,2-4 0,-2 2 0,-3 4 0,5-5 0,-2 5 0,-1-4 0,-7 1 0,1 0 0,-1 0 0,1 1 0</inkml:trace>
  <inkml:trace contextRef="#ctx0" brushRef="#br0" timeOffset="56646">11184 3393 16333,'2'73'-196,"30"-39"0,18-9 237,10-16 0,12-11 0,1-1-1163,-17 1 0,2-1 0,0-1 0,2-2 1122,10-1 0,3-3 0,-1-1 0,-3-1 3,-10 0 0,-3-1 0,0-2 0,3-1-63,1-1 0,3-1 1,2-2-1,-1 0 1,-2 0 74,-4 1 1,-1-1 0,0 0-1,-1 0 1,2 0 120,3-2 1,3 0 0,-1 0 0,-2 1 0,-5 2-89,12-4 1,-5 2 0,-5 3-44,9-1 1,-8 8 61,7 17 840,1 6-890,-31-3 0,4 1 20,8-3 1,7-2-1,5-1-525,4-4 0,6-2 1,2-2-1,1 0 490,-13 1 0,1 0 1,0-1-1,1-1 1,3 0-79,-3-1 1,4-1 0,0 0 0,1-1 0,-1-1 0,-2 2 75,2-2 0,-2 0 0,-1 0 0,3 0 0,3 0-66,-3 1 0,3 0 1,3-1-1,1 0 1,0 1-1,1-1 0,-1 1 75,-8 1 1,-1 0 0,0 0 0,1 0 0,0 0 0,1 0 0,1 0 0,1 0-91,1-1 1,2 0-1,1 0 1,2-1 0,-1 1-1,0-1 1,-1 1 0,-2-1-1,-3 2 148,5-2 0,-2 1 1,-2 0-1,-1 0 1,-1 1-1,0-2 0,-1 1-4,5-1 1,0-1-1,0 0 1,-3 0 0,-1 1-1,-4-1 21,9-1 0,-5 0 0,-1 0 0,1 0-70,2 1 0,-1-1 0,1 1 0,0 0 14,0 0 0,0 0 0,2 2 0,4 0 0,-10 2 0,4 1 0,2 0 0,2 1 0,0 1 0,0 1-27,-7 0 1,-1 1 0,1 1-1,1 0 1,0 1 0,2 1-1,1-1 3,2 1 0,3 1 0,1 0 1,2 1-1,-1 0 0,-1 0 1,-1 0-1,-3 1-4,-1 0 0,-2 0 0,-2 0 0,0 1 0,-1 0 0,0 0 0,0 1 3,8 1 1,1 1 0,-1 1 0,-1 0 0,-2-1-1,-3 1-1,-5-1 0,-4-1 1,0 1-1,0 1 1,5 0 7,-5 0 1,4 1 0,1 1 0,1 0-1,2 0 1,0 0 0,-1 0-3,4 0 0,0 0 0,1 0 0,0-1 0,2 1 0,0-1 0,3 1-6,-7-2 1,3 0-1,1 0 1,1 0-1,1 0 1,-1 0-1,-1-1 1,-1 0-1,-2-1-2,6 1 0,-2-1 0,0 0 0,-2-1 0,0 0 0,-1-1 0,0 0-7,-3-2 1,1 1-1,0-2 1,-2 0-1,-1 0 1,-2-2 0,-3 0 8,18-1 1,-5-3 0,-2 0 0,-1-1 130,0 1 0,-1-2 1,-1 0-1,-1-1-130,-3-2 0,-2 0 0,1-2 0,3-1 3,-2-1 1,3-1 0,1-1-1,1 1 1,-1 0 62,-1 2 1,-1 1-1,1 1 1,1 0-1,1 1-23,-2 1 1,2 0 0,1 0 0,0 1 0,-2 2-1,-3 1-46,-1 2 1,-3 0 0,-2 2 0,0 1 0,-1 2 24,9 3 0,-1 2 0,-3 1 0,-4 2-25,-3 1 0,-4 2 0,1 2 377,12 6 0,3 3 0,-1 0-351,-3 0 0,-1-1 0,1 1-239,-10-4 0,1 0 1,-2 0-1,-2-2-773,21 8 0,-8-5-1737,-15-5 0,-11-11 3199,-20-25 1,-14 11-1,-9-13 1</inkml:trace>
  <inkml:trace contextRef="#ctx0" brushRef="#br0" timeOffset="57481">10016 7103 15963,'50'0'-516,"0"0"1,0 0-1,20-3 1,-4-3 0,-21-3-1,-5-1 1,15-8 0</inkml:trace>
  <inkml:trace contextRef="#ctx0" brushRef="#br0" timeOffset="57584">10415 7001 17510,'-45'55'-1008,"42"17"-601,15-33 1,7-1 1608,8 2 0,1-6 0,-4-9 0,-9-7 0</inkml:trace>
  <inkml:trace contextRef="#ctx0" brushRef="#br0" timeOffset="58384">12399 6505 16277,'1'62'251,"0"-1"0,0 0 0,0 8 0,2 2 0,1 1-529,2-13 1,1 0 0,1 1 0,2-2 35,4 14 0,3-3 0,-1-6 1,-3-3-1,2-10 0,17 5 1</inkml:trace>
  <inkml:trace contextRef="#ctx0" brushRef="#br0" timeOffset="60761">9495 4971 12501,'0'-13'695,"0"4"-639,0 9-56,0 0-12,-8-3 46,7 3 157,-7-2 895,8 2 2478,0 0-4013,-2 2-1298,2 5-3643,-1 2 5390,1-1 0,0-2 0,0-5 0</inkml:trace>
  <inkml:trace contextRef="#ctx0" brushRef="#br0" timeOffset="61830">9439 5000 12703,'1'-8'4919,"-1"2"-4515,0 6-124,-30-20-224,-13 19-56,5 1 0,-1 4-12,-23 21 12,6 17-33,27-8-90,11 11-125,32 0 203,11-15 1,8-1 44,19 4 0,5-2-45,3 7 0,-1 2-22,-10-9 0,-9 6 201,-13 14 1,-17 4 55,-25-11 1,-10-1-152,-1 4 1,-3-3-483,0-14 0,-1-6-3646,-9-3 4089,23-31 0,9 7 0,1-8 0</inkml:trace>
  <inkml:trace contextRef="#ctx0" brushRef="#br0" timeOffset="62165">9624 5177 18003,'0'-7'784,"0"0"-784,0 7 23,0 0-471,9 73-382,13-12 628,-10-10 1,0 0-12,18 10 191,-11-32-23,6-12 739,6-33 237,13-30-584,-4-8-34,3-7-279,-12 30-34,-1 14-90,-3 8-1725,9 27 1815,-5 12 0,-7-5 0,-9 0 0</inkml:trace>
  <inkml:trace contextRef="#ctx0" brushRef="#br0" timeOffset="62499">10392 5231 18574,'0'-5'1009,"0"2"-908,-49 32-101,36-10-11,-36 23-371,55-20 80,7-4 190,11-9 11,21-6 213,1-26 34,-3 1 234,-14-16 159,-21 10 155,-10-9-571,-19 7-168,-10 4-179,-6 22-2251,10 21-215,13 0-3888,21 1 6578,8-12 0,-2-4 0,0-2 0</inkml:trace>
  <inkml:trace contextRef="#ctx0" brushRef="#br0" timeOffset="62969">10905 5314 18496,'-7'-42'885,"0"1"0,-5-23-448,0 14-67,0 21-202,-8 8-235,2 11-281,3 21-324,14 4-112,16 12 11,14-9-1289,34-4 1591,5-11 757,-28-8 0,-1-2 352,11-6 416,-22-5-393,-21 13-560,-6 7-90,-9 24-728,3-1-1860,-4 16 2577,15-14 0,-3-12 0,6-5 0</inkml:trace>
  <inkml:trace contextRef="#ctx0" brushRef="#br0" timeOffset="63170">11584 4679 19101,'-15'42'26,"0"0"0,1 0 0,6-2-194,18 27-638,8-1-1256,1-21 0,1-1 2062,9 18 0,-1-6 0,-19-35 0</inkml:trace>
  <inkml:trace contextRef="#ctx0" brushRef="#br0" timeOffset="63319">11469 5105 19527,'24'-29'-2734,"-1"0"0,4 0 0,4 4 2734,6 7 0,-1 3 0,8-3 0,-4 3 0</inkml:trace>
  <inkml:trace contextRef="#ctx0" brushRef="#br0" timeOffset="63620">11990 4580 19426,'-21'47'67,"1"0"0,3 0 1,3 3-57,8 16 0,8 4-604,12 1 1,6 1 386,-5-13 0,1 1 1,3-4-490,9 8 0,0-7 493,-4-7 0,-3-7 285,-8-3 399,-23-17 448,-38-45-583,-3-7-399,14 1 1,2-3 51,-8-17-92,13-20-2620,40-1-728,13 25 1,8 3 3439,5 5 0,2 6 0,-5 8 0,-3 3 0,6 1 0</inkml:trace>
  <inkml:trace contextRef="#ctx0" brushRef="#br0" timeOffset="64205">12592 4811 19000,'-37'4'426,"-1"1"0,-23 5-426,39 5-123,10 2 33,4-1 90,12-3 45,8-8 112,24-2-146,-1-2-11,15-3-449,6-10-44,2-9 449,-1-4 44,-11-5 44,-23 4 404,-10-18 550,-6 0-158,-9-2-660,0 17-180,-3 18-191,2 10 169,1 28-315,5 15-279,29 16 196,-3-33 0,4-5 229,1-6 1,3-5-511,6-7 1,-1-7-252,18-9 1002,-25-6 1,-4-6 441,-9-7 1,-6-5 151,1-12 1,-6-1-326,-10 9 1,-5 1 363,-9-31-44,0 38 89,2 11-828,4 15 21,3 37 79,4 40-51,3-31 1,3 1 44,0 8 1,4-3-118,18 14-1188,-4-23 0,5-3 1311,4-12 0,0-1 0,13 17 0,-6-29 0</inkml:trace>
  <inkml:trace contextRef="#ctx0" brushRef="#br0" timeOffset="64674">13787 4442 16636,'10'-5'3552,"-2"1"-3227,-8 4-45,-37-21-101,15 16-280,-18-16 101,29 22 11,23 10 23,11 8-1,19 14 1,-6-4 0,2 3-309,-5 1 1,-4 2-365,-1 6 0,-9 1-873,-19 16-1603,-46-11 3115,10-32 0,0-5 0,-5 4 0,0-5 0</inkml:trace>
  <inkml:trace contextRef="#ctx0" brushRef="#br0" timeOffset="64975">10066 5938 17588,'54'-22'434,"0"-1"0,-9 6 0,2-1 1,3 1-181,14-4 0,3-1 0,4 1-1396,-10 3 1,1 0-1,4-1 1,7 0 1155,-10 4 0,6-2 1,3 1-1,3-1 1,2 1-1,1 0 1,-1 0-181,-9 3 1,1 0 0,2 0-1,0 0 1,1 1 0,1-1-1,0 1 1,-1 0 0,0-1 162,2 1 1,-1 0-1,1-1 1,0 1-1,1 0 1,-1 0-1,0 0 1,0 1-1,-1 0-62,1 1 0,0 0 1,0 0-1,1 0 1,-1 1-1,-1 0 0,-2 1 1,-3 0-1,-2 1 46,9 0 0,-3 0 1,-3 1-1,-2 0 1,0 1-1,-1 0-218,8-1 1,-1 1 0,-2 0 0,-1 0 0,-2 0-14,4 1 1,-1 0 0,-3-1-1,-3 1-2047,6-2 1,-3 0 0,-10-1 2296,-14 0 0,-7-1 0,11-4 0,-63 6 0</inkml:trace>
  <inkml:trace contextRef="#ctx0" brushRef="#br0" timeOffset="65259">10627 6002 17521,'64'-26'176,"1"0"1,-14 6-1,1 0 1,4-1 24,11-3 1,4 0 0,2-1-945,-13 5 1,2 0 0,2 0 0,6 0 750,-14 4 0,4 0 0,3 0 0,1 0 0,2 0 0,1 1 0,-2 0-373,6 0 0,0 1 0,1 0 1,1 0-1,0 1 0,-1 0 1,1-1 163,-1 1 1,0 0 0,1 0 0,-1 0 0,0 0 0,-1 2 0,-1 0-501,8 0 0,0 0 0,-1 2 0,-2 0 0,-3 1 0,-6 1 701,3 0 0,-5 1 0,-5 1 0,-4 0 0,16 0 0,-8 0 0,-21 2 0,0-1 0</inkml:trace>
  <inkml:trace contextRef="#ctx0" brushRef="#br0" timeOffset="79156">13015 7213 15000,'-8'-8'347,"2"2"-167,-20 48 21,18-13-112,-6 11 1,5 1-45,34 7 56,0-5-45,31-21 11,-16-32 23,-4-23-45,-17-22-45,-18 6-45,-7 8-202,-7 28-3820,-11 19 4067,5 10 0,0-1 0,11-2 0</inkml:trace>
  <inkml:trace contextRef="#ctx0" brushRef="#br0" timeOffset="79441">13529 7079 19381,'-41'5'476,"0"-1"0,-16 27-476,36 19-313,33 9 78,17-23 190,3-15 0,4-2 23,31 11-405,-5 7 427,-39-10-772,-45 5-1369,-26-3 2141,7-12 0,1-1 0,-1 1 0,-9-1 0</inkml:trace>
  <inkml:trace contextRef="#ctx0" brushRef="#br0" timeOffset="79758">13863 7170 18496,'-45'-7'2028,"21"1"-2028,-22 9-56,35 3 56,9 5 89,40 9-44,-4-6 0,2 1-135,10 7 1,0 1-107,-9-3 0,-4 1 17,5 25 123,-56-12-1199,-37 9 1255,-8-15 0,7-3 0,24-20 0</inkml:trace>
  <inkml:trace contextRef="#ctx0" brushRef="#br0" timeOffset="80259">15111 7285 16602,'46'-29'728,"0"0"1,-11 6-1,-4-3-543,-8-8 0,-7-1 263,-4-22-129,-16 17 1,-9-1-85,-8 4 0,-5 2-179,1 2 0,-4 5-11,-6 6 0,-1 10-12,-14 16-55,-8 36-12,34 17-621,31-18 0,11-1 330,5-8 0,7-6-123,17-3 0,4-7 392,-11-8 0,-1-3 56,1-2 0,-1-3 0,32-8 190,-7-14 706,-31-3-212,-18 2-673,-25 11 392,-7 21-403,4 11-1535,5 37 1535,23 7 0,-11-12 0,15-15 0</inkml:trace>
  <inkml:trace contextRef="#ctx0" brushRef="#br0" timeOffset="80611">16054 6977 20793,'20'30'-1849,"2"-11"1832,19-11 0,8-8-123,-10-4 0,0-3-219,1 0 1,0-2 38,-1-3 1,-2-4 123,2-6 0,-6-5 566,4-36 762,-20-2-236,-34 1 79,-11 22-359,-3 11-380,2 8-180,-4 14-157,17 49-252,21-4 0,7 3-269,1 4 0,6 0 30,10 5 0,3-3-820,17 10 1412,-24-22 0,-3-2 0,3 0 0,-6 4 0</inkml:trace>
  <inkml:trace contextRef="#ctx0" brushRef="#br0" timeOffset="80862">16400 7101 19258,'51'-27'-322,"0"0"1,-1 1 0,2 2 299,14 5 0,1 2-29,-7 0 1,-2 0 139,-2 1 1,-5 2 347,3-3-101,-60 17 56,-15 10-22,-8 7-269,0 6-135,9 7-2465,20-5 2499,22-5 0,-4-10 0,7-10 0</inkml:trace>
  <inkml:trace contextRef="#ctx0" brushRef="#br0" timeOffset="81012">17002 6753 16479,'0'0'0</inkml:trace>
  <inkml:trace contextRef="#ctx0" brushRef="#br0" timeOffset="81247">17238 6781 19168,'-53'45'362,"0"-1"1,16-3-1,18-3-323,41-9 0,14-4-39,-1-6 0,4-7 0,14-8 0,0-8 0,19-11 11,-31-3 1,-5-6-12,6-24-471,-11 0-515,-42 10-2319,-14 20 3305,-9 7 0,13 7 0,5 2 0</inkml:trace>
  <inkml:trace contextRef="#ctx0" brushRef="#br0" timeOffset="81816">19157 6946 15650,'1'44'380,"0"0"1,30 22-414,6-36-247,24-26 280,-13-18 325,10-27 1030,-19-5 203,-6 0-1536,-22 19 79,-10 19-101,2 8 0,3 3-89,8 1-169,30 1 146,-9-9 0,4-4 0,8-8 0,0-3 95,-7 0 0,-5-3 51,12-32 11,-44 14 0,-42-12-303,-15 17-1547,19 18 1,0 5 1804,-13 11 0,25 6 0,21 5 0</inkml:trace>
  <inkml:trace contextRef="#ctx0" brushRef="#br0" timeOffset="81999">19988 6769 17924,'19'54'-3277,"-5"-13"0,-10-37 0</inkml:trace>
  <inkml:trace contextRef="#ctx0" brushRef="#br0" timeOffset="82149">20041 6426 12434,'0'0'0</inkml:trace>
  <inkml:trace contextRef="#ctx0" brushRef="#br0" timeOffset="82383">20441 6205 20714,'-22'63'65,"1"0"0,0 0 0,2-12 0,2-2 1,6 0-66,11 18 0,9-4-1005,-1-19 1,2-3 852,5-4 1,1-1 253,16 24-2288,22-7 2262,-1-27 1,-12-5 0,-11-20 0</inkml:trace>
  <inkml:trace contextRef="#ctx0" brushRef="#br0" timeOffset="82635">20696 6313 18653,'10'59'216,"0"1"1,-1-11-1,-1-1-362,1 10 1,-1-1-2291,0-17 1,1-2 2435,12 28 0,-9-30 0,-1-14 0</inkml:trace>
  <inkml:trace contextRef="#ctx0" brushRef="#br0" timeOffset="83071">22250 6662 18922,'-35'-30'1299,"7"-3"-1243,27-6 34,5-1 22,5 3-112,16 0-34,13 22-33,13 34-246,-8 15-1923,-17 9 1,-4 5 2235,5 10 0,-6-1 0,-11-35 0</inkml:trace>
  <inkml:trace contextRef="#ctx0" brushRef="#br0" timeOffset="83337">22963 6449 19381,'-53'15'728,"10"6"-660,-20 17-68,29 3 0,16 0-426,25-3-303,39-2 584,19-22 145,3-14 56,-16-23 0,-35-9 78,-20-16-705,-30 10-6836,-14 5 7407,-2 24 0,18 10 0,20 5 0</inkml:trace>
  <inkml:trace contextRef="#ctx0" brushRef="#br0" timeOffset="83537">23246 6241 19056,'-6'-9'1132,"1"2"-1099,-18 56-33,17-8-101,-6 0 1,4 4-943,18 4 1,6 0 1042,-1-2 0,0-1 0,1-8 0,-1-3 0,5 14 0</inkml:trace>
  <inkml:trace contextRef="#ctx0" brushRef="#br0" timeOffset="83671">23103 6502 17084,'74'-13'-335,"-1"0"0,1 0 1,-21-1-1,-4 3 1,19 5-1,-1 1 1</inkml:trace>
  <inkml:trace contextRef="#ctx0" brushRef="#br0" timeOffset="84039">25466 5632 18843,'-16'53'45,"0"-1"0,0 4 0,4 4-12,7-3 1,2 4-1,4-1-316,1-6 0,3-1 0,2 0 175,3 3 0,2 0 0,3-7 29,5-1 1,5-11 33,28-1 320,-19-33-197,-3-36 96,-19-26-152,-20 14 1,-7 0-40,0 6 0,-4 4-28,-9 4 1,-3 7-763,-13 9 915,-3 26 0,23-7 1,3 12-1</inkml:trace>
  <inkml:trace contextRef="#ctx0" brushRef="#br0" timeOffset="84357">25990 6236 19583,'41'-34'30,"0"1"1,1 0 0,6-8 0,-8 0 238,-9-18 213,-26 16 78,-16 5 56,-5 7-190,-37 13-359,17 30 0,-2 7-67,1-2 0,2 5-226,-2 15 1,7 6 169,7 27-544,35-22 1,17-1-850,6-16 0,9-4 0,7-3 1449,3-2 0,7-1 0,2-3 0,-6-2 0,-3 0 0,-3-2 0,0-3 0,0-7 0,1 0 0,0 1 0</inkml:trace>
  <inkml:trace contextRef="#ctx0" brushRef="#br0" timeOffset="84959">17424 8404 18272,'-68'-14'952,"2"18"-874,20 22-66,-1 25 10,8 11-22,12 7-785,23-25 1,12-1-1104,21-8 1,9-5 374,-1-1 0,5-5 1513,21-9 0,-2-9 0,-5-6 0,-10 0 0</inkml:trace>
  <inkml:trace contextRef="#ctx0" brushRef="#br0" timeOffset="85193">17883 8555 18474,'-25'28'106,"-1"0"0,-8 20-778,39-15 448,12-15 168,7-15 56,11-27-34,-5-12 0,-5-8 34,-12 3-257,-14 23-5155,-18 10 5412,2 13 0,-5-3 0,11 7 0</inkml:trace>
  <inkml:trace contextRef="#ctx0" brushRef="#br0" timeOffset="85477">18181 8592 18720,'9'-71'493,"4"10"-493,9 39-45,15 10-325,2 29-504,0 6-1288,-6 23-4931,-14-10 7093,1-4 0,-10-15 0,-1-6 0</inkml:trace>
  <inkml:trace contextRef="#ctx0" brushRef="#br0" timeOffset="85746">18771 8249 19975,'-67'13'448,"16"4"-1893,57 24-1110,44 1 2431,-10-15 1,3-3 184,-2-5 1,0-2 555,28 13-169,-47-11 270,-34 12-921,-32-2 203,-7-3 0,7-10 0,24-14 0</inkml:trace>
  <inkml:trace contextRef="#ctx0" brushRef="#br0" timeOffset="85895">19158 8445 17084,'9'0'1468,"-2"0"-1334,-7 0-682,0 0 548,12 33 0,-9-24 0,8 24 0</inkml:trace>
  <inkml:trace contextRef="#ctx0" brushRef="#br0" timeOffset="86012">19125 8244 13387,'0'0'0</inkml:trace>
  <inkml:trace contextRef="#ctx0" brushRef="#br0" timeOffset="86312">19688 8169 18552,'-37'-3'601,"-1"-1"0,-9 4 1,2 5-591,-15 20-67,7 3 34,36 11-292,38-10 95,11-6 1,7-2 128,9 0 0,3-1 51,4 2 0,-4 3 39,3 18 0,-54-12 0,-53 0-1008,-5-12 1008,-5-7 0,31-6 0,4-5 0</inkml:trace>
  <inkml:trace contextRef="#ctx0" brushRef="#br0" timeOffset="86547">19940 7939 20412,'33'42'33,"-1"7"-22,-17-16 1,-1 4-57,4 11 0,-2 1-403,-5-2 0,-3 0-3272,-1 8 0,-4-3 3720,-12 17 0,-2-29 0,2-30 0</inkml:trace>
  <inkml:trace contextRef="#ctx0" brushRef="#br0" timeOffset="87099">19940 8400 16333,'40'-12'220,"-1"1"1,18-3-1,4-1-170,-1 2 1,2 0-55,-12 0 1,1 0-1,-3 1-451,9-3 0,-6-1 220,-12 2 0,-9-2 389,-10-6 48,-31-20 1267,-27 0 111,-20 2-1221,-1 15-135,6 34-112,17 14-79,16 8 1,5 6-16,7 3 1,8 3-1039,15 8 0,9-2 409,1-10 1,6-6-64,14-5 1,5-8 415,-12-11 1,1-4-539,1-1 1,-1-1 189,33-7 1358,-3-25 1499,-29-18 674,-10-15-1928,-25 14-459,-5 19 260,0 23-798,2 9-23,9 23-996,22 6 173,1-14 0,3-2 487,-1-3 1,2-5-3329,20-13 1,-1-7 3686,7-7 0,-5-6 0,-40 10 0</inkml:trace>
  <inkml:trace contextRef="#ctx0" brushRef="#br0" timeOffset="87282">21303 7940 20658,'-13'-17'45,"3"15"-381,17 44-762,13 25-1838,3 2 2936,-12-30 0,-1-3 0,3 6 0,-11-18 0</inkml:trace>
  <inkml:trace contextRef="#ctx0" brushRef="#br0" timeOffset="87400">21317 8072 21936,'24'-62'425,"12"9"-526,21 27-2005,-12 18 1,8 3 0,0 1 2105,18-1 0,-1 1 0,0 1 0,-4 2 0,7 1 0</inkml:trace>
  <inkml:trace contextRef="#ctx0" brushRef="#br0" timeOffset="89974">10290 11957 16826,'0'-10'796,"0"1"-718,0 9 56,58-5-352,-16 1 0,5-2-2175,26-3 1,2 0 2333,-16 0 1,-4 1 0,-13 2 0,-7 0 0,-14 1 0</inkml:trace>
  <inkml:trace contextRef="#ctx0" brushRef="#br0" timeOffset="90125">10793 11747 17375,'11'52'22,"0"-1"1,-2 4-1,-1 1-2140,0 4 1,-3-2 2117,-8-10 0,-5-5 0,-5 14 0,-5-35 0</inkml:trace>
  <inkml:trace contextRef="#ctx0" brushRef="#br0" timeOffset="95726">13318 11957 17364,'-7'59'123,"0"0"0,5-8 1,7-3-113,9-7 0,6-6 11,23 4 17,0-40 1,3-13 27,-4-9 1,-2-8 21,9-10 1,-1-3 78,-10 5 0,-3 2-134,9-14-12,-24 49 57,-14 25-23,2 39 22,17 5-67,-2-28 0,6-4 12,28 8-1,-11-31 1,2-12 44,16-39 106,-32 7 1,-6-8 100,-11-11 1,-11-2-219,-7 8 0,-6 2-50,-3 4 0,-5 7-18,-22 5-1355,-26 26 1367,6 33 0,9-11 0,22 11 0</inkml:trace>
  <inkml:trace contextRef="#ctx0" brushRef="#br0" timeOffset="96046">14318 12072 18586,'4'7'212,"40"-14"-178,0-13-34,17-8 11,-16-1 0,-29 6 381,-14-5-44,-25 12-225,-4 2 180,-16 24-102,9 9-33,-2 35-168,23 5-1288,42 10-214,22-25-75,-5-29 1,5-6-1360,-4-5 1,2-4 2935,6-5 0,-2 0 0,10 2 0,-12-8 0</inkml:trace>
  <inkml:trace contextRef="#ctx0" brushRef="#br0" timeOffset="96780">16068 11670 15079,'0'11'2655,"0"49"-2285,3-26-337,0 5 1,2 1 45,8 5-12,7-3-34,-1-8 102,6-7 716,-9-21-582,-1-15 45,-11-24-101,-3-14-107,-3 4 1,0-4 5,0-2 0,1 1-28,-2-4 0,3 4-84,6-13 11,10 42-45,11 37 34,6 12-358,1 15-12,-12-10 1,-3 1 88,6 27 303,-3-5 315,-17-28-113,0-30-67,3-16 56,4-15-1,6-12-5,0 7 1,2 0-51,15-16-79,-11 20 1,2 3-1,12 7-78,-4 11-44,-3 16-24,1 30-88,-4 17-601,-13-16 1,0 0-1519,9 20-4537,3-14 6812,5-24 0,-13-8 0,1-7 0</inkml:trace>
  <inkml:trace contextRef="#ctx0" brushRef="#br0" timeOffset="97048">17317 11540 19729,'-70'3'474,"-1"0"0,11 6 1,8 9-487,22 9 1,7 5 45,-2 27-45,36-24-23,32-1-146,25-17-10,6-6 179,-3-19 11,-30-5-605,-6-5-482,-17 8-3047,-5 14 4134,-7 5 0,-4 5 0,2-8 0</inkml:trace>
  <inkml:trace contextRef="#ctx0" brushRef="#br0" timeOffset="97466">17744 11587 20714,'11'8'-3204,"44"-3"2996,-9-7 1,5-4 145,8-5 1,-1-5 262,-11-3 1,-5-3 829,6-17-191,-34 10-627,-22 22 404,-22 42-382,7 7 0,3 9-198,4-3 1,2 5-1,4 0-407,2-3 1,3 1-1,4 0 377,4 0 1,4 0-1,5-4-7,8 2 0,5-2-118,7 10 1,0 0-208,-11-13 1,-2-2 234,0-3 0,-9-5 46,-27-2 49,-18-35 1,-9-10-6,7 4 0,-1-1-167,-17-8 0,-1-1-226,15 5 1,2-1-2432,-8-3 0,3-1 2824,-11-10 0,7 5 0,37 12 0</inkml:trace>
  <inkml:trace contextRef="#ctx0" brushRef="#br0" timeOffset="98970">20035 11393 14843,'0'-8'3227,"-48"-19"-3036,6 28-141,-1 2 1,1 9-46,14 16 1,6 8-6,2-1 0,7 2 0,12 12 0,13-2-438,40 2 320,-11-26 1,5-9 10,-4-11 1,-2-8-6,1-7 0,-6-6 79,5-26 49,-23 5 1,-4-6 22,-3-7 1,-5-5 79,-5 9 1,-2-3-1,-2 0 189,-7-22 1,-3 3-387,-1 16 0,-1 7 616,-12-14-393,15 48-122,8 39 45,14 43-763,6-13 0,4 2-487,-1-2 0,2-1-2378,5-2 0,1-4 3560,10 10 0,-16-28 0,-5-11 0</inkml:trace>
  <inkml:trace contextRef="#ctx0" brushRef="#br0" timeOffset="99139">20403 11404 16154,'17'45'-1916,"1"-9"0,-7-36 0,-2 0 0</inkml:trace>
  <inkml:trace contextRef="#ctx0" brushRef="#br0" timeOffset="99255">20472 11175 10541,'0'0'0</inkml:trace>
  <inkml:trace contextRef="#ctx0" brushRef="#br0" timeOffset="99521">20795 11206 18798,'-47'2'526,"1"0"1,4 0 0,8 4-527,13 9-190,29 18-998,48 8 1020,-19-15 0,3 0 145,-1-2 1,-1-1 33,10 9 1,-44-8 44,-21-11-1177,-20-2 1121,13-9 0,0 1 0,19-7 0</inkml:trace>
  <inkml:trace contextRef="#ctx0" brushRef="#br0" timeOffset="99773">21319 11154 18608,'-49'-3'455,"0"-1"1,5 0 0,2 4-378,-11 21-78,43 15-201,21 9-85,25-12 0,9-2 263,-10-8 1,0 0-45,1 2 0,-6 0-325,-13 9-9435,-37-17 9827,-4-13 0,4-5 0,14-3 0</inkml:trace>
  <inkml:trace contextRef="#ctx0" brushRef="#br0" timeOffset="100174">21725 11259 15571,'2'-7'2735,"1"2"-2041,-3 5-582,-10-6-78,1 11 44,-9 2-33,3 16 11,-1 19 22,7 2-55,27 1-46,10-18-10,29-15-79,2-17 39,-14-5 0,0-6 78,-7-1 1,-3-5-12,2-6 1,-9-3 5,-20-29 11,-29 19-11,-27 12-67,2 20-1401,-19 8 1468,21 13 0,5-7 0,26 6 0</inkml:trace>
  <inkml:trace contextRef="#ctx0" brushRef="#br0" timeOffset="100528">22457 11084 15135,'0'-5'2991,"0"2"-2184,0 3-482,-51 24 179,6 19-381,8-10 1,5 4-91,15-1 1,13 0-202,49 20-449,15-25 83,-13-22 0,2-4 69,-11-4 0,1-2-2392,17-6 0,-1-3 2857,-16 2 0,-1 0 0,34-11 0,-48 9 0</inkml:trace>
  <inkml:trace contextRef="#ctx0" brushRef="#br0" timeOffset="100693">22885 11252 13857,'24'9'-561,"-9"-1"1,-7-8 0</inkml:trace>
  <inkml:trace contextRef="#ctx0" brushRef="#br0" timeOffset="100792">22910 10988 9185,'0'0'0</inkml:trace>
  <inkml:trace contextRef="#ctx0" brushRef="#br0" timeOffset="101261">23305 11056 18675,'-1'-12'1558,"-1"3"-1491,2 9 0,-47-14-45,10 32-604,-24-5 77,41 30 248,48-12 257,7-14 45,22-12-45,-16-5 257,10 0-10,-7 0-135,9 6-33,-12 0-46,3 6-10,0-4-7,-7-5 1,3-2-174,33-3-84,-33-7 0,-3-4 163,5-13 78,-25-18 0,-18 1 0,-8-7 11,-6-7-11,-7-5 11,-2 0 695,-1-5-123,7 27-572,2 13 0,6 43-11,3 24-745,3 5 0,2 6-2437,6 2 0,2 1 3182,-1 1 0,1-3 0,10 15 0,-7-45 0</inkml:trace>
  <inkml:trace contextRef="#ctx0" brushRef="#br0" timeOffset="101595">23719 11059 21163,'60'-8'-180,"0"0"1,-12 1 0,0 0-191,11-2 0,-2-1 95,-15 3 1,-2-4 27,5-5 1,-5-7 173,-12-3 1,-6-4 374,-1-6 0,-10 0 494,-32-21-617,-9 26 57,-20 44 44,8 23-230,13 2 0,4 7-190,10 1 0,9 3-639,15 11 1,12-2-708,3-12 0,9-6-873,16-3 1,4-7 2358,-10-11 0,-4-4 0,6 3 0,-9-8 0</inkml:trace>
  <inkml:trace contextRef="#ctx0" brushRef="#br0" timeOffset="102213">14566 13406 17151,'-59'15'377,"0"1"1,0 13-1,7 11-332,8 19 0,8 6-1062,7-11 1,9 0 977,18-7 0,10-5-468,26-1-300,27-14-61,-23-17 0,4-6 868,26-13 0,-2-4 0,-1 7 0,-21-8 0,-1 1 0</inkml:trace>
  <inkml:trace contextRef="#ctx0" brushRef="#br0" timeOffset="102365">14884 13175 16490,'-7'-5'684,"1"1"-539,-1 65-145,5-8-600,4 16 1,6 8 398,4-18 0,3-4 0,-4-8 0,1-4 0,11 15 0</inkml:trace>
  <inkml:trace contextRef="#ctx0" brushRef="#br0" timeOffset="102682">15375 13570 18709,'-48'-7'463,"-1"-1"0,4 12 0,2 5-463,-20 14-45,24 21-470,32-11-751,45 2 481,28-14 779,-14-12 1,1-6 5,-7-4 0,-2-4 34,29-10-1,-38 2 146,-12 5 34,-12 12-145,-6 16-2992,-1 6 2924,4-1 0,-2-11 0,1-12 0</inkml:trace>
  <inkml:trace contextRef="#ctx0" brushRef="#br0" timeOffset="102816">15701 13647 15728,'3'-7'303,"-1"2"-7485,-2 5 7182,0 0 0,0 0 0</inkml:trace>
  <inkml:trace contextRef="#ctx0" brushRef="#br0" timeOffset="102950">15760 13434 15437,'0'-3'-54,"0"0"1,0 3 0,0 0 0</inkml:trace>
  <inkml:trace contextRef="#ctx0" brushRef="#br0" timeOffset="103284">15989 13613 18776,'25'-61'1737,"6"16"-1749,7 31-256,-3 10-147,-13 8-605,2 9 528,-8 0 727,1 0 134,0-28-234,-3-5 201,7-19-22,-2 9-23,7 1-436,-6 18-293,1 29-883,-8 9-943,-1 20-1534,4-17 3798,24-1 0,-20-14 0,12-3 0</inkml:trace>
  <inkml:trace contextRef="#ctx0" brushRef="#br0" timeOffset="103468">16679 13398 20311,'-66'-24'1188,"21"13"-1211,30 35-66,18 7-617,20 18-852,-1 0-3618,0 9 5176,-22-23 0,-6-14 0,-5-16 0</inkml:trace>
  <inkml:trace contextRef="#ctx0" brushRef="#br0" timeOffset="104038">18264 13473 18821,'55'-21'15,"1"1"0,-14 2 0,-1-1-15,10-3 0,-3-2 0,3-12 67,-20-8 470,-45 7 2,-32 6-271,-13 24-156,-6 28-11,24 21-90,11 15-606,14 9 170,12 0-894,23-4-3012,13-27 1,6-5 4330,-2-8 0,1-4 0,0 0 0,-2-3 0,3-7 0</inkml:trace>
  <inkml:trace contextRef="#ctx0" brushRef="#br0" timeOffset="104209">18907 13376 18250,'-8'-6'548,"1"1"-424,7 5-438,0 0-4919,65 47 5233,-23-32 0,-6 11 0,-1-4 0,-10-19 0</inkml:trace>
  <inkml:trace contextRef="#ctx0" brushRef="#br0" timeOffset="104338">19030 13334 17577,'-45'34'-7,"0"1"1,1-1-1,-6 12 1,8-1 0,0 12-1,35-23 1</inkml:trace>
  <inkml:trace contextRef="#ctx0" brushRef="#br0" timeOffset="104788">19255 13354 18720,'-4'52'26,"-1"-1"0,0 1 0,2-3-26,6-9 0,2-2-146,1 1 1,3 1-175,9 10 1,3-1 280,-5-10 0,0-2 50,17 28 393,-19-36 268,-12-30 56,-2-38-448,-5 2 0,-1-5-218,0-4 0,0-4-407,-5-11 0,-1 0 417,2 9 1,0 0-6,1-3 1,1 1 44,1 1 0,1-1-40,2-6 1,1 2-101,-1 19 0,3 3-28,16-18-616,21 80 34,2 19 447,-15-7 1,-4 2-57,-2 24 196,-17-21 1,-5 1 39,-5-6 0,-3-1-1849,-9 31-2425,0-29 4285,17-29 0,4-7 0,1-3 0</inkml:trace>
  <inkml:trace contextRef="#ctx0" brushRef="#br0" timeOffset="105623">19633 13409 19470,'38'-31'34,"-1"0"0,-7-1 0,-6-1 257,0-31 258,-35 5-269,-4 18-269,-10 19 0,13 20 45,0 12-56,-1 7-11,-3 24-202,6 1-89,0-1 67,8-12 11,2-18 224,0-7 44,0-2 46,2-12 89,1-10 12,0-2-46,0-3-33,-3 10-45,0 2 1,-1 0-12,-2 0 0,0 3-12,-3 3-44,1 15 12,-4 10-1,-3 16-45,-2 29-134,12 0-34,15-28 1,7-2 22,23 5 95,-4-25 0,3-7-27,-3-4 0,2-5 117,26-7 0,5-4 10,0-3 1,1-3-36,-20 2 1,0-2-1,-5-1-110,5-9 1,-11-2 128,-3-16 89,-46 6 90,-15 16 169,-27 2-214,-4 13-145,-1 10-45,21 11-193,25 8-245,27-2-1254,41-3 1233,-21-8 0,4-3 537,10-6 1,-1-3-7,-12 1 1,-4-1 331,17-18 245,-36 8-66,-9 4 89,-6 2-11,-12 5-369,-7 12-247,-5 17-214,6 5-1108,7 9-953,19-10 2286,17 1 0,-11-13 0,8-1 0</inkml:trace>
  <inkml:trace contextRef="#ctx0" brushRef="#br0" timeOffset="105928">20952 13147 17554,'0'-3'191,"0"0"-191,0 3-1670,0 58 1670,6-31 0,-4 35 0,4-49 0</inkml:trace>
  <inkml:trace contextRef="#ctx0" brushRef="#br0" timeOffset="106079">20950 12935 17319,'-8'-11'-1020,"2"2"1020,6 9 0,0 0 0,0 0 0</inkml:trace>
  <inkml:trace contextRef="#ctx0" brushRef="#br0" timeOffset="106427">21319 13045 16288,'44'-16'198,"0"-1"0,-3 2 0,-5 0 990,2-12 145,-19-3-671,-28-2-438,-15 11-23,-22 18-66,7 21-68,-7 35-118,29-20 1,5 4-656,3 6 0,10 0-420,19-5 0,9-5 571,1-9 1,5-6 363,11-5 1,1-5-1984,28-5 2174,-29-8 0,-3-2 0,1 4 0,1-10 0</inkml:trace>
  <inkml:trace contextRef="#ctx0" brushRef="#br0" timeOffset="106594">21808 13094 18922,'-18'-69'2083,"3"9"-1712,20 25-327,10 10-111,14 8-67,3 24-169,2 18-246,-9 14-2185,-5 24 2734,-5-3 0,-7-12 0,-4-18 0</inkml:trace>
  <inkml:trace contextRef="#ctx0" brushRef="#br0" timeOffset="106948">22330 12780 21846,'-28'50'-97,"0"-1"0,5-12 0,6 0 7,15 6 1,10-1-225,18 7 95,10-24 1,7-5 184,6-6 0,3-4 40,1 0 0,-1-5-157,0-9 0,-5-6 196,13-18 11,-10-15 280,-14-11-5,-21 13 1,-8-2 373,-10-27-514,-39 9-180,-23 67-101,7 23-167,17 34-415,44-16-1424,22-16 1,13-4 2095,24-7 0,4-5 0,-22 2 0,-2-2 0,9-11 0,1 0 0</inkml:trace>
  <inkml:trace contextRef="#ctx0" brushRef="#br0" timeOffset="107765">24564 12308 17790,'-5'-25'2454,"-18"93"-2438,11-9 1,2 13-581,1-7 0,0 9 1,1 3-1,4-3 365,3-9 0,3-2 0,2 1 0,1 0-429,1 9 1,1 2 0,1-1 0,2-5-143,3 3 0,2-5 1,0-7 203,3-4 1,-2-12 565,-6-8 2382,-23-54-1010,-4-13 1,-4-8-707,-5-18 1,-2-7-387,7 11 0,0-2 1,2 1-371,-2-15 1,3 2 106,5 9 0,7 4-17,23-6-381,10 18 1,11 3-393,16 1 0,7 4 459,1-1 0,2 3 176,5 8 1,-1 6-188,-20 10 0,-3 3-17,-6 2 0,-3 1 29,16 5 313,-25 6 1477,-16 5 966,-22 15-1208,-5-2-675,-2-3 382,12-10-898,24-18-21,17-10-23,-1-5 0,4-2-56,2-2 0,0 0 39,-1 2 0,0 1 17,22-8-145,-36 23 145,-12 9 0,-8 9 0,-5 9 0,-1 8-707,0 17-5903,11-5 6610,7-7 0,-1-15 0,-2-18 0</inkml:trace>
  <inkml:trace contextRef="#ctx0" brushRef="#br0" timeOffset="107948">25710 12649 18350,'-57'-15'2129,"18"4"-3530,37 18-1926,35 1 772,1 3-1826,11-2 4381,-22-7 0,-10-1 0,-8-1 0</inkml:trace>
  <inkml:trace contextRef="#ctx0" brushRef="#br0" timeOffset="108284">25710 12649 18910,'54'-27'-116,"0"0"1,-2 7-1,-6 10-410,-11 21 88,-5 10 326,-20-5 67,-6-1 269,-3-6 606,-1-3-550,5-20 11,11-15 147,20-13-58,17-1-111,7 11-224,-14 14 11,-11 9-45,-17 6 34,5 7-67,-3 18-853,-3 18-1242,-6 3 2117,-9 2 0,-2-28 0,0-5 0</inkml:trace>
  <inkml:trace contextRef="#ctx0" brushRef="#br0" timeOffset="108753">27482 12468 16535,'-3'47'650,"0"-1"-505,3-7 1,0 2-390,0-3 0,0 0 266,0 2 1,0 3 274,1 13 0,0 1-135,0-9 1,1-2 9,-2-1 0,2-6 780,2-13-772,-2-44 21,1-37-66,-3-20-119,1 6 1,-1-9-119,0 20 1,0-2-1,0-2 277,0-11 1,0-2 0,0 3-131,0 16 0,0 2 0,0 3-17,1-9 0,2 8-28,6 13 11,26 26-33,19 55-164,-28-5 1,-2 5 95,-2 3 1,-7 3-191,-14 1 0,-7-3-313,-16 12-584,-8-8-2046,9-14 3223,9-13 0,9-13 0,3-7 0</inkml:trace>
  <inkml:trace contextRef="#ctx0" brushRef="#br0" timeOffset="108985">28128 12305 19056,'-63'-3'1165,"12"3"-1120,35 7-101,9 17-168,16 3 179,16 6 45,5-11-347,7-7-1413,-7-7 1760,12-2 0,-21-2 0,5-3 0</inkml:trace>
  <inkml:trace contextRef="#ctx0" brushRef="#br0" timeOffset="109186">28434 12065 21118,'10'60'-673,"0"-1"1,0 5 0,2-6-4516,6-3 5188,-8-10 0,-11-25 0,-4-20 0</inkml:trace>
  <inkml:trace contextRef="#ctx0" brushRef="#br0" timeOffset="109387">28729 11821 20389,'8'53'74,"0"0"0,1 0 0,2 1 0,2-1 0,0 1-709,2 1 0,0 1 0,0-3-4281,3 12 1,-2-6 4325,1 9 0,-16-38 0,-5-28 0</inkml:trace>
  <inkml:trace contextRef="#ctx0" brushRef="#br0" timeOffset="109470">28856 12330 15706,'58'-46'-1225,"0"-1"0,1 6 0,1 10 1225,-7 21 0,-2 7 0,9-1 0,-6 3 0</inkml:trace>
  <inkml:trace contextRef="#ctx0" brushRef="#br0" timeOffset="110039">17092 15038 14854,'10'50'215,"-1"0"1,1 0 0,4 21 0,-2-5-1180,-4-25 1,-1-3 963,4 35 0,-4-34 0,-3-12 0</inkml:trace>
  <inkml:trace contextRef="#ctx0" brushRef="#br0" timeOffset="110222">16911 15472 19314,'71'-19'-391,"0"0"0,-1 1 0,1-1 0,-13-1 0,-5 1 0,-3 5 0,9 7 0,0 0 0</inkml:trace>
  <inkml:trace contextRef="#ctx0" brushRef="#br0" timeOffset="110557">17673 15430 17767,'-20'-34'1160,"-1"0"0,-18-29-914,10 20-55,-10-1-180,2 21-112,1 32-672,25 38 123,26 9-134,24 6 201,17-28 96,-13-20 0,4-4 509,-6-5 0,-1-4 572,2-9 0,-4-5 246,3-12-235,-28-12-145,-12 17-113,-1 6-392,0 15-1355,0 23-1402,5 1-4223,6 11 7025,8-17 0,-7-10 0,-1-5 0</inkml:trace>
  <inkml:trace contextRef="#ctx0" brushRef="#br0" timeOffset="110826">18103 15397 18496,'30'-31'-168,"0"-1"0,-1 2 0,-1 3 10,12-3 158,-7-11 796,-23 5 280,-33 5-370,-34 28-605,-2 19-57,1 22-44,32 7-1680,22 24-1402,23-36 1,8-3 3081,-3 1 0,3-3 0,27 4 0,-24-25 0</inkml:trace>
  <inkml:trace contextRef="#ctx0" brushRef="#br0" timeOffset="110994">18531 15280 18742,'7'-45'823,"0"1"1,15-21-1339,19 48-2241,2 46-695,-10 7 3451,-5 19 0,-18-33 0,-2-6 0</inkml:trace>
  <inkml:trace contextRef="#ctx0" brushRef="#br0" timeOffset="111376">19271 14967 20031,'-60'-9'340,"1"-1"0,2 4 0,6 9-318,-6 32-67,31-5 0,8 4-134,15 29-124,22-4 35,36-21-46,1-27 0,16-25 370,-18-32 28,-28 6 0,-6-8 118,-10-17 0,-8-2-767,-4 8 0,-4 2 716,-2-2 0,-3 4 354,-12-8-35,4 20-313,-3 22-157,-10 38-67,9 50 0,10-30 0,4 2-513,10 13 0,8 0-205,2-13 1,7-2 784,16 12 0,2-4 0,-1 0 0,12 7 0</inkml:trace>
  <inkml:trace contextRef="#ctx0" brushRef="#br0" timeOffset="111610">19625 14947 21331,'-54'-6'224,"13"8"-415,45 22-996,37 16 1063,-13-15 1,1 1-56,24 13 11,-19-10 146,-37-18-2265,-30 2 2287,-2-5 0,0 0 0,16-4 0</inkml:trace>
  <inkml:trace contextRef="#ctx0" brushRef="#br0" timeOffset="111761">19948 15134 21857,'-31'21'-1037,"0"0"1,5-6 0,-19 19-1</inkml:trace>
  <inkml:trace contextRef="#ctx0" brushRef="#br0" timeOffset="112079">15818 16534 14529,'29'-33'586,"0"0"1,4 2-1,3 5-132,6 11 0,4 5-623,9-3 0,8-1 645,-5 3 0,6-1 0,7-1 1,3-1-837,-15 4 0,4-1 1,3 0-1,2-1 0,1 1 1,0-1-1,0 1 376,-4 0 1,-1 0 0,1 1 0,1-1 0,0 1 0,2-1 0,1 0 0,1 0-133,-3 1 1,2 0 0,1-1 0,1 1 0,1-1 0,0 1 0,0-1 0,0 1-1,0 1 1,-2-1 113,4 1 1,-2-1 0,-1 2 0,0-1 0,1 1 0,1-1-1,2 1 1,4 0 0,4 0-101,-19 2 1,2 0 0,3-1 0,1 1 0,2 0 0,1 0 0,1 0 0,1 0 0,1 0 0,1 0 0,0 0 0,0 1 0,0 0 0,1 0 0,-1 0 0,-1 1-116,-7 0 0,0 0 0,1 1 0,-1-1 0,1 1 0,-1 0 0,1 1 0,1-1 0,0 1 0,0-1 0,0 1 0,1 0 0,0-1 0,0 1 0,1 0 0,1 0 0,0 0 0,0 0 0,1 0 200,-4 0 1,0 0-1,2 0 1,1 0 0,1 0-1,1 0 1,0 0 0,1 1-1,0-1 1,0 0-1,0 1 1,0-1 0,0 1-1,-1-1 1,0 1 0,-1 0-1,-2-1 1,0 1-1,-2 0 1,-1 0 0,-1 0-1,-3 0 1,-1 1 0,14-1-1,-2 0 1,-2 1-1,-1-1 1,-1 1 0,-2 0-1,-1-1 1,-1 1 0,-1 0-1,-1 1 1,-1-1 0,-1 0-1,0 1 1,0-1-1,4 2 1,1-1 0,-1 0-1,1 1 1,-1-1 0,1 1-1,-1-1 1,1 0-1,-1 1 1,1-1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50:33.6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8981 2648 15370,'-35'40'668,"0"0"1,2 4-1,3 1-506,8 1 1,4 3-79,1 1 0,6 4-39,5-10 0,5 3 0,5-2-834,19 13 1,8-4 793,-4-1 1,10-8 65,9-22 0,9-8 0,-1-9-24,-4-11 0,-1-8 0,0-4-14,7-2 1,0-5 0,-7-7 152,-9-7 1,-7-7 0,-7 0-153,-5-13 0,-15-1 123,-17-4 0,-14 4-107,-3 12 0,-8 4-17,1 8 1,-4 0 0,-2 5-311,-17-4 1,-3 10-1971,-4 11 1,2 13 2246,22 9 0,7 8 0,-4 27 0,37-20 0</inkml:trace>
  <inkml:trace contextRef="#ctx0" brushRef="#br0" timeOffset="534">18048 2360 17778,'-9'42'137,"0"0"1,4 4-1,3 5 1,2-2-155,3 8 0,3 1-1527,0-5 1,0 3 0,1-4 1543,3 3 0,0-6 0,1 8 0,-1-17 0</inkml:trace>
  <inkml:trace contextRef="#ctx0" brushRef="#br0" timeOffset="1152">25322 2001 19090,'19'-33'160,"1"0"1,2 3 0,3 4-161,34 4-204,-24 14 0,1 2 181,3 0 1,1 5-57,16 11 0,-3 11-179,-15 10 1,-8 10 262,-7 17 1,-15 7 87,-20-17 1,-11 2-1,-3-3 11,3-7 1,-3-3 0,0-1-10,-24 16 1,14-5 273,44 0-285,35-24 0,15-8-77,-15-7 1,2-3-1,4-1-586,1-1 1,3-3 0,2 0 0,-2 1 451,12-1 0,-2 0 0,2 0-179,-14 0 1,1-1 0,0 1 0,0 1-561,1-1 0,-1 2 1,1-1-1,-2 0 866,17 2 0,-2-1 0,-5 1 0,-4 0 0,-5 0 0,-15 1 0,1-1 0</inkml:trace>
  <inkml:trace contextRef="#ctx0" brushRef="#br0" timeOffset="2519">3371 5891 17386,'8'53'22,"0"0"1,-1-4 0,1 0-1805,6 12 1,1 1 1781,-3-5 0,0-1 0,1-4 0,-1-2 0,1 12 0</inkml:trace>
  <inkml:trace contextRef="#ctx0" brushRef="#br0" timeOffset="3185">3203 10185 16367,'0'-43'422,"0"1"0,13-11 0,9 2-355,11 13 0,6 4-1388,1-2 1,2 4 1320,4 6 0,0 7-67,16 6 394,-30 27 0,-5 11-305,-14 15 1,-11 8-5,-9-1 1,-6 3 0,-4 0-280,-1-2 0,-2 0 0,-4-2 291,-5 0 0,-4 0 0,3-5 65,0 3 1,3-4-95,5-5 1,2-1 76,-4 21 1129,23-13-1017,50-22-112,-1-21 1,4-6-79,4-2 0,2-4-292,-13-1 1,1-1 0,-2 0-119,8-2 1,-2 1-521,0 3 1,-1 2-931,-4 3 0,-2 2 1860,-5 4 0,-3 0 0,4 3 0,-15-1 0</inkml:trace>
  <inkml:trace contextRef="#ctx0" brushRef="#br0" timeOffset="3884">3137 14475 17644,'7'-39'71,"-1"-1"0,2 2 0,3 4-15,20-8-84,-3 21 0,5 7-12,3 9 1,0 10-73,4 15 0,-3 9 106,-8 1 1,-8 5-293,-10 14 1,-11 0 302,-9-11 1,-6-3 27,-3 1 1,-4-1 95,-1-4 0,-2-1 253,-4 3 1,1-2-238,-5 10-100,11-4 89,41-18-55,27-3-309,-9-5 1,3 0 240,8 1 0,4 4-7,1 2 0,5 4 0,-3 3-38,-5 4 0,-2 3 1,-2 5 25,0 9 1,-3 5-1,-10 1 12,-13-9 0,-8 1 0,-8-1-181,-11 2 1,-9-1-1,-6-4 205,-17 3 0,-7-7 17,-3-2 0,-3-5-45,-1-4 0,-4-6-41,5-8 0,-4-3 0,0-6-2073,-1-8 0,-1-4 0,1-2 2114,0 1 0,2 0 0,3-2 0,-6-9 0,9 0 0,10-3 0</inkml:trace>
  <inkml:trace contextRef="#ctx0" brushRef="#br0" timeOffset="17185">8547 5237 13846,'57'-7'2768,"-10"2"-1794,-40 5-66,-4 0 873,-3 0-1758,-1-3-23,0 2-34,0-2-89,0 3-157,-5 0-247,-4 2 325,1 2 79,0 0 22,8-1 34,-1-2-2387,2-1-2655,0 5 5109,0-2 0,0 2 0,0-2 0</inkml:trace>
  <inkml:trace contextRef="#ctx0" brushRef="#br0" timeOffset="17818">8553 5333 12098,'-7'0'4280,"1"0"-2835,-24-22-806,16 13-101,-25-17 0,26 17-67,0-1-68,5 3 134,2-1-503,3 2-23,29-4 46,7 1-29,-2 3 0,4 0-28,31-4 11,-21 5 0,1 1-107,-11 0 1,-3 5 39,27 26 67,-38 8-11,-22-2 0,-8 3-460,0-2 0,-3-1 465,-4 3 1,-2 0-6,-1-1 0,-1-2 11,0-2 1,0-2 10,-14 22-22,8-11-11,6-7 11,3-1-11,6-13 67,-1-2-23,6-13 69,2-1 773,3-6-886,23-8 78,26-1-67,11 0-23,-21 6 1,0 5-22,22 15-35,-4 10 45,-9 18 0,-27-5 1,-10 5 27,-16 0 1,-9 2 5,3 0 0,-6-2-199,-14-3 0,-6-7 204,10-12 1,-1-3 5,-7 0 0,0-3-89,-23 2-1592,-4-20 1,28-9-1177,14-13-986,14 8 3937,5 3 0,2 8 0,0 3 0</inkml:trace>
  <inkml:trace contextRef="#ctx0" brushRef="#br0" timeOffset="18235">9193 5874 17778,'-37'53'26,"0"1"0,11-9 1,16-5 142,51-3-147,11-21 28,-17-18 1,0-4-29,16-9 23,3-13-23,-6-2 1,-1-16 66,-23 13-89,-7-8-33,-31 21 22,-8 6-34,-16 7-1255,-21 12 1300,10 7 0,6-3 0,24 1 0</inkml:trace>
  <inkml:trace contextRef="#ctx0" brushRef="#br0" timeOffset="18601">9931 5718 18429,'-37'13'104,"-1"0"1,4 1-1,6 3-104,8 25-22,9 18-56,29-6 190,7-6-68,25-19 57,-3-22-23,-14-6 1,1-5 44,28-17-56,-6-13-67,-25-6 0,-33-2-56,-18 12-235,-16 3-774,-11 7-1746,-1 6 2811,2 6 0,20 4 0,8 2 0</inkml:trace>
  <inkml:trace contextRef="#ctx0" brushRef="#br0" timeOffset="19019">10481 5761 16490,'0'-11'2488,"0"3"-2388,-51 45-77,16 16-23,6-20 0,1 1 28,13-1 0,9-2-17,22 3 56,10-8-56,22-9 67,-5-11 1,4-4 5,3-10 1,1-3-80,-1 2 1,-2-3 22,-6-7 0,-8-5 6,-3-14 55,-23-24-128,-22 31 0,-9 3-29,-13-2 1,-6 6-202,-1 6 0,-2 8-970,-5 10 0,3 8-4890,-15 15 6129,13 8 0,22-12 0,12-5 0</inkml:trace>
  <inkml:trace contextRef="#ctx0" brushRef="#br0" timeOffset="20117">17223 5046 16434,'-4'52'63,"1"1"1,-1 0 0,1 0-64,4-9 0,3 1-2123,4 17 0,2 0 2123,0-20 0,0-2 0,-1 2 0,1-7 0,0-13 0</inkml:trace>
  <inkml:trace contextRef="#ctx0" brushRef="#br0" timeOffset="20451">17651 5218 18552,'-24'34'-12,"0"-1"1,11 10 0,13-2-17,25-11 0,12-5 78,9 3 1,5-5-29,-4-10 1,0-7 33,-3-7 0,-4-6 45,4-12-90,-11-12 258,-10-8-124,-10-5-100,-6-1-34,-18-13-324,-22 18-1054,-8 6-1916,-17 26 3283,10 16 0,20-3 0,7 2 0</inkml:trace>
  <inkml:trace contextRef="#ctx0" brushRef="#br0" timeOffset="20801">18448 5156 18238,'-58'18'-8,"0"0"1,12 6 0,11 6-408,21 8 0,12 2 303,19 23 112,24-16 90,7-30-6,-11-12 0,2-6 117,-2-9 1,0-5-23,-1 3 1,-3-3-18,-6-9 1,-5-2 16,-6-18-156,-14-20-1334,-35 15 1311,5 25 0,-2 5 0,-15 0 0,0 19 0</inkml:trace>
  <inkml:trace contextRef="#ctx0" brushRef="#br0" timeOffset="21401">19153 5098 17274,'-47'17'60,"-1"1"0,2 10 0,7 8-100,11 12 1,8 3-783,10-6 0,7-2 822,11-5 0,8-7 150,35 0-150,8-13 426,2-10-281,-21-13 1,-1-7 134,-5-9 1,-2-4-40,0 0 0,-4-3-85,-9-7 1,-6 0-56,-4-16-152,-18 18 1,-7 1-241,-10 8 0,-7 4-2046,-17-1 1,-4 7 2439,3 10 1,2 5 0,9 1 0,6 3-1,2 5 1</inkml:trace>
  <inkml:trace contextRef="#ctx0" brushRef="#br0" timeOffset="23953">17957 4914 13779,'2'-7'2980,"-1"2"-2453,-1 5-180,0 0-347,0-7 11,0 5-11,0-5 90,0 7 168,-1 0 336,-6 0-426,-6 5 67,-12 3 90,-28 17-236,22-9 1,-2 0-45,-4 4 0,1 1-23,5-3 1,3-1-12,-5 6 0,16-9-11,12-10 56,3-2 135,1-1-180,1-1 11,0 3 34,8 15 56,5 21 213,2 24-247,-3-2-22,-6 1-44,-5-18 32,-1-2 12,0-2-33,0-1-12,0-5 0,0 4 0,2-13 12,0 0-1,2-15-11,-1-4 124,0-3 795,0-2-605,1-10-146,0 3-157,0-5-10,-3 7-1,0 3 56,-1 1 57,1-8-124,-1-4 22,3-16-33,1-8 11,6-12-11,5-2-12,-2 18 0,3 1 23,18-13-22,2 7-23,-3 25 23,-8 17-68,12 28 84,-15-6 1,-1 6-34,6 15 0,-2 2-356,-6-6 0,-4 1 344,-1 2 1,-5 0 50,-8-12 0,-4-2 0,-4 4 0,-3 1-6,-3 0 1,-3 0 5,-4 0 0,-1 0 0,0-3 0,-1-1-165,-7 5 0,-1-2 188,-11 8-7,15-21 1,1-4 84,-8-10-90,2-6 34,1-8-67,-6-14-662,9-1-2094,5 0-1256,12 10 4034,15 13 0,1 2 0</inkml:trace>
  <inkml:trace contextRef="#ctx0" brushRef="#br0" timeOffset="25071">26134 4580 15000,'9'-7'3014,"-1"2"-2431,-8 5-270,0 0-279,-14-9 78,-16 7-134,-24 9 22,3 12 11,-3 18-11,19 2 0,2 5 0,3 0 22,3 12-78,11-13 34,5-4 22,17-21 101,6-14-101,12-13 44,28-15-55,-17 12 0,4 3-17,8 2 0,0 6 5,-9 7 1,-4 6-90,14 31 112,-36 7-22,-16 4 22,-12 0 0,-11-1 45,-6-6-729,-6 2 684,12-21 0,5-5 0,15-19 0</inkml:trace>
  <inkml:trace contextRef="#ctx0" brushRef="#br0" timeOffset="25384">26454 4936 17129,'-14'37'-393,"0"1"1,21 16 459,58-39-21,0-21 32,-5-10 169,-33-6 637,-13 0-334,-7 0-472,-13 1-55,-11 4-314,-30 1-3329,-5 9 3620,4 2 0,18 6 0,25 0 0</inkml:trace>
  <inkml:trace contextRef="#ctx0" brushRef="#br0" timeOffset="25687">26772 4886 17689,'0'-4'852,"0"0"-673,0 4-56,-30 66-100,38-30 38,-5 4 1,9-4 16,21-26 1,7-9-40,-3-3 0,-1-5 11,-1-3 1,-3-3 129,1-12 133,-13 1-234,-11 1-225,-30-5-2801,-40 12 891,28 7 0,-2 2 2056,-10 7 0,3 3 0,6-2 0,11 4 0</inkml:trace>
  <inkml:trace contextRef="#ctx0" brushRef="#br0" timeOffset="26735">28937 3224 13801,'0'4'750,"0"0"595,0-4-1132,9 37-135,-5-18 23,8 31-34,-6-28 147,1 16-57,-2-1-45,2 7-56,-2-15 11,0-10-34,-2-11 1,-1-3-12,1-1 68,-3-3 1367,1 1-1457,1-1 11,1 1-22,3 5 11,2 12 67,-1 4 112,-1 14-78,-3 4 22,-2 7 68,1 7 21,-2 2-189,0 2 33,0-9 0,2 6-917,1-7 1,1 4 0,0 0 927,0 1 0,0 1 1,0 2-9,2 8 1,1 1 0,-1-2-284,-1-13 0,0-2 0,-1 4 257,-1 0 1,0 3-1,-1 2 1,0-1-12,-1 2 1,0-1-1,1 2 1,-1 1-343,0-5 1,1 2 0,0 1 0,0-1-1,-1-4 328,1 1 1,-1-3-1,1-1 1,0-2-9,1 9 0,2-2 0,-1-6-197,2-4 1,-1-5 241,0-6 0,0-2 1718,3 17-1707,-3-18 722,-3-15-688,0-10-19,-13-28-5337,-2-7 5495,-10-27 0,11 26 0,3 1 0</inkml:trace>
  <inkml:trace contextRef="#ctx0" brushRef="#br0" timeOffset="27368">30344 4204 15112,'0'-6'3182,"1"1"-2801,-1 5-280,-51-8-90,20 14-11,-4-6 0,-1 4-11,-1 19 11,6 6 0,2 4-6,11-4 1,0 4 10,0 2 1,0 3-12,-3 8 1,2 0-18,5-12 1,2-1-12,-3 17 23,13-31 22,7-7 202,25-20-101,23-18-56,-12 10 0,1-1-56,-6 2 0,0 3-17,-1 4 1,-1 6 16,8 17-23,-7 10-22,-14 13 0,-18-5 1,-9 1 66,-14 2 1,-7-1-7,3 0 1,-2-1-17,-10-6 0,0-4-1076,-5-1 1076,12-11 0,14-6 0,8-5 0</inkml:trace>
  <inkml:trace contextRef="#ctx0" brushRef="#br0" timeOffset="27651">30546 4569 17162,'-60'22'740,"16"13"-841,32 21 101,22-12 22,13-14 79,12-21-11,5-6-78,0-9 44,-2-6-56,-8-9 0,-6-17-225,-19-1-548,-14 3-1872,-18 10 2645,-9 18 0,15 4 0,4 3 0</inkml:trace>
  <inkml:trace contextRef="#ctx0" brushRef="#br0" timeOffset="27951">30993 4491 16916,'-37'34'74,"0"0"1,7-3 0,13 0-176,40 19 180,15-23-68,-5-19 0,1-5 11,19-7 57,5-12 66,-26-7-145,-12-3-56,-39 1-448,-18 9-773,-12 4-1536,1 6 2813,9 4 0,17 2 0,11 0 0</inkml:trace>
  <inkml:trace contextRef="#ctx0" brushRef="#br0" timeOffset="28301">31494 4420 17532,'-40'50'97,"-1"0"0,14-6 0,14-3-41,37 13 35,35-26 77,6-23-107,-31-10 1,-1-3 274,30-14 5,-29-4 1,-3-7-241,-10 0 0,-4-2-113,1 1 1,-7 1-78,-19-19 89,-21 34 0,-7 16 0,-5 6-1362,1 7 1,0 4 1361,-6 2 0,4 1 0,-5 10 0,28-9 0</inkml:trace>
  <inkml:trace contextRef="#ctx0" brushRef="#br0" timeOffset="29384">1496 1783 16143,'8'48'100,"-4"-15"1,1 3-264,6 19 1,0 2-2227,-3-11 1,-1-2 2388,-2-3 0,-1-6 0,0-9 0,-1-11 0</inkml:trace>
  <inkml:trace contextRef="#ctx0" brushRef="#br0" timeOffset="29685">1765 1759 17106,'-9'44'-196,"-1"-1"0,26 20-319,22-37-202,22-22-1,-21-14-21,-5-22 795,-19-13 470,-21-9-425,-11 18-101,-18 14-358,3 32-2858,-2 7 3216,4 9 0,12-8 0,7-5 0</inkml:trace>
  <inkml:trace contextRef="#ctx0" brushRef="#br0" timeOffset="30983">3332 5366 17263,'-19'-41'541,"1"0"1,-1 2 0,0 2-273,-18-15-79,-6 4-190,-10 9-607,-4 15 529,-4 13 50,17 36 0,1 13 28,9-1 0,3 7-688,3 4 1,0 8 0,5 0 687,5-1 0,4 1 0,4 5 11,2-8 0,2 4 0,2 3 0,2 1 1,5-3 35,4 0 0,4 0 0,3-1 0,3 0 0,4 0-21,-1-5 0,3 2 0,2-1 1,3-1-1,4-4 0,3-5 3,5-5 1,5-3 0,3-3 0,2-4 0,0-3 0,-1-3 21,3-2 1,1-4 0,0-3-1,0-4 1,1-3-189,0-4 1,2-5-1,0-2 1,-3-3 0,-3-2 229,13-6 0,-6-5 1,-2-3-53,-3-2 0,-2-3 0,-4-4-12,-5 1 1,-4-4 0,-6-6-232,-9-4 1,-6-6-1,-4-4 1,-7 0 142,-7 5 1,-7-2 0,-4-1 0,-2 1 0,1 0-307,1-1 1,-1 1 0,-1 0 0,-3 1 0,-4 1 254,-5-1 0,-4 0 0,-3 1 1,-1 4-1,0 5-163,-11-5 0,-2 6 1,-5 5-603,5 8 1,-4 3 0,-1 3 0,0 2 874,-10 1 0,0 4 0,3 2 0,10 1 0,1 1 0,5 4 0,1 5 0,0 0 0</inkml:trace>
  <inkml:trace contextRef="#ctx0" brushRef="#br0" timeOffset="31451">2516 4445 17050,'0'6'1473,"-14"-34"1,-8-20-1362,-1-10 0,-1-5-1655,3 10 0,-2-3 1,0-1 1542,1-4 0,1-1 0,0 2 7,5 9 1,0 2-1,-2-4 53,0-3 1,-1-5 0,-1-1 0,0 1-56,1 1 1,0 1 0,0 0 0,1 0-84,0 2 0,0 0 0,0 1 1,1 3 73,-1-4 0,0 3 1,4 9-9,-3-10-951,6 20-2343,13 23 1212,25 33 2094,-3 6 0,7 6 0,-20-13 0</inkml:trace>
  <inkml:trace contextRef="#ctx0" brushRef="#br0" timeOffset="31701">1852 3258 17577,'-11'-34'328,"1"0"1,1-10 0,2 1-329,3-4-67,9-9-34,17 35-616,21 20-1020,4 14-1031,7 17 2768,-15 3 0,-17-13 0,-5-6 0</inkml:trace>
  <inkml:trace contextRef="#ctx0" brushRef="#br0" timeOffset="32184">2066 1458 17375,'20'35'15,"0"0"0,-1 3 0,0 4-135,-3-1 1,-1 4 0,-1 0-3479,7 16 1,-2 0 3597,-1 0 0,-2-6 0,2 7 0,-11-47 0</inkml:trace>
  <inkml:trace contextRef="#ctx0" brushRef="#br0" timeOffset="32451">2408 1543 17286,'-37'17'14,"0"0"1,2 1 0,4 5-32,6 13 1,6 3 16,-4 14 33,12 9 102,32-32-23,10-16 0,9-3-40,16-3 1,5-4-73,1 2 0,1-2-979,-16-2 0,1-2 1,-3 2-2726,4 2 1,-2 2 3703,0 1 0,-4 2 0,5 1 0,-13 0 0</inkml:trace>
  <inkml:trace contextRef="#ctx0" brushRef="#br0" timeOffset="34933">1165 7438 17532,'5'41'168,"-3"-2"0,0 3-84,0-7 1,-1 1-440,-1 13 1,-1-1 455,-2 14 81,1-26 1,2-1-217,9 18-145,4-9 62,16-25-566,0-20 78,5-11-314,2-6-738,-2-7 1657,-3 3 0,-15 10 0,-5 4 0</inkml:trace>
  <inkml:trace contextRef="#ctx0" brushRef="#br0" timeOffset="35501">1616 7663 16916,'0'-10'2263,"0"2"-2252,0 8-11,0 0 23,-7 28-12,1 16-22,-4 15-303,7-12 79,1-24 235,2-18 157,0-15-112,1-8 492,-1-40-458,0 19 0,1-2 49,-1-1 1,0-1 11,0 1 0,2 2 84,3-9-67,12 3-202,10 20-224,12 11-212,-9 24 391,-6 14 90,-17 8-33,-7 3 55,-9 1-22,-4-3 34,-6-2-34,-6 1 100,8-9-167,2-3-45,10-9 67,7-4-112,17 8-851,18 6-1939,-7-4 0,3 0 2947,24 8 0,-14-6 0,-25-11 0</inkml:trace>
  <inkml:trace contextRef="#ctx0" brushRef="#br0" timeOffset="35668">2239 7619 19090,'-2'-11'0,"1"3"-2342,1 8-1132,39-13 3474,-20 10 0,23-9 0,-32 12 0</inkml:trace>
  <inkml:trace contextRef="#ctx0" brushRef="#br0" timeOffset="35801">2251 7791 16423,'-1'4'235,"-1"-2"-5311,54-34 5076,-14 10 0,-9 4 0,0 1 0,-4 3 0</inkml:trace>
  <inkml:trace contextRef="#ctx0" brushRef="#br0" timeOffset="36403">2943 7355 12882,'1'-5'258,"0"1"22,-1 4 2790,0-1-2140,0-1-224,0-1 325,0 0-650,0 2-381,0 0 0,-4 1 34,-4 0 11,-7 5-12,-4 3-33,-3 5 34,2 1-23,2-1-11,5-2-22,-2 6 22,-2 11 0,0 2 0,-4 10 0,3-8-337,-3 6-122,10-12 324,1-5 214,27-28-68,0-7 0,19-12-11,-4 6-224,19 4-1647,-3 14-292,0 30 2163,-22 6 213,-16 20 314,-13-15 661,-10 6-852,-3-13-796,-10-6-1624,6-15 2084,2-17 0,11 4 0,1-6 0</inkml:trace>
  <inkml:trace contextRef="#ctx0" brushRef="#br0" timeOffset="36717">3318 7454 17487,'-30'23'67,"1"0"1,-17 23-91,33-8 34,8 0-190,18 6 45,17-17 212,4-3 12,10-24-90,-16-12 134,5-23-123,-16-7-627,-18-11-683,-19 17-1738,-22 13 3037,0 17 0,18 3 0,5 3 0</inkml:trace>
  <inkml:trace contextRef="#ctx0" brushRef="#br0" timeOffset="37151">4044 7222 16759,'-16'38'328,"0"1"1,-1 0 0,1 3-234,-5 15 0,-1 4-467,1 1 1,1 2-757,8-18 0,0 1 0,1-4 1174,-1 2 1,3-6 0,5 2 0,4-36 0</inkml:trace>
  <inkml:trace contextRef="#ctx0" brushRef="#br0" timeOffset="37301">3750 7543 18440,'0'0'0</inkml:trace>
  <inkml:trace contextRef="#ctx0" brushRef="#br0" timeOffset="37450">4213 7556 20647,'0'0'0</inkml:trace>
  <inkml:trace contextRef="#ctx0" brushRef="#br0" timeOffset="38966">2515 10748 15975,'-5'0'2084,"0"0"-1625,5 0-615,46-26-1307,-13 13 1,4-1 1462,16-10 0,-1 1 0,-15 10 0,-4 1 0,12-4 0</inkml:trace>
  <inkml:trace contextRef="#ctx0" brushRef="#br0" timeOffset="39100">2857 10505 19224,'5'-7'-1681,"1"43"1681,-5 16 0,1-1 0,-2-9 0</inkml:trace>
  <inkml:trace contextRef="#ctx0" brushRef="#br0" timeOffset="40333">774 9467 14439,'16'35'-168,"-1"0"0,0 0 1,-1 0-982,3 9 0,0-2 1149,5 19 0,-3-3 0,-12-37 0</inkml:trace>
  <inkml:trace contextRef="#ctx0" brushRef="#br0" timeOffset="40668">1065 9538 16927,'0'-7'807,"0"1"-964,0 6-918,50-38 424,-21 26 63,4-9 0,0 3-981,-9 18 1323,-12 30 2341,-24 18-1485,3-14 1,-1 1-376,-14 21-122,8-16-113,13-22 0,2-5-157,4-3-1894,19-5-2610,20-18 4661,7-2 0,-11-4 0,-19 7 0</inkml:trace>
  <inkml:trace contextRef="#ctx0" brushRef="#br0" timeOffset="40868">1504 9312 17577,'-4'-2'-45,"1"1"123,14 46-78,3-12-112,-3 3 0,2 2-705,10 11-2399,-9-14 0,-1-2 3216,4 11 0,-1-2 0,-13-30 0</inkml:trace>
  <inkml:trace contextRef="#ctx0" brushRef="#br0" timeOffset="41150">1764 9257 15975,'-39'43'332,"0"0"1,10-5-1,5-3-399,2 11 67,21-16 56,8-18-11,10-3 100,14-6-1400,18-12-627,-3 0-2578,6-9 4460,-11 6 0,-17 4 0,-5 3 0</inkml:trace>
  <inkml:trace contextRef="#ctx0" brushRef="#br0" timeOffset="42200">2393 9296 14059,'-10'2'2913,"2"0"-2521,8-2-347,0 0 78,5 0-67,7-2-34,23-9-604,11-4-1794,9-5 348,-16 5-1579,-12 7 3607,-14 3 0,-7 3 0,-2 0 0</inkml:trace>
  <inkml:trace contextRef="#ctx0" brushRef="#br0" timeOffset="42367">2634 9168 15930,'0'-7'1647,"0"1"-1546,0 6-12,6 17-55,9 9-34,0 7-23,0 4-301,-10-9-3845,-12 16 4169,-5-10 0,2-3 0,0-19 0</inkml:trace>
  <inkml:trace contextRef="#ctx0" brushRef="#br0" timeOffset="43967">30668 8701 19594,'-37'-14'18,"1"0"1,-15 21 0,1 16-8,16 8 0,3 9 1,1 4-881,2-3 1,1 3-1,2 1 1,1-1 868,-3 8 0,3-1 0,5 0-12,4-4 1,4 0 0,7-5 493,11-3 0,9-5-488,14 1 1,9-6 10,3-8 1,4-8 55,7-5 1,-2-7 242,-14-6 0,-5-5-304,4-24-78,-28 5 55,-20 0 1421,-9 3-4098,-39 3-5581,-4 12 8281,1 3 0,24 8 0,28 0 0</inkml:trace>
  <inkml:trace contextRef="#ctx0" brushRef="#br0" timeOffset="44268">30880 8834 19358,'15'46'45,"1"0"0,-1-1 0,1-2-45,-1-7 0,0-2-6,-1 0 1,-1 0-18,-1-2 1,-2 0-342,1 4 0,-2 0-5172,-1 13 5536,-2-8 0,-6-25 0,0-16 0</inkml:trace>
  <inkml:trace contextRef="#ctx0" brushRef="#br0" timeOffset="44568">31355 8860 20367,'-36'10'30,"1"0"0,-1 2 0,1 2-8,7 3 0,0 3-39,-8 6 1,3 3-7,10-3 1,5 2 22,1 5 0,7 1 0,23 9 78,23-6-44,12-21 22,10-4-56,-26-7 0,3-1-751,17 1 1,3 1-3038,3 2 1,-1 2 3655,1-1 1,-4 1 0,-15-3 0,-7 1 0,-6 0-1</inkml:trace>
  <inkml:trace contextRef="#ctx0" brushRef="#br0" timeOffset="51368">9037 8887 10237,'4'-5'2623,"-1"1"-1391,-3 4-1198,2-7 67,-1 6 851,3-5-268,-3 6 1501,0 0-1827,-23 0-190,-16 3-118,5 0 1,-4 1-6,-3 1 0,1 1-23,-24 5 23,13-1-45,28-6 56,4-2-56,8-2-78,3 0 66,5 0 46,2 0-12,0 9-10,0 3 10,0 10-11,0 5 11,1 5 1,-1 4 22,-4 26-205,0-15 0,-3 1 171,-1-13 0,-2-1-5,-4 8 0,0 0-23,5-8 0,1-2-50,-6 27 179,17-31-23,5-25-10,10-17 314,24-29-153,-13 18 1,2 0-168,11-2 0,3 4-107,4 10 1,1 9 21,-10 8 1,-3 7 5,2 7 1,-6 6-73,5 28-189,-22-11 1,-4 4 165,-3-2 1,-6 1-175,-9 8 1,-5-1 27,1-14 0,-5-4 6,-7-5 1,-3-6-1732,-19-1 1972,-18-8 0,31-7 0,-6-6 0</inkml:trace>
  <inkml:trace contextRef="#ctx0" brushRef="#br0" timeOffset="51852">9617 9383 18104,'-30'15'145,"1"1"1,-1 9 0,4 6-118,4 16 0,6 4-292,2-11 0,7-1 275,15 22 162,13-36-173,11-8 99,7-9-150,-8-13 1,3-5-415,4-8 0,-1-7 173,3-9 1,-3-5 58,-8 3 0,-7-2 233,-7 0 0,-7 0-56,-8-11 313,-18-5-369,-2 22-2051,-10 4-1367,9 30 3530,6 8 0,9-1 0,1-1 0</inkml:trace>
  <inkml:trace contextRef="#ctx0" brushRef="#br0" timeOffset="52235">10204 9381 15146,'-11'-7'1344,"-30"41"-1164,29 14-169,-4-16 0,4 0 56,25 22 68,17-29 33,5-15 0,6-5 11,4-9 0,1-6-28,12-7 0,-1-6-404,-13 0 1,-5-5 353,-5-2 0,-8-1 167,-5-13-223,-10 4-22,-19 6-1,-41 11-28,9 19 1,-4 8-1446,-6 4 0,1 5-2012,9-1 1,6 3 3462,-6 15 0,36-21 0,4-5 0</inkml:trace>
  <inkml:trace contextRef="#ctx0" brushRef="#br0" timeOffset="52584">11066 9171 18496,'-31'13'5,"0"-1"1,-21 20-1,37 1 1,7 2-28,1 18 22,12-18 0,7-3 157,28 3 39,-8-22 0,3-4-965,6-2 0,3-3 853,2-3 0,2-5 73,-1-2 0,2-5 446,9-9 0,-4-9-250,-15-4 1,-8-6-321,-4-10 1,-12-2-90,-18 11 1,-12 3 55,-11 2 0,-9 7 5,1 12 1,-5 8-29,-18 4 1,-4 9-1676,2 11 0,0 6 1698,0-2 0,5 2 0,16-1 0,7 1 0,8-2 0</inkml:trace>
  <inkml:trace contextRef="#ctx0" brushRef="#br0" timeOffset="53759">7339 18592 7011,'-37'-48'0,"7"9"0</inkml:trace>
  <inkml:trace contextRef="#ctx0" brushRef="#br0" timeOffset="57346">9055 10054 13240,'7'0'90,"-2"0"-392,-5 0-1708,0 0 1,0 0-1</inkml:trace>
  <inkml:trace contextRef="#ctx0" brushRef="#br0" timeOffset="58700">30100 9220 18126,'-4'0'191,"1"0"55,3 0-246,-1 4 34,1-3-45,-1 5 67,1-4-90,0 1 34,0-1 45,0 0-4852,0-1 2655,-4 2-2520,0-2 4672,-3 2 0,4-1 0,1-1 0</inkml:trace>
  <inkml:trace contextRef="#ctx0" brushRef="#br0" timeOffset="61484">13994 15612 17879,'7'55'71,"1"0"0,0 0 1,-1-2-67,0-9 1,-1 0 5,2 12 0,0-1 0,1-14 1,-1-3 279,5 24-257,-4-55 436,-13-41-33,-5-26-308,1 23 0,-2-3-282,-1-6 1,0-4 174,0-5 1,-1-6-1,2-1-222,2 0 1,2-2-1,3-1 214,5 13 0,1-1 0,2 0 0,2 5-3,0-1 0,2 3 1,6 8-12,15 2 0,4 14-56,20 26-28,-18 19 0,-4 12-230,-7 16 0,-10 9-142,-11-7 0,-6 3 1,-3-2 462,-2-6 0,-3-2 1,-5-2-1,-7-2 1,-4-2-1,0-5 49,0-8 0,1-4 588,-16 11-206,15-16 489,13-10-804,25-2-112,31 15-22,7 1-178,-15-3 0,1 2-527,21 11 263,-17-8 1,3-1 452,-6-4 0,0-1 0,-6-2 0,-3-1 0,6 0 0</inkml:trace>
  <inkml:trace contextRef="#ctx0" brushRef="#br0" timeOffset="61750">14556 15962 19426,'19'-36'321,"0"1"0,2 1 0,0 2-321,19-13 0,-11 15 0,-2 0 0,5-19-22,-19 6 22,-30 27 56,-26 33-22,4 21-29,18-8 1,2 3-6,1 2 0,3 3-28,1 14 0,10 1-779,18-10 0,13-4-196,15 1 1,10-8 61,3-13 0,4-12-1254,7-9 1,-2-10 2194,-19-3 0,-6-2 0,8-5 0,-15 1 0</inkml:trace>
  <inkml:trace contextRef="#ctx0" brushRef="#br0" timeOffset="61918">15213 15813 15896,'-14'-53'1669,"0"1"1,2 6 0,1 8-1289,-1 20-381,6 10-67,3 10 67,12 16 0,7 16-157,15 17-152,-12-23 1,-1 2-566,2 13 1,-2 0 413,3 18 303,-17-23 0,-6-3-672,-17 1-7350,-26-12 8179,9-22 0,4 0 0,20-12 0</inkml:trace>
  <inkml:trace contextRef="#ctx0" brushRef="#br0" timeOffset="62201">16505 15494 17006,'47'-19'-1386,"0"1"0,-6 3 0,-8 12 1386,-20 34 0,-7-9 0,-6-2 0</inkml:trace>
  <inkml:trace contextRef="#ctx0" brushRef="#br0" timeOffset="62319">16535 15811 18138,'50'-30'-748,"-1"1"1,0 1 0,-1 4-738,-12 9 1,1 2 1355,4-1 0,-2 2 1,6-1-1,-6 3 0</inkml:trace>
  <inkml:trace contextRef="#ctx0" brushRef="#br0" timeOffset="62620">18672 15077 16165,'11'44'277,"0"-1"0,2-3 1,2 3-1,1 0-456,0-1 0,0 0 0,2 1-187,2 6 0,2 2 0,-2-5 0,-1 1 0,-2-6 0,6 11 0</inkml:trace>
  <inkml:trace contextRef="#ctx0" brushRef="#br0" timeOffset="62885">19376 14855 18418,'9'58'31,"1"1"0,-1 0 1,0-4-1,1-2 0,2-5-193,7-3 0,3-4-1115,-2-2 0,1 0-1956,1-4 0,-1-2 3269,0-4 0,-1-4 0,3 5 0,-6-14 0</inkml:trace>
  <inkml:trace contextRef="#ctx0" brushRef="#br0" timeOffset="63117">19679 15149 15975,'-43'24'874,"1"0"0,0 1 0,0 1-494,0 1 1,2 2-123,4-3 0,5 3-79,3 4 1,11 0-1,29 16-140,23-25 0,12-8-67,5-9 0,4-7-845,-7-2 0,2-3 0,-1-1-125,9-4 1,0-1 997,-8 2 0,0 0 0,-4 1 0,-10 1 0,-2 2 0,6-2 0,-1 0 0</inkml:trace>
  <inkml:trace contextRef="#ctx0" brushRef="#br0" timeOffset="63735">10753 10762 13409,'3'-1'1882,"34"54"-1417,-19-24 0,3 3-1257,3 7 1,4 5-1,1 1 941,-1 0 1,1 1-1,1 1-733,4 8 1,2 1 0,0 2 602,-6-11 1,-1 1-1,2 1 1,0 1-12,3 4 1,1 1-1,1 1 1,1 1-5,-6-9 0,1 1 1,1 1-1,0-1 1,2 2-177,-4-6 1,0 0 0,1 1 0,1 0 0,0 1 0,0 0 171,2 2 0,1 0 0,-1 1 0,2 1 0,1 2 0,2 2-139,-9-10 0,2 1 0,1 2 0,1 1 1,0 1-1,1 1 0,0 0 0,0 0 0,0 0 1,0-1 94,1 2 0,0 0 1,0 0-1,0 0 0,1 1 0,-1-1 1,1 1-1,0-1 0,-1 1 1,1-1-57,-1-1 1,0 1-1,1 0 1,-1 0-1,1 0 1,-1-1-1,1 0 1,-1-1 0,0 0-1,-1-1 83,2 0 1,-1 1 0,1 0 0,-1-1 0,0-1 0,0-1 0,-1-2 0,-1-2 0,-2-3 67,11 10 1,-3-5 0,-1-3-1,1 0 1,2 1-43,4 4 0,2 0 0,1-1 0,-1-1 0,-3-1-578,1-1 0,-3-1 1,-1-2-1,0-1 569,10 8 0,-2-1 0,-7-6 0,-7-6 0,-11-8 0,-18-17 0</inkml:trace>
  <inkml:trace contextRef="#ctx0" brushRef="#br0" timeOffset="64118">13608 14911 13184,'0'9'2981,"0"-2"-1211,0-7-1265,37 37-147,-12-20-145,3 7 0,3-2 717,29-10-22,3-29-611,-30-3 0,-5-8-185,-10-13 0,-9-6-112,-9 4 0,-8 0-62,-7-2 0,-6 4-419,-19-12-1581,-4 13-3563,20 43 5625,8 18 0,15 10 0,6-6 0</inkml:trace>
  <inkml:trace contextRef="#ctx0" brushRef="#br0" timeOffset="64868">15477 16785 17644,'32'-14'154,"0"0"1,12 1 0,8-2 0,7-1 0,3-1-77,-8 2 0,4-1 1,3-1-1,3-1 1,0 0-1,1 0 0,-2 1-778,-6 1 1,0 1 0,1 0 0,-1 0 0,2-1 0,-1 1 0,2-1 0,1 0 701,-1-1 1,2 0-1,1 0 1,1-1-1,0 0 1,-1 0-1,0 1 1,-1 0 0,-3 0-156,8-1 1,-4 1 0,-1 0-1,0 0 1,1 0 0,2 0-1,4-1 153,-13 3 0,1 0 0,3 0 0,0 0 0,2-1 0,0 1 0,1-1 0,0 1 0,0 1 0,-1-1 0,-1 2-192,-1 0 0,0 1 1,0 0-1,0 0 0,1 1 1,-1 0-1,0 0 0,0 0 1,1 1-1,-1-1 0,1 1 192,3-1 0,0 0 0,2 1 0,0-1 0,0 1 0,-1 0 0,0 0 0,-2 0 0,-2 1 0,-2 1 0,-3 1 0,18-3 0,-3 0 0,-3 2 0,-3 1 0,-4 1 0,-5 2 0,9 3 0,-1 1 0,1-1 0</inkml:trace>
  <inkml:trace contextRef="#ctx0" brushRef="#br0" timeOffset="65084">17103 16518 18354,'64'-4'-42,"1"-1"0,-1 1 0,0-1 1,1 1-1,-1-1 0,2-1 1,1 0-1,0-1 0,-1-1 1,0 0-1,-1-3-994,-6-1 0,-1-2 0,-2 0 1,2-2-1,2 0 0,5 0 658,-11 3 0,2 0 1,2-1-1,3 0 1,0-1-1,1 1 1,1-1-1,0 1 1,0 0-1,0 0 339,-4 1 0,1 0 1,1 0-1,1 0 0,0 1 1,-1-1-1,0 1 0,0-1 1,-2 1-1,0 0 0,-3 0 1,10-2-1,-2 1 0,-1-1 1,-1 1-1,-2-1 0,0 2 1,-1-1-1,-1 2 0,6-1 1,0 1-1,0-1 0,0 0 1,0 1-1,0-1 1</inkml:trace>
  <inkml:trace contextRef="#ctx0" brushRef="#br0" timeOffset="71098">18388 4728 12156,'-22'-60'-53,"0"0"1,1 1 0,0 1-88,3-1 0,1 1-1100,4 1 0,4-1 1016,1 3 0,4 0 16,5 3 1,3 0-102,3 4 1,2 2-39,3 4 0,1 2 20,0 4 1,-1 2 326,5-28 0,-8 30 0,-7 7 0</inkml:trace>
  <inkml:trace contextRef="#ctx0" brushRef="#br0" timeOffset="72200">12314 5560 13745,'50'7'156,"0"0"1,6 1 0,1 1 95,5 2 0,2 1-1052,-12-4 0,2-1 0,7-1 857,-10-2 1,6-1 0,4 0 0,1 0 0,0-1 0,-3 1-574,3-1 0,-2 1 0,0-1 0,1 0 0,5 0 530,-6-1 0,4 1 1,2-1-1,2 0 1,-2 0-1,-1 1 1,-3-1-116,-2 0 1,-3 0 0,-2 0 0,1 1-1,1-1 1,2 1-365,3 1 1,3 0 0,2 0 0,0 0 0,-1 1 0,-2-1 0,-4 0 464,4 1 0,-4-1 0,-1 1 0,-2-1 0,1 1 0,0 0 0,3 0 0,-3 1 0,-4-1 0,-10-1 0,-3 2 0,-1-1 0</inkml:trace>
  <inkml:trace contextRef="#ctx0" brushRef="#br0" timeOffset="72450">15072 5598 16479,'-49'-34'1311,"14"9"-1255,66 48-45,1 11 0,-4-3 0,1 4-11,-7-1 0,-3 4-235,1 15 0,-10 4-617,-16-2 1,-11 1 739,-3-13 1,-5 1 0,0-5-1,-3-2 1,-1-5 0,-4-10-1,-1 0 1</inkml:trace>
  <inkml:trace contextRef="#ctx0" brushRef="#br0" timeOffset="82283">16689 8679 12904,'-5'0'2813,"2"0"-920,3 0-1421,4-25 43,19 1-403,28-17-51,-9 28 1,4 5-62,-6 6 0,1 5-161,2 4 0,-5 7 139,4 28-62,-30-1 0,-9 5 123,-17 3 0,-7 1 90,-3 8 0,-4-3-68,-4-11 1,0-7-62,-6 8 22,25-29-22,13-12-22,7-3-68,7-1-1089,32-1-1074,-9-4 1,3-1 2252,4 0 0,-2 0 0,24-7 0,-31 5 0</inkml:trace>
  <inkml:trace contextRef="#ctx0" brushRef="#br0" timeOffset="82834">17876 8580 16232,'0'-5'2242,"0"0"-1727,0 5-482,-4-13 35,-1 8-46,-3-9-11,-1 13 0,0 0 23,-8 1-23,-12 19-6,2 3 1,0 3-6,1 2 0,0 2-135,-3 7 1,1 0 156,-6 15-44,12 3-34,14-21-56,15-2 67,27-24 67,2-8-10,19-7-12,-8-3 0,3 2-12,-2 3-290,3 22 381,-25 19-68,-26 25-11,-19-5 0,-21-2-459,14-22-4304,6-8 4763,8-9 0,6-7 0,4-6 0</inkml:trace>
  <inkml:trace contextRef="#ctx0" brushRef="#br0" timeOffset="83133">18330 8793 19168,'-45'23'194,"-1"0"1,10-1-1,14 3-1639,50 15 884,15-14 561,-10-17 0,3-6 0,20-13 134,-20-2 1,-3-5 997,9-23-561,-20-9-1030,-69 17-426,-9 13-292,15 18 0,2 5 1177,-10 5 0,23 0 0,10-2 0</inkml:trace>
  <inkml:trace contextRef="#ctx0" brushRef="#br0" timeOffset="83418">18837 8737 18754,'-44'14'246,"1"1"0,4-1 1,12 4-247,35 27-258,50-12 185,-28-16 1,2-4-68,13-8 0,0-6 196,14-13 596,-5-22 87,-27-10-761,-36-9-919,-22 19-875,-32 14-2049,11 17 3865,11 7 0,17-2 0,14 3 0</inkml:trace>
  <inkml:trace contextRef="#ctx0" brushRef="#br0" timeOffset="83834">19867 8315 17678,'-31'-50'267,"0"-1"1,0 1 0,0-1-1,0 1 1,2 3 0,0-1 0,-1 2-1,-3 3 1,-4 4-242,-7 5 1,-5 4 0,-2 3 0,-1 2 0,1 2-962,-3-1 0,2 2 0,-4 3 0,-7 4 936,11 5 0,-6 0 1,-3 2-1,-3 2 1,-2 2-1,0 2 0,0 2 1,2 4-234,6 3 1,0 2 0,1 3 0,-1 3 0,0 1 0,-1 1 0,0 1-1,-2 1 1,-1 1 232,7-2 1,-3 1 0,0 1 0,-2 1 0,0 1 0,-1 1 0,1 0 0,0 1 0,0 0 0,2 0 0,1 0 0,1 1-79,-4 2 0,2 0 0,0 1 0,0 0 0,2 1 1,0 0-1,1 1 0,1 0 0,1 1 0,0 1 77,-3 4 0,-1 1 0,1 0 0,1 2 0,1 0 0,1 0 0,4 0 0,2 0 0,3-1-132,-2 3 0,2 0 0,3-1 0,4 1 0,4 3 0,3 3 118,1 8 1,2 4 0,3 3 0,7 0 0,8-1 0,11-4 9,10-6 0,9-1 1,8-1-1,6-1 0,5-3 1,3-2 36,-2-8 1,4 0-1,5-2 1,3-2 0,2 0-1,3-3 1,0-1 0,0-2-1,0-3-71,0-1 0,2-2 0,1-2 0,0-3 1,2-1-1,0-1 0,1-2 0,1-2 1,0 0 53,-1-3 1,2 0 0,2-3 0,0-1 0,1-1-1,-1-1 1,0-2 0,-2 1 0,-2-2 0,-2 1 2,8-2 0,-2-1 0,-2-1 0,-1-1 1,-1-1-1,-1-1 0,0-1 3,-1-1 1,-1 0-1,-1-1 1,0-1-1,-1-1 1,-1-1-1,-1-2-13,3-1 0,-1-2 1,-1-1-1,-1-1 1,-3-2-1,-1-1-3,3-5 1,-2-1 0,-3-2 0,-2-2 0,-4-3-29,3-7 0,-3-3 0,-7-4 0,-9-6 35,-12 6 0,-6-6 0,-6-3 0,-3-2 0,-6 0 0,-3 2-12,-5 6 1,-6 0-1,-4 0 1,-2-1 0,-3 1-1,0 1 1,0 0-2,1 1 0,0-1 0,-1 0 0,-1 1 0,-2 1 0,-3 3 0,-3 3-8,-4 1 0,-3 1 0,-2 2 0,-2 3 0,-1 2 0,0 6 0,1 4 42,-6 3 0,1 5 1,0 6-1,-3 5 0,-4 3-268,1 6 0,-3 5 1,-3 4-1,-2 3 0,-1 3 1,1 1-1,0 1-358,10-1 1,0 2 0,-1 1-1,0 2 1,1 2 0,-1-1-1,0 2 1,0-1 0,1 0 591,-1 1 0,-1 0 0,0 1 0,0 0 0,0 1 0,2-1 0,0 1 0,3-1 0,2 0 0,-12 6 0,2 1 0,2 0 0,2-1 0,6-2 0,5-3 0,1 1 0,1 0 0,-1 0 0</inkml:trace>
  <inkml:trace contextRef="#ctx0" brushRef="#br0" timeOffset="85333">17098 10511 15639,'2'41'175,"1"-1"0,-1 0 1,0 0-148,0-6 0,-1 1 28,1 16 0,0 2-11,-1-8 0,-1 0 16,1 3 1,0-5 1675,-1 3-1591,-3-43 11,-5-30-45,-6-25-79,4 18 1,0-2-239,-1-5 0,0-4 246,3 1 0,1-4 0,1 2-13,1-15 0,2 2-39,2 2 0,3 6-23,15-4 1,7 56-2342,23 37 2375,-21-12 0,-2 1 0,17 18 0,-12-10 0</inkml:trace>
  <inkml:trace contextRef="#ctx0" brushRef="#br0" timeOffset="85468">17041 10825 18888,'54'-11'-1379,"0"-1"1,-16 7 0,-3 3 0,16 7 0,-38 8 0</inkml:trace>
  <inkml:trace contextRef="#ctx0" brushRef="#br0" timeOffset="85600">17165 11162 18395,'-6'5'851,"1"-2"-1254,5-3-1614,41-8-5725,-8-2 7742,1 1 0,-1 0 0,-5-1 0,-7 3 0</inkml:trace>
  <inkml:trace contextRef="#ctx0" brushRef="#br0" timeOffset="85784">17622 10852 20076,'4'0'11,"-1"0"-313,-3 0-808,53 32-3730,5-21 4840,-8 3 0,1-2 0,3-11 0,-17-7 0</inkml:trace>
  <inkml:trace contextRef="#ctx0" brushRef="#br0" timeOffset="85900">17935 10751 18205,'-56'34'287,"1"-1"1,1 7-1,5 4-735,13-1 0,5 2-1351,6-4 1,8-3 1798,17-6 0,2-16 0,6-10 0</inkml:trace>
  <inkml:trace contextRef="#ctx0" brushRef="#br0" timeOffset="86334">18194 10601 19919,'-12'65'-79,"0"1"1,0 0 0,6-5-1,3 1 1,4-3-57,5-7 1,4-1-1,2-5 135,3 4 0,2-7 830,5 5 66,-16-67-605,-10-13 1,-5-6-264,4-5 0,-1-3-520,-6-18 0,1-1 497,2 6 1,1-1-6,4 2 0,0-4 0,2 2-31,1 12 0,1 1 0,2 1-227,1-26 0,10 21-44,20 47-79,-3 51 207,-14-2 1,-3 4-317,-7-9 0,-2-1 473,-1 1 1,-2 0-7,-6-2 1,-3 1 436,-4 7 1,-3-1-1541,3-11 0,-1-3-2258,-11 22 3407,26-42 0,0-13 0,7-7 1</inkml:trace>
  <inkml:trace contextRef="#ctx0" brushRef="#br0" timeOffset="86636">18418 10728 18742,'3'10'605,"-1"-1"-391,-2-9-181,40-45-10,-11 15-18,2-3 1,2-3-6,-9 7 0,-4 0 0,4-17 78,-28 7 124,-16 30-57,-21 27-10,10 18-68,2 13-33,6 6-23,13-16 0,7 1-706,10-5 1,8-3-1531,17 1 1,7-6 190,2-9 1,4-7 1978,14-12 1,-4-6-1,-5 1 1,-11-7-1</inkml:trace>
  <inkml:trace contextRef="#ctx0" brushRef="#br0" timeOffset="86801">19047 10548 18619,'-65'10'2017,"11"3"-2006,36 10 34,10 11-840,40-6-460,6-3-17,-2-18 0,4-5-550,-5-6 1,1-4 1821,4-2 0,-2 0 0,8-5 0,-10-1 0</inkml:trace>
  <inkml:trace contextRef="#ctx0" brushRef="#br0" timeOffset="86984">19386 10087 20233,'-11'48'-68,"1"1"1,-1-2 0,5 0-1536,10 7 1,6-1 1602,-1-4 0,1-2 0,-2-7 0,1-3 0,7 7 0</inkml:trace>
  <inkml:trace contextRef="#ctx0" brushRef="#br0" timeOffset="87251">19305 10593 20434,'33'-34'142,"0"-1"0,1 1 0,3 3-142,0 7 0,3 1-261,0 1 1,3-2 0,-1 0 125,13-7 1,-1-1 168,-2-2 0,-6 2 178,-5-3 238,-57 20-91,-19 21-23,-9 10-145,1 14-79,8 9 14,12 7-182,26 17-880,26-37 1,10-4 570,-1 1 1,5-5-365,-1-9 1,5-4 0,-2-5-628,16-5 1,-2-5 1355,3-3 0,-5-1 0,-20 4 0,-5 0 0,18-11 0</inkml:trace>
  <inkml:trace contextRef="#ctx0" brushRef="#br0" timeOffset="87550">20602 10080 18776,'-60'11'937,"0"0"1,-4 2-1,9 3-769,12 8 12,49-7-169,38-26 5,1-4 1,4-6-337,-7-3 1,-1-7 323,-1-4 0,2-6 0,-3-3-340,-2-9 0,-3-4 1,-1-4 346,-8 5 0,0-4 0,-2-1 1,-4 2-417,1-5 0,-4 2 0,-7 1 498,-7 6 1,-5 2-1,-7 10 222,-29-1-326,8 33 1,-5 9 77,-6 12 0,-2 8-45,-6 7 1,2 5-132,1 8 1,6 8 115,13 0 0,5 7 1,12 1-184,16 2 1,12 2 0,3-1-225,-3 3 0,3 0 0,7-2-378,4-15 0,7-1 0,2-2 0,-2-2-1676,5 1 0,-2-3 1,1 0 2453,0 2 0,-1 0 0,-3-4 0,-2-2 0,-4-4 0,-8-6 0,0 0 0</inkml:trace>
  <inkml:trace contextRef="#ctx0" brushRef="#br0" timeOffset="87917">17109 12142 19403,'56'-32'126,"1"0"1,-1 0 0,0 0-1,1 1 1,-6 3 0,1 1-1,0 0 1,2 1 0,0 1-1,0 1-1070,2 2 1,-1 2 0,1 1 0,1 0-1,4 0 1,4 0 944,-13 4 0,2 0 0,3-1 0,2 1 0,1-1 0,2 1 0,1 0 0,0 0 0,0 0 0,0 1 0,0 0-122,-1 2 0,-1-1 1,2 2-1,-1-1 1,1 1-1,1 0 1,0 1-1,0-1 1,1 1-1,0-1 1,1 1-1,0-1 61,-3 1 0,0 0 0,2 0 0,1 0 0,0 0 0,1 0 0,-1 0 0,0 0 0,0 1 0,-1-1 0,-1 2 0,-1-1 0,-1 1 0,-3 0-51,9 0 1,0 0 0,-2 1 0,-1 0 0,-1 1 0,-2-1 0,0 2 0,-3-1 0,-1 1 0,-1-1-215,16 0 0,0 1 0,-2 0 0,-5 0 1,-8 1-1,-11-1-1642,9-2 1,-28-1 1966,-55-8 0,1 7 0,-31 2 0</inkml:trace>
  <inkml:trace contextRef="#ctx0" brushRef="#br0" timeOffset="88017">20447 11115 10940,'-56'4'408,"-1"0"0,1 0 0,-1 0 0,1 0 1,-7 0-1,5 1 0,1 0-423,-5 0 0,2 2 0,14 0-635,14 7-6353,92 8 7003,-26-14 0,1 0 0,6 0 0,-2-1 0,7-1 0</inkml:trace>
  <inkml:trace contextRef="#ctx0" brushRef="#br0" timeOffset="89749">12816 16470 15045,'64'15'479,"0"1"0,-15-6 0,1-1 0,3-2-431,4-3 1,1-3-1,4 0-1206,-5 0 1,3-1 0,1 1 0,3-1 1195,-6 1 0,0-1 0,2 0 0,4 0 0,5-1-187,-12 1 0,4 0 0,2-1 1,2 1-1,3-1 0,1 1 1,0-1-1,2 1 0,-1-1 154,-10 1 1,1 0-1,1 0 1,0-1 0,2 1-1,0 0 1,0 0 0,1 0-1,-1 0 1,1 0 0,-1 0-1,0-1-54,2 1 1,-1 0 0,0-1 0,1 1 0,0 0 0,0-1 0,0 1 0,0-1 0,0 1 0,0 0 0,0-1 0,0 1 51,-3 0 0,0 0 1,1 0-1,0 0 1,0 0-1,1 0 1,-2 0-1,1 1 1,-1-1-1,-2 0 1,0 0-1,-2 0 1,-1 0-128,9 1 0,-2-1 0,-3 0 0,-1 0 0,0 0 0,-1 0 0,3 1 0,1-1 0,3 0 129,-6 0 1,3 0-1,0 0 1,2 0 0,1 0-1,1 0 1,0 0-1,0 0 1,0 0 0,0-1-1,-1 1 1,0-1 5,-2 0 1,0 0 0,-1-1 0,0 1 0,1-1 0,-1 0 0,0 0 0,1 0 0,0 0 0,1 1 0,0-1 0,1 0-4,-5 0 0,2 1 0,0-1 0,1 1 0,1-1 0,0 0 0,-1 1 0,1-1 0,0 0 0,-1 1 0,-1-1 0,0 0 0,-1 0 0,-2 0-5,9-1 0,-1 0 0,0 0 0,0 0 0,-1 0 0,-1-1 0,-1 1 0,-2 0 0,0 0 0,-3 0 1,-1 0 0,4 0 0,-1 0 0,-2 0 0,-2 0 1,-1 0-1,-2 0 0,-1 1 0,-1-1 80,17 0 0,-1 0 0,-4 0 0,-4 0 0,-5 0-297,-2 0 0,-6 0 0,-2 0-365,9-1 1,-7 0 577,8-6 0,-31 5 0,-23-1 0</inkml:trace>
  <inkml:trace contextRef="#ctx0" brushRef="#br0" timeOffset="96950">16828 16492 18104,'50'15'104,"0"0"1,1-1 0,-1-4-105,-8-8 0,0-4-834,5 2 0,1 0 609,1 1 1,0 0-218,-3 0 0,-1 0 195,-8 1 1,-3-1 743,12 0-341,-25-1 1022,-33-3-125,-21-1-470,-26-3-286,23 4 0,-2 0-627,-3 1 1,-1 1 480,0 1 0,1 0-73,2 3 1,2 0 687,-25 3-755,22 7 101,43-8-78,32 1-94,8-8 0,12-4 1,4-1-708,-5 1 0,4-1 1,2-1-1,-1 1 758,1 0 1,2-1 0,-1 0 0,1 1-9,2-2 0,2 0 0,-3 0 1,-4 2-28,-7 0 0,-4 2 0,-2 0 10,12-1 1,-6 0-12,9-3 45,-41 3 90,-46 2 44,-21 2 1,-10 3-120,13 3 0,-1 2 0,-1 1 801,-1-1 0,0 0 0,4 3-816,-7 3 0,16 5 1122,35 9-1122,54-11-295,-12-10 0,9-2 1,2-1-1426,2 0 1,1-1 0,1 0 1719,-1-2 0,1 1 0,-4-1 0,7 0 0,-11-1 0,-17 0 0</inkml:trace>
  <inkml:trace contextRef="#ctx0" brushRef="#br0" timeOffset="97434">22071 15253 16905,'55'2'88,"-1"0"0,0 0 0,1 0 0,-1 0 1,4 0-1,-3 1 0,1 0 0,1 1-1428,8 0 1,3 1 0,-1 1 0,-4 0 446,6 2 1,-4 1-1,-1 1 893,0 0 0,0 2 0,-7-2 0,-2 0 0,-7 0 0,-12-3 0,0 0 0</inkml:trace>
  <inkml:trace contextRef="#ctx0" brushRef="#br0" timeOffset="97835">22557 15071 18104,'-52'-4'53,"0"1"1,0-1 0,-1 3 0,0 1 0,2 4 91,4 7 1,1 4 0,0 2-1873,-7 5 1,-1 3 0,5 0 1759,3 2 1,5 3 33,-5 7 0,17 1 945,45 12-990,5-26 1,6-2-12,16 0 0,5-4-11,12 0 0,3-4-109,-16-4 1,2-2-1,4-1-1012,4 0 1,5-2 0,1 1-1,-4-2 1121,3 1 0,-3-1 0,0 0 0,1 0 0,0 0 0,-10-1 0,16-1 0</inkml:trace>
  <inkml:trace contextRef="#ctx0" brushRef="#br0" timeOffset="99133">24812 14096 16423,'5'-56'2185,"-3"11"-1995,-15 31-122,-12 6-46,-19 17-11,-13 10 6,10 7 0,1 6-29,8 2 1,3 2-246,-1 0 0,6 2 262,16-3 1,10-2 5,31 14 17,14-13 0,9-1-32,-12-8 1,3 0-1,0 1-19,4 4 1,1 2 0,-7 0-1,2 13 1,-13 0 61,-20-10 0,-12-3-11,-20-5 0,-10-4-6,1-7 1,-1-3 29,-6-1 0,2-2-5991,-8-2 5939,9-12 0,31-2 0,9-4 0</inkml:trace>
  <inkml:trace contextRef="#ctx0" brushRef="#br0" timeOffset="99301">25075 14685 16255,'4'0'347,"-1"0"-1344,-3 0-6040,19 9 7037,-10-6 0,12 6 0,-17-9 0</inkml:trace>
  <inkml:trace contextRef="#ctx0" brushRef="#br0" timeOffset="99450">25202 14376 12815,'0'0'0</inkml:trace>
  <inkml:trace contextRef="#ctx0" brushRef="#br0" timeOffset="99800">25489 14693 18462,'-17'-38'414,"-1"1"1,4 2 0,8 3-370,23 0-34,12 3 12,12 7-46,17 9-66,-6 34 27,-24-3 0,-2 4-73,5 26 124,-13-4-22,-12-25 122,4-10-10,8-30-45,12-26-40,-11 14 1,-1 0 5,12-19-180,-6 20 169,-12 34-661,1 35-4516,2 18 5188,2 4 0,-6-16 0,-4-28 0</inkml:trace>
  <inkml:trace contextRef="#ctx0" brushRef="#br0" timeOffset="99967">26207 14453 17521,'-1'35'-1484,"0"0"1,3 20-1,0-49 1,3-5-1</inkml:trace>
  <inkml:trace contextRef="#ctx0" brushRef="#br0" timeOffset="100117">26256 14143 17398,'-57'-19'-4818,"15"5"4818,36 14 0,6 0 0,0 0 0</inkml:trace>
  <inkml:trace contextRef="#ctx0" brushRef="#br0" timeOffset="100317">26457 13859 19067,'-20'62'18,"0"0"1,5-1 0,9-4-394,12-13 0,7-3-242,1-3 1,5-1-3379,8 4 1,2-3 3994,11 7 0,-1-7 0,-26-30 0</inkml:trace>
  <inkml:trace contextRef="#ctx0" brushRef="#br0" timeOffset="100703">27024 14248 16838,'-35'-7'918,"0"0"1,-29-3-807,20 9-22,8 3-90,13 7-67,9 12 78,29 7-45,5-2 12,24-8-34,-3-13 67,23-3 34,-1-2-40,-24-1 1,-2-1 5,15-3 0,-5-11 12,-27 0 22,3-6 67,-10-8 336,-3 4-190,-2 2-236,-3 11-11,-2 11-22,-1 12 0,0 6 11,9 29-3653,21 3 3653,5-24 0,3-2 0,4 6 0,18-20 0</inkml:trace>
  <inkml:trace contextRef="#ctx0" brushRef="#br0" timeOffset="101300">28592 14151 13510,'4'53'750,"-2"-10"606,-1-36-515,0-8-214,-1-13-78,-1-14-151,1-4 0,-1-5-214,0-2 1,2 0-23,7-4 1,3 3-163,8-10-22,18 31 22,-4 33 5,-8 6 1,0 6-62,1 3 0,-2 3-11,0-2 0,-2 0 33,9 16 34,-21-32 190,-5-8-66,-1-12 88,9-39-111,-1 11 1,3-3-30,8-11 1,4 1-17,-5 8 0,1 6-45,3 8 1,0 6-12,4 12-12,-5 23-21,-7 12-214,-11 5 0,-3 5-1798,3 3 1,-1 2 2044,-1-3 0,0-1 0,3 14 0,-2-37 0</inkml:trace>
  <inkml:trace contextRef="#ctx0" brushRef="#br0" timeOffset="101451">29329 13936 17532,'1'-4'235,"0"2"-1041,-1 2 806,0 23 0,0-17 0,0 18 0</inkml:trace>
  <inkml:trace contextRef="#ctx0" brushRef="#br0" timeOffset="101566">29434 13730 7223,'0'0'0</inkml:trace>
  <inkml:trace contextRef="#ctx0" brushRef="#br0" timeOffset="101754">29705 13752 20210,'-29'-21'168,"0"0"0,-10 5-336,64 55-448,2 7 285,-6-19 1,0 0-253,0 9-190,-11 1-1994,-24-13-3677,4-5 6444,-10-18 0,14-2 0,5-3 0</inkml:trace>
  <inkml:trace contextRef="#ctx0" brushRef="#br0" timeOffset="101967">30038 13295 19403,'-14'59'60,"0"1"0,2-2 0,8-3-60,12-11 0,4-3-342,-1 1 0,0-1-403,0-5 0,0 0 745,-3 4 0,0-3 0,0 1 0,-4-1 0</inkml:trace>
  <inkml:trace contextRef="#ctx0" brushRef="#br0" timeOffset="102117">30061 13686 17913,'44'-13'-551,"-1"0"1,1 5 0,3 1-1,-6 2 1,13 5 0,-13 1-1,0-1 1</inkml:trace>
  <inkml:trace contextRef="#ctx0" brushRef="#br0" timeOffset="102334">30820 13614 18362,'-35'-10'1103,"0"0"1,-28-6-981,12 11-179,21 6 45,4 8-12,22 4-290,35 18-359,28-2 644,-24-14 0,2-2 16,5-3 1,-1-3-639,14-3-471,-7-2-918,-6-3 2039,1-21 0,-22 16 0,0-15 0</inkml:trace>
  <inkml:trace contextRef="#ctx0" brushRef="#br0" timeOffset="102518">31253 13114 14652,'-4'-42'1621,"1"0"0,-1 3 1,-4 9-1409,-15 23-135,3 22-67,1 36 0,13-16 1,4 4-164,4 3 1,4 4-1,3-1-928,4 1 1,4 0 0,0 0-1635,-1-1 0,0-1 0,3-2 2714,13 11 0,-1-10 0,-7-15 0,-7-12 0</inkml:trace>
  <inkml:trace contextRef="#ctx0" brushRef="#br0" timeOffset="102717">31573 13404 19112,'-38'-1'213,"0"-1"0,-7 9 0,5 6-179,0 15-34,0 18 22,29-11-22,20-1-45,13 0-426,18-5-458,13-4-2119,-8-14 0,2-3 3048,-10-3 0,-1-1 0,0 0 0,-4-2 0,-2-2 0</inkml:trace>
  <inkml:trace contextRef="#ctx0" brushRef="#br0" timeOffset="103000">32126 13523 17532,'-51'-32'2219,"13"-5"-2556,59 2 24,15-19 341,-13 27 0,1 1 588,8-16-246,-17 22 0,-20 18 55,-30 20-335,-6 21-113,-2 9 23,26-18 0,6 2-33,11 19-90,13 5-1334,4 4-347,0 3-2376,-6 2 4180,-29-2 0,12-27 0,-15-10 0</inkml:trace>
  <inkml:trace contextRef="#ctx0" brushRef="#br0" timeOffset="103735">25096 15673 15146,'9'35'722,"0"-1"1,10 26-286,10-21-303,-2-17 23,14-1 0,-4-17 235,19-31-134,-29 6 0,-2-3-141,1-1 1,-3-2 173,8-24-167,-20 31-124,-5 18 22,-3 15 23,2 14-12,19 14-77,20-14 10,4-2-56,5-27 90,-22-14 12,-12-15 21,-8-9-5,-15 6 0,-6 0-73,-6 5 1,-3 1-80,-19-22-1019,-4 26-806,25 35-5962,9 4 7911,20 9 0,-8-9 0,10-6 0</inkml:trace>
  <inkml:trace contextRef="#ctx0" brushRef="#br0" timeOffset="103934">26096 15591 17992,'-46'0'846,"0"-1"0,-20 4-846,36 1-202,39 1-202,33-3 80,11-6 273,-9-2 1,1-2-1586,-5-2 0,-1 0-264,0 0 1,-4-2 1899,8-7 0,-33 12 0,-6 1 0</inkml:trace>
  <inkml:trace contextRef="#ctx0" brushRef="#br0" timeOffset="104234">26416 15450 19751,'-36'-21'314,"4"6"-314,19 22-45,6 7 134,35 4-190,0-3 1,4 0 32,3-1 1,1-1-84,6 3 1,-3-1-7,8 7-336,-16-3 403,-15-4-1557,-20-2 1647,-8-7 0,1-2 0,2-4 0</inkml:trace>
  <inkml:trace contextRef="#ctx0" brushRef="#br0" timeOffset="104800">27847 15381 15426,'9'2'728,"-2"0"-257,-7-2-404,-1 46-11,0-21 0,-1 35 0,1-37-45,1-8 493,0-5 1121,-5-11-784,-4-26-584,-1-3-33,-1-21-78,6 7 100,3-16-212,12 9-34,8 4 0,16 21-11,8 19-12,3 11 12,2 15 0,-5 14-124,-8 11-313,-10 16 460,-16-15 279,-7-5 22,-5-28-279,1-24 11,10-13-23,18-35-56,-5 32 1,3 1 11,19-23-34,-2 24 0,-22 38-202,-6 10-795,-5 15-1020,0 5-975,5-2 3048,7-5 0,-8-16 0,2-7 0</inkml:trace>
  <inkml:trace contextRef="#ctx0" brushRef="#br0" timeOffset="105017">28664 15283 20210,'-24'23'-230,"0"0"1,5 16 162,62-4-449,6-18-1826,13-13-4426,-18-4 6768,1 0 0,-20 0 0,-5 0 0</inkml:trace>
  <inkml:trace contextRef="#ctx0" brushRef="#br0" timeOffset="105400">29577 15232 18933,'-33'-23'403,"0"-1"1,1 4-1,0 4-381,-21 7-11,13 15 1,-2 9-40,4 7 0,1 4 28,1 1 0,4 3 5,8 4 1,10 0 16,19 11-22,18-9-380,18-11-282,13-12-391,2-11-62,-16-16 0,-2-8 1076,-4-9 0,-4-7 169,-6-1 1,-3-6 0,-2-1-300,0-14 0,-6-1 460,-7 15 1,-1 0-1,-3 2 106,1-3 1,-6 2 392,-7-4 0,-10 6-678,-8 14 0,-6 9-129,-9 12 1,0 11-108,7 9 1,5 9-236,6 11 1,13 6-219,19-5 0,13 0-2213,9 1 0,8 0 0,0-2 2618,13 7 0,1-3 0,2 1 0,-4-4 0,1-7 0</inkml:trace>
  <inkml:trace contextRef="#ctx0" brushRef="#br0" timeOffset="105684">30075 15284 17252,'25'-26'-97,"-1"-1"0,7-4 0,0 0 287,8-10 2017,-5-8-1400,-30 16-291,-26 15-146,-13 19-90,-11 26-247,21 22-11,31-6 1,11 1-505,3-3 0,8-3-895,18 5 1,5-3-1560,-8-11 1,-1-3 2935,-2-2 0,-2-3 0,6 4 0,-16-11 0</inkml:trace>
  <inkml:trace contextRef="#ctx0" brushRef="#br0" timeOffset="106499">25480 16501 15034,'-7'49'406,"-1"0"0,1 0 0,-3 9 0,0 0-361,2-11 0,-2 1 0,1-3-45,1 3 0,2-3 67,3 4 0,7-2-39,10-15 0,4-3 28,18 19 45,21-40-79,-15-27 90,0-17-529,-11-14 663,-12-6 124,-13 1-71,-39-2-737,-10 26-4100,-13 15 4538,19 23 0,21 5 0,16-6 0</inkml:trace>
  <inkml:trace contextRef="#ctx0" brushRef="#br0" timeOffset="106836">25949 16860 19045,'9'21'-963,"13"-7"368,36-26 556,-14-4 0,3-4 89,-5-4 1,-1-1-18,2 0 1,-3 1-34,4-6 572,-29 41-1,-19 29-431,-2-5 0,-1 3-314,-3 5 0,0 4 200,1-3 0,0 4 1,2-1 1,1 15 0,3 0-34,2 4 1,3-5-113,1-23 0,2-5 6,1-1 68,-17-25-2634,-18-26 2678,1-30 0,2 17 0,14-11 0</inkml:trace>
  <inkml:trace contextRef="#ctx0" brushRef="#br0" timeOffset="107350">27858 16777 17174,'0'45'407,"0"0"0,-1 2 0,2 5-340,1-3 0,1 5 1,0-1-831,-2 0 0,0 0 1,1 0 788,0-1 0,2 0 0,-2-3-9,-1 9 0,-1-9 868,0-8 986,0-32-1299,-7-58-483,2 18 1,0-4-387,-2-24 1,-1-4 335,1 1 1,1-2-568,2 13 1,2-1 0,0-2 523,-1-3 0,1 0 1,3-4-9,4 1 1,2-4 0,2 1 0,4 2 114,1 10 1,2 2 0,3 1 0,4 2-104,7-4 0,5 0 0,3 4 0,1 8 0,6 4 0,3 8 0,3 7-338,4 8 0,3 6 0,-3 4 332,13 7 1,-4 7-57,-1 2 1,-4 4 172,-6 3 0,-13 10-475,-24 19 0,-22 6 386,-24-14 0,-17-1 1,-2 0-68,13-9 1,-2 0 0,-1-1 0,-4-2 44,-11 1 0,-6-2 0,-1-2 0,1-2-9,4-4 1,0-2-1,1-1 1,5-2-321,1 0 1,5-1 0,-1 0-453,-3 0 0,-1 1 1,12-3-2369,9 1 3149,46-7 0,-8-5 0,15-2 0</inkml:trace>
  <inkml:trace contextRef="#ctx0" brushRef="#br0" timeOffset="107583">28843 16974 9677,'0'0'0</inkml:trace>
  <inkml:trace contextRef="#ctx0" brushRef="#br0" timeOffset="107950">28843 16974 18138,'-19'42'109,"1"-1"0,-1 1 0,-6 15 0,6-1-70,15-10 1,4-3 49,-1 9 516,1-29 281,0-26-338,2-46-453,5 1 1,2-7-91,-1-5 1,0-3-449,1 11 1,2-2 0,0 2 442,3-13 0,1 4-11,0 2 0,3 2-1,-3 9 1,6 6-23,6 14 1,5 14 38,3 32 1,0 14-6,1 0 0,-2 7-321,-10 2 1,-1 5-1,-3-2 293,1 7 0,-3-2-353,-3-2 0,-1-1-56,-3-5 0,-3-1-633,-1-4 0,-2-2-7617,0 20 8687,-5-12 0,0-22 0,-1-8 0</inkml:trace>
  <inkml:trace contextRef="#ctx0" brushRef="#br0" timeOffset="108118">28862 17163 18787,'59'-22'-1093,"0"1"1,0 0 0,-14 2 0,-2 2-1,-2 3 1,11 5 0,-7 4 0,-9-1-1</inkml:trace>
  <inkml:trace contextRef="#ctx0" brushRef="#br0" timeOffset="108317">29546 16647 19190,'2'-7'90,"0"1"-85,14 31 1,6 13-443,14-6-784,0 9 1,4-2-506,-6-22 1,2-7 1775,2 0 1,-2-2 0,7 0 0,-10-5 0</inkml:trace>
  <inkml:trace contextRef="#ctx0" brushRef="#br0" timeOffset="108483">30090 16618 18026,'-36'51'160,"0"-1"1,0 0-1,0 1 1,-1 2-1,3-2 1,3-1-367,5-4 1,4-1 0,5-4-658,4 1 0,6-2 863,6 6 0,3-3 0,-1-1 0,8 1 0</inkml:trace>
  <inkml:trace contextRef="#ctx0" brushRef="#br0" timeOffset="108933">30361 16907 18899,'-15'54'7,"0"1"1,1-14 0,4-2-8,15 24 224,-1-42-157,5-37 90,-4-22-62,-3 0 1,-1-4-552,1-1 1,0-3 505,0-8 0,1-2-44,2-5 0,1-4-1,-1 18 1,3-5-1,0 0 1,1 1 9,4-11 0,2 0 0,1 2 22,-2-1 0,1 1 1,2 5-38,5-5 0,1 12 22,5 19-44,1 20 33,9 28-56,10 16 56,-18-7 1,1 7-180,-3 1 1,1 4-1,-3 2-407,-5 1 0,-4 0 0,-4 3 264,-5 6 1,-5 2 0,-5-4-82,-11 6 1,-11-6 380,-15-10 0,-6-10-34,8-15 0,-2-5-4346,-5-2 0,2-5 4391,-12-6 0,8 1 0,35-7 0</inkml:trace>
  <inkml:trace contextRef="#ctx0" brushRef="#br0" timeOffset="109367">31109 16653 18854,'-8'60'37,"1"1"1,0 7-1,2-4-31,5-28 0,0-2 50,0 30 369,0-51-133,0-69-225,0 21 0,0-5-256,0-12 0,-1-8 0,3 0 211,3 5 1,2 0-1,2-1 86,1-6 1,3-1-1,0 4-35,6-9 0,5 11-73,-1 22 0,2 11 192,11 14-209,-5 26 0,3 11 6,4 10 0,0 8-207,-8-3 0,0 5 1,-4 1-220,-3 3 0,-3 3 0,-4-3-731,1 11 0,-7-4-104,-10-7 1,-6-6-5474,-13 2 6875,-8-15 0,10-16 0,4-10 0</inkml:trace>
  <inkml:trace contextRef="#ctx0" brushRef="#br0" timeOffset="109534">31212 16706 18854,'52'-25'-904,"0"-1"0,0 2 1,2 3 903,11 2 0,-3 4 0,1 1 0,-23 3 0,0 0 0</inkml:trace>
  <inkml:trace contextRef="#ctx0" brushRef="#br0" timeOffset="109783">31957 16074 20490,'-5'67'22,"2"-10"1,2 7 3,0-17 0,1 3 0,1-1-762,-2 0 1,1 0 0,1-1 712,-1 19 1,5-6-124,15 3 200,22-17-4,-9-30 1,9-4-36,14-4 0,10-3 0,2-1-620,-11-1 0,2-1 0,1 0 0,0 1 527,6 0 1,1 1-1,-1 0 1,-5-1-1,1-2 1,-5 0-1,-6 2 1,-13 2 0,0-1-1</inkml:trace>
  <inkml:trace contextRef="#ctx0" brushRef="#br0" timeOffset="110100">27882 18158 17174,'46'-10'582,"0"0"1,0 0 0,6-2-1,1 0 1,2-2-449,4-1 1,1-2-1,8-1-916,-20 6 1,4-1 0,3 0-1,2-1 1,2 0 0,1 0-1,1 2 782,0 0 0,1 0 0,1 0 0,1 1 0,2-1 0,1 1 0,1 1 0,2-1-173,-9 2 1,1 0 0,2 0 0,0 0-1,2 0 1,0 0 0,1 1 0,0-1 0,-1 2-1,0 0 1,0 0-462,-1 1 0,2 0 1,-1 0-1,1 1 1,0 0-1,-1 1 1,0-1-1,-1 2 1,-1-1-1,-2 1 0,-1 0 606,8 0 1,-1 1-1,-1 0 1,-1 0-1,-2 1 1,-3 0 0,-1 1-1,-2-1 1,11 1-1,0 1 1,-5 0 0,-6 0-1,-8 0 1,-3 2-1,0 0 1</inkml:trace>
  <inkml:trace contextRef="#ctx0" brushRef="#br0" timeOffset="110350">29144 17978 18317,'62'-12'297,"1"0"0,-15 3 0,2-1 0,7-1-120,-7 1 0,7-1 1,3-1-1,2 0 0,-1 1 1,-3 0-1286,5-1 1,-3 1-1,0 0 1,1 0-1,5 0 1108,-5 1 0,3-1 0,3 0 0,0 1 0,1-1 0,-3 2 0,-2 0-180,-2 1 1,-2 1-1,-1 0 1,-1 1-1,0 0 1,0 1 100,1 0 1,0 0 0,0 1-1,0 1 1,-1-1 0,0 1-261,8 0 1,0 1-1,-1-1 1,0 2-1,2-1-959,-5 1 0,1 0 0,1 1 1,-1-1-1,-2 1 0,-4-1 1204,6-1 0,-4 0 0,-2 0 1,0 1-1,15 0 0,-1 2 1,-13-3-1,-2-5 0</inkml:trace>
  <inkml:trace contextRef="#ctx0" brushRef="#br0" timeOffset="125449">29111 17997 12434,'-9'6'2330,"3"-1"-1769,6-5-214,48-14-168,-8 4-550,3-1 1,4-1 437,-8 4 0,0-1-67,7 0 0,2-1-382,5 1 1,1-1 381,4 0 0,4-1 0,-4 2 0,5-2 0,0 0 7,0 0 1,1 0-1,1-1-5,-10 3 1,2-1 0,0 0 0,-2 0-141,7-1 0,-1 1 0,-5 1-2580,7 0 1,-7 2 2717,5 1 0,-37 6 0,-23 0 0</inkml:trace>
  <inkml:trace contextRef="#ctx0" brushRef="#br0" timeOffset="161866">16856 16582 14103,'-5'6'2443,"1"-2"-1759,4-4-147,47-4-222,16-9-938,-22 5 1,7-1 0,1 0 663,6-4 0,3 0 1,3-1-579,-6 1 0,3 0 1,1-1-1,2 1 572,-6 1 1,-1 1 0,3-1 0,2 0 0,5 0-34,-7 2 1,4 0 0,2-1 0,3 1 0,2-1 0,0 1 0,0 1 0,0 0-187,-9 1 1,0 2 0,1-1 0,0 1-1,1 0 1,0 0 0,0 0 0,0 1 0,0-1-1,0 1 178,-1-1 0,0 0 1,1 0-1,0 0 1,-1 1-1,1-1 1,-1 1-1,0 0 1,-1 1-1,0 0-228,3 0 1,1 1 0,0 0 0,0 0 0,-2 0 0,0 1 0,-3 1-1,-2-1 1,-4 1 163,13 0 1,-5 1-1,-3 0 1,-1 0-1,0 1 87,11 0 1,-1 0-1,-3 0 1,-8 0 99,15 2 1,-32-4 555,-40-3-584,-38 0 1,-22 3-49,6-3 0,-6 0 0,1 0 187,6 2 1,1 0 0,0 1-214,-2 0 0,-1-1 0,0 2 3,1-1 1,1 2 0,0 1 591,-3 2 0,0 1 1,6 1-566,-4-2 0,21 6 123,40 7-146,30-11 0,17-8 265,5-1 0,9-2 0,-1-2-276,-2-1 0,1 0 1,3-2 5,-13 1 1,4 0 0,1-2 0,-1 1 0,-3 1-47,1 0 1,-2 1 0,-1 0 0,-2 0-55,14-4 1,-3 0 0,-15 2 1500,-10-1-1435,-62 8 1,-18 3-152,-5-1 0,-3 0-348,-7 1 0,-2 0 190,0 1 1,-4 1-624,12 0 1,-3 1-1,2 0-1774,-10 3 1,2-1 2722,4 2 0,6 0 0,3 0 0,39-3 0</inkml:trace>
  <inkml:trace contextRef="#ctx0" brushRef="#br0" timeOffset="163598">1579 9177 10854,'-5'-40'93,"0"0"1,-1 2-1,-4 4-93,-14-1-11,-6 2-79,-2 5-66,-1 6-1963,-12 4 2119,14 8 0,3 2 0,18 7 0</inkml:trace>
  <inkml:trace contextRef="#ctx0" brushRef="#br0" timeOffset="163900">1157 8909 16759,'38'-29'242,"-1"1"0,4 6 0,7 0 0,4 1 1,1 0-1371,-4 2 0,1 1 1,2-1-1,1 1 1,2 0 1132,1 0 1,1-1-1,3 1 1,-1 0 0,0 0-1,-2 2 4,2-1 0,-3 1 0,1 1 0,0 1 0,3-2 8,2 1 0,2 0 1,3 0-1,-1 0 0,-1 1 1,-3 1-36,0 0 0,-3 2 0,0 0 0,-2 1 0,-1 0 300,9-2 0,-1 0 1,-4 2-1,-12 6 312,15 12-468,-86 6 1,-31 6 0,-2 0-101,2 0 1,-1-1 0,-1-1-528,2 2 1,-1-1-1,7-5-3959,2-2 1,21-10 4459,67-27 0,0 2 0,12-1 0</inkml:trace>
  <inkml:trace contextRef="#ctx0" brushRef="#br0" timeOffset="184598">17782 11915 11504,'7'0'-34,"-2"0"34,-5 0-841,0 0 1,0 0 0</inkml:trace>
  <inkml:trace contextRef="#ctx0" brushRef="#br0" timeOffset="198549">7913 4964 13454,'-29'-31'45,"4"6"0,25 28 22,-1 4 34,1 7 11,0 8 11,-1 7-34,0 10 12,-2 8-67,0 12-378,1-23 0,-1 2 394,0 6 1,0 2-6,-1 8 0,0 2-12,0 6 1,1 6 5,1-17 0,0 4 0,1 3 1,-1 1-20,1-6 0,0 1 0,0 1 0,0 3 0,0 1-426,0-5 1,-1 3-1,1 2 1,-1 1-1,1-1 1,-1 0 0,0-2 436,0 2 1,1-3 0,-1 0-1,0 0 1,-1 2 0,0 3 17,-1-2 0,0 3 0,-1 2 0,0 2 0,0-1 0,-1-1 0,1-3 0,0-3-441,-2 10 1,1-5 0,-1-1 0,0 1 0,0 3 400,1-7 1,-1 1 0,0 2-1,-1 1 1,1 1 0,-1 0 0,1 0-149,0-7 0,0 1 0,0 0 0,-1 1 0,1 0 0,0 0 0,0 0 0,1 1 144,-1 2 1,1 1 0,0 0-1,-1 0 1,2 1 0,-1 0 0,0-1-1,0 0-99,1 1 1,-1-1-1,0 1 1,1 0-1,-1-1 1,1 0-1,0 0 1,1-1 96,0 6 0,0-1 0,0 1 0,0-1 1,2-2-1,-1-1 0,2-4 64,0 4 0,0-4 0,2-1 0,0 0 1,1 4-46,0-7 0,1 3 1,1 0-1,0 2 1,0 0-1,0 0 0,0-1-8,1-1 1,-1 0-1,1 0 1,0 0 0,0 0-1,0 2 1,0 1 0,1-1 0,-1 2 1,1 1-1,0 1 1,0 0-1,-1 0 1,1-1-1,-2-2 2,1 4 1,0 1 0,0-2-1,-1 0 1,0-1 0,0-2-1,-1-2-11,1 9 1,0-2 0,-1-2 0,-1-2 0,0-1 4,0 8 0,-1-1 0,-1-3 1,1-5 14,-1-3 0,0-5 0,0 0 212,1 0 0,0-2 0,0 1-227,0-3 0,1 0 1,0 2 3,3 12 0,2 2 0,0 1 13,-1-16 0,0 0 0,0 0 0,0 0-14,3 14 1,0 0 0,0-1 295,-1-4 1,0-2-1,0-3-265,-1 0 0,0 0-27,-3-9 1,0 2 0,-1-2 635,0 14 1,0-1-611,-1 0 1,-1-4 2565,-1 7-2542,0-37 988,0-20-731,0-4 1047,0-7-1338,0 2 89,0-3-123,0 4-112,0 6 112,0 27 34,-3 30-34,0-25 0,1 2 0,-2 7 0,0 0 11,-5 21-11,3-2 0,2-5-6,2-24 1,2 1-17,2 24-2,3-4-20,3-15 10,2-19-11,7 3 68,5-3-46,11 4 23,-3-9 11,1-2 12,-7-6-23,1-2 0,2-3-67,1-1 67,3 0 33,22-7-33,-20-1 0,1-1 0,2-1 0,1-1-207,4-3 0,-1 0 207,-7 1 0,1 0 11,22-7 0,5-2-4,-16 6 1,2-1 0,3 0-6,-3 1 1,4-1 0,-1-1 0,-1 2-616,8-3 0,-1 1 0,-1-1 613,2 1 0,-1 0 0,3-1-3,-8 3 0,1 0 1,1 0-1,-2 1 3,5-3 0,-1 1 0,3-1 0,-2 1 0,5-1 0,-1-1 0,-3 2 0,1-2 0,-3 2 0,4-3-7,-10 4 0,2-1 1,3-1-1,0 0 1,1 0-521,5-3 1,1 0 0,1-1 0,0 0 0,0 1 521,0-1 1,1 0-1,-1 0 1,0 0-1,0 0-7,1-1 1,1 0 0,-1 0 0,-1 0 0,-4 2-199,0-1 0,-5 2 0,1 0 0,5-1 210,-8 1 0,4 1 0,1-2 0,1 0 0,1 0 0,0 1 3,3-2 1,0 0 0,1 0 0,1 0-1,1-1 1,2 0-152,-7 2 1,2-1-1,1 0 1,1 0 0,0-1-1,1 1 1,0-1 0,-1 0 148,-5 2 0,1 0 0,0 0 1,1 0-1,-1 0 0,0 0 0,-1 0 1,-1 0-1,-1 1-82,5-2 0,-1 0 0,-1 0 0,0 1 0,-2-1 0,1 1 0,0-1 82,0 1 1,0-1 0,0 1-1,-1-1 1,0 1 0,-3 1 0,-1 0-5,5-3 1,-3 2 0,-2 0 0,1 0-1,0 0 67,1-1 0,0 1 0,0 0 0,0-1 0,0 1-64,0 0 0,-2 0 0,1 0 0,1-1 0,3 0 1,-6 2 1,3-1-1,1 0 1,1-1 0,1 1-1,-1-1 1,1 1-4,1-1 0,1 0 1,0 0-1,0 0 1,1-1-1,-1 1 1,0 0-89,0 0 1,-1 0 0,1 0 0,-1 0 0,1 0 0,-1 0 0,-1 0 89,-2 1 0,1 0 0,0 0 0,-1 0 0,-1 1 0,-2 0 0,-3 0 37,5-1 0,-4 0 1,-1 1-1,1-1 1,4-1-43,-4 0 0,2 0 0,2-1 0,0 0 1,2-1-1,-1 0 0,0-1 6,0 1 1,0-1 0,-1 0-1,1-1 1,1 0 0,1 0-1,2-1-1,-7 3 0,3-1 0,1-1 0,0 0 0,1 1 0,-1-1 0,0 0 0,-2 1 0,-2 1-7,4-2 1,-2 1 0,0 0-1,-1 0 1,-2 1 0,1 0 0,-1 0-25,6-2 1,0 0-1,-1 0 1,0 1-1,-3 0 1,-2 2 30,7-3 0,-3 2 0,-2 1 0,1 0 8,0-1 1,-1 0-1,1 1 1,0-1-9,-1 0 0,1 0 0,-1 0 0,1 0-9,0 0 1,1 0-1,0 0 1,0-1 5,-1 1 0,0-1 1,2 0-1,3-1 62,-7 2 0,2-1 0,2-1 0,1-1 0,1 0 1,-1 0-67,-5 3 1,0-1-1,1 0 1,0-1 0,0 1-1,0-1 1,0 1-44,0 0 0,1 0 0,-1-1 0,1 1 0,-1 0 0,0 0 0,-1 0 40,8-3 1,1 0 0,-1-1 0,-1 2 0,-2 0-1,-1 2 10,-4 2 0,-3 1 0,-1 1 0,0 1 0,1 0 31,12-6 0,0 1 0,0 0 0,0 1-54,-1 0 1,-1 1-1,2-1 1,4-1 23,-10 3 1,3 0 0,2-1 0,2 0 0,0-1 0,-1 1-2,-6 1 0,1 0 0,0 0 0,0 0 0,1 0 0,-1 0 0,1 0-14,-1 0 1,1 0-1,1 1 1,-1-1-1,0 0 1,-1 0-1,1 0 14,-2 0 0,0 0 0,1 0 0,-2 0 0,0 1 0,-1-1 0,-3 2-57,7-3 0,-3 1 0,-1 1 0,0-1 1,0 1 58,2-2 0,0 0 0,0 0 1,0 0-1,0 0-2,1-1 0,0 1 0,0-1 0,0 1 0,1 0 0,-1-1 0,1 0 0,0 1 0,1 0 0,-1-1 0,0 1 0,-1 0 0,1 0 0,2 0 0,2-1-2,-5 2 0,3 0 1,1-1-1,1 0 1,1 0-1,0-1 1,0 1-12,-6 2 0,0 0 0,0-1 0,1 1 0,0-1 0,0 1 0,-1 0 0,1-1 13,0 1 0,-1 0 0,1-1 0,0 1 0,0 0 0,-1 0 0,0 0 0,0 0 3,5-3 0,1 1 1,-1 0-1,0 0 0,-2 0 1,-1 1-1,-3 1-3,6-3 0,-4 2 0,-1 0 0,0-1 0,5-2 9,-5 2 0,2-1 1,3-1-1,0 0 1,1-1-1,0 0 1,-1 0-3,-7 2 0,0 0 0,0 0 0,1 0 0,-1 0 0,2-1 0,0 0 0,1-1-6,2 0 0,1-1 0,1 0 0,1-1 1,0 1-1,0-1 0,-1 0 0,-2 1 1,-3 1-1,5-2 1,-2 1-1,-1 0 1,-2 0 0,-1 0-1,0 1 1,0 0 21,3-2 1,-1-1 0,0 2 0,-1-1-1,-4 2 1,-2 0-24,2-2 0,-3 1 0,-2 1 0,-1 0 0,-2 0 0,0-1 0,-1 1 0,-1 0-11,12-8 0,-2 0 0,-1 0 193,-1 1 1,-1-1 0,-1 1-183,-2 0 0,-1 0 0,2-1 16,-2 0 1,2-1-1,1-1 1,-1 0-211,-2 1 1,1 1 0,-1-1 0,1 0 381,-1 1 1,0-1-1,-1 1 1,0 1-189,8-6 0,-1 1 0,-5 3 16,3-2 1,-2 0 476,-6 5 1,1-3 0,0 0-476,-1 1 1,-2-1 0,2-1-5,4-5 1,1-1 0,-4 1 311,6-5 0,-6 2-309,-8 7 0,-4 2-6,5-9 771,0 0-794,4-1 12,-17 20 0,1-1 586,4-1 1,3-1-580,3 0 1,4-1 0,3 0-12,7-2 0,3 0 1,1 0-347,0-1 1,-1 1 0,2 0 349,1 2 0,0 1 0,-3 2-12,4-2 1,-1 0 88,-7 3 0,2-2 0,0-1-62,-2 1 0,-1-2 0,2-1 37,8-5 1,0-2-1,-3 0-261,-13 9 0,-3 0 1,-2 1 252,10-11 1,-6 1 56,-2-7 628,-11 4-393,-13 6 1254,-8 4-1523,-11 5 459,-19-2-481,-7 7 836,-1 4-881,11 7 0,16 7 22,4 0-55,0 1 22,-1 0 11,-3 1-23,-1-1 46,-1 1 21,0-1-21,-2 0-23,-3 0-45,-10-6 112,-4-2-56,0-6 1,3-1 21,6-2-33,-9-16 11,-11-8-28,10 12 1,-3 0 10,3 5 1,-2 1-250,-4-2 1,-1 2 243,2 5 0,0 2 11,-3-3 0,-1 0 11,-3 0 0,-1 0-11,-3-2 0,0 1 0,-2-1 0,-4 1 0,0 1 0,-5 0 0,-2 0-829,8 5 1,-3 0 0,0 0 0,0 0 830,-1 0 1,0 1 0,-1-1 0,0 1-1,-3 1 1,-1 0 0,1 1 0,3 1-289,-3-1 0,2 2 0,-3-1 286,-2 0 0,-3-1 0,-3 0 0,0 0-3,9 3 1,0-1 0,-1 0 0,-1 1-1,-3-1-310,0 0 0,-4 1 0,0-1 0,-2 1 0,3-1 0,1 1 319,-2 1 1,2-1 0,1 1 0,1 0-1,-1 0-6,-1 1 0,1 0 0,-1 1 0,2-1 0,3 2-284,0-1 1,3 1 0,0 1 0,0-1 272,-2 0 0,0 0 0,0 1 0,-1-1 11,-1 1 0,0-1 0,-1 1 0,1 0-3,-1-1 0,0 1 0,0 0 0,0 0 79,-1-1 1,1 2 0,-1-1-1,-5 0-80,9 0 0,-3 1 1,-3-1-1,-1 1 0,0 0 1,-1-1 3,6 1 0,-2 0 0,0 0 0,0 1 0,-1-1 0,0 0 0,1 0-99,-1 0 0,0 0 0,0 1 0,-1-1 0,1 0 0,0 0 0,0 0 95,0 1 1,-1-1 0,0 0 0,1 1 0,1-1-1,1 1 1,2-1 48,-6 0 0,4 1 0,0-1 0,-1 0 0,-4 0-50,12 1 1,-2-1 0,-2 1 0,-2-1 0,0 0 0,0 0 0,-1 0 0,1 0-3,-1 0 0,0 0 0,0 0 0,-1-1 0,0 1 0,-1 0 0,-1-1 0,-2 1-38,5 0 0,-2-1 0,-1 1 0,-2 0 1,0 0-1,0-1 0,1 1 0,1 0 0,1 0 1,2-1 25,-4 1 1,2 0 0,1 0 0,1-1 0,1 1-1,0 0 1,0 0 0,1 0-43,-7 0 0,-1 0 0,1 0 0,1-1 0,1 1 0,2 1 0,2-1 11,-6 1 1,4 0 0,1 0 0,1 0 0,-2 0 49,0 0 1,0 0 0,-1 0 0,0 0-1,1 0-14,-1 0 1,-1 1 0,1-1 0,0 0-1,-1 1 5,0-1 0,0 0 0,-1 1 0,0-1 0,0 1-34,1-1 1,0 1-1,-1-1 1,-2 1 0,-3-1-5,12 1 1,-1 0 0,-2 0 0,-2 0 0,-1 0-1,0 0 1,-1 0 0,1 0 44,4-1 1,-1 1 0,-1 0 0,1 0 0,-1 0-1,0 0 1,-1 0 0,1 0 0,1 0-25,-1 0 1,0 0-1,0 0 1,0 0-1,1 0 1,-1 0-1,0 0 1,1 0-1,0 0 26,-5 0 0,-2-1 0,1 1 0,0 0 0,1 0 0,1-1 0,2 1 0,2 0 18,-1-1 1,3 1-1,2-1 1,0 1-1,-2-1 1,-3 0-11,3 1 0,-2-2 1,-2 1-1,0 0 1,-2-1-1,0 1 1,0 0-1,0 0-3,7 0 0,-1 0 0,0 0 0,0 0 0,0 0 0,-1 0 0,-1 0 0,0 1 0,-2-1-4,3 0 0,-1 0 0,0 0 0,-2 0 0,0 1 0,-1-1 0,0 0 0,0 0 0,0 1 0,0-1 0,1 1 0,0-1 0,0 1 0,-1 0 0,0 0 0,0 0 0,0 0 0,1 0 0,0 0 0,1 0 0,1 0 0,2 0-8,-4 0 1,2 1 0,0-1-1,2 1 1,0-1 0,0 1-1,1-1 1,0 1 0,0-1 4,-6 1 1,0 0-1,-1-1 1,2 1 0,0 0-1,1-1 1,2 1-1,2 0 2,-2 0 0,2 0 0,1 0 0,2 0 0,0 0 0,-1 0 0,-1 0 0,1 0 0,0 0 0,0 0 0,0 0 0,0 0 0,-9 1 0,0-1 0,0 1 0,-1 0 0,-4 0 0,9 1 0,-3 0 0,-2 0 0,-1 1 0,0 0 0,0 0 0,0 0-14,8 0 1,0 0-1,0 1 1,-1-1 0,1 1-1,-1 0 1,1-1 0,0 1 15,0 0 1,0 0 0,-1 0 0,1-1 0,0 1-1,1 0 1,0 1 0,0-1-3,-4 1 0,-1 0 0,1 1 0,1-1 0,1 0 0,2 1 0,2-1 0,-5 1 0,5-1 0,1 1 0,-1-1 0,-5 2 32,5-1 1,-2 0-1,-2 1 1,-1 0 0,-1 0-1,-1 0 1,2 1-33,-3-1 0,1 1 0,-1 0 0,0 0 0,-1 1 0,-2-1 0,0 1-3,5-1 1,-2 1-1,-1-1 1,-1 1-1,0 0 1,0 0-1,1 0 1,2 0 0,2-1 3,-6 2 1,3-1-1,0 0 1,2 0 0,0-1-1,1 1 1,0 0 9,-7 1 1,1 1 0,0-1 0,1 0-1,3 0 1,4-1-18,-7 2 1,5-2-1,2 0 1,0 1 5,1-1 0,0 1 0,1-1 0,1 0 0,2 0 0,0 0 0,1-1 0,0 1 137,1-1 1,1 1 0,0-1 0,0 1-131,-14 2 1,1 0-1,-3 2-10,16-3 1,-2 1 0,-1 1 0,0 0 0,0 1-60,-1 0 0,1 1 0,-1 0 1,1 1-1,-1-1 62,1 1 0,0-1 0,1 1 0,0 0 0,1 0 0,-9 3 0,0 1 0,2 0 0,4-2 351,2-1 1,4 0-1,-2 0-348,-11 3 1,-3 2 0,3-2-4,6-1 0,1-1 0,-1 0 0,-5 2 0,-1 0 0,5-2 0,-3 1 0,5-2 0,11-3 0,3-3 0,-7 2 1682,6-1-1671,6-3 1132,8 1-1110,4-3 3154,2 1-3288,10-1 654,2-1-620,16-1-808,10-1 875,33 2 0,-25-4 0,14 1 0</inkml:trace>
  <inkml:trace contextRef="#ctx0" brushRef="#br0" timeOffset="205049">2507 8481 17790,'-55'0'292,"14"1"-281,40 0 34,27 0 89,27 0-106,-8 0 0,4-1-1091,14-3 0,4-1 1066,-15 1 1,2-1 0,0 0-410,6-2 0,0 0 0,1 0 406,4 0 0,0 0 0,0 0-38,0 1 1,0 1 0,-2 0 29,-3 1 1,-2 1 0,-2 0-1,-9 0 1,-1 1-1,-4 1-31,1 1 0,-8 3 39,-12 8 146,-64 7-53,0-6 0,-11 0 1,-1-1-502,-5 1 1,-1-1-1,-1 0 483,1-1 0,0 1 0,3-1-64,-12 1 1,12-1 934,24-3-924,46 3 23,25-5 0,14-3-258,-3 1 0,6-1 0,1 1-76,-7-1 1,3 1 0,-1-1-1,-2 1 289,6 2 0,-3 0 0,-4 0 0,6-2 0,-13 3 0,-20 5 0</inkml:trace>
  <inkml:trace contextRef="#ctx0" brushRef="#br0" timeOffset="-197375.73">6579 875 15527,'13'48'93,"1"0"0,0 2 1,-2-1-44,-1-3 0,-2 1-747,0 2 0,-1 1 697,0-1 0,-2 1-717,0-2 0,0-1-1737,0-4 1,0-1 2453,1-4 0,0-5 0,1 5 0,-1-15 0</inkml:trace>
  <inkml:trace contextRef="#ctx0" brushRef="#br0" timeOffset="-197164.73">7019 977 16961,'2'51'-376,"0"-1"1,-1 1-1,1 0 1,3 11 0,2-2-1,4-4-1389,11 5 1,2-6 1764,-3-9 0,-3-8 0,-5-11 0,-9-8 0</inkml:trace>
  <inkml:trace contextRef="#ctx0" brushRef="#br0" timeOffset="-197031.73">6618 1391 9207,'37'-23'0,"-1"1"0,-6 4 0,-1-1 0</inkml:trace>
  <inkml:trace contextRef="#ctx0" brushRef="#br0" timeOffset="-196745.73">7590 1162 18406,'-28'36'-64,"1"0"1,2 0 0,7 0-285,23 22-369,13-20 0,10-2 325,8-9 0,6-4 392,9 3 0,2-8 134,-10-12 1,-4-7 515,16-14 55,-39-11-380,-10-8-123,-13-2-213,-30-16-2644,-18 16 2655,21 18 0,1 3 0,-12 3 0,22 11 0</inkml:trace>
  <inkml:trace contextRef="#ctx0" brushRef="#br0" timeOffset="-196364.73">8104 1234 18989,'-29'22'-51,"0"-1"1,13 22 5,48-13 17,12-16 0,6-7 28,-5-10 0,2-6 45,9-2 0,1-3-45,-7-2 0,-4-1-17,-13 4 0,-3 2 6,16 0 11,-21 18 11,11 8 45,0-2 90,1-4-113,-15-19 1,-14-13-12,-11-7-44,-18-21-493,-13-1-1777,13 25 1,1 2 2291,-11-7 0,17 19 0,14 12 0</inkml:trace>
  <inkml:trace contextRef="#ctx0" brushRef="#br0" timeOffset="-196031.73">10130 938 19090,'-40'6'56,"1"0"0,1 1 0,3 3-56,-10 21 0,9 15-12,29-4 24,18-6 32,27-15-32,9-17 16,-11-9 0,1-3 16,26-11-872,-3 0 480,-31 12-761,-20 22-919,-9 14-1199,4 4 3227,9 1 0,-6-16 0,5-5 0</inkml:trace>
  <inkml:trace contextRef="#ctx0" brushRef="#br0" timeOffset="-195847.73">10425 1283 18810,'8'-49'743,"1"0"0,2 4 1,3 5-812,20-11 12,1 29 33,7 37-100,0 19-264,-17-10 0,1 2 34,2 2 0,2 0-1362,10 12 1,3 1 1714,-2-7 0,-1-1 0,-9-4 0,-3-4 0,13 4 0</inkml:trace>
  <inkml:trace contextRef="#ctx0" brushRef="#br0" timeOffset="-195330.73">13197 993 18227,'-34'-44'478,"0"-1"0,8 11 0,-2 8-478,-34 18 0,13 35 11,12 11 1,1 8-18,6 3 1,4 4-209,1 8 1,10 1-5,21-12 0,10-6 162,3-16 0,6-6 50,8-7 0,3-7 6,16-8 34,-19-10 0,-2-3 156,16-8-324,-6-4 122,-26 14 12,-14 20-291,-1 6-3911,18 15 4202,35-13 0,-22 1 0,17-16 0</inkml:trace>
  <inkml:trace contextRef="#ctx0" brushRef="#br0" timeOffset="-195148.73">13929 1049 18787,'-45'6'198,"1"0"0,1 0 0,6 7-182,10 14 1,7 6-263,6 0 0,10 2-959,16 7 1,11-3 150,3-9 1,8-6-1987,18-5 0,5-7 3040,-7-8 0,-4-4 0,10-1 0,-12-1 0</inkml:trace>
  <inkml:trace contextRef="#ctx0" brushRef="#br0" timeOffset="-194980.73">14481 786 18003,'-21'43'-82,"0"0"1,-1 0 0,5 21 0,11-3-255,13-12 0,8-4-320,7-2 1,2-5-3715,10 9 4370,-9-6 0,-12-19 0,-6-8 0</inkml:trace>
  <inkml:trace contextRef="#ctx0" brushRef="#br0" timeOffset="-194814.73">14271 1148 18989,'64'-16'-374,"1"1"1,-7 4-1,4 2 1,-9 4-1,-17 4 1,-3 2-1,14-1 1,1 0-1</inkml:trace>
  <inkml:trace contextRef="#ctx0" brushRef="#br0" timeOffset="-194548.73">14791 1081 19493,'28'26'-107,"2"-14"1,7-5 44,11-4 1,3-5 61,9-3 0,-2-2 50,-14 2 1,-4-2 173,8-10-22,-37 11 78,-13 1-291,-9 5-505,2 5-716,-1 4-6477,30 5 7709,9-5 0,-1-2 0,-5-6 0</inkml:trace>
  <inkml:trace contextRef="#ctx0" brushRef="#br0" timeOffset="-194148.73">15851 1048 19785,'-49'-6'126,"0"0"1,6 6 0,7 5-205,10 11-146,15 10-11,23-6-46,35 1 292,-11-14 1,5-3 38,12-1 0,1-4-142,-10-2 0,-4-3 209,-3-3 1,-5-2 207,-3-8 291,-8-10 124,-10 2-438,-1-3-257,0 9-56,3 10 207,6 5-308,3 8-246,24 21 43,9 12 18,-19-8 1,-1 0-46,-6-6 1,-2-1-1138,22 11-606,-10-19-4324,22-6 6409,-13-10 0,-4 3 0,-25-6 0</inkml:trace>
  <inkml:trace contextRef="#ctx0" brushRef="#br0" timeOffset="-193781.73">16755 1046 18832,'5'-53'1994,"-1"10"-1815,-4 36-179,6 0-22,3 2-314,9-2-123,5 1-112,24-11 503,5-7 68,-18 7 0,1 0 34,24-10-23,-20 14 56,-16 34 124,-17 24-130,-4 12 1,-2 8-327,2-17 1,1 0 0,-1 3 249,0 13 0,0 3 0,0-4 11,0-12 1,1-3-1,-1-1 4,-1 14 0,-4-7 0,-14 4-95,-10-35 0,-8-8-74,-13-14 1,-5-7-84,-2-4 0,-1-5-530,14-2 0,0-4 1,2-1 221,-7-9 0,3 0 89,1 1 0,1 0 309,6 5 1,2 1-399,-14-11-3017,23 15 3577,30 8 0,-1 7 0,10 2 0</inkml:trace>
  <inkml:trace contextRef="#ctx0" brushRef="#br0" timeOffset="-193228.73">19486 1081 14227,'2'-5'3843,"-1"2"-2532,0-50-930,-3 24-196,0-6 0,-4 1-17,-11 4-135,-12 9-10,-11 7-57,-26 14-78,16 34-22,4 5-74,41-6 1,10 3-285,10-4 0,6-1 385,12 4 1,4-1 5,8 3 0,5-1 97,-3-5 1,5 0-1,-3 0-125,6 8 1,-6 1 278,-6 1 0,-16-1 130,-36 2-196,-23-28 1,-9-7-57,5-2 0,-1-6-214,-8-7 1,2-7-4128,-10-22 4313,23-22 0,24 21 0,23 10 0</inkml:trace>
  <inkml:trace contextRef="#ctx0" brushRef="#br0" timeOffset="-192947.73">20287 1193 16434,'-46'-16'2050,"14"10"1,-3 2-1939,-13 0 0,-1 4-140,7 8 0,4 5-17,-5 23-280,41 3 225,24-5-46,21-16 112,-3-11 1,3-4 5,2-2 0,1-3-348,2 0 1,-2-1-28,12-5-359,-34 3-90,-22 5-4156,2 8 5008,7-3 0,-4 4 0,2-6 0</inkml:trace>
  <inkml:trace contextRef="#ctx0" brushRef="#br0" timeOffset="-192545.73">20751 1217 20255,'12'5'-403,"37"7"235,7 3 0,5 0 128,-4-4 1,0-2-572,6-3 0,-2-3 538,-20-1 0,-1-3-56,8-5 1,0-4 256,-5-4 1,-1-5-90,6-8 1,-4-4 21,-13 6 1,-4-1 397,12-21 164,-28 25-108,-15 8-403,-33 8-101,-25 29-22,22 0 0,1 4 5,7 2 1,5 4 186,7 3 1,7 0-876,14 16-729,21-18 0,12-3-740,14-2 1,8-4 2037,-1-7 0,4-3 1,-4-1-1,0 0 1,-3-4-1,-5-8 1,0 1-1</inkml:trace>
  <inkml:trace contextRef="#ctx0" brushRef="#br0" timeOffset="-192181.73">22466 1225 19168,'-36'-14'250,"-1"0"1,0 4-1,1 7-217,-2 14 1,2 7-56,-13 24 145,18 14-22,45-18-90,34-14 123,18-18-117,-8-13 0,4-8-342,-17 0 0,0-5 0,1-4 274,-4-3 1,2-4 0,-1-3 0,-4 0-546,5-9 0,-4-1 1,-4-3 591,-2-7 0,-4-2 1,-5 1 3,-10 11 0,-5 0 0,-1 1 0,2-18 0,-5 1-4,-4 7 1,-10 4 193,-20 4 1,-12 11-180,-14 18 0,-6 16-30,13 13 1,-1 9-1,4 5-311,4 1 0,4 5 1,5 4 329,6 10 0,6 6 0,8-1-79,10 12 1,12 0-210,6-7 1,6 2 0,5-1-548,-2-14 0,2-2 0,3 0 0,-1-1 835,10 14 0,1-1 0,0-6 0,7 4 0,-6-11 0,-4-7 0</inkml:trace>
  <inkml:trace contextRef="#ctx0" brushRef="#br0" timeOffset="-191564.73">24466 602 15325,'0'-3'896,"0"0"-268,6 64-68,-2 0-1078,1-3 1,0 8 561,-2-14 1,0 3 0,0-1-45,0-4 0,1 1 0,0-2-64,0 1 1,-1-1 0,1-4-111,1 5 0,0-8-195,-2-11 774,-2-16-361,-1-24 253,-3-19 0,-2-11-101,-4-20 0,-2-10-301,6 21 0,1-4 0,-1-1 0,1 2 295,-3-9 1,-1 0 0,4 2-94,1 0 0,3 0 0,3 7-13,0 6 0,6 5-112,6 2 0,6 7-61,6 11 0,6 7-1054,17 10 0,4 10 56,-8 4 1,-1 6 1004,7 12 0,-7 1 0,-6-2 1,-14-4-1</inkml:trace>
  <inkml:trace contextRef="#ctx0" brushRef="#br0" timeOffset="-191414.73">24472 1135 17890,'63'-2'-299,"0"0"0,0-1 1,-11 3-1,-3-1 0,-4 1 1,1-2-1,-8 2 0,-3 3 1</inkml:trace>
  <inkml:trace contextRef="#ctx0" brushRef="#br0" timeOffset="-191265.73">24597 1527 16165,'41'8'-160,"-1"0"1,3-8-1,4-2 1,2-2-1179,2-4 1,2-2 0,0-1 1089,1-1 1,0-2 0,-4 1 0,10 0 0,-9 0 0,-10-1 0</inkml:trace>
  <inkml:trace contextRef="#ctx0" brushRef="#br0" timeOffset="-191081.73">25303 798 19179,'-7'61'-65,"0"0"0,-1 0 0,2-6 0,1-1 0,0-5-904,1-8 0,1-5-4813,1 26 5782,6-19 0,-3-20 0,3-12 0</inkml:trace>
  <inkml:trace contextRef="#ctx0" brushRef="#br0" timeOffset="-190730.73">25729 1189 17241,'-15'34'362,"0"0"0,4 2 1,12-6-184,43-10-151,-10-10 0,2-5-28,5-14 0,-1-6-11,18-14-45,-27-20 22,-29 11 23,-38-2-11,-23 20-1530,23 15 0,1 5 1552,-18 11 0,29 4 0,24-8 0</inkml:trace>
  <inkml:trace contextRef="#ctx0" brushRef="#br0" timeOffset="-190497.73">26440 1297 19605,'-46'-43'1569,"17"3"-1569,48 17 11,9 7 0,6 3-39,5 5 0,2 4-68,1 2 1,-1 6-123,-3 7 0,-4 8-1603,-9 16 0,-5 5-2392,10 19 4213,-14-20 0,-1-4 0,-5-8 0,-2-11 0</inkml:trace>
  <inkml:trace contextRef="#ctx0" brushRef="#br0" timeOffset="-190014.73">27744 1204 18642,'-6'34'78,"0"-1"0,1 14 617,9-26-482,8-29-90,0-15 101,1-12 0,2-7-140,1-6 0,2-1 241,4-8 1,-1 3-326,-6 14 0,-1 4-113,5 0 46,-15 40 67,0 16 0,5 16-129,2 0 0,6 3-151,9-2 0,5-1 280,6 2 0,2-5 33,-5-9 1,0-8 0,25-15 123,-26-17-6,-7-11 0,2-5-95,2-5 0,-1-2 67,3-3 1,-1 2-231,-9 9 1,-3 6 16,-1 8 68,-15 35-325,-3 14-707,2 16-1534,15-8 0,6 0 2588,-2-9 0,1-2 0,1 1 0,1-4 0,7-5 0</inkml:trace>
  <inkml:trace contextRef="#ctx0" brushRef="#br0" timeOffset="-189731.73">28915 1206 19224,'-6'0'11,"1"0"-11,5 0 34,17 38-79,12-25 0,9-3-510,11 14 1,5-5 554,11-17 0,0-10 213,-14 2 0,-5-7 381,-13-12 0,-8-4 526,-14-11-1087,-23 2-369,-6 21-784,-2 20-527,15 9-3059,30 8 4706,21 2 0,-14-10 0,2-3 0</inkml:trace>
  <inkml:trace contextRef="#ctx0" brushRef="#br0" timeOffset="-189545.73">29945 1093 19561,'-54'-25'601,"0"0"0,14 8 0,6 9-713,6 25-135,39 25-369,14 12 179,2-13 1,2 0-1565,-8-4 1,-1-2 2000,3-4 0,-4-2 0,-6 2 0,-13-29 0</inkml:trace>
  <inkml:trace contextRef="#ctx0" brushRef="#br0" timeOffset="-189348.73">30541 756 20893,'-18'49'-574,"0"-1"1,0 1-1,5-3 1,3 1 0,8-5-705,12 3 1,10-2 1110,20 11 1,2-5 0,-2 2 0,-11-24-1,-1 0 1</inkml:trace>
  <inkml:trace contextRef="#ctx0" brushRef="#br0" timeOffset="-189115.73">30875 939 17823,'-48'36'426,"0"-1"0,9-4 0,2-1-415,10-8 0,3-1 79,2 4-90,37-8-975,21-7 975,23-2 0,3-2 0,-8 2 0,-6-4 0,0 1 0</inkml:trace>
  <inkml:trace contextRef="#ctx0" brushRef="#br0" timeOffset="-188864.73">31618 703 17588,'36'-29'362,"0"0"1,5 2-1,0 9-261,17 29-56,-4 11 0,-20 26-45,-23 6-17,-16-12 0,-7 3-140,-9-2 0,-3 1-2947,3 8 1,0-3 3103,1-14 0,3-4 0,9 6 0,12-26 0</inkml:trace>
  <inkml:trace contextRef="#ctx0" brushRef="#br0" timeOffset="-188815.73">31940 1186 12669,'0'0'0</inkml:trace>
  <inkml:trace contextRef="#ctx0" brushRef="#br0" timeOffset="-188097.73">14939 1507 13577,'42'12'663,"0"0"1,9-2 0,6 0 0,5-2-514,-9-2 0,4 0 1,2-1-1,2-1 0,-1 1-1073,-6-1 0,0 0 0,0 0 1,2 0-1,1 0 0,2 0 931,1-1 0,3 1 0,2 0 0,0 0 0,1-1 0,-1 0 0,-1 0-158,-4-1 1,-3 0 0,1-1 0,-1 0 0,3 0 0,2 0 0,5 0 153,-11 0 1,2 0 0,2 0-1,2 0 1,2 0 0,1-1 0,2 1-1,0-1 1,1 1 0,0-1 0,1 0-1,0-1-38,-10 1 1,0-1 0,1 0 0,0 0 0,1 0 0,0 0 0,1 0 0,0-1 0,1 1 0,1-1 0,0 0 0,1 1 0,1-1 0,1 1 0,0-1 0,2 0-11,-11 1 0,2 0 0,0 0 0,0-1 0,2 1 1,0 0-1,0-1 0,2 1 0,-1 0 0,2-1 0,-1 1 1,1-1-1,1 1 0,-1-1 0,1 1 0,0-1 0,0 1 1,1-1-1,-1 1 0,1-1 0,-1 0 0,1 1 0,-1-1-51,-3 0 1,1 1 0,0-1 0,1 0 0,0 0 0,0 0-1,1 0 1,0 0 0,0 0 0,0 0 0,1 0 0,-1 0 0,1 0-1,-1 0 1,1 0 0,-1 0 0,0 0 0,0 0 0,-1 0 0,1 0-1,-1 0 1,-1 0 0,0 0 0,0 0 0,-1 0 0,-1 0-71,5 0 1,-1 0-1,0 0 1,0 0-1,-1 0 1,0 0-1,-1 0 1,0 0-1,0-1 1,0 1-1,-1 0 1,1 0-1,-1 0 1,0 0-1,0 0 1,0 0-1,0 0 1,0 0-1,0 0 1,0 0-1,0 1 1,0-1 164,3 0 0,0 0 0,2 0 0,0 0 0,1 0 0,0 0 0,0 0 0,0 0 0,0 1 0,-1-1 0,0 0 0,-1 0 0,-1 0 0,-2 1 0,0-1 0,-3 0 0,-1 1 0,-2-1 0,-3 1 0,-2-1 0,-2 1 0,26-1 0,-6 0 0,-4 0 0,-4 0 0,-2 1 0,-1-1 0,-1 0 0,1 0 0,-2 1 0,-1-1 0,0 0 0,1 0 0,-1 1 0,0-1 0,1 0 0</inkml:trace>
  <inkml:trace contextRef="#ctx0" brushRef="#br0" timeOffset="-164948.73">7852 4590 11806,'0'3'818,"0"0"-538,0-3-212,-2 7 324,1 0 258,-4 8-135,0-1 1,-3 3-90,-1 6 167,-7 23-167,-2 17-364,9-31 0,0 2 5,0 2 0,0 0 23,-3 18-23,4-8 0,0 5-50,-1 11 0,1 4-554,2-21 1,0 1 0,1 0 543,0 6 1,-1 0-1,2-2-1,-2 13 0,2-1-3,0-18 1,1 1 0,-1 0-1,2 0 1,-1 1 0,0 3-4,1 0 0,1 3 0,-1 2 0,0 0 5,1 4 1,0 0 0,1 2-1,-1 3-5,1-1 0,-1 3 0,1 1 0,-1 1 0,1 1 5,0-10 1,0 1 0,0 1-1,0-1 1,0 0 0,0-2-526,-1 3 1,0-2 0,0 0 0,0-1-1,0 0 520,-1 1 0,0-1 0,1 0 0,-2-1 0,1-3 0,-2-2 0,0-3 0,0 0 0,-1 4-204,0 4 1,-1 4 0,1 2 0,-1 0-1,1 0 206,0 1 0,0 0 1,0 1-1,1 0 0,-1 0-332,0 1 0,0 0 0,1 1 0,-1-2 0,1 0 327,0-4 1,1 1 0,0-2 0,0-1-1,0-3 6,0 0 0,1-4 0,-1 0 0,1 0-90,-2 2 0,1 0 0,-1 1 0,1-1 103,-1 0 1,1 0 0,-1 1 0,0 2 50,-1 4 0,-1 2 0,1 2 1,-2 1-1,1 0-64,1-8 1,-1-1 0,0 1 0,0 0-1,-1 2 1,1 1 4,0 1 0,-1 1 0,1 1 0,-1 1 0,0 0 0,1 0 0,-1 0-8,1-2 0,1 2 0,-1-1 0,0 0 0,1-1 0,0-2 0,0-1-103,-1 10 1,1-2-1,0-2 1,1-1 0,0 0 97,2-4 1,-1 0-1,1-1 1,1-2-1,0-3 5,1 11 0,1-4 0,1 2 218,2-2 0,1 2 1,1 2-1,0-2-218,1-1 0,1-1 0,0 1 0,1 2 0,0-4 0,0 3 0,1 0 0,0 0 0,0-5 17,0 2 1,-1-3 0,1-2 0,-1 0-18,-1-2 0,1 0 0,-1-1 0,0-4 3,-2-1 1,0-4 0,0 2 221,1 14 0,0 3 0,0-1-225,0-3 0,-1-1 0,0 2 0,0-8 0,-1 2 0,0-1 0,1 0 4,0 10 0,1-1 0,-1-3 596,1 9 1,-1-3-601,1-7 0,-1-3 0,-2-18 0,1-1 404,2 11 0,1 3-404,0 0 0,1-1 0,-1 0 0,0 0 894,0-5 1,-1-2-895,2 12 0,-1-4 709,-1-4-698,2 3 1114,3-14-1181,4-7 0,-1-16-33,3-9-79,-2-2 124,2-3 32,-1 1-77,5-2-12,-7 2 67,0 2 12,-6 0 22,-2 1-68,2 0-44,7 0-280,28-13-180,-9-2 1,3-2 235,2-1 0,2 0-349,7-6 1,-1-1 364,-7 7 1,-1 1-281,3 0 1,0 0 498,4 1 0,0 1 84,2 0 1,0 1-264,0 0 0,2 1-49,-6 3 0,2-1 1,2 0 301,1 0 1,2 0 0,-1 0-41,1 0 0,-1 0 0,0-1-530,0 2 1,0-1 0,-2 1 596,8-3 0,-2 1 168,5 0 0,0 0-95,0-1 0,4 0-372,-3 1 0,4 0 0,-2 1 299,-13 1 0,-2 1 0,0 0 0,-2 0 0,1 1 0,-7 0 0,19-2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3:55:07.3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3975 2396 13633,'3'-10'2869,"0"3"-2209,-3 7-424,0 0-68,5 63-56,1-13-575,-1 4 0,1 3 508,-1-14 0,0 1-19,-1 0 0,-1 4 0,0-1 66,0-2 0,-2 0 0,1 0-70,0 2 1,-1 0 0,0-3 38,0 1 1,0-9 2290,-1-13-1858,-8-70-281,-2-2 0,-3-7-206,0 0 0,0-6 1,-1-1-497,2 7 1,0-3-1,1 1 1,0 1 503,-1-7 0,2 1 0,2 0 4,2 12 1,1-2 0,2 2-1,5 6 259,9-10 1,9 6-279,9 2 0,8 8-23,1 16 1,4 10-248,9 12 1,2 9 78,-8 1 1,-1 5 44,0 7 0,-2 5 67,-5 1 1,-6 6-148,-9 23 0,-15 7 252,-18-17 0,-11 0 0,-3 2-23,-4 9 1,-4 1 0,-3-4 344,-3-6 0,-3-4 0,3-4-348,-5 1 0,7-6 0,7-6-34,27-25 57,13-8-12,38-2-11,12 0-18,-13 9 0,3 4-21,-5 4 0,-1 4-29,0 5 1,-3 5-34,-5 1 1,-6 6 208,-9 13 0,-13 5-52,-22 2 0,-15 0-30,4-11 0,-4-1 0,-5-4-1,-5-6 0,-5-5 0,2-3-417,-10 2 0,2-10-275,9-16 1,4-8-892,-12-20 1558,19-5 0,4-2 0,-3 2 0,0-14 0</inkml:trace>
  <inkml:trace contextRef="#ctx0" brushRef="#br0" timeOffset="484">4824 2581 15818,'0'-4'493,"0"0"493,17 50-751,-3 2-157,0-1 1,0 4-307,-4-4 0,-2 2 332,-3-3 1,0 2 0,0-1-38,0 15 1,0-2-57,-1-2 0,0-5 124,1 10 601,0-48 653,-2-11-1131,1-22-79,1-14 1,-1-10-113,-1 0 0,-1-5 1,0-4-842,0-2 1,-1-4 0,1-1-1,-2 2 777,0 5 0,0 0 0,-1 1 0,0 0-6,1-2 0,-1 0 0,0 1 0,0 4-148,-1-15 0,1 6 145,2 8 1,2 3-51,7-19-314,25 27-325,-3 30 1,3 7 145,1 3 0,0 6-638,7 6 1,-2 5-1066,-14 0 0,-3 4 2252,8 29 0,-16-23 0,-12-4 0</inkml:trace>
  <inkml:trace contextRef="#ctx0" brushRef="#br0" timeOffset="635">4998 2746 19986,'46'-20'-934,"0"1"0,0 1 1,0 4-642,-5 6 1,0 2 1574,5 0 0,-3 1 0,7 1 0,-9 0 0</inkml:trace>
  <inkml:trace contextRef="#ctx0" brushRef="#br0" timeOffset="1184">6014 2590 18989,'1'53'7,"0"0"1,2-1-1,1-3-2,-1-13 1,2-2-6,3 11 0,0-2 0,3 14 404,-1-7 257,-6-45-437,-4-30 134,0-26-224,0 16 1,0-6-266,1-6 0,1-6 1,1-1 193,4 0 0,2-1 1,1 1-391,-2 0 1,0 0 0,3 3 360,9-13 0,3 11-34,10 13-68,-1 21 12,1 22 34,7 23-34,7 20 11,-9 1 0,-1 6-771,-4 0 1,-3 0 742,1 1 0,-3-3 73,-12-9 0,-5-5 389,-6-6 70,-5-24-279,-3-63-169,1-6 0,0-9-209,0 23 1,0-2-1,2-1 198,2-10 0,1-2 0,2 5 45,4-3 0,3 5-99,4 10 1,4 6 53,20-5-51,-9 53 1,3 17 65,-5 7 0,-1 8 0,1 3-145,0-1 1,1 3 0,0 1 0,-1-1 129,6 12 0,-2 1 0,0-2-27,-1-3 1,0-1 0,-4-4-254,0 3 0,-5-3-599,-4 1 0,-4 1-639,-4-2 0,-4 0 1518,-5-3 0,-2-3 0,-2 7 0,-3-16 0</inkml:trace>
  <inkml:trace contextRef="#ctx0" brushRef="#br0" timeOffset="1520">3741 4155 20333,'64'-15'58,"1"-1"1,-1 0-1,0 1 1,0-1-1,1 0 1,-9 5-1,2-1 1,1 1-1,2 0 1,0 0-1,1 0 1,1 0-1,-1 1 1,-1 0-688,1 1 0,-1 0 0,-1 0 0,1 0 0,1 1 0,0-1 0,2 1 0,2 0 0,1 1 620,-7 0 0,1 1 1,3-1-1,1 1 1,1-1-1,1 1 1,0 0-1,1 1 1,-2-1-1,0 1 0,-1 0 1,-3 1-1,-1 0-145,5 0 0,-2 1 0,-2-1 0,0 2 0,-1-1 0,-1 1 0,0 1 0,1-1 0,-1 0 0,1 1-168,0 0 0,2-1 1,0 1-1,0 1 1,0-1-1,-1 1 1,-2 0-1,-2 0 1,-2 0-1,-3 1-483,22-1 1,-1 1-1,-5 1 1,-9 1-1,-12 3 805,-2 4 0,-23 2 0,-41-4 0,-31-4 0</inkml:trace>
  <inkml:trace contextRef="#ctx0" brushRef="#br0" timeOffset="1751">4277 4243 17454,'53'7'705,"0"-1"1,-8-6 0,3-3 0,2-2-622,-3-1 0,3-2 0,1-1 0,3-2-1040,-4 1 1,3-1-1,0-1 1,2-1-1,1 1 963,-5 0 1,1 1-1,1-1 1,1 0-1,3 1 1,3-1-187,-5 2 1,3 0 0,3 0 0,2-1-1,1 1 1,1 0 0,0 1 0,0 0 0,0 1 78,-4 0 0,0 1 0,0 1 1,1 0-1,0 0 0,0 0 1,2 1-1,-1-1 0,2 1 1,0 0-318,-5 0 0,2 0 0,1 0 0,0 0 1,2 1-1,-1-1 0,0 1 0,0 0 0,-2 0 1,0 0-1,-2 1 0,-2 0-592,13 0 1,-1 1-1,-2 0 1,-1 1-1,-1 0 1,-2 0-1,-2 1 1,-1-1 987,7 1 0,0 0 0,-1 0 0,-5 0 0,-6 0 0,-8 1 0,14 1 0,-12 0 0,10-2 1</inkml:trace>
  <inkml:trace contextRef="#ctx0" brushRef="#br0" timeOffset="2450">9995 2362 17084,'4'4'975,"-1"-1"-796,-3-3-44,74 5-135,-13-4-1145,4 1 0,3 0 293,-16-5 1,-2 0-785,0-2 0,1 0 1627,-2-5 1,-4 1-1,6-2 1,-15 0 0</inkml:trace>
  <inkml:trace contextRef="#ctx0" brushRef="#br0" timeOffset="2583">10691 2195 17577,'-38'1'1086,"0"-1"1,2 5 0,4 4-1031,-8 23-44,11 20-24,19-3 1,8 5-773,11 5 0,4 4-2433,-6-11 1,1 2 0,1-2 3216,7 9 0,-1-5 0,-7-16 0,-2-7 0,-6-5 0</inkml:trace>
  <inkml:trace contextRef="#ctx0" brushRef="#br0" timeOffset="3101">13471 2321 18989,'-59'3'104,"0"1"1,3 4-1,5 10-65,19 16 1,5 7-675,-1 1 1,3 1 622,2-1 1,4 2 11,1 12 0,10 1-159,16-5 1,12-1-946,14 0 1,10-6-657,4-12 1,7-11 1735,11-15 0,-3-8 1,-5-2-1,-11-11 0</inkml:trace>
  <inkml:trace contextRef="#ctx0" brushRef="#br0" timeOffset="3351">13890 2630 17420,'-44'24'590,"0"0"0,11-1 0,9 2-858,15 28-371,38-22 252,4-18 1,4-6-36,-2-8 0,1-5 422,1-2 0,-1-3 28,-2-3 0,-3-5 593,-2-10 1,-6-6-314,-11 2 0,-8-1-325,-9-1 1,-8 3-175,-22-9-1142,-14 31-1266,20 21 2720,12 5 1,8-3-1,8-5 1</inkml:trace>
  <inkml:trace contextRef="#ctx0" brushRef="#br0" timeOffset="3750">14290 2746 20602,'7'-38'67,"-1"1"0,9 3 1,6 6-158,37-4 1,3 18-247,-22 28-707,9 24 640,-10 8 403,-4-1 56,-18-15 67,-13-22 707,0-5-259,0-6-22,17-52-481,-4 15-80,5-9 1,2 2 11,3 8-135,11 1-313,-14 39-896,0 20-1637,4 13 2981,-2-1 0,0 0 0,-2 0 0,13 8 0</inkml:trace>
  <inkml:trace contextRef="#ctx0" brushRef="#br0" timeOffset="4166">15262 2680 19897,'-3'60'49,"0"-1"0,0 1 0,5 1 1,3 0-1,0-4-135,-1-10 0,2-3 0,1-1-26,8 18 0,2-6-67,5 6 33,-3-10 1009,-9-34-101,-12-48-515,-10-24-723,2 6 0,-2-5 504,1 2 0,0-1-23,-1-7 1,2-3 1,3 20 1,1-2 0,1-2 40,0-12 1,2-3-1,2 3-37,5 10 0,1 2 1,2 1-18,-1-20 1,5 7-12,5 24 0,5 11 199,12 13-328,8 18-100,8 15-80,-15 11 1,-4 9 174,-10 10 0,-9 5-309,-8-7 0,-5 3 1,-3-3 308,-7 14 0,-7-4-359,-8-5 0,-2-6-2796,0 0 3485,12-22 1,9-13-1,7-12 1</inkml:trace>
  <inkml:trace contextRef="#ctx0" brushRef="#br0" timeOffset="4466">15920 2680 21588,'1'-36'-351,"-1"1"0,16 0 0,11 6 48,22 9 1,7 6-351,-7 2 0,0 4 614,-4 3 0,-5 4-62,-1 11 452,-17 4-295,-12 9 247,-10 3-179,-6-2-68,-1 3-124,1-10-199,6-1-1739,13-12-1792,10-4 3798,12-9 0,-14 6 0,-1-6 0</inkml:trace>
  <inkml:trace contextRef="#ctx0" brushRef="#br0" timeOffset="4735">16863 2479 18653,'-38'25'470,"-1"1"1,1-1-1,-6 10 1,10-1-628,13 8-716,66-11 553,-5-27 1,6-8 291,13-6 0,0-6-276,-11 2 1,-4-4 207,-9-5 1,-8-3 157,-12-6-84,-28 4-46,-13 9-369,-12 11 0,-5 6-4090,2 6 0,-1 3 4527,1-4 0,3 2 0,-9 10 0,38-11 0</inkml:trace>
  <inkml:trace contextRef="#ctx0" brushRef="#br0" timeOffset="5234">17270 2515 19661,'-21'53'112,"10"-11"336,29-40-156,8-31-169,-5-5-90,4-26 46,-1 9-34,-1 4-1,1 10-111,12 13-67,9 32-113,5 13 40,-22 1 0,0 3-342,8 7 0,0 1 509,-8-10 1,0 0-28,12 8 0,-3-5 672,-1-6-302,1-34-158,-19-15 113,6-31-530,-1 3 507,6-2 56,4 9-269,13 15-111,-10 39-68,-1 40-639,-23-5 1,-3 3-202,-2-2 0,1-2 997,7 3 0,1-5 0,-1-9 0,6-1 0</inkml:trace>
  <inkml:trace contextRef="#ctx0" brushRef="#br0" timeOffset="5383">18473 2343 10787,'0'0'0</inkml:trace>
  <inkml:trace contextRef="#ctx0" brushRef="#br0" timeOffset="5703">18744 2145 20860,'-20'6'-482,"17"7"124,49 19-29,-3-3 0,4 5-190,1 8 1,-1 5-340,-16-9 1,-1 3 0,-4-1 915,1 10 0,-12 0 100,-17-7 1,-12-4 721,-28 4-693,11-25 0,-2-4-1339,-12-6 1210,7-36 0,25 11 0,13-18 0</inkml:trace>
  <inkml:trace contextRef="#ctx0" brushRef="#br0" timeOffset="6155">18335 2515 15672,'15'65'1849,"-2"-9"-1580,-3-17-796,5-11 527,7-13 0,-8-6 0,-1-19 0</inkml:trace>
  <inkml:trace contextRef="#ctx0" brushRef="#br0" timeOffset="6302">18302 2056 14227,'0'0'0</inkml:trace>
  <inkml:trace contextRef="#ctx0" brushRef="#br0" timeOffset="6684">19326 2402 17543,'51'1'243,"-1"0"0,0 0 0,-1-1-204,-9-1 0,-1-1-22,-2-1 0,-1-3 246,3-5 0,-5-6 1396,5-29-1211,-18-2-213,-41-3-22,-23 22-135,5 16 1,-5 8-57,-1 14 1,-1 9-46,-6 10 1,4 6-316,13 3 0,6 4 299,7 4 0,10-1-387,13 17-157,21-5-2,-3-30 0,6-3-43,10-5 0,7-2 1,5-4-895,-2-4 1,4-2 0,1-3 0,1 0 1400,1-1 0,1-2 0,0 0 0,-3-1 1,7 0-1,-2-2 0,-7-1 0,-9-4 0,0 0 1</inkml:trace>
  <inkml:trace contextRef="#ctx0" brushRef="#br0" timeOffset="7134">22300 1358 19448,'-9'65'32,"0"0"0,-1 0 0,1 0 0,1 1 0,1 0 0,1-1 0,1 0-920,0-4 0,1 1 1,1-2-1,2-2 824,1 10 1,3-3-1,3-7-71,2-8 1,5-6 427,11 0 0,7-7-310,1-11 1,4-10 16,5-14 0,0-12 5,-9-5 1,-6-9 134,-3-15 1,-9-4-141,-8 7 0,-8 0-61,-14-8 0,-11 4-34,-10 11 0,-8 9-2376,-19 9 0,-3 9 2712,10 8 1,5 7 0,9 4 0,8 2 0,12-3 0</inkml:trace>
  <inkml:trace contextRef="#ctx0" brushRef="#br0" timeOffset="7384">22836 1324 20535,'-7'53'22,"0"-1"0,0 1 1,-1 0-1,1 0 1,-2 5-1,0 1 1,1 1-1,-1 1 1,0 1-119,2-3 1,0 3 0,1 1 0,-1-1 0,1-1-1,0-2-976,0 1 1,0-1 0,0-2 0,1-1 0,0-1 527,0 7 1,0-2-1,1-2 1,2-5-2214,5 16 1,3-7 2968,1-8 1,1-6 0,4 7-1,1-23 1</inkml:trace>
  <inkml:trace contextRef="#ctx0" brushRef="#br0" timeOffset="7804">23257 2142 19157,'-24'34'72,"1"0"1,21 23-342,32-36 1,12-8 206,2-4 1,2-7-992,10-5 0,-2-4 1053,-13-2 0,-2 0 0,-5 1 0,-2 1 660,20-1-425,-21 48 26,-24-9 1,-3 5-234,-2 12 0,-1 1 17,0-9 0,2-3-23,17 9 68,16-34-12,13-21 46,6-14 324,-16-10 0,-1-9-168,-5-9 0,-5-5-430,-10 9 0,-2-3 1,-5 2 149,-4-10 0,-10 4-23,-9 6 0,-9 9-89,-26 10-689,12 21 0,2 8-6022,-2 19 6823,25 0 0,16 3 0,22-14 0</inkml:trace>
  <inkml:trace contextRef="#ctx0" brushRef="#br0" timeOffset="8383">25883 1709 14686,'-4'-8'3249,"0"2"-2363,4 6-472,0 0-358,-8 0 112,2 35 1,2 18-57,-6-13 0,0 3-532,2 9 1,0 6 0,0-1 464,0-11 0,-1-1 0,0 0-1,-3 18 1,2 0-45,0-9 0,5 0 56,7 0 0,9-5 5,10-17 1,7-4 33,-2 0 1,3-7-285,9-14 1,2-8 188,19-11-425,1-7-1279,-4-4 1704,2-6 0,-29 15 0,-3-1 0</inkml:trace>
  <inkml:trace contextRef="#ctx0" brushRef="#br0" timeOffset="8951">26447 2188 17095,'-28'27'474,"1"1"1,-1 2-1,13-4-317,41-6-112,8-1-28,-1-19 0,3-5-915,27-12 920,-3-12 1,-10-5 140,-16-9-1295,-34 10-605,-17 6-1322,-28 16 3059,-4 16 0,21-3 0,5 3 0</inkml:trace>
  <inkml:trace contextRef="#ctx0" brushRef="#br0" timeOffset="9201">27189 2064 19628,'0'-10'1243,"-51"-5"-1333,32 14-78,-33 4-235,49 14-829,41 27 795,-12-20 0,1-1 67,4 4 0,-2 0 370,15 8 78,-41-13-78,-16-11-403,-8-5-3295,5-3 3698,7-11 0,6 6 0,3-7 0</inkml:trace>
  <inkml:trace contextRef="#ctx0" brushRef="#br0" timeOffset="9384">27586 1977 19695,'-59'-1'2017,"15"6"-2029,36 9 12,11 10-392,13 5-717,6-3 0,2 2-2023,-2 0 0,0 0 3132,0 0 0,-2-3 0,1 9 0,-21-24 0</inkml:trace>
  <inkml:trace contextRef="#ctx0" brushRef="#br0" timeOffset="10000">28530 1901 15370,'0'-7'1232,"2"45"-649,2 1-410,-2-1 1,1 5-96,2 4 1,-1 0-34,1 19-34,-1-26 0,-1-2 67,0-3 595,-2-18-135,0-17-292,-1-20 12,1-14 0,2-8-213,2-17 0,4-8-683,-2 17 1,2-4-1,2-2 1,-1 2 637,4-10 0,0 1 0,3 0-9,-3 11 1,2-1 0,1 2-1,1 4-439,2 4 1,0 4-1,2 2 392,10-11 0,1 6 33,-3 11 1,3 8-107,4 10 0,0 13 45,-2 19 0,-4 14 11,0 21 0,-8 10-643,-10-1 1,-9 3 546,-7-16 1,-5 2 0,-5-4 95,-12 4 1,-6-4 581,2-10 0,-4 1 0,-1-4-487,-15 7 1,-3-4 178,12-13 1,-1 0 0,3-5 5,-3-2 1,4-5 251,-17-4 1013,41-8-1461,7 4-11,15 6-526,38 22-488,-3-10 0,7 1-1402,-1-3 1,5 0-1,-1-1 2416,-4-3 0,-1-1 0,-3-2 0,12 4 0,-9-5 0,-3-5 0</inkml:trace>
  <inkml:trace contextRef="#ctx0" brushRef="#br0" timeOffset="10350">29353 2170 19706,'52'-6'-549,"0"0"0,-1 1 0,-1 0 285,-10 5 1,0-1-112,15-3 0,0-5 403,-10-3 0,-3-5 296,-1-10 1,-9-5 101,-12-28-392,-25 23 0,-8 1 437,-18-20 101,0 4 259,3 8-58,4 10-896,12 16 123,4 35-123,14 12-180,7 28 221,11-4-366,0-17 0,2 2-1530,-2-1 1,0 0 1977,-1-2 0,-2-2 0,4 10 0,-22-28 0</inkml:trace>
  <inkml:trace contextRef="#ctx0" brushRef="#br0" timeOffset="10517">29644 2156 17252,'61'-22'-1261,"0"0"1,-12 7-1,2 1 1,3 2-104,10 1 1,2 3 0,-2 0 1130,-9 1 1,-2 0-1,-3 1 1,8-2 0,-9 3-1,-12 0 1</inkml:trace>
  <inkml:trace contextRef="#ctx0" brushRef="#br0" timeOffset="10634">30444 1999 18272,'-20'32'-1653,"5"-8"0,31-22 0,-6-2 1</inkml:trace>
  <inkml:trace contextRef="#ctx0" brushRef="#br0" timeOffset="10751">30389 1843 14775,'0'0'0</inkml:trace>
  <inkml:trace contextRef="#ctx0" brushRef="#br0" timeOffset="11034">30659 1976 20076,'-24'29'106,"1"0"1,-14 23-85,50-28 124,35-3-62,-15-17 0,2-6 117,7-8 1,-1-6-45,16-18-157,-26-21-45,-24 14-190,-17 3-572,-14 10-1395,-14 22 1,-7 10 2201,-12 19 0,1 4 0,12-14 0,3 1 0,5 12 0,-1 1 0</inkml:trace>
  <inkml:trace contextRef="#ctx0" brushRef="#br0" timeOffset="12083">13616 5298 15403,'-53'-4'543,"0"0"1,0-1-1,1 1 1,-14-2-1,1 0 1,3-3-197,4-4 1,3-2-1,2-6-697,5-3 0,3-5 0,1-4 378,6 2 0,-1-4 0,3-1 0,4-1-387,2-5 0,5-2 0,3-1 359,4-1 0,3-2 0,4 3-62,3-3 1,5 3 230,6 3 1,5 1-310,1 6 0,8 4-28,19 2 0,9 9-90,8 15 0,1 16-183,-16 11 0,-2 11 1,-5 3 402,-4 1 1,-4 2 0,-9 4-495,-9 16 1,-12 5 0,-6-4 523,-4-9 1,-7-4 0,-5 2 102,-5-1 0,-5 1 1,-3 0-1,1-2 149,3-5 0,-1-1 1,-1 0-1,1-1-115,-3 3 0,0 0 0,1-1 0,3-4-124,-11 14 1,8-8 17,8 7 976,58-33-999,23-10-51,-8-6 0,7-4-1136,10-6 0,9-5 0,2 0 1187,-6 2 0,3-1 0,0 1 0,-5-1 0,4-2 0,-4-1 0,-1 2 0,-5 2 0,1 0 0,0-1 0</inkml:trace>
  <inkml:trace contextRef="#ctx0" brushRef="#br0" timeOffset="12601">16830 4346 16916,'-25'-51'2106,"-7"13"-2094,-14 61 83,3 19 0,-1 12-558,13-8 1,2 5-1,1 4 479,6-6 1,0 4 0,3 0 0,2-1-367,0 6 0,4-2 1,6-1 349,8-6 0,6-2 0,4-6-85,10-1 1,8-5-291,5-9 0,7-2 0,3-4-1052,9-4 0,3-5 1,2-2 1426,0 0 0,1-2 0,-2-3 0,11-2 0,-8-4 0,-1-9 0</inkml:trace>
  <inkml:trace contextRef="#ctx0" brushRef="#br0" timeOffset="12968">17684 4585 18720,'0'42'93,"0"0"0,-2 20 1,-1 1-89,1-5 1,1-1-516,4 7 0,5-4 510,0-20 0,5-7 45,30 0-45,10-32-179,6-16-2,-27 4 1,2-2 180,17-12 0,-4 1 0,0 1 0,-17 7 0,0 0 0</inkml:trace>
  <inkml:trace contextRef="#ctx0" brushRef="#br0" timeOffset="13484">18634 4718 20434,'-10'47'-30,"0"-1"0,1-11 1,2-3-139,7 7 168,2-28 22,2-17 124,-1-41-90,-1 1 0,1-3-45,-1-4 0,2 0-379,1-10 0,2 3 452,1 17 0,3 4 95,13-23-179,0 24-34,6 34 40,-11 27 0,-1 11-130,9 14 1,-1 5 72,-3 0 1,1 1-140,-1 0 1,-1-5 32,6 1 852,-6-17-225,-8-36-246,0-57-185,-10 22 1,0-3-538,3-20 1,1-3 503,0 10 0,1 0 33,2 2 0,2 0 90,0 6 0,4 3-56,4 9 0,4 13-95,27 49-18,-17 17 1,-4 10-70,-11-13 1,-3 2 0,1 1-295,1 6 1,0 1 0,0-3-159,4 3 1,1-1-1266,-4-6 0,1 2 0,-2-2 1826,-2 5 0,-2-2 0,3-1 0,-5-5 0,-12-7 0</inkml:trace>
  <inkml:trace contextRef="#ctx0" brushRef="#br0" timeOffset="14766">11678 7410 17151,'-32'-32'825,"0"-1"1,5 5 0,-1 10-787,-3 24 0,-2 10-939,0 6 1,0 10 966,1 5 0,-2 9 1,0 5-1,1 2-480,3-2 1,1 3 0,0 3 0,2 2-1,0 1 416,2-1 1,1 4 0,1 1 0,1 0 0,2-1 0,1-1-238,0 2 1,1-1-1,2-2 1,4 0-1,4-2 183,5 6 1,5-1 0,4-4-1,6-6-144,5-9 1,4-6 0,4-2-213,4-1 0,2-3 0,3-1 82,0-3 0,1-1 0,4-1-1162,14 6 1,4-1-1,-2-3 1487,-11-8 0,-3-2 0,0-1 0,20 11 0,-7-6 0,-6-9 0</inkml:trace>
  <inkml:trace contextRef="#ctx0" brushRef="#br0" timeOffset="15984">12662 8511 16972,'0'-9'403,"0"2"-212,3 50-1,8 11-1772,-3-4 1,1 6 1609,3 0 0,0 2-11,1 6 0,-1 2 29,-4-22 0,0 0 0,-1 3-72,1 13 0,0 3 0,-1-3 183,-3-9 1,0-2-1,-1 0 33,1-2 1,0 0 0,-2-6 1355,-1 22-1187,-6-64-147,-5-28-10,-9-28 452,8 21 1,-1-6-633,-1-7 0,0-6 1,0-2-51,1-6 1,2-1 0,0-3 35,1 9 0,1-3 1,1 1-1,2 3-249,2-4 0,1 3 1,4 3 240,3-10 0,7 10 0,21 5-23,-2 30 1,6 6-23,11 5 1,4 8-173,-9 8 0,2 4 1,-2 2-334,10 6 0,-6 6 332,-6 11 0,-14 5 162,-25-7 0,-11 0 44,-7 3 1,-7-2 11,-8 2 0,-5-1 134,3-7 0,-3 0 1,2-2-5051,-1 1 1,2-2 4660,-2 0 0,6-4 1,13-10-1,16-12 1</inkml:trace>
  <inkml:trace contextRef="#ctx0" brushRef="#br0" timeOffset="16217">13595 8606 19437,'-55'0'403,"0"-1"0,9 10 1,4 3-393,-14 14-22,29 15 0,30-12-124,29 4-649,29-12-1440,-15-10 0,2-4 2224,-6-7 0,-3-2 0,18 0 0,-36-4 0</inkml:trace>
  <inkml:trace contextRef="#ctx0" brushRef="#br0" timeOffset="16467">13835 8492 20177,'-34'-10'633,"0"-1"0,-7 13-1216,68 39 135,15 7-12,0-9 1,1 3 106,-20-12 0,-5 1 353,-4 3 0,-9-2-134,-28 5-1737,-11-30-3262,8-27 5133,20-20 0,4 16 0,2 1 0</inkml:trace>
  <inkml:trace contextRef="#ctx0" brushRef="#br0" timeOffset="16635">14091 8298 17778,'1'-4'2197,"-3"42"-2085,6 26-112,-1-23 0,3 2-315,1 3 0,3-2-234,0-11 0,1 0-4107,1 9 1,-1-1 4655,0 17 0,-1-6 0,-10-35 0</inkml:trace>
  <inkml:trace contextRef="#ctx0" brushRef="#br0" timeOffset="16751">14135 8649 17935,'41'-20'0,"1"0"0,0 0 0,8-4 0,0 0 0</inkml:trace>
  <inkml:trace contextRef="#ctx0" brushRef="#br0" timeOffset="17002">15899 7964 15795,'13'36'829,"-3"4"1,1 8-812,0 1 1,-1 6 0,0-1-1252,-1-4 1,0 0 0,-2 1 918,-1-1 1,0 1-1,-2-4-1350,-2 0 0,-1-4 1874,0-2 1,0-4 0,-1 6 0,0-15-1</inkml:trace>
  <inkml:trace contextRef="#ctx0" brushRef="#br0" timeOffset="17150">15717 8583 20009,'17'-57'-2130,"25"11"52,1 39 0,7 7 2078,4-2 0,-2 0 0,13 2 0,-15 0 0</inkml:trace>
  <inkml:trace contextRef="#ctx0" brushRef="#br0" timeOffset="17484">16226 8503 20389,'-15'-56'-8,"1"1"1,9 5 0,8 6-251,20-2-44,28 30 291,-7 51 16,-14-9 1,1 3-17,-4 2 0,-1-1 5,3-1 0,-1-3-386,18 5 224,-15-17 0,0-2-807,22 0 90,-1-9 706,-24-8 100,-16-4 23,-8 3 56,-2 4 34,-1 0-796,-1 2-3126,9-2 3888,3-1 0,-1 1 0,-1-2 0</inkml:trace>
  <inkml:trace contextRef="#ctx0" brushRef="#br0" timeOffset="17785">17092 8429 20535,'52'-38'-258,"-9"-1"247,-19 7 56,-12-11 190,-24 17-11,-22 21-168,-8 27-39,16 2 0,4 5-513,-7 27 328,13 2-425,9-2-1861,23-23 0,12-4 2454,12-8 0,4-4 0,-13 2 0,0-4 0,5-11 0,0 0 0</inkml:trace>
  <inkml:trace contextRef="#ctx0" brushRef="#br0" timeOffset="17936">17589 8305 20949,'9'-45'247,"5"9"-247,8 37-672,29 21-953,-16-7 0,2 3 1625,11 5 0,-1 0 0,-16-6 0,-2-3 0,15 5 0</inkml:trace>
  <inkml:trace contextRef="#ctx0" brushRef="#br0" timeOffset="18317">18567 8053 20300,'-50'-1'369,"0"-1"1,2 13 0,2 4-365,6 0 1,5 4-6,8 7 0,8 1-280,11 9-515,49-7-79,-6-24 0,5-8 678,21-14 0,3-8-676,-7-3 0,-3-5 872,-15 2 0,-3-4 0,-3-1 5,3-12 1,-5-3 5,0-5 1,-5-3-12,-3-2 0,-5-4 18,-7 10 0,-5-4 0,-7 2 426,-8 8 1,-8 3-1,-5 2-220,-12-2 0,-7 4 0,-4 7-179,2 12 0,-4 7 0,-1 7-19,-7 8 0,-1 7 0,4 5-26,-5 8 0,9 10-8,17 3 1,3 8 0,11 2-575,11 4 0,11 3 0,7 1-1631,4-4 0,6 2 0,5-1 0,2-4 2213,14 9 0,5-5 0,-1-5 0,-7-8 0,-1-5 0,-3-5 0,-4-9 0,-1-1 0</inkml:trace>
  <inkml:trace contextRef="#ctx0" brushRef="#br0" timeOffset="18484">19403 7863 16726,'-40'-15'1811,"0"0"0,2 0 1,0 7-1582,0 9 0,4 9-152,-12 37-297,27-11 0,7 5-139,13-1 0,7 1-293,6 0 0,2-3-2151,14 9 2802,-11-11 0,-8-17 0,-9-8 0</inkml:trace>
  <inkml:trace contextRef="#ctx0" brushRef="#br0" timeOffset="18802">21957 7018 17274,'0'45'118,"0"0"1,0 0 0,3 8 0,1 2 0,1-1-265,-2-2 1,0 0-1,1 0-946,2 3 1,2 0 0,-2-4-842,2 6 1,-1-2 2031,-1-1 1,-1-3 0,1 8-1,-3-16 1</inkml:trace>
  <inkml:trace contextRef="#ctx0" brushRef="#br0" timeOffset="18967">21648 7727 20893,'64'-10'-444,"0"0"1,0 0 0,-9 2 0,1 0 0,-2 1 0,-5 1 0,6 2 0,-5 0 0,2 0 0,0 0 0</inkml:trace>
  <inkml:trace contextRef="#ctx0" brushRef="#br0" timeOffset="19383">24730 7280 17970,'23'45'15,"-1"1"1,0-1 0,3-3-1,2-1 1,2-2-192,1-2 0,1-2 1,2-4 219,10 3 1,0-11 393,14-16 111,-25-31 257,-23-23-554,-7 6 1,-3-3-332,-8 1 1,-1-1-1429,3 0 0,-1 3-5284,-13-10 6791,18 35 0,4 16 0,4 0 0</inkml:trace>
  <inkml:trace contextRef="#ctx0" brushRef="#br0" timeOffset="19650">25494 7310 20412,'-53'18'175,"0"1"1,15 3-1,5 5-433,7 1 1,10 1-527,26 28-191,26-25 101,19-8 370,9-11 476,-21-12 0,-1-7 891,16-25 582,-24-19-1266,-46 1-179,-39 6-100,-9 30-1184,21 12 1,2 5 1283,-8 8 0,2 0 0,38-3 0</inkml:trace>
  <inkml:trace contextRef="#ctx0" brushRef="#br0" timeOffset="19867">25855 6752 19975,'0'50'18,"0"-1"0,1 1 0,-1 0 0,0-1 0,2-1-108,2 16 0,0-3-1099,0 0 0,2 1 1189,1-11 0,1 2 0,-1-6 0,-3-10 0,1-3 0,3 7 0,1 0 0</inkml:trace>
  <inkml:trace contextRef="#ctx0" brushRef="#br0" timeOffset="20018">26358 7456 18619,'0'0'0</inkml:trace>
  <inkml:trace contextRef="#ctx0" brushRef="#br0" timeOffset="20533">27234 6863 18227,'-39'-2'646,"0"1"0,-1 2 0,2 4-511,-21 18-90,4 4-45,14-1-370,24-3-202,53-19 449,-1-19 0,4-7 123,2 0 0,1-6-382,4-14 0,-4-5 387,-14 8 1,0-3 9,-3 5 0,2-2 0,0 3 35,5-3 1,1 9 184,24 12-106,-52 68 0,-15 24-126,3-23 1,-5 2 0,-1 3-404,-2-2 0,-1 4 1,-2 0-1,2-3 381,-2 5 1,0-2-1,3 2-88,4-4 1,1 2-1,2 1 1,5-2-194,6-6 1,4 0-1,2 0 1,0-2 104,1 14 1,0 0 0,7-7-154,5-12 1,5-5 0,0-8-1749,24 3-200,-8-25 4,-11-35 2292,-19-14 0,-3-3 0,1 0 0,-9 8 0,1 0 0</inkml:trace>
  <inkml:trace contextRef="#ctx0" brushRef="#br0" timeOffset="20584">27396 7451 13252,'-49'-4'-364,"1"1"1,-1 0 0,-21 0-1,9 2 1,8 2 0,14 4 0</inkml:trace>
  <inkml:trace contextRef="#ctx0" brushRef="#br0" timeOffset="21167">25563 8596 17230,'8'55'276,"-1"0"0,1 0 1,-1 0-1,2 4 1,0-1-1,-1 0-273,0 4 1,-1 1 0,1-4-1502,3 4 0,1-4 1503,3-5 1,2-4 5,2-7 1,2-3 430,0-9 0,3-5-386,24 10-28,-13-30 0,0-8-16,14-20 27,-18-1 0,-5-6 90,-13-4 1,-5-3-119,1-3 1,-6 0-7,-6-1 1,-7 1-6,-10-7 0,-9 5-902,-6 12 0,-5 8 902,-9 10 0,1 6 0,-10 7 0,18 25 0</inkml:trace>
  <inkml:trace contextRef="#ctx0" brushRef="#br0" timeOffset="21483">26099 9238 19302,'-10'38'-140,"-1"0"0,8 25-487,39-43 111,3-12 1,5-7 470,6-12 0,1-8 404,9-7 0,-2-5-310,-14 0 0,-6-1 522,-10 2 1,-7 2 259,-11 7-450,-8 12-381,-13 24-582,5 13-1110,-1 7-1871,21-3 3686,12-17 0,-6-8 1,-2-4-1</inkml:trace>
  <inkml:trace contextRef="#ctx0" brushRef="#br0" timeOffset="21703">26918 8973 21174,'2'52'-546,"0"0"1,1-2 0,5-4-200,5-13 0,3-3 739,2 5 1,-1-2-18,4 12 23,-8-10-1031,-22-24-5277,-7-20 6308,-1-8 0,7 4 0,4-3 0</inkml:trace>
  <inkml:trace contextRef="#ctx0" brushRef="#br0" timeOffset="21867">27412 9132 18709,'1'3'1300,"1"0"-2365,-2-3-1871,17 21 2936,3-17 0,2 17 0,-6-22 0</inkml:trace>
  <inkml:trace contextRef="#ctx0" brushRef="#br0" timeOffset="22001">27383 8790 14339,'0'0'0</inkml:trace>
  <inkml:trace contextRef="#ctx0" brushRef="#br0" timeOffset="22254">27644 9169 19919,'-11'-47'373,"0"-1"1,6 12 0,4 3-318,20-26-56,15 30 0,26 10-45,4 15 33,-25 15 1,-2 5 11,17 18-34,-32-8 1,-3 1-516,2 17-1277,-5-4-3542,-1-4 5368,-6-11 0,-4-12 0,-3-8 0</inkml:trace>
  <inkml:trace contextRef="#ctx0" brushRef="#br0" timeOffset="22551">28487 9005 19527,'3'-5'470,"-1"0"-470,-2 5-201,25-39-102,-1 13 185,7-14 1,1-5 296,-11 13 1,-2 1 156,1 0 0,-4 1 380,-5-15-177,-25 30-2,-36 19-470,13 14 1,0 9-63,-4 9 1,3 5-467,7 1 0,8 2 108,12 1 0,10-2-543,26 14-146,-4-30 0,4-3-1311,7-2 0,4-4 2353,4-4 0,-1-3 0,7 2 0,-7-9 0</inkml:trace>
  <inkml:trace contextRef="#ctx0" brushRef="#br0" timeOffset="22866">29011 8760 21040,'-37'-14'263,"0"0"0,-22-8-722,46 20-46,16 7-974,21 3-1361,10-2 0,6-1 1641,3 0 0,2-2 1596,4-7 1,-3-3 1440,13-6 268,-37-12-414,-20 10-392,-2 5-617,-6 32-469,-5 30-214,0 11-6,6-26 0,0-1-890,3 12-807,1-7-1278,1-5 2981,0-9 0,0-12 0,0-8 0</inkml:trace>
  <inkml:trace contextRef="#ctx0" brushRef="#br0" timeOffset="23251">29346 6993 19762,'48'1'795,"9"32"-644,-23 14 1,1 15-910,-9-17 1,1 6 0,2 3 0,1 3 0,-1 1 755,-2-3 0,1 3 0,0 1 0,0 1 0,0 0 0,-1 0-285,-4-7 0,1 0 1,-1 0-1,0 0 1,-1 1-1,0-1 0,-1 1 246,2 8 0,0 1 0,-1 0 0,-2 0 0,-2-3 0,-4-3-99,-1 5 0,-2-3 0,-6-1 0,-5 2-587,-7-3 0,-4 2 0,-5 0 0,-3-1 0,-1-3 727,-2-4 0,-2-3 0,-3 0 0,1-2 0,0-2 0,0 5 0,0 0 0,-1-4 0,0-5 0,-6-6 0,1-1 0,-1 0 0</inkml:trace>
  <inkml:trace contextRef="#ctx0" brushRef="#br0" timeOffset="26833">4301 4828 16176,'-4'58'-9,"1"1"0,-1-1 0,1-7 0,1-1 0,-2 1-165,-1-3 1,0 2-1,-1 1 1,0 1-1999,-2 10 1,1 3 0,-1 0 0,0-3 2171,-2 4 0,1-2 0,0-1 0,0 1 0,1 0 0,0-9 0,2-18 0,0 0 0</inkml:trace>
  <inkml:trace contextRef="#ctx0" brushRef="#br0" timeOffset="27100">3851 6756 17767,'28'47'259,"4"-11"-259,7-47-68,3-10-263,-10-8 1,0-4-572,-4 3 0,-2 1-2241,1-1 0,-2 5 3143,1 6 0,-20 20 0,-6 9 0</inkml:trace>
  <inkml:trace contextRef="#ctx0" brushRef="#br0" timeOffset="27550">2576 7766 18429,'-35'-4'67,"0"1"0,-1 10 0,3 11-67,6 25 0,5 14-696,3-11 0,0 5 1,1 4-1,2-1 687,2 1 1,2 2 0,2 0-1,2 2-366,1-5 1,1 2 0,1 1 0,3-2 0,2-4-769,4 15 0,4-4 0,6-5 1143,6-10 0,3-5 0,0-8 0,13 1 0,-1-16 0</inkml:trace>
  <inkml:trace contextRef="#ctx0" brushRef="#br0" timeOffset="27984">2797 8561 15459,'45'-44'109,"0"0"0,-8 8 0,2 0 1,-4 1-99,4-4 0,-3 2-11,0-2 0,-5 2 73,-9 6 0,-8 3 803,-13-2-136,-28 5-14,-22 21-569,8 21 0,-1 9-62,4 0 0,3 6-453,-2 15 0,5 5 369,12-10 1,6 3-24,2 14 1,12 1-643,17-6 0,12-4-751,0-15 1,6-2 0,2-4 1404,21 0 0,1-9 0,-9-9 0,-6-6 0,-1-5 0</inkml:trace>
  <inkml:trace contextRef="#ctx0" brushRef="#br0" timeOffset="28166">3376 8409 18227,'-5'-4'146,"2"2"-101,3 2-45,51 48-325,-16-17-708,4 3 0,1 1-2273,10-1 3306,-4-8 0,-20-12 0,-7-7 0</inkml:trace>
  <inkml:trace contextRef="#ctx0" brushRef="#br0" timeOffset="28317">3595 8453 15919,'-41'42'-606,"1"-1"1,-1 1 0,5-4 0,3-1 0,8-4 605,8 18 0,12-23 0,5-12 0</inkml:trace>
  <inkml:trace contextRef="#ctx0" brushRef="#br0" timeOffset="28667">4087 8337 19090,'-37'9'41,"0"0"0,-1 12 0,7 8-288,19 8 1,8 4-147,1-1 1,7-1-237,11 0 1,6-5-191,33 0 69,6-18 168,4-8 684,-22-18 0,-2-7 985,-8-2 0,-3-3-527,0-2 0,-5-1 291,-2-23-243,-20 26-362,-2 9-346,0 8-1738,16 38-3675,24-9 5513,11 14 0,-8-22 0,-17-16 0</inkml:trace>
  <inkml:trace contextRef="#ctx0" brushRef="#br0" timeOffset="28967">4748 8448 17711,'-12'-59'2634,"3"9"-2522,18 22-146,13 15-1221,19 24 79,1 12-214,1 22 964,-15-10 370,-6-6 56,-7-9 673,1-10 122,0-33 158,15-28-875,-16 22 1,2-1 38,1-9 1,8 11-4628,27 37 0,3 13 4510,-5-11 0,-1 18 0,-10 1 0,-28-15 0</inkml:trace>
  <inkml:trace contextRef="#ctx0" brushRef="#br0" timeOffset="29383">5517 8298 18070,'-7'56'482,"0"1"0,1 7 0,2-1-651,0-5 1,2-2-629,2 0 1,1-6-190,7 5 269,1-16 789,3-16 197,-4-24 1423,-4-51-1110,-6-11-1098,-1 10 0,-3-4 605,-1 3 1,-2-1 5,-2-9 1,-2-3-25,5 20 0,0-1 0,0-3-31,2 2 1,1-2 0,0-1 0,1 3 67,1-7 0,1 3 1,4-1-106,5-3 1,3-1 0,3 8 1,3 4 1,5 11-12,9 11 1,3 8 97,19 6-115,-1 15-10,-3 14-387,-24 12 0,-5 11 39,-6 14 0,-8 7 184,-7-11 1,-4 3 0,-3-2 192,1-7 1,-3-2-1,-3-2 4,-12 15 0,-3-10-380,-8-3 380,8-23 0,14-9 0,5-13 0</inkml:trace>
  <inkml:trace contextRef="#ctx0" brushRef="#br0" timeOffset="29600">6204 7014 19381,'-31'34'493,"0"1"0,3 2 0,6 6-460,12 2 1,6 6 0,3 1-1186,3 5 0,3 2 0,2 1 1152,-2 1 0,2 0 0,2-1-79,4-3 1,4 0 0,0-6-651,6 2 1,1-4-141,1-6 1,2-2-1687,-1-8 0,2-5 2555,28 8 0,-25-20 0,-6-13 0</inkml:trace>
  <inkml:trace contextRef="#ctx0" brushRef="#br0" timeOffset="29917">6657 7787 20457,'46'-40'-101,"-1"0"0,-5-3 0,-5-2 465,-7-1 0,-6 0-89,-8 12 0,-7 2 150,-19-9-313,-12 34-11,-4 26 0,-1 12-62,-1 9 0,4 7-24,6-5 0,3 5 0,5-2-350,2 14 0,10-3 229,14-7 0,11-8-247,8-16 0,8-8 0,6-3 0,5-4-297,5-1 0,6-7-1808,-15-7 0,4-5 1,0-2-1,-3 0 2160,4-2 1,-3 0 0,-1 0-1,3-3 1,-1 0 0,-9 0-1,15-13 1</inkml:trace>
  <inkml:trace contextRef="#ctx0" brushRef="#br0" timeOffset="30733">4059 10088 18350,'-49'8'82,"0"0"0,2 9 1,7 10-95,11 16 1,8 4 5,3-10 1,7-3 16,11 5 23,21-31 16,10-22 1,4-11-7,5-12 1,1-6-23,2-4 1,-2-5-396,-14 11 1,-3-1 0,-3 0 372,0-10 0,-4 2 50,-2-4 1,-3 1-1,-1-1 1,-4 2 161,-1 4 1,-2 1 140,-2 9 0,-1 2 129,0-12-471,3 47 56,7 28 1,2 15-46,1 0 0,1 4-368,0-2 1,1 3-1,0-2 340,6 13 1,-1 3 5,-9-15 0,0 4 0,-2 2 0,-1-1 0,0 2 0,-3-1 0,1 1 0,-1 1-40,2 3 1,1 2 0,-1-1 0,0-5-17,-3 1 0,0-5 0,2-5-39,6-4 0,4-13 95,15-28 45,7-33-29,-17 5 1,-1-8 130,-1-11 1,0-8 0,-4 0-74,-1 0 1,-2-1 0,-8 0-225,-12-3 1,-7 0 0,-4 8-507,-3 4 1,-8 15-645,-27 24 1,-6 22 1299,21 14 0,3 10 0,3-3 0,7-10 0,1-1 0,-7 11 0,-1 1 0</inkml:trace>
  <inkml:trace contextRef="#ctx0" brushRef="#br0" timeOffset="31517">2725 12239 17230,'17'45'36,"0"0"0,1-1 1,5 19-1,-1-4-25,-10-16 1,0-3 4,1 1 1,1-4 118,6 6 493,-3-34-348,-8-39-68,-7-35-66,-1 27 0,-2-3-353,-2-6 0,-2-5 1,1-2 213,1-8 1,0-3-1,0-2-4,-1 9 0,0-3 0,1 1 0,3 1 5,1 7 0,3 0 1,1 3-1,0 3-479,4-22 1,7 9 470,5 22 0,6 8-23,24 0-124,-3 13 0,6 4-122,1 3 1,0 11 100,0 17 0,-7 12 168,-15 1 0,-13 7-404,-24 23 1,-18 4 425,2-27 1,-4-1-1,-5 0 31,-3 1 0,-5 2 1,-1-1-1,1 0 14,-6 8 0,2-1 0,-1 1-26,0 1 0,1 1 1,5-4-26,1-1 1,13-4 578,20 9-494,21-28 796,19-3-863,16-3-23,-1-4 0,6 1-356,4 4 0,-1 2 345,-1-1 0,-3 2 0,-11 2 0,-11 3 965,-15 15-909,-36 3 79,-17 2-17,-9-15 0,-7-5-102,2-6 1,-2-6-2073,-6-7 0,4-10 2056,17-8 0,5-5 0,-1-19 0,26 9 0</inkml:trace>
  <inkml:trace contextRef="#ctx0" brushRef="#br0" timeOffset="31883">3714 12373 18821,'-42'-8'295,"-1"0"0,5 3 0,9 7-306,19 15 11,6 10-348,12 2-458,28 4 324,28-16 431,-16-19 1,2-7 50,-8-1 0,-2-4 0,-1-9 0,-5-2 34,0-8 772,-13 5-470,-12 14-313,-9 9-23,-3 21-23,-1-1-234,2 7-348,12-8-3530,22-6 4135,27-14 0,-19 5 0,2-10 0</inkml:trace>
  <inkml:trace contextRef="#ctx0" brushRef="#br0" timeOffset="32334">4481 12131 18384,'-8'-10'-67,"7"4"67,21 19-112,21-5-270,14-18 360,3-8 10,-26 1 1,-4-2 34,9-16 89,-7 2 281,-10 7-147,-10 8-246,-6 10-34,-7 52 62,-2 11 0,-1 12-48,4-18 1,0 3-1,1 2 1,-1 0-641,-1-2 0,-1 0 0,1 0 0,2 0 298,1 1 1,2 1 0,1-1 0,1-5-373,2 18 0,5-3 555,0-18 0,3 0 0,-2-3 1613,2 0 1,-5-3 929,-15 19-1860,-22-61-286,-3-12 1,-1-7-152,2-5 1,1-2-170,-2-4 0,0-1 113,1-1 0,2 0-162,-4-5 0,2 1-682,-5-17 833,19-5 0,15 38 0,14 4 0</inkml:trace>
  <inkml:trace contextRef="#ctx0" brushRef="#br0" timeOffset="32682">4986 12366 17274,'4'-10'583,"28"-38"-505,-9 21-78,1-3 0,4-3 28,4 0 1,0 0 100,-1-5 0,-2-1 218,-1-7 0,-5 0-224,-8 12 0,-6 4 270,-20-10-191,-12 30-79,-10 25 34,-11 19-57,7 12 1,2 11-185,14-18 1,2 3 0,2 1 57,1 7 0,2 2 0,6-3-582,6 6 0,12-6 115,12-12 0,8-10-561,3-15 1,4-8 1007,20-12 0,-3-3 0,0 4 0,-19-6 0,0-1 0</inkml:trace>
  <inkml:trace contextRef="#ctx0" brushRef="#br0" timeOffset="32900">5580 11861 20860,'-43'27'-56,"21"3"-67,47 8-695,7-9 0,7 0-107,0-1 1,0 1-477,0 3 1,-5 1 1198,-9 14 202,-38-21-638,-26-14-3172,9-14 3810,8-9 0,11 6 0,7-6 0</inkml:trace>
  <inkml:trace contextRef="#ctx0" brushRef="#br0" timeOffset="33050">6027 11921 14484,'-12'17'0,"2"-3"0</inkml:trace>
  <inkml:trace contextRef="#ctx0" brushRef="#br0" timeOffset="33168">5989 11617 17162,'0'0'0</inkml:trace>
  <inkml:trace contextRef="#ctx0" brushRef="#br0" timeOffset="33584">6569 11716 20300,'23'4'-34,"12"-13"-95,-5-2 1,2-5-238,6-4 1,2-5 129,-3 0 1,2-3-1,-2-2 197,10-15 0,-3-2-604,0 2 0,-6 0 688,-16 7 0,-8 3 381,-7 4 581,-7 9-694,-3 12 79,-11 6-111,-1 13 144,-2 2-392,7 4 1191,8-3-1202,2-5 1,2-3 22,2 0 33,8-2-44,2-1-57,-1-1 23,-5 0-235,-6 0-650,-2 3-7687,-15 22 8572,-6 1 0,2 2 0,2-12 0</inkml:trace>
  <inkml:trace contextRef="#ctx0" brushRef="#br0" timeOffset="33833">6631 11727 17364,'-7'-6'392,"3"1"-291,4 5-236,16-22 102,-6 17-34,12-17 11,-12 23 22,-4 0-67,-1 2-862,1 2-2601,8 0 3564,0-1 0,-1-1 0,-6-3 0</inkml:trace>
  <inkml:trace contextRef="#ctx0" brushRef="#br0" timeOffset="34250">6842 11521 19078,'-33'-44'-190,"-9"16"168,19 44 22,-14 14-12,6 13 18,10-8 0,3 2-12,5-4 0,6 1 6,12 30-100,24-30-91,29-32 12,-2-19 145,2-13 34,-6-11 230,-24 8 0,-4-2 240,3-14-133,-4-12 424,-22 26-671,-6 17-23,-3 4-45,-4 21-10,-2 25 32,6 20-122,9 4-549,12 0-371,15-27-324,7-5-795,12-11-4035,8-5 6152,4-9 0,-23 0 0,-10-1 0</inkml:trace>
  <inkml:trace contextRef="#ctx0" brushRef="#br0" timeOffset="34483">7366 11592 18384,'6'-43'765,"0"0"1,0 2 0,2 4-677,5-5-10,6 1-23,4 3-34,13 11-67,2 26-123,8 41-649,-14 13-30,-17-14 0,-3 3-2189,2 22 3036,-5-16 0,-1-2 0,0-3 0,0 12 0</inkml:trace>
  <inkml:trace contextRef="#ctx0" brushRef="#br0" timeOffset="34949">4445 14033 17203,'43'-27'26,"0"0"1,0 0 0,-2-2 0,1 0 0,-4 1-16,8-8 0,-5 1 6,-7 1 0,-9 2 297,-11-3 258,-22 7-370,-13 13 82,-43 30-138,25 17 0,1 12-128,8-6 1,2 4 0,2 1-19,4-2 0,3 1 0,7 1-482,7 6 0,7 2 0,10-10-919,24-7 1,13-11 1400,-4-8 0,5-5 0,-3-4 0,4-1 0,-3-5 0,-4-11 0,1 1 0</inkml:trace>
  <inkml:trace contextRef="#ctx0" brushRef="#br0" timeOffset="35150">5133 13726 20669,'29'-6'-1008,"26"30"280,-24 4 0,-2 4 582,0 4 0,-3 1 146,4 12 0,-38-17-829,-2-25-2678,-10-20 3507,8-14 0,5 6 0,3 0 0</inkml:trace>
  <inkml:trace contextRef="#ctx0" brushRef="#br0" timeOffset="35335">5466 13379 17689,'29'21'743,"0"-1"1,-2 2-1,-4 2-687,2 31-51,-10-14 1,0 4-656,2 2 0,-1 2-4266,0 9 1,0-2 4637,-5-15 1,-2-3 0,1 11 0,-10-36-1</inkml:trace>
  <inkml:trace contextRef="#ctx0" brushRef="#br0" timeOffset="35484">5641 13729 20524,'48'-11'-458,"0"-1"0,0 2 1,-5 4-1,3 6 1,-12 1-1</inkml:trace>
  <inkml:trace contextRef="#ctx0" brushRef="#br0" timeOffset="35634">5889 13469 16826,'0'0'0</inkml:trace>
  <inkml:trace contextRef="#ctx0" brushRef="#br0" timeOffset="35967">6314 13572 19661,'-1'-36'228,"0"-1"0,7-2 0,5 4-486,21 4 0,6 4-280,3 20 236,-13 15-146,14 16 347,-5 7 79,-2 1 22,-13-8 0,-13-15 22,-5-4 90,1-4-67,1 0 44,3-6-66,14-6-79,15 2-1580,22 1 224,-4 13-2263,6 3 3675,-13-2 0,-21-2 0,-4-3 0</inkml:trace>
  <inkml:trace contextRef="#ctx0" brushRef="#br0" timeOffset="36317">7162 13252 18586,'-16'-32'851,"-1"-1"1,-6-18-819,18 49-33,5 1-347,11-1-482,27-10 582,-8-1 1,2-4 38,0 1 1,-2-3-34,1-5 1,-5-3 183,-3-23 57,-12-12 73,-9 29 0,-4-2 297,-9-11 0,-5 0-12,-1 11 1,-2 2-202,-2 0 0,0 5 11,-16 5-135,21 30-10,8 17 10,3 21-28,11 2 1,6 7-286,7 3 0,3 2-1201,-3-9 0,2 0 0,0-1-1847,5 7 0,-1-4 3328,-5-8 0,-5-6 0,-8-10 0,-7-10 0</inkml:trace>
  <inkml:trace contextRef="#ctx0" brushRef="#br0" timeOffset="36484">7261 13072 19134,'20'-38'-564,"0"0"0,11-5 0,5 3-108,0 8 0,1 1-2094,8-3 0,-1 0 2766,-11 7 0,-4 2 0,6-4 0,-12 5 0</inkml:trace>
  <inkml:trace contextRef="#ctx0" brushRef="#br0" timeOffset="36684">7631 12363 17364,'-24'-51'1120,"0"-1"1,2 5-1,7 6-996,18 8-102,37 4-33,-5 22 0,5 7-101,1 2 0,1 5-356,6 10 1,-5 6 181,-16 4 1,-5 4 4,-5 1 1,-6 3 246,-2 0 1,-6 1 27,-8-1 0,-5-1 100,-11 29-94,2-28 0,1 0-3440,4 14 3440,14-9 0,10-24 0,6-16 0</inkml:trace>
  <inkml:trace contextRef="#ctx0" brushRef="#br0" timeOffset="36933">8501 11805 18272,'4'-29'2577,"17"36"-2572,6 28 1,3 14-964,-6-11 0,1 4 1,0 5 959,-4-3 0,1 5 1,0 2-1,-1 2 0,-4 2-11,-2 4 0,-2 2 0,-3 2 0,-2 2 0,-2 3-560,-3-10 0,-2 3 0,-2 2 1,-2 1-1,0-1 0,-3-1 0,0-2 236,-2 1 1,-2-1 0,-1-2 0,-2 0-1,-3-1 1,-1-1-1251,-4 1 1,-2 0-1,-3 0 1,-1-2-1,-1-3 1,0-2 1582,-10 9 0,-2-4 0,1-3 0,3-4 0,5-6 0,3-3 0,0-3 0,-13 9 0,0 1 0</inkml:trace>
  <inkml:trace contextRef="#ctx0" brushRef="#br0" timeOffset="148116">12562 14199 15829,'15'47'33,"-1"-1"1,1 3 0,1 0-23,4 0 0,-1 3-1142,-8-4 1,-1 2 0,-2-2 1135,1 5 1,-2-2 33,-3 12 1,-2-4 1191,-7-3 473,-4-21-28,-11-39-1401,5-24 0,2-14-205,1-4 1,2-8 0,1-3-753,2-1 0,1-4 1,0-1-1,1 1 687,1 7 1,0 0 0,2 1 0,0 0 2,3-1 0,1 0 1,1 2-1,2 5 507,3-11 0,8 5-521,15-1 1,10 8 16,9 13 1,8 10-35,-7 10 1,3 5-1,-2 6-276,14 11 0,-6 11 277,-5 13 0,-12 11 38,-24 6 1,-16 8-12,-13-12 1,-9 5 0,-5 1 0,-2-1-1,-3 2 1,-3 0-1,-3 0 1,-2 0-6,4-5 0,-3 2 0,0-1 0,-1-2 0,2-2-20,-1-1 1,0-2-1,2-3 1,3-4-32,-11 10 1,12-9 50,19-10 3002,28-28-2823,45-19-179,-16 13 0,5 2-11,-7 3 0,4 0 0,-3 4-97,11 4 0,-3 6 108,-7 6 0,-8 7 56,-12 23 390,-39-9 0,-11 1-457,-7 0 0,-3-2-1,-5 1 1,-2-4-34,2-6 1,4-5-797,-1-6-1075,9-9-3170,7-10 5086,8-12 0,6 6 0,5-4 0</inkml:trace>
  <inkml:trace contextRef="#ctx0" brushRef="#br0" timeOffset="148431">13410 14681 16176,'-34'12'467,"0"1"0,2 1 0,3 5-389,7 14 1,8 6-85,6-2 0,10 1 0,13 2 1,9-4-197,2-11 1,6-6-67,11-7 1,3-8 267,-10-6 0,-1-5 28,12-6 0,-3-5 50,-10-4 1,-4-3-23,-2-5 0,-11-2-436,-43-22-808,-18 21-286,9 22 1,0 4 1473,-13 3 0,22 4 0,8 0 0</inkml:trace>
  <inkml:trace contextRef="#ctx0" brushRef="#br0" timeOffset="148934">13874 14939 17319,'0'5'258,"0"0"-191,50-30-45,-18 4-5,4 0 0,-1-5 67,-11-4 0,-6-3 291,-5-3 1,-5-4 156,-9-7 1,-6 1-321,-3 10 1,-5 4-118,-9 6 1,-4 7-29,-17 8-45,-1 11-22,6 12-11,10 23-34,29 11-106,19-18 0,8-3-331,29 9 50,-15-22 1,2-5 263,22-7 176,-19-11 0,1-3 14,-6 1 1,-1-1-18,-1-2 1,-3 0 106,5-3-79,-33 17 326,-7 14-123,-5 9 165,-3 13-334,-3 7-123,4 16-684,14-15-8144,26 14 8884,-2-34 0,2-2 0,-20-16 0</inkml:trace>
  <inkml:trace contextRef="#ctx0" brushRef="#br0" timeOffset="149248">14671 14721 19347,'-11'5'-235,"3"-6"336,10-15-34,3-11 90,2-25 101,5 2 156,5 0-145,4 4 0,3 11-224,2 12-34,20 20-62,-17 18 1,0 6-247,2-3 1,0 2-370,5 11 1,-2 2-97,-8-10 0,0-1-1093,2-1 1,1-1 1834,21 12 0,-20-15 0,-9-7 0</inkml:trace>
  <inkml:trace contextRef="#ctx0" brushRef="#br0" timeOffset="149633">15282 13713 19190,'9'54'26,"0"-1"0,1 1 0,-1-1 1,2 14-1,0-1 0,0-6-21,3 2 1,-1-5-367,-2-4 0,-1-3 361,-2-7 0,-1-2 136,-2-2 0,-1-4 77,5 3 615,4-30-683,3-28-100,9-21 33,2 9 307,22 9-486,7 30 79,4 10-132,-31 2 1,-2 3-60,16 15-313,3-2-180,3-4-336,5-6-2141,1-8 3183,-1-8 0,-23-6 0,-8-3 0</inkml:trace>
  <inkml:trace contextRef="#ctx0" brushRef="#br0" timeOffset="149900">16240 14434 17588,'5'-7'874,"0"0"-414,37-34-449,-13 19 11,3-6 1,0-1-1,1 1 56,-9-17-44,-40 9 44,-34 16 57,-14 28-45,15 21 0,5 12-85,20-2 1,7 6-225,1 9 0,10 1-386,12-14 0,8-3-740,10-5 1,8-5 1344,18-11 0,1-6 0,-3 3 0,-13-10 0,1 0 0</inkml:trace>
  <inkml:trace contextRef="#ctx0" brushRef="#br0" timeOffset="150498">16740 14317 18966,'32'26'34,"0"-1"-34,0-11-90,23 1-402,10-8 402,-22-13 0,-2-4 90,-7 2 0,-3-5 6,2-14 0,-6-5 240,-5-16 560,-2-5 91,-21 17-639,-2 20-258,-3 8 0,4 10 0,1 10 11,1 9-11,24 26 0,-1-22 0,6-3-79,17 4 1,4-4-316,-5-6 1,0-5 225,4-4 0,-3-6 79,15-12 77,-26-7 1,-2-7 33,-8-13 1,-4-7-7,1-16 1,-5-3-458,-7 7 1,-6 1 496,-4 0 0,-3 4 50,3 17 0,0 3 186,-4-26-136,4 12 796,3 11-975,-2 27 23,1 17 0,3 29 975,4 14-969,6-6 0,2 4-96,1 4 0,0 3-448,-4-10 0,0 3 1,-2 0-740,-2-4 0,0 0 0,-2-2-902,-1 7 0,-1-4 2179,-2-10 0,0-7 0,0-9 0,-1-11 0</inkml:trace>
  <inkml:trace contextRef="#ctx0" brushRef="#br0" timeOffset="150765">17538 14053 19572,'45'-12'-290,"-1"0"1,1 0 0,1 0 0,1 0 0,-1 2-145,-1 3 1,-1 1 0,3 0 159,16-4 1,4-2 0,-7 2 0,-12 2 0,-3 1 0,10-3 0,1 0 0</inkml:trace>
  <inkml:trace contextRef="#ctx0" brushRef="#br0" timeOffset="150982">18464 13611 17890,'-53'-15'1233,"10"6"-1222,38 24 135,7 45-96,8-12 1,2 5-29,-2 2 1,1 3-610,5 4 1,0-1 558,-5-14 0,-1-3-134,-2 0 0,0-1-286,-1-2 0,-1-1-746,0-6 0,-1 0 1194,2 20 0,-3-26 0,-2-11 0</inkml:trace>
  <inkml:trace contextRef="#ctx0" brushRef="#br0" timeOffset="151215">17990 14017 17491,'55'-31'0,"0"0"0,-1 3 0,4 4-912,-8 13 1,3 4 0,2 1 644,8-1 0,2 1 0,-3 1 1,-14-1-1,-4 1 0,0 1 1,16 0-1,-1 1 0</inkml:trace>
  <inkml:trace contextRef="#ctx0" brushRef="#br0" timeOffset="151834">18857 14024 14955,'0'5'1300,"36"0"-583,-4-8-521,11-5 0,2-4-174,9-8-22,-20 2 0,-2-2 56,0-13-11,-11-5 45,-11-3 223,-17-14 159,-31 20-254,6 25 0,-3 8-100,1 9 0,1 8-271,-3 9 0,5 6 310,1 29-113,13 4-157,14 0 152,20-22 1,11-1-23,8-6 0,7-4-6,-5-8 0,5-3 0,-1-2-351,13 0 0,-1-7 368,-2-10 0,-5-8-28,15-15-120,-25-11 0,-3-8 148,-6-4 0,-3-4 112,2-6 0,-4-1 123,-10 15 1,-3 3-63,-2-8 292,-6 35-493,-2 7 138,1 4-127,6 17 705,8 20-711,-3-5 1,1 3-6,-1-2 0,-1 1 0,1 3 0,-1 0-22,5 18 80,-1-16 0,4-1-1067,9-4 1,3-3-292,2-1 0,2-3 1300,10-9 0,-1-6 0,-4-5 0,-4-6 0</inkml:trace>
  <inkml:trace contextRef="#ctx0" brushRef="#br0" timeOffset="152382">21507 13431 14820,'3'47'330,"0"0"1,0 0 0,1 20 0,2-5-214,0-24 1,1-2-23,-1 1 1,-1-2-29,1 32 95,-4-30 1,-1-2 307,-1 6 617,0-9-896,0-47-57,2-27 11,-1-12 1,-1-12-68,-1 9 1,-1-5 0,0-4-717,0 12 0,-1-3 0,-1-2 0,1 0 0,0 2 660,0-7 0,0 1 1,0 1-1,0 0 0,-1-1 1,-1 0-1,0 0 1,2 4-168,1-6 1,1 3 0,1 6 194,-2-2 1,3 5-51,2-5 0,6 8-34,13 17 34,11 19 0,8 8-252,15 11 0,3 7-219,0 1 1,-1 6 510,-16 1 1,0 4 0,-7 3-2277,-4 14 1,-9 5 2235,-6 5 0,-5-2 0,-2 12 0,-10-12 0</inkml:trace>
  <inkml:trace contextRef="#ctx0" brushRef="#br0" timeOffset="152549">21541 13583 17308,'-2'2'571,"0"-1"-537,62-27-146,-10 9-1229,2-1 1,3 1 135,-13 8 1,0 3 1204,14 1 0,-2 2 0,0-1 0,9 3 0</inkml:trace>
  <inkml:trace contextRef="#ctx0" brushRef="#br0" timeOffset="153216">22156 13831 13913,'47'-29'702,"0"0"0,-11 5 0,-3-2-377,-1-3 1,-5-1-399,1-20 666,-13-2 41,-8 0 49,-28-9-264,-25 26-257,10 26 1,-3 8-113,5 9 1,1 8-23,1 8 0,6 6 73,3 29-101,17-15 0,9 4-17,18-1 0,9 0 45,-2-1 0,6-2-427,20-5 1,5-9 414,-6-11 1,0-6 5,5-2 1,1-3-604,0-3 1,-1-1 580,-5-3 0,-1-3 22,-6-2 1,-2-6 49,-4-9 1,-6-7-51,-12-3 1,-6-5 145,-5-3 0,-7-1-67,-18-15 965,-15 21-1066,0 25 1280,-12 6-1380,15 12-248,23 0 57,25 2-101,31-6 359,3-10-102,6-8 135,-31 3 0,2-4 16,8-8 1,-1-5 118,-10 3 0,-1 0 94,-1 1 1,-4 0-152,-4-3-67,-16 19-11,-12 16 12,-4 8-35,-4 36-559,24 8-377,11-23 1,8-3 230,1-8 0,4-5-762,11-3 0,1-6-925,-8-8 1,-1-4 2414,1 0 0,-2-1 0,6-3 0,-10 1 0</inkml:trace>
  <inkml:trace contextRef="#ctx0" brushRef="#br0" timeOffset="153599">23976 13522 20121,'-44'-19'48,"-1"0"1,7 3-1,2 6-496,-13 16-191,37 0-503,37-1-663,23-4 461,-5-11 0,4-4 1808,5 1 1,1-1 151,-2-1 1,-1 1-158,-6 0 1,-5 7 324,-6 21 986,-21 42-1439,-17-6 0,-4 7-208,4-5 0,1 4 0,-1-1-594,-2-5 0,0 0 0,2 0 478,5 2 1,4-1-1,1-2 10,2 7 0,3-2-502,3 0 0,-1-1 445,-1-3 1,-2-1-34,-3-5 1,-2-1-46,0-8 1,-5-1-85,-31 19 202,-28-44-67,12-25 0,0-10-589,5-3 1,5-7-1104,1-11 1,9-4 1758,15 8 0,6 2 0,1-6 0,6 6 0</inkml:trace>
  <inkml:trace contextRef="#ctx0" brushRef="#br0" timeOffset="153949">24538 13467 18978,'6'53'70,"-1"-1"1,6-6 0,8-9-71,11-17 0,6-8 45,28 2-11,-19-20-12,-3-11 34,-2-13-39,-15 3 0,-2-2 118,12-16-34,-5 5-101,-18 26 0,-14 25 11,-4 9-11,-2 12-326,1 18-3505,33-6-539,1-6 4370,30-17 0,-32-18 0,-2-3 0</inkml:trace>
  <inkml:trace contextRef="#ctx0" brushRef="#br0" timeOffset="154149">25286 13437 18485,'-23'-27'1086,"1"0"1,-14-16-1020,23 39-33,6 2-12,5 18 1,29 26-158,0 7-211,-3-15 0,0 0-169,9 18 44,-11-1 34,-10-1 269,-21-5-246,-9-6-4214,-19-9 4628,13-15 0,0-7 0,21-8 0</inkml:trace>
  <inkml:trace contextRef="#ctx0" brushRef="#br0" timeOffset="154432">25853 13378 18541,'-48'0'474,"0"1"0,4 1 1,3 6-380,9 7 0,7 6 6,11 31-56,22 2-40,16-27 1,7-5 27,1-7 1,4-5-12,13 0 1,2-2-6,-6-3 0,0-2-12,-3-3 1,-4-2-6,9-7-56,-36-9-493,-19-5-448,-14-3-718,-16-2-1411,-7 3 3126,3 1 0,17 12 0,11 4 0</inkml:trace>
  <inkml:trace contextRef="#ctx0" brushRef="#br0" timeOffset="154682">26438 13255 20289,'-6'-50'489,"0"-1"0,0 4 0,7 4-242,29-9-214,34 38-33,-27 15 0,0 7-518,11 15 0,-3 8 478,-9 2 1,-2 7-660,-6-2 1,-1 4 0,-4 2 698,-7 0 0,-3 2 0,1-2 0,7 7 0,-4-3 0,-15-11 0,0 1 0</inkml:trace>
  <inkml:trace contextRef="#ctx0" brushRef="#br0" timeOffset="155448">20623 15650 17890,'-4'49'273,"1"1"0,0-2 0,1 0-201,2 4 1,3-3-334,-1-13 1,1-2 271,2 7 1,2-5 199,4-4 384,1-13 626,-7-45-1171,-2-16 1,-2-9-29,-3-4 0,1-6-558,0 7 1,1-5 0,-1 3 535,0 8 0,-1 1 0,3-1 18,1-13 1,3-2 0,1 4 65,1-2 1,2 3-63,4-7 1,7 11 286,31 21-298,-15 42 0,2 12-11,2 0 0,0 7-340,-8 2 0,0 6 0,-2-1 340,8 15 0,-3 0 5,-1 1 1,-2 0-55,-6-5 0,-4 0 43,-5 5 1,-4-2 1528,0 15-1399,-9-11 256,-2-51-335,7-36-28,-1 2 0,2-5-219,5-12 1,2-3 173,4-7 0,2-2 17,-6 19 0,2 0 0,3 2 47,8-3 0,5 1 0,0 6-42,11 4 1,1 8-18,-1 5 1,-2 12 22,-12 22 0,-7 10 11,-1 36-11,-9-10 0,2 5-533,2-3 1,3 1-417,-2-11 1,2 1-1,1-3-844,6 2 1,1-5 1792,2-8 0,-2-8 0,-4-8 0,-8-9 0</inkml:trace>
  <inkml:trace contextRef="#ctx0" brushRef="#br0" timeOffset="155736">22154 15737 20972,'31'-39'18,"-1"-1"1,-2 2 0,-3-2-31,-7-6 1,-6 1-604,-3 9 0,-1 0 626,0-11 1,-4 2 381,-14 0-472,-25 30 62,10 33 0,-2 10 17,1-2 0,1 3-76,0 16 1,7 2 75,4 18-17,21-25 0,11-2-599,14-7 0,11-5-445,-4-7 1,3-3-1,2-3-1404,17-1 0,0-9 2465,0-9 0,-7-4 0,-12-2 0,-13-5 0</inkml:trace>
  <inkml:trace contextRef="#ctx0" brushRef="#br0" timeOffset="155900">22885 14964 18384,'-33'56'156,"0"1"1,15-13 0,3 2 0,4 1-437,4-2 0,4 1 0,4 0-921,2 0 1,3 0 0,3-4-1859,7 0 0,2-5 3149,1-2 1,-2-3-1,5 3 1,-8-12-1</inkml:trace>
  <inkml:trace contextRef="#ctx0" brushRef="#br0" timeOffset="156317">22692 15512 18933,'19'-37'313,"-1"0"1,19-4 0,8 6-314,10 8 0,4 3-586,-15 6 0,2 0 0,-2 1 435,6-4 0,-2 0-63,-1-4 1,-1-2 62,-2-1 0,-2-6-70,-6-5 1,-2-6 0,-3-3 208,-4-5 1,-3-4 0,-2 1 15,0 2 0,0 0 0,-5 0 33,-4 4 0,-4 1 1,-5 7 387,-15-10 450,-48 56-726,25 19 1,-1 12 0,-1 5-134,1-2 1,-2 3 0,1 4 0,3 2-195,-1 6 0,2 4 1,3 2-1,3-1 180,4-1 1,3 0 0,3 0 0,4-4 0,4 0 1,4-3 0,5-2 7,6 11 1,8-8 33,21-2-40,-8-30 1,4-3 33,1-7 0,2-2-39,-1-2 0,1-1-33,28-4 802,-22 5-2786,17 14 2017,-23-6 0,-1 1 0,11 8 0,-3-4 0</inkml:trace>
  <inkml:trace contextRef="#ctx0" brushRef="#br0" timeOffset="156565">24161 15367 18485,'-45'7'298,"-1"1"1,6-2 0,4 3-97,-4 11-168,18-2 134,19 7-168,19-12-23,16 2-694,32-17 448,-19-12 123,8-7-167,-37-6-1424,-24 2-3171,-32 18 4908,1 10 0,0 7 0,26-1 0</inkml:trace>
  <inkml:trace contextRef="#ctx0" brushRef="#br0" timeOffset="156966">24821 15270 15952,'-53'13'728,"-1"0"1,3 0 0,4 4-461,10 7 1,9 5-112,14 22-45,56-2-67,5-35 0,8-12-12,-10-12 1,1-8-1,-3-3-1013,12-8 0,-6-8 983,-19 3 1,-3-6 0,-3-1 2,2-12 0,-3-6-166,-8 11 0,-1-4 0,0-3 0,-3 0 143,-1-2 0,-1-2 0,-2 0 0,0 1 22,-1 1 1,0 0 0,-2 1 0,-3 2 1,-3-10 1,-5 4-1,-7 11 71,-9 16 1,-9 13-92,-28 19 0,-9 21 218,17 11 1,1 11-1,2 7-152,10-3 0,1 5 1,3 3-1,4 0-414,3-3 1,3 0 0,5 2 0,7-1 360,8 1 0,7 1 0,5-2 0,5-4-71,7 1 0,6-6 0,4 0-251,3 1 1,3-1 0,2-1-646,1 1 0,2-1 0,-1-1 967,0 0 0,0-1 0,-3-3 0,-2-2 0,-3-4 0,-8-7 0,1 0 0</inkml:trace>
  <inkml:trace contextRef="#ctx0" brushRef="#br0" timeOffset="157348">17764 16749 18048,'-49'5'-73,"0"0"0,-13 4 197,109-8 38,0-8 0,15-6 1,9-3-1,4 1-750,-23 5 0,4-1 0,3 0 0,2 0 1,3-1-1,1 0 0,0 0 0,-1-1 0,0 1 604,-5 1 1,-1-1 0,2 0 0,-1 0 0,1 0 0,0 0 0,1 0 0,0 0-1,2 0 1,1-1-89,-3 2 0,2-1 0,1 0 0,1 0 0,1 0 0,0 0 0,1 0 0,-1 0 0,0 1 0,-1 0 0,-1 0 0,-1 1 87,-1 0 0,-1 0 1,-1 1-1,0 0 0,-1 1 1,1-1-1,-1 1 0,0 0 1,1 0-1,0 0 0,1-1-37,3 1 0,0 0 1,1 0-1,-1-1 1,1 1-1,1 1 1,-1-1-1,1 0 1,0 1-1,-1 0 1,2 0 21,-6 0 1,1 1 0,-1-1 0,0 1 0,0 0 0,0 0 0,2 1 0,-1-1 0,2 1 0,2 0 0,0 0 0,3 0-61,-9 1 0,2 0 1,1 1-1,1-1 0,1 1 1,0 0-1,2 0 0,0 0 1,1 0-1,0 1 0,0-1 1,0 1-1,0 0 0,0 0 1,-1 0-1,0 1 0,0-1 17,-1 1 1,0 0 0,0 0 0,1 1 0,-1-1 0,1 1-1,-1 0 1,0 0 0,1 0 0,-1 1 0,1-1 0,-1 0-1,0 1 1,0-1 0,0 0 0,0 1 0,-1-1-11,0 0 0,0 0 0,0 0 1,0 0-1,0 1 0,0-1 1,0 0-1,0 0 0,0 0 1,-1 1-1,0-1 0,-1 1 1,0-1-1,0 1 0,-1 0 0,-1 0 1,-1 0-21,9 0 1,1 1-1,0 0 1,-1 0 0,0 0-1,-1 1 1,-1-1-1,-1 0 1,-2 1 0,-2-1-1,-2 0 1,-2 0-1,-3 0-95,14 0 0,-5 0 0,-3 1 1,-3-1-1,-1 0 0,-1-2 1,1-1 167,3-3 0,0-1 0,0-2 0,-3 0 0,-4 1 0,-3 2 0,10 1 0,-6 2 0,-3-5 0,8-12 0,1 0 0</inkml:trace>
  <inkml:trace contextRef="#ctx0" brushRef="#br0" timeOffset="157699">20364 16322 14261,'63'-15'114,"1"0"0,-1 0 1,1 0-1,-1 0 1,1 0-1,-1 0 1,-5 2-1,-1 0 1,0 0-1,1 0 1,1 0-1,1 0 1,3 1-1,2 0-363,-8 2 0,2 0 1,1 0-1,2 0 1,1 0-1,1 1 1,1-1-1,1 1 1,1 0-1,0 0 1,1 0-1,-1 0 266,-6 2 1,1-1 0,0 1 0,0 0 0,1 0 0,1 0 0,0 0 0,1 1 0,0-1 0,1 1 0,1-1 0,0 1 0,1 0 0,0 0 0,2 0-91,-9 1 0,1 0 0,2 0 0,0 0 0,2 0 0,0 0 0,0 0 0,1 0 0,1 0 0,-1 1 1,1-1-1,-1 1 0,1 0 0,-1 0 0,-1 0 0,0 0 0,0 0 0,-2 1 0,0-1 0,-2 1-21,8 0 1,-2-1 0,0 1 0,0 0 0,-1 0 0,-1 1 0,1-1 0,-2 1 0,1-1 0,-1 1 0,0 1-1,-1-1 1,0 1 0,1 0 0,-1 0 0,-1 0-146,6 1 0,0 0 0,0 0 0,1 1 0,-1-1 1,-1 1-1,1 0 0,-2 1 0,-1-1 0,0 1 0,-2 0 1,-2 0-1,-1 0 0,-3 1 239,11 0 0,-2 0 0,-2 1 0,-1 0 0,-2 0 0,-3 1 0,-1-1 0,-3 0 0,-1 0 0,12 1 0,-5-1 0,-2 1 0,-3-1 0,-1 0 0,-2 1 0,0 0 0,0-1 0,0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00:55.2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2916 1275 16647,'4'0'-67,"-1"38"67,-3 4 0,-1 15 0,2 5 0,0-19 0,1-2 0,0 14 0,4-2 0,5-19 0,2-5 0,-1 4 0,6-10 0</inkml:trace>
  <inkml:trace contextRef="#ctx0" brushRef="#br0" timeOffset="335">2811 918 18070,'-60'17'31,"-1"1"0,19-3 0,-1 2 0,0 6 22,-2 11 0,-3 7 0,2 6 0,5 4-1176,11-5 0,4 4 0,2 2 0,1 1 0,1 0 1118,-2-1 1,-1 0-1,2 0 1,4 1-1,6 0 5,6 15 0,6 2 0,7-3 0,7-6 227,8-6 0,7-6 0,10-5-216,9-6 0,10-5 1,5-3-1,2-6 18,-10-7 0,2-3 0,2-4 0,1-2 1,1-3 47,-1-3 0,2-1 0,2-3 0,-1-3 0,-1-4 0,-3-5 50,-4-3 0,-1-6 0,0-2 0,-4-4 0,-2-1 1,-3-1-521,8-12 0,-4-4 0,-6-3 0,-6-3 421,-7-6 0,-6-4 0,-7-2 0,-6 3-17,-9 10 0,-6 0 0,-3 1 1,-2 1 212,-1-1 0,-2 0 0,-2 2 0,-3 1-221,-7-13 1,-5 4 0,-6 2-17,1 14 1,-5 2 0,-3 3 0,-2 6-44,-1 7 0,-3 5 0,-1 3 0,0 3-141,0-1 1,0 3 0,-1 3 0,1 4-306,-16 8 1,1 7-1,4 3-1677,-3 9 0,6 3 2179,8 2 0,6-2 0,-8 6 0,27-9 0</inkml:trace>
  <inkml:trace contextRef="#ctx0" brushRef="#br0" timeOffset="1168">6130 1096 17543,'-43'-4'119,"0"0"1,-3 8 0,1 5-104,1 7 1,0 6-1137,-5 9 1,1 5 1119,0 6 0,1 2-17,5 3 1,4 2-18,7 0 0,6 2 254,6-4 0,10 2-242,22 12 0,18-4-262,-1-25 0,7-6 0,5-1-838,1-4 1,4-1-1,2-3 1,0-4 306,9-3 1,-1-5 0,1-4 485,-2-4 0,0-3 1,-6-3 20,-3-5 0,-7-4 515,-7 1 1,-6-2 3017,6-16-1612,-22 4 309,-24 7-173,-27 5-1156,-18 11-458,2 1 1579,14 7-1815,26 3 914,13 3-790,32 12-135,31 3-432,-25-10 1,2-1-177,6-1 0,0-1-781,22-1-864,-1-2 2365,-1-3 0,-29-1 0,-7-1 0</inkml:trace>
  <inkml:trace contextRef="#ctx0" brushRef="#br0" timeOffset="1384">6823 1504 16468,'-8'-38'1249,"-1"-1"0,-5-15-1495,8 57 246,4 21-11,2 26 0,7 10 11,2-10 0,3 4-185,0-1 0,1 1-918,1-2 0,-1-1-629,-3-10 1,0-5 1731,2-4 0,-5-16 0,0-8 0</inkml:trace>
  <inkml:trace contextRef="#ctx0" brushRef="#br0" timeOffset="1751">7375 1687 17510,'-48'18'310,"-1"0"0,4 0 0,6 2-288,-2 19-33,12 10 11,42-11-874,13-20 0,8-5-460,4-4 1,3-4-987,10-5 1,1-4 2319,-10 0 0,-5 0 0,7-4 0,-11 1 0</inkml:trace>
  <inkml:trace contextRef="#ctx0" brushRef="#br0" timeOffset="1901">7904 1907 21555,'-12'-1'-2362,"3"-2"1,9 3 0,0-2-1</inkml:trace>
  <inkml:trace contextRef="#ctx0" brushRef="#br0" timeOffset="2967">9327 1408 18978,'-17'39'14,"0"-1"1,0 3 0,1 1-4,2-3 1,3 2 10,-2 16 1,6 1-12,5-9 0,7-2 39,4 4 1,9-5-12,7-18 0,4-7-39,26-1-873,0-20-3430,-16-9 4303,-5-4 0,-15 3 0,-6 1 0</inkml:trace>
  <inkml:trace contextRef="#ctx0" brushRef="#br0" timeOffset="4600">9806 1739 16199,'-48'24'1389,"15"7"-1311,16 22-33,22-16 22,12-12 23,8-19-45,3-3-34,-1-5 0,9-14-56,-9-12 34,-2-5 11,-14-3 0,-8 13 11,-10-3-55,-14 11-684,-10 1-4640,-3 22 5368,12-1 0,13 5 0,9-8 0</inkml:trace>
  <inkml:trace contextRef="#ctx0" brushRef="#br0" timeOffset="5218">9828 1548 16737,'0'-7'1097,"0"1"-872,-19 55-79,6 4-402,2-8 0,-2 8 0,3 1 256,3-6 0,3 1 0,0 1-378,-2 8 0,1 1 1,1-3 377,4 4 0,0-6 0,1-13 0,1-9 453,2-12-106,0-13-112,0-23 247,-1-16 0,3-27-337,0-2 1,1-10-378,2 11 1,2-4 0,1-2 247,2 8 1,2-4 0,0 0 0,1 4-14,-2 7 0,-1 2 0,2 2 0,2 1 15,11-11 1,4 2 0,1 11 467,3 14 0,2 11-514,10 10 0,-1 10 28,-13 10 0,-4 8-260,-1 12 1,-9 6 242,-11-1 0,-9 1 11,-9 4 1,-12 1 1,-9 0 1,-10 1-1,-1-3 11,8-9 1,-1-2-1,-4 0-4,-4 1 0,-5 0 0,1-1 0,5-5 25,-3-1 0,4-5 67,1-1 0,7-4-84,18-8 12,26-7 1290,39-3-1285,-10 4 0,5 4-34,17 8 1,2 4-424,-9-1 1,-2 4 53,-2 6 0,-5 2-589,-19-6 0,-3-1-2740,15 15 3704,-10-7 0,-16-13 0,-6-8 0</inkml:trace>
  <inkml:trace contextRef="#ctx0" brushRef="#br0" timeOffset="5768">12609 1988 11078,'5'0'6219,"-1"0"-4079,-4 0-1501,-60-69-578,17 32 1,-5-3-691,10 2 1,-2-3 0,0 1 654,-1 4 0,0 2 0,2 1 19,-2-5 0,4-2 197,-5-11 0,6-2-259,12 5 1,9 1-63,14-2 1,12 4 66,7 15 1,8 9-243,16 8 1,4 12 247,-5 11 1,-3 9-51,2 5 0,-5 6-404,-3 11 1,-6 7-424,-6 6 1,-10 3 624,-12 4 0,-14 1 216,-8-7 1,-9 2 0,-3-3 56,-1-7 0,-2-2 0,-1 0-15,1-2 0,0 0 0,2-4-6,-6 2 1,10-6-17,15-3-1054,47-9 1076,12-19 0,4-5 0,10 4 0,-17-7 0,1 0 0</inkml:trace>
  <inkml:trace contextRef="#ctx0" brushRef="#br0" timeOffset="6603">13920 1621 15213,'1'-7'2577,"-1"0"-2409,0 7-168,0 0 34,-16 57-17,12-23 0,2 3-17,0 20 0,3 0 28,6-13 0,5-5-17,6-9 0,3-5 34,23-6 67,19-12-56,-6-30 16,-26 1 1,-4-7-56,-8-11 0,-6-4 56,-4-2 0,-5 2-12,-3 8 1,-2 4-6,-3-11-56,-4 32-1983,-2 16 1983,3 20 0,1-10 0,3 8 0</inkml:trace>
  <inkml:trace contextRef="#ctx0" brushRef="#br0" timeOffset="6835">14492 1430 20300,'1'65'-432,"1"0"1,-2-19 0,0 1-1,0 1 432,0 6 0,0 0 0,0-4 0,-1 2 0,0-6 0,0 6 0</inkml:trace>
  <inkml:trace contextRef="#ctx0" brushRef="#br0" timeOffset="7037">15071 1491 19381,'-10'47'-187,"0"-1"0,4 19 1,3-1-504,6-21 1,2-1-2569,0 13 1,1-3 3257,2 5 0,-5-27 0,-1-10 0</inkml:trace>
  <inkml:trace contextRef="#ctx0" brushRef="#br0" timeOffset="7185">14961 1822 19964,'7'-54'-662,"11"10"-1612,24 33-3026,14 6 5300,7 3 0,-25 2 0,-10 0 0</inkml:trace>
  <inkml:trace contextRef="#ctx0" brushRef="#br0" timeOffset="7318">15470 1821 9621,'-5'-19'0,"1"5"0</inkml:trace>
  <inkml:trace contextRef="#ctx0" brushRef="#br0" timeOffset="7618">16077 1706 13756,'17'-58'5457,"-4"12"-5390,-24 44 169,-27 33-180,11-5 0,0 4-51,-2 14 1,4 3-172,3-6 1,7-1 75,12-2 0,8-3-1321,20 6-1547,23-10 2958,14-12 0,-24-10 0,-5-7 0</inkml:trace>
  <inkml:trace contextRef="#ctx0" brushRef="#br0" timeOffset="7834">16457 1357 19561,'-11'52'-93,"1"1"0,0-1 1,-2 9-1,1-2-1302,5 2 0,2-5 1395,0 10 0,4-32 0,0-13 0</inkml:trace>
  <inkml:trace contextRef="#ctx0" brushRef="#br0" timeOffset="8105">16811 1752 20882,'-39'-22'123,"0"0"1,3 3-1,8 10-212,18 25-80,6 27-290,27 4 33,16 2 337,10-21 55,4-18-44,-16-9-12,0-2-515,-3 0-1759,7-1 549,-12 0-1,4 2 1816,-4 4 0,-16-3 0,5 3 0</inkml:trace>
  <inkml:trace contextRef="#ctx0" brushRef="#br0" timeOffset="8251">17176 1879 16120,'4'-9'3519,"-1"2"-3485,-3 7-90,0 0-628,0-4 0,0-1 1</inkml:trace>
  <inkml:trace contextRef="#ctx0" brushRef="#br0" timeOffset="8368">17233 1565 13039,'0'0'0</inkml:trace>
  <inkml:trace contextRef="#ctx0" brushRef="#br0" timeOffset="8751">17435 1832 19885,'-5'-34'851,"0"0"1,8-27-885,26 12-12,4 16 34,15-3 0,-11 21-135,10 13 112,4 28 1,-3 0 33,-3 20-11,-15-17-595,10 2-391,-1-15 470,10-9 415,-14-15 23,-5-9 89,-15 3 112,-6 2 359,-2 4 66,-3 1-402,0 1-214,2 3-55,0 1-1446,4 2-1468,3 0 3048,17 0 0,-17 0 0,9 0 0</inkml:trace>
  <inkml:trace contextRef="#ctx0" brushRef="#br0" timeOffset="9001">18435 1458 21723,'-8'-53'-101,"-5"12"-190,5 60 145,7 29 118,15-3 0,5 4 17,-3-3 0,3 0-242,8 6 0,1-2 56,-9-14 1,-4-3-393,6 28-924,-17-11 1513,-39-27 0,-6-4 0,16 2 0,-12-13 0,0-1 0</inkml:trace>
  <inkml:trace contextRef="#ctx0" brushRef="#br0" timeOffset="9351">8137 2195 17891,'64'-8'25,"0"-1"1,0 0-1,0 0 1,0 0-1,1 0 1,-5 2-1,-2 0 1,1 0-1,0 1 1,3-1-1,4 0-488,-11 2 0,2 0 1,2-1-1,2 0 1,1 0-1,1 1 1,0 0-1,0 0 1,-1 0-1,0 1 475,3 0 1,1 0-1,-1 1 1,0 0 0,0 0-1,1 1 1,0-1-1,1 1 1,1 0-98,-7 0 1,1 0 0,0 0 0,0 1-1,2-1 1,-1 1 0,1 0 0,1 0-1,-1 0 1,1 0 0,1 1 85,-3 0 1,0 0 0,0 0 0,1 0 0,-1 0 0,1 0 0,1 1 0,1 0 0,1 1 0,2-1-1,2 1 1,2 1-21,-16-1 1,2 0 0,1 1-1,1 0 1,1 0 0,1 0-1,1 0 1,1 1 0,0 0 0,1 0-1,0 0 1,1 0 0,0 0-1,0 1 1,0-1 0,0 1-1,-1 0 1,1 0 0,-1 0 0,0 0-15,-2 0 1,1 1 0,0 0 0,0-1 0,0 1 0,1 1 0,-1-1 0,1 0 0,0 1 0,0-1 0,-1 1 0,1 0 0,0 0 0,0 0 0,0 0 0,0-1 0,-1 1 0,1 0 0,-1 0 0,1 0 0,-1 0-57,0-1 1,0 1-1,0 0 1,0 0-1,0-1 1,1 1-1,-1 0 1,0 0 0,1 0-1,-1-1 1,0 1-1,0 0 1,-1 0-1,1 0 1,-1 0-1,0 0 1,-1 1 0,0-1-1,-1 0 1,0 0-1,0 1 29,7 0 1,1 1 0,-1 0-1,1 0 1,0 0 0,-1 1-1,0-1 1,-1 0 0,0 0 0,-2 1-1,0-1 1,-1 0 0,-2 0-1,-2-1 1,-1 0 0,-1 1 0,-3-2-127,17 3 1,-3 0-1,-3 0 1,-2-1-1,-3 0 1,0 0-1,0 0 1,-1-1-1,2 0 186,5 0 0,1 0 0,0-1 0,0 1 0,-3-1 0,-1-1 0,-5 1 0,-4-1 0,13 2 0,-7 0 0,-3-1 0,0 0 0,-6-4 0,0 1 0,0 0 0,0-1 0</inkml:trace>
  <inkml:trace contextRef="#ctx0" brushRef="#br0" timeOffset="9735">11820 2512 17902,'46'-12'8,"0"0"1,0 0 0,11-1 0,3 1 0,3 1 92,-5 2 0,2 1 0,5 0 0,5 1-754,-14 2 0,4 1 0,4 0 0,2 0 0,2 0 0,2 1 1,0 0-1,0 0 661,-12 1 0,2 0 0,0 1 0,2 0 0,0 0 1,0 0-1,1 0 0,0 0 0,0 1 0,0 0 0,0-1-105,1 1 0,0 0 0,0 0 0,1 0 0,0 0 0,-1 0 1,1 1-1,0 0 0,0 0 0,0 0 0,-1 0 104,1 1 0,1-1 0,1 1 0,-1 0 0,1 1 1,-1-1-1,0 1 0,-2 0 0,-1 0 0,-2 0 1,-2 1-63,5 0 0,-2 0 0,-2 1 0,-1 0 0,-1 0 0,-1 0 0,0 0 0,0 0 55,6 1 0,-2 0 0,1 0 0,-2 0 0,0 0 0,0 0 0,-1 0-89,3 0 0,-1 1 0,0-1 1,-1 1-1,-1-1 0,1 1-694,-1-1 1,1 1-1,0-1 1,-2 1 0,-3-1-1,-4-1 783,15 2 0,-5-1 0,-3 0 0,-1 0 0,-1 0 0,-16-3 0,-20-3 0</inkml:trace>
  <inkml:trace contextRef="#ctx0" brushRef="#br0" timeOffset="14800">19718 1052 13857,'4'-6'1759,"0"1"-1669,-4 5 515,0 0 90,0 61-438,-4-29 1,-5 6-699,-1 12 0,-4 11 0,-2 5 0,-2-1 456,-1-9 1,-2 1 0,-3 1 0,0 1 0,0 1-16,3-8 0,0 1 0,-1 1 0,0 1 0,0 0 0,0-1 0,2-1-760,-3 7 0,1-1 0,0 1 0,1-2 0,1-2 0,1-3 760,-4 8 0,1-3 0,3-4 0,4-4 0,-1 17 0,8-13 0,8-20 0</inkml:trace>
  <inkml:trace contextRef="#ctx0" brushRef="#br0" timeOffset="15185">20877 1512 13790,'-27'-57'4796,"-1"18"-4404,-22 28-213,-6 30-529,5 12 0,-2 12 368,17-6 1,2 5 0,2 4-600,-3 9 0,3 4 1,5 0 441,10-10 1,4-1 0,8-2-753,14 17 1,14-8-914,12-22 0,7-7 1804,8-2 0,-1-5 0,11 3 0,-8-11 0</inkml:trace>
  <inkml:trace contextRef="#ctx0" brushRef="#br0" timeOffset="15484">21178 1973 17868,'-49'2'348,"12"5"-348,35 6-818,40 9-280,-5-13 0,6-3 952,16 1 1,2-3-149,-8-5 0,-1-3 720,-6-1 0,-5-2 627,-7-5 390,-14 2-749,-10 6-290,-10 4-382,-9 17-224,1 12-1781,0 5-2245,21 1 4228,14-18 0,-5-7 0,1-7 0</inkml:trace>
  <inkml:trace contextRef="#ctx0" brushRef="#br0" timeOffset="15884">21864 2079 19572,'-6'-4'493,"1"1"-493,5 3-90,0 0-235,-9-3 180,11-4 156,6-16 0,27-16 23,2 0 33,7-1-56,-16 20-11,-2 8-22,-6 7-12,3 22 34,-2 17-124,0 12 35,-8-7 77,-6-15 24,-3-17 44,11-17-12,18-28 63,-8 12 0,1-1-107,-4 1 0,0 1 0,17-12-45,-26 27-45,-7 9 68,-4 11-3396,-1 22 3418,7-6 0,-6 4 0,6-20 0</inkml:trace>
  <inkml:trace contextRef="#ctx0" brushRef="#br0" timeOffset="16036">22724 1841 19706,'0'0'0</inkml:trace>
  <inkml:trace contextRef="#ctx0" brushRef="#br0" timeOffset="16302">23332 1399 16860,'24'-49'3485,"-7"11"-3575,-14 65 90,-2 12 0,1 9 0,1-4 0,0 5 0,1 0-755,-1-1 1,0 0 0,0 0-12,1 0 0,1 0 1,-2-5-2160,0-2 1,-2-4 3017,-2 26 0,0-30 0,-1-13 0</inkml:trace>
  <inkml:trace contextRef="#ctx0" brushRef="#br0" timeOffset="16435">23253 1799 16299,'54'-8'-38,"-1"1"0,1-1 0,-1 1 1,11-6-1,-6 2 0,-14 11 1,1 0-1</inkml:trace>
  <inkml:trace contextRef="#ctx0" brushRef="#br0" timeOffset="16901">23879 1745 19336,'-7'30'45,"31"-3"-118,17-15 0,7-5 22,-7 1 1,1-4 5,11-3 1,-2-7 139,-17-9 0,-3-9 124,3-14 0,-6-6 77,-9 2 1,-6-3-456,-5-8 1,-4 1 450,-2 16 0,-2 1 134,0 0 0,0 2-157,0-10-302,-3 19-1,-3 35 12,-4 30 10,-1 20-160,7-25 1,2 3 120,0 1 1,6 2-102,17 15 1,10 0-62,7-4 1,6-4 103,-9-15 1,3-2 0,0-4 51,6 1 1,-2-8 34,9-10 617,-39-25-763,-35-28-73,-5 15 0,-8 1-516,-12-2 1,-3 3-213,5 6 1,1 4-875,6 7 0,5 6 1843,13 6 0,11-3 0,10 3 0</inkml:trace>
  <inkml:trace contextRef="#ctx0" brushRef="#br0" timeOffset="17253">25083 1407 21532,'-25'57'-7,"1"0"0,-1 0 1,16-1-1,9-1 1,6-2-45,16 10 1,13-6-809,0-21 0,6-5 0,0-4 797,10-4 1,4-6-354,-7-6 1,3-4-1,0-5 385,-5-7 0,-1-5 1,-1-5 17,2-3 1,-1-5 0,-5-3 190,2-11 1,-13-4 55,-16-1 1,-13 3 10,-30-2 34,-19 16 222,-10 12-547,7 29-1299,52 37 1344,22-21 0,13 2 0,-2-2 0,-7 1 0,2-2 0,22 2 0,1-1 0</inkml:trace>
  <inkml:trace contextRef="#ctx0" brushRef="#br0" timeOffset="20683">4315 6985 12378,'18'-61'2173,"-2"7"-1500,-8 27 134,-1 1 123,-1 3-23,-2 3-234,-2 6-102,0 4-201,-2 6-370,0 2-12,0 14 12,5 34-22,-1-7 0,-1 4-208,1 1 0,-1 2-747,0 5 0,0-1-447,-3-14 1,1 1 1396,-1 10 1,0-2 0,0-1 0,0 7 0</inkml:trace>
  <inkml:trace contextRef="#ctx0" brushRef="#br0" timeOffset="21235">4133 9133 19986,'23'-37'231,"-1"-1"1,-2 8 0,2 3-232,12 4 0,2 4-12,17 2-167,-7 8 11,-13 23 34,-16 17-146,-16 27 224,-21-1 0,-11 6-217,9-19 0,-2 0 0,-1 1 273,-4 7 0,-3 1 0,3-3-11,-5 5 0,4-5-17,13-15 0,6-6 28,10-7 0,44-13-247,2-17 0,5-4-257,4 4 0,2-1-702,-9-1 1,1-2 0,-2 3-2241,7 2 1,-1 3 3445,0 1 0,-4 1 0,8 2 0,-15 0 0</inkml:trace>
  <inkml:trace contextRef="#ctx0" brushRef="#br0" timeOffset="21818">4163 11412 18686,'32'-32'153,"0"1"0,2 6 1,1 10-222,26 37 24,-22 15 32,-26-5 1,-9 4 5,-10-4 1,-6 0 5,-10 16 0,-4 0 0,-1-2 0,1-2 0,-1-1 0,2-2-34,-2 14-33,22-34 45,15-8 22,9-5 22,19-5-22,16-2-23,-7-2 1,2 3-6,-1 6 0,-2 5-101,0 5 1,-6 4 128,-12 1 0,-10 4 33,-25 33-21,-22-15-248,-4-15 1,-7-3 235,-7-3 0,-1-4 0,13-1 0,3-2 0,-30-1 0</inkml:trace>
  <inkml:trace contextRef="#ctx0" brushRef="#br0" timeOffset="22418">4219 14058 17398,'0'44'358,"0"-1"1,3-9 0,1-2-292,15 32-67,9-30 11,28-14-73,-22-28 1,1-9 49,7-9 1,-3-7 17,-7-1 0,-6-3-64,-6-1 0,-6 1 540,-7-2 67,-5 12-22,-2 9-550,0 11 23,0 31 11,0 36-11,0-26 0,0 3-197,0 9 1,0-1 22,-1-11 1,2 0-1545,3 11 0,3 1 1718,0-6 0,0-2 0,7 23 0,-3-25 0</inkml:trace>
  <inkml:trace contextRef="#ctx0" brushRef="#br0" timeOffset="23084">4580 15678 20289,'-48'-19'369,"7"8"-335,13 15-12,8 4-22,6 0-22,-4 16-1,1 18 23,8-6 0,1 3 0,2-4 0,2 0-174,2 4 1,0-1 173,1 11 0,1-9-23,1-12 79,16-14-22,18-28-45,25-10-1,-3-4-21,2 9 10,-21 25-66,8 26 44,-15 24 34,-17-15 0,-6 2 22,-8-6 0,-5-1-98,-4-1 0,-4-3 87,-19 10-482,-4-8-773,-3-11 1255,-26-17 0,36-3 0,-14-8 0</inkml:trace>
  <inkml:trace contextRef="#ctx0" brushRef="#br0" timeOffset="24150">10368 4365 17118,'-52'8'538,"20"11"0,5 9-415,12 11 0,7 5-101,0 8 1,7-1-12,7-12 0,8-5 0,36 8 101,11-33-106,-11-22 0,2-10-23,-6-2 0,-3-5 39,2-12 1,-10-5-23,-17 10 0,-11 0-23,-29-24-10,-25 28-46,-8 8-122,-4 11-393,20 12 0,-1 6-1468,5 8 0,2 3 2062,-24 13 0,25 2 0,28-18 0</inkml:trace>
  <inkml:trace contextRef="#ctx0" brushRef="#br0" timeOffset="24701">15980 3922 16008,'-1'-4'1625,"0"1"-1424,1 3-21,22 105-180,-17-72 0,0 3-452,4 12 1,1 8-1,-2-5-517,-4-6 0,0-5-3082,0-2 1,1-3 4127,7 19 0,-6-26 0,2-13 0</inkml:trace>
  <inkml:trace contextRef="#ctx0" brushRef="#br0" timeOffset="25468">19487 3876 20703,'42'-37'-26,"0"0"0,0 3 0,-1 9 14,25 17-44,-17 11 0,-1 9-269,-9 12 1,-7 9 172,-7 16 1,-13 6-469,-14-2 1,-12 0 619,-17 5 0,-9-5 100,6-20 1,0-4 366,-1 0 0,3-4-187,-5 2-168,35-8-112,35-25-207,2 1 0,4 0-231,4-3 1,3 1-953,8 0 0,1 1-851,8 1 0,1 1 2241,-16 1 0,0 2 0,-4-1 0,-2 1 0,-3 0 0,-6 0 0,1 0 0</inkml:trace>
  <inkml:trace contextRef="#ctx0" brushRef="#br0" timeOffset="26168">25075 3633 17252,'26'-31'821,"0"0"1,2 1 0,1 4-631,31-3-320,-28 16 0,2 2 213,-1 2 0,2 1-28,11 1 0,0 5 8,-2 10 0,-2 8-159,3 7 0,-6 8-17,-11 1 0,-8 3-46,-12 7 0,-10-1 141,-9-8 1,-7-3 16,-19 8 0,-5-2 0,5-8 0,-1-2 50,0 0 0,4-3 529,12-1-556,41-15 10,25-1-33,12 3-45,-12 6 1,0 4 38,-12-3 1,-1 4 106,9 7 0,-6 5-286,-16 8 0,-8 2 118,-9 18 56,-8-21 0,-7-2-68,-29 3-879,8-20 0,-3-5 958,-24-2 0,10-1 0,26-17 0</inkml:trace>
  <inkml:trace contextRef="#ctx0" brushRef="#br0" timeOffset="26801">27746 3315 20882,'-10'-39'-112,"1"43"135,10 59-18,4-27 1,4 1-398,4 5 0,7-5 397,4-11 1,7-5-6,7-3 0,6-3 0,2-3-303,7-1 1,2-4 0,2-2-139,-4 0 0,3-2 1,0-1-1,-1-3 239,13-6 1,-1-4 0,-5-2 141,-15 3 0,-4-1 0,-4-4 60,3-8 0,-12-4 876,-14-9 1017,-18-4-738,-9 12-741,-1 6 135,1 13-549,8 9 606,0 4-617,0 11 22,-6 41-11,6-13 0,2 4-689,-1 17 0,2 3-1269,1-10 0,3-2-1280,1-1 0,0-3 3238,0-13 0,-1-5 0,1 5 0,-2-8 0</inkml:trace>
  <inkml:trace contextRef="#ctx0" brushRef="#br0" timeOffset="28285">8917 5535 14103,'-4'-33'605,"32"2"-324,36 16-130,-3 7 0,6 2-769,-20 4 1,1 1-1,3-1 643,0 2 0,3-1 1,2 0-1,1 1-11,7-1 0,2-1 0,1 1 0,-2 0-483,-8 0 1,-1-1-1,-1 1 1,1-1 476,3 0 0,0-1 1,0 0-1,-3 0-8,5-1 0,-4 1 0,6-2-105,-9 1 0,4-1 0,2-1 0,2 0 0,0 0 110,-7 0 1,0 0 0,1-1-1,2 0 1,0 0 0,3-1 29,-6 1 0,4-1 0,0 0 0,2 0 0,0-1 0,-1 1 0,-1-1 0,-1 1-342,8-2 0,-1 0 0,-1 0 0,0 1 0,-1-1 0,1-1 325,0 1 1,0-1 0,1 0-1,-1 0 1,-2 0 0,-2 1-117,-2 0 0,-3 1 0,-1 0 0,1-1 0,4 1 115,-4 0 1,3-1-1,1 1 1,1-1 0,1 0-1,1 1 1,-1-1-14,2 0 1,0 1 0,1-1 0,0 0 0,1 0-1,2 0 1,1 0-52,-6 1 0,2-1 0,1 0 0,1 0 0,0 0 1,1 0-1,0 0 0,-1-1 0,1 1 52,-8 1 1,2 0 0,0-1-1,0 1 1,0-1 0,-1 1 0,0 0-1,-1-1 1,0 1 0,-3 0-59,6 0 0,-2-1 0,-1 1 0,-1-1 0,0 1 0,-1 0 0,1 0 0,-1 0 54,8-2 1,-1 1-1,1-1 1,-1 0 0,-1 1-1,-2 0 1,-2 0 28,6-1 1,-4 1 0,-2 1 0,2-1 0,4-1-27,-4 1 1,2 0 0,2 0 0,1-1 0,1 1 0,0-1 0,0 1-7,-6 0 1,-1 1-1,2-1 1,-1 0 0,1 1-1,-1-1 1,1 1-1,-1-1-40,0 0 1,1 1-1,-1-1 1,1 1 0,-1-1-1,0 1 1,-1-1 0,0 1 42,6-1 1,0-1-1,-1 1 1,0 0 0,-2 0-1,-1 1 1,-4-1-2,6 0 0,-4 1 0,-2 0 0,0 0 0,1-1 0,-1 1 0,0 0 0,0-1 0,1 0 0,4 0 3,-6 0 0,3 0 0,3 0 0,0-1 1,0 0-1,-2 1 0,-2 0 13,-3 0 1,-2 1 0,-1 0 0,0 0 0,2 0 0,6-1-12,-4 0 0,4 0 0,2-1 0,3 0 0,1 0 0,0 0 0,-1 0 0,-1 0 0,-2 2 0,-1-1 1,-1 1-1,-1 0 1,0 0 0,-1 0-1,2 0 1,0 1 0,3-1-19,-4 1 1,2-1-1,2 1 1,0 0 0,1-1-1,0 1 1,-1 0 0,-1 0-1,-1 1 1,-2-1 12,5 1 0,-3 0 0,0 0 0,-1 0 0,-1 0 0,0 1 0,0 0 0,-1 0 0,6 0 0,0 0 0,0 0 0,0 1 0,-2 0 0,-3 0 0,-2 1 0,4 0 0,-5 0 0,-1 1 0,1-1 0,3 1 47,3-1 0,2 1 0,1-1 0,2 0 0,-1 1 1,0-1-48,-1 0 0,-1 1 0,0-1 0,1 0 0,1 0 0,2 0 0,-10 1 0,2 0 0,1-1 0,1 1 0,0-1 0,-2 1 0,-1 0 0,-2 0 13,4-1 0,-2 1 0,-1 0 0,-1 0 1,-2 0-1,0 0-13,7 1 0,-1-1 0,-2 0 0,-1 1 0,-5 1 0,8-1 0,-4 1 0,1 1 185,-6 0 0,2 2 1,0-1-1,-1 2-480,12 2 0,-1 1 0,1 1-294,-14-1 1,1 0 0,-1 2 0,-4-1-1962,19 7 1,-10 0 2549,-20-1 0,-9-1 0,-14-3 0,-12-3 0</inkml:trace>
  <inkml:trace contextRef="#ctx0" brushRef="#br0" timeOffset="28851">22644 4406 15706,'42'-3'137,"0"-1"0,12-1 0,7-2 1,5 0-130,-11 1 1,3-1 0,4 0 0,0-1 0,0 1-938,-8 0 1,1 1 0,0 0-1,1-1 1,1 1 0,1-1 944,1 0 0,2 1 0,1-1 0,0 0 0,1 0 0,-1 1 0,-3-1-179,4 1 0,-2 0 1,-1 0-1,1 0 0,-1 1 1,2-1 174,-6 1 1,1 1 0,0-1 0,1 1 0,-1 0-1,2-1 1,-1 1-28,3 0 0,1 0 0,-1-1 1,2 1-1,-1 0 0,1 0 1,-1 1 38,2-1 0,1 1 0,-1 0 0,1 0 0,0 0 0,0 0 0,0 0-155,1 0 1,-2 1-1,1-1 1,0 1-1,1-1 1,3 1-1,1-1 145,-13 1 0,1 1 0,1-1 1,2 0-1,1 0 0,0 1 1,1-1-1,-1 0 0,1 0 1,-1 0-1,-1 0 1,0 0 0,-1 0 0,1-1 1,-1 1-1,0 0 0,0-1 1,0 1-1,1-1 0,1 1 1,0-1-1,1 0-15,1 1 1,2-1 0,0 0 0,2 0 0,0 0 0,1 0 0,-1 0 0,-1 0 0,-1 0 0,-1 0 0,-1 0 0,-3 0 28,5-1 1,-1 1-1,-3-1 1,0 1-1,-2 0 1,0-1-1,0 1 1,0-1-1,0 1-74,6-1 0,1 0 0,0 0 1,0 0-1,-2-1 0,-2 2 1,-2-1-1,-4 1-702,6-1 1,-4 1 0,-2 1 0,-2-1 0,0 0 746,12 0 0,0-1 0,-4 1 0,-6 0 0,16 0 0,-16 1 0,-22-1 0</inkml:trace>
  <inkml:trace contextRef="#ctx0" brushRef="#br0" timeOffset="33700">7949 6659 18149,'52'-29'-4,"-1"0"0,0 4 1,-1 6-14,-11 13 0,0 7-39,-1 2 0,-2 8 39,0 16 0,-9 11-34,-22 15 1,-10 5-793,-3 2 1,-8 1 872,-6-17 0,-7 0 0,0-5 143,-10 4 1,-3-3-21,9-8 0,-1 0 1,3-1 56,-3 3 0,6-1-1387,-2 23-3282,94-56 1658,-21-8 0,4-6 2724,-3 0 0,2-3 1,-5 2-1,18-7 1,-9 1-1</inkml:trace>
  <inkml:trace contextRef="#ctx0" brushRef="#br0" timeOffset="34064">8652 6913 19796,'-6'-52'115,"1"0"1,15 3 0,11 5-133,9 18 0,7 7-145,6 1 0,0 6-444,13 9 57,-8 46 555,-40-5 0,-9 6 5,-2 4 0,-7 2-636,-12 10 0,-8-3 798,2-14 1,-1-4-68,1-2 1,3-1 105,3-6 0,5 0-212,3 18-527,55-30-45,-5-24 1,3-9 526,4-1 0,-2-5-286,2-10 1,-8-3-757,-2-16 796,-16 5 291,-23 4 78,-42 4-224,12 26 1,-4 3-813,-1 0 0,-1 3 1181,0 8 1,5 2 0,7 1 0,10 1-1</inkml:trace>
  <inkml:trace contextRef="#ctx0" brushRef="#br0" timeOffset="34367">9465 6877 19123,'-40'9'164,"-1"0"1,3 2 0,4 2-132,-12 22-33,16 1 0,13-1-583,44-1 146,5-23 1,6-4 284,1-3 0,1-4 19,10-6 1,-2-5 120,11-17 12,-12-3 191,-14-1 571,-15-7-908,-37 13-1109,-5 3-2173,-24 19 3428,11 11 0,16-3 0,7 3 0</inkml:trace>
  <inkml:trace contextRef="#ctx0" brushRef="#br0" timeOffset="34651">9951 6879 18922,'-32'31'108,"0"0"0,2-4 0,11-2-130,26 0-762,45-9 195,-13-13 1,4-7 605,11-6 0,0-5 128,-12 2 1,-4-5 773,12-25-258,-38 13-403,-16 4-258,-17 1-1681,-41 3 1681,30 12 0,0 2 0,-24-2 0,21 4 0</inkml:trace>
  <inkml:trace contextRef="#ctx0" brushRef="#br0" timeOffset="35317">14387 6131 15034,'-2'43'212,"0"1"1,7-1 0,7-1-157,9-3 0,7-6-73,9-6 1,3-7-528,-6-9 0,1-6 1,1-8 0,-2-5 61,13-17 347,-7-13 135,-9-4 1962,-12-14 850,-12 23-2756,-12 8 33,-12 42 102,-8 24-129,10-11 0,1 2-62,1 1 0,1 3-718,4 12 1,7 1 717,17-6 0,3-2 0,-12-6 0,2-4 0,31 8 0</inkml:trace>
  <inkml:trace contextRef="#ctx0" brushRef="#br0" timeOffset="35568">15240 6317 20737,'44'-3'-230,"-1"0"0,21 3 219,-63 44 11,-19-1 22,-3-12 1,-2 2-23,7-1 0,0-1-157,-3-1 0,5-1-1613,17 11-2018,20-26 3788,20-8 0,-17-5 0,0-1 0</inkml:trace>
  <inkml:trace contextRef="#ctx0" brushRef="#br0" timeOffset="35834">15870 6419 18765,'-43'11'605,"-1"0"0,-15 16-672,26 1-527,41-4-157,22-14 280,6-8 1,6-4 470,5-7 0,0-4 50,6-1 0,-3-4 298,-11-5 0,-9-2-337,-7-12-11,-37 11-471,-16 16-3787,-14 12 4258,17 5 0,1-1 0,23-1 0</inkml:trace>
  <inkml:trace contextRef="#ctx0" brushRef="#br0" timeOffset="36117">16432 6310 20434,'-37'15'224,"0"1"0,-20 14-235,49 5-269,23-11-437,19 3 22,19-20 337,6-3 111,1-10 275,-26-3 0,-3-3 555,0-22-572,-49-10-3448,-28 11 3162,3 19 1,-1 5-1989,-21 0-6566,15 3 8829,22-3 0,14 3 0,13-1 0</inkml:trace>
  <inkml:trace contextRef="#ctx0" brushRef="#br0" timeOffset="36783">19346 5720 19706,'-37'-8'52,"0"0"1,-4 7-1,1 6-52,5 5 0,2 4 0,0 3 0,4 3 0,-4 12 0,-2 22-6,19-24 1,2 0 5,-12 29-23,10-11 23,12-26 0,2-7 34,11-10 0,18-21-34,26-10 0,2-3-23,8 9 12,-18 22-45,-2 13 11,-4 12-275,-19 0 1,-4 4 174,-3 34 100,-15-1 34,-24-9-1054,-8-25-3496,-2-9 4561,5-9 0,14-7 0,6-5 0</inkml:trace>
  <inkml:trace contextRef="#ctx0" brushRef="#br0" timeOffset="36968">19724 5969 20132,'-6'43'-1273,"-1"-1"0,3 17 0,33-25 0,-9-25 1</inkml:trace>
  <inkml:trace contextRef="#ctx0" brushRef="#br0" timeOffset="37317">20143 5809 19302,'23'-50'261,"0"-1"1,5 5 0,6 7-313,6 8 1,3 12 5,-2 19 1,-3 12-46,13 25-274,-36 2 0,-11 5 364,-11-4 0,-9 0 115,-3 0 1,-3 1 0,-1-1 46,-8 15 1,0-2-147,0-1 1,5-2-11,9-14 0,9-7 268,24-4-117,29-12-7,12-43-150,-27 2 0,-5-8-11,-10-17 0,-10-4 5,-9 8 1,-7 2-23,-7 2 0,-5 6-846,-25 1-986,3 18-2925,4 11 4785,13 10 0,14 0 0,8 1 0</inkml:trace>
  <inkml:trace contextRef="#ctx0" brushRef="#br0" timeOffset="37601">20848 5772 20714,'-5'-3'1042,"1"1"-1064,4 2-359,56-31-146,-25 24 1,3 0 66,17-11 1,-1 2 0,14 9 425,-30 11 34,-30 11 1031,-28 37-673,7-16 1,-1 3-326,-7 9 1,1 2-633,5-3 0,6-3-2663,8 16 3262,25-26 0,-2-25 0,-1-7 0</inkml:trace>
  <inkml:trace contextRef="#ctx0" brushRef="#br0" timeOffset="39601">23950 5279 18742,'2'-5'2107,"0"-1"-2007,-3 2-55,-8-2-45,-7-1 0,-13 1 0,-6 1 0,-5 3 0,2 1 0,2 2-11,7 3 11,6 4-56,0 20 45,2 22-1,7-13 1,1 2 28,2-4 0,1 0-17,-2-1 0,0-1 0,-4 5-11,1 2 11,7-17 45,9-4-12,15-17-22,13-12 1,13-4-1,7-8-17,-11 11 1,3 2-46,-2 7 1,0 5 16,5 12 1,-4 9-410,-11 10 1,-7 5 307,-8 0 1,-8 0 61,-8 0 0,-6-4-106,-15 8-785,-23 0-8818,4-20 9782,3-8 0,17-14 0,17-6 0</inkml:trace>
  <inkml:trace contextRef="#ctx0" brushRef="#br0" timeOffset="39983">24216 5593 20457,'0'-10'1131,"0"3"-1153,0 7 0,0 0 10,52-28-55,-17 21-6,3-9 1,2 4-355,13 28 91,-27 18 325,-30 26-6,-11-23 1,-5-2 16,-1-6 0,0-1 22,-8 17-22,23-23 0,18 4 0,15-1-45,2 3-694,6 1 167,-20-2 326,-6 2 201,-11 3 0,-25 10-1613,-9-5 1658,-10-4 0,18-15 0,14-13 0</inkml:trace>
  <inkml:trace contextRef="#ctx0" brushRef="#br0" timeOffset="40284">24879 5754 18619,'-40'5'633,"0"0"0,-16 25-633,24 5 0,37 9-56,20-19-112,10-14 0,8-5 134,7-5 1,2-4 38,-1-1 1,-1-2-12,-2-4 1,-8-4 38,-5-12-33,-18 0 0,-23-3-213,-44-11-487,11 25 0,-5 3-3099,-9-3 1,0 4 3798,13 5 0,3 4 0,-8 2 0,39 0 0</inkml:trace>
  <inkml:trace contextRef="#ctx0" brushRef="#br0" timeOffset="40668">25648 5563 21096,'-44'0'0,"1"0"0,-18 10 0,30 28-79,57 1-291,35-24 303,-12-8 0,4-4 67,-1-8 0,-2-3 0,-12 4 0,-4-3 504,8-9-347,-33 11-146,-7 8-11,-12 11 23,-20 37-23,13-17 0,0 4-303,0 0 0,3 0-588,2-1 1,8-4-3906,18 5 4796,7-14 0,-3-11 0,-2-10 0</inkml:trace>
  <inkml:trace contextRef="#ctx0" brushRef="#br0" timeOffset="41634">28097 5047 13700,'3'-4'3810,"0"1"-2107,-3 3-1502,-6-7-66,-19 5-112,-20-3-40,11 11 0,-1 3 17,-26 5 23,5 13-23,25-8 0,6 6 0,11-6 0,4-2 22,9-9-11,1-5 12,0-2-1,10 1-33,10 1 0,26 0 22,-2 0 0,13-3 11,-11 2-22,2 5-11,0 7-17,-18 5 0,-3 6 11,-6 5 1,-7 5 16,-8 11 0,-8 2 5,-7-7 1,-8-3-6,-21 7 0,-6-7-12,10-17 1,1-5-1076,-3 1 0,3-9 1087,-1-33 0,20 11 0,13-17 0</inkml:trace>
  <inkml:trace contextRef="#ctx0" brushRef="#br0" timeOffset="42152">28898 5019 21129,'-51'-2'3,"0"0"1,3 3 0,3 6-15,6 13 0,5 3 11,-14 12 11,20-6-11,17-14-11,6 4 11,2-4 11,6-2-11,6-7 23,8-5-12,10-1-11,7-1-34,32-1 11,-30 5 1,0 3 16,1 0 1,-2 5-79,-4 3 0,-5 7-241,-12 10 0,-5 3 101,1 19 196,-12-19 0,-4 0-17,-17 7 45,-27 2-1658,3-20-3519,3-4 5177,20-29 0,19 5 0,3-8 0</inkml:trace>
  <inkml:trace contextRef="#ctx0" brushRef="#br0" timeOffset="42484">29683 5021 20333,'-35'-6'385,"0"0"0,0 2 0,2 5-385,-18 20 0,0 19-209,27-13 1,3 5 168,-4 22 1,4 6-169,6 0 1,6 1-51,8-16 1,5 1 0,4-4 234,12 6 1,8-9 27,0-15 1,4-7 5,29-12 123,-27-17 594,-7-26-582,-26-10-146,-18 1-583,-31 14-538,-11 23 1121,20 15 0,2 1 0,-2-3 0,-1 10 0</inkml:trace>
  <inkml:trace contextRef="#ctx0" brushRef="#br0" timeOffset="42784">30171 5145 21084,'0'-7'639,"0"1"-483,-37 31 1,-17 23-140,18-3 0,1 7-907,-3-1 0,-3 3 0,6 0 895,5 7 1,12-3-6,17-10 0,10-7 723,23-3-678,17-17 453,9-11-453,-18-19 0,-2-7-34,12-26-45,-24 18 1,-9-3-415,-31-20-505,-31 26-3742,-5 13 0,-3 5 4695,14 1 0,1 2 0,-3 0 0,5 1 0,10 2 0</inkml:trace>
  <inkml:trace contextRef="#ctx0" brushRef="#br0" timeOffset="43484">30933 5057 10237,'18'-61'3374,"-2"7"-2266,-7 28 1302,0-16-1166,-4-13-858,-6 15 1,-3-2-275,-3 4 0,-4 1-291,-6-7 0,-6 2 224,-4 5 0,-5 2-574,-8-6 0,-5 1 532,9 10 1,-2 1 0,-5-2-322,2 3 1,-6-1-1,-2-1 1,-3 1 0,0 2 330,2 3 0,-2 1 0,-1 1 0,-2 0 0,1 1 0,-1 0-404,0-1 0,-1 0 0,-1 0 0,1 2 1,-2 1-1,0 2 391,-1 1 0,-2 2 0,-1 2 0,1 1 0,1 2 0,2 3-179,1 1 1,2 2 0,2 3 0,-3 2-1,-4 4 175,1 2 1,-3 2 0,-3 4 0,-2 1 0,0 3 0,0 1 0,1 2-109,12-1 1,0 0 0,0 2-1,0 2 1,0 1 0,-1 1-1,1 2 1,-1 0 0,1 2 67,-2 1 0,-1 1 0,-1 1 1,0 2-1,0 1 0,1 1 0,1 1 1,2 1-1,3 2 0,4 0 36,0 4 1,3 2-1,0 1 1,3 2-1,2 0 1,3 1 0,2 0-1,2-1 1,4-1-82,-4 11 1,3 0 0,3 0 0,6-1 0,6-1 0,10-1 88,10 6 0,9 1 0,8-2 0,7-4 0,5-7 4,4-10 1,6-5-1,6-5 1,2-2-1,0-1 18,-3-2 1,2-2-1,1-2 1,2-1-1,1-1 1,1-1-66,-5-2 1,1 0-1,0-2 1,1 0-1,3-1 1,1-1 0,4-1 68,-9-2 1,3 0-1,2-1 1,2 0-1,1-1 1,1 0-1,0-1 1,2 0-1,-1 0 1,0-1-1,-1-1 61,3 0 1,0 0-1,1-1 1,0-1 0,0 0-1,1 0 1,-1-1 0,1 0-1,0 0 1,-1-1 0,0 0-72,0 0 0,0 1 0,0-2 1,0 1-1,0 0 0,0-1 1,-1-1-1,0 0 0,0-1 1,-2-1-1,0-1-10,0 0 1,1-1 0,1 0 0,-2-1-1,0-1 1,-2 0 0,-1-2 0,-2-1-1,-4-2 1,-2-1 4,8-4 0,-3-2 0,-5-1 1,-1-4-1,-2-3 0,-1-5 45,-3-3 0,1-5 0,-3-3 0,-1-4 0,-2-1 0,-4-2 0,-5-1-48,-3-1 0,-4-1 0,-3-2 0,-3-2 0,-3-1 0,-3-2 0,-3 0-15,-2-2 0,-2-2 0,-2-2 0,-3-1 0,-4 0 0,-3 1 0,-4 1 0,-5 3-68,-3 6 0,-3 0 0,-4 1 1,-2 1-1,-4 1 0,-3 2 1,-2 1-1,-2 2 0,-2 3-69,-1 4 1,-3 2-1,-4 1 1,-2 2 0,-1 2-1,-2 2 1,-1 0 0,1 3-1,0 0 1,2 2 45,-8-3 0,1 3 0,0 1 0,-1 2 0,0 2 0,0 1 0,-1 3 0,0 2-57,-2 2 1,-2 1 0,-1 3 0,1 1 0,0 2 0,1 2 0,2 3 0,4 1-297,-13 2 1,4 3 0,2 3-1,1 5 1,0 3 469,6 5 1,-2 6 0,0 3 0,3 0 0,3-1 0,4-4 0,-10 1 0,7-4 0,1 6 0,13 7 0,1-1 0,-1 1 0,0-1 0</inkml:trace>
  <inkml:trace contextRef="#ctx0" brushRef="#br0" timeOffset="45766">9169 8018 16176,'33'-11'219,"0"0"0,26-7-219,-22 18-68,-8 7 12,-9 6 56,-10 13 180,-31 26-136,2-23 1,-3-1 5,-5 6 1,-1-2-40,-18 11 34,19-18 33,22-17 348,3-3-224,3-4-202,6 0-2992,5-2 2992,3-3 0,-5 2 0,-5 0 0</inkml:trace>
  <inkml:trace contextRef="#ctx0" brushRef="#br0" timeOffset="46617">8084 8622 17476,'38'-40'269,"1"-1"0,-7 8 0,3 3-224,17 7 0,3 7-45,-10 5 0,2 4-6,19 3 1,-1 11-23,-14 11 0,-6 10 67,-1 8 0,-14 9 11,-33 11 1,-17 1-18,-2-9 1,-8-4 44,-19 1 1,-1-9 22,2-5 100,0-7 472,41-24-684,45-18-12,10 4-262,-7 4 0,3 1 273,-6 5 1,0 3 0,0 4 0,0 3 5,-4 1 1,-1 4-35,-2 12 1,-7 7 33,-13 5 1,-10 4 22,-14 13 0,-10 0-29,-2-8 1,-6-5-17,-8-1 0,-1-7-1552,-11-7-3361,7-14 4941,6-25 0,19 9 0,4-12 0</inkml:trace>
  <inkml:trace contextRef="#ctx0" brushRef="#br0" timeOffset="47451">9149 8398 18888,'23'-51'134,"7"9"-173,20 31 0,8 16 0,-12 13 0,-2 11-110,-5-2 1,0 5-1,-9 5 145,-15 8 0,-9 5 1,-7 0-430,-6 1 0,-7 0 0,-4-3 444,-7 7 1,-4-5 116,1-12 1,3-6 432,3-4-416,12-13 102,22-9-236,12-11-11,21-6 0,6-5-516,-11 6 1,2 1 515,2 2 0,-1 1 0,21-3 0,-16 5 0</inkml:trace>
  <inkml:trace contextRef="#ctx0" brushRef="#br0" timeOffset="47836">10456 8078 19661,'-29'54'3,"0"0"0,-1 0 0,1 0 1,2-1-1,1-1 0,3 1 1,3 0-10,5-3 0,3 1 1,2-2-1,3-3-16,-2 24 0,13-10-74,18-17 1,11-14 95,2-26 0,3-11 22,5-7 0,-4-8 34,-9-9 1,-8-5-35,-7 5 1,-8 1 44,-20-23-67,-13 30 0,-11 10-11,-4 7-1939,-17 18 1950,23-4 0,0 5 0,28-8 0</inkml:trace>
  <inkml:trace contextRef="#ctx0" brushRef="#br0" timeOffset="48167">11079 8318 21174,'-56'36'276,"0"-1"0,16-7 1,6 2-277,6 9 0,10 2 0,21 10-23,22-24 1,12-7-174,11-6 0,6-9 151,-8-6 0,2-4 1,-1-6 66,-4-3 0,-1-6 1,-6-4 167,5-21 1,-13-5-255,-16 9 1,-10 1 63,-12 1 0,-8 6 11,-34-2-39,4 23 0,-5 8-650,0 16 0,0 6-880,0-3 1,4 5-2650,10 11 0,9 5 4207,12 14 0,11-21 0,7-7 0</inkml:trace>
  <inkml:trace contextRef="#ctx0" brushRef="#br0" timeOffset="49203">7653 11331 16299,'35'-12'725,"-1"0"0,10 4 0,1 8-686,-5 12 0,-1 6-28,10 4 0,-2 6 0,-7 7 1,-6 3 66,-9-7 1,-9 1-46,-17 1 1,-8 0-23,-27 16 101,-1-17 0,-5-2 112,9-10 1,1-2-130,-1 2 0,4-5 118,3-6-202,22-9-11,10 0 0,10-2 0,46 1-23,-16 3 1,5 3-270,11 9 1,0 3-199,-10-1 1,-6 4 461,-9 6 0,-9 3 28,-11 16 23,-20-1-23,-18-1 33,-6-18 1,-7-3-1121,1-7 1,-3-3-3038,2 0 1,2-6 4123,-12-17 0,34 2 0,8-5 0</inkml:trace>
  <inkml:trace contextRef="#ctx0" brushRef="#br0" timeOffset="49551">8797 11358 21331,'-6'-40'369,"0"0"1,4-19-404,20 14-22,15 25-280,0 15 0,2 9-398,-6 15 1,-4 10 671,0 15 0,-8 7 148,-15-5 0,-7 3 0,-2-2-605,-4 16 1,-3-4 630,-3-3 0,0-7 0,8 5-67,9-16 22,14-14 1,26-26-254,-14-20 1,0-6-56,0 2 1,-3-2-164,-3-13 0,-7-2-190,-6-16 470,-22 10 1634,-12 13-4099,-5 24 1,-6 6 2588,-20 0 0,2 6 0,32 3 0</inkml:trace>
  <inkml:trace contextRef="#ctx0" brushRef="#br0" timeOffset="49900">9793 11090 22484,'-40'-19'67,"1"-1"1,0 6 0,3 9-68,-7 30-23,-1 16 1,5 5-1,22-14 1,7 2-11,15 25 33,18-2-243,1-34 0,5-4 198,33 6 22,-15-6 1,1 4-6,-6 4 0,-4 6 65,3 11 0,-11 4-54,-21 2 1,-12-1-774,-10-6 0,-8-5-5731,-24 9 6521,11-47 0,25-5 0,7-13 0</inkml:trace>
  <inkml:trace contextRef="#ctx0" brushRef="#br0" timeOffset="50218">10209 11215 21577,'-7'57'-2387,"46"-14"-33,26-43 1792,-18-5 1,0-3 266,-12-2 0,-1-3 607,0-2 1,-1-1 307,-2 1 1,-1 0 2952,23-16-2341,-25 16-487,-25 33-444,-29 38-235,12-24 0,0 3 0,1 4 0,3 0-280,6 16-1076,16 5-2822,5 0 4178,13 0 0,-13-26 0,-3-10 0</inkml:trace>
  <inkml:trace contextRef="#ctx0" brushRef="#br0" timeOffset="50951">7161 13763 17778,'48'-1'194,"0"-1"1,-1 3 0,-5 7-195,8 28 16,-19 8 1,-5 9-1395,-13-8 0,-5 5 1,-2-1 1388,0 1 0,-3-1 1,-3 1 40,-5 4 0,-5 1 0,-4-6 382,-6 2 1,-4-5-267,3-4 0,-1-2 360,4-8 0,0-3-449,-8 17 917,13-25-794,11-13 2273,14-21-2296,11-11-146,9-6 1,5-1 11,3 3 664,0 7-720,9 8 0,-11 15 11,-4 9 11,-18 14 23,-11 2 44,-2 13 0,-2-1-89,-4 8-617,-16-8-682,1-13-2332,-12-10 3642,10-11 0,7-4 0,6-1 0</inkml:trace>
  <inkml:trace contextRef="#ctx0" brushRef="#br0" timeOffset="51734">8205 13865 16468,'-5'1'2969,"2"0"-2901,3-1-12,42-12-62,-10 3 0,1-1 6,9-2 0,2-1-279,2 0 1,-2 1 267,14-5 102,-8 8-125,-15 3-78,-14 13 123,-12 23 326,-19 25-158,2-17 0,-2 1-157,-1-5 1,1 0 421,-8 29-444,12-21-4908,11 4 4908,8-22 0,-3 0 0,1-24 0</inkml:trace>
  <inkml:trace contextRef="#ctx0" brushRef="#br0" timeOffset="52184">9163 13666 16737,'-3'2'2846,"1"-1"-1446,2-1-1400,6-1 22,8-6-22,31-5-56,7 1-67,1 7-314,-17 20 169,-25 16 189,-23 17 1,-7 4 106,10-20 0,-2 0 218,-14 28 1,0-2-1,8-10 23,12-6-269,22-23-224,18-21-650,10-13-2252,-5-2 0,0-4 3126,-7 3 0,-3 0 0,2 0 0,-4 2 0,-2 0 0</inkml:trace>
  <inkml:trace contextRef="#ctx0" brushRef="#br0" timeOffset="52500">9746 13639 21163,'-2'-12'974,"1"3"-873,40-40-135,8 33-235,-8-7 1,-1 6-303,11 34 77,-19 23 113,-37 16 364,-9-9 1,-6 3 357,-4 2 1,-2 2-85,7-13 1,0 1 0,2-2-168,-4 7 0,6-4-46,14 5-44,30-30-280,25-31-415,-1-2 1,4-3-2640,-2 1 1,0-1 3333,1 1 0,-4 1 0,9 1 0,-43 13 0</inkml:trace>
  <inkml:trace contextRef="#ctx0" brushRef="#br0" timeOffset="53550">7473 15838 17879,'5'47'332,"1"0"1,0-4 0,4-1-305,7-6 0,6-4 22,3-5 1,3-5-23,12-1 0,2-8-40,-7-11 1,0-8-269,13-19 0,-6-9 257,-17-2 1,-5-3 117,3-5 1,-6 2 609,-12-19-660,-9 38-67,-4 33 22,5 25 0,8 16-208,3-8 1,4 3-2656,6-2 0,3-2 2863,1-1 0,1-4 0,11 9 0,-15-35 0</inkml:trace>
  <inkml:trace contextRef="#ctx0" brushRef="#br0" timeOffset="53817">8496 15905 16941,'-36'50'227,"0"-1"0,11-9 0,2 1 0,5-2-222,7 3 1,5-1-6,0-1 0,5-3 1113,18 9-1068,11-35 436,25-30-448,-12-19 237,-11-17-897,-52 8-1032,-13 20-862,-19 19-2073,21 16 4594,11 4 0,11-2 0,6-3 0</inkml:trace>
  <inkml:trace contextRef="#ctx0" brushRef="#br0" timeOffset="54200">9051 15886 20098,'-9'0'191,"1"0"-203,8 0 12,52-31-17,-18 24 1,5 3-164,20-8 1,1 5-2160,-14 13 1,-5 7 2147,-7 5 1,-10 6 508,-21 13 0,-9 3 232,-13 22-175,0-20 0,-3-1-73,2-14 1,-2-2 56,-5 6 0,0-1-191,-8 14-168,4-8 0,30-22-146,23-17 851,13-6 1,5-5-5622,7-1 1,1-2 4691,3-3 1,-2 1-1,-13 5 1,-6 2-1,-7 1 1</inkml:trace>
  <inkml:trace contextRef="#ctx0" brushRef="#br0" timeOffset="54500">9780 15827 22944,'46'-25'-256,"-1"1"1,1 0 0,-3 1-1,1 0 1,-2 2 243,12-2 1,-4 4-11,-16 4 0,-5 4 22,-3 5 33,-28 21 393,-19 36-354,4-10 1,-1 3-73,-2 1 0,-1 2-361,-1 3 0,2-1 204,6-13 1,2-1-349,2-1 1,2-1-1860,-2 29 2364,21-1 0,-7-30 0,11-3 0</inkml:trace>
  <inkml:trace contextRef="#ctx0" brushRef="#br0" timeOffset="56766">15495 7898 16232,'50'-6'-799,"0"1"0,2-2 0,3-1 799,1-2 0,4-1 0,-8 0 0,-13 4 0,-1 0 0,23-6 0,0 1 0</inkml:trace>
  <inkml:trace contextRef="#ctx0" brushRef="#br0" timeOffset="57052">18468 7968 15527,'55'0'-139,"0"0"1,-4 1 0,2-2-72,-9 0 1,2 0 0,-1-1-928,18 0 1,2 0 590,-12 1 1,2-1 0,1 0-149,2 1 0,1 0 1,-2 1 693,-8 0 0,0 0 0,0 0 0,6 0 0,1 0 0,-2 0-100,-8 0 0,-2 0 1,4 0 286,5 0 1,4 0 0,3 1 0,0-2 134,5-2 0,1 0 0,0-1 0,1 0-715,-1 2 0,1-1 1,0 0-1,-1-1 426,-2-1 1,0-2 0,-2 0-1,-4 0-3,-2 0 0,-4 0 0,0-1-293,-2 0 0,0 0 0,-1 1 263,-3-1 0,0 0 0,2 0-1151,14-3 1,2-1-1,-3 0 1151,-11 2 0,-2 0 0,-2 0 0,20-3 0,-6 1 0,-3-2 0</inkml:trace>
  <inkml:trace contextRef="#ctx0" brushRef="#br0" timeOffset="57217">24204 7576 13588,'46'-2'103,"1"-1"1,-1 0 0,18-1 0,0-2-52,-19 1 1,1-1-1,-3-1-265,9-2 0,-4-1-2106,-4 0 0,-6 1 2319,-8-4 0,-26 9 0,-11 4 0</inkml:trace>
  <inkml:trace contextRef="#ctx0" brushRef="#br0" timeOffset="58052">14545 10769 16692,'43'-7'168,"-1"1"0,-2-1 0,0 3-157,4 5 0,1 2 0,-5-3 1,3 0-1272,20 3 1,4-2 1264,-3-3 1,3-2-549,-14 1 1,2-1 0,2 0 542,-10-1 0,1 0 0,3 0 0,5-1-17,0 1 0,5-1 0,3 0 1,2 0-1,2 1 0,0-1-80,-9 2 0,1 0 1,1 0-1,1 0 1,0 0-1,1 0 0,-1 0 1,1 0-141,0 1 0,1-1 1,-1 0-1,1 1 1,0-1-1,0 1 1,1 0-1,-1 0 199,1 0 0,0 1 0,0 0 1,0 0-1,1 0 0,-1 0 1,0 0-1,0 1-175,0 0 0,0 0 1,1 1-1,0 0 1,-1 0-1,-2-1 1,0 1-1,-3 0 213,7 0 0,-3 0 0,-2-1 0,0 1 0,1 0 0,3 0-89,-8-1 0,3 1 1,1 0-1,1-1 1,-1 1-1,-1-1 0,-2 0 1,-3 0 112,9 0 1,-4 0 0,-1 0-1,0-1 1,4 0-30,-6 0 0,2-1 1,1 0-1,2-1 1,0 0-1,0 0 0,-1 0-96,1 0 0,1-1 1,-1 0-1,1 0 0,0 0 1,0 0-1,-1-1-144,0 1 0,1-1 0,-1 1 0,1-1 0,-1 1 0,-1-1 0,0-1-74,-3 1 1,0 0-1,-1 0 1,0-1-1,-1 0 1,-2 1-1,-2 0 46,4-2 1,-4 1-1,-1 0 1,1 0-1,4-1 233,4 1 1,2-2 0,3 1 0,0-1 0,1 1 0,-1 0 112,-9 1 1,-1 1-1,0-1 1,1 1 0,0 0-1,1 0 1,1-1 196,0 1 0,1-1 0,1 1 1,1-1-1,0 0 0,0 1 1,-1-1-1,-1 1-82,3 0 1,1-1 0,-1 1 0,0-1 0,-2 1 0,-1 0 0,-3 0-174,8-1 1,-2 1 0,-2 0-1,-2 0 1,0-1 51,7 0 0,-2-1 0,-1 0 1,-6 1-24,-3 0 1,-4 0 0,-1 0 294,0 0 1,0 0 0,-1 0-340,-2 1 0,-1-1 0,3 0 0,11-2 0,3 0 0,-1 0-243,-2 0 1,-2 1-1,1 0-740,-2 1 1,-1-1 0,-1 2 982,15-1 0,-9 2 0,-15 2 0,-12 3 0</inkml:trace>
  <inkml:trace contextRef="#ctx0" brushRef="#br0" timeOffset="58751">13039 13814 13544,'49'-16'203,"-1"0"1,1 0 0,4-1 0,0 1 0,0 0-115,-1 1 1,1 1-1,6-2-1132,-3 2 1,6-2 0,3 0 0,0 0 0,-3 1 1048,-7 2 1,-2 1 0,0 1 0,1-1-1,3-1-159,-4 2 1,2-1 0,3 0 0,0-1 0,0 1-1,-1 1 1,-2 1 154,12-2 0,-2 1 1,0 1-1,-1 0 0,3 0-74,-8 1 1,0 1 0,1-1 0,1 1-1,0-1 1,0 1 71,2 0 0,0 0 0,0 1 0,1-1 0,3 0 0,4 0-107,-14 2 0,1 0 0,3-1 0,1 1 0,2-1 0,0 1 0,1-1 0,0 1 0,1-1 0,-1 1 42,-2 0 1,2 0 0,-1 0 0,1 0 0,1 0-1,0 0 1,0 0 0,0 0 0,0 0 0,0 0-1,0 0 25,-5 1 1,0-1 0,0 1 0,1-1 0,-1 0 0,1 1 0,-1 0-1,1-1 1,-1 1 0,0 0 0,0-1 0,0 1 5,3 0 0,2 0 1,-1-1-1,1 1 1,0 0-1,-1 0 1,-1 0-1,-1 0 0,-1 0 1,-2 1-1,-1 0-25,5-1 0,-3 0 0,0 1 0,-3 0 1,0 0-1,0 0 0,-1 0 0,1 1-273,7-1 1,-1 0 0,-1 0 0,1 1 0,-1-1-1,-1 1 1,0 0 339,6-1 1,1 1 0,-1 0 0,-2 0-1,-3 0 1,-4 0 0,0 0 0,-3 1 0,-5-1-1,-1 1 1,0 0 0,-1 0 0,1 1 0</inkml:trace>
  <inkml:trace contextRef="#ctx0" brushRef="#br0" timeOffset="59201">13404 15573 14619,'43'-11'168,"1"0"0,11-4 0,9-1 0,4-2-177,-13 4 0,4-1 0,3-1 0,0-1 1,1 1-1069,-9 2 1,2 0 0,-1 0 0,2-1 0,0 1 0,2-1 850,-2 0 0,3 0 1,0-1-1,1 1 1,-1-1-1,-1 1 0,-1 0-523,1 0 0,-1 1 0,-1 0 0,-1 0 0,1-1 0,1 1 749,3-1 0,2-1 0,1 0 0,-2 0 0,-2 2 0,-5 0 0,1 0 0,-4 1 0,-3 0 0,-1 1 0,8-2 0,0 0 0,0 0 0</inkml:trace>
  <inkml:trace contextRef="#ctx0" brushRef="#br0" timeOffset="61929">29343 5988 11112,'0'0'0</inkml:trace>
  <inkml:trace contextRef="#ctx0" brushRef="#br0" timeOffset="62117">29343 5988 9229,'0'0'0</inkml:trace>
  <inkml:trace contextRef="#ctx0" brushRef="#br0" timeOffset="208797">28070 6023 13779,'37'27'657,"0"1"0,10-1 1,4-5-524,-8-12 0,4-5 1,1 0-1744,8 0 1,2 0 0,1-2 1683,-10 0 1,1-1 0,0-1 0,1 0-15,4 0 1,1-2 0,0 1-1,0-1-78,2-1 1,0-1 0,1 1 0,4-2 32,-8 1 1,4 0 0,2-1 0,0 0 0,-2 0-1,-3 0-112,9 0 1,-4 0-1,0 0 1,3 0 95,-4 0 0,3 0 0,0 0 0,-3 1 0,-8 0-4,0 1 0,-7 0 0,-4 3-108,11 5 0,-22 6 280,-74 19-162,7-11 0,-8 0 401,-11-4 1,-8 0 0,0-3-379,4-1 1,0-1 0,0 0-11,-2-1 0,1 0 0,0 0 119,4-2 0,0 0 1,1 0 62,0-1 1,0 0 0,6 0 879,1 0 1,9-5-981,12-10-34,69-7 0,31-1-56,-25 4 0,2 0 1,3 0-390,-1 1 0,5 0 0,-1 1 0,-1 0 385,8 0 1,-2 2 0,2-1-6,-6 2 1,2-1 0,0 0 0,-4 2-140,-1-1 0,-3 1 0,-1 0 356,22-3 0,-12 2 1559,-32 2-1711,-52 5-56,-22 2-11,-15 4 28,17 0 0,0 1-61,-17 6 1785,7 2-1696,54-3 1734,20-4-1745,18 1-45,-3-4 45,6-1-45,-17 0 22,-2-2-22,-17 0 583,-4-2-583,1 0-68,1 0-1298,13 1-2097,28 5 1189,8-1-921,-13 1 1,1-1 3194,0-1 0,-3-1 0,8 1 0,-5-1 0</inkml:trace>
  <inkml:trace contextRef="#ctx0" brushRef="#br0" timeOffset="225630">8924 6112 14115,'0'-9'-430,"0"4"1,0 2-1</inkml:trace>
  <inkml:trace contextRef="#ctx0" brushRef="#br0" timeOffset="226582">28095 6455 7896,'0'0'0</inkml:trace>
  <inkml:trace contextRef="#ctx0" brushRef="#br0" timeOffset="227073">28095 6455 15549,'52'42'470,"-1"0"1,-2-17 0,5-5-1,5-8-470,0-13 0,5-8 0,2-4 0,-2 1-1007,-5 3 1,-1 0 0,0-1 0,1-2 1008,3-2 1,2-3 0,-2 1 0,-4 0 1,-2-1 0,-4 2 0,2-1-4,7-3 0,2 1 0,-6-1 790,3 1 0,-15-3-801,-27-14 11,-45 25 0,-18 7 7,-9 0 1,-9 2-1,-1 1-91,3-1 1,-1 1 0,-3 1 121,13-1 0,-3 1 0,-1 1 1,1 0-1,3-1-5,-13 2 1,4 1 0,5 0-18,-15 1 1,31-1 0,82-5 0,34-2-10,-18-1 1,5 0-1,3-2-26,-15 1 0,3 0 1,2 0-1,-2-1 1,-2 1 20,1-1 1,-2 0 0,-1 0 0,4 0-15,0 0 1,3 0 0,1 0 0,-1 1 0,-2-1-109,3 1 1,-2 0-1,-1 1 1,0-1 89,15-1 0,-1-1 0,-11 2 30,-11 0 0,-22 1 823,-52-1-818,-4 3 1,-7 1 0,-20-1 0,-3 1 5,8 0 0,1 0-22,1 1 0,4 0-23,-1 0 1957,45 2-2797,15-2-163,10 4 1037,17 0 0,-21-1 0,8-1 0</inkml:trace>
  <inkml:trace contextRef="#ctx0" brushRef="#br0" timeOffset="239680">27476 4820 16075,'-25'-28'622,"1"-1"0,-21-18-241,12 28-123,4 10-157,7 6-45,6 22 314,5 19-169,7-1 1,2 5-1017,0 14 1,1 6 873,1-11 1,0 3 0,1 1-38,2 7 1,0 1-1,1 6-4,1-13 0,0 4 0,0 2 0,1 1 0,0-2-16,-1-2 0,0-1 1,0 0-1,0 0 1,0 0-428,0-1 1,1 1 0,-1-1 0,0-1-1,-1-3 419,0 2 1,-2-1-1,1-3 1,-1-6-276,0 9 1,-1-7-179,1-8 0,1-4-864,7 11-5411,8-49 6734,-7-33 0,1 2 0,-9-4 0</inkml:trace>
  <inkml:trace contextRef="#ctx0" brushRef="#br0" timeOffset="241076">27437 5082 16378,'-3'-51'596,"0"1"0,0-1 0,1 1 0,0 0 0,0 0-480,-2 1 0,0 1 0,2 1-479,3-15 0,6 5 396,4 19 1,9 3-19,14 3 0,10 2 0,7 2-906,5 4 0,7 2 0,3 2 0,1-1 891,-11 4 0,1 0 0,1 0 0,2 1 0,1 1-208,0 2 0,2 1 1,2 1-1,0 0 1,0 2-1,-2 0 208,-7 2 0,-2 1 0,0 0 0,1 1 0,1 1 0,5 0-169,-1 0 0,3 1 0,3-1 0,1 2 0,1-1 0,0 2 0,0 0 0,-1 0 170,-1 1 0,-1 1 1,0 1-1,0 0 1,0 0-1,1 1 1,0 0-1,1-1-101,-2 1 0,0 0 0,2 1 0,0-1 0,0 1 0,-1 0 0,-1 0 0,-3 1 0,-3-1 100,11 3 0,-3-1 0,-3 1 0,-1 1 0,-4-1 0,-2 1 2,8 2 1,-3 0 0,-6 0 0,-7-1 414,0 0 0,-7-1-574,14 5 1612,-25 1-1320,-16 4 2135,-9 9-1990,-5 34-191,-4-18 1,-2 3-68,4 3 1,-1 2 1141,-2 6 0,0 0-1164,3-9 0,3 1 11,5 3 1,2 6-1,2 1-17,-2-7 0,1 2 1,1 1-1,0 3-15,0 0 1,1 4 0,0 1 0,1-1 0,-2-2-363,2 5 0,-1-1 0,0-1 1,-2-1 382,0 1 0,-1 0 0,0-2 0,-2-3 15,-1-4 0,-2-3 0,0-2 18,-1-1 1,0-2 0,-1 0 16,1 16 1,-3-2-1,-5 5 1,-5-3 234,0-15 1,-2-4-118,-1-2 0,-2-5-79,-10-4 794,7-23-804,-6-10-51,-16-10 0,-12-3-6,9 6 1,-4-1-1,-5 0 1,-3 1-89,1 0 1,-3 1-1,-4 0 1,-2 0-1,-2 0 1,-1 1 65,5 2 0,-3-1 0,-1 1 0,-2 1 0,0 0 0,-1 0 0,2 1 0,1 0-312,4 1 0,1 0 1,1 0-1,-1 1 1,1 0-1,0 1 1,0-1-1,-1 1 312,-2 0 0,0 1 0,-1 0 0,0 0 0,0 0 0,2 1 0,2-1 0,3 1-229,-14 1 1,4 1-1,3 0 1,-1 0-1,-3 1 247,3-1 1,-2 1 0,-2 0 0,2 0 0,0-1-1,3 0-67,1 0 1,1 0 0,2-1 0,0 0 0,1 1 66,0-1 0,0 0 0,0 1 0,5-1 0,5-1-18,-22 0 0,16-1-67,15-2 1182,34 0-1115,20 0 2646,26-6-2164,21-4-303,-2-2-145,-18 3 2132,-28 6-2076,-14 3 361,0 0-451,0 2 45,0-1-22,0 2-57,0 3 34,0 4 11,0 7-11,0-1-45,0-5-470,0-4-124,2-4-818,9-2-492,15-17-920,13-30 1278,-3-2 751,-20 16 0,-3 1-740,-3-1 1580,-38 11 0,21 12 0,-25 5 0</inkml:trace>
  <inkml:trace contextRef="#ctx0" brushRef="#br0" timeOffset="254664">8079 8909 15023,'40'-32'571,"-1"1"0,-1 1 1,3-1-1,2 2-504,8 1 0,3 1 1,0 1-1819,2-3 0,1 1 0,3 2 1793,-7 6 0,2 1 0,1 2 0,-2 2-1,9-1 1,-1 2-1,6-1 86,-16 5 0,4-1 0,3 0 0,2-1 0,0 1 0,-1 1 59,3 0 1,0-1 0,1 1 0,0 1-1,1 0 1,0 0-265,-7 2 0,2 0 0,1 0 0,-1 0 0,0 2 0,-4 0 0,-2 3 176,17-2 0,-2 1 0,-6 5 0,-14 10 160,0 17 0,-25 9-65,-39-3 0,-22 3 0,-10 4-153,10-11 0,-6 3 0,-5 2 0,-5 0 0,-1 2 0,-2 0 0,1 0-157,8-6 1,-2 0 0,-1 1 0,0 0 0,-2 1 0,-1 0 0,0 1 0,-2 0-1,1 0 1,-1 1 116,2-1 0,-2 1 0,0 0 0,-2 1 0,0 1 0,-1-1 0,1 1 0,0 0 0,0-1 0,2-1 0,0 0 0,3-1-10,-2 0 1,0 0 0,0 0 0,2-1 0,0 0 0,1-1 0,2 0 0,0 0 0,3-1 0,0 0-19,-9 6 1,-6 2 0,0 0 0,5-2 0,10-3 0,16-4 0,21-6 216,52 9 1,34-16-188,-28-14 1,5-8 0,7-4 0,9-2-37,-23 2 1,6-1-1,3-2 1,4-2-1,2 0 1,4-2 0,0 0-1,2 0 1,0-1-1,0 1 1,-1 1 0,-1 0 35,-6 1 0,0 0 1,1 0-1,0 0 1,1 0-1,-1-1 0,2 1 1,-1 0-1,1 0 1,1 0-1,-1 0 0,2 0 1,0 0-1,1 1-6,-6 1 0,2 0 0,1 0 0,0-1 0,2 1 0,0 0 0,0 0 0,0 0 0,0 1 0,1-1 0,-2 1 1,1 0-1,-2 1 0,0-1 0,-1 2 0,-2-1 0,-1 2 3,12-2 0,-2 0 0,0 0 0,-1 0 0,0 1 0,-2 1 0,0 0 0,-2 1 1,-1 1-1,-1 2 0,-1 0 0,-2 2 11,12 1 1,1 0-1,0 0 1,-3 3-1,-3 2 1,-6 3-1,-7 3 1,-8 5-11,12 15 0,-14 7 0,-22 8 20,-26-2 0,-18 7 0,-12 4 0,-6 1 0,-2-1-11,5-11 1,-4-1 0,-4 1 0,-3 0 0,-3 1 0,-2 1 0,-1 0 0,-1 2-28,10-9 1,-2 1-1,-1 1 1,-2 0-1,-2 2 1,0-1-1,-1 1 1,0 0 0,-1 0-1,0 0 1,1-2-1,1 1 1,1-2 22,-2 1 1,0-1-1,0 0 1,1-1 0,-1 0-1,1 0 1,-1 0-1,1-1 1,-1 1 0,1 0-1,-1 0 1,1 1-6,3-3 0,-1 0 0,0 1 0,-1 0 0,1 1 0,-1-1 0,1 0 0,0 0 0,1-1 0,2 0 0,0 0 0,1-2 0,2 0 0,-7 5 0,2-1 0,2-1 0,1 0 0,0-1 0,1 0 0,1 0 0,1 0 0,-1 0-6,-2 2 0,0 1 1,1-1-1,0 1 1,1-1-1,1 0 1,1 0-1,2 0 0,-8 7 1,0-2-1,2 1 1,3 0-1,2 1 1,3 1 6,-1 7 1,-1 3 0,6-1-1,9-1 1,14-4-451,18 10 1,17-3 0,15-8 416,2-18 1,12-3 0,6-4 0,4-5 0,0-5 29,-7-5 0,2-5 0,2-4 0,1-2 0,1-1 0,1-1 2,-1 0 0,2-3 0,1 0 0,0-2 0,0 0 0,-2-1 0,-3 1 106,8-3 1,-2 0-1,-3-1 1,1 0 0,3 1-20,-4 1 1,2 0 0,2 0-1,-2 1 1,-2 1 0,-4 3 373,5 0 0,-2 2 0,-5 3 0,-5 9-110,3 10 0,-6 9 0,-21 4-234,-38 21 1,-26 6-380,0-16 1,-9 0 0,-5 0 0,1-2 263,4-4 1,-1-1 0,0-1 0,-1 0-6,0 1 0,-1 0 0,0 0 1,1-1-1,2-2 0,2 0 0,0 0 1,1 0 407,1 0 1,-2 1 0,5 0 0,12-2-513,7 9 1,20-7 16,31-19 1,21-11 0,4-5 83,-3-4 0,4-7 1,3-3-1,3-2-127,-7 1 1,4-2 0,1-2 0,2-1 0,-1 0-1,-2-1 133,-3 1 0,-1-1 0,-1 0 0,1-1 0,2-1 0,4-3-142,-11 4 1,2-1 0,2-1 0,2-1 0,0-1 0,1-1 0,1 0 0,0-1 0,0 0 0,-1 1 150,-3 1 0,0-1 0,0 0 0,1 0 1,-1-1-1,1 1 0,0-2 0,1 1 1,0-1-1,1-1 0,1 0-4,-3 1 1,1-1-1,2-1 1,0 0-1,1-1 1,0 0-1,0 0 1,-1 0-1,0 0 1,0 0-1,-2 1 1,-1 0-1,-1 1 4,5-3 0,0 0 0,-2 1 0,-1 0 0,0 1 0,-1-1 0,-1 1 0,-1 0 0,1 0 0,-2 0-112,2-1 0,0 0 0,-1-1 0,-1 1 0,0 0 0,-1 1 0,-2 0 0,-1 1 1,-2 2 102,8-6 0,-2 3 0,-3 0 0,0 1 0,-1-1 0,2 1 0,0-1 0,0-1 0,0 1 0,0 0 0,1 0 0,-1 0 0,0 0 0,-1 0 0,1 1 0,0-1 0,2-1 0,3-1 1,-8 4 0,2 0 0,1-2 0,1 0 1,2 0-1,0-1 0,0-1 0,0 1 1,1-1-8,-4 2 0,1 0 1,0 0-1,0-1 1,1 0-1,0 0 0,1-1 1,0 0-1,1-1 1,2 0-13,-7 4 1,1-1 0,0 0 0,2-1-1,0 0 1,1 0 0,0-1 0,0 1 0,0-1-1,-1 1 1,1-1 0,-1 0 0,-1 1 17,3-2 1,0-1 0,1 0 0,-1 0 0,1 0 0,-1 0 0,-1 1 0,0-1 0,-1 1 0,0 0 0,-2 1 0,-1 1 3,6-4 1,-2 1 0,-1 1 0,-1 0 0,0 1-1,-2-1 1,1 1 0,-1-2 0,0 0-11,4-4 0,2-2 1,-1-1-1,-1 1 1,-1-1-1,-1 2 1,-4 1-1,-2 1 109,4-6 0,-4 2 0,-3 1 0,0 1 0,2-2-103,3-2 0,2-1 0,0 0 0,-2 2 0,-4 4-4,7-8 0,-4 4 1,-2 5 3,8-2 0,-7 10 1291,-6 11-1370,-21 10 2009,-18 12-1907,-37 24 2684,5 6-2651,34-1-56,47-30 7,-10-10 1,7-5 0,1-3-211,8-7 0,2-3 1,7-6 183,-14 6 0,3-3 1,4-2-1,2-2 0,0-1 1,-1 1-302,-6 3 1,0-1 0,1 0 0,0-1 0,0 0 0,1 0 0,1 0 314,-4 3 1,2-2 0,0 1 0,1-1 0,-1 1 0,-1 1 0,-2 0-1,-2 3-7,11-8 1,-2 0 0,-2 2 0,-4 4 0,-3 4-4,6-2 0,-4 5 1,-19 18-357,-30 43 371,-22-3 0,-12 4 0,4-4 0,-4 3 0,-5 3-269,-2 0 0,-4 4 0,-4 3 0,-1 1 0,1 2 265,10-12 1,0 2 0,0 0 0,0 2 0,0 0 0,-1 2 0,1 1 5,1 0 1,-2 3 0,0 1 0,1 1 0,0 0 0,1 0-1,2-1 1,1-2-74,-2 6 1,0-1 0,3-1 0,1 0 0,3-1 0,3 1-45,2 3 1,1 1 0,5 0 0,4-4-1,7-3-53,8 2 0,8-4 0,8-1 394,15 7 0,11-1 0,5-6-226,-10-15 0,3-3 0,2-2 0,1 0 0,6 2 0,2 1 0,0-2 0,-3-3 0,2-2 0,-3-3 0,-4 2 0,5 5 0,-11 3 0,-15 30 5,-18-18 1,-8 3 83,-10 11 1,-12 4 1,1-20 1,-4 4 0,-5 1 0,-4 1 0,-1 0-179,2-6 1,-3-1 0,-2 1 0,-2 1 0,-1 0 0,-1 1 0,-1 1 93,2-1 1,-2 1-1,-2 1 1,-1 1-1,0 1 1,0-1-1,0 0 1,1-2-1,0 0-56,0-1 1,0 0 0,1-1 0,-1-1 0,1 0 0,1 0 0,0 0 0,0-1 46,-3 5 0,-1 1 1,0-1-1,1 0 1,2-1-1,3-2 1,4-2-8,-7 9 1,5-4-1,3 0 1,3 2 244,1 2 0,2 1 1,3 1-1,4-3-277,3 3 0,4-1 0,1 0 3,2 1 1,2 1 0,-1-5 42,-1-2 1,-4-5 22,-14-4 0,-8-5-339,1-10 0,-5-4 0,-3 1 314,3-1 0,-3 0 0,-1 1 0,-2 1 11,-8 2 0,-1 0 0,-3 1 0,-7 3-13,19-6 1,-4 1-1,-3 1 1,-2 0-1,-2 2 1,-1-1 0,0 1-1,-1-1 1,6-2 0,0 0 0,-1 1 1,-2-1-1,0 1 0,0 0 1,-2 0-1,-1 0 0,-1 1 1,-1-1 3,9-2 0,-1 0 1,-2 0-1,-1 0 1,-1 1-1,0-1 0,-1 1 1,0-1-1,0 1 1,1-1-1,0 0 0,1 0 1,1-1-1,1 0 4,-7 2 0,0-1 0,1 1 0,1-1 1,1 0-1,0-1 0,0 0 0,0 0 1,0 0-1,1-1 0,-1 0-88,2 0 0,-1-1 0,1-1 0,-1 1 0,0-1 0,1 0 0,1 0 0,1-1 0,1 0 0,2-2 0,2 1 78,-9 0 0,4 0 0,1-1 0,2-1 0,0 0 0,-2 0 0,-2-1 5,-1-1 1,-2 1-1,-1-1 1,-1-1 0,-1 1-1,1-2 1,0 1-1,1-2-28,2 1 0,1-2 0,0 1 0,0-2 0,0 1 1,-1-1-1,-1 0 0,-1 0 23,0-1 0,-3 1 0,-1-1 0,0 0 0,-1 0 0,1-1 0,1 0 0,2-1 0,2 0-4,-4 0 1,3-1 0,0 0 0,2-1 0,1-1 0,0 1 0,0-1 3,1 0 0,1 0 0,0 0 0,0-1 0,2 0 0,1 0 0,2-1 0,-7-1 0,3 0 0,1-1 0,1 0 0,-2 0 6,-2 0 1,0-1 0,0 1-1,-1-1 1,0 0 21,-1 1 0,1-1 0,-1 0 0,-3 0 0,-3-1-31,12 2 0,-2 0 0,-3-1 1,-1 0-1,-1-1 0,0 1 0,-1-2 1,1 0 11,4 1 1,-1-1 0,1 0 0,-2-1 0,1 0 0,-1-1 0,-1 0 0,-1-1 0,-2-1-9,8 1 1,-1-1 0,-2 0 0,0-1 0,-2-1 0,1 1 0,-1-1 0,1-1 0,0 1 0,2-1 0,1 0 0,1 1-2,-9-3 0,2-1 0,1 1 0,0-1 0,2 0 0,0-1 0,0 0 0,1-1 0,0-1-5,2 0 0,-1-2 0,0 0 0,1-1 0,0-1 0,2 1 0,1-1 0,2 1 0,3 0 20,-8-5 1,4 0 0,2 1 0,1-1 0,-2-1 0,-2 0-16,6 2 0,-1 0 0,-2-1 0,0-1 0,-1 0 0,0 1 0,1 0 0,-1 1-66,2 1 0,0 2 0,0 0 0,0 0 1,-1 0-1,0 0 0,-2 0 0,0 0 63,-2-1 1,-2 0-1,-1-1 1,-1 0-1,0 0 1,0 1 0,1 1-1,1 0 1,3 2-18,-4-1 1,1 2 0,1 0 0,1 2-1,1-1 1,0 2 0,0-1 20,-7-3 1,-1 2 0,1-1 0,1 1 0,2 1 0,4 1 6,-6-3 1,4 1-1,2 0 1,0 0 5,4 1 0,0 0 0,0-1 0,3 0 268,-12-6 0,2 0 1,1-4-278,11 5 1,-1-3-1,2-2 1,4-2-10,-3-11 0,6-4 1,2-5 3,8 2 0,1-5 0,4-2 0,5 1 86,5 9 0,4 0 0,3 0 0,1-1-78,2-7 1,3-1-1,0 0 1,1 2-6,0-5 1,1 3 0,-6-3 190,-2 12 0,-4-3 0,-1-1 0,-4 0 0,-2 2-183,-8-9 0,-5 2 0,-3 1 0,-6 2 36,2 8 0,-4 1 0,-3 2 0,-2 2 1,1 6 143,-6 0 0,-1 4 1,-1 6-1,-1 7-188,1 9 0,-2 7 0,0 6 0,4 2 19,-5 7 0,3 5 1,0 4-16,-5 4 1,1 5-1,0 1-7,14-6 0,1 2 0,-1 1 0,0 4-44,1 1 1,-1 4 0,0 2 0,1 0 0,4 0 6,0 2 1,2 1 0,3-1 0,3 1-25,-7 11 0,4 0 0,18-9-185,36 6 246,28-63 0,13-23-149,-17 6 0,2-7 1,2-6 148,-11 10 0,3-3 0,1-3 0,1-2 0,-1-1 0,-1 0 119,0-3 1,0-1-1,0-1 1,-1-2-1,0 0 1,1-1-193,-3 1 1,2-1 0,-1-2 0,1 0 0,-2 1-1,-2 1 1,-1 2 85,1-5 1,-1 2-1,-2 1 1,-3 2-1,-2 2-13,5-16 0,-4 3 0,-5 13 467,0 5-467,-12 49 12,-3 35 10,0-3 0,3 9 1,5 2-152,3-5 1,5 1 0,3 2-1,2 2 129,2 1 0,2 3 0,1 2 0,2-1 0,-2-2-117,-3-5 0,0-2 0,0 0 1,0 0-1,-1 1 114,0-1 1,1 1 0,-1 0 0,-3 0 0,-6-1 5,1 16 1,-8-1 0,-8 5 162,-9-8 1,-5 3-1,-4 3 1,-4 2-1,0-1-164,-2-6 0,-1 0 0,-3 1 0,-1 1 0,-1 1 0,0 2-2,2-6 0,-1 2 0,-1 1 0,0 2 0,-1-1 0,1 0 0,0-2 0,1-2-236,0-2 0,-1 0 1,1-2-1,0-1 0,1 0 1,1-1-1,1 1 232,0 5 0,1 1 1,1-1-1,2-1 0,2-2 1,4-4 0,1 3 0,4-4 0,3-1 1,3-2 26,7 13 1,5-1-1,5-3-35,1-5 0,5-2 0,9-1 13,2-12 0,6-1 0,5 0 1,3-2-1,0 0 51,-4-4 1,3-2 0,1 0 0,2 0 0,1 0 0,1 2-45,2 1 1,2 1 0,2 2-1,1-1 1,-1 0 0,-1 0-1,-3-2-104,1 0 1,-1-1 0,-1-1 0,-1 0 0,-2 1 0,-1 1 89,6 5 1,-1 2 0,-1 0-1,-5 0 1,-6 1 4,3 8 0,-8 0 0,-3 6 246,-7-1 0,-3 4 0,-1 2 1,-2 1-228,0-1 1,-3 1-1,1 1 1,3 0-18,0-7 0,2 1 0,2 0 1,0-2-1,0-3-61,1-1 0,0-2 1,2-5-1,4-4 77,19 2 1,6-8 0,1-8-141,-4-11 1,1-7-1,2-4 122,-9-2 0,1-2 0,1-2 0,1 0-14,3-1 0,0 0 0,2-2 0,3 1 124,-9 0 1,2-1 0,3 0 0,0 0 0,0 1-1,-2 2-113,6 0 1,-1 2 0,0 1 0,0 2 0,0 2-3,4 2 1,2 2-1,0 2 1,-4 2 0,-5 2 0,12 6 0,-7 3 1,-8 7 3,-14 3 0,-6 5 0,-5 0 253,-6 3 0,-3 1-248,5 10 1,5-2-6,10-10 0,9-6-4,0-10 1,6-4-1,0-6-97,-2-5 1,0-6 0,2-3-136,-6-2 1,2-2 0,-1-2-1,-1-1-227,7-2 1,-3-2 0,1 0-483,0 0 0,-1-1 0,0 1-1744,-4-1 0,-1 0 0,-3-1 2936,15-9 0,-7 0 0,6-2 0,-28 2 1</inkml:trace>
  <inkml:trace contextRef="#ctx0" brushRef="#br0" timeOffset="255414">3746 8097 14899,'41'11'881,"1"1"1,5-6-1,5-7-685,-7-7 0,4-6 1,5-2-1,1-1-1135,2 0 0,3-2 0,2 0 1,3-1-1,2-1 943,-8 3 1,4 0 0,2-2 0,0 1 0,1-1 0,-2 1 0,-2 0-253,3 0 0,-1 0 1,-2 1-1,1-1 0,-2 2 1,0-1 247,-4 3 0,1-1 0,0 1 0,-2 0 0,-4 2 0,-4 1-49,10-2 1,-5 2-1,-6 2 261,5-1 1,-11 3-213,-14 0 95,-73 18 0,-37 8 112,30-7 1,-5-1-1,-4 1 1,-2 2-319,5-1 1,-3 2-1,-3 0 1,-1 1-1,1 0 1,2-1 295,-3 1 1,1-1 0,2-1 0,0 1 0,1 0-65,3 0 0,-1 0 0,2 0 1,3 0-1,7-2 582,-24 7 1,21-7-726,34-12 22,35-9 0,29-10 0,13-4 0,1 1 1,-10 4 1,6 0-1,3-1 1,4 0 0,0-1-1,0 0 1,-1 1-2,-8 2 0,1-1 0,0 0 0,0 1 0,0-1 0,1 0 0,1 1 0,0 0-169,0 1 0,0 0 1,3 0-1,-1 0 1,1 1-1,-2 0 1,0 1-1,-3 1 1,-3 1 166,7-1 0,-3 2 0,-1 1 0,-2 2 1,-2-1-1,0 2-60,17-3 0,-2 1 0,-3 2 1,-4 3-1127,0 3 0,-3 3 1,-8 4 1187,-5 6 0,-9 4 0,-7 8 0,-29-1 0</inkml:trace>
  <inkml:trace contextRef="#ctx0" brushRef="#br0" timeOffset="255697">27396 6487 11874,'47'-11'0,"1"1"0,-10 1 0,0 1 0</inkml:trace>
  <inkml:trace contextRef="#ctx0" brushRef="#br0" timeOffset="256164">28467 6251 19762,'-62'3'448,"46"-2"-443,42 0 1,25-1-6,2-1 0,12-2 0,6-1 0,2 1-865,-14 1 0,3-1 0,1 0 0,2 1 0,2-1 0,1 1 633,-8 0 1,2 0 0,3 0 0,-1 0 0,1 0 0,-1 1 0,-1-1 0,-3 0 139,8 1 1,-1-1-1,-1 0 1,-2 0-1,-2 1 1,-3 1 91,14 0 0,-1 1 0,-8 1 0,-15 2 11,-2 5 1050,-72-2 0,-30-1 0,-5-1-641,5 0 0,-5-2 0,-2 1 0,-1 0-380,6-1 1,-3 0-1,0 1 1,2-1-1,2 0-43,-1 0 0,0 0 0,6-1 1,10 1-379,-12 3-426,81-3 1,24 1-412,-4 0 0,6 1 0,2 0 1148,-4 1 1,3 1-1,0 0 1,-5 0-1,18 0 1,-5 1 0,-5 1-1,1 0 1</inkml:trace>
  <inkml:trace contextRef="#ctx0" brushRef="#br0" timeOffset="857981">27567 6457 13218,'50'-11'164,"1"-1"1,8 0 0,3 1-98,-13 2 0,3-1 0,1 1-1385,7-1 1,3 0-1,1 0 1323,-11 1 1,0 1 0,0-1 0,2 0-272,1 1 1,0-1-1,1 1 1,0 0 270,-1 0 1,0 0 0,-1 1-1,1-1-3,-4 2 1,0-1 0,-1 1 0,-1 1 1,9-1 0,-2 0 0,-2 1 316,14-1 0,-6 1-309,-18 2 0,-7 0 706,1 0-627,-53 1-34,-38 1-38,7 4 1,-11 3 0,-1 0 199,9 0 1,-2 0 0,-2 1 0,0 0-116,-8 1 1,-2 2-1,0-1 1,5 0-78,-4 1 0,3 1 0,6-2-9,-5 0 0,19-1 2136,34-5-1996,35-6 0,23-8-4,-3 0 0,7-4 0,5 0-616,-10 3 0,6-1 0,2 1 0,0-1 1,-2 0 462,-4 1 0,-1-1 0,-1 0 0,1 0 0,0 1 2,3 1 0,0-1 0,0 2 1,-2 0-1,-4 1-288,8 0 0,-5 1 1,-3 2 273,15-2 1,-7 1 389,-16 3 0,-9 1 451,-15 3-538,-73 22-229,7-6 0,-4 0-62,2 2 0,0 1 1386,7-2 1,7-1-1387,14 0 1471,43 0-1494,9-11 1,5-2 16,3 1 1,3 0-381,11-3 1,0-1 155,-12 0 1,-1 0-107,-2 0 0,-2 0-360,23 0-32,-18 0 381,-21 0 336,-26 2 11,-20 3-12,-5 0 289,5 0-1386,15-3-155,11 0 1264,11 2 0,-8-2 0,8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02:02.3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4769 2374 13857,'0'-7'3765,"0"2"-2813,0 5 415,0 0-1367,0-28-67,0 24 56,-2-2 11,-1 48 0,-5 19 0,-2 8 11,1-13 0,-1 1-474,0-3 0,0 3 1,-1-3 462,1 2 0,1-3 0,2-5 0,2-2 0,2-9 0,7-3 11,12-2 0,8-5 45,8-11 0,7-8-51,16-6 1,2-7-219,-7-2 1,-2-4-674,-1-5 1,-2 0-3171,11 0 4056,-5 5 0,-24 6 0,-6 3 0</inkml:trace>
  <inkml:trace contextRef="#ctx0" brushRef="#br0" timeOffset="384">5742 2703 17431,'-49'44'194,"-1"-1"1,12-3-1,8 1-177,14 0 0,10-2 17,18 7 22,25-27 33,7-25-61,-12-10 0,0-7-11,-5-7 0,-1-4-1,-2 0 1,-3-1-11,-6 0 0,-8 2-6,-14-1-90,-12 12-930,-15 13-806,-8 12-931,0 9 2757,7 7 0,15-6 0,10-4 0</inkml:trace>
  <inkml:trace contextRef="#ctx0" brushRef="#br0" timeOffset="651">6173 2656 20468,'-38'-9'78,"0"-1"1,-26-2-236,41 28-56,24 11-11,13 6 22,20 3 158,-3-10 32,-6-2 1,-8-2 22,-14 9 12,-25 2-3228,-5 0 3205,0-11 0,11-13 0,16-9 0</inkml:trace>
  <inkml:trace contextRef="#ctx0" brushRef="#br0" timeOffset="917">6425 2696 20065,'-43'-6'56,"-1"0"0,-14 2-146,24 18-168,31 4-571,34 19 308,-10-13 0,3 1 409,6 8 0,-1 0 56,11 19 56,-19-8 11,-29-22-1030,-18 0 1019,-4-11 0,2-1 0,12-10 0</inkml:trace>
  <inkml:trace contextRef="#ctx0" brushRef="#br0" timeOffset="1667">6770 2622 20737,'-9'-4'-213,"4"5"213,10 14-34,2 2 34,-1-2 0,-1 1 0,-3-7 79,0 0-1,-2-7 23,0-2-90,0-10 23,1 1-23,1-5 11,0 5-22,1 4 0,-1 0 0,1 0 0,-2 1 0,0 1-213,-1 1 146,0 26 67,0 8 0,0 30-11,0 3 16,-3-31 1,1 0-17,-4 29-11,-3-3 100,5-25 101,0-27-156,6-33 89,6-33-68,-2 24 1,1-5-222,2-3 1,2-5-1,2-1 195,1-5 1,1-2 0,2-2-16,-2 9 0,2-3 0,1 2 0,1 1-34,6-6 1,1 3 0,1 5-20,4-3 0,4 13-40,6 24 0,0 17-717,-9 21 1,-9 13 117,-5 14 0,-14 7 685,-14-13 0,-8 3 0,-4-4-99,1-5 1,-3-3-1,-2-2 484,-23 11 0,2-7 56,2 0-78,17-9-79,19-10 514,33 0-794,7-7-11,23 1-414,-8 1-192,3 4-918,3 1 1535,-11-11 0,-1-1 0,-2 2 0,13-4 0</inkml:trace>
  <inkml:trace contextRef="#ctx0" brushRef="#br0" timeOffset="1998">7535 2843 19661,'0'-4'1401,"0"0"-1827,0 4-392,20-7 347,3 6-72,9-2 0,6-1-679,0 0 1,2-3 593,5-7 1,-3-7 655,-7-11 0,-6-5 398,-11 2 0,-5-2 397,-7-4 1,-4 2 968,-2-14 315,-1 5-1670,-4 22-515,0 13 66,-3 27-10,3 16 0,2 12-90,1 8-1362,9-13 1,4 2 1473,-4-2 0,1-2 0,12 21 0,-9-19 0</inkml:trace>
  <inkml:trace contextRef="#ctx0" brushRef="#br0" timeOffset="2203">7844 2688 18462,'61'-19'-1939,"0"1"1,-1 1 0,-2 6 414,-12 11 0,-4 5 2656,15 4 705,-31 7-458,-22-2 738,-3 1-1949,-5-6-168,3-12 0,-2 2 0,3-8 0</inkml:trace>
  <inkml:trace contextRef="#ctx0" brushRef="#br0" timeOffset="2585">8755 2569 19235,'-41'3'908,"0"1"0,-16 3-931,38 3 0,30-2-1220,36 0 985,-9-5 0,2-1 258,9-3 0,0 0 34,-11-2 0,-4-1 111,7-9-88,-34 1 32,-17 1-77,-7 3-35,-29 3-4930,10 3 4953,0 1 0,23 1 0,13 0 0</inkml:trace>
  <inkml:trace contextRef="#ctx0" brushRef="#br0" timeOffset="2784">10398 2512 20345,'45'-12'-1349,"-1"1"1,-9 1 0,-3 4-1,12 7 1,-26 3 0</inkml:trace>
  <inkml:trace contextRef="#ctx0" brushRef="#br0" timeOffset="2934">10543 2754 20647,'36'-16'-2813,"0"0"1,5 0 0,-5 3 2812,-4 3 0,-2 3 0,-22 5 0</inkml:trace>
  <inkml:trace contextRef="#ctx0" brushRef="#br0" timeOffset="3817">14252 2062 21712,'-45'-15'0,"-6"11"-34,-5 16 34,11 4-22,5 5-12,15-3 23,0 9 11,-2 5-40,7-4 1,0 2-95,3-1 0,1 0-18,0 4 1,2-1 83,-1 9 46,11-19-12,6-18 79,17-2-34,27-18-11,-6 8 0,4 1-28,-3-3 0,0 2-197,5 0 0,-2 6-33,17 13-162,-25 2 0,-2 6 230,10 27 184,-25-15 0,-7 0 6,-17 15-12,-20-8-324,-2-23-3047,3-8 3383,6-7 0,8 0 0,4-3 0</inkml:trace>
  <inkml:trace contextRef="#ctx0" brushRef="#br0" timeOffset="4284">15166 1984 20535,'-46'0'-12,"0"0"1,8-3 0,4 4 0,-11 29-34,19-10 34,-1 11-45,4 10 56,-8 17 0,6-8 0,-1-3 11,6-19-11,-2 1-11,9-12-190,8-3-57,19-19 213,16-5 34,16-5 11,9 3-22,4 6-304,-22 10 1,-2 6-839,9 23 1084,-19 24 69,-39-3 0,-25-3 11,0-24-3832,-5-6 3832,20-12 0,2-4 0,20-5 0</inkml:trace>
  <inkml:trace contextRef="#ctx0" brushRef="#br0" timeOffset="4621">15828 1944 19941,'-39'-2'497,"0"-1"0,-14 13 0,1 10-497,9 10 0,4 6-611,-3 2 1,6 4 616,9 4 0,9 0-18,7 17 160,19-25 1,9-3-329,9-8 1,6-4 150,10 2 0,4-8 57,-3-12 0,-2-6 50,12-11-78,-36-12-11,-38 4-124,-11 8 1,-6 3-359,-26-3 272,18 7 1,1 1-2300,-3 4 2520,17 1 0,16-1 0,10 1 0</inkml:trace>
  <inkml:trace contextRef="#ctx0" brushRef="#br0" timeOffset="4985">16231 1968 18765,'-30'47'325,"-1"-1"0,1 1 0,-5 7 0,7-3-113,11 12 46,30-30 403,32-5-409,-7-19 0,5-4-213,7-1 1,0-2 4,-10-4 1,-3-2-45,8-7 0,-39 0-145,-24-3-348,-16 0-628,-9 6 1,-7 1-3796,-3 2 1,0 2 4481,-3 2 0,4 1 1,15 0-1,7 1 1,6 4-1</inkml:trace>
  <inkml:trace contextRef="#ctx0" brushRef="#br0" timeOffset="5285">13845 3098 19190,'63'-11'156,"0"-1"1,0 0 0,1 0 0,-1 0 0,2 1 0,1-1 0,0 1 0,0 1 0,-2 0-1167,-4 2 0,-2 1 0,1 0 1,-1 1-1,2 0 1023,-6 1 0,1 1 0,1 0 0,0 1 0,0-1 0,0 1-13,2 0 0,0 0 0,0 0 0,1 1 0,1 1 0,3 0-147,-4 2 0,3 0 0,2 1 1,0 0-1,1 1 0,0 0 0,-2 1 1,-1-1-304,2 1 0,-1 1 0,-1 0 0,-1 1 1,0-1-1,0 1 0,-1-1 426,7 1 1,0 0 0,0 0 0,-2 0-1,-3 1 1,-6-1 0,3 3 0,-3 0-1,-7-1 1,-12-1 0,-3 0 0</inkml:trace>
  <inkml:trace contextRef="#ctx0" brushRef="#br0" timeOffset="6016">14263 3878 13005,'1'-11'4314,"0"3"-2667,-1 8-1635,-14-6 32,-6 31 24,-17 14-40,16-2 0,1 7-2,4-1 0,-1 3 0,4 1-134,1 16 1,7 0 118,8-18 0,5 1 1,5-5-185,6-1 1,9-8 188,11-11 1,3-9 0,-7-10 0,-1-4-12,1-4 1,-1-3 28,27-15-6,-32 0 0,-7-5 28,-11-32-56,-24 25 0,-10 3-17,-2 8 1,-5 4-1,-10 6 0,-1 6 222,-17 6-2502,23 11 0,3 2-4672,-1-3 7077,8 12 0,28-16 0,7-3 1</inkml:trace>
  <inkml:trace contextRef="#ctx0" brushRef="#br0" timeOffset="6801">14942 3973 20121,'37'-4'-90,"0"-1"0,-3 1 1,0 1 22,30 6 123,-28-1 33,-25-1 460,-11 0-280,-11-1-112,7 0-135,-7 0-22,10 0-123,1 0 123,0 6 0,0 8 0,-2 3 0,0 11 0,-2 0 0,-6 35 0,4-24 0,0 3 0,-2 10 0,1-1 0,1-10 0,1-2 0,-1 20 0,5-32 22,1-10 124,5-9-113,0-14-794,3-4-942,-4-8-2656,-2 4 4359,-2 2 0,1 6 0,-1 2 0</inkml:trace>
  <inkml:trace contextRef="#ctx0" brushRef="#br0" timeOffset="7184">15452 4271 19235,'26'-29'168,"0"0"1,23-16-158,-17 43-22,8 20-45,-16 25-45,-22-7 0,-8 5 78,-10 6 1,-7 0 22,-1-7 0,-1-4 0,0-5 0,2-3 11,4-2 23,10-3 78,23-11-493,32-4-1423,9-12-185,-17 0 1,2-1-3593,23-8 5581,-29 6 0,-2-1 0,4 1 0,-6 0 0</inkml:trace>
  <inkml:trace contextRef="#ctx0" brushRef="#br0" timeOffset="7517">15920 4298 20233,'58'-14'-269,"1"1"0,-7 0 0,-5 0 269,5 1-12,-20 2 12,-22 6-56,-7 5 382,-15 24-102,-10 18-208,6-9 1,0 1-17,2-3 0,3-2-313,-4 28-1772,12-21 2085,15-4 0,-9-15 0,9-4 0</inkml:trace>
  <inkml:trace contextRef="#ctx0" brushRef="#br0" timeOffset="11466">19097 1971 17263,'6'0'1065,"-1"0"-987,-5 0-111,37-8 10,-10 6 1,35-5-964,-19 15-2768,-1 5 3754,-10 10 0,-14-9 0,-11-2 0</inkml:trace>
  <inkml:trace contextRef="#ctx0" brushRef="#br0" timeOffset="11616">19248 2332 18485,'35'-5'-4916,"0"1"1,27-3 4711,-28 7 1,-15 0-1,-4 0 1</inkml:trace>
  <inkml:trace contextRef="#ctx0" brushRef="#br0" timeOffset="12534">21853 1965 13712,'41'-34'1056,"-1"0"1,5-3 0,2 2-844,1 5 0,0 3-152,-5 3 1,2 3-68,14 0 1,-5 15 5,-6 52 67,-45 0 0,-14 9 82,-7-5 1,-7 4 0,-2-1-566,-2-5 0,-2-1 1,2-2 441,2-3 0,2-1 0,5-3-15,6-4 1,10-1 21,11 3 1,11-4-17,15-9 0,9-6 1,1-5 1,4-4 0,1-4-479,18-6 1,-1-8 395,-18 0 1,1-2-1,-7-4-110,-1-7 0,-7-3-8,-7-1 0,-6-2-188,-2-30 342,-40 18 0,-16 4 201,-11 4 1,-8 6-269,4 7 0,-5 2 0,1 3 95,10 5 0,1 3 0,2 2-6,-16 2 1,9 4-1720,10 7 1725,52 7 0,-7-5 0,29 1 0</inkml:trace>
  <inkml:trace contextRef="#ctx0" brushRef="#br0" timeOffset="13350">21849 1990 14764,'5'0'3978,"-1"0"-4000,-4 0 56,24 6-34,1 1-616,25 7-3060,-4-3 3676,-2-1 0,-19-4 0,-8-4 0</inkml:trace>
  <inkml:trace contextRef="#ctx0" brushRef="#br0" timeOffset="17566">4243 4323 19022,'-4'-27'1771,"-3"21"-1850,-14 44 73,8-2 1,-1 10-769,0 2 1,-3 9 0,1 5 0,0 1 773,2-4 0,1 2 0,-1 3 0,2 1 0,0 1-356,2-11 0,1 3 0,0 0 0,1 1 1,0 0-1,1-1 0,1-3 320,0 11 0,0 0 0,2-3 1,1-1-1,4-3-138,2 4 0,3-1 1,3-5-1,3-5-69,13 10 0,5-8-452,1-5 1,4-5-282,-2-5 0,5-4 976,16 0 0,-1-5 0,-2 1 0,-19-18 0,1 1 0</inkml:trace>
  <inkml:trace contextRef="#ctx0" brushRef="#br0" timeOffset="18483">5737 4415 18474,'-2'64'112,"0"-27"0,-1 1-79,0 7 1,0 5-833,1-5 1,0 3-1,1-3 799,1 4 0,1-1-6,3 10 1,5-6 737,15-5-620,35-18-336,-23-23 0,3-7-1939,10-7 1,-1-5 2240,-8 0 0,-5-2 0,12-12 1,-31 14-1</inkml:trace>
  <inkml:trace contextRef="#ctx0" brushRef="#br0" timeOffset="18767">6301 4795 17745,'-1'-10'2465,"-1"3"-2487,-38 44-23,28 10-168,-8-18 0,4 0-179,26 18 78,14-32 247,28-10 56,2-23 22,1-14 45,-24-5-56,-18-1-11,-22 18-269,-5 5-1054,-11 8 1334,-15 6 0,20 2 0,-4 1 0</inkml:trace>
  <inkml:trace contextRef="#ctx0" brushRef="#br0" timeOffset="19050">6817 4685 18832,'-40'6'5,"0"0"1,-22 15-140,29 8 134,20 1 11,23-13 79,19 4-124,14 5 45,0 11 0,-15-6-11,-19 1 0,-16-12-4347,-4 0 4347,1-10 0,1-2 0,8-8 0</inkml:trace>
  <inkml:trace contextRef="#ctx0" brushRef="#br0" timeOffset="19303">7167 4652 20983,'-62'-9'829,"7"1"-829,27 14-100,10 3 55,19 21-650,35 9 504,0 2 23,17-1-246,-28-14-124,-16 14-2039,-46 10 2577,1-17 0,-2-2 0,10-10 0,-1-2 0,-29 11 0</inkml:trace>
  <inkml:trace contextRef="#ctx0" brushRef="#br0" timeOffset="19601">4989 5601 19045,'62'-24'172,"0"0"0,0 0 0,0 0 0,0 1 0,0-1 0,-7 4 1,-1 0-1,-1 1 0,1 1 0,1 2 0,3 1-967,0 2 1,2 2 0,2 1 0,0 1 0,1 1 0,-1 1 0,-2 0 799,3 0 1,-1 1 0,-1 1-1,1 0 1,1 1 0,5 1-99,-11 0 1,3 0-1,2 1 1,1 0-1,1 0 1,0 0-1,-1 1 1,-1 0-1,-1 1-406,0-1 0,0 1 1,-1 1-1,0 0 1,-1 0-1,0 0 0,-1 0 1,0 0 498,6 0 0,1 0 0,0 1 0,-2-1 0,-1 1 0,-4 0 0,-5 0 0,11 1 0,-4 1 0,-8 0 0,-12 0 0,0 5 0</inkml:trace>
  <inkml:trace contextRef="#ctx0" brushRef="#br0" timeOffset="20200">5654 6314 18474,'7'51'137,"0"1"0,1-1 0,1 13 0,0-8 626,1 1 233,-5-62-704,-2-29-208,-3-20 0,0-10-69,0 16 0,0-2 0,0-3-253,-1-11 0,0-4 0,3 2 200,5 6 1,2 1 0,1 5 105,-1-8 1,9 11-154,21 18 1,9 16-179,4 23 0,0 14-796,5 9 1,-10 13 811,-26-3 0,-8 7 1,-7-1-323,-9 19 1,-15-3 571,-8-15 1,-7-2 0,-1-5 7,-12 4 1,-1-3-130,-4 3 1,3-1-4799,19-13 1,4-2 4658,-4 17 0,30-29 1,14-15-1</inkml:trace>
  <inkml:trace contextRef="#ctx0" brushRef="#br0" timeOffset="20468">6267 6587 21107,'25'-45'22,"-1"0"1,-6 9-1,3 5-44,37-2-46,-20 23-55,2 9 89,-9 21 12,-1 11-494,-7 16-122,-5-11-1076,7-8-1861,4-18 3575,11-6 0,-18-4 0,0 0 0</inkml:trace>
  <inkml:trace contextRef="#ctx0" brushRef="#br0" timeOffset="20750">6960 6424 18854,'-4'0'2017,"2"0"-2062,2 0-123,34-32-280,-3 1 358,-8 2 1,-2-2 123,-4-14-23,-24 15-11,-12 14 33,-6 12-21,-1 14-1,0 6-22,-1 34-1704,23 5-2358,20-23 0,10-3 4073,3-9 0,3-4 0,30 1 0,-23-17 0</inkml:trace>
  <inkml:trace contextRef="#ctx0" brushRef="#br0" timeOffset="21184">7490 6349 20949,'18'-15'-828,"4"-1"816,6 3 35,10-18 66,-1-9 371,9-6-460,-12 14-56,-3 15 56,-12 21-12,-1 8-32,0 8-852,6 24-527,-5-1 1221,-1-1 247,-7-18 78,-4-19 325,0-17 493,15-25 11,15-13-790,-9 20 1,1 2-163,22-8-11,-2 17-34,-22 22-22,-6 9-90,-6 8-2375,-2 24-6241,-4 0 8773,0-3 0,-5-16 0,-1-19 0</inkml:trace>
  <inkml:trace contextRef="#ctx0" brushRef="#br0" timeOffset="21384">8382 6251 18048,'6'-9'2017,"-1"1"-2017,-5 8-651,0 0 651,0-4 0,0 3 0,0-3 0</inkml:trace>
  <inkml:trace contextRef="#ctx0" brushRef="#br0" timeOffset="21700">8774 4307 16199,'3'-57'1124,"0"0"0,6 11 1,5 18-616,12 53 1,5 24-370,-7-11 0,1 6 0,1 3 1,-1 0-1338,0 2 0,0 1 1,0 1-1,0 2 1215,-2-2 0,0 2 0,0 1 0,0 0 0,-2-2-18,1 4 0,-1-2 0,-2-1 0,0 2-6,0 3 0,0 1 1,-2 0-1,-1 0-17,-1 0 1,-1 0 0,-2 1 0,-1 4-358,-5-11 0,-1 3 0,-1 2 0,-2 0 0,-1 0 1,0-2 379,-3 8 0,-2 0 0,-1 0 0,0-2 0,1-2 0,0 3 0,1-1 0,0-3 0,-3-3 0,-4-5 0,1 0 0,-1 1 0</inkml:trace>
  <inkml:trace contextRef="#ctx0" brushRef="#br0" timeOffset="22666">22954 2039 16927,'19'-61'1726,"3"6"-1368,1 24-134,28 3-291,-15 22 0,2 10-12,5 18 1,-3 10 78,-7-1 0,-7 7-369,-10 17 1,-14 4 385,-13-14 0,-9-1-6,-15 10 0,-4-2-17,8-12 1,1-2-1,-4 0 1,9-4 94,25-2-66,29-21-315,15-14 1,9-6-2483,6 0 1,1-1 2724,3-3 1,-2 0 0,-15 4 0,-7 1 0,-4 0 0</inkml:trace>
  <inkml:trace contextRef="#ctx0" brushRef="#br0" timeOffset="22800">23765 2213 14989,'0'0'0</inkml:trace>
  <inkml:trace contextRef="#ctx0" brushRef="#br0" timeOffset="23184">24114 1951 18093,'54'-27'67,"-1"1"0,6 3 0,1 5-33,-3 9 0,-2 4-74,-12 2 1,-4 1-106,9 2 145,-39 2 112,-13 19 145,-14 17-95,5-6 1,-1 5-146,-2 7 0,2 1-17,4-7 0,1 0 0,3 1 0,3-2-594,8 13-1821,2-16 1,3-1 2414,8 11 0,2-2 0,-11-30 0</inkml:trace>
  <inkml:trace contextRef="#ctx0" brushRef="#br0" timeOffset="23584">24900 1821 19067,'6'53'-41,"0"0"0,13-4 0,10-5-329,19-3 1,9-8-416,6-10 1,1-7 160,-12-6 0,-2-6 624,-8-7 0,-5-6 467,0-14 283,-12-29 1589,-13 5-1263,-6 4-1076,-8 20-79,-4 33 617,-6 12-549,-2 20-34,-1 8-667,9-12 1,3 2-2477,5-1 0,4-1 3188,1 0 0,2-4 0,9 9 0,-5-29 0</inkml:trace>
  <inkml:trace contextRef="#ctx0" brushRef="#br0" timeOffset="23917">26460 1609 18283,'-23'43'289,"0"0"0,0 0 0,-3 3 0,-1 0 1,-1 2-332,-3 7 1,-1 0 0,1-2-946,6-10 0,1-1 0,2-3-812,-2 9 1,5-4 1798,6-1 0,8-20 0,5-11 0</inkml:trace>
  <inkml:trace contextRef="#ctx0" brushRef="#br0" timeOffset="24067">26002 1973 21096,'0'-11'-505,"0"3"-1814,0 8-3306,0 0 5625,50 23 0,-37-17 0,37 17 0</inkml:trace>
  <inkml:trace contextRef="#ctx0" brushRef="#br0" timeOffset="24217">26745 2216 22552,'-59'-1'-9334,"7"10"9334,30 17 0,8-8 0,6 0 0</inkml:trace>
  <inkml:trace contextRef="#ctx0" brushRef="#br0" timeOffset="25249">23644 3367 17711,'49'-16'387,"-1"1"1,1-1 0,4 0 0,1 1 0,0 0-220,2 3 0,1 1 0,1 0-1530,-8 1 0,2 0 0,1 1 1,1-1 1372,5 0 0,2 0 0,0 1 0,1 0-2,-9 1 0,0 1 0,1-1 0,0 1 0,1 0-3,2 0 1,0 1 0,0-1 0,0 1 0,1 0-7,0 0 0,1 1 0,-1 0 0,1 0 0,-1 0-172,-1 1 0,1-1 0,-1 1 0,0 0 0,0 1-78,10-1 1,-2 2 0,1-1-1,1-1-1414,-11 1 0,3 0 0,-1 0 1,-3-1-1,-4 0 1664,6-2 0,-6 0 0,-1 1 0,1 1 0,-1 0 0,-14-3 0,-17-4 0</inkml:trace>
  <inkml:trace contextRef="#ctx0" brushRef="#br0" timeOffset="25483">25224 3204 18373,'63'-6'232,"0"0"0,-18 2 1,0-1-1,5-2-224,6-1 1,4-3-1,3 0 1,1 1-646,-11 3 1,0 0 0,1 1 0,1 0 0,2 0 313,5-1 0,3 1 1,0 0-1,-1 2 1,-4 2-1998,1 3 1,-2 3 0,-3 1-1,-5 1 2420,17 2 1,-14 6-1,-13 16 1,-41-19 0</inkml:trace>
  <inkml:trace contextRef="#ctx0" brushRef="#br0" timeOffset="28199">8086 8837 18866,'-50'12'153,"0"0"0,1 2 0,2 9-157,13 6 0,3 8 1,2 2-348,2 0 0,2 3 1,3 2 346,-1 6 0,2 2 0,7-3-46,6 8 0,13-6-466,13-12 1,10-8-113,2-16 1,4-6 106,3-2 0,1-2-852,4-3 0,1-4 1373,3-5 0,-2-1 0,7 0 0,-9-6 0</inkml:trace>
  <inkml:trace contextRef="#ctx0" brushRef="#br0" timeOffset="28667">8379 9198 19123,'-53'19'494,"11"2"-517,34 7-1737,16 1-1713,25-12 3204,21-17 1121,2-13 145,-3-13-100,-24 7 783,-4 5-1411,-13 7-202,-1 4-55,3 6-214,3-1-796,21-9-2128,-4-19 1535,-4-27 1479,-20 12 0,-2-2 482,-4 6 0,-1 0 812,1-1 0,0 4 1239,6-2 312,-1 15-2016,-5 11-728,-4 23 11,0 7 11,-2 22-11,8 5-627,8 5-1009,9 3 1636,1-18 0,0-3 0,-1-1 0,9 8 0</inkml:trace>
  <inkml:trace contextRef="#ctx0" brushRef="#br0" timeOffset="28835">9061 9100 19459,'0'-11'606,"0"2"-606,0 9 0,0 0 0,0 0 0</inkml:trace>
  <inkml:trace contextRef="#ctx0" brushRef="#br0" timeOffset="29601">10710 8599 16770,'0'-5'2689,"0"2"-2515,-8 33 0,-3 21-129,7-14 0,1 2-29,-5 20 1,6-1-156,8-15 0,9-8 128,28 0-354,4-20 1,8-9 95,-13-9 0,3-5 1,0-4-425,11-5 0,2-3 0,-4-4 693,-8 0 0,-3-2 0,-3-3 18,-5-1 1,-4-4 0,-5 1-8,-7-3 0,-7-1 34,-5-9 0,-9 1 212,-11 14 1,-8 4-258,-9-1 0,-6 8-566,-3 20 1,-1 8-2920,-16 13 3529,26 12 0,30-20 1,3-4-1</inkml:trace>
  <inkml:trace contextRef="#ctx0" brushRef="#br0" timeOffset="30233">11681 8371 20490,'-4'7'-11,"16"33"22,1 8 0,1 5-11,1-5 0,0 0-443,-2 3 0,-2-3-252,-5-14 0,0-2 748,1 5 0,0-2 0,-1 1 1,1-1-1</inkml:trace>
  <inkml:trace contextRef="#ctx0" brushRef="#br0" timeOffset="30486">12010 8418 18765,'1'66'1053,"5"-3"-1053,3-27 0,3 0-1339,2 0 0,1 0 1339,2 3 0,0-1 0,5 5 0,-11-22 0</inkml:trace>
  <inkml:trace contextRef="#ctx0" brushRef="#br0" timeOffset="30636">11998 8788 19224,'-1'-8'684,"38"-40"-2292,-6 31 0,5 2 1608,2-5 0,3-4 0,-2 4 0,-1 6 0,-2 3 0,-4 1 0,1 1 0</inkml:trace>
  <inkml:trace contextRef="#ctx0" brushRef="#br0" timeOffset="30767">12527 8578 19280,'-3'0'-762,"0"0"762,3 0 0,0 0 0</inkml:trace>
  <inkml:trace contextRef="#ctx0" brushRef="#br0" timeOffset="31033">13565 8000 21857,'-38'10'7,"-1"-1"1,-5 22 0,8 10-25,18 12 0,8 6-1777,-1 0 1,7-1 1132,9-4 0,9-7-415,4-16 0,5-6-3404,28 17 4480,6-15 0,-24-14 0,-5-8 0</inkml:trace>
  <inkml:trace contextRef="#ctx0" brushRef="#br0" timeOffset="31267">13854 8337 21040,'-53'-2'526,"11"7"-873,45 7-169,10 6-190,8 0-201,30 3 279,5-5 225,3-2-684,-6-9-650,-14-3 550,0-2-4595,0 1 5782,-4-1 0,-16 0 0,-5 0 0</inkml:trace>
  <inkml:trace contextRef="#ctx0" brushRef="#br0" timeOffset="31717">13931 8023 21005,'-11'50'-168,"0"0"0,0-1 0,0 1 0,6 12 0,4-2 0,7-3-1104,10 5 1,9-7-2643,8-9 0,6-10 3914,19-7 0,-24-15 0,-7-10 0</inkml:trace>
  <inkml:trace contextRef="#ctx0" brushRef="#br0" timeOffset="32217">14599 8294 19796,'-61'21'332,"-1"0"0,14-7 1,7 4-317,13 9 1,12 3 73,22 6-404,41-5-179,10-16 49,-18-17 1,0-5 365,14-9 233,2-22 629,-21 1 168,-8-4-828,-22 18-147,-9 13 12,-3 15 385,2 5-1047,2 16-1612,14 1-3150,27-1 5435,5-12 0,-2-10 0,-17-4 0</inkml:trace>
  <inkml:trace contextRef="#ctx0" brushRef="#br0" timeOffset="32350">15003 8313 16490,'0'0'0</inkml:trace>
  <inkml:trace contextRef="#ctx0" brushRef="#br0" timeOffset="32482">14980 8040 13162,'0'0'0</inkml:trace>
  <inkml:trace contextRef="#ctx0" brushRef="#br0" timeOffset="32867">15326 8332 20714,'-15'-60'1804,"12"7"-1815,27 16-12,16 6-33,1 4 0,-1 12-67,-13 11-45,0 9-78,1 7-549,8 19-348,-2 8-56,6 1 594,-12-16 447,0-14 102,-5-17 56,7-7 11,3-12 281,-7 2 0,1-1 324,-1 2 0,-1 2 56,19-20-627,-17 24-23,-23 25 12,-4 10-34,1 9-560,6 4-6387,27 6 6947,6-14 0,-3-2 0,-13-16 0</inkml:trace>
  <inkml:trace contextRef="#ctx0" brushRef="#br0" timeOffset="33067">16378 7951 22417,'-53'4'56,"17"33"-829,48-4 0,11 3-292,-1 10 1,3-1 812,1-8 0,1-3 40,13 15-2299,-27-31 2511,-6-8 0,-4-6 0,-2-4 0</inkml:trace>
  <inkml:trace contextRef="#ctx0" brushRef="#br0" timeOffset="33601">18846 7664 18003,'-36'13'571,"-1"0"1,1 2-1,1 5-481,-1 12 0,5 6-68,11-4 0,9 0-184,11 0 0,9-2 162,32 3 11,-4-30 0,2-8 23,19-16 94,-22-3 1,-1-4 352,-7 0 1,-2 0-303,-1 1 1,-4 1-12,-1-6-168,-16 23-56,-6 11-415,-2 7-1041,2 8-3228,-1 3 4740,19 0 0,-11-11 0,11-4 0</inkml:trace>
  <inkml:trace contextRef="#ctx0" brushRef="#br0" timeOffset="33883">19528 7608 19314,'-53'0'257,"0"1"1,13 2 0,10 4-224,14 10-34,45 1-51,3-8 1,5-3-18,-2-1 1,2-1-527,8 5 1,-3 4 223,11 22 616,-36 18-201,-45-7-45,-3-24 0,-4-5-4350,-24-3 4350,9-8 0,23-7 0,11-2 0</inkml:trace>
  <inkml:trace contextRef="#ctx0" brushRef="#br0" timeOffset="34385">21973 7413 15851,'16'52'1012,"1"-1"0,-1 0 1,-3 1-931,-6-8 0,-2 2 0,-1-2-1207,1 9 0,-1 1 1188,-1-7 1,-1 2 0,0-4-8,-2-2 0,-2-4 438,0-2 0,-1-4 614,-1-5-643,-2-24-409,4-46-40,1 9 1,1-4 0,0-7 0,-1-3-360,1-5 0,0-5 391,0 0 1,0-6-1,0 0-30,0-1 1,-1-2 0,2 0-14,1 15 1,1-2 0,0 2 0,0 4-74,1-21 1,4 11 0,18 6 1086,4 74-1053,10 18 11,-15-10 1,0 4-527,10 18 0,-3 4-1384,-6-2 0,-3 1 1933,6 7 0,-5-4 0,-15-23 0,-1-5 0,4 5 0</inkml:trace>
  <inkml:trace contextRef="#ctx0" brushRef="#br0" timeOffset="34833">22571 7511 18451,'45'-47'-161,"-1"0"1,-4 3 0,-5 6 204,-7 4 707,-17 8 392,-40 24-796,-6 13-230,4 4 1,0 2-39,-12 17-46,7-2-33,15-1 0,11-7-414,22-3-1099,43-6 902,-7-14 1,6-5 610,-4-3 0,3-3 0,0-1-389,-7 0 1,0 0 0,-1-2 328,0-2 0,-1-1 1,-5 1 48,-1 0 0,-6 2 492,11-5 1458,-34 8-1468,-15 11-180,-18 7-202,6 6-77,2 4 1107,8 3-1119,4 3-661,19-1-4964,36 4 5625,-1-19 0,2-3 0,-19 2 0,-1-1 0,6-6 0,-1 0 0</inkml:trace>
  <inkml:trace contextRef="#ctx0" brushRef="#br0" timeOffset="35100">24428 6603 20826,'9'48'123,"1"0"0,0 1 1,-2 0-1,-1 1 1,-1 1-98,1 8 0,0 0 0,1-3-516,1 7 1,5-7 489,6-15 0,5-10-347,23-9-661,5-13-2354,1-14 3362,-1-10 0,-24 5 0,-6-2 0</inkml:trace>
  <inkml:trace contextRef="#ctx0" brushRef="#br0" timeOffset="35600">25174 6824 20244,'-10'51'26,"-1"0"0,5-3 0,4-2-88,8-5 1,3-4 61,8 7 78,2-29-44,-9-31 33,3-47 50,-4 6 1,0-6-47,-2 18 0,-1 0 0,2-2-562,0-8 1,2-2-1,0 3 637,-1 9 0,1 2 0,1 1 106,5-19 0,2 2-424,-1 7 0,0 4 256,-2 10 1,-1 4 27,4-12-23,0 21-122,19 45-46,-3 7 1,0 6-331,-2 2 0,-1 3 549,3 7 1,-7 1-488,-10 16 812,-30-21 1,-12-1-242,-8-3 0,-6-3 129,-1 0 0,-2-3-154,-1-6 0,4-5 70,3 0-156,17-5-35,11-2 338,22 2-337,14 1-68,17 1 0,9 3-784,-8 0 0,3 3 0,3 1-1390,-2 2 0,3 2 1,1 0-1,-3 1 2163,-5-4 0,-1 1 0,-2-1 0,-2 0 0,2 2 0,-4 0 0,-5-3 0,13 8 0</inkml:trace>
  <inkml:trace contextRef="#ctx0" brushRef="#br0" timeOffset="36966">10913 10268 18149,'12'34'145,"1"-1"1,1-2 0,3-2-90,23 8-23,12-9-418,9-13 385,3-8 22,-20-16 1,-2-5-23,18-10 11,-25 3 0,-4-6 130,-14-5 1,-6-2 676,3-21 24,-9 5-730,-14 74-112,-5 34 6,3-1 0,1 5-413,1-2 1,0 3 364,4-7 1,0 3 0,2 0-344,2-3 1,1-1-1,1 0-11,-1 2 0,1 0 1,1-4-698,1-1 1,1-7-4365,-1 1 5513,-3-55 0,0 6 1,0-13-1</inkml:trace>
  <inkml:trace contextRef="#ctx0" brushRef="#br0" timeOffset="37300">11620 10734 22900,'18'-32'-572,"0"-1"1,7 2-1,3 6 202,6 14 0,1 5 337,16-6 257,-57 10 650,-31 10-493,-20 19-342,25-2 0,3 5-39,7-2 0,4 2-6,3 5 1,5-1-387,2 15-2756,29 6 3148,35-24 0,-21-2 0,16-24 0</inkml:trace>
  <inkml:trace contextRef="#ctx0" brushRef="#br0" timeOffset="37616">12134 10751 22171,'37'-17'-1193,"0"-1"0,20-8 1114,-14 14 1,0 2 22,6 1-57,-17 3 517,-17 10 414,-18 10-561,-5 2-190,-6 4-44,9-8 33,6 2-1815,31-7-5166,31-2 6925,-26-6 0,0-1 0,21-1 0,-30 1 0</inkml:trace>
  <inkml:trace contextRef="#ctx0" brushRef="#br0" timeOffset="38382">10862 11832 18317,'-7'0'649,"0"0"-470,39-14 1,22-5-1984,-6 4 0,6 0 1843,-8 1 0,5-2 1,5 0-1,4 0-19,-2 3 1,4-1-1,3 1 1,2 0 0,2 0-1,0 1-19,-10 2 1,1-1-1,1 1 1,2 1-1,-1-1 1,2 0-1,1 1 1,0-1-203,-6 1 0,2 0 0,1 0 0,0 1 0,2-1 0,-2 0 0,1 1 0,-2-1 0,-1 2 0,-2-1 119,10 0 0,0 0 1,-1 1-1,-2 0 0,-2 0 1,-2 1-1,-2 1-548,8-2 0,-1 1 1,-3 1-1,-7 1 0,-9 2 838,-3 4 0,-11 0 0,-1-1 0,-32 3 1</inkml:trace>
  <inkml:trace contextRef="#ctx0" brushRef="#br0" timeOffset="39716">12380 12344 17140,'8'37'-874,"0"0"0,1-4 0,1-2 874,13 10 0,-9-20 0,-3-6 0</inkml:trace>
  <inkml:trace contextRef="#ctx0" brushRef="#br0" timeOffset="40533">12476 13848 13958,'0'-7'3787,"0"1"-3070,17-46-425,29 12-253,-20 6 0,3 1-180,7 15 0,3 7 130,14 6 12,-28 29 0,-9 11 16,-20 14 0,-10 7-6,-1-6 0,-2 3 0,-3-1-434,-1-2 1,-2 0 0,0-4 456,-10 5 0,13-7 10,41 4-503,10-43 0,8-9-1625,22-3 0,3-2 2084,-5 1 0,-4 0 0,-10-1 0,-7 1 0,-4 8 0</inkml:trace>
  <inkml:trace contextRef="#ctx0" brushRef="#br0" timeOffset="41000">12658 15305 18843,'36'4'-34,"1"0"1,10 29 67,-42 4 78,-29 23-23,-15-8-50,14-24 1,1-3 116,-3 5-44,13-15 46,31-28-80,19-11-78,-3 11 0,3 4-28,1 7 0,0 9 17,6 9 0,-5 10-40,-13 15 0,-10 6-106,-9-1 1,-9 1-610,-11 3 1,-7-3-1431,-4-10 0,-3-3 2196,-4 0 0,0-4 0,-3 7 0,3-12 0</inkml:trace>
  <inkml:trace contextRef="#ctx0" brushRef="#br0" timeOffset="41433">12722 16573 19314,'3'34'101,"0"1"0,7 13-315,17-29-144,2-20-662,18-32 919,-3-3 101,-4-3 0,-15 16 135,-18 29 22,-4 13-101,0 16-39,-2 0 0,-1 4-998,0 3 0,1 2 981,3 8 0,0-3 0,-2 11 0,5-23 0</inkml:trace>
  <inkml:trace contextRef="#ctx0" brushRef="#br0" timeOffset="41850">13216 17746 18216,'0'-5'2397,"0"0"-2184,0 5-157,-27 10 56,18 6 90,-18 11-90,35-3-67,8 3-45,14-4 33,-2-1 1,1 3-56,3 5 0,0 0 5,0 1 0,-2-1-50,-4 1 0,-4-2-180,-6 7-649,-8-4-1155,-16-11-5882,-11-9 7933,-16-10 0,13-3 0,-1-2 0</inkml:trace>
  <inkml:trace contextRef="#ctx0" brushRef="#br0" timeOffset="41991">13164 17572 18754,'39'-23'-1834,"-1"0"0,0 0 0,-3 2 1834,15-11 0,-21 14 0,-7 1 0</inkml:trace>
  <inkml:trace contextRef="#ctx0" brushRef="#br0" timeOffset="43002">16599 10019 17711,'10'46'265,"1"0"1,-1-1-1,2 1-136,4 5 0,1-1 5,-2-7 1,-2-2 190,0 0 0,-2-5 1131,1-4-1187,-9-43-134,-5-23-74,-3-12 1,-2-8-47,0 10 0,0-2 0,-1-4-601,0-1 0,-1-3 0,1-1 1,0 2 573,0-8 1,0 2 0,1 1 3,0-2 1,0 0 0,4 5-330,5 1 1,6 4 325,1 6 0,6 3-71,6 6 1,7 4 47,22-2 1,8 11-141,0 13 0,-2 15-22,2 27 0,-11 16 162,-19 3 0,-14 7-434,-17-1 0,-10 4 0,-5-3 434,-3-11 1,-6-3-1,-1 2-50,1-5 0,-3 2 0,1-1 0,2-1-874,2 4 0,2-3 0,2 0-751,-13 18 1,13-5 1844,32 5 0,6-45 1,1-9-1</inkml:trace>
  <inkml:trace contextRef="#ctx0" brushRef="#br0" timeOffset="43302">17114 10439 20389,'34'-40'0,"0"-1"0,1 3 0,1 4 0,-6 16 0,3 3-56,7-1 0,1 4-246,15 8 268,-9 37 57,-32 28-12,-15 3 0,0-9-11,8-32-2016,23-9-1526,26-25-3382,4-8 6924,-26 1 0,-5-2 0,-4 0 0,-7 3 0</inkml:trace>
  <inkml:trace contextRef="#ctx0" brushRef="#br0" timeOffset="43583">17825 10221 18910,'39'-51'-34,"0"-1"1,-10 11 0,-5 2 33,-3-10 156,-27 30 214,-9 3 157,-22 41-236,-3 27-274,19-13 0,4 4-17,3-6 0,6-1-1132,18 25-862,19-33-287,13-17 1,7-6 2280,-7-2 0,-1-2 0,1 0 0,-4-1 0,6-4 0</inkml:trace>
  <inkml:trace contextRef="#ctx0" brushRef="#br0" timeOffset="44016">18495 10142 20065,'-16'3'235,"2"-3"-157,25-10-22,-5-8-11,-1-11-34,12-18-33,15 5 10,-8 19 1,5 4-28,6 7 0,1 5-263,23 10-214,-1 14-526,-26 8 785,-3 8 268,-14-14 818,-3-2-449,-8-19-211,0-13 223,4-14-11,4-14-118,3 8 0,4 0-212,3 5 0,4 2-147,4 1 1,2 10-656,21 36-1574,-32 10 0,-5 5 2325,-4 2 0,-4-1 0,1 16 0,-4-33 0</inkml:trace>
  <inkml:trace contextRef="#ctx0" brushRef="#br0" timeOffset="44149">19470 9872 21107,'0'-9'739,"0"2"-2901,0 7-3217,0 0 5379,-34 22 0,25-16 0,-25 16 0</inkml:trace>
  <inkml:trace contextRef="#ctx0" brushRef="#br0" timeOffset="44400">17173 10845 18474,'56'-21'126,"-1"0"0,0 0 0,1 0 1,-1 0-1,1 1 0,3 0 1,2-1-1,1 0 0,2 0 1,-1 0-1,1 0-841,-7 3 1,1-1-1,1 0 1,0 1-1,0-1 1,1 1-1,1 0 1,0 0 641,0 0 1,2 1 0,0-1 0,2 0-1,-1 1 1,0 0 0,-1 1 0,-1 2-1,-3 0-573,4 1 1,-2 1 0,-1 1 0,-1 1 0,-1 1-1,0 0 1,1 1 645,7-2 0,2 2 0,-1 0 0,-1 0 0,-4 1 0,-4 1 0,2-1 0,-4 2 0,-4 0 0,-2 1 0,-1 1 0,0 0 0,-1 1 0</inkml:trace>
  <inkml:trace contextRef="#ctx0" brushRef="#br0" timeOffset="45017">17724 11402 19291,'-36'52'87,"1"-1"0,16-10 0,3 1 0,3 1-84,1 1 1,3 1 0,4-1-293,6 18 1,8-7 299,17-3 113,7-32 0,6-9-51,0-12 0,2-7-51,0 0 1,-2-6-18,-5-9 1,-6-5-6,-7-17 98,-11 3-233,-23 8-358,-9 8-818,-18 11-4370,-18 9 5755,19 12 1,3-2 0,28 3 0</inkml:trace>
  <inkml:trace contextRef="#ctx0" brushRef="#br0" timeOffset="45334">18178 11446 20457,'54'-15'-236,"-1"0"1,-2 1 0,-5 2-247,9-2-403,-2 4 650,-24 10 235,-7 10 403,-19 12-45,-6 8 90,-4 6-234,-2 2-147,-3 18-112,9-7-3541,32-2 3586,32-30 0,-16-10 0,4-15 0</inkml:trace>
  <inkml:trace contextRef="#ctx0" brushRef="#br0" timeOffset="45650">18957 11421 21017,'4'-39'48,"-1"0"1,3 4 0,7 6-72,34 10-67,-11 11 1,1 3-219,-3 4 0,-1 3 50,25 13 191,-25 18 56,-35 14-23,-16 7 34,-10 5-11,3-20 0,-1 0 11,6-6 0,3 0-483,-10 27-6206,56-42 6689,15-30 0,2-5 0,-20-1 0</inkml:trace>
  <inkml:trace contextRef="#ctx0" brushRef="#br0" timeOffset="45951">19560 11283 20781,'59'-26'-743,"1"0"0,-9 3 0,-4 2 698,2 1 650,-23 20 112,-31 35-347,-9 20-365,6-19 1,2 1-986,0 1 0,2-2-3144,8 16 4124,5-7 0,-3-30 0,-2-3 0</inkml:trace>
  <inkml:trace contextRef="#ctx0" brushRef="#br0" timeOffset="47885">18092 13502 18373,'-23'-28'851,"0"1"0,2-11 1,11-2-555,24 0 0,9 0-219,-5-2 1,4 1-966,10-2 0,4 5 887,-10 13 0,2 5 172,3-1 1,-1 12-207,3 51 28,-23 7 1,-11 11 5,-8-2 0,-5 4 0,-2 0-274,3-7 0,-1-1 0,-1-1 266,0-3 1,-1-2-1,4-6 8,2-6 0,7-4-145,23 20 212,29-36-33,12-23 78,-23-11 1,-2-8-108,-6-3 1,-4-3 11,-1-3 0,-3-1 5,-5 0 0,-3 0-22,-4 1 0,-7 1-100,-23-23-713,-17 31 1,-10 8-1211,-8 8 1,-4 8 2092,14 5 1,-2 2 0,4 2 0,-1 0 0,5 3 0,-3 14 0</inkml:trace>
  <inkml:trace contextRef="#ctx0" brushRef="#br0" timeOffset="48386">18763 13255 20066,'28'-33'22,"0"-1"1,15 1-1,4 10-173,-5 18 0,1 8-29,-2 2 1,-3 6 95,-8 9 0,-9 6 61,-18 37-226,-11-27 0,-5 0 249,-3 1 0,-4 1 308,-13 8 1,-2 0 32,8-11 1,0-2-337,1-2 1,3-3 6,2-4 200,30-20-447,15-12-739,23-8-988,0-3 1,5-3 1803,8-3 1,-1 1 0,-14 5-1,-2 1 1,-8 5 0,1 0 0</inkml:trace>
  <inkml:trace contextRef="#ctx0" brushRef="#br0" timeOffset="48899">19721 13098 22193,'-38'-27'-112,"6"7"112,29 33 0,1-2 0,-3-2 112,-1-4-89,-2-23-124,3-31 78,13 12 1,5-2 11,-3 2 0,4 1 11,6 3 0,4 5-23,8 2-145,-1 11 135,-20 48 10,-14 11-415,-8-1 0,-5 4 454,-3-2 1,-2 0-12,-1 4 1,-1 0 0,0 0 0,1 1 10,2-2 1,2 0-17,3-5 0,4 0-11,4 3 0,9-4 0,42 6-185,-3-37 0,6-12 123,4-10 0,-1-10-180,-11 0 0,-1-5 0,-3 0 247,4-8 1,-5-4-220,-1-9 1,-12-2 45,-22 10 0,-10 1 95,-1 2 0,-8 7-254,-21 8 1,-6 11 185,7 7 1,0 6-208,3 1 1,1 2-1050,-25 9 1408,15 6 0,23-9 0,9-3 0</inkml:trace>
  <inkml:trace contextRef="#ctx0" brushRef="#br0" timeOffset="49234">20464 12749 21734,'-56'6'272,"0"0"1,8 9 0,6 8-318,15 11 0,9 4-201,13 26-202,38-16-45,16-34 324,-11-13 1,2-6 162,-5-5 1,-1-3 38,0 5 1,-3-1-34,8-12 46,-26 27 144,-8 18 191,-2 21-241,-5 1 0,-1 6-157,0 3 0,2 1-947,0 8 1,4-1 963,9-16 0,1-5 0,2 3 0,12-30 0</inkml:trace>
  <inkml:trace contextRef="#ctx0" brushRef="#br0" timeOffset="50000">18611 14889 19370,'-37'-34'597,"0"-1"1,1 12 0,0 10-598,-19 30-12,23 17 1,5 8-6,10-2 1,8 2-12,5 4 0,9-1-118,23 8 6,1-38 0,5-7-208,29-15-11,-29 0 0,0-3 348,0-3 0,0-3 22,6-10 0,-2-3 180,9-14 234,-5 1 180,-39 24-359,-10 16-76,-5 5-170,0 11-12,-3 35 23,10-12 1,3 5-29,0 12 0,4 1-958,8 0 1,8-3 974,7-14 0,2-6 0,9 7 0,0-30 0</inkml:trace>
  <inkml:trace contextRef="#ctx0" brushRef="#br0" timeOffset="50285">19338 14663 20121,'-35'46'179,"0"1"0,0-1 0,3-3 0,1 1 1,6 0-180,3 19 0,11-1-6,11-11 0,5-3 0,1-2 1,6-6 5,38-1-11,2-43 11,2-17-1014,-3-16 1037,-11-10 303,-18 4-628,-42 9-2713,-34 28 3015,16 14 0,0 4 0,-18 6 0,21 10 0</inkml:trace>
  <inkml:trace contextRef="#ctx0" brushRef="#br0" timeOffset="50617">19650 14715 21656,'58'-24'-587,"0"0"1,-10 13 0,-4 12 440,-6 21 0,-8 10 146,-15-1 0,-9 2 50,-10 6 1,-8-1 543,-19 12-124,6-19 1,0-1-157,-12 17-281,8-7-694,55-28-661,15-20 112,-6 1 0,1-2-4393,19-9 5603,-4 1 0,-24 8 0,-8 3 0</inkml:trace>
  <inkml:trace contextRef="#ctx0" brushRef="#br0" timeOffset="50900">20287 14693 21073,'0'-7'23,"0"2"-214,43-26-873,6 15 268,-6-3 1,2 2 167,20 8 471,-23 16 157,-25 9 605,-15 16 213,-6 9-325,-2 5-275,-1-13 1,1 1-174,-1 31-2129,5-30 0,2-1 2084,7 8 0,0-20 0,-2-18 0</inkml:trace>
  <inkml:trace contextRef="#ctx0" brushRef="#br0" timeOffset="52282">19149 16303 19863,'-35'-9'537,"0"-1"1,0 2 0,3 4-381,-19 19-34,3 12-50,18 2 0,4 4-73,-5 16 0,13-18 0,7 0-34,26 6 12,34-23-23,-10-20 0,3-7-11,-3-1 0,0-3-156,0-9 0,-5-1 212,2-4-67,-12 10-101,-14 25 168,-6 33 22,-5 29-44,0-32 0,1-1-595,2 32-1064,8-27 1681,24-6 0,-16-15 0,11-7 0</inkml:trace>
  <inkml:trace contextRef="#ctx0" brushRef="#br0" timeOffset="52602">19563 16273 20177,'-28'-26'414,"0"0"1,-4 2-1,-1 10-436,-13 39-34,3 2 34,9 23-46,24-12 35,5-4-158,15-7-56,9-8 158,14-8-12,26-6 67,-1-5-33,5 0 56,-25 6 11,-19 7 0,-13 9 0,-4 27-784,0 6 784,15 1 0,-13-19 0,12-24 0</inkml:trace>
  <inkml:trace contextRef="#ctx0" brushRef="#br0" timeOffset="52883">19994 16205 21544,'28'-36'-869,"0"0"1,11-16-286,-2 49-113,-24 18 875,-6 11 392,-13 14 661,-7-7 1,-4 1 273,-3 2 1,-3 0-612,-3 4 1,0-2-325,-7 12-11,24-25-941,31-21-3964,12-13 1,4-6 4779,-6 4 0,0-1 1,3-2-1,-3 0 1,-3-3-1</inkml:trace>
  <inkml:trace contextRef="#ctx0" brushRef="#br0" timeOffset="53216">20472 16018 21969,'-7'-49'478,"-1"0"0,4 5 1,5 5-479,13 6-202,26 7-380,-1 21 312,-3 17 203,-14 26 44,-28 20-337,-1-23 0,-4 3 360,-2 2 0,-4 4 112,2-3 0,-3 3 0,3-1-56,-3 13 0,7-1-256,8 1 1,8-6 8,25 4 6,3-48 0,3-9-498,26-19 582,-32 6 1,-1-4-372,14-21-704,-35-13 599,-33 33 0,-10 4-325,2-2 0,-4 4-1457,-19 7 1,-2 9 2358,15 5 0,4 3 0,-6 1 0,11 4 0</inkml:trace>
  <inkml:trace contextRef="#ctx0" brushRef="#br0" timeOffset="53650">18755 17729 18026,'8'39'1187,"0"0"-1165,-5-3 1,2 5-802,7 3 0,6-3 779,7-13 0,2-2 0,7 26 0,7-39 0</inkml:trace>
  <inkml:trace contextRef="#ctx0" brushRef="#br0" timeOffset="53900">19365 17622 19953,'-32'45'168,"0"0"0,11-7 0,12-4-336,53 3 168,10-34 0,-5-21 0,-2-10 106,-19 1 0,-6-4-72,1-3 0,-13 2-4460,-39-6 4426,-11 24 0,-3 15 0,27 2 0</inkml:trace>
  <inkml:trace contextRef="#ctx0" brushRef="#br0" timeOffset="54249">20075 17555 17263,'-42'3'1317,"0"1"0,-23 8-1194,48 23 90,11 20-191,11-19 0,2 0-10,6 22 44,16-19-12,0-28 91,26-28-85,-26-1 1,-1-5-51,3-6 0,-5-3-152,-7-2 1,-8-1-207,-15-11-292,-17 16-616,-7 21-2891,2 12 4157,12 14 0,4-6 0,10 4 0</inkml:trace>
  <inkml:trace contextRef="#ctx0" brushRef="#br0" timeOffset="54583">20449 17442 17992,'-12'41'2879,"9"2"-2818,2-4 1,7 0 62,31 6-91,-5-35 1,4-8-34,27-15-11,-30 0 0,-4-4 11,2-13 22,-11-9-258,-41 6-828,-7 5-560,-30 14-1480,9 11-5143,7 9 8247,11 0 0,15 0 0,8-2 0</inkml:trace>
  <inkml:trace contextRef="#ctx0" brushRef="#br0" timeOffset="54983">21041 17253 20412,'-7'48'156,"1"-1"1,1-3 0,8-7-157,27-8-555,0-15 1,4-4-494,4-3 1,1-3 1007,0-3 1,0-2 28,-2-4 0,-3-4 11,4-14 11,-11-1 135,-11 2 1490,-9 6-908,-10 24-571,-8 35-157,6-8 0,0 2-17,-1 0 0,2-1-381,5-1 1,3-3-1665,7 5 2062,18-2 0,-15-17 0,6-3 0</inkml:trace>
  <inkml:trace contextRef="#ctx0" brushRef="#br0" timeOffset="56999">25089 8481 14148,'0'-5'3406,"0"1"-3103,0 4-123,-18 39 10,11 6-101,-3-3 1,1 4-565,7-4 0,4 1 508,3 0 1,3-1-1,3-2 1,5-2-12,5-4 1,4-3-1,3-4 1,6-5 36,19-3 1,5-8 18,0-14 1,0-6-57,1 0 1,-3-6-267,-9-12 0,-7-5 272,-18 5 0,-6-5 3,-1-16 0,-8-5-3,-6 0 0,-5-1-23,-5-5 1,-5 4 335,1 16 0,-3 7-464,-19-1-376,12 43-5720,3 26 6219,14-2 0,0 2 0,12-22 0</inkml:trace>
  <inkml:trace contextRef="#ctx0" brushRef="#br0" timeOffset="57250">26179 8316 20009,'5'57'194,"-1"-1"0,0-2 0,-1-2-183,-4-12 0,0-1-599,-1 9 0,6-1 588,13-12 0,2-3 0,-7 25 0,25-36 0</inkml:trace>
  <inkml:trace contextRef="#ctx0" brushRef="#br0" timeOffset="57433">26635 8374 19941,'-7'47'-768,"0"-1"1,0 0 0,4 18-1,5-4-2302,2-14 0,5-5 3070,14 19 0,-13-41 0,-5-9 0</inkml:trace>
  <inkml:trace contextRef="#ctx0" brushRef="#br0" timeOffset="57566">26490 8696 16199,'50'-27'0,"1"1"0,-11 4 0,1 1 0</inkml:trace>
  <inkml:trace contextRef="#ctx0" brushRef="#br0" timeOffset="57716">27037 8585 19403,'-7'0'1121,"1"0"-3675,6 0 2554,-9 0 0,7 0 0,-7 0 0</inkml:trace>
  <inkml:trace contextRef="#ctx0" brushRef="#br0" timeOffset="58232">27802 7943 20714,'-1'2'146,"-5"21"-107,0 31 0,1 11-34,0-17 1,2 1-562,-1 18 1,3-2 398,6-24 1,4-4-1576,9 6 1,6-5 1802,5-12 0,1-3 1,15 18-1,-8-31 1</inkml:trace>
  <inkml:trace contextRef="#ctx0" brushRef="#br0" timeOffset="58466">28147 8218 20524,'-26'49'-520,"0"0"1,16-7 0,10-5 239,33 3 56,27-21 157,-12-18 157,5-19-101,-23-7-4953,-29-12 4964,-21 9 0,-9 13 0,12 10 0</inkml:trace>
  <inkml:trace contextRef="#ctx0" brushRef="#br0" timeOffset="58716">28587 8116 20165,'-56'-14'1199,"9"3"-1288,30 21 78,8 4-146,16 14-818,28 21 790,-12-22 0,2 2-90,0 5 1,-2 0 173,5 15-515,-39-11-3362,-15-21 3978,-11-6 0,17-6 0,5-5 0</inkml:trace>
  <inkml:trace contextRef="#ctx0" brushRef="#br0" timeOffset="58986">28975 8026 21768,'15'57'-931,"4"3"858,-1-17 1,1 2 66,-7-12 1,-2 1-12,3 9 0,-4-1-5,-13 10-348,-16-18 0,-10-1-3815,-18 3 0,-8-2 3944,15-10 0,-2-1 1,2-2-1,-10 3 0,5-5 1,-9-1-1</inkml:trace>
  <inkml:trace contextRef="#ctx0" brushRef="#br0" timeOffset="59283">25986 9392 19258,'58'-17'493,"0"1"0,-12 4 0,2 0 0,7 0-387,-6 3 0,6-1 1,4-1-1,1 1 1,0 0-1,-2 0-1171,3 0 1,-2 0 0,1 0 0,2 1 0,8-2 1064,-16 3 0,5-1 0,3 0 0,2-1 0,2 1 0,1-1 0,0 1 0,-1 0 0,-1 1 0,-2 0-136,-2 0 0,0 1 1,-1 1-1,0 0 0,-1 0 1,0 0-1,1 0 1,0 1-1,1-1-483,5-1 0,1 1 0,1 0 1,0-1-1,1 1 0,-2 0 1,-2 0-1,-2 1 0,-3 0 619,10-1 0,-2 1 0,-3 0 0,-3 0 0,-3 1 0,-4 0 0,19 1 0,-8 0 0,-17 1 0,-17-2 0</inkml:trace>
  <inkml:trace contextRef="#ctx0" brushRef="#br0" timeOffset="59533">27115 9408 14682,'56'-27'307,"0"1"0,1 0 1,-9 7-1,5 0 1,1 0-1,2 2 0,-1 2-303,2 3 1,1 3-1,1 1 1,0 1 0,0-1-729,-1-1 0,1-1 0,0 1 0,-1 1 1,0 3-17,10 1 0,1 2 1,-3 2-1,-9 2 740,7 3 0,-10 3 0,9 3 0,-38-1 0</inkml:trace>
  <inkml:trace contextRef="#ctx0" brushRef="#br0" timeOffset="61234">24680 10369 18496,'-1'-11'481,"-19"32"1,-6 15-353,11-7 0,-1 3-794,-6 7 0,-3 5 0,3-1 693,1 10 0,4 0-17,2-1 1,3 0-12,2-4 0,4-1 0,5-7 0,4-2-67,15 23 263,7-37 0,6-8-179,9-14 0,2-8-6,0-2 0,-1-6-82,0-12 0,-7-5 194,0-23 292,-33-9-494,-47 26-1262,11 23 1,-4 7 1340,-3 16 0,1 5 0,-13 3 0,30 9 0</inkml:trace>
  <inkml:trace contextRef="#ctx0" brushRef="#br0" timeOffset="61566">25160 10640 19986,'44'-7'15,"0"-1"0,-4 1 0,-2 1 52,20 0-67,-26 2 0,-23 12 392,-13 27-246,-3 23-141,3-17 1,1 1-549,-1-7 0,2-1-2326,7 26 2869,5-27 0,-2-14 0,1-9 0</inkml:trace>
  <inkml:trace contextRef="#ctx0" brushRef="#br0" timeOffset="61933">25721 10562 17409,'26'-38'829,"0"1"0,4 1 1,2 9-797,17 23-78,2 44 45,-32-3 0,-8 7 0,-7 1 0,-7 1-245,-6 6 0,-5-3 245,-3-17 0,-2-1 67,-1 4 0,2-1-257,-2 12-46,14-9-783,26-26-1346,19-22-1949,12-7 4314,-17 2 0,-2 0 0,6-3 0,-4 3 0</inkml:trace>
  <inkml:trace contextRef="#ctx0" brushRef="#br0" timeOffset="62249">26308 10580 20983,'58'-25'-97,"1"0"0,-1 1 0,-1 3-536,-10 7 0,-3 2 252,13-5 381,-30 10 0,-28 7 572,-11 9-304,-2 15-178,-2 20-34,6 1-56,7 5-1165,7-12-3653,4-1 4818,7-3 0,-6-15 0,0-6 0</inkml:trace>
  <inkml:trace contextRef="#ctx0" brushRef="#br0" timeOffset="62467">27355 10300 18765,'52'25'-542,"-1"1"1,-1-1-1,-4-1-1217,-13-4 0,-2-1 1759,1-1 0,-1-2 0,5 4 0,-9-8 0</inkml:trace>
  <inkml:trace contextRef="#ctx0" brushRef="#br0" timeOffset="62633">27730 10262 16546,'-36'33'92,"0"-1"0,0 0 0,2-1 0,2 0 0,2 1-92,-5 21 0,5-3 0,-3 0 0,6 9 0</inkml:trace>
  <inkml:trace contextRef="#ctx0" brushRef="#br0" timeOffset="63033">28222 10068 21353,'16'-62'22,"0"1"1,13 7-1,6 8-39,3 12 1,4 7-18,5 7 1,-1 11-35,12 23-134,-32 14 1,-8 9 195,-17 18 0,-10 4 6,1 3 0,-6-1-244,-3-16 0,-4-1 0,1-2 434,-2 1 1,2-2-119,4-5 1,4 0 297,-1 23-291,32-9-158,25-31-134,7-22 163,-21-13 0,-5-6-85,1-34-201,-13-9 100,-25 0-27,-16 29 0,-10 5-1004,-13 9 1,-6 8-646,10 7 0,-2 3 0,3 3 1912,-11 4 0,6 5 0,15 2 0,7 0 0,14-3 0</inkml:trace>
  <inkml:trace contextRef="#ctx0" brushRef="#br0" timeOffset="63350">28779 10036 19930,'16'-30'129,"1"0"0,24-20-129,-1 37 0,4 7-62,-8 2 1,-1 6 16,1 11 0,-7 7 23,-7 21 10,-27-8 1,-8 1 11,-20 21 101,7-20 0,0 1 106,7-5 0,1-1-140,-12 28-2408,53-28-7490,8-23 9577,23-19 0,-29 3 0,-8-3 1</inkml:trace>
  <inkml:trace contextRef="#ctx0" brushRef="#br0" timeOffset="63482">29128 10174 11863,'0'0'0</inkml:trace>
  <inkml:trace contextRef="#ctx0" brushRef="#br0" timeOffset="63784">29616 9938 21488,'39'-25'-393,"1"1"1,1 0 0,-2 6 112,-3 12 202,-6 1 78,-21 8 22,-11 7 191,-3 8 56,-3 8 111,-6 26-290,2 11-309,5-25 1,4 1 218,7 25 0,-2-29 0,8-18 0</inkml:trace>
  <inkml:trace contextRef="#ctx0" brushRef="#br0" timeOffset="64500">30427 9757 20871,'-6'9'527,"-1"9"-381,-1 40-113,2-11-33,15 15-123,15-26-354,12-16 1,9-6 50,12-3 1,4-5-389,-15-2 0,2-3 0,-2-1 752,10-3 1,-6-5 239,-13-7 1,-10-4 1389,-13-15 68,-21-3-1210,-3 12-168,-12 13-1,10 8 820,2 1-1032,6 1-11,1 1-135,3 1-57,0-2 35,0 0-874,0 0 202,-4 3-3351,-2 6 4146,-6 2 0,5-2 0,0-2 0</inkml:trace>
  <inkml:trace contextRef="#ctx0" brushRef="#br0" timeOffset="64833">30885 9829 17801,'-3'-2'2868,"1"0"-2644,2 2-112,-7 53-77,4 14-1526,-2-7 1,0 5 1490,3-8 0,1-3 0,0-18 0,0-3 0,1 11 0</inkml:trace>
  <inkml:trace contextRef="#ctx0" brushRef="#br0" timeOffset="65066">31577 9759 20777,'-22'45'145,"0"-1"1,1 9 0,6 0-2012,13-16 1,3-1 1875,-1 0 1,0-1-1,0 8 1,0-28-1</inkml:trace>
  <inkml:trace contextRef="#ctx0" brushRef="#br0" timeOffset="65216">31320 9992 8378,'0'0'0</inkml:trace>
  <inkml:trace contextRef="#ctx0" brushRef="#br0" timeOffset="65366">31817 10014 20602,'-3'-7'-3372,"0"0"3372,3 7 0,0 0 0,0 0 0</inkml:trace>
  <inkml:trace contextRef="#ctx0" brushRef="#br0" timeOffset="65583">32015 9869 18630,'-1'-6'-3899,"0"2"3899,1 4 0,0 0 0</inkml:trace>
  <inkml:trace contextRef="#ctx0" brushRef="#br0" timeOffset="65733">32101 10033 18754,'-9'1'47,"1"0"1,8-1-1,0 0 1</inkml:trace>
  <inkml:trace contextRef="#ctx0" brushRef="#br0" timeOffset="70534">31941 9927 12423,'10'0'1972,"-3"0"-1221,-7 0-393,0 0-358,8 0-11,1-1-1289,14 1-493,-1-1 1793,6 1 0,-14 0 0,-3 0 0</inkml:trace>
  <inkml:trace contextRef="#ctx0" brushRef="#br0" timeOffset="70866">32029 10093 14260,'20'-1'-1154,"-4"-1"1154,18-4 0,-21 2 0,4 0 0</inkml:trace>
  <inkml:trace contextRef="#ctx0" brushRef="#br0" timeOffset="73084">32699 9514 12703,'6'-4'4571,"0"1"-3192,-6 3 44,0 0-1266,8-12-101,-11 9-56,3-9-12,-16 12 1,-5 0 11,-3 3-11,-1 3 0,1 4 0,3 4-12,3 1 12,4 3 11,0 4 0,1 6 0,0 6 11,0 5-11,0 1 0,2 0 0,1 3-11,5-15-11,1-3 22,4-19 89,7-4-22,16-16-55,17-3-24,4-2-1052,-1 42 0,-6 15 963,-25 9-555,2 7 1,-11-3-2359,-36-10 2471,-8-17 1,26-19 0,3-4 0</inkml:trace>
  <inkml:trace contextRef="#ctx0" brushRef="#br0" timeOffset="73483">32945 9663 14238,'0'-5'3630,"0"1"-2330,0 4-1289,-10-11-22,-2 14 11,-24 9 0,8 24 45,2 15-23,24-10 12,16-3-34,10-14 11,15 14-78,-4 2-135,-3 11 202,-16-14-11,-23-7-146,-8-14 157,-17-7 0,16-3 0,-4-5 0</inkml:trace>
  <inkml:trace contextRef="#ctx0" brushRef="#br0" timeOffset="73916">33296 9659 17666,'-4'-5'2331,"-36"2"-1916,-4 38-371,14-19 1,-1 3-17,4 13 0,6 4-28,-3 24 22,15-21 1,5 0-23,20 25-129,1-32 1,6-6 60,25 3 57,10-25 11,-20-14 112,-5-15-101,-28-3-1210,-38 2-6409,-31 21 7608,0 12 0,20 5 0,33-5 0</inkml:trace>
  <inkml:trace contextRef="#ctx0" brushRef="#br0" timeOffset="74217">33591 9793 20513,'-26'45'-180,"0"-1"1,1 1 0,-4 15 0,11 0-286,21-7 0,10-4 465,20 7 78,27-32 135,-17-30 627,-6-8-67,-8-8 79,-23-11-953,-66 15-415,23 10 1,-3 4-1124,-22 8 1,-3 6-1275,10 2 0,2 2 2913,4 3 0,4-1 0,-7 3 0,20-4 0</inkml:trace>
  <inkml:trace contextRef="#ctx0" brushRef="#br0" timeOffset="78132">26584 11691 20053,'-37'40'0,"0"1"0,1 0 0,-7 6 0,7 3-11,16-3 0,4 4 0,4-3-1,1 2 1,8-1 5,9 5 1,8-3 38,9-14 1,5-4-17,1-2 0,4-7 5,5-12 1,0-10 89,16-16 56,-1-27-123,-29-8-113,-39-12-335,-19 22-549,-27 16-1457,19 18-2297,7 9 4706,9 4 0,12-2 0,8 1 0</inkml:trace>
  <inkml:trace contextRef="#ctx0" brushRef="#br0" timeOffset="78582">27092 11896 16670,'40'-32'205,"1"0"0,13-4 1,2 7-218,-15 15 1,0 6-51,2 7 1,-9 12 117,-26 20 0,-11 7-39,-8 3 0,-7 2-679,-14 12 0,-4-2 763,7-13 0,2-2-51,3-3 1,3 0 5,-9 24 386,16-5-273,35-24 648,23-18-458,13-27-253,-25-2 0,-3-5 63,10-25-35,-22 9 1,-7-4-113,-10 5 1,-8 1-113,-9 0 0,-7 5-313,-30-6-785,-13 37-885,24 12-866,5 6 2939,8 2 0,14-10 0,7-3 0</inkml:trace>
  <inkml:trace contextRef="#ctx0" brushRef="#br0" timeOffset="79199">27968 11807 17958,'11'-34'2140,"-3"6"-1916,-8 22-179,-15 3-101,-15 9 56,-25 14 0,3 3-11,2 7 11,20-9 0,-1 12 11,-2 15-17,12-15 1,1 2 5,4-4 0,1-1-23,-10 27-55,18-26 78,4-9-34,4-8 79,19-7 0,22-24-34,-3 4 0,2-2-17,-3-2 1,1 1-105,3 2 1,-1 3 87,13 4-90,6 30-247,-22 15 286,-21-9 1,-5 3 38,-13 22 34,-18-7 0,-7-20-460,-4-3-2049,-1-8 2509,-9-9 0,22-3 0,-5-7 0</inkml:trace>
  <inkml:trace contextRef="#ctx0" brushRef="#br0" timeOffset="79699">28277 11769 17364,'19'-40'321,"0"1"0,1 2 1,2 7-244,25 3-78,3 10 0,-1 7-44,-4 32 72,-35 9 0,-9 9 33,-9 16 1,-7 3 5,0-2 0,-4 0-293,-6-2 0,2-4 293,7 9 56,13 0-11,35-26 22,26-28-112,-26-14 1,0-7-201,3-9 1,-3-5 267,5-23-34,-16-5-34,-14 0-61,-25 19 0,-11 2 5,-7 8 0,-6 5-380,-17-1 0,-2 9-400,9 11 0,3 7-822,5 7 0,6 4 1636,-3 13 0,18-11 0,11-5 0</inkml:trace>
  <inkml:trace contextRef="#ctx0" brushRef="#br0" timeOffset="79966">29188 11676 20681,'10'6'0,"-1"-2"0</inkml:trace>
  <inkml:trace contextRef="#ctx0" brushRef="#br0" timeOffset="80351">29649 11400 19639,'5'54'56,"0"-1"0,12 0 0,10-6-39,20-8 0,6-7-1104,-7-7 0,1-5 941,0-5 1,-2-6 812,0-6-577,-8-21 488,-20-14 94,-7-11-380,-15 10-292,-4 16 1151,-4 24-1184,-2 34-572,6 21-1356,7-18 0,1 1-952,3-8 0,2-1 2913,7 25 0,-5-38 0,-1-5 0</inkml:trace>
  <inkml:trace contextRef="#ctx0" brushRef="#br0" timeOffset="81348">26618 13495 18194,'55'-11'235,"-1"0"0,2 0 0,-2 0-224,-8 2 1,-1 0-376,0 1 1,-1 1 363,-8 2 0,-3 1-11,16-1 221,-22 4-210,-16 5 281,-8 7-169,-10 12 11,-4 13-5,-4-1 0,-2 3-102,1 5 1,0 2-34,1 11 1,2 0-836,6-13 0,5-4-3709,20 21 4656,15-40 1,-11-10-1,-1-9 1</inkml:trace>
  <inkml:trace contextRef="#ctx0" brushRef="#br0" timeOffset="81699">27706 13401 18485,'-35'-16'605,"-1"1"0,-7 7 0,2 10-611,11 16 1,4 7-1,-2 5 0,5 3 6,7 31 0,33-24 56,24-21 0,10-24 0,5-8-33,0-9 5,-22 5 0,-3 0-51,7-5-33,-5 6 56,-30 24 34,-11 12-23,-5 12-33,-8 25-874,10 0-7015,18 1 7911,16-26 0,1-18 0,-6-14 0</inkml:trace>
  <inkml:trace contextRef="#ctx0" brushRef="#br0" timeOffset="82000">28274 13266 20602,'-44'1'332,"0"-1"1,1 22 0,3 8-339,7 2 0,5 4-384,4 16 0,7 3 345,8-15 0,7 0-141,7 7 0,9-1 85,7-12 0,6-4 129,11 0 0,3-7-23,-4-13 1,0-8 5,26-16 176,-35-7-120,-21-7-448,-43 11-4123,-23 9 4504,-4 12 0,17 4 0,32-4 0</inkml:trace>
  <inkml:trace contextRef="#ctx0" brushRef="#br0" timeOffset="82383">28799 13262 17140,'5'-11'3720,"-2"3"-3698,-3 8 12,-48 12-23,16 5 11,-2-3 1,0 2 10,2 16-10,13 7 33,33-6 23,38 8-85,-12-19 1,3-2-35,-5-2 1,-2 1 5,-5 1 0,-6 3 34,-10 13 23,-35 21-158,2-29 1,-5-2-4782,-3-1 1,-3-3 4821,-16 1 0,22-20 0,18-8 0</inkml:trace>
  <inkml:trace contextRef="#ctx0" brushRef="#br0" timeOffset="82532">28885 13222 19617,'61'-6'-1744,"-1"0"0,-14-2 1,-8 4-1,-14 8 1</inkml:trace>
  <inkml:trace contextRef="#ctx0" brushRef="#br0" timeOffset="82716">29235 13697 19022,'0'4'-6084,"0"-1"6084,0-3 0,0 0 0</inkml:trace>
  <inkml:trace contextRef="#ctx0" brushRef="#br0" timeOffset="83118">29641 13433 21521,'-33'41'205,"0"1"1,8 2-1,10 0-362,17-4 1,11-2-702,12 1 1,9-8-219,4-15 1,4-10 660,10-8 1,0-8 414,-9-1 0,-4-6 28,-3-9 0,-5-3 588,0-15 1692,-4-6-638,-15 14-1099,-5 7-470,-20 32-68,0 15-21,-6 15-1,9 2-392,3 18-3350,12 5 3731,8 6 0,-2-25 0,0-17 0</inkml:trace>
  <inkml:trace contextRef="#ctx0" brushRef="#br0" timeOffset="84282">27128 15013 20210,'-48'-43'964,"11"2"-964,42 12-22,16-6 10,17-4 24,16 1-815,-24 20 1,0 3 779,29-3-78,-10 11 446,-19 32-457,-20 21 112,-17-7 0,-6 3-492,-5 7 0,-4 2 492,-6 5 0,-2 0-6,0 1 0,2-2 0,5-2 1,2-2-1,6-6 1,7-2-232,8-1 1,9-5 281,20 2 487,27-15-527,-24-32 1,1-10 50,16-17 0,-3-11-40,-11-7 1,-9-6-28,-11 13 0,-4-3 0,-7 3-508,-9-9 0,-12 6-137,-13 9 1,-6 9-2068,-25 7-638,7 13 3660,13 13 1,19-1 0,11 3 0</inkml:trace>
  <inkml:trace contextRef="#ctx0" brushRef="#br0" timeOffset="84683">27752 14964 17644,'52'-21'739,"0"-1"1,-1 4 0,-1 9-779,-12 19 0,-3 7-17,11 20 33,-35-2 1,-9 3-34,-19 24 56,-10-1 11,10-32 0,-1 0 0,-4 3 1,2-2 111,-5 11 34,6-7-101,30-31-56,17-16-1278,5-3 1,6-2 1277,3-2 0,1 1 0,-9 2 0,-3 3 0,20-7 0</inkml:trace>
  <inkml:trace contextRef="#ctx0" brushRef="#br0" timeOffset="84866">28432 14898 19325,'-8'0'964,"-16"40"-824,18-10 0,3 6-124,-6 18 1,3 3-2348,12 4 1,6-2 2330,-2-14 0,2-5 0,13 11 0,-12-36 0</inkml:trace>
  <inkml:trace contextRef="#ctx0" brushRef="#br0" timeOffset="85218">28763 14978 20289,'10'49'-221,"-1"0"1,-1-11 0,6-7-934,45-2-449,-5-24 1093,-14-15 0,0-6 700,-7-4 1,-2-4 694,-1-8 1,-5-2 1579,-7-23-2140,-25 24 22,-11 28-123,-4 23-151,5 9 0,2 5-320,2 4 1,6 3 246,6 7 0,4-2 0,0 9 0,21-21 0</inkml:trace>
  <inkml:trace contextRef="#ctx0" brushRef="#br0" timeOffset="85367">29287 15124 18227,'0'0'0</inkml:trace>
  <inkml:trace contextRef="#ctx0" brushRef="#br0" timeOffset="85684">29889 14676 19729,'-41'-6'253,"-1"1"1,4-1 0,2 2-254,-10 5 23,13 14 33,53 14-23,12-3 1,6 0-51,6-1 0,3 0-255,8 3 0,-3 0 272,-16-7 0,-5 1 55,15 23-55,-23 0 0,-37 19-112,-6-38 0,-5-2-2342,-24 20 2454,-5-30 0,35-15 0,7-5 0</inkml:trace>
  <inkml:trace contextRef="#ctx0" brushRef="#br0" timeOffset="85832">29937 14654 21924,'42'-13'-239,"-1"1"0,13 0 1,1 6-3931,-15 13 1,-1 3 4168,-3-3 0,-2 1 0,10 13 0,-40-12 0</inkml:trace>
  <inkml:trace contextRef="#ctx0" brushRef="#br0" timeOffset="87798">26530 17094 17801,'-22'-31'739,"-1"0"1,2 2 0,4 3-494,9-2-22,4-10-224,2 12-67,4-1-45,3 19 56,11 16 45,7 14-34,2 8 34,-9 1 89,-8-13 12,-8-10 33,-3-10-67,2-16-112,15-12 34,4-3 22,17-4 0,-5 13 0,9-2-68,-7 12-10,6 11 67,-15 14 11,0 14 0,-6 4-23,1 15 1,-5 12 5,-7-1 0,-3 7 39,-1 2 1,0 2-566,4-16 0,2 2 0,0-4 582,1 6 1,5-7-35,7-14 1,4-8 83,18-10 17,-8-17 1,2-8 5,2-12 0,-1-8-5,-2-6 0,-5-5-50,-10 2 0,-11-1-24,-18 4 1,-12 3-23,-11 12 0,-7 5-241,-7-1 0,-5 3 185,-2 2 1,-4 3-192,12 4 1,-3 1-1,3 2 431,-11 1 1,3 2-1351,4 0 1,6 1-1097,8 4-1862,46-9 4113,19-7 0,-8 3 0,-2-1 0</inkml:trace>
  <inkml:trace contextRef="#ctx0" brushRef="#br0" timeOffset="88400">27604 16799 21264,'28'-44'18,"-1"1"1,1 5 0,3 8-19,34 18-73,-23 22 0,-4 11 11,-10 9 1,-7 6 49,-1 19 1,-9 4-450,-12-7 0,-8-1 461,-4-1 0,-5-3 0,3-15 0,-1-4 35,-13 24 179,8-10-192,6-4 1,24-18-774,31-13-236,8-20 18,-13 1 0,0-2-3083,18-15 4052,-2-1 0,-23 14 0,-7 2 0</inkml:trace>
  <inkml:trace contextRef="#ctx0" brushRef="#br0" timeOffset="88682">28222 16852 21118,'40'-24'-9,"0"-1"1,0 1 0,14-8-1,-2 4-109,-10 10 1,-4 7 72,7 20 45,-32 15 0,-13 24 22,-2 0-22,-1-10 0,-1 2-437,1 1 1,2 0-4480,4 4 1,5-3 4619,11 11 0,2-28 0,-6-24 0</inkml:trace>
  <inkml:trace contextRef="#ctx0" brushRef="#br0" timeOffset="88966">28810 16761 21712,'47'-19'-4,"-1"1"0,2 0 0,-1 4-30,-10 7 1,0 3-567,9-2 1,-2 6-17,6 21 583,-12 28 111,-43 10-173,-4-21 0,-1-1 520,-11 21-234,-1 2-68,2-2-207,10-24 0,5 0-9747,7 13 9650,10-7 0,2-28 0,0-12 0</inkml:trace>
  <inkml:trace contextRef="#ctx0" brushRef="#br0" timeOffset="89083">29373 17061 15851,'-47'10'0,"9"-2"0</inkml:trace>
  <inkml:trace contextRef="#ctx0" brushRef="#br0" timeOffset="89449">29999 16725 20905,'-39'10'470,"0"1"1,-18 8-471,59 34-762,21-15-594,6-18 1,8-5 934,4-4 1,4-7 723,11-6 0,-1-9 526,-7-9 0,-6-6-561,-12 0 1,-7-2 606,2-30 88,-23 25-694,-11 16-225,-26 58-50,10-4 1,0 6-415,2 5 0,2 2-1101,0 1 0,7-1-8310,21 9 9456,5-10 1,0-22 0,-2-11 0</inkml:trace>
  <inkml:trace contextRef="#ctx0" brushRef="#br0" timeOffset="89801">27111 17667 20121,'52'-13'350,"1"0"1,0 0-1,0 0 1,-2 2 0,-2 0-1,1 0 1,5 0-1276,-4 1 0,5-1 0,1 0 1,2 1-1,-1-1 0,-1 2 925,7 0 0,-3 1 0,1 0 0,2 1 0,5 1-226,-10 2 1,3 0-1,2 0 1,2 1-1,1 0 1,0 1-1,0 0 1,-2 0-231,0 0 1,0 1 0,-1 0 0,1 1 0,0 0 0,0 0 0,0 0 0,1 1 182,-5 0 0,1 0 1,1 0-1,0 1 0,0 0 1,-1 0-1,-2 0 0,-2 0 1,-3 1-963,19 0 0,-3 0 0,-4 1 1,-4 1-1,-7 0 1235,2 3 0,-7 0 0,-16 1 0,-18 1 0,-22-3 0</inkml:trace>
  <inkml:trace contextRef="#ctx0" brushRef="#br0" timeOffset="89998">28359 17882 19336,'54'4'203,"0"-1"0,0 1 1,1-1-1,-4-2 0,0-2 1,0-1-1,5-4-1081,-6-2 0,4-4 1,2-2-1,0 0 0,1-1 1,-2 0 778,6 0 0,0-2 1,-1 1-1,3 0 1,3-1-726,-12 4 1,3 0-1,2 0 1,1 0-1,0 0 1,0 1-1,-3-1 1,-2 1 823,13-3 0,-2 1 0,-3 0 0,0 0 0,1 1 0,0 0 0,3 0 0,-2 0 0,-5 2 0,-10 1 0,-1 0 0,1-1 0</inkml:trace>
  <inkml:trace contextRef="#ctx0" brushRef="#br0" timeOffset="509437">27120 12979 16692,'47'17'590,"-1"0"0,9-3 0,4-4-456,-16-7 1,2-3 0,6-3-989,1-5 0,5-2 0,3-4 1,3-1-1,0 0 878,-2 0 0,2-2 0,1 0 1,1-1-1,0 0 0,0 0-247,-10 2 1,0 0 0,0-1-1,0 1 1,0-1 0,-1 1-1,1-1 238,7-2 0,1-2 0,0 1 0,-1 0 0,-5 2 1,-4 1-16,13-3 0,-7 2 0,-5 2 452,6-1 1,-9 3-531,-2 0 117,-77 24 0,-25 7-21,-2-2 1,-10 2 0,-4 2-302,15-3 1,-4 1 0,-1 1 0,0 0 0,1-1 385,-6 2 1,0 0-1,2 0 1,2-1-29,7-1 1,1 0 0,3-1-1,8-1 618,-3 1 1,14-1-211,23 0-364,33-19 1,25-13-1,6-2-95,-6 5 1,5-2 0,5-1 0,0 0-1,-1-1-11,0 0 1,1 0-1,0-1 1,0 0-1,2 1-13,-7 1 0,3 1 0,0-1 0,0 1 0,-4 1 0,-4 2-49,17-2 1,-6 2 0,-4 3-170,10-2 0,-8 5-185,4 12 22,-105 39-691,2-21 0,-11 0 0,-3 0 1072,3 0 0,-3 0 0,-1-1 0,4-1 0,-4-1 0,3-1 0,3-2 0,-5 0 0,0 1 0</inkml:trace>
  <inkml:trace contextRef="#ctx0" brushRef="#br0" timeOffset="512604">27067 13208 10821,'-6'2'1456,"1"-1"-873,5-1 67,41-4-236,-7-7-280,3 2 1,4-1-57,-7-3 1,1-3-8,8-2 0,6-2 0,-2 0-1040,13-5 0,2-1 1002,-4 2 1,4-1 0,-1 1 18,-11 5 1,-1 2-1,6-1-28,-6 3 1,5 0 0,3 0 0,1 0 0,1 1-18,-6 0 0,0 1 1,2 0-1,0 0 1,2-1-1,1 1-337,2-1 0,3-1 0,1 1 0,0-1 0,1 0 0,-2 1 0,-2 0 333,0 0 1,-2 1 0,0 0 0,-1 0 0,-1 0 0,0 0-2,8-2 0,1 0 0,-2 1 0,-2-1 1,-4 2-403,-4 0 1,-3 1 0,-1 1 0,-1-1 403,15-3 0,-2 0 0,0 0-107,-7 1 1,-1 0 0,1-1 128,6-3 0,2-3 0,-2 0-23,-6 0 1,-1-1 0,0-2 14,4-1 1,1-3 0,-4 2 9,3-4 0,-7 0 0,-11 6 0,-5 3 835,-1-1-538,-6 3 2343,-11 10-2332,-5 2 2475,-10 6-2050,-2 1 248,0-3-952,9-14-35,5-22 0,2-7-22,-9 13 0,-1-1 34,-2-28-23,-8 11 0,-3-4-262,-6-3 1,-4-2 350,0 10 1,-2-1 0,-2 3-529,-9-11 1,-2 5 494,-5 4 0,-1 5-17,6 16 1,-1 2-40,-1 2 1,-2 1 10,2 3 0,-4 1-1452,-14-2 0,-1 2 1435,11 8 1,0 1-1,-12 0 1,-4 2-528,-5 5 0,1 4 527,11 3 1,-1 2-134,5-1 1,-2 0 0,1 2 149,-10 7 1,-2 3-23,13-2 0,-5 2 0,-1 0 0,-2 1-3,6-1 1,-2 0 0,-1 1 0,0-1 0,0 0-183,-1 1 0,0 0 1,0-1-1,-1 0 0,0 1 185,0-1 0,-2 1 0,1-1 0,2-1 0,1-1 17,1-2 0,2-1 0,1-1 0,-1-1 174,-15 4 1,-1-2 0,1-1-200,1-2 1,1-2-1,1 0 0,2-2 1,1 0 0,2-2 7,3 0 0,2-2 0,-3-2 95,4-3 0,-2-1 0,0-2 0,0 1-78,1-1 0,1 0 0,-1 0 0,-2 0-17,-12-2 0,-2 0 0,-1 1 0,4 0-9,11 2 1,3 0-1,1 1 1,-1 2-52,-17 2 0,0 2 1,3 2-61,15 2 1,3 1-1,-4 2 13,-1 1 1,-2 2 0,-3 2 0,2-1-35,-2 0 1,1 1 0,0 1 0,-3-1 30,6-1 0,-1 0 1,-1 0-1,0 1 0,2-2-72,-6 2 0,1 0 0,1-1 0,4-1-13,0 0 1,3 0 0,2 0 115,-15 4 1,7 2 666,3 6-790,8 2 1705,26-10-1615,13-7 2037,4-5-1925,1-1 1181,0 1-1159,2 0 34,-1 0-44,0 1-1,2 2-11,0 6 78,6 12 136,5 19 323,-3-4 1,3 9 0,0 4-707,0-3 1,0 3 0,1 2-1,1 3 198,0-1 0,1 3 0,0 1 1,1 0-1,-1-2-501,1 5 0,1 0 0,0-2 0,-1-2 480,0-5 1,0 0-1,1-4 1,-2-4 2,9 11 0,1-4-10,8 4 0,2-3 89,-5-14 0,1-3-29,-2-2 1,-1-6 129,11-4 10,-22-20-78,-1-4 1286,2 2-1375,4 3 2315,10 3-2338,3 0 1,8-2 2,1-4 1,5-1 0,6-3-680,-4-2 0,6-3 0,3-2 0,1 0 1,-2 0 587,-1 1 1,-1-1 0,0 0 0,1-1 0,2-2-508,-2-1 1,2-1-1,1-1 1,0 0-1,-1-1 1,-3 2-16,2-1 1,-2 1 0,-2-1-1,0 1 1,1 0 524,0-1 0,0 0 1,0-1-1,-3 2 1,-4 1-1,6-2 1,-4 3-1,-4-1 1,9-2-1,0 0 0</inkml:trace>
  <inkml:trace contextRef="#ctx0" brushRef="#br0" timeOffset="514454">26877 14638 13768,'50'6'459,"1"0"0,-1 0 1,5 0-1,0-1 0,1-2-1812,1-5 0,-1-2 1,3-2 1402,-7 2 1,2-1-1,1 0 1,2-2-361,5-1 0,1-2 0,3-1 0,5-1 322,-20 3 1,3-1 0,3-1-1,1 0 1,1-1 0,1 0-1,1 0 1,-2 0-88,4-1 1,0 0 0,0 0-1,1-1 1,1 1 0,0-1 0,1 0-1,2 0 75,-7 2 0,3-2 0,1 1 0,0 0 0,1-1 0,0 1 0,-1-1 0,-1 1 0,-2 0 0,-2 1-152,2-1 1,-1 1 0,-2-1 0,-1 1 0,-1 0 0,-1 1 0,0-1 0,-2 1 156,9-1 1,-1-1-1,-1 1 1,-2 1 0,-4 0-1,-4 1 231,9-1 0,-7 2 1,-1-2-167,-5 1 1,0 0 0,-6-2 922,-1-2 0,-5-2-853,-4-4 0,-7-1 2223,-13-12-2307,-9 2 3411,-2 14-3344,0 7 349,0 6-449,0 1 33,0 3 67,0-2-11,0-5-22,0-20-23,-14-24-56,0 6 0,-3-1 6,-1 2 0,-2 0-439,-4-7 0,0 2 422,5 11 0,2 2 0,1 0 0,0 0 6,2 2 0,-1 0-1,-4-8 1,-2-2 0,-3 2 0,-4 1 16,-11-11 0,-4 1-487,4 12 0,-1 3 465,-5 0 0,-2 4 0,9 11 0,-2 1-92,1 3 1,-4-1 0,0 1 102,1 1 0,-1 1 1,1 0-7,-22-9 1,3 2 114,8 4 0,6 1-120,-9-3-12,4 6 12,-4 5-11,-8 5 5,27 3 1,-5 2 1,-6 3 0,-6 2 1,-3 0-406,4 0 0,-3-1 1,-2 1-1,-3 0 407,9-1 0,-3 1 0,-1 0 1,-2 1-1,2-1 0,1 0-267,-4 0 1,1 1 0,1-1 0,0 0 0,-1-1 243,0 1 0,-1 0 1,0-1-1,3 0 1,2 1-3,-11 1 1,5 0 0,-5 1-117,15-1 0,-4 1 0,0 0 0,-1 1 0,0 1 143,0 0 0,-1 2 0,0 1 0,0 0 0,-1 2-8,2 0 1,-1 0-1,-1 2 1,1 0-1,1 0 1,3 1-186,-13 3 1,4 1 0,2 1-1,2 1 187,8-1 1,1 2-1,3-1 1,4 0 5,-11 9 0,5-1 309,4 0 0,3 0-309,3-3 0,2 3 831,-2 11 0,3 4-837,6 1 1,3 5 20,5-8 0,1 4 0,3-1 200,-2 10 0,2 0-221,1 3 1,1-3 5,4-15 0,1 0 770,1 14 1,2 3-1057,5-9 1,5 1-640,6 3 1,4-3-474,-2-18 1,2-5 1397,17 5 0,-20-24 0,-8-5 0</inkml:trace>
  <inkml:trace contextRef="#ctx0" brushRef="#br0" timeOffset="515404">27183 16228 16154,'62'-10'78,"1"1"1,-20 1-1,2 1 1,5-2 5,9-4 0,7-2 0,2-1 0,-2 1-1469,-9 0 1,0 1 0,0 0 0,3-2 1395,-8 2 0,3-1 0,1-1 1,1 0-1,1 0 0,2-1-2,-1 0 1,2 0 0,1-2-1,1 1 1,0 0 0,-2 0-1,-2 1-189,1 0 1,-4 1-1,0 1 1,0-1-1,1 0 1,3-1 176,-5 2 0,3-1 0,1 0 0,1-1 1,0 1-1,-2 0 0,-1 1 0,-3 1-28,13-4 0,-5 3 0,-1 0 0,1 0 0,3-1 13,-10 2 0,3 1 1,1-1-1,0-1 1,1 1-1,-1 0 1,-1 1 13,6-2 0,-1 0 1,0 0-1,0 0 0,-1 1 1,0-1-168,-2 0 1,0 0 0,0 0 0,-1 0 0,-2 0 0,-1 0 172,1 0 0,-1-1 0,-2 0 1,-3 0-1,-5 0 13,5-4 0,-5-1 0,-2 0 235,-3-1 0,-1-1 1,-1 0-167,11-9 0,0-3 480,-13 6 0,1-1 0,-3-1-368,4-6 0,-4-2 969,1-4 1,-10-1-1009,-21 6 0,-10 1-101,-17-21-34,-1 26 0,-3 2 1130,2 3 0,-3-1-1147,-17-18 1,-4-4 1,16 15 1,0 0 0,-1-2 22,-5-7 0,-1-2 0,2 2-2,-5-7 0,2 4-11,5 5 0,0 5-12,4 12 1,-2 3-1,-8 0 1,-4 3-6,-7 0 0,-7 2-12,11 6 1,-6 1 0,-3 0 0,-2 2-16,5 2 0,-3 1 0,-1 1 1,-3 1-1,-3 1-348,6 0 1,-3 1 0,-3 0 0,-1 1 0,0 1 0,2 0 0,1 1 374,-3 1 0,1 0 0,1 1 0,1 1 0,-1 1 0,-1 0-281,7 1 0,-1 0 0,-1 1 0,1 0 1,0 1-1,2 1 0,2 0 272,-8 3 0,4 1 0,0 0 0,0 2 0,-5 2-168,10-2 1,-2 1 0,-2 2-1,-1 0 1,-1 1 0,0 1-1,-1-1 1,1 1 158,4-3 1,0 2-1,0-1 1,-1 1 0,0 0-1,0 0 1,-1 1 0,-1-1-1,-1 1-51,-1 0 0,-2 1 1,-2 1-1,0-1 1,-1 1-1,1 0 0,0 0 1,2-1-1,1-1 1,2 0 62,-3 1 0,2 0 1,1-1-1,1 0 1,1 0-1,1-1 0,1 0 1,0-1-1,-9 4 0,-1-1 1,2-1-1,2 0 1,3-1-1,5-1 3,0-1 0,6 0 1,2-1-1,1 1 84,-9 4 1,1 1 0,3 1-414,6-2 0,2 1 0,1 4-1050,0 10 0,3 5 0,5 1 1382,2 8 0,6 0 0,-2-2 0,8-4 0,18 3 0</inkml:trace>
  <inkml:trace contextRef="#ctx0" brushRef="#br0" timeOffset="516221">27987 17895 15015,'66'-11'7,"-1"0"0,1 1 1,-15 1-1,2 0 1,-1 0-1,1 0-4,2-1 0,0 0 0,1-1 0,4-2-635,-8 2 1,2-2 0,2 0 0,1-1 0,1 0-1,-1 0 615,2-1 0,0 0 1,0 0-1,1-1 0,1-1 1,2 0-228,-8 2 1,2-2 0,1 0 0,0 0 0,1 0 0,-2-1-1,0 1 1,-3 1 256,7-3 0,-2 0 0,-1 1 0,-1 0 1,0-1-1,-1 0-62,-2 0 0,1 0 1,-2-1-1,0 1 0,-3-1 1,-2 1 151,5-4 1,-3 1-1,-2-1 1,3-2 174,3-4 0,3-3 0,1-1 0,-2-1 0,-3 3-169,-1-1 0,-3 1 0,-1 0 0,2-2-67,-2 1 1,3-3 0,-1 0-1,-2 0 1,-5 2-107,3-4 1,-5 1 0,-3-2 97,-1-5 0,-2-2 0,-8-3 227,-10 4 1,-6-1 0,-9-2-289,-11-11 1,-11-3 0,-6 4 37,-4 8 1,-6 4-1,-5 1 134,-1 7 1,-4 1 0,-3 2-1,0 2-137,3 5 1,0 2-1,-1 1 1,-2 0-9,-3-1 0,-2-1 0,-1 1 0,-1 1-20,-2-1 0,-2 1 0,0 0 1,-1 2-72,10 3 0,0 2 0,-1 0 0,0 0 0,-1 2 88,-2-1 1,0 2 0,0 1 0,-1 0 0,-1 2 2,-1 0 0,0 1 0,-1 0 0,0 2 0,-1 1-225,-1 0 0,1 2 1,-1 0-1,-3 1 1,-3 3 221,11 0 0,-3 1 0,-2 2 0,-1-1 1,-1 2-1,-1 1 0,0 1 0,0 2-171,1 0 1,0 2-1,0 1 1,-1 1-1,-1 0 1,0 1-1,1 1 1,-1-1 0,1 1 151,-1-1 1,0 0 0,0 0 0,-1 0 0,1 1 0,0 0-1,1 1 1,-1 1 0,1 2-24,0 0 0,0 2 1,-1 1-1,1 0 1,0 1-1,2 1 1,1 0-1,1 0 1,3 0 13,-1 1 1,2 1-1,1 0 1,3 1 0,0 0-1,0 0 1,0 1 30,-7 4 0,0 1 0,2 1 0,-1 0 0,2 1 0,0 0-4,3 0 0,0-1 0,1 1 1,0 2-1,1 2 0,-1 3-2,8-4 1,-1 3 0,0 2-1,0 1 1,1 1 0,2 1-1,2 1 1,3 1-3,-1 3 0,3 2 0,1 0 0,3 2 0,3 1 0,1 2 0,4 1 11,2-2 1,1 3-1,2 2 1,2 1 0,3 0-1,4-1 1,6 0-1,5-2-131,9 5 0,8 1 0,6-1 0,5-2 0,2-1 0,3-3 0,0-3 83,3 1 0,4-3 0,2-3 0,2-2 1,3-3-1,3-3 17,-2-5 1,3-3 0,3-2 0,1-1 0,0-4 0,-1-1 0,-2-4 10,7 1 0,-2-5 0,-1-3 0,2-2 0,4-1-456,-4-1 1,4-2 0,2-1 0,0-1 0,1 0 0,-2-1 0,-4 0 472,-1 0 0,-2-1 0,-2 0 0,-1-1 0,1 0 0,-1 0 0,10 0 0,2-1 0,-2 0 0,-5 0 0,-6-1 0,10-1 0,1 0 0</inkml:trace>
  <inkml:trace contextRef="#ctx0" brushRef="#br0" timeOffset="520804">30657 11327 15728,'54'-11'56,"-6"3"-78,-21 3-1,-6 3 23,-10 1 23,-6 1 122,-5 2-10,-9 3 201,-3 2 112,-11 4-33,0 0-102,2-3 416,6-2-706,7-3 44,13-3-56,8 0-11,12 0 45,14-2 0,-11 0 1176,-2-1-840,-19 3-101,-14 0-179,-3 0-34,-3 0-45,2 0-78,4 0 45,5 0 22,14 0 12,-2 1-12,5 1 67,-8-1-22,-5 0 404,-1 0-370,-5 0-90,3-1-1009,-2 0-907,3 5 1916,1 6 0,-1-3 0,0 1 0</inkml:trace>
  <inkml:trace contextRef="#ctx0" brushRef="#br0" timeOffset="521687">30185 13392 19112,'29'-36'11,"0"0"0,10-7 1,1 2-12,-11 17 0,0 2-23,0-1 1,-4 3 33,-3 4 202,-31 25 56,-10 11 56,-10 9 112,-5 5-191,-5 8-313,17-12 157,21-6-1,21-18-78,22-15 12,-3-3-1,10-7-335,-19 9 245,-3 3 1,-23 13-627,-8 6-841,0 4 1535,0 9 0,2-13 0,2 3 0</inkml:trace>
  <inkml:trace contextRef="#ctx0" brushRef="#br0" timeOffset="522204">31451 14229 19762,'36'-11'-6,"0"-1"1,21-3-511,-16 1 527,-25 14 68,-26 9 347,-7 8 392,-12 15-762,10-5-56,21-1-325,21-15-1132,27-10-3674,3-1 5131,-1 0 0,-23 0 0,-8 0 0</inkml:trace>
  <inkml:trace contextRef="#ctx0" brushRef="#br0" timeOffset="522687">31413 15844 16367,'-5'0'1726,"0"0"-1334,18-38-269,18 7-123,6-20-34,11 25-89,-13 17-291,-7 6-69,-10 10 483,-9 8 90,-10 12 1109,-28 27-947,10-27 0,-3 0-173,-3 2 0,1-2-79,-11 6 0,21-20-79,16-12-1725,23-7 1804,10-15 0,-4 9 0,-4-7 0</inkml:trace>
  <inkml:trace contextRef="#ctx0" brushRef="#br0" timeOffset="523719">31439 11074 16423,'0'-7'863,"-7"71"-774,6-17-680,0 6 0,3 0 591,17 7-2875,5-28 1,6-3 2874,18 7 0,-1-6 0,-24-25 0</inkml:trace>
  <inkml:trace contextRef="#ctx0" brushRef="#br0" timeOffset="524137">31791 11208 18586,'-10'-2'1333,"3"1"-1232,7 1-23,0 0 1,-3 28-79,15-19-23,4 20-447,14-28 212,0-11 157,-5-5 90,-2-13-12,-10 12 360,-3 16-102,-8 22-123,-1 21-78,0 8 10,3-12 1,3 3-40,3-1 1,2 1-12,0-1 1,1-2-1,1-6 1,0-2-936,6 6 336,-10-18 605,-6-3 45,-16-15-68,-17-13-1086,5-3-4998,2-18 6107,24 3 0,2 9 0,5 8 0</inkml:trace>
  <inkml:trace contextRef="#ctx0" brushRef="#br0" timeOffset="524421">32186 11167 20367,'-1'-6'-258,"10"2"-100,34 7 156,10 4 146,-20 3 661,-3 8-202,-25 1-179,-8 3-156,-2 0-57,1 1-11,2 2-3283,15 8 3283,9-4 0,-4-7 0,1-10 0</inkml:trace>
  <inkml:trace contextRef="#ctx0" brushRef="#br0" timeOffset="525070">32761 11272 16535,'16'54'250,"0"0"0,-1-6 1,-2-3-218,7 9-10,-6-22 145,-10-25 1232,-2-22-840,-12-33-469,-2-10-361,1 17 0,-2-1 270,3 7 0,-1 0 6,1 0 0,0 0-3127,-3-28 3334,5 13-213,5 16-11,12 17-45,15 37 11,14 24 34,-1 11-236,-19-25 1,-2 0-1009,2 9 1255,4 3 0,-11-20 0,2-2 0</inkml:trace>
  <inkml:trace contextRef="#ctx0" brushRef="#br0" timeOffset="525337">32948 11205 20098,'19'-37'-700,"-1"0"0,5-18 655,-16 40 202,-15 20 179,-7 11-191,4 9-55,3 18-146,8 2-7922,21 4 7978,1-18 0,1-15 0,-11-13 0</inkml:trace>
  <inkml:trace contextRef="#ctx0" brushRef="#br0" timeOffset="525520">33205 11198 19751,'58'-31'-793,"2"20"0,-42 17 1,3 8-1</inkml:trace>
  <inkml:trace contextRef="#ctx0" brushRef="#br0" timeOffset="526054">33567 11012 20703,'-56'-3'269,"5"23"-292,38 15-1276,9 10 257,14-14 347,9-16 12,-2-18 369,-3-21 325,-7-18 56,-8-22-11,-2 13 616,-5 10 292,5 28-583,0 7-403,5 10 22,22 12-583,0 0-582,21 7-740,-11-8 113,-3-1 1074,-4-3 192,-5-3 3204,-8-4-930,-3-3-1188,-4-3-426,-1-2-134,2-1 0,18 0 0,4 3-45,0-1 45,-6 6 0,-19 1 0,-2 5 11,-3-1-11,0 3-2969,0 9 2969,0 1 0,0-2 0,0-7 0</inkml:trace>
  <inkml:trace contextRef="#ctx0" brushRef="#br0" timeOffset="526553">31690 12507 20098,'15'-38'272,"0"0"1,6 1 0,4 12-396,22 27-157,-3 19-157,-13 33-412,-23 7 759,-6 1 57,-8-5 252,-6 0-208,5-22 11,19-7-1557,12-29-2992,21-13 4527,-2-7 0,-18 7 0,-5 3 0</inkml:trace>
  <inkml:trace contextRef="#ctx0" brushRef="#br0" timeOffset="527140">32165 12589 21040,'38'-18'-3553,"2"3"2130,0 11-67,11 2 1277,-15 10 2387,-5 21-739,-21 7-517,-9 15-324,-1-9-291,0-5-203,0-11 46,0-11-79,0-9 23,-5-4-79,-5-2 23,-6 0-12,-2-3-11,-1-9-179,10-13-986,20-23-224,11 0 659,-2 19 1,3 0-571,18-18-1501,-1 3-583,-5 3 4516,-9-8 2577,-11 16-1165,-9-2 627,-14 15-2431,4 10-449,-5 3-302,8 6 395,5 8-361,22 17-415,11 16-112,2 3 426,-6 2-56,-23-17 123,-5-2 112,-7-4 112,-20 0-392,-5-11-3765,-5-1-1244,11-9 5177,14-1 0,7 0 0,0 0 0</inkml:trace>
  <inkml:trace contextRef="#ctx0" brushRef="#br0" timeOffset="527986">32187 14002 17992,'34'-55'213,"4"14"-202,9 38-11,-6 11 22,-12 8 34,-20 39-17,-16-22 1,-5 2-35,4 4 1,-2 0 39,-14 16-45,28-25 0,16-20 33,36 0-111,-22 0 0,0 3-343,2 7 1,-4 5 420,13 24 45,-37 13-12,-25-13-33,-9-3-2420,-3-7 2420,5-14 0,11-12 0,6-9 0</inkml:trace>
  <inkml:trace contextRef="#ctx0" brushRef="#br0" timeOffset="528170">32688 14198 13835,'0'0'0</inkml:trace>
  <inkml:trace contextRef="#ctx0" brushRef="#br0" timeOffset="528504">32688 14198 18854,'46'19'-1998,"0"1"0,-3-8 0,-4-7 1998,-6-19 695,-6-8 413,-17 13 988,-4 14-482,-1 41-1194,-2-4 0,0 3-320,1 0 1,0 2-394,1 5 0,0-3 361,6 10-34,2-10-12,-1-13 23,-2-8 414,-5-22-638,-11-29-852,2-7-1479,-5-17-1490,12 17 4000,7 0 0,-4 15 0,4 2 0</inkml:trace>
  <inkml:trace contextRef="#ctx0" brushRef="#br0" timeOffset="528703">33172 14220 22104,'-16'-12'-101,"12"11"101,26 32-191,-1-6 1,1 2-757,0 0 1,-1 3-2836,-1 4 0,-3 2 3782,5 19 0,-19-22 0,-4-17 0</inkml:trace>
  <inkml:trace contextRef="#ctx0" brushRef="#br0" timeOffset="529504">32118 15878 17834,'9'37'56,"-1"-1"1,4 4-1,4-6-22,23-8 55,17-19-280,-10-26-201,-3-23 325,-25-1 67,-8-5 202,-10 20-146,-1 12 78,-1 42-134,10 6 0,7 18-168,7-9-3631,-3-13 1,0 1 3798,9 11 0,-1-2 0,-17-25 0</inkml:trace>
  <inkml:trace contextRef="#ctx0" brushRef="#br0" timeOffset="529869">32604 15990 17970,'-4'-5'1052,"1"0"-1052,3 5-940,0 0-170,25-12 1110,-16 9 0,21-9 22,-24 17 998,7 14-370,10 23-510,-3-7 0,1 2-62,-2-3 1,0 0-269,4 3 0,-2-1 234,6 13 1,-3-6-45,-5-7 56,-6-3-112,-13-17-649,-16-11-203,-2-15-504,-4-9-146,15 0 1558,7-15 0,1 20 0,3-9 0</inkml:trace>
  <inkml:trace contextRef="#ctx0" brushRef="#br0" timeOffset="530170">32948 15889 20938,'-1'12'0,"16"1"23,27 5 10,-5-4-33,-3-6-33,-17 0-1,0 14 34,-2 13 11,-2 10-571,-5-7-504,-4-10-393,-4-17-3776,-14-4 5233,2-4 0,-3-1 0,7-2 0</inkml:trace>
  <inkml:trace contextRef="#ctx0" brushRef="#br0" timeOffset="530353">33258 16004 16569,'6'-5'1692,"-2"0"-1692,-4 5 0,0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03:46.6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4984 1283 17566,'14'-62'1893,"-3"10"-1007,-11 34-203,0 2-190,-7 4-358,-7 5-113,-41 26-28,25-2 1,-1 4-775,-19 13 1,-1 6 779,18-8 0,2 1 0,-2 6 14,-1 4 0,-3 6 0,1 2 0,4 1-279,3-1 0,3 1 0,2 1 0,3 2 105,-1 4 1,2 3-1,5-1 1,9-3-406,13 5 1,10-2 0,7-8 122,17 0 0,11-12-93,-9-22 1,4-5 0,0-5-917,11-3 0,0-5 1451,4-7 0,-3-1 0,-22 6 0,-4-2 0,23-9 0</inkml:trace>
  <inkml:trace contextRef="#ctx0" brushRef="#br0" timeOffset="434">5191 1902 17958,'3'50'179,"1"1"0,4-9 1,7-7-326,28-5-89,4-29 90,3-19 121,-14-14 36,-15 5 0,-2-2 592,5-23 1010,-2 0-1211,-17 25-403,-7 19 0,-1 16 56,-1 23-56,1 19-891,9-15 1,2 0-1755,9 22-1176,16-11 3821,-1-26 0,-13-9 0,-3-6 0</inkml:trace>
  <inkml:trace contextRef="#ctx0" brushRef="#br0" timeOffset="917">5872 2026 17398,'-4'0'448,"1"0"-437,3 0 0,-2 11 91,2-8 626,-2 5 583,2-34-908,0 1-157,0-21-123,0 14 12,4 4-79,5 5-112,20 6 22,0 8 1,15 5-303,-7 16-392,-2 8-135,-4 12 448,-7 4 135,-9 1 157,-7 4 302,-3-18 482,3-21-359,1-24 326,5-25-348,1-4 95,1 14 1,5 0-169,2 10 1,3 1-208,-1-1 0,1 6-34,24 15 12,-23 27-12,-6 14 34,-5 9-303,-6 3-907,-2 0 1210,9 10 0,-11-28 0,7 1 0</inkml:trace>
  <inkml:trace contextRef="#ctx0" brushRef="#br0" timeOffset="1068">6847 1828 20121,'5'-8'784,"-1"1"-1344,-4 7-9271,0 0 9529,-22 21 1,17-15-1,-18 15 1</inkml:trace>
  <inkml:trace contextRef="#ctx0" brushRef="#br0" timeOffset="1501">8727 1197 18910,'7'43'26,"0"0"0,1 1 1,1-1-27,4-1 0,0-1-697,1 2 1,0 0 259,-2 0 1,-1 1-523,0-1 1,-1-2-1210,-1-2 0,-3 0 2168,0-3 0,-1-2 0,-1 3 0,-2-9 0</inkml:trace>
  <inkml:trace contextRef="#ctx0" brushRef="#br0" timeOffset="1867">8556 1857 20557,'48'-30'-1300,"0"0"0,0 1 1,-1 1-1,1 1 1,-1 4 1299,16 3 0,-6 4 0,-20 6 0,-4 1 0,21-6 0</inkml:trace>
  <inkml:trace contextRef="#ctx0" brushRef="#br0" timeOffset="2485">9338 1565 20714,'-49'9'216,"-1"1"1,10-4 0,7 8-351,7 45-214,20-10-873,22 8 325,26-17 627,5-7 168,14-23 101,-21-21 56,-4-7 280,-7-12 471,-8-1 134,-9 3 56,-6 6-952,-3 11-78,-3 22 10,0 4-212,4 14-146,6-9-381,29-6-459,27-22 985,-20-10 1,0-7 196,-5 1 0,-3-5-291,-3-9 1,-5-4 345,-13 8 1,-5 0 56,-1-2 0,-3-1 151,-2 0 0,-1 0 627,-2-6 1,-2 1 728,-4-14-1165,-6 10-381,-2 43-34,-3 26 0,6 22-6,3 3 1,4 6-421,8 5 0,6 1-200,0-14 0,3 2 0,2-5 307,8 7 0,5-7 134,3-14 0,1-8 91,15-10 94,-3-19 46,-5-12 94,-22-5 0,-5-7 140,-11-32-247,-22 33 1,-8 5-40,-3 9 1,-4 8 330,-13 12 1,-2 10-640,11 2 0,3 4-3539,-2 5 0,3 0 3853,-4 5 0,9-2 0,28-24 0</inkml:trace>
  <inkml:trace contextRef="#ctx0" brushRef="#br0" timeOffset="2885">10419 986 22866,'-43'30'93,"1"-1"0,8 15 1,9 9-158,16-6 1,6 4 0,4-1-1416,5 17 1,10-4 1253,8-5 1,7-8 17,-1-21 0,6-6-68,18-3 1,4-7 251,-13-10 1,0-4 5,15-5 0,0-10 11,-6-21 1,-6-7 16,-14 10 0,-4-2 39,6-12 1,-8-1 811,-12-12 24,-33 16-729,-42 45-79,15 16 0,0 8-84,3 11 1,6 5-74,12-4 1,13-1-281,41 20 79,3-38 0,11-7-158,8 0 1,7-2-1,2 0-2020,-13-2 0,1 1 1,1-1-1,-1 0 2003,16 2 0,0-2 0,-5 1 0,10 1 0,-13-1 0,-23-1 0</inkml:trace>
  <inkml:trace contextRef="#ctx0" brushRef="#br0" timeOffset="3301">6058 2950 18754,'58'-17'565,"-1"0"1,-9 3 0,2 0 0,2-1-505,-4 1 1,0-1 0,4-1 0,7-1-750,-8 3 0,4-1 0,4 0 0,2-2 0,3 1 0,2-1 0,1 1 0,0-1 698,-8 3 0,2 0 0,2 0 0,0 0 1,2 0-1,0-1 0,1 1 0,1 0 1,-1 0-1,0-1 0,0 1-100,-4 1 0,0 0 0,0 0 1,0-1-1,1 1 0,0 0 0,0 0 1,0 0-1,1 0 0,-1 0 0,1 1 1,0 0 73,-1 0 1,0 0-1,1 1 1,0-1-1,1 1 1,0-1-1,-1 1 1,1 1-1,-2-1 1,0 1-1,-2 1 1,-1 0-1,-1 0-88,10 0 0,-2 0 1,-2 1-1,-1 0 0,0 1 1,-1 0-1,-1 0 1,1 1-1,0-1-79,-1 1 0,0 1 0,0-1 0,-1 1 0,1 0 0,-1 0 0,-1 1 0,0 0 0,-1 0-243,4 0 1,-2 1 0,0 0 0,0 0 0,-1 0 0,0 1 0,-1 0 0,-1 0-375,11 0 1,0 0 0,-2 1 0,0 0 0,-3 0 0,-1 0 828,0 0 1,-2 1-1,-1-1 1,-4 1-1,-5 0 1,6 0 0,-6 0-1,-6-1 1,-5 0-1,0 0 1</inkml:trace>
  <inkml:trace contextRef="#ctx0" brushRef="#br0" timeOffset="4334">6635 1854 17084,'0'50'291,"14"5"-235,16-26-190,24-5 123,-4-25 11,0-13 11,-23-12-11,-5-4 0,-9-4 953,-6-13 234,-4 11-492,-4 5-695,0 19 0,-1 21 0,1 4 22,4 24-44,12 6-2164,10 9 170,7-16-4819,4-16 6835,-8-15 0,-11-5 0,-5 0 0</inkml:trace>
  <inkml:trace contextRef="#ctx0" brushRef="#br0" timeOffset="4602">7109 1291 13577,'-1'-5'1849,"0"2"-12,9 59-1456,2-10-813,-1 4 1,0 3 459,0-12 0,1 1-17,3 19 1,1 2-2506,1-7 1,1-2 2493,-1 1 0,-1-5 0,6 5 0,-12-38 0</inkml:trace>
  <inkml:trace contextRef="#ctx0" brushRef="#br0" timeOffset="4987">7451 1764 20513,'-20'45'-2869,"9"-9"2600,31-23 224,14-8 79,1-3 33,6-14 34,-14-1-67,-8-10 22,-13 1-68,-11-18-335,-22-15 190,0-3 17,6 28 0,0 2 140,-8-10 123,7 10 247,7 12-370,7 7-34,5 14 23,11 31-2005,14 24 2016,-7-19 0,0 0 0,9 13 0,-8-17 0</inkml:trace>
  <inkml:trace contextRef="#ctx0" brushRef="#br0" timeOffset="5135">7451 1764 18026,'39'-6'-805,"1"0"1,17-4 0,-44 10 0</inkml:trace>
  <inkml:trace contextRef="#ctx0" brushRef="#br0" timeOffset="5285">7695 1742 17487,'12'-7'0,"-3"2"0</inkml:trace>
  <inkml:trace contextRef="#ctx0" brushRef="#br0" timeOffset="5485">7844 1634 20669,'-3'-12'-4336,"7"0"3619,9 6 303,0 0-337,-8 1 751,-2-2 0,-2 3 0,-1 0 0</inkml:trace>
  <inkml:trace contextRef="#ctx0" brushRef="#br0" timeOffset="5618">7844 1634 16602,'47'-11'-1995,"0"-1"1,-4 2 0,-6 1 1994,-8 3 0,-13 3 0,-6-2 0</inkml:trace>
  <inkml:trace contextRef="#ctx0" brushRef="#br0" timeOffset="5789">8078 1496 12153,'-32'-17'-56,"10"6"2565,29 51-4089,-1 1-269,1 0 31,-4-1 1818,3-13 0,-3-12 0,2-3 0</inkml:trace>
  <inkml:trace contextRef="#ctx0" brushRef="#br0" timeOffset="9067">6099 5431 13835,'0'-3'1210,"0"0"-516,0 3-593,47 39 0,-13-22-101,17 6 0,2-2-1098,4-13-1631,-20-5 1,-2-2 2728,-5-6 0,-13 4 0,-11-3 0</inkml:trace>
  <inkml:trace contextRef="#ctx0" brushRef="#br0" timeOffset="9318">6471 5359 16770,'15'53'418,"1"0"1,-4 10 0,-3 4-397,-8-15 0,-3 1 1,-1-1-23,-2 15 0,-3-2-128,-2-19 1,-1 0 0,0-6-993,-10 15 784,1-12-695,14-40-56,15-14 527,9-7 235,18 0-291,8 0 616,-5 7 0,0 0 0,-3 1 0,16-2 0</inkml:trace>
  <inkml:trace contextRef="#ctx0" brushRef="#br0" timeOffset="9535">6897 5855 16098,'-11'-41'2991,"0"0"1,-7-22-2992,2 24-11,9 23-56,6 14-12,9 4-89,8 10-515,34 24 391,-20-11 1,-1 5 44,5 9 1,-1 2 74,-9-8 1,-3 0-367,4 29-739,-17-26 1277,3-8 0,-8-12 0,4-8 0</inkml:trace>
  <inkml:trace contextRef="#ctx0" brushRef="#br0" timeOffset="9686">7435 5910 13656,'0'0'0</inkml:trace>
  <inkml:trace contextRef="#ctx0" brushRef="#br0" timeOffset="10201">6712 7565 14719,'13'48'2175,"-1"-14"-2175,-5 4 0,-1 2-2555,8 13 2555,0-2 0,-5-22 0,-2-6 0</inkml:trace>
  <inkml:trace contextRef="#ctx0" brushRef="#br0" timeOffset="10935">6536 9773 19751,'15'-63'168,"10"7"-190,26 29-1,9 10-33,4 9-286,-29 26 0,-7 13 202,-16 12 0,-12 8 200,-6-3 0,-6 4 0,-2-2-299,-2-4 0,-3-2 0,-1-2 418,-17 17 1,3-7-23,6 0 180,14-12-304,32-22-33,10-16-325,30-21-23,-27 5 1,1-3-967,3 1 1,1 0-671,-1 1 1,0 2 1983,28-6 0,-29 9 0,-11 6 0</inkml:trace>
  <inkml:trace contextRef="#ctx0" brushRef="#br0" timeOffset="12033">6692 11940 18821,'8'-56'157,"19"6"-191,18 40 12,2 14-57,-4 22 79,-23 20-84,-16-4 0,-6 3 84,-9 0 0,-4 0 0,1 3 0,-2-3 34,-15 13-23,15-34 11,15-21 23,28-6-45,28 1 5,-11 5 1,3 1-34,-6 3 0,-2 2-558,0 4 0,-6 4 384,0 17-89,-13 5 269,-13 2-668,-22-9 1,-9 0 689,-7-1 0,-1-2 0,6-4 0,0-3 0,-27 9 0</inkml:trace>
  <inkml:trace contextRef="#ctx0" brushRef="#br0" timeOffset="12669">7010 14242 16042,'7'-3'1277,"-1"1"-840,-15 42-235,8-8-152,0 1 1,2 1 5,14 11-56,12-6-33,9-9-41,0-20 1,4-8 56,7-14 1,1-8 10,2 3 0,-3-5-325,1-12 0,-7-4 336,-16 10 1,-6-1 17,10-23 123,-15 11 235,-9 11 112,-6 13-247,-8 15-224,-4 43-22,-2 4 0,7-6 0,3 1-291,0 25-1524,4 0-2567,9-2 4382,4-1 0,-1-29 0,-2-6 0</inkml:trace>
  <inkml:trace contextRef="#ctx0" brushRef="#br0" timeOffset="13252">7692 15827 20658,'-22'0'67,"-2"7"-78,-2 17-22,-12 21 44,4 10-11,17-24 0,1 1-11,-2 14 11,12-16 0,5-19 11,9-6 22,12-3-44,17-3 11,0 6-22,3 8 22,-13 10 0,-2 8 0,-6 2 0,-7 17-45,-16-2-2667,-22 2-5960,-5-23 8672,-13-24 0,25-6 0,4-8 0</inkml:trace>
  <inkml:trace contextRef="#ctx0" brushRef="#br0" timeOffset="13401">7681 15653 16703,'31'-34'0,"-5"6"0</inkml:trace>
  <inkml:trace contextRef="#ctx0" brushRef="#br0" timeOffset="15368">10778 4061 17364,'-54'-24'628,"2"24"-606,18 41-244,15-9 1,1 7 251,3 5 0,0 5 0,3-3-411,-1 7 0,3 0 381,2-9 0,2 3 0,6-4 22,15 1 0,7-6 135,3-10 1,4-6-119,9-1 1,3-7 16,20-17 0,-10-23-34,-24-14-5,-15 6 0,-3-3 22,-3 0 0,-2-1 370,-1-3 0,-2 1-140,-7-12 28,-4 22-274,-4 19 704,-2 2-727,-5 3-56,-19 1-179,-3-2-863,-5-2-830,19 2-2094,16 0 4022,18 11 0,2 3 0</inkml:trace>
  <inkml:trace contextRef="#ctx0" brushRef="#br0" timeOffset="16218">10579 4230 17364,'5'-62'1401,"9"8"-1401,6 41-23,0 2 23,-5 21 45,-11 9 22,-7 21 45,-10 15 106,-2-2 1,-2 6-783,7-14 0,0 2 0,1 0 586,-1 0 1,0 1 0,2 0-9,4-2 1,1 0 0,4-3-189,4 2 1,4-3 173,1-2 0,3-1 5,3-3 1,4-2-6,0-3 0,4-3 5,1-5 1,4-3 4,21-3 0,5-10 24,3-14 0,0-12-8,-14 0 0,-1-5 0,-3-4-306,5-16 1,-10-6 296,-10-9 0,-12-2-12,-13 11 1,-9-2 1,-4 2 1,-5-3-1,-5 2 26,-4 4 1,-4 1 0,-2 2-27,1 0 1,-1 2 0,-2 5-8,-18-3 0,-1 13-17,15 18 0,2 9 17,0 8 0,1 5-56,1 3 0,3 4-331,4 5 1,5 4 402,4 0 1,9 4-17,22 10 0,6-2 0,-7 1 0,32 7 0</inkml:trace>
  <inkml:trace contextRef="#ctx0" brushRef="#br0" timeOffset="16733">13602 4166 16389,'6'-1'1603,"11"45"-1267,-5-5 0,0 3-291,2 8 0,0 1-45,4 7 0,1 0-2712,-2-2 0,-1-3 2712,-4-16 0,-1-2 0,0 1 0,-2-5 0,-3-11 0</inkml:trace>
  <inkml:trace contextRef="#ctx0" brushRef="#br0" timeOffset="17468">17722 3972 18138,'15'-51'328,"0"1"1,0 4-1,5 7-294,27 12-23,7 12-22,5 9-23,-18 24 1,-3 13-57,-13 18 0,-7 9-1299,-2 3 1,-8 4 1388,-12-14 0,-7 3 0,-4-4 17,-11 6 0,-4-5-9,2-4 1,1-4 103,5-7 0,1-3 626,-5 14-727,14-18 146,28-12-449,50-17-205,-24-7 1,6-5-1,0 0-270,3 1 0,0-2 1,2-1-615,-6 0 0,2-3 0,0 0 0,-2 1 1381,8-3 0,-2-1 0,-5 2 0,-2 1 0,-4 2 0,-7 1 0,0 0 0</inkml:trace>
  <inkml:trace contextRef="#ctx0" brushRef="#br0" timeOffset="18101">21392 3414 17700,'0'10'2409,"0"-2"-2397,0-8 55,40 1-79,-7 1 1,4 3-17,19 4 0,3 4-529,-10-1 0,-2 3 136,-5 6 1,-7 4-308,-11 21 668,-30-6 0,-12 1 413,-11 0 0,-6-1-169,2 0 1,-2-3-90,-2-9 1,4-5-63,11-7 35,29-5-57,19-3 0,27 3-45,-4 3 1,5 7-214,-16-2 0,1 4 0,-1 3 37,3 8 1,0 3 0,-4 1 153,6 11 0,-12 2 56,-16-1 0,-13-2 315,-29 8-24,-5-25 0,-6-4-1053,5-9 0,-1-4 762,-29 5 0,31-17 0,27-12 0</inkml:trace>
  <inkml:trace contextRef="#ctx0" brushRef="#br0" timeOffset="18712">23951 3315 15896,'-4'-5'1255,"0"0"-975,4 5 112,-7 88-347,6-38-295,1 9 1,5 1 328,21-3-29,12-25 1,11-5 12,-7-13 1,3-4 0,1-1-46,1 2 1,0-2 0,1-4-364,4-5 1,0-4-1,-2-2 362,5-5 0,-3-4 5,-3-3 1,-3-2-281,-3-2 1,-4-1 357,-6 0 1,-5-1 303,11-22 1512,-20 2-1066,-31 20-626,-20 29-112,-5 21-101,-1 30-11,23 2-84,10-11 0,3 4-925,2 10 1,2 2-46,-1-1 0,0 1-1534,1 4 0,0-4 2130,-1-15 0,-2-6 0,1 9 0,0-14 0</inkml:trace>
  <inkml:trace contextRef="#ctx0" brushRef="#br0" timeOffset="43852">10235 6915 16131,'25'-33'639,"-1"1"0,1 1 0,0 3-493,24-9-146,7 13 0,4 14-90,-5 31 45,-15 21-542,-27-7 0,-7 3 587,-11 7 0,-10 3 18,-8 2 1,-7 4 0,-1-3 44,4-10 1,0-2 0,-2 0-344,-9 12 0,-2 1 1,2-4 497,4-4 0,3-4-168,7-7 1,3-3 574,-1 12-512,45-19-1156,39-35-263,-6-7 1,7-5 1305,-13 3 0,2-2 0,-3 1 0,-1-3 0,-3 2 0,-6 6 0,0-1 0</inkml:trace>
  <inkml:trace contextRef="#ctx0" brushRef="#br0" timeOffset="44203">10819 7100 19493,'-14'-65'437,"13"23"0,7 0-437,15 8 0,7 4-34,13-1 1,4 5-63,-2 11 1,1 8-622,0 13 0,-5 12-471,-3 35 1137,-31 0 1,-12 7-325,-6-18 0,-6 1 0,1 0 520,1-1 1,0 1 0,-1-3-34,-16 14 0,4-7 531,7-2-542,14-17-67,21-14 100,34-17-84,-10-14 1,2-6-23,7-7 0,-1-4-40,-10-6 1,-8-2-45,-9-17 1951,-44 25-1929,-27 34-739,7 13 0,-2 6 773,4-1 0,1 2 0,5-2 0,3 0 0,-6 7 0</inkml:trace>
  <inkml:trace contextRef="#ctx0" brushRef="#br0" timeOffset="44533">11596 7004 20221,'-57'9'485,"0"1"1,5-1 0,7 4-486,4 17-78,15 2 33,14-1-67,34 8-146,32-10 28,-11-14 0,4-5 202,3-4 0,-1-5 34,-12-2 0,-4-3 139,6-5-44,-31 1-123,-38-1-863,-24 5-1222,-5-3-4526,2 0 6633,38-6 0,11 5 0,8-1 0</inkml:trace>
  <inkml:trace contextRef="#ctx0" brushRef="#br0" timeOffset="44834">11985 6987 19695,'-29'27'420,"-1"0"0,-10 16-627,41-8 0,12-2-85,44 0 303,-15-20 1,3-6-1,-4-8 0,-2-6 28,-4-2 1,-6-5 296,-2-15 661,-20-17-1602,-45 13-953,-5 1-689,8 25 1,-2 7 2246,-12 11 0,22-3 0,10 2 0</inkml:trace>
  <inkml:trace contextRef="#ctx0" brushRef="#br0" timeOffset="45401">13225 6748 16367,'5'-1'1625,"-3"32"0,-5 13-1457,3-2-118,0 10 0,6 1 12,10-20 0,8-5-152,7-6 0,5-4-325,0 2 1,1-5-320,3-10 1,-2-7 173,14-15 556,-12-14 4,-12-10 1479,-15-18 773,-13 14-1758,-6 7-517,-2 45 333,3 21-310,2 26-565,2 1-2382,11-14 1,3-1 2946,12 16 0,2-3 0,-8-36 0</inkml:trace>
  <inkml:trace contextRef="#ctx0" brushRef="#br0" timeOffset="45669">13986 6813 22092,'13'-34'33,"-1"0"1,15 2 0,7 11-219,7 22 1,3 10-57,-3-2 0,-1 4-279,-2 11 0,-8 5 486,-12 22 398,-31-10 1,-10 2-130,0-1 0,-2 0-240,-6 4 0,4-1-3940,13 11 3965,41-40 0,5-15 0,-4-11 0</inkml:trace>
  <inkml:trace contextRef="#ctx0" brushRef="#br0" timeOffset="45934">14781 6739 21958,'-38'29'216,"0"1"1,13 0 0,9 1-464,22 18-234,44-10 257,-16-30 0,7-6 168,23-2 0,4-8 78,-10-7 0,-3-3-215,0 1 1,-6-3 298,-17-3 1,-13-2 306,-25-5-413,-17 8 28,-20 9-762,6 15 1,-1 4 733,-13 12 0,-1-1 0,38-3 0</inkml:trace>
  <inkml:trace contextRef="#ctx0" brushRef="#br0" timeOffset="46200">15369 6733 21824,'-46'23'306,"0"0"0,5-3 1,7 3-307,2 24-348,68-9-437,6-19 1,8-6 711,6-4 1,3-5-215,6-6 0,-4-4 287,-22 0 0,-6-5 656,10-28-454,-74-8-202,-17 3-491,-3 24 0,-6 6 177,9 6 0,1 5-790,-3 7 1,1 3-1609,4 1 0,2 3 2712,7 5 0,5 0 0,-6 4 0,20-4 0</inkml:trace>
  <inkml:trace contextRef="#ctx0" brushRef="#br0" timeOffset="46484">17956 6705 17039,'17'16'0,"-3"-3"0</inkml:trace>
  <inkml:trace contextRef="#ctx0" brushRef="#br0" timeOffset="46620">18972 6689 19414,'3'0'-1647,"0"0"1647,-3 0 0,0 0 0</inkml:trace>
  <inkml:trace contextRef="#ctx0" brushRef="#br0" timeOffset="46753">19901 6592 14316,'45'-3'0,"-10"1"0</inkml:trace>
  <inkml:trace contextRef="#ctx0" brushRef="#br0" timeOffset="46917">21080 6565 13611,'0'0'0</inkml:trace>
  <inkml:trace contextRef="#ctx0" brushRef="#br0" timeOffset="47503">23909 5968 16524,'-6'-2'1389,"1"1"-1187,5 1 683,15-15 224,-12 11-145,12-10-437,-15 12-292,-23 0-67,-30 0-123,-10 4-29,23 1 1,-1 5-17,-1 8 0,1 3-447,-15 14 441,22-9 1,4 1-18,1 10-33,12 9-22,11-9 78,13-3 78,12-14-22,15-14-33,15-2 21,16-4-94,-8-1 0,4 2-18,-5 2 1,-2 4-337,2 6 1,-12 11 369,-31 42 62,-25-29 0,-10-1-195,-17 6 0,-4-5 212,9-9 0,1-3-628,0 2 1,2-5 582,-2-5 0,8 0 0,25-24 0</inkml:trace>
  <inkml:trace contextRef="#ctx0" brushRef="#br0" timeOffset="47819">24393 6001 21633,'-62'5'-134,"12"24"111,50 25-117,14-17 0,7-1-499,8 1 1,3-2 576,-1-7 1,0 0-175,-2-3 1,-6 0 235,-6 7-34,-24 6-1411,-42-16-4079,0-6 5524,14-22 0,2-4 0,7 0 0,10-8 0</inkml:trace>
  <inkml:trace contextRef="#ctx0" brushRef="#br0" timeOffset="47951">24445 5977 17465,'41'-9'-1606,"-1"-1"0,0 1 0,-3 1 1606,22 0 0,-26 3 0,-7 1 0</inkml:trace>
  <inkml:trace contextRef="#ctx0" brushRef="#br0" timeOffset="48234">25041 5833 20994,'-49'33'527,"1"0"0,2-1 0,4 5-516,9 12 0,8 4-34,10-2 1,7 2-412,3-2 0,10-3 412,12-7 0,10-9-23,5-15 0,4-7 34,2-1 0,2-4 11,1-2 0,0-5 177,10-10 1,-5-7-173,-13-3 1,-9-6-25,-10-5 1,-13 0-246,-26 7 1,-14 5 45,1 5 0,-4 7-567,-5 10 1,3 5-2869,-1 7 3653,21 1 0,13-5 0,11-6 0</inkml:trace>
  <inkml:trace contextRef="#ctx0" brushRef="#br0" timeOffset="48550">26079 5847 21969,'-45'1'361,"0"0"1,0 0-1,-21 3 1,1 10-377,19 7 0,1 7 0,6 4-233,-5 17 0,13 7 254,16 9 0,18 0-584,19-15 1,13-8 577,4-16 0,9-7 0,-1-4-39,14-3 0,3-8 50,-9-6 0,4-3 0,-5-4 167,5-8 0,-11-6-206,-15-5 0,-19 1-51,-56 2 1,-27 7-49,22 9 0,-3 3 1,-3 4-515,-11 4 1,-3 3-1,5 4-418,-2 3 1,6 7 1058,3 10 0,6 1 0,-2-2 0,14 12 0</inkml:trace>
  <inkml:trace contextRef="#ctx0" brushRef="#br0" timeOffset="49301">11264 9290 16187,'5'51'44,"0"0"1,0 0 0,-1-1 0,1-1 0,-3-1-45,-1 4 0,-2 2-732,2 3 0,0 5 1,0 3 605,2-7 0,0 1 0,1 2 0,-1 0-602,1 0 1,0 2 0,0-1-1,1 1 669,0-8 1,0 0 0,1 0 0,0-1 0,0-2 38,1 1 1,0-3-1,1 0 1,1 3-131,1 6 0,1 3 1,2 1-1,0 2 0,0 1 112,0-9 1,-1 2 0,2-1-1,0 2 1,0 1 0,1 2-17,-1-6 1,1 1 0,0 1 0,0 1 0,1 1-1,0 1 1,0-1 0,0 0-167,1 3 0,1 0 0,0 1 1,0 1-1,0-1 0,0-1 1,-1-1-1,0-2 218,0 0 0,0-2 1,-1-1-1,1 0 1,-1-1-1,-1-1 1,1 1-119,2 9 0,0 0 0,0 0 0,0-2 0,-2-2 0,-1-3 120,1 7 0,-1-4 0,-1-1 0,-1-1-6,0 0 0,-1 0 1,0 0-1,0-2-47,0-3 1,-1-2 0,0 1 0,1 2-860,0-2 0,1 3 0,1 1 0,-1-2 0,0-4 912,4 14 0,0-4 0,0-1 0,-1 0 0,0-1 0,-2-10 0,7 9 0</inkml:trace>
  <inkml:trace contextRef="#ctx0" brushRef="#br0" timeOffset="49851">14860 8774 13005,'35'-29'53,"0"0"0,12 3 1,8 2-1,7 2-38,-11 8 1,5 2 0,2 2 0,2-1-1,-1 0-1147,4-2 0,0 0 0,1 0 0,1 0 0,2 0 1132,-11 3 0,1-1 0,2 1 0,0-1 0,1 1 0,-2 0 0,-1 0-180,4 0 1,-2 0-1,-1 1 1,1-1-1,-1 1 1,2-1 179,4 0 0,0 0 0,1-1 0,0 1 0,1 0 0,0-1-63,-7 2 0,0 0 0,0 0 0,0 0 1,2-1-1,3 1 0,2-1 58,-11 2 1,2-1 0,2 1 0,1-1 0,1 0 0,2 0 0,0 0 0,0-1 0,1 1 0,-1 0 0,0 0-176,-1 0 0,0 0 0,0 0 1,0 1-1,0-1 0,1 0 1,1 0-1,0 0 0,1 0 1,0 0-1,1-1 0,2 1 180,-6 0 0,2 0 0,2 0 0,2 0 0,0 0 0,0-1 0,1 1 0,0-1 0,-1 1 0,-1 0 0,0 0 0,-3 0 0,-1 0 0,-3 1 0,-2 0 0,12-2 0,-3 1 0,-3 0 0,-1 1 0,-1-1 0,-2 1 0,-1 0 0,-1 0 0,1 0 0,3 0 0,0-1 0,0 1 0,0 0 0,0 0 0,0-1 0,1 1 0</inkml:trace>
  <inkml:trace contextRef="#ctx0" brushRef="#br0" timeOffset="50267">14153 10664 16804,'44'42'-110,"-1"0"0,1 1 0,-2 2 0,-2 3 1,-6 2 38,-11 0 0,-5 4 0,0 1-1302,-3-8 0,-1 2 1,0 1-1,-1 0 966,0 4 1,0 0 0,-1 3 0,0 4 406,-3-2 0,-1 6 0,0 2 0,-1 0 0,0-4 0,0-7 0,1 6 0,0-7 0,0 4 0,-4 2 0,0 0 0,1 1 0,-1-1 0</inkml:trace>
  <inkml:trace contextRef="#ctx0" brushRef="#br0" timeOffset="62516">5437 3476 16916,'60'-24'61,"-1"0"1,-9 5 0,3 1-1,4-1 3,-2 4 1,4-1-1,1 1 1,3-1-1173,-4 1 1,3 0 0,1 0-1,1-1 1,1 0 1108,-4 1 1,1 1 0,1-1 0,1-1 0,0 1 0,2 1-152,-5 0 1,0 0 0,2 1 0,0-1 0,1 1 0,0-1 0,0 1 158,-5 1 1,1 0 0,0 0 0,1 0 0,0 0 0,0 1 0,0-1 0,0 1-65,1 0 0,1 0 0,-1 0 0,1 0 0,0 1 0,-1-1 0,1 1 0,0 0 55,0 1 0,0-1 0,0 1 0,0 0 0,0 0 0,0 0 0,0 1 0,-1 0-130,-1 0 0,-1 1 1,0-1-1,0 1 1,-1 0-1,0 0 1,0 1-1,-1 0 130,4-1 0,0 0 0,0 1 0,-1 0 0,0 1 0,-2-1 0,0 0 0,3 1 0,0-1 0,-2 1 0,0 0 0,-2 0 0,-2 0 4,1 1 1,-1-1-1,-2 1 1,-2 0 0,-3 1 258,13-2 1,-4 1 0,-8 0-337,3 1 0,-25 1 1413,-44 1-1335,-24 3 1,-12 1-2,1 0 0,-7 0 0,-6 1 81,11 0 1,-6 0 0,-4 2 0,-2-1 0,0 1 0,-1 1-74,6 0 1,-2 0 0,-1 1 0,0 0 0,0 1-1,0-1 1,0 0 32,1 0 0,-1 0 0,1-1 0,-1 1 0,1 0 0,2 0 0,0 1 14,-3 1 1,-1 0 0,1 1-1,3-1 1,4 1 0,7-2-12,-8 3 1,8-1 0,6-1 217,-4-1 0,19-1-255,32 0 11,30-9 1,27-10-1,4 0-441,-14 5 0,5 0 1,3 0-1,1 0 1,-1-1 187,2 0 0,1-1 0,0 0 0,1 0 1,0 1 17,-7 1 0,2 0 0,0 0 0,-1 0 0,-1 1 0,-4 1-224,5 0 0,-4 1 1,-1 0-1,0 1 437,3-1 0,0 0 0,-1 0 0,-7 1 0,10 1 0,-7-1 0,-3 0 0,-1 0 0</inkml:trace>
  <inkml:trace contextRef="#ctx0" brushRef="#br0" timeOffset="63482">511 1001 20322,'-18'-31'-6,"1"1"1,2-22-17,41 32-23,21 4 0,11 6-235,-13 17 0,-2 8-169,12 22-339,-23-3 1,-9 5 759,-19 2 0,-12 3 31,-8 0 1,-7 3 0,-2 0 17,2-6 1,-1 0-1,0 0-40,-3 1 1,0 0-1,13-4-1249,27 18-2037,46-61 1041,-3-12 1,4-10 2189,-1-6 0,-5-2 0,-20 13 0,-3 2 0,-2 1 0,0 1 0</inkml:trace>
  <inkml:trace contextRef="#ctx0" brushRef="#br0" timeOffset="63833">1616 475 14215,'-28'-39'1039,"0"-1"1,-6 10-1,-5 1 1,-5 6-824,-12 4 1,-6 8-1,-5 8-1270,11 8 0,-5 6 1,-1 4-1,0 2 1,2 2 1093,5 0 1,0 1-1,2 2 1,0 4-1,0 3-154,4 1 1,0 4 0,0 2 0,1 3 0,4-1 0,3 1 171,-7 11 1,6 1 0,4 1 0,1 1-59,3 1 0,2 1 0,3 1 0,3 0 66,3-2 1,3 1-1,3 0 1,5 2-59,5 9 0,3 3 1,9-1-1,10-7 45,13-11 0,10-5 1,5-3-1,1-2-31,-1 3 1,2-2-1,3-4 1,5-9-253,2-13 0,5-8 0,3-5 0,0-4 0,-4-2 247,5-3 0,-2-4 0,-1-4 0,2-5 78,-12 0 0,2-4 1,0-2-1,0-2 0,-3-1 1,-3 1-12,6-4 0,-4-1 0,-3-1 0,0-5-26,-3 3 0,0-3 0,-1-1 1,-6-4-1,-8-3 106,-11-3 1,-7-3 0,-6-3 0,-5-1 0,-3 0-165,-5-5 0,-7-1 0,-5-1 0,-1 1 0,0 1-55,2 1 1,1-1-1,-3 2 1,-3 2-1,-4 3 21,-5 2 1,-4 1-1,-3 3 1,-2 6-1,-1 8 34,-14 4 0,-2 12 0,-3 8-106,10 8 1,-1 5 0,0 6-1,-1 2-278,-4 3 0,-1 3 1,1 6-1,0 7-128,10 2 0,-2 5 1,0 5-1,3 4 1,2 1-1,5 2-1009,6 1 1,5 3 0,2 3 0,3 0 0,0 1 0,-1 0 1520,-1 0 0,-2 1 0,0 1 0,3-1 0,4-1 0,6-3 0,4 10 0,7-2 0,4-3 0,0-8 0,1-3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05:26.2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2172 2424 12188,'-63'0'3697,"11"0"-2207,23 0-89,9 0-314,8 0-684,6 0-291,4 0-78,16-3-23,21-4-11,-3 1 0,8-1-520,16-2 0,11 0 0,2 0-242,-9 3 0,2 1 0,1 0 1,0 0-1607,-1-1 0,1 0 0,-1 1 1,-2 1 2367,-3 1 0,0 1 0,-5 0 0,-8 2 0,-6-1 0,-8 2 0,5-1 0</inkml:trace>
  <inkml:trace contextRef="#ctx0" brushRef="#br0" timeOffset="198">2734 2413 17364,'-8'50'-561,"0"0"1,-1 0 0,2 6 0,1 2 0,4-6 560,9 1 0,2-6 0,-6-6 0,2-3 0,11 10 0</inkml:trace>
  <inkml:trace contextRef="#ctx0" brushRef="#br0" timeOffset="470">2990 2744 18888,'-26'28'465,"0"-1"0,-5 17-622,90-45 90,-26-10 61,3-13 1,-9-5-780,-38-6-1119,0 4 1904,-14 28 0,17 7 0,3 7 0</inkml:trace>
  <inkml:trace contextRef="#ctx0" brushRef="#br0" timeOffset="649">3307 2489 19829,'-4'41'-116,"1"1"0,3-2 1,3-2-1095,9 0 0,2-2 1210,-3 0 0,0-3 0,12 20 0,-15-20 0</inkml:trace>
  <inkml:trace contextRef="#ctx0" brushRef="#br0" timeOffset="766">3164 2794 16008,'49'-23'-611,"1"-1"0,-2 3 1,-5 4-1,-5 8 1,-9 3-1</inkml:trace>
  <inkml:trace contextRef="#ctx0" brushRef="#br0" timeOffset="1065">3697 2686 18418,'4'8'1703,"-2"-2"-1703,-2-6-236,0 0 12,30-8-11,-4-2 55,8-2 1,3-4-112,13-19 302,-25 8 0,-3-2 79,2-21 313,-19-4 124,-5 14 291,-3 8 67,-1 8-381,-8 12-571,-5 31 11,2 34-841,3 8-97,13-22 0,6 0-2703,11 12 3697,15-4 0,-15-22 0,-1-7 0</inkml:trace>
  <inkml:trace contextRef="#ctx0" brushRef="#br0" timeOffset="1375">5127 2368 19527,'-22'5'179,"-1"11"-168,1 15 1,1 8 10,5 0 0,3 2-50,0 8 0,6 0-191,9-14 1,7-3-801,27 12-774,18-31 1793,-3-16 0,0-3 0,-3 3 0,-13-4 0,-1 0 0</inkml:trace>
  <inkml:trace contextRef="#ctx0" brushRef="#br0" timeOffset="1598">5463 2086 16759,'0'-9'1289,"1"2"-572,10 50-656,-7-2 1,0 4-57,4 5 1,-1 2-884,-1 11 1,-1-1 877,-1-17 0,2-3-532,0 0 0,2-2-1636,1-4 1,3-3 2167,13 22 0,-9-26 0,-3-13 0</inkml:trace>
  <inkml:trace contextRef="#ctx0" brushRef="#br0" timeOffset="1881">5906 2446 21611,'-57'-10'885,"10"4"-885,31 14-135,6 17-492,25 3 325,6-1 100,23-12 135,0-12 56,0-6 11,-1-1 0,3-4-135,-17 2-257,-6 14-852,-17 3-874,-6 10-2129,1-9 4247,5-5 0,-3-3 0,3-4 0</inkml:trace>
  <inkml:trace contextRef="#ctx0" brushRef="#br0" timeOffset="2014">6242 2349 13016,'0'0'0</inkml:trace>
  <inkml:trace contextRef="#ctx0" brushRef="#br0" timeOffset="2164">6408 2180 17801,'13'50'0,"-3"-9"0</inkml:trace>
  <inkml:trace contextRef="#ctx0" brushRef="#br0" timeOffset="2498">6522 2434 22372,'12'-40'78,"0"1"1,17-20-460,10 40-941,-2 38 460,-12 5 268,-7 19-538,-10-14 886,0-1 336,7-15 727,22-23-257,3-11-229,-13 2 0,1-2 341,16-11-45,-6 4-324,-7 10-303,-11 12-34,-7 32 34,-5 2-11,0 22-886,2-15-1041,9-5-3799,6-10 5737,9-9 0,-14-7 0,-2-4 0</inkml:trace>
  <inkml:trace contextRef="#ctx0" brushRef="#br0" timeOffset="2681">7371 2180 23583,'-56'11'840,"23"6"-1008,61 28-101,-6-21 0,5 1-521,17 14 0,0 4-4126,-12 2 1,-5 3 4764,-4 0 0,-7 0 0,-7 13 1,-32-32-1</inkml:trace>
  <inkml:trace contextRef="#ctx0" brushRef="#br0" timeOffset="3064">2424 6526 20882,'53'-30'-516,"0"0"1,0 0 0,-1 8-1,3 2 1,2 1 0,0 2 515,5 3 0,2 1 0,-1 2 0,-4 1 0,4 0 0,-3 1 0,-5 2 0,-2 3 0,0-1 0</inkml:trace>
  <inkml:trace contextRef="#ctx0" brushRef="#br0" timeOffset="3214">2985 6435 19280,'-2'66'-454,"-1"1"0,1-19 1,2 2-1,1 0 454,6 3 0,3 1 0,-1-4 0,-6 3 0,3-6 0,19 9 0</inkml:trace>
  <inkml:trace contextRef="#ctx0" brushRef="#br0" timeOffset="3447">3318 6868 20927,'-50'33'-829,"46"-10"33,46-21 376,-6-8 0,1-4-140,18-17 190,-12-19 370,-35 12-146,-18 4-694,-25 21-1759,3 18 2599,7 1 0,12 0 0,8-3 0</inkml:trace>
  <inkml:trace contextRef="#ctx0" brushRef="#br0" timeOffset="3630">3830 6421 21622,'-13'50'-202,"-1"0"0,3-1 1,6 1-2561,18 8 0,6-1 2543,-7-13 1,1-3 0,4 2 0,-1-6 0,-5-8-1</inkml:trace>
  <inkml:trace contextRef="#ctx0" brushRef="#br0" timeOffset="3798">3799 6824 19874,'42'-15'-2335,"0"1"1,18 3 0,2 5 2334,-6 7 0,-2 3 0,-9 0 0,-3-1 0,21 1 0</inkml:trace>
  <inkml:trace contextRef="#ctx0" brushRef="#br0" timeOffset="4030">4401 6741 21118,'1'-42'620,"1"1"0,-1 2 0,0 4-620,0-5-146,-1 6-66,0 7 9,-2-14 136,-5 8-213,4 10 224,-1 57 56,13 18-239,-3-8 0,3 2 233,1-6 1,3 1-1334,8 12 0,6 0 1339,6-9 0,1-3 0,-11-5 0,0-4 0,22 1 0</inkml:trace>
  <inkml:trace contextRef="#ctx0" brushRef="#br0" timeOffset="4413">5773 6469 22451,'-65'-9'908,"9"14"-919,35 33-1,8 11 12,7 7-274,21-18 0,9-2-1503,10-8 1,8-6 1776,21-4 0,2-6 0,-22-5 0,-2-4 0,-5-10 0,0 0 0</inkml:trace>
  <inkml:trace contextRef="#ctx0" brushRef="#br0" timeOffset="4580">6124 6012 21196,'-4'58'-20,"-1"1"0,0 0 0,1-4 0,1-1 0,6-3-4412,15 13 0,5-5 4328,-6-15 0,-1-2 0,0 1 0,-1-6 0,-1-10 0</inkml:trace>
  <inkml:trace contextRef="#ctx0" brushRef="#br0" timeOffset="4862">6667 6463 21096,'-42'-5'519,"0"0"0,5-1 0,7 3-530,16 8-91,7 3-155,6 5-270,26 7 57,14-7 291,8 2 66,1-9 1,-21 0-157,-5 2 157,-6 3 90,-7 10-594,-3 1-3922,7-2 4538,1-8 0,-1-10 0,-3-2 0</inkml:trace>
  <inkml:trace contextRef="#ctx0" brushRef="#br0" timeOffset="4996">6885 6341 15885,'-7'50'0,"1"-11"0</inkml:trace>
  <inkml:trace contextRef="#ctx0" brushRef="#br0" timeOffset="5145">6819 6096 11705,'0'0'0</inkml:trace>
  <inkml:trace contextRef="#ctx0" brushRef="#br0" timeOffset="5429">7164 6430 20658,'-6'-2'2074,"1"0"-2030,5-47-44,10 21-6,3-10 1,5 0-298,28 8 124,3 4-236,-3 18-167,-18 17 66,-3 6-89,-4 10-437,2 14-78,-1-7 1075,0-3-325,5-15-504,6-17-269,12-9-1445,11-8 2588,-15-1 0,-2-1 0,2 2 0,6-9 0</inkml:trace>
  <inkml:trace contextRef="#ctx0" brushRef="#br0" timeOffset="5512">7828 6184 9901,'-4'0'157,"1"0"-426,3 0 0,0 0 1</inkml:trace>
  <inkml:trace contextRef="#ctx0" brushRef="#br0" timeOffset="5846">7590 6288 19235,'-5'-4'3048,"1"1"-2847,4 3-212,32-16-45,20 15-723,-14 1 1,2 3-981,-2 8 0,-1 4-5334,12 13 7093,-16-5 0,-22-17 0,-3-4 0</inkml:trace>
  <inkml:trace contextRef="#ctx0" brushRef="#br0" timeOffset="6029">8086 6051 22877,'20'48'-449,"0"0"1,1-2 0,1-1-2712,4-3 1,-3-1 3159,-4 21 0,-1-7 0,-27-33 0</inkml:trace>
  <inkml:trace contextRef="#ctx0" brushRef="#br0" timeOffset="6445">2973 9086 20961,'53'-27'-1229,"1"0"0,-1 0 0,1 0 0,-3 2 1,-4 0-1,-6 5 0,18-9 0</inkml:trace>
  <inkml:trace contextRef="#ctx0" brushRef="#br0" timeOffset="6762">4280 8204 17274,'6'0'2208,"8"61"-1670,-10-6-460,0-6 1,1 10-1,0-4-1037,0-1 1,0-1 939,0-5 1,2 2-1,1-5-766,4 1 1,3-5-1647,2-5 0,4-3 2542,2-6 1,1-4 0,3 2-1,-3-14 1</inkml:trace>
  <inkml:trace contextRef="#ctx0" brushRef="#br0" timeOffset="6978">4773 8635 21947,'-45'10'571,"1"0"1,-16 5-594,19 16-12,30-12-212,20-3-35,14-6-5,12-7 1,6-5 21,5-4 1,1-2-830,5 2 1,-2 1-3065,-13-3 0,-6 2 4157,-2 9 0,-25 1 0,-4 0 0</inkml:trace>
  <inkml:trace contextRef="#ctx0" brushRef="#br0" timeOffset="7177">5235 8580 22092,'0'-10'2197,"0"3"-2433,0 7-234,-10 16-124,15 8-1355,9 36 593,6-15 723,-4-12 0,-4-1-3390,-11-2 4023,-6-5 0,-5-18 0,3-7 0</inkml:trace>
  <inkml:trace contextRef="#ctx0" brushRef="#br0" timeOffset="7428">5425 8276 19482,'12'51'-54,"0"0"0,0 0 0,-1-2 0,-1-1 1,-2-4-2883,-3 1 0,-2-5 2936,2 24 0,-6-43 0,1-10 0</inkml:trace>
  <inkml:trace contextRef="#ctx0" brushRef="#br0" timeOffset="7562">5514 8619 19729,'53'-24'-237,"0"-1"0,-1 1 0,-3-1 0,-6 3 0,-11 11 0,0-1 0</inkml:trace>
  <inkml:trace contextRef="#ctx0" brushRef="#br0" timeOffset="8081">6613 8321 17230,'3'-9'3383,"-36"0"-2991,6 13-268,-31 10-68,18 12-56,4 17-11,11 4-34,11 4-1120,41 6-735,6-37 1,8-5-1048,1 1 0,3-5 2863,15-13 1,-5-5 0,-5 0 0,-11-7 0</inkml:trace>
  <inkml:trace contextRef="#ctx0" brushRef="#br0" timeOffset="8261">6946 8022 21342,'-8'64'-333,"0"-1"1,2-1 0,6-5-386,10-17 1,5-3-1362,-1 0 0,1-2 2079,18 22 0,-15-26 0,-2-13 0</inkml:trace>
  <inkml:trace contextRef="#ctx0" brushRef="#br0" timeOffset="8461">7346 8285 20569,'-38'-9'532,"0"0"0,-23 2-554,48 21-12,6 10-313,15 2-1367,36 3 655,-6-19 0,5-4-902,16 1 0,3-2 1877,-9-5 1,-3-1 0,-13 0 0,-5-1 0,-7 1 0</inkml:trace>
  <inkml:trace contextRef="#ctx0" brushRef="#br0" timeOffset="8579">7700 8396 17084,'-3'3'2465,"1"-1"-4605,2-2 2140,5-20 0,-4 15 0,4-15 0</inkml:trace>
  <inkml:trace contextRef="#ctx0" brushRef="#br0" timeOffset="8711">7717 8113 12109,'0'0'0</inkml:trace>
  <inkml:trace contextRef="#ctx0" brushRef="#br0" timeOffset="9103">8062 8307 20636,'-7'0'1770,"2"0"-1736,5 0-34,0 0 0,12-42-12,9 10-44,-4 0 0,2 1-22,19 3 0,0 19-135,-11 18-246,-3 12 33,-11 3-258,3 5 639,-2-13 135,5-6-79,3-23 180,5-16 33,13-16-84,-16 17 0,4-1 317,20-13 1,4 2-357,-6 10 0,1 6-118,3 6 0,-4 16-157,-16 29 1,-8 13-354,-11 2 1,-5 4-759,-2 13 0,-2-2-1567,3-18 1,1-5 2851,15 22 0,-8-26 0,2-15 0</inkml:trace>
  <inkml:trace contextRef="#ctx0" brushRef="#br0" timeOffset="10593">11518 446 14451,'0'-7'3036,"0"1"-2801,0 6 46,0 0 44,-31 59-79,17-16-392,-3 2 1,1 3 189,9 8 1,13-7-11,13-10 89,17-14-56,18-11 0,10-14-45,-29-7 1,-1-2-18,1-2 1,-2-4 101,4-10 0,-7-6-74,-10 1 1,-9-3-51,-13-6 1,-11 1-606,-18 8 1,-9 6-80,0 4 1,-2 7-1054,-2 10 0,4 8 1754,-7 14 0,21-2 0,11-1 0</inkml:trace>
  <inkml:trace contextRef="#ctx0" brushRef="#br0" timeOffset="11259">16968 303 16187,'8'52'-1419,"1"0"0,1-3 0,1-4 1419,10 13 0,-6-23 0,-8-25 0</inkml:trace>
  <inkml:trace contextRef="#ctx0" brushRef="#br0" timeOffset="11877">21515 442 18496,'34'-46'840,"0"10"-896,5 57 56,-11 12-258,-9-4 1,-4 4-7,-7 0 1,-4 2 252,-7 13 0,-6 0 190,-1-8 0,-3-1-5,2-1 0,-2-4-74,-7 5-44,17-29-56,12-6-22,12-4-2695,19-7 0,7-3 2717,-3 3 0,0-1 0,0-1 0,-3-1 0,9 0 0</inkml:trace>
  <inkml:trace contextRef="#ctx0" brushRef="#br0" timeOffset="12526">26667 441 18070,'-7'-6'1636,"1"1"-1356,6 5-213,0 0-67,52-37 0,-11 28-22,15-10 0,3 8-320,-23 23 0,-5 10 118,1 6 0,-9 5 224,-16 0 0,-9 1 16,-11 3 1,-7-3 129,-23 7-23,3-11-89,13-11-34,13-9 101,42-6-113,36 0 6,-28-1 1,2 1-1,6 2 1,-2 2-40,7 13-22,-14 18 78,-42 9 6,-10-18 0,-7-3-4253,-5-6 1,-1-3 4235,-18 1 0,25-16 0,23-7 0</inkml:trace>
  <inkml:trace contextRef="#ctx0" brushRef="#br0" timeOffset="13260">30394 348 18966,'0'-7'392,"0"0"-145,0 7-179,-19 54 32,14-20-66,-6 3 0,4 2 22,19 0-23,8-8-934,16-7 934,8-9 79,21-8 583,-8-23-213,-2-2 22,-24-16 22,-19 11-256,-7 6-270,-2 8 878,-2 16-889,-14 36-1076,7-10 1,1 4 1086,-2 11 0,0-1 0,0 13 0,7-18 0</inkml:trace>
  <inkml:trace contextRef="#ctx0" brushRef="#br0" timeOffset="16341">10756 2299 19336,'0'47'7,"0"0"1,1 2-1,1-1-668,4-2 1,2 0-2312,0 0 1,2 0 2971,0-3 0,0-4 0,3 7 0,-1-16 0</inkml:trace>
  <inkml:trace contextRef="#ctx0" brushRef="#br0" timeOffset="16708">11284 2481 20692,'35'-39'-30,"1"0"0,-2 4 0,1 10-339,16 23-259,-24 21 1,-5 11 16,-9 10 0,-8 6 588,-3 17 1,-5 2-483,-3-2 0,-2-3 511,0-18 0,4-5 292,15 3-130,9-30 404,14-35 347,-12-25-695,0-11-39,-23 25 0,-6 2 285,-15-11-313,-18 9-123,-11 15-102,8 16 1,-3 7-1524,5 9 0,2 4 1744,5 0 1,4 1-1,-6 15 1,42-14-1</inkml:trace>
  <inkml:trace contextRef="#ctx0" brushRef="#br0" timeOffset="17042">11969 2390 19661,'21'-34'418,"0"-1"0,2 4 1,3 6-419,28 5-11,8 9-12,4 6-184,-25 12 0,-3 8-51,-13 8 1,-4 5 223,-3 3 0,-7 2-287,-16 9 0,-11-1 321,-4-7 0,-5-2 22,-1 1 0,-2-1 118,3-4 0,0 0 22,3 0 1,2 0-107,0 10-11,39-9-829,44-25-331,-26-7 0,1-2-2129,7-3 0,-1-2 3244,17-6 0,-28 7 0,-8 2 0</inkml:trace>
  <inkml:trace contextRef="#ctx0" brushRef="#br0" timeOffset="17391">13043 2205 17890,'-3'-8'2242,"0"2"-2141,-48 39-90,24 4 0,-1 4-11,-10 1 0,1 3 0,15-1 0,4 5 0,9-3-39,13 1 0,10-4-45,10 2 0,9-8 33,15-10 1,6-13-130,-3-13 1,-3-8 179,15-11-22,-34-14 22,-50 7-208,-9 12 1,-7 3-1200,-7 2 1,-2 3-1037,0 3 1,1 1 2442,7 3 0,7 3 0,11 2 0,11-3 0</inkml:trace>
  <inkml:trace contextRef="#ctx0" brushRef="#br0" timeOffset="17758">13612 2209 20098,'42'-4'-534,"-1"0"0,5 9 0,-5 10 282,-20 14 0,-8 6 235,-1 9 0,-9 1 269,-18 1 0,-8-4-39,3-9 0,-3-4-45,-28 11-123,32-29 100,15-6 450,30-4-416,1-1-123,20 0-34,-12 4-22,-3 6-11,-4 6-56,-8 28-398,-23-12 0,-8 3 465,-10 9 0,-4-2 0,7-11 0,-1-3 0,-25 12 0</inkml:trace>
  <inkml:trace contextRef="#ctx0" brushRef="#br0" timeOffset="18475">16822 2029 20557,'26'-54'-78,"11"9"67,21 35-113,-9 11 1,0 7-39,-15 5 0,-2 4-478,7 8 1,-7 6 572,-22 6 0,-11 3-252,-12 3 1,-8 1 318,-7 5 0,-5-2-216,-10 0 0,-3-2 356,2-2 1,-1-2 105,0 2 1,4-1-339,15-12 1,6-1 158,-1 16 250,48-27-339,28-16-275,-18-7 0,3-3-158,4 1 0,2-2 455,-1-4 0,2-2 0,-5 2 0,-9 3 0,-1 1 0,8-4 0,0 0 0</inkml:trace>
  <inkml:trace contextRef="#ctx0" brushRef="#br0" timeOffset="18675">17499 2206 18944,'-9'39'280,"1"0"0,-1-1 1,2 0-814,2 5 1,2-1-4382,0 17 4914,6-22 0,1-5 0,-1-10 0,5-9 0</inkml:trace>
  <inkml:trace contextRef="#ctx0" brushRef="#br0" timeOffset="19425">17741 2209 19336,'-2'-21'101,"1"3"-68,1 18 752,0 0-774,4 9 0,8 28 23,5 27-34,-8-29 0,1 0-471,-1 3 1,-1-2-2724,9 9 3194,1-13 0,-7-14 0,-1-9 0</inkml:trace>
  <inkml:trace contextRef="#ctx0" brushRef="#br0" timeOffset="19774">18275 2136 22171,'42'22'-1259,"-1"1"1,-14 3-1,-11 3 1427,-28 30 403,-27-5-88,3-28 77,5-7-426,16-7 12,21 0-135,13-1-11,16 4-34,-1 3-447,-4 4-349,-7 4-189,-12 16-6466,-30-3 7485,3-5 0,-10-14 0,16-18 0</inkml:trace>
  <inkml:trace contextRef="#ctx0" brushRef="#br0" timeOffset="20057">18871 2208 22687,'33'-13'-426,"0"1"0,25 3-1143,-35 38-874,-9 35 2645,-22-29 0,-6-1 890,-2 7 1,-3-3-746,-5-7 1,0-5-247,-7 6-101,34-18-180,29-9-615,29-12-1409,-12-1 0,9-3 1,-1 0 2075,-5 1 1,-1-1 0,0 0 0,0 0 0,0-1 0,-5 2 0,-5 1-1,1-1 1</inkml:trace>
  <inkml:trace contextRef="#ctx0" brushRef="#br0" timeOffset="20475">21331 1717 16490,'0'4'2320,"-3"53"-2175,3-20 1,0 3-146,0 11 0,2 2-1202,2 1 1,1-3-2564,2-15 0,1-3 3765,11 24 0,-9-26 0,-1-13 0</inkml:trace>
  <inkml:trace contextRef="#ctx0" brushRef="#br0" timeOffset="20807">21634 1775 22698,'16'-33'-23,"1"0"1,19-18-270,0 68-397,-15 13 0,-5 9 549,-10 15 0,-6 4 140,-1 0 0,-4 0-444,-9 1 1,-3-6 465,-9 6-22,11-14 206,9-16-150,36-13-11,20-35-68,-16-2 1,-1-5-62,-7-10 0,-7-3 39,-10-27-358,-37 15-774,-14 32-3294,-20 14 4641,22 11 1,0 0-1,31 1 1</inkml:trace>
  <inkml:trace contextRef="#ctx0" brushRef="#br0" timeOffset="21008">22216 1927 21140,'-1'44'-538,"0"0"1,0 0-1,0-2-1082,1-7 1,0-1 1619,0 28 0,0-27 0,0-13 0</inkml:trace>
  <inkml:trace contextRef="#ctx0" brushRef="#br0" timeOffset="21324">22915 1828 20692,'-56'-2'56,"13"4"-56,34 17 33,24 18-5,5-11 0,5 0-45,-3 2 1,2 0-199,6 3 0,-1-1-121,1 17-132,-12-3-70,-9-2-2061,-44 3 2599,4-23 0,-10 0 0,20-22 0</inkml:trace>
  <inkml:trace contextRef="#ctx0" brushRef="#br0" timeOffset="21474">22957 1733 21308,'36'9'-1471,"-1"0"1,14 3-1,-34-6 1</inkml:trace>
  <inkml:trace contextRef="#ctx0" brushRef="#br0" timeOffset="21726">23534 1770 23908,'43'-26'-452,"0"-1"0,-6 8 0,-4 11 205,3 44 225,-19 8-1,-16 14 23,-7-12 23,-6 15-1177,5-11-2073,4-5 3227,14-20 0,-4-18 0,3-5 0</inkml:trace>
  <inkml:trace contextRef="#ctx0" brushRef="#br0" timeOffset="22307">25883 1830 17386,'5'37'228,"1"0"0,-1 0 0,1-2-228,6 20-1020,2 0 1020,12 4 0,-15-29 0,7 0 0</inkml:trace>
  <inkml:trace contextRef="#ctx0" brushRef="#br0" timeOffset="22626">26236 1849 21812,'8'-40'97,"0"-1"0,18 5 1,9 6-115,6 11 0,5 6-722,11 2 1,0 7 564,-13 8 1,-4 8-478,1 12 1,-10 11 465,-21 11 0,-14 6 188,-7-9 1,-5 1 0,-5-2-451,-13 12 0,-6-5 604,-4-7 0,2-8-57,6-2-88,18-11 32,10-10 576,49-6-1853,-3-11 1,5-3-477,7 2 0,2 0 1645,12-8 0,-5 1 0,-7 2 0,-10 2 0</inkml:trace>
  <inkml:trace contextRef="#ctx0" brushRef="#br0" timeOffset="23024">26921 1877 17823,'0'-10'2566,"0"3"-1915,0 7-327,24-37-212,-2 19 79,23-28-1,10 26-201,3 8-51,-23 9 1,-2 5-107,11 17-191,-18 23-78,-29 19 151,-7-25 1,-5 0 123,-4 3 0,-6-1 178,-16 9 1,-4-2 201,8-8 1,0-3-130,1-2 1,2-4 89,0 3-66,28-25 245,13-3-201,30-8-213,20-1-980,-21 3 0,-1 0-1777,19 0-3720,-25 10 6533,-22 1 0,-6-1 0,-1-3 0</inkml:trace>
  <inkml:trace contextRef="#ctx0" brushRef="#br0" timeOffset="24356">27572 2021 15291,'4'-1'1748,"-1"-1"-358,-3 2-1133,1 38-189,-1 5-444,0-5 1,1 2 375,4 20 0,-3-23 0,3-18 0</inkml:trace>
  <inkml:trace contextRef="#ctx0" brushRef="#br0" timeOffset="24573">28021 2040 20759,'3'-5'235,"-1"1"-235,-2 4-22,0 38-415,0-7-1143,0 9 0,0 4 1580,-2 15 0,2-11 0,-3-20 0</inkml:trace>
  <inkml:trace contextRef="#ctx0" brushRef="#br0" timeOffset="25773">30455 1995 19078,'-30'-20'628,"1"4"-460,8 12 23,-12 3-135,-1 5-101,-9 20 78,2 19-33,12 3 0,3 3 0,14-20 0,3-2 23,4-11-1,3-4 79,6-10 123,6-3 34,8-4-90,8-1-191,17-2-33,12 15-51,-21 5 1,-1 7-157,-3 5 0,-4 5 5,8 26 202,-21 0 45,-22-22-908,-20-1 919,-13-17 0,9-1 0,7-14 0</inkml:trace>
  <inkml:trace contextRef="#ctx0" brushRef="#br0" timeOffset="26356">30891 1968 12636,'6'-7'4246,"-1"1"-2352,-5 6-1300,0 0-179,1-3-57,-1 2-33,2-2-146,-2 2-123,0-1 0,1 0-56,0-1-11,1 1 22,-1 0 123,0 1-78,-5 1-56,-9 8 0,-9 4 23,-13 11-23,-3 3-11,1 1-113,6 6 35,20-3 89,13-4 0,23-7 22,13-9 79,12-1-56,9 3-34,-18-1 0,2 3-62,-8 3 1,-2 5-28,0 4 0,-7 4 55,-16 20 23,-36-2-22,-27-20-538,-5-6-998,1-11 1558,0-19 0,28 4 0,5-10 0</inkml:trace>
  <inkml:trace contextRef="#ctx0" brushRef="#br0" timeOffset="26473">31007 1940 14719,'0'0'0</inkml:trace>
  <inkml:trace contextRef="#ctx0" brushRef="#br0" timeOffset="26789">31479 1944 19561,'0'-3'1344,"-32"36"-1266,9 3-61,-1-3 0,0 5-6,8 7 1,5 1-12,5-2 0,3-1 0,3-1 0,5-3 33,19 16-22,6-35-11,2-10 0,-2-7-44,-5-20-338,-16-6-806,-42-6 1043,-8 9-623,-1 16 1,-1 6-1810,0 5 2577,3 2 0,32-3 0,8-3 0</inkml:trace>
  <inkml:trace contextRef="#ctx0" brushRef="#br0" timeOffset="27116">32015 2111 21420,'-43'2'269,"0"0"0,-7 14 0,6 10-236,19 10 1,5 6-34,-3 0 0,6 2-438,11 2 1,10-2 448,20 12 105,9-25 1,9-5-112,1-8 1,2-5 121,3 3 1,-3-7-39,3-21-402,-93-12-158,12 10 1,-6 2-415,-21-2 0,-3 4-597,15 4 1,1 3 1481,-10 1 0,3 0 0,1 2 0,-3 0 0</inkml:trace>
  <inkml:trace contextRef="#ctx0" brushRef="#br0" timeOffset="29905">11618 6407 18126,'-1'53'311,"0"1"0,2-3 0,0 3 0,2 0-827,2-5 1,2 0-1,1 0 296,3 8 1,3 1-1,-2-5 1,0-3-1,1-7 1,13 7 0</inkml:trace>
  <inkml:trace contextRef="#ctx0" brushRef="#br0" timeOffset="30306">12175 6554 20860,'23'-32'-12,"0"-1"1,3 4 0,2 8-45,34 19-112,-17 15 0,-2 10-247,-12 11 1,-5 5 403,2 3 0,-10 3-455,-19 8 0,-14-1 510,-3-13 1,-8-3 213,-13 6 0,-3-3-236,13-12 1,1-2 22,-3-3 0,10-2-12,25-9 12,41-11-34,9 0-5,-19 0 0,1 2-6,15 6 617,-1 22-605,-32 22 55,-17 2-67,-32 4-157,-8-23-605,2-9-2644,6-12 3406,12-8 0,9-6 0,6-1 0</inkml:trace>
  <inkml:trace contextRef="#ctx0" brushRef="#br0" timeOffset="30673">13150 6520 21219,'-23'62'-6,"-1"0"0,1 0 1,0 0-1,0 1 1,7-5-1,6 0-66,3-4 0,0 13 1,3 1-1,6-10 0,10-22-107,20-26 0,6-14 117,0-4 1,-3-6-130,4-24 46,-17-20-12,-49 12-28,-3 24 0,-7 5-62,-4 11 1,-2 6-584,-4 5 1,2 5-3036,-10 15 3865,15-4 0,20-8 0,10-6 0</inkml:trace>
  <inkml:trace contextRef="#ctx0" brushRef="#br0" timeOffset="31155">13498 6654 15919,'0'-7'3339,"0"0"-2779,0 7-168,0 0-280,34-32 0,-9 21-90,10-9 1,5 5-23,15 29-56,-1 8-67,-19 22-191,-26 6 258,-15-12 0,-6 2 84,-4-5 0,-2-1 11,-2 1 1,0-3 27,-12 3-45,21-21 12,17-12-12,7 2 12,11-1-23,28 9-22,3 17 0,-1 3 11,-19 13 33,-25-5 90,-21 0-84,-6-12 1,-5-1-163,-16 8-3334,8-14 0,2-7 3457,5-20 0,6 3 0,15-12 0</inkml:trace>
  <inkml:trace contextRef="#ctx0" brushRef="#br0" timeOffset="31456">14498 6617 20748,'-37'15'541,"0"-1"1,0 4-1,3 7-479,-3 25 0,5 8-948,9-13 1,3 2 888,4-5 1,1 4 0,4-4-4,4 3 0,6-4 0,6-2 0,5-3 553,17 23-609,7-33 0,6-8 173,-1-9 0,1-7-89,4-11 0,-5-10 0,-11-9 0,-10-5-28,-16-32-28,-16 34 0,-7 4-856,-34 4-1811,11 16 0,-1 5 2695,-17 5 0,1 1 0,43 3 0</inkml:trace>
  <inkml:trace contextRef="#ctx0" brushRef="#br0" timeOffset="31955">17388 6280 18507,'3'10'1031,"0"21"0,-3 9-936,0 0 0,0 3-95,1 13 0,1 2-1068,1-2 1,2-4 53,1-15 1,4-4 1084,11 1 0,1-4 0,-2 3 0,13-8 0</inkml:trace>
  <inkml:trace contextRef="#ctx0" brushRef="#br0" timeOffset="32455">18075 6170 20501,'-37'0'258,"1"2"-180,-9 9-89,1 12-22,0 7 21,7 12 1,10 2 11,3 6-56,4 3 17,12-19 0,3 1 28,3 19 67,17-6 100,3-24-77,14-25-57,-3-11 57,29-19-91,-28 17 1,2 2-73,5-2 0,-1 5-39,13 12-56,-20 17 123,-22 17 33,-9 8 23,-11 6-11,-4-14 0,-4 1-409,-2-5 0,-1-1 420,-2-2 0,1-4 0,-5 5 0,17-26 0</inkml:trace>
  <inkml:trace contextRef="#ctx0" brushRef="#br0" timeOffset="32739">18380 6352 22014,'37'-22'-45,"0"-1"0,0 5 1,0 7-662,23 29-17,-29 6 1,-6 9 598,-15 10 1,-7 3 145,-2 0 1,-5 0-159,-13 3 0,-5-4 309,3-15 1,0-4-17,-10 18 5,10-13-588,18-13-4997,46-20 5423,8-11 0,1-2 0,-20 1 0</inkml:trace>
  <inkml:trace contextRef="#ctx0" brushRef="#br0" timeOffset="33074">19229 6208 20154,'-46'-3'664,"0"0"1,4 4 0,1 4-637,8 8 0,4 7-61,-7 32-538,17 1-91,41-4-323,27-25-203,15-9 454,-31-10 0,3-3 470,10-5 1,0-3 610,-10-2 1,-2-2 1400,27-8-426,-34 2-896,-25 13-168,-9 9 22,-5 9 22,-23 33-285,21-16 0,1 3-975,-4 10 0,8 1-3328,14-7 0,8-4 4286,20 10 0,3-26 0,-13-19 0</inkml:trace>
  <inkml:trace contextRef="#ctx0" brushRef="#br0" timeOffset="33373">19945 6146 21992,'-36'28'157,"0"0"0,-1-1 0,-12 13 0,5 1-169,18-9 1,6 3-96,2 13 1,11 2-393,18-6 1,8-2 195,-4 0 0,7-5-164,15-12 1,3-8 388,19-8 78,-4-17 272,-12-5 714,-12-21-315,-36-2-683,-22 17 1,-12 5-1104,-14 5 1,-4 5-1019,3 5 1,1 2 2132,5 1 0,9 1 0,15 1 0,15-6 0</inkml:trace>
  <inkml:trace contextRef="#ctx0" brushRef="#br0" timeOffset="33856">22161 5924 19258,'-2'62'112,"-1"0"0,2-4 0,0-3-241,-1-21 0,3-2-3384,4 9 1,4-2 3512,8 9 0,1-4 0,-4-35 0</inkml:trace>
  <inkml:trace contextRef="#ctx0" brushRef="#br0" timeOffset="34056">22484 5913 20983,'-12'60'-97,"0"0"0,2-4 0,6-4-1505,18 5-2914,9-5 4516,10-8 0,-13-20 0,-3-10 0</inkml:trace>
  <inkml:trace contextRef="#ctx0" brushRef="#br0" timeOffset="34439">22783 5852 21342,'0'65'-258,"-1"1"0,12-7 1,9-6-96,6-14 0,7-6-551,5-8 0,2-8-49,21-5 674,-19-14 0,-2-6 296,-7-10 0,-2-4 302,-1 2 0,-4-3 948,-1-36-35,-23 24-55,-5 9-721,-3 13-98,-8 17-134,-13 37-224,11-7 0,1 2-157,1 3 1,2 1-496,1 4 1,4-3-1433,9 16 2084,15-24 0,2-2 0,-6 0 0,23 0 0</inkml:trace>
  <inkml:trace contextRef="#ctx0" brushRef="#br0" timeOffset="34839">23639 5914 21174,'-2'-43'291,"1"-1"0,-2 4 1,6 5-382,26-7-291,23 30 140,-15 25 1,-2 10 122,-6 2 0,-4 6-243,-3 14 1,-10 2 360,-13-9 0,-7 1 245,-2 8 1,-2 2-117,2-8-1,0 0-111,0 1 0,6-3 84,23 3-101,4-28 0,15-30 387,-12-13-756,-5-33 278,-26 4 35,-10 2-11,-24 26 22,-2 25 23,-4 8-202,3 6-1949,4 11-3363,23 2 5536,17-4 0,7-7 0,5-9 0</inkml:trace>
  <inkml:trace contextRef="#ctx0" brushRef="#br0" timeOffset="35505">23970 5510 19157,'6'-50'2375,"-1"11"-1826,-5 37-459,-17 43-34,-4 10-45,1-3 0,-4 7-801,2-4 1,-2 4-1,2-2 793,5-11 1,2-1 0,-1 1-4,-3 11 0,0 3 0,4-6 242,3-3 0,9-4-248,12 4 1,12-4-7,8-13 1,8-7 11,17-3 0,4-11 0,-8-12 0,-2-8 6,-1-8 0,-7-5 16,-3-26-28,-23 12 1,-9-2-7,-16 1 1,-10 3-45,-15-2 0,-7 5 0,-2 8 0,-4 9 545,-8 10 0,2 7-763,15 4 0,3 4-1319,-3 7 0,5 5 1593,8 15 0,-2-6 0,40-12 0</inkml:trace>
  <inkml:trace contextRef="#ctx0" brushRef="#br0" timeOffset="35872">24389 5814 20356,'-7'-55'302,"1"1"1,11 9 0,8 6-404,26 6-11,21 34-68,-19 27 107,-20 13 0,-9 10 90,-13 12 0,-9 5-200,0-12 1,-4 2-1,-1-1 347,-1-4 0,-2 0 1,1-4-160,-7 4 1,8-6 61,24 9 171,29-41-305,5-21 0,4-10 44,-1-13 1,-3-7-6,-1 1 0,-5-4-417,-7-8 1,-12-1-27,-30-16-514,-18 10-265,6 32 1,-7 5 1249,-17 2 0,0 4 0,1 0 0,-16 6 0</inkml:trace>
  <inkml:trace contextRef="#ctx0" brushRef="#br0" timeOffset="36738">26662 5878 14911,'0'-3'3540,"0"0"-2801,0 3-806,1-7 67,3 17 359,10 32-258,-5-2 0,-1 5-85,4 15 1,-1 0-584,-2-9 0,0-2-789,0-5 0,0-7 1356,9-1 0,-7-17 0,-2-11 0</inkml:trace>
  <inkml:trace contextRef="#ctx0" brushRef="#br0" timeOffset="37454">27076 5753 17633,'0'-5'2812,"0"1"-1613,0 4-1042,0-14-11,0 11-124,-4-10-22,-11 13 34,-18 10-34,-3 0 0,-10 10 0,-3 6-11,15-6-12,-8 10 12,25-13-11,5-2 33,8-7 11,4-2 45,0 0 90,7 22-78,-4 23-68,1-13 0,-2 2-11,-2-4 0,-3-1 22,-3 29-22,-2-31-22,4-8 56,9-15 78,24-27-90,6-6-22,-9 2 0,2 0-22,19-6-1,0 8-10,-4 9-46,1 22 23,-21 28-6,-20-7 1,-7 2-40,-10 8 0,-7 0-151,0-9 0,-3-2-342,0-5 1,0-5-1323,-4-5 1916,4-17 0,12 0 0,3-9 0</inkml:trace>
  <inkml:trace contextRef="#ctx0" brushRef="#br0" timeOffset="37855">27520 5871 12714,'9'-5'6510,"-1"2"-4841,-8 3-750,-12-32-661,-16 24-247,-3-21-11,-7 35-78,17 3-68,14 18 157,44 7 23,4 3-245,-5-16 0,3-2 211,18 13-33,-8 3-651,-14 2 437,-21 13-985,-42-9-8599,-23-7 9739,-8-30 1,17-6 0,27-11 0</inkml:trace>
  <inkml:trace contextRef="#ctx0" brushRef="#br0" timeOffset="37971">27593 5825 17970,'35'-15'-75,"0"1"0,-3 1 0,-1 3 75,27 5 0,-31 2 0,5 3 0</inkml:trace>
  <inkml:trace contextRef="#ctx0" brushRef="#br0" timeOffset="38255">28004 5737 21756,'-12'57'145,"-1"0"1,5-2 0,7-2-258,11-2 0,9-4 61,8-14 1,4-6 61,1-8 1,2-9 10,8-14 1,-4-13 10,3-32-168,-24 7 1,-7-4-28,-11 7 0,-8 1-236,-6 0 1,-5 6-746,-28 0-433,-1 16-2402,4 9 3978,10 10 0,16-3 0,9 3 0</inkml:trace>
  <inkml:trace contextRef="#ctx0" brushRef="#br0" timeOffset="38657">28885 5679 20927,'-35'-20'519,"0"-1"0,0 3 0,0 5-474,-23 5-34,19 11 1,2 4-46,-16 19 0,7 3-111,36 5-12,29-16-22,40-7 162,-21-10 0,2-5 56,5-4 1,-2-4 27,17-10 0,-31-8 45,-23 11 34,-5 2-46,-5 5-111,-6 4-34,-4 12 68,-3 24-23,7 26 0,5 4 5,7-24 1,4-1-6,6 17-1417,4-15 0,6-2 1417,6-7 0,1-3 0,9 21 0,2-27 0</inkml:trace>
  <inkml:trace contextRef="#ctx0" brushRef="#br0" timeOffset="38922">30988 5628 17666,'51'-1'-3205,"0"1"1,-8-3 0,0-1 3204,8-1 0,-4-2 0,-6-2 0,-4 0 0</inkml:trace>
  <inkml:trace contextRef="#ctx0" brushRef="#br0" timeOffset="40904">3760 11593 9610,'-5'-1'1379,"0"1"-1357,5 0-100,-16-2-752,12 3-77,-13 4-303,17 4 1210,0 1 0,0-4 0,0-4 0</inkml:trace>
  <inkml:trace contextRef="#ctx0" brushRef="#br0" timeOffset="42455">3680 11687 16927,'3'49'329,"1"-1"1,-1 1-1,0 7 1,-1 3-1,1 1-304,-1-9 0,0 2 1,0 0-1,-1-2-702,-2 6 0,-1-2 0,-1-2 677,-2 15 0,-3-9 12,-6-7 2470,5-28-1372,-1-53-763,2-11 0,1-6-308,0-7 0,-1-4-345,1 10 0,1-3 0,0 2 311,-1-13 1,2 0-6,1-1 0,1 1 11,3 4 1,5 3-35,10 2 1,11 9-12,9 23 1,7 13-242,17 21 1,1 14-238,-6 7 0,-6 10 243,-15-7 0,-3 4 0,-6-1 34,-4 5 0,-6 1 184,-5 15 1,-9 0-39,-12-9 0,-9-3 234,-12 4 1,-8-8-146,1-16 0,-4-10-73,-5-8 1,0-6-635,-12-5-1993,16-6-3381,20-5 6081,16-8 0,9 7 0,1 0 0</inkml:trace>
  <inkml:trace contextRef="#ctx0" brushRef="#br0" timeOffset="42655">4359 12087 17801,'14'-5'-3277,"-7"1"0,0 4 0</inkml:trace>
  <inkml:trace contextRef="#ctx0" brushRef="#br0" timeOffset="43038">4898 11380 20658,'8'53'4,"0"-1"0,0 1 0,0 0 1,-1 0-1,1 2 0,-1 1 1,1 0-1,0 0-1161,1-1 0,1 0 1,0 0-1,0 0 0,-2 1 1029,1 2 0,-2 3 1,0-2-1,0-1 1,-3-4-19,0 10 0,-1-5 0,-2 2 315,-2-10 0,1 1 0,-2 0 0,-1-5-169,-1 22 0,-6-10 1080,-5-13 1,-5-18-565,-19-48-309,11-22 1,2-10-362,-1 1 1,1-3 209,2 3 0,-1-3 0,3 0-53,5 7 1,2 0 0,2-1-669,0-3 0,2 0 1,6 4-821,9-1 1,9 6-2858,8 12 0,6 5 4897,5 6 0,1 4 0,6-5 0,-4 4 1</inkml:trace>
  <inkml:trace contextRef="#ctx0" brushRef="#br0" timeOffset="43171">5387 12009 14111,'8'-7'258,"-2"1"674,-6 6-932,0 0 0,0 0 0</inkml:trace>
  <inkml:trace contextRef="#ctx0" brushRef="#br0" timeOffset="43457">6493 11118 16109,'12'54'634,"0"-1"0,1 1 0,-2 1 1,0 0-1,-4-1-616,-5-7 1,-2-2 0,-2 4-458,1 3 1,-1 4-1,0 2 1,0-2-378,2-3 1,-1-1 0,2 0 0,1 0 815,2 4 0,1 0 0,1-2 0,0-5 0,-3 16 0,4-12 0,20-3 0</inkml:trace>
  <inkml:trace contextRef="#ctx0" brushRef="#br0" timeOffset="43857">6921 12155 22732,'-7'-39'276,"1"0"0,0 2 0,0 1-265,-1-1 1,0-1-57,-4-5 0,-1-1 45,0 2 0,1 2 0,-1 3 0,0 5-45,0 11-145,5 12 156,1 26 23,3 43-84,9-19 0,5 2-326,12 6 1,6-3 229,-1-11 1,4-8-311,9-8 1,2-10 214,-9-11 0,-1-6 291,12-8 1,-1-6 156,-9-3 1,-3-3 627,0-2 0,-5 0-409,-2-9-101,-23 20-246,-2 15 228,0 5-262,0 11 0,0 26-414,7 13-3497,17 9-5920,-1-20 9736,14-19 1,-22-16 0,-3-5 0</inkml:trace>
  <inkml:trace contextRef="#ctx0" brushRef="#br0" timeOffset="44039">7658 11252 22676,'6'45'100,"0"0"1,1 7 0,0 2-180,1 2 1,0 6-1752,-4-13 0,0 6 0,-1 0 0,0-3 1830,-1 3 0,-1-2 0,-1-1 0,2 2 0,-1 0 0,-1-7 0,-4 13 0</inkml:trace>
  <inkml:trace contextRef="#ctx0" brushRef="#br0" timeOffset="46571">12764 10883 19561,'10'62'-385,"0"0"0,-2-11 0,-1 0-2394,-3 2 0,0 0 2779,-3-11 0,0-4 0,0 8 0,-1-12 0</inkml:trace>
  <inkml:trace contextRef="#ctx0" brushRef="#br0" timeOffset="51520">17637 10203 18194,'-6'56'35,"1"1"1,-1-1 0,1-10 0,0-1 0,3-3-1342,8 14 1,2-6 1305,4 14 0,-6-28 0,-2-13 0</inkml:trace>
  <inkml:trace contextRef="#ctx0" brushRef="#br0" timeOffset="51704">17978 10527 19628,'0'-5'448,"0"1"-3294,0 4 2846,-6 5 0,5-3 0,-5 3 0</inkml:trace>
  <inkml:trace contextRef="#ctx0" brushRef="#br0" timeOffset="52157">18868 10105 18440,'0'-8'2700,"0"1"-2476,0 7-224,-23-25-11,3 18-11,-24-16 11,-17 38-23,-1 9 17,23 0 0,2 3 0,9-3 1,3 2-132,2 6 1,3 2 147,5-3 0,0 2-17,-3 15 0,1 2-39,5-7 0,4 0-23,3-1 1,4-3 78,15 2 101,17-34-78,5-23-1,-4-3 1,5 0-40,3 2 0,3 4-62,10 0 1,-1 9-421,-7 16 1,-4 9 330,8 23 293,-33-14 0,-9 2-136,-14 13 11,-19 10-1177,-15-16 1177,-15-11 0,24-15 0,6-18 0</inkml:trace>
  <inkml:trace contextRef="#ctx0" brushRef="#br0" timeOffset="52620">19164 10276 19897,'-10'40'231,"0"-1"1,-1 12-1,7-1-214,13-12 0,8-3-107,8 1 0,5-5-61,3-10 0,3-9-408,6-12 1,-1-8-36,20-16 482,-33 4 0,-4-3 112,15-26 215,-25 13 0,-5-1 1107,-6-18-358,-14 6-930,-5 37 44,-2 30-22,5 17 147,6 2 1,2 5-1017,1 3 1,6 1-3967,8 8 0,6-2 4779,-1-15 0,3-5 0,17 5 0,-14-32 0</inkml:trace>
  <inkml:trace contextRef="#ctx0" brushRef="#br0" timeOffset="52954">20030 10168 21947,'-51'18'183,"0"0"0,9 4 0,6 5-385,8 2 0,8 3-1041,16 26 55,29-31 308,8-16 1,6-8 879,-3-11 0,2-6 1036,3-2 1,-2-4 308,9-25-416,-26 10-424,-18 24-135,-3 9-303,-10 34-134,-1 34-174,4-30 0,1 1-619,1 7 0,5-1-1897,16 8-4750,11-11 7507,14-15 0,-17-13 0,-4-7 0</inkml:trace>
  <inkml:trace contextRef="#ctx0" brushRef="#br0" timeOffset="53221">20434 10268 22664,'-6'-7'1087,"1"0"-1199,5 7-515,37-25-57,-2 15-644,11-5 1,3 1 514,-14 9 1,-2 5 722,30 10 1154,-32 5-245,-32 15 9,-6 3-155,-7 22-707,6 11-4882,7-27 1,2 0 3588,9 17 1,0-22-1,-1-25 1</inkml:trace>
  <inkml:trace contextRef="#ctx0" brushRef="#br0" timeOffset="54037">22951 10093 18261,'9'42'724,"0"1"1,-1-2-1,-1-2-612,0 17-90,-4-13 1,1 3-2449,-1-4 0,1-1 2426,-1-1 0,-1-3 0,2 7 0,-3-34 0</inkml:trace>
  <inkml:trace contextRef="#ctx0" brushRef="#br0" timeOffset="54221">23321 10320 20389,'-3'-6'1435,"1"1"-4237,2 5-3528,-5 2 6330,4 2 0,-4-2 0,5 1 0</inkml:trace>
  <inkml:trace contextRef="#ctx0" brushRef="#br0" timeOffset="54437">23711 10002 22126,'-4'48'-1311,"-1"1"0,0-1 0,-2 20 0,3-5 1311,7-23 0,1-6 0,-2 8 0,5-12 0</inkml:trace>
  <inkml:trace contextRef="#ctx0" brushRef="#br0" timeOffset="54788">24091 10038 21521,'11'-44'108,"0"0"1,0 5-1,3 7-220,15 12-964,13 19 169,-17 49 896,-26-4 0,-8 5 111,-1 2 1,-5 0-139,-12 5 1,-2-3 233,13-19 0,2-2-73,3 2 0,6-2 91,22 7-13,17-21-145,8-33-33,0-24-23,-22-6-314,-13 12 0,-7-1-1815,-14 4 1,-7 1 2128,-6-2 0,-4 5 0,-18-3 0,4 18 0</inkml:trace>
  <inkml:trace contextRef="#ctx0" brushRef="#br0" timeOffset="55120">24605 9980 23639,'-17'-50'-739,"14"10"346,37 35-537,21 2-123,-6 1 907,-2 7 146,-24 3 112,-15 7 303,-7 5 537,0 21-403,-6 14-482,0-18 0,0 2-67,-4 26-145,0-6-1054,7-19-1602,9-5-7030,7-10 9390,11-10 0,-9-9 0,-1-6 1</inkml:trace>
  <inkml:trace contextRef="#ctx0" brushRef="#br0" timeOffset="55654">26532 9825 19112,'-1'52'317,"0"1"1,1-3 0,0-4-330,-1 14-2313,5-21 0,2 0 2325,5 12 0,1-4 0,-3-33 0</inkml:trace>
  <inkml:trace contextRef="#ctx0" brushRef="#br0" timeOffset="55822">26966 10038 20300,'-7'-3'537,"2"1"-1433,5 2-367,0 0 1,0 0 0</inkml:trace>
  <inkml:trace contextRef="#ctx0" brushRef="#br0" timeOffset="56121">27410 9815 19986,'-36'36'205,"0"0"1,5-9-1,10 0-205,33 20 11,14-22 34,34-10-17,-28-18 0,2-6 28,3-3 0,-3-4-11,9-21-23,-31-11-234,-30 26-752,-14 0-3484,-24 17 4448,19 8 0,-1-2 0,28 2 0</inkml:trace>
  <inkml:trace contextRef="#ctx0" brushRef="#br0" timeOffset="56488">27945 9546 19717,'-16'48'106,"1"1"1,2-6-1,-1 2 1,3-1-79,-1 11 0,5 0-6,6 6 1,6-3-7,4-21 1,7-7 28,36 1 0,-6-30 45,3-13-79,-3-8 22,-1-19-77,-33-2-819,-43 6 627,-20 14 23,11 17 1,0 6-1491,-19 5 1703,-1 3 0,30-2 0,4-2 0</inkml:trace>
  <inkml:trace contextRef="#ctx0" brushRef="#br0" timeOffset="57004">28335 9547 19919,'0'62'-23,"0"0"1,6-7 0,8-7-1105,4-18 1,5-6 667,25 5 459,11-31 34,-17-12 100,7-29 393,-31 15 0,-2-2 246,2-5 0,-2 1-124,-3-16 69,-6 20-326,-5 23-291,-1 5-23,-3 30-44,-9 23-34,2 9-140,1-25 0,0-1-1183,2 13-749,3-4-2634,12-7 4706,9-10 0,-5-12 0,3-7 0</inkml:trace>
  <inkml:trace contextRef="#ctx0" brushRef="#br0" timeOffset="57404">28995 9485 20647,'21'-55'149,"-1"0"1,9 7 0,6 9-459,6 16 1,3 10 151,-8 7 0,-4 7-78,14 22 213,-45 23 106,-26 5 0,-13 6-92,10-15 1,-2 0 0,-1 1 130,-4 8 0,-1 2 1,3-2-91,8-9 1,2-1-1,8-3-11,7-1 1,11-6 257,32 0-224,14-33 11,-14-13 0,-3-9 118,-5-6 0,-6-7-85,-1-13 1,-8-4-101,-12 9 0,-9 3-175,-8 0 0,-7 6-351,-29-1-292,14 23 0,-2 7 818,-23 19 0,11-8 0,28 17 0</inkml:trace>
  <inkml:trace contextRef="#ctx0" brushRef="#br0" timeOffset="58320">30812 9124 17778,'0'-8'1692,"0"2"-1209,0 6-215,-4 57-201,4-23 1,-1 4-208,-2 26 0,2 3 140,6-8 0,1-4 0,-5-18 0,1-5 0,9 9 0</inkml:trace>
  <inkml:trace contextRef="#ctx0" brushRef="#br0" timeOffset="58486">31193 9522 19874,'0'0'0</inkml:trace>
  <inkml:trace contextRef="#ctx0" brushRef="#br0" timeOffset="58805">31524 9119 20725,'-44'43'265,"0"0"1,8 2-1,10 2-304,17 7 0,9-1-337,5-13 0,7-4 331,8-8 0,4-6 247,22-6-158,19-17 216,-10-25-148,-7-18-112,-28-3-79,-31 2-728,-15 21-806,-14 8-2029,-2 8 3642,3 7 0,16 1 0,9 0 0</inkml:trace>
  <inkml:trace contextRef="#ctx0" brushRef="#br0" timeOffset="59021">31957 9179 19594,'-1'61'-38,"-1"1"1,1-4 0,0-6-2809,1 6 2846,2-6 0,-2-23 0,1-9 0</inkml:trace>
  <inkml:trace contextRef="#ctx0" brushRef="#br0" timeOffset="59355">32374 9215 22081,'-33'28'7,"0"1"1,3-3 0,10 2-400,33 32 56,7-23 212,5-15 1,5-5 134,20-16 180,4-24-1,-24-6-145,-18-14-45,-18 13-1345,-30 0-8486,-18 15 9652,0 5 1,12 10 0,31 2 0</inkml:trace>
  <inkml:trace contextRef="#ctx0" brushRef="#br0" timeOffset="59740">32758 8988 21644,'21'-50'684,"4"12"-718,6 37-548,18 28-1301,-15 24 1541,-20-8 1,-7 3 341,-8-7 0,-6-1 112,-6 1 0,-4-5 751,-15 4 11,0-5-370,22-8-191,35 4-268,12-6-45,-7-9 0,0 1-67,9 13 22,-11 6-358,-13 5-34,-35 19-712,-11-30 1,-10-3 1148,2-6 0,-5-2 0,3-1 0,-3-1 0,2-3 0,1-7 0,0-1 0</inkml:trace>
  <inkml:trace contextRef="#ctx0" brushRef="#br0" timeOffset="91952">2570 14975 19168,'-50'-16'254,"1"0"0,1 4 0,2 11-170,-1 31 0,3 15-1665,10-7 1,2 5-1,1 0 1566,-1 1 0,1 0 0,4 1 15,3 3 0,3 2 0,5-4 435,6 2 1,6-3-436,9-5 0,4-2-12,1-5 1,8-3-309,19 2 0,9-8-1445,9-7 0,6-9 1765,-13-7 0,4-3 0,-5-1 0,2 0 0,-5-3 0,-11-7 0,0 0 0</inkml:trace>
  <inkml:trace contextRef="#ctx0" brushRef="#br0" timeOffset="92303">2676 15444 17297,'-6'40'29,"-1"1"1,2-5 0,7-4-41,25 1-986,22-17 482,3-15 235,4-20 179,-21-15 101,-7-4 22,-10 0 1715,-8-2 235,-7 19-1827,-8 5-156,-2 40 11,-1 4 0,2 25-795,6-7 795,9 15 0,-7-31 0,7 3 0</inkml:trace>
  <inkml:trace contextRef="#ctx0" brushRef="#br0" timeOffset="92737">3123 15692 20647,'-5'-25'-672,"6"4"414,19 18 247,0-1-11,0-4 44,7-11 34,-3 0-157,3 1 1,-8 6 77,-4 19 12,-1 6 11,1 10 0,-1 3 11,7 9-11,-2-12 11,1-1 90,-2-18 67,-1-18 179,10-31-123,-11 14 0,2-1-146,3-4 1,1 2-236,16-11-302,-5 54-258,-12 15-594,-2 27-1624,-4-16 2935,3-4 0,-7-15 0,-2-5 0</inkml:trace>
  <inkml:trace contextRef="#ctx0" brushRef="#br0" timeOffset="93303">3893 15596 18014,'-10'30'45,"3"-6"-78,7-20 55,0-2 1008,0-1-1164,3 1 168,2 3-23,5 2-22,5 1 22,1-1-22,4-3-45,10-2 56,-6-6 11,5-4 67,-8-18-55,-7-7 55,-3-1 168,-7 5 293,-4 15-58,0 6-582,0 12 101,0 8-11,1 12 11,2 5-537,7 10-2142,11-6 24,23-7 2655,19-32 0,-22 1 0,-1-14 0</inkml:trace>
  <inkml:trace contextRef="#ctx0" brushRef="#br0" timeOffset="93504">4431 15126 20770,'-36'-36'-11,"12"48"22,30 26 0,9 12-11,-6-1 0,2 1-513,4 7 0,1-1-109,-5-15 1,-1-1-4295,4 8 1,1-3 4677,8 13 1,-3-8 0,-9-39 0</inkml:trace>
  <inkml:trace contextRef="#ctx0" brushRef="#br0" timeOffset="94020">4798 15284 19807,'-24'45'-333,"1"-1"1,0-3 0,9-4-49,21 4 381,12-19 134,15-15 516,10-27-168,-9-1-303,-5-3-156,-15 16 10,4 5-22,4 7 1,3 1-12,7 1-550,3-2-211,8-4-338,6-3-341,-15-5 0,-2-4-3467,12-29 5400,-23 5 0,-8-4 1148,-15-9 1,-7-1-821,1 6 0,-2 3 272,-4 1 0,-1 4 307,1-1-167,2 12-1346,4 18 113,2 17 34,3 21-34,8 16-1109,5 10-258,7 4-3479,-5-15 0,-2 0 4846,2 17 0,0-2 0,-13-40 0</inkml:trace>
  <inkml:trace contextRef="#ctx0" brushRef="#br0" timeOffset="94187">5179 15308 21005,'0'-11'494,"0"3"-483,0 8 0,49-10-11,-16 13-678,10-1 0,2 4-4476,2 18 5154,-5 1 0,-23-9 0,-17-12 0</inkml:trace>
  <inkml:trace contextRef="#ctx0" brushRef="#br0" timeOffset="94302">5381 15112 14395,'0'0'0</inkml:trace>
  <inkml:trace contextRef="#ctx0" brushRef="#br0" timeOffset="94770">5618 15099 19908,'43'27'-281,"1"-1"1,-2-4 0,-3-4 157,9 1 123,-3-12 56,-12-16-34,16-15 146,-3-11 337,-1 0-180,-13 3-101,-17 14 45,0 1-157,-2 4-23,8-5-66,3 0-23,2-11-45,-8 5-34,-8-3 79,-13 9 34,-5 6 280,-3 5 56,-11 7-79,-8 26-145,1-2-146,1 23-12,13-9-1691,8 15 1703,36-12 0,-21-6 0,25-19 0</inkml:trace>
  <inkml:trace contextRef="#ctx0" brushRef="#br0" timeOffset="95220">6960 14803 17241,'-4'-2'1221,"2"36"-840,4 23-342,0-21 1,0 2-18,0 3 0,1-2 12,1 17 33,-1 7 23,-2-24 269,1-5-326,-1-40 505,-1-20-68,-1-21-335,-6-19-350,0 7 1,-2-7 318,5 22 1,0-1 0,0-1 18,-1-4 0,0-2 1,3 4-108,5-7 1,8 8-50,29 8 10,13 47-145,1 22 0,1 12-1215,-23-9 0,-4 3 0,0 1 580,0 0 0,0 1 0,-6 1-531,2 21 1,-13-2-41,-19-16 1,-7-3 774,-3-1 0,-3-1 599,-5-4 0,-5-2-337,-12 1 1,-1-6 336,11-10 0,2-2 0,-28 9 0,37-22 0</inkml:trace>
  <inkml:trace contextRef="#ctx0" brushRef="#br0" timeOffset="95687">7462 14437 19908,'16'-48'1008,"7"28"-975,12 59 30,-10 0 1,3 10 0,-3 5-689,-6-5 1,-2 3 0,-1 3 0,-2 2 619,-1 2 1,0 3-1,-2 3 1,-1-1 0,-3-3-704,-1 6 0,-3-2 0,-3 0 0,-2-2 646,-3-2 0,-2-1 1,-3-2-1,-1-6-179,-6 12 0,-2-8 455,2-10 1,0-6-215,-14 8 67,-18-47 22,17-32 1,1-17-42,6 4 1,2-7 0,1 0-4,3 1 1,3-1-1,2 0-30,2-2 0,4 0 0,6 5-15,8 3 0,11 4 634,20-7 1,13 4-635,-5 20 0,6 4 0,-3 0 0,4-8 0,-2 3 0,2 14 0,-1 0 0</inkml:trace>
  <inkml:trace contextRef="#ctx0" brushRef="#br0" timeOffset="96187">5146 16250 20994,'-48'0'302,"1"1"1,-1 6 0,5 9-258,8 16 0,5 9-618,-1 6 0,3 7 558,9-1 0,3 6 0,9-1-198,10-5 0,7 0 1,3-1-102,-3 1 0,2-1 0,7-7-319,10-9 1,7-6 0,1-7-640,9-6 1,2-10-2959,1-5 0,1-6 4230,1-7 0,-3-2 0,7-4 0,-14-5 0</inkml:trace>
  <inkml:trace contextRef="#ctx0" brushRef="#br0" timeOffset="96854">5765 16410 19246,'-34'-53'1670,"9"11"-1468,15 34-202,6 6-78,3 14 89,7 18 0,5 8 17,-1 2 0,1 3-497,2 0 0,1 3 0,0-1 475,7 17 0,-1-1 33,1 0 0,1-1-287,-1-4 0,1 3 237,-5-11 0,0 1 0,-3 1-51,-1 15 1,-3-1-24,-2-2 1,-8-4 84,-10-14 0,-8-9 11,-28-12 101,-11-13-55,-6-28-57,28 2 0,2-4-17,-2-8 0,3-8-66,7-3 1,1-6 0,6-1 52,7-1 0,4-1 1,3 0-24,-1 0 1,3 0 0,5 1-703,15-16 0,10 8 122,-2 22 0,6 3-1698,3 3 0,4 1 1,-1 1 2330,8-3 0,-2 2 0,2-1 0,-5 4 0,0 4 0</inkml:trace>
  <inkml:trace contextRef="#ctx0" brushRef="#br0" timeOffset="97053">6110 16140 22698,'17'53'-58,"1"1"1,-1-1-1,1 0 1,-1 0-1,-6 5 1,-3 1 0,-2 0-1,-1-1 1,1-5-1,2 11 1,-1-5 0,-4-1-1,-10-8 1,-1 1-1,1 0 1</inkml:trace>
  <inkml:trace contextRef="#ctx0" brushRef="#br0" timeOffset="110336">12148 14347 19280,'53'-7'74,"1"1"0,-1 0 0,2-1 0,1-1 0,-1 0-340,-4-3 1,0 0 0,0 0-2642,2 0 0,0 1 0,-1 0 2907,-2 1 0,-2 0 0,-4 2 0,-1 0 0,-6 1 0,13-1 0</inkml:trace>
  <inkml:trace contextRef="#ctx0" brushRef="#br0" timeOffset="117202">17264 13258 8389,'9'0'1020,"-2"0"-169,-7 0-436,0 0 1938,12 12 101,-9-9-1054,10 9-560,-13-13 1,0-4 168,0-5-696,-1 3-33,0-1-459,-2 10 179,2 42 23,1 4-341,0-5 0,0 3 295,0-5 1,0 0-768,-1 17 1,3 2 729,5-10 0,0-2 0,-5-6 1,0-4-1,12 4 0</inkml:trace>
  <inkml:trace contextRef="#ctx0" brushRef="#br0" timeOffset="117437">17686 13625 19437,'0'-1'-605,"-3"1"0,9-3 0</inkml:trace>
  <inkml:trace contextRef="#ctx0" brushRef="#br0" timeOffset="118037">18355 13215 18171,'4'-55'2006,"-8"8"-1648,-6 35-22,-26 4-258,-18 35-84,15 1 1,1 4-12,7 2 1,3 3-156,2 5 1,7-1 115,7 11-975,40-1-201,27-23 901,-12-20 0,4-9 342,0-11 0,-3-7 79,-9 1 0,-5-3 370,10-27 32,-28 17 842,-7 6-543,-4 10-780,-3 23 11,-2 13 23,0 22-45,1 7 0,2 5 11,3 4-353,3-18 1,1 0-1967,3-5 0,0-2 2308,14 29 0,-8-31 0,-7-25 0</inkml:trace>
  <inkml:trace contextRef="#ctx0" brushRef="#br0" timeOffset="118386">18683 13236 20591,'45'-16'11,"0"0"0,0 0 0,19-4 1,0 4-477,-6 9 0,-4 3 269,-17 2 0,-5 1 39,-4 3 157,-25 3 67,-7 5 258,-8 5 482,-20 25-611,13-9 0,1 3-196,-1 11 0,2 3 0,4-6 0,5 0-320,4-1 1,5-3-868,8 14 1187,20 8 0,-14-31 0,10 3 0</inkml:trace>
  <inkml:trace contextRef="#ctx0" brushRef="#br0" timeOffset="118786">19447 13230 19661,'16'-42'149,"0"0"1,10-7-1,6 3-171,5 15 0,2 3-586,-1 1 1,1 4 271,1 5 0,-4 9-505,2 21 359,-31 54 863,-28-8 0,-10 6 59,7-9 1,-3 3 0,-1 0-184,-2-1 1,-1 1 0,3-4-202,-4 8 0,7-6-34,12-16 0,10-6 46,18-7 67,38-17-96,-11-24 0,3-9-28,-7 0 0,1-2 1,-3-4-241,9-14 0,-6-4 178,-6-3 1,-12 0-29,-22-14-190,-24 12-190,-20 18 83,2 25 1,-6 9-2443,-1 12 0,2 5 2818,0-3 0,5 2 0,10 2 0,8-1 0,11-5 0</inkml:trace>
  <inkml:trace contextRef="#ctx0" brushRef="#br0" timeOffset="119171">20521 12957 20121,'-38'-4'82,"0"-1"0,2 4 0,4 8-77,8 16 1,5 7-12,5 2 1,6 2 16,9 3 0,8-2 23,20 10 33,31-24-67,-11-23 45,0-11 33,-1-10 353,-18 0 1,-2-4 667,14-16-640,-5 4-515,-25 27 56,-22 33 33,-6 15 1,-3 7-34,3-7 0,-1 2-415,1 7 1,1 6-1,3-2-1905,6 8 1,5-2-1283,1-2 0,5-2 3602,5-9 0,2-8 0,2-9 0,-4-11 0</inkml:trace>
  <inkml:trace contextRef="#ctx0" brushRef="#br0" timeOffset="119919">16654 15082 12266,'4'0'5244,"-2"0"-2857,-2 0-1951,-30-23-268,-15 7-106,15 2 0,-1 0-6,-32 1-45,21 10 67,6 1-78,9 6 0,5 32 39,15 3 1,4 7-22,2 4 1,2 5 0,0-1-587,1-2 1,0-1-1,1 1 571,1 7 1,0 1 0,0-4 13,-1 2 0,1-1-50,2 10 1,4-3-326,2-16 0,5-5-1676,8-1 0,4-9 2034,23-16 0,-13-19 0,-20-10 0</inkml:trace>
  <inkml:trace contextRef="#ctx0" brushRef="#br0" timeOffset="120353">17034 15488 17823,'4'55'27,"0"1"0,1-1 0,-1 2 0,0 1 0,1-4-10,5 13 0,0-4-330,-2-4 0,-4-6 313,-3-1 342,-1-18 1216,0-38-662,0-55-740,-1 22 1,0-4-578,-1-20 0,-1-3 471,-1 5 1,0 0-12,1-4 1,0-1 4,0 0 1,2 0-91,4 18 1,2-1 0,3 4 45,5-4 0,5 4-62,9 3 1,5 8-163,25 9-180,3 30-20,-23 12-613,-20 14 0,-8 9 1037,-13 15 0,-5 1 0,9-16 0,-2-1 0,-11 0 0,0 1 0</inkml:trace>
  <inkml:trace contextRef="#ctx0" brushRef="#br0" timeOffset="120619">17542 15537 20826,'31'-37'-997,"1"0"0,-38 22 997,58 20 0,10 20-134,-54 31-2388,4-14-2061,2-27 4583,5-6 0,-9-7 0,0-2 0</inkml:trace>
  <inkml:trace contextRef="#ctx0" brushRef="#br0" timeOffset="120869">18004 15402 20289,'-18'30'-443,"0"0"0,14 17-296,41-55 627,15-24 123,-14-5 12,-17-11-23,-22 22-314,-20 7-3339,-11 25 3653,-3 7 0,8 5 0,18-6 0</inkml:trace>
  <inkml:trace contextRef="#ctx0" brushRef="#br0" timeOffset="121271">18578 15087 19022,'-50'-2'291,"1"-1"1,3 3 0,7 8-281,8 31 0,18-8 0,4 2-22,12 25-179,34-6 111,9-32 68,-13-22 0,0-10 11,3-14 0,-4-5 5,-7 5 1,-2-5 5,-1-6 0,0-6 1,-5-1-12,-3-16 0,-8-1 126,-4 15 1,-3-1 0,-3 3 142,-2-5 0,-6 6-135,-26-5-134,6 48-22,-6 47 16,24-11 1,5 5-1328,4 17 0,6 3-1511,5-10 1,6-2 2843,5-2 0,2-7 0,1-8 0,-5-11 0</inkml:trace>
  <inkml:trace contextRef="#ctx0" brushRef="#br0" timeOffset="121586">18807 15127 20804,'4'8'-1210,"6"-3"1075,19-1-302,27-10 426,2-13 123,1-5 538,-24-2 34,-23 9-315,-12 10-290,-6 5-46,-6 10-223,0 14-1177,0 2-1916,10 7-6548,11-15 9787,5-4 0,-3-7 1,-1-3-1</inkml:trace>
  <inkml:trace contextRef="#ctx0" brushRef="#br0" timeOffset="122003">19541 14933 18798,'-35'36'556,"1"0"1,2-2 0,8-1-535,14 7 34,8-2-56,19-5-3350,42-9 3350,-14-22 0,0-3 0,-10 4 0,-2-3 0,28-11 0</inkml:trace>
  <inkml:trace contextRef="#ctx0" brushRef="#br0" timeOffset="122186">20002 14575 20065,'-6'46'-272,"0"-1"0,1 0 0,-2 10 1,4-3-1410,5-9 0,2-3 1681,1 17 0,-2-26 0,-3-7 0</inkml:trace>
  <inkml:trace contextRef="#ctx0" brushRef="#br0" timeOffset="122336">19926 14922 19561,'45'-16'-678,"-1"1"1,1-1 0,21-6 0,-9 6 0,-14 13-1,-7 2 1</inkml:trace>
  <inkml:trace contextRef="#ctx0" brushRef="#br0" timeOffset="122988">18175 16369 17834,'-54'17'302,"0"-1"1,11-5 0,5 4-303,-4 32-56,26-17 146,12-8 123,35-24-157,-4-17 0,2-7 106,3 1 1,0-3-218,4-13 0,-2 0 295,-11 10 1,0 1 202,3-4 0,-2 2-443,5 3 22,-12 59-11,-21 25 1,-9 13-20,7-20 1,0 1-1,0 2-411,-1 9 1,0 1 0,1-2 165,1 6 1,5-1 54,7-16 0,4 0 1,5-5 438,9 3 1,7-9-52,7-8 0,3-13 40,-7-22 0,-4-12-17,-8-14 0,-9-6-146,-8-1 0,-10-2-34,-17-17 1,-9 0-140,0 12 0,-4 3-2091,-4 0 1,-2 12 2196,-10 28 0,32 13 0,17 17 0</inkml:trace>
  <inkml:trace contextRef="#ctx0" brushRef="#br0" timeOffset="124088">17350 17683 19134,'-54'14'269,"0"0"0,3 2 0,9 7-263,22 5 0,6 4 10,0 2 1,3 1-12,2-1 1,5 1-12,5 4 1,8-4 39,33 10-18,-6-28 1,3-9-11,-2-11 0,0-8 10,3-7 1,-4-6-17,-13 0 0,-4-4 45,1-14 0,-5-2 106,-5 8 0,-3 0 124,0 1 0,-2 2-242,-5 0-33,-1 38 11,1 17 1,0 18-1,0 10-11,8-14 0,6-1-11,28 15-186,-7-27 1,4-8 78,-6-13 1,1-8 117,-1-8 0,-3-7 0,7-32 16,-19 7 1,-4-4 17,-4 3 0,-3 0 313,-2-2 1,-4 2-124,-7-7-191,-6 34-33,2 22 11,-5 24 12,6 12-68,8 17 56,28-14-11,4-17-157,15-26 57,-11-16 83,-12-8 0,-1-5 28,-5-4 0,-1-1 90,0-1 0,-2 1 235,-2-11-123,-11 30-101,-4 17-11,-4 9-1,-4 8-10,-3 32-45,6 16-51,5-32 1,2 1-247,4 0 1,3-2-477,7 11-381,6-6-997,-1-5 2106,6-11 0,-13-10 0,3-7 0</inkml:trace>
  <inkml:trace contextRef="#ctx0" brushRef="#br0" timeOffset="126701">18835 17426 5734,'0'0'0</inkml:trace>
  <inkml:trace contextRef="#ctx0" brushRef="#br0" timeOffset="126901">18835 17426 8019,'0'0'0</inkml:trace>
  <inkml:trace contextRef="#ctx0" brushRef="#br0" timeOffset="127569">18948 17799 20367,'28'-38'294,"-1"1"0,1-1 0,7-19 1,-7 0-295,-15 4 0,-6 2-843,-7 9 1,-4 2 842,-2 1 0,-4 4 514,-18-9-525,-18 9 330,-6 25-285,-4 41-57,20 12 23,22-9 0,7 2 0,16 14 5,8-19 1,9-2-84,8-7 0,6-5-130,12 2 1,3-6 407,-9-11 1,-2-5-201,-4-4 0,-4-5 44,4-15-21,-11-3-23,-12 3 247,-9 3 22,-11 12-224,-9 17-34,-1 12 405,-3 16-416,10 3-414,4 22-2443,16 2 2857,-1 5 0,2-27 0,-7-18 0</inkml:trace>
  <inkml:trace contextRef="#ctx0" brushRef="#br0" timeOffset="128153">18006 17956 14036,'0'5'4023,"0"-1"-2780,0-4-156,9-42-723,-3 6 1,1-4-304,-1-8 1,1-3-520,-1-8 0,-2 1 458,-3 10 0,-4-2 14,-4 1 1,-3-4 0,-1 1-15,-1-1 0,-1 1 0,-1 0-8,-2-2 1,-2-1 0,1 5-55,-1-2 1,0 9-6,-2 8 293,12 55-226,4 23-6,2-7 1,1 7 20,2 6 0,0 6 0,2 2-725,2 2 1,1 2 0,1 0 713,-1 1 0,0 0 0,2-2 3,1-5 1,1-2-1,1-5-362,3-2 0,0-4 355,0-4 0,2-3 497,19 21-492,-6-34 1,5-7-2410,6-12 1,2-6 2403,0-4 0,-2-3 0,20-13 0,-35 3 0</inkml:trace>
  <inkml:trace contextRef="#ctx0" brushRef="#br0" timeOffset="128670">18253 17859 15123,'11'-1'3855,"33"-46"-3340,-23 12-710,2-2 1,0-3 272,-8-18-11,-8 13 1,-6-4-57,-8-6 0,-4-2 0,2 12 0,-1-2 1,-2 2-12,-12-14 0,-2 5 16,5 15 1,0 8 118,-12 0 288,13 31-345,6 53 40,12-5 0,5 8-100,5-2 1,4 4 0,0-1-408,0-4 0,1-2 0,3 0 389,2 1 0,3 0 0,0-5 0,2 0 0,2-1-762,8 8 0,3-2-2884,-2-15 0,1-2 3646,-2-3 0,-1-5 0,9-6 0,-27-21 0</inkml:trace>
  <inkml:trace contextRef="#ctx0" brushRef="#br0" timeOffset="129203">18562 17243 13039,'0'0'0</inkml:trace>
  <inkml:trace contextRef="#ctx0" brushRef="#br0" timeOffset="129419">19378 16981 17633,'25'38'16,"-1"1"1,3 8 0,-4-6 0,-6-13 0,0 9 0</inkml:trace>
  <inkml:trace contextRef="#ctx0" brushRef="#br0" timeOffset="130038">19701 17583 19561,'-41'15'11,"1"0"0,-1 2 0,7 3-325,12 10-56,22 0 370,19-16 34,21-9 11,-7-4-45,-4-1-45,-8 0-201,-8 6-3105,-33 13 3351,-12 5 0,1-3 0,3-8 0</inkml:trace>
  <inkml:trace contextRef="#ctx0" brushRef="#br0" timeOffset="130619">19886 16821 18563,'14'-53'45,"17"-2"-11,10 38 66,13 17 12,-11 27-45,-23 0 1,-3 6-532,-3 6 1,-3 3 524,1 8 1,-2 4-57,0 4 1,-2 6 8,-3-18 0,-1 5 0,-1 1 0,1 0-6,-1 1 1,1 0-1,-1 1 1,1 2-485,2 8 1,0 3-1,0 0 1,1-5 426,-1 3 1,1-4-1,0-2-52,2-9 0,0-3 1,-1-5-91,0-6 1,-3-5-561,1 27-2308,-31-29 3059,-2-9 0,-4-19 0,13-5 0</inkml:trace>
  <inkml:trace contextRef="#ctx0" brushRef="#br0" timeOffset="134468">23109 12722 16625,'0'-10'1759,"0"2"-1714,0 7 11,0 3-56,0 11 235,1 42-179,4 3-39,-2-14 0,1 2-17,4 1 0,2 1-852,1-4 0,1-1 852,3 3 0,-1-5 0,5 7 0,-5-26 0</inkml:trace>
  <inkml:trace contextRef="#ctx0" brushRef="#br0" timeOffset="134686">23440 12890 19235,'20'-1'-3277,"-9"0"0,-1 1 0</inkml:trace>
  <inkml:trace contextRef="#ctx0" brushRef="#br0" timeOffset="135036">23685 12707 20725,'8'-40'127,"0"0"0,2 4 1,5 7-162,26 10 17,-4 12 1,2 7-455,-2 13 0,-1 7-28,-1-2 1,-3 5-51,-8 15 0,-9 5 515,-15-3 1,-7 1 33,-4 2 0,-3 1 16,-5 1 1,-5 1 263,-11 10 0,-1 0-17,8-11 1,1-3-253,-1 0 1,6-5 200,14-2-212,24-25-112,20-17-426,5-4-2017,-6 0 1,2-1 2554,17-5 0,-2 1 0,-31 11 0</inkml:trace>
  <inkml:trace contextRef="#ctx0" brushRef="#br0" timeOffset="135969">24244 12769 20468,'37'-13'-398,"-1"0"1,15-8 273,-27 21 124,-18 0 68,-7 0 156,-3 1 168,-1 0-247,-2 0-78,2 0-123,3-1 45,0 1 45,0 1-57,-2-1 1,1 2-23,1-2 0,1 0 57,6 1 77,8-2-89,7 2 45,0-2-11,-4 0-23,-8 0-11,-2 0 0,-2 0 11,-1 0 0,-2 0-123,1 0 146,1 1 33,7-1-33,1 1-23,5-1 0,-7-1-11,2-2 0,-4 1-56,-1-1-11,-2 3-34,-1 12 101,-1 4 34,-1 16-34,-1 4 11,0-2 0,0 3-246,-1 5 0,1 1-1009,0-1 0,0-1-1978,-1-2 1,2-5 3221,6 0 0,-5-16 0,5-8 0</inkml:trace>
  <inkml:trace contextRef="#ctx0" brushRef="#br0" timeOffset="136271">24937 12569 21040,'-20'43'-86,"0"0"1,1 1 0,2 0 0,4 0-1,6 0-558,14 20 0,10-3 453,2-14 1,4-6 190,21 7 123,-7-41 0,-17-21 572,-6-26-594,-18-6-1053,-31 5-1850,-8 25 2802,-19 32 0,35-1 0,7 1 0</inkml:trace>
  <inkml:trace contextRef="#ctx0" brushRef="#br0" timeOffset="136653">25262 12661 22115,'15'39'-1080,"0"-1"1,0-3 0,3-7 474,17-7 560,2-9-303,1-5 461,7-15 1646,-11-22-134,-3-4-1334,-19 0 56,-9 20-291,-4 29 0,-4 15-28,-1 7 0,-1 6-174,1 3 1,0 4-2344,-1 14 1,1-1-2428,3-14 1,1-3 4911,2-5 1,0-7-1,0-9 1,0-9-1</inkml:trace>
  <inkml:trace contextRef="#ctx0" brushRef="#br0" timeOffset="137269">27531 12463 18317,'3'61'183,"1"0"0,1 2 0,1-3-1203,1-9 0,1-3-2863,0-4 1,-1-6 3882,6 2 0,-7-20 0,0-10 0</inkml:trace>
  <inkml:trace contextRef="#ctx0" brushRef="#br0" timeOffset="137419">27835 12685 20345,'-45'2'-1296,"8"-2"0,37 2 0</inkml:trace>
  <inkml:trace contextRef="#ctx0" brushRef="#br0" timeOffset="137754">28285 12490 20972,'-47'43'172,"-1"0"0,11 1 0,11 2-307,23-8 1,11-1-147,14 4 1,8-7 67,3-17 1,4-7 189,6-4 1,0-8 150,-6-12 1,-5-7 84,7-24-101,-22-6-112,-20 16-672,-31-7-3373,-18 16-3474,-5 2 7519,3 18 0,36 6 0,7 0 0</inkml:trace>
  <inkml:trace contextRef="#ctx0" brushRef="#br0" timeOffset="138123">28519 12476 20535,'58'-21'-493,"0"-1"0,-2 3 0,-1 4 476,-7 7 0,-4 4-16,16-1 33,-30 3 22,-25 2 314,-4 5 874,-11 13-571,-5 18-527,-5 3-56,1 9-56,11-11-2140,3 19 2140,19-2 0,-10-12 0,11-14 0</inkml:trace>
  <inkml:trace contextRef="#ctx0" brushRef="#br0" timeOffset="138371">29257 12319 23572,'13'42'-1121,"1"-9"790,8-2 1,3 0 128,8 13-84,-18-13 1,-5 0 173,-17 26-728,-20-5-1951,-11-22 2791,1-35 0,25 1 0,6-10 0</inkml:trace>
  <inkml:trace contextRef="#ctx0" brushRef="#br0" timeOffset="138521">29401 12203 20065,'0'-8'1703,"0"1"-2824,32-10 1,12 2-2824,-5 7 3944,12-10 0,-3 3 0,-24 15 0,-6 0 0</inkml:trace>
  <inkml:trace contextRef="#ctx0" brushRef="#br0" timeOffset="138819">29737 12131 21667,'42'-19'-168,"1"0"0,13 35 89,-46 44-269,-17-11 0,-7 1 364,-3-9 1,-3 0 11,-3 13 0,1 1 86,6-9 0,7-1-277,10-2 0,8-4-408,23 2 369,34-45 202,-8-21 11,-25-8 1,-6-8 155,-13-3 0,-10-2-436,-12-5 0,-11 2-1412,-5 12 1,-6 6 1680,-11 9 0,1 8 0,6 7 0,10 4 0</inkml:trace>
  <inkml:trace contextRef="#ctx0" brushRef="#br0" timeOffset="139255">31156 12054 17218,'0'-4'2343,"0"1"-1918,0 3-89,16 72-521,-9-38 1,0 2-1408,5 17 1,1 1 1591,-3-13 0,-2-7 0,0-7 0,-1-10 0</inkml:trace>
  <inkml:trace contextRef="#ctx0" brushRef="#br0" timeOffset="139435">31535 12239 20053,'-9'-2'404,"1"0"-8069,8 2 7665,0 0 0,0 0 0</inkml:trace>
  <inkml:trace contextRef="#ctx0" brushRef="#br0" timeOffset="139736">31781 12115 19841,'-29'25'156,"0"-1"1,0 33-1137,42-24 0,12-1 262,9-6 1,4-6 717,0-5 0,0-6 0,0-8 0,-2-6 616,4-11 1738,-13-29-1481,-30-4-974,-33 3-44,-12 17-1054,-15 27-2073,23 11 3272,12 2 0,14-1 0,9-5 0</inkml:trace>
  <inkml:trace contextRef="#ctx0" brushRef="#br0" timeOffset="139969">32148 12104 17946,'-2'-5'1401,"-1"1"-1340,6 31 1,4 14-73,-1 1-420,1 7 0,0 1-5274,6 5 5705,1-4 0,-5-23 0,-1-9 0</inkml:trace>
  <inkml:trace contextRef="#ctx0" brushRef="#br0" timeOffset="140501">32583 12064 19358,'-29'38'451,"1"0"0,0 1 1,-6 14-1,14-2-429,23-11 1,11-4-35,22 9-128,-4-30 0,2-7-275,21-9 225,-20-13 0,-3-8 346,-8-7 1,-4-5-157,1 0 0,-5-2 0,-13-1 0,-9 2-123,-15-3-90,-13 14-1277,-5 13-3686,2 12 5176,9 7 0,12-2 0,9 1 0</inkml:trace>
  <inkml:trace contextRef="#ctx0" brushRef="#br0" timeOffset="140889">32970 11887 22204,'54'-7'-217,"0"0"1,-6 2 0,-8 9-210,-13 34-291,-18-5 0,-9 4 638,-13 2 1,-8 1 727,-4 5 1,-3-2-572,-1-10 1,0-5-33,-11 7 54,34-25 225,51-4-286,-12-2 1,2 0-85,11 3 0,-2 5-56,-9 4 0,-8 5 57,-10 19 44,-44 9-12,-20-9-1030,3-13 0,-7-2 884,-7 0 1,0-2 0,16-4 0,1-2-1,5-6 1,-1-1 0</inkml:trace>
  <inkml:trace contextRef="#ctx0" brushRef="#br0" timeOffset="211000">31672 12917 11739,'-8'-4'3563,"3"1"-2102,3 2-1260,3 6 399,10 1-465,10 6 99,19 2-369,4-6 1,4-2-119,-9-1 1,1-1 133,16 1 1,-1-2 11,-18-2 1,-2-1-95,29 0 1052,-41 0 337,-49 5-920,-30 4-60,10 0 0,-1 1-501,6 2 0,2 0 349,3 0 0,2 1 1153,-18 8-1220,34-3-594,78-7 452,-18-8 0,7 0 0,1-2-144,2-1 1,2-1 0,3-1 315,0 0 1,5-1 0,-1 0 0,-6 0-26,11-3 0,-7 2 168,-4-1 1,-15 7 263,-35 7-169,-62 9-173,24-9 0,-2-1-56,-1 0 0,1-1-5,-27 4 685,15-3-1179,26-4-424,44-2 379,13-2 62,-4 0 0,3 0-565,19-1-1425,-4 1 404,-24-1 2040,-28 3 0,-25 1 0</inkml:trace>
  <inkml:trace contextRef="#ctx0" brushRef="#br0" timeOffset="217500">31715 15541 16143,'-25'61'257,"-1"0"1,11-16 0,2 2 0,3 0-266,5 5 1,3 2-1,5-3-1889,7-5 1,4-3 0,1-4 1896,6 1 0,2-8 0,23-1 0,-22-29 0</inkml:trace>
  <inkml:trace contextRef="#ctx0" brushRef="#br0" timeOffset="217718">32082 15776 17599,'8'46'-772,"0"0"1,-1-2 0,0-4 0,-1-6 0,-1-8 0</inkml:trace>
  <inkml:trace contextRef="#ctx0" brushRef="#br0" timeOffset="218184">32363 16009 20569,'26'-18'-258,"-6"4"-44,27 32 44,-16-11-90,7-7 438,-10-21 34,-4 1 189,-14-15 90,-10 11-22,0 4-11,0 6-112,0 6-258,-1 27 22,19 34-44,-2-13 0,3 3-68,9 12 0,2-1 90,-5-12 0,-2 0-6,0 4 1,-6-2 39,-15 9-23,-7-7-11,-15-22-549,3-20-1367,4-14-1928,6-7 3844,4-13 0,3 12 0,0 1 0</inkml:trace>
  <inkml:trace contextRef="#ctx0" brushRef="#br0" timeOffset="218418">32800 15922 21633,'8'-23'-1613,"4"5"167,28 18 1334,-10 13 135,-1 7 44,-16 6-67,-9 5-246,0-6-5548,1 5 5794,3 1 0,-4-13 0,1-3 0</inkml:trace>
  <inkml:trace contextRef="#ctx0" brushRef="#br0" timeOffset="219117">32023 16749 20009,'-8'-6'89,"19"41"57,8 23-96,-3-16 1,2 2-40,-4-11 0,1 1 28,7 12 0,1 3-33,-1-4 0,0-1 5,0-1 0,-1-3 0,10 17 23,-19-39 661,-7-13-449,-14-20-123,-12-19-106,-6-13 0,-3-11-364,9 10 1,0-5 0,1-1 329,4 6 0,2-1 0,0-1 1,1 2-3,-2-5 0,1 2 1,6 3-16,7-9 0,8 12-178,14 19-237,34 26 214,-26 16 0,0 5 151,-1-1 0,-2 3-79,-4 10 0,-6 3 163,-7 23 34,-6 1-34,-6-2-2264,-6 3 2264,0-24 0,-1-5 0,5-25 0</inkml:trace>
  <inkml:trace contextRef="#ctx0" brushRef="#br0" timeOffset="219384">32368 16927 21152,'6'-9'1008,"-1"1"-1008,-5 8-605,0 0-1580,43-35-583,-17 8 1961,24-16 1749,-34 23 425,-13 20-157,-6 10 325,-3 21-1244,1 13-470,7 12-1199,11-15-1973,11-11-1299,4-18 4650,1-5 0,-11-5 0,-5-2 0</inkml:trace>
  <inkml:trace contextRef="#ctx0" brushRef="#br0" timeOffset="219551">32730 16949 18026,'0'-6'3260,"0"1"-3327,0 5-1390,18-39 549,-6 29 315,15-29-629,-12 38 1222,6 12 0,-12-8 0,2 8 0</inkml:trace>
  <inkml:trace contextRef="#ctx0" brushRef="#br0" timeOffset="219886">32965 16658 21980,'-28'20'-806,"12"-5"324,24 2-515,5-10-236,-1-15-526,-1-25 1658,-8-25 113,-6-3 738,-7-2 337,-4 29-404,3 13-660,2 10-23,5 26-23,11 22-3607,19 17 3630,-5-25 0,1-1 0,9 4 0,-4-15 0</inkml:trace>
  <inkml:trace contextRef="#ctx0" brushRef="#br0" timeOffset="220116">33164 16658 17834,'6'-1'3430,"-1"0"-3162,-5 1-290,33-16-460,-6 1 23,26-7 380,-21 13 79,-9 16 101,-5 10 101,-5 9 45,10 24-752,1 1-6002,-2-3 6507,-7-18 0,-11-22 0,-4-7 0</inkml:trace>
  <inkml:trace contextRef="#ctx0" brushRef="#br0" timeOffset="220300">33076 16060 20994,'4'-8'471,"41"53"-398,-9-3 0,3 5-1066,-10-11 0,1 1 0,1 1 787,3 6 1,0 0-1,-3-1-461,0 4 1,-4 2 688,-9-4 0,-1 3 0,-2-6 0,-1-9 0,-3-2 0,-2 9 1,1 0-1</inkml:trace>
  <inkml:trace contextRef="#ctx0" brushRef="#br0" timeOffset="220983">28719 13919 17252,'13'40'205,"0"1"1,0 1-1,0-2-205,-1-6 0,-1 1-3457,5 16 1,-1-1 3456,-4-13 0,-2-3 0,2 2 0,-3-5 0,-2-9 0</inkml:trace>
  <inkml:trace contextRef="#ctx0" brushRef="#br0" timeOffset="221167">28815 14732 20692,'52'1'-1352,"1"-1"0,-8 0 0,-5-6 1352,6-29 0,-23 14 0,-22 9 0</inkml:trace>
  <inkml:trace contextRef="#ctx0" brushRef="#br0" timeOffset="221651">27788 16222 17734,'37'-27'241,"-1"0"0,1 1 0,16 0 0,-2 15-241,-15 19 0,-5 11-152,-5 10 1,-8 5 134,-12 0 1,-9 3 27,-11 16 0,-7 1 45,1-6 0,-2-3-11,-2 0 0,0-5-12,-9 8-33,26-38 0,9-10-897,15-15-2481,12-7 0,4-2 3378,-2 3 0,-1-1 0,1-1 0,-1 3 0,1 1 0</inkml:trace>
  <inkml:trace contextRef="#ctx0" brushRef="#br0" timeOffset="222001">28272 16322 20927,'45'-5'-740,"0"1"1,-2-3 0,-1-1 677,-4-1 1,-3-1 161,9-9 449,-27-4 146,-15 4 235,-4-4-683,1 8-236,0 4 0,20 57-11,-5-12-146,5 9 0,4 3-974,6 11-1423,4-1-516,-12-24-3294,-12-19 6353,-8-13 0,-1 0 0,0 0 0</inkml:trace>
  <inkml:trace contextRef="#ctx0" brushRef="#br0" timeOffset="222433">28677 16553 15639,'1'-9'2039,"-1"2"-1961,0 7 23,0 0-56,37 81-34,-19-32-437,5 8 1,-1 1 470,-11-1-23,-5-9 254,-5-15 273,-9-14-840,-19-37-7060,-10-35 7351,18 19 0,3 0 0,-8-23 0,20 28 0</inkml:trace>
  <inkml:trace contextRef="#ctx0" brushRef="#br0" timeOffset="222716">28843 16230 19706,'-33'8'403,"-1"0"1,2 3-1917,72-1 684,10-16 168,12-5 78,-23-7 628,-4-1 1501,-17 9-851,-4 1 235,-13 16-560,-2 5-169,-1 9-190,1 4-817,3 10 806,22-10 0,-14-3 0,13-14 0</inkml:trace>
  <inkml:trace contextRef="#ctx0" brushRef="#br0" timeOffset="222884">29199 16143 20412,'8'37'-1976,"0"-1"0,1 2 0,5-4 1976,29 4 0,-15-11 0,-22-12 0</inkml:trace>
  <inkml:trace contextRef="#ctx0" brushRef="#br0" timeOffset="223433">28451 17896 16882,'20'43'41,"-1"-1"0,5 11 1,-1 0-31,-8-19 0,-1-1 0,0 0 0,-2-3 236,-2 2 862,-9-29-694,-10-18 470,-7-14-622,-8-11 1,-4-9-264,8 9 0,0-3 0,0-2-178,0-7 0,0-2 0,3 1 137,4 5 0,3 1 0,5 4 18,5-2 1,8 8-45,25 2-57,8 32-106,-11 15 0,1 7 157,-6 5 1,-1 3-46,1 3 1,-3 2-191,-8 1 0,-5-1-1754,-2 9-4616,-3-8 6678,-2-11 0,-2-10 0,0-8 0</inkml:trace>
  <inkml:trace contextRef="#ctx0" brushRef="#br0" timeOffset="223684">28769 17791 19213,'5'0'2387,"-2"0"-2421,18-37-145,-5 8-57,0-1 1,0-2-493,2-9-1188,-6 1 1737,-7 18 963,-7 14 224,0 36-840,-1 3-168,12 12-168,6-12-5222,33-2 5390,-8-14 0,0-3 0,-22-12 0</inkml:trace>
  <inkml:trace contextRef="#ctx0" brushRef="#br0" timeOffset="223851">29158 17586 20289,'-8'-9'2005,"2"2"-2005,6 7-202,0 0-335,2-26-1940,31 20-3977,13-11 6454,12 27 0,-19 0 0,-22-1 0</inkml:trace>
  <inkml:trace contextRef="#ctx0" brushRef="#br0" timeOffset="224201">29546 17365 21364,'-43'29'-11,"0"1"0,9 0 0,9 5-96,17 3 1,10 0-163,20 10-280,12-39 0,4-13-12,-6-17 1,-4-10 605,4-13 0,-6-9 63,-13 5 0,-6-5 1,-4 1-499,-4 6 0,-4 1 1,-2 0 508,-1-3 1,-2 0-1,-6 4 402,-19-11 1,-6 8-366,12 16 1,-2 6-140,-13 4 0,2 16-34,20 31 0,6 11 17,-1-3 0,4 3-287,12 15 1,8 0 28,4-15 0,8-3-4658,23 8 1,7-5 4831,-10-12 1,0-3 0,2 0 0,-4-4 0,-3-9 0</inkml:trace>
  <inkml:trace contextRef="#ctx0" brushRef="#br0" timeOffset="224501">29820 17279 20905,'-11'-3'1154,"2"1"-1165,9 2-57,0 0-391,28-9-1333,25-10 452,-16 5 1,2-2 723,0-2 0,-3-1 1837,16-14-336,-27 10 281,-12 9-527,-4 9-23,11 20-79,10 34-414,-1 6-367,-12-13 1,-4 0 282,-5-8 0,-2-1-39,-1 2 0,-1-1-325,1 30-2600,-11-25 1,-5-2 2924,-14 9 0,3-3 0,2-32 0</inkml:trace>
  <inkml:trace contextRef="#ctx0" brushRef="#br0" timeOffset="225216">23683 14431 17935,'8'-2'1076,"-2"0"-673,-6 2-279,9 48-68,8 15-1905,-5-9 0,1 2 1849,-2-13 0,-1-4 0,3 15 0,-10-35 0</inkml:trace>
  <inkml:trace contextRef="#ctx0" brushRef="#br0" timeOffset="225400">23782 14942 19885,'39'17'134,"0"-1"1,-1-4 0,-1-8-527,-4-14 0,-3-5-751,9-9 1143,-4-9 0,-29 23 0,-6 0 0</inkml:trace>
  <inkml:trace contextRef="#ctx0" brushRef="#br0" timeOffset="225850">23783 15952 20434,'40'-17'-4,"0"0"1,-4 6-1,-6 10 4,-11 45 5,-13 3 1,-5 6 95,-9 2 0,-2 0-62,2 5 0,0-3-28,-3-17 1,3-7 32,11-9-44,15-34 0,11-7-235,22-9 202,-11 12-12,-4 9 45,-21 23 0,-29 14-325,-9 12-975,-15 4 1300,11-21 0,2-2 0,-2 3 0,-3-4 0</inkml:trace>
  <inkml:trace contextRef="#ctx0" brushRef="#br0" timeOffset="226500">24191 16368 22855,'55'15'-1468,"10"-6"1311,-27-5 0,-1-2 67,-2-6 0,-3-3-22,7-10 90,-1-27 168,-17-1-4218,-2 2 4262,-20 12 1084,-6 17-1184,2 8-68,-3 2-33,8 20 0,24 18-101,0 0 0,2 3 100,3-1 1,2-1 1478,4 7 1,-1 0-1468,-10-10 0,-2 1 5,3 9 1,-3 1 5,-7-10 0,-2-2 0,10 24-11,-18-35-100,-10-40-225,-8-14-180,-9-19-621,2 12 0,0-2 22,6 6 0,1 0-437,-2-6 1,5 0 1473,12 7 0,5 2 179,7-19 482,12-5 560,-8 11 509,-8 13 0,-1 1 746,1-20-1478,-2 7-495,-11 26-380,-1 20 0,-2 10 45,2 7-56,6 24-157,32 9-555,-8-15 1,3 2-4250,4 4 1,0-1 4855,-7-5 0,-5-2 0,3 14 1,-23-25-1</inkml:trace>
  <inkml:trace contextRef="#ctx0" brushRef="#br0" timeOffset="227733">24020 17470 18821,'28'45'246,"1"2"-190,5-1-820,-1 10 842,-18-24 1,-2 2-23,0 2 1,-1 2-18,-2-1 0,0 0-17,-2-3 1,-1-1 309,4 18-64,-1-20 316,-6-28-327,1-22 96,-13-16 1,-6-8-265,-5-14 1,-4-6-730,1 7 1,-2-3 0,0 1 639,3 8 0,1 2 0,1 0 0,1 2 0,0 0 0,5 5 181,3 4 1,5 3-283,10-23-168,36 41 33,-12 26 1,1 12 84,6 17 0,-3 8-96,-7-2 1,-4 3-395,-6 0 0,-4-2-1522,-1 7 2659,3-15 0,-7-19 1,2-10-1</inkml:trace>
  <inkml:trace contextRef="#ctx0" brushRef="#br0" timeOffset="228017">24414 17464 16187,'3'5'3519,"0"-1"-3328,-3-4-191,21-7-886,2-22 360,9-11 559,-17-6 270,-18 17 201,-11 17 34,-2 22-23,0 23-392,9 19-268,23 10-1435,23-19 437,11-19-941,10-28-516,-15-12 2600,2-12 0,-21 10 0,-5 3 0</inkml:trace>
  <inkml:trace contextRef="#ctx0" brushRef="#br0" timeOffset="228233">24809 17376 18933,'-11'1'2084,"3"-1"-2129,8 0-90,0 0-33,1-35 0,14 15-582,25-30-651,14 37-1422,11 25 2038,-20 9-4022,-12 14 4807,-13-16 0,-10-9 0,-1-6 0</inkml:trace>
  <inkml:trace contextRef="#ctx0" brushRef="#br0" timeOffset="228551">25286 17059 20557,'-33'44'213,"0"0"0,3-4 0,9-5-213,18-2-415,34-14-1590,16-42 1562,-15-2 0,-2-7 645,-3-21 0,-7-5-695,-6 6 1,-6 0 581,-9-4 1,-5 3 38,-1 14 1,-3 3 878,-7-1 0,-3 5-603,-11 2-393,0 25-11,15 45 0,10 20-50,4-25 0,1 1-203,5-2 1,6 0-3648,11-2 1,5-3 3899,25 3 0,-1-9 0,-23-23 0</inkml:trace>
  <inkml:trace contextRef="#ctx0" brushRef="#br0" timeOffset="228701">25732 16992 21320,'52'-37'-2449,"-12"9"1,-1 3-1,-21 13 1</inkml:trace>
  <inkml:trace contextRef="#ctx0" brushRef="#br0" timeOffset="228851">26022 16840 15997,'0'7'1849,"0"0"-1782,0-7-67,0 0-807,42-31-168,-9 13 975,16-8 0,-1 0 0,-12 11 0,14-3 0</inkml:trace>
  <inkml:trace contextRef="#ctx0" brushRef="#br0" timeOffset="229000">26435 16700 22272,'25'-27'-452,"0"-1"0,1 3 0,1 6-1666,22 10 2118,12 6 0,-30 1 0,1 2 0</inkml:trace>
  <inkml:trace contextRef="#ctx0" brushRef="#br0" timeOffset="229783">15242 15134 19796,'55'-29'19,"0"1"0,0-1 0,-9 3 0,4-2 1,2-1-1,-1-1 0,-1 1-969,7-6 0,-2 1 1,0-1-1,1 0 636,-9 5 0,1-2 0,0 1 0,-2 0 0,-3 4 0,9-5 0,-3 3 0,-9 3 0,11-11 0</inkml:trace>
  <inkml:trace contextRef="#ctx0" brushRef="#br0" timeOffset="229950">16036 14587 20501,'-1'4'359,"-1"-1"-337,2-3 12,38 2-23,22 3-129,-18 2 1,1 6-612,-7 5 1,-9 6-3574,-18 42 1523,-18-34 0,-8-2 2779,-13 6 0,-2-5 0,1-7 0,2-3 0</inkml:trace>
  <inkml:trace contextRef="#ctx0" brushRef="#br0" timeOffset="230517">12578 16430 18698,'-1'-1'380,"17"29"-324,16 23-45,-4-25 1,2-6-12,23-9-224,5-34 11,-15-23 29,-22 19 0,-2-2 128,-1-1 0,-2-1 62,1-5 1,-1 2-253,9-6 223,1 46 68,-8 31-45,-9 2 0,0 3 0,6 22-717,0-28 0,4-2 717,25 11 0,-11-9 0,-4-26 0</inkml:trace>
  <inkml:trace contextRef="#ctx0" brushRef="#br0" timeOffset="230767">13269 16528 18238,'-1'-10'1838,"1"2"-1771,-7-31-56,18 16-11,4-32-432,14 39 1,8 7-140,0 4 0,2 6 329,5 9 1,-1 5 241,-11-1 0,-5 3 79,7 26 66,-23-21-77,-3-8-1457,-2-19-1659,-2-13 717,-1-22 2331,-2-10 0,-1 20 0,0 4 0</inkml:trace>
  <inkml:trace contextRef="#ctx0" brushRef="#br0" timeOffset="231001">13667 16178 13352,'2'-4'5390,"0"0"-3810,-2 4-1557,1-1 10,8 8-33,23 19-45,-6-3 1,1 4-7,0-1 1,0 1-57,1 4 1,-3 0 106,0 13 11,-11 3 12,-8-2-1,-4 12 0,-8-10-2162,-2 1-7691,-11-12 9776,3-11 0,3-8 0,6-6 0</inkml:trace>
  <inkml:trace contextRef="#ctx0" brushRef="#br0" timeOffset="231933">12957 17719 17106,'-9'-3'90,"11"30"0,8 14-62,7-5 0,3 2-28,-3 2 0,0 4 0,2-4-6,4-1 0,0-5 18,9 8 66,-22-35 976,-9-40-573,-13 5 1,-7-5-398,-9-23 0,-4-3-860,-1 5 0,-1-1 776,8 16 0,1 0 0,2 1 17,0-5 0,6 1 156,3-5 1,11 3-286,41-8 66,-2 38 1,7 13-146,11 23 1,-1 14-307,-7 0 0,-6 5 144,-8 7 0,-9 2-493,-12-15 0,-3-1 846,0 4 0,-1-3 0,-1 1 0,0-3 0</inkml:trace>
  <inkml:trace contextRef="#ctx0" brushRef="#br0" timeOffset="232217">13359 17592 17218,'1'5'2511,"1"-2"-2399,-2-3-112,39 10-1076,-2-36 185,-7 11 0,-1-3 185,1-38 1087,-23-8 471,-18 38 145,-8 1-258,-2 27-32,1 13-338,2 31-324,13 14-835,17-24 0,6-2-1271,19 11 570,-4-30 1,2-7 1490,18-15 0,-23 5 0,-7-6 0</inkml:trace>
  <inkml:trace contextRef="#ctx0" brushRef="#br0" timeOffset="232367">13838 17362 20009,'42'-17'-650,"-1"0"0,22-1-1401,-1 33-2027,-27 11 4078,-7 1 0,-13-12 0,-6-4 0</inkml:trace>
  <inkml:trace contextRef="#ctx0" brushRef="#br0" timeOffset="232717">14367 17050 19997,'-40'31'396,"0"0"0,4-3 0,8 2-329,14 24-235,38-22 0,5-8-224,28-37 22,-14-20 157,-8-14 180,-11-4 66,-17 8 1,-7-4 89,-14-6 0,-8-1-154,3 10 1,-3 0-1,-3 2 367,-16-12 1,-3 7-242,10 13 0,1 9-72,-7 12-23,28 31 56,8 48-258,18-19 0,8 4-1296,-1-9 1,3 1-1,2-3 1461,15 12 1,2-7-1,-8-13 1,-2-8 0,-3-9-1</inkml:trace>
  <inkml:trace contextRef="#ctx0" brushRef="#br0" timeOffset="233050">14621 17006 21230,'49'-17'-5838,"0"-7"3104,-5-13 896,-20 13 1,0-2 5434,6-12 1601,-6 1-2351,-17 20-2612,-7 10 1,0 11-91,2 14-78,9 10 1,3 6-68,7 8 0,3 3-90,0 2 0,2 1-392,1-1 1,-1-2 347,-11-11 0,-4-2-236,-2 2 0,-3 0-213,-2-1 1,-5 1-4147,-20 13 1,-8-1 4728,1-11 0,-1-2 0,-1-1 0,0-5 0,-12-2 0</inkml:trace>
  <inkml:trace contextRef="#ctx0" brushRef="#br0" timeOffset="233234">13507 18428 20759,'26'-34'7,"-1"0"1,10-3-1,5-4-7,-7 6 0,3-3 0,3-3 0,5-1-897,-5 8 1,3-2 0,3-2-1,1 0 1,3 0 0,0 0-1,-1 0 897,-1 3 0,2-1 0,1 0 0,0 0 0,1 1 0,-1-1 0,-2 2 0,-1 0 0,5-5 0,-2 1 0,0 0 0,-2 1 0,0 2 0,0 1 0,1 2 0,1 0 0,-1 0 0,0 0 0,1 0 0</inkml:trace>
  <inkml:trace contextRef="#ctx0" brushRef="#br0" timeOffset="233949">31292 15032 17992,'1'8'246,"0"-1"-750,-1-7-1502,9 1 2006,-20-8 0,17 5 0,-20-5 0</inkml:trace>
  <inkml:trace contextRef="#ctx0" brushRef="#br0" timeOffset="234183">27615 16553 13947,'0'0'0</inkml:trace>
  <inkml:trace contextRef="#ctx0" brushRef="#br0" timeOffset="266349">18031 14290 9330,'-7'2'-1356,"1"-1"1356,6-1 695,0 0-403,22 3 346,-12-2 427,18 2 302,-13-3-986,-2 0-68,6 0-10,-2 0-147,15 0-133,12 0-23,23-1-124,-27 0 1,0-1-79,-5 0 1,0 0-135,0 0 0,-1-2-930,16-3 1266,-15 2 0,-2 0 0,-1-1 0,8 0 0</inkml:trace>
  <inkml:trace contextRef="#ctx0" brushRef="#br0" timeOffset="267550">19069 14180 9375,'55'-10'20,"0"-1"0,-1 0 0,3 0 1,1 0-1,-1 1-114,-1 0 1,0 2 0,-1 0-330,-8 0 0,-2 1 1,3 0 89,10-2 1,3 0-1,-2 1 101,-11 0 1,-1 2-1,2-2 236,10 0 0,2-1 0,-2 1-329,-12 0 1,-2 1-1,-1 1 325,19-4 0,-2 1 33,-17 2 1,2 0 195,-2-1 1,5 0 0,0 0-14,4-2 1,0 0-1,3 0 134,-4 1 0,2-1 1,1 1-1,-3 1-547,4-2 1,-1 0 0,-2 2 226,-1 0 0,-2 2 0,-3 0 9,0 1 0,-2 1 80,-2 0 1,0 1-115,-2 0 1,1 0-6,15-1 0,5-1-34,-18 2 1,2 0-1,1-1-429,14-1 1,2-1 0,-1 0 447,-11 1 0,0 0 0,-1 0-19,0-1 1,1 0 0,-3 1 54,4-1 1,0 2-239,-6 1 0,3 1 0,0 0 64,-2 1 0,0 0 0,1 0 142,9 1 0,2 0 0,-3 0 146,9 0 1,-3 0-130,-4 0 0,-3 0-6,-15 0 0,-2 0 67,1 0 0,0 0 62,1-2 0,1 0-47,17-3 1,3-1-78,3-1 1,2 0-62,-11 1 0,2-1 0,-3 2 50,11-3 1,-2 1 765,-4 1 1,-3 1-834,-17 0 0,0 0 123,16-2 1,2 0 335,3-1 1,2-1-350,-11 2 1,3 0-1,-3-1-26,12-1 1,-3 0-216,0 0 0,-3 1 210,-14 1 0,-2 1-6,3 0 0,1 0 11,-1 1 0,2 0 166,18-1 1,2 2-182,-22 2 0,1 0 1,1 1 10,9 0 1,2-1-1,-2 2 10,9-1 0,-3 2 39,-4-2 0,-4 2 201,-16 0 1,0 0 101,13-1 0,3 1-158,3 0 1,2 0-124,-7-1 0,2-1 1,-1 0-394,12-1 1,-2-2 342,4 1 0,-3-2-23,-17-1 1,1-1 3,-3 1 1,2-2 0,0 1 35,3 0 0,0 0 0,0-1-23,0 1 0,0-1 1,-1 1-16,-3 1 1,1 0-1,-1 1-3,0 0 0,1 0 0,-2 0-4,8 0 0,0-1 0,-7 1 0,1 0 0,-2 0 5,3-1 1,0 0-14,-3 1 1,5-1-1,0 0 4,3 1 1,2-1-1,2 0 6,-3 2 1,3-1 0,1 1 0,-4 0-166,8-1 1,-2 2 0,0-1 162,0 1 0,-1 0 0,-3 0 5,8 1 1,-3 0-1,2 0 1,0 0 22,-1 0 0,3 0-114,-6 2 0,4 0 0,0-1 153,-13 1 0,0 0 0,1 0 1,2 0-57,12 1 0,4 0 1,-1 0-1,-2 0-131,-11-1 0,-2 1 1,0-1-1,-1 1 128,1-1 1,-1 1-1,0 0 1,-3-1-2,1 0 1,-3 0-1,2 0-42,0 0 1,3 0 0,1 1 0,0-1 42,0 1 0,2 0 1,0 0-1,2 0 66,-3 0 0,2 0 0,2 0 0,-2 0 0,-1 1-134,1-1 0,-1 1 0,-2-1 0,0 1 71,16 0 1,0 0-1,-5 1 0,-14-2 0,-2 1 1,-1 0-1,1 1 0,-1-1 0,1 1-11,-2 0 0,0 1 0,2-1 23,13 2 1,3 0 0,1 1-2,-1-1 0,1 0 1,2 0-15,-6 0 0,2-1 1,0 0-1,-3 0 37,6-1 1,-4 1 0,0-2-39,-2 1 1,0-1 0,-5-1-3,5 0 1,-1-1 133,-7 0 1,3 1 0,-3-1-23,16 0 1,-2 0-90,3 1 0,-6 0-230,-25 1 1,-6 0 1525,-4 5-1346,-24 1 744,-3 2-2000,0 2 1698,-1 4 0,1-8 0,-2 2 1</inkml:trace>
  <inkml:trace contextRef="#ctx0" brushRef="#br0" timeOffset="278783">31024 13473 12949,'4'-10'2141,"-2"1"-1447,-2 9 1,0 0 112,-25-25-247,1-8-386,3 6 0,-2-2-269,3-3 1,1-1 139,-2-1 0,-1-3 7,-3-3 0,-3-4 1,0-1-42,-3-2 0,-1-1 0,0-2-476,4 6 1,0-3 0,1 0-1,1 3 472,-2-4 1,2 3 0,3 0 3,-4-16 0,6 2-138,10 17 0,3-2 130,0 1 1,2-4 0,0-2-15,0-9 0,2-2 0,0-2-443,0 4 1,1-2 0,1-1-1,0 2 458,-1-7 0,1 2 0,1 1-4,2 4 0,0 2 0,1 5-19,0 4 1,-1 5 18,2 6 0,-1 3 1433,0-22-1422,-4 6 261,-1 12-272,5-1 2359,11 12-2381,21 3 22,26 2-221,-14 8 0,8-1 1,4-2 214,-1 1 0,4-2 1,3 0-1,3-1-422,-16 5 0,4 0 0,1-1 0,2 0 0,0 0 0,-1 0 1,-1 0 427,5 0 0,-1-1 0,-1 1 0,1 0 0,0 0 0,0 1-332,3-1 1,2 0-1,0 0 1,0 1 0,-3 1-1,-2 1 332,-2 1 0,-2 1 0,-2 1 0,-1 0 0,2 1-178,-2 0 1,1 1 0,-1 0 0,1 1 0,-1 1 177,11-2 0,0 2 0,0 0 0,3 1-4,-12 2 0,3 1 1,1 0-1,-1 1 0,0 1 1,-2 1 0,2 2 1,-2 0 0,-1 1 0,0 1-1,-1 1-34,14 1 0,0 2 0,-4 0 1,-7 2 47,15 7 0,-20 4 1510,-26 16-1498,-23-20 2290,-3 0-2302,0-6 1977,0-4-1965,0-4 1458,0-3-1459,0 2-10,0 2 55,0 2-45,0 6 68,0 24-68,0-7 1,0 5-1,0 23 0,0 6-759,0-3 1,0 2 751,0-11 0,0 1 0,0 0-12,0-6 1,0-1 0,0 5 10,0 5 0,0 5 0,0 3 0,0-1-5,0-11 0,0 2 0,0-1 0,0 1 1,0-1-367,0 1 0,0-1 0,0 0 1,0-1-1,0 0 401,0 7 1,0-1 0,0-2 0,0-5 16,0 14 1,0-7-233,0-5 0,0-4 193,0-8 1,0-2 22,0 20-12,0-18 91,0-15 1774,0-15-1540,0-5 2077,0-8-2412,0-6 755,0 2-756,0-6-22,0 7-22,0 0 0,0 4 55,0 4-33,-6 10-11,-19 14 11,-6-4 0,-9 3 0,-3 1-416,-2-1 1,-3 0 0,-3 0 0,-1 2 415,1-1 0,-2 1 0,-2 1 0,1-1 0,1-1-473,-5 2 1,0-1 0,2 0 0,1-2 460,6-3 1,1-1 0,2-1 0,4-2-28,-11 4 0,1-3-53,-10 0 0,-1-5 80,10-4 1,1-3-45,-3-1 0,3-2 0,-9-5-123,21-1-180,18 2 1269,0 1-1369,4 2 2148,1 3-2608,8 0-8366,2-1 9285,5-3 0,2-1 0,0-2 0</inkml:trace>
  <inkml:trace contextRef="#ctx0" brushRef="#br0" timeOffset="286998">31708 17920 10395,'5'0'2868,"-1"0"236,-4 0-1715,43 6-828,3-4-804,1-3 0,4-3 383,1-4 0,4-5-82,-9 0 1,5-3 0,3-2 0,0 0-315,5-2 0,1 0 1,2-1-1,0 0 274,-6 1 0,2 0 0,0 0 0,-2 0 0,-2 2-18,-1-1 0,-2 2 0,-3 0 0,-3 1 0,18-7 0,-13 5 381,-25 9 34,-63 11-382,2 10 1,-5 4-31,0-1 1,-3 1 0,0 1-255,0 4 0,1 1 1,3 0 210,-5 4 1,7-1-28,-3 8 637,66-25-912,21-16 0,13-6 43,-3 2 0,4-2 1,3-1-425,-9 2 1,3 0 0,0-1 0,-3 0 344,7-1 1,-3 0 0,-5 2-682,5-1 0,-14 4 1059,-28 7 0,-18 3 0,-3 0 0</inkml:trace>
  <inkml:trace contextRef="#ctx0" brushRef="#br0" timeOffset="290049">27394 13887 10025,'-8'1'4538,"2"0"-3530,6-1 505,0 0-1211,-42-35 169,15 21-247,-4-7 1,-1 0 245,-5 5-134,4-3-179,4-10-56,2-10-12,1-15-50,11 18 1,1-1-483,-3-8 0,1-2 448,-1-5 1,1-4 31,3 2 1,1-5-1,2 0-22,2 4 0,3 0 0,-1 1-8,0 0 1,0 0 0,3 2-3,3-10 1,2 6-6,1-8 1,1 22 1,-1-3-2,1-3 0,-1-3 0,-1 6 0,-1-3 0,1 2-357,0-13 1,-2 2 356,-1-4 0,-2 2-434,1 16 0,-2 2 434,0 3 0,-1 0 0,1 4 0,0 1 409,1-1 1,2 0-443,13-18 33,4 23 0,6 2-12,29-10-399,-11 18 0,3 1 405,1 3 1,5-2-7,-6 4 1,5-2 0,4-1 0,1 0 20,-2 0 0,1 1 0,2-1 0,3-1 0,2 0-309,-5 2 0,4-1 1,2-1-1,0 0 1,1 0-1,-1 1 1,-3 0 299,3 0 0,0 0 0,-2 0 0,0 0 0,0 1 0,0-1 0,1 1 0,2 0 0,-1-1 0,0 2 0,-3 0 0,-3 1 0,7-1 0,-5 2 0,-1 0 0,-1 1-64,-3 1 0,-1 0 0,0 1 0,-2 1 52,9 0 1,-1 0 0,0 2-121,6 0 1,1 2 0,-2 3 90,-9 4 0,-3 3 0,1 1 7,2 1 0,0 1 0,-5 2 34,0 5 0,-7 3 0,10 14 532,-31-16-555,-6-2 2759,-7-5-2691,-2-2 1266,-2-1-1300,1 0 682,3 3-637,12 8-34,14 6-11,-7-3 1,2 3 32,5 8 1,-1 2-23,-6-2 1,-2 2-117,-1 7 1,-6 0 143,-9-8 1,-4 3 72,0 23 0,-2 7-49,-1-15 1,0 2 0,2 4-590,2-3 1,3 2-1,0 1 1,0-2 529,0 8 0,0-2 0,3 0-8,3-2 1,3 0-1,0-5-609,2 2 0,1-3 619,-2-1 0,0-2-92,0-3 1,0 2 102,0 8 0,-1 2 0,-6-8 0,-1 0 6,0 2 0,-2-2 10,-5 13 201,-2-23-234,0-18 1772,0 11-1749,0 0 1532,-9 10-1544,-2-11 217,-12-3-227,-7-10-1,-12 0 11,-21 1-11,17-10 1,-9 0-1,-3 2-427,3 0 0,-3 0 1,-3 1-1,-3 2 418,10-3 0,-4 2 0,-1 1 0,-1 0 0,1 0 0,2 0-537,-5 1 1,1 0 0,1 1 0,0-1 0,1 2 531,-1 0 1,0 2 0,1-1 0,2 1 0,3-1-7,4-1 1,4 0 0,0 0 0,-2 0-164,-1 1 1,-3 1-1,0 0 1,-1 0-1,1-1 141,-8 3 0,1-2 1,-1 1-1,-1-1-79,7-3 0,-1 0 1,-1-1-1,2 0 0,3-2-99,-12 3 0,4-2 0,3-3-144,-12 0 0,8-3-89,23-3 1,4 0-478,-25 8 30,14 1 889,12 7 0,17-13 0,5 3 0</inkml:trace>
  <inkml:trace contextRef="#ctx0" brushRef="#br0" timeOffset="766339">1662 11266 8702,'-7'3'79,"1"0"515,6-3 2532,0 0-2275,0 3-256,0-3-282,0 3-223,5-3-12,6-1 236,38-20-275,-5 2 0,7-4-17,0-2 1,5-2-1,-1 1-612,-2 0 0,-1 1 0,1-1 608,6-2 1,2 0 0,-3 1-16,-13 6 1,-1 2 0,3-2 1,3 1 1,4-1-1,2 0 1,1 0 0,-7 3 1,1 0 0,0 0 0,1 1 0,0-1-469,1 0 0,-1 0 1,1 0-1,0 1 1,0-1 481,1 1 0,0-1 0,0 1 0,-2 0 1,-1 1 29,-1-1 0,-2 2 1,0-1-1,0 0-14,2 0 1,1 0-1,-1 0 1,2-1 16,2 0 0,0-1 0,1 1 1,0 0-18,4-1 0,1 1 1,1-1-1,0 1-30,-10 2 1,-1 0 0,1 1 0,2-2 0,4 1 12,-3 0 0,3-1 0,3 1 1,1-1-1,0 0 0,2 0 0,-1 0-15,-5 1 0,2 1 0,0 0 1,1-1-1,-1 1 0,1 0 1,0-1-1,0 1-250,-1 0 1,1 0 0,1-1 0,-1 1-1,0 0 1,-1 0 0,1 1 0,-1-1 259,7 0 0,0-1 1,1 1-1,-2 0 1,0 1-1,-3 0 0,-2 1-281,4-1 0,-3 1 0,-2 1 0,0 0 1,0 1 279,-1-1 0,0 0 1,0 1-1,-1 0 1,0 0-14,-3 1 1,-1 0-1,0 0 1,1 0-1,1 0 47,9-1 0,1 0 0,1 0 1,-1 1-1,-2 0-49,-6 1 1,-2 1 0,0 0 0,-1 1 0,0-1 9,9-1 0,0 0 1,-2 0-1,-4 1 14,1 2 1,-4 0 0,-8 1 1171,15 0-1149,-24 3 1830,-18 1-1684,-11 0 1298,-5 0-1477,-1 0 5128,-1 0-5140,-4-1 0,0 0 33,-3-2-33,3 1 11,1 1 1,0 0-24,1 1-77,-1-1 89,1 1 22,-2 4-11,-4 4-11,0 2-11,-4 3 11,3-5 0,0 1-11,2-4 22,2 0 12,1-3-1,2 1-44,1-3-23,0 3 45,0 2 0,0 1 11,0 2-11,0-1 0,0 2-11,0-1 11,1 6 11,3-1-11,2 7-11,6 5 11,-2-4 11,8 12-11,-1-2-22,6 13 22,-3-6 22,-3 2-22,-4-7 0,0 1 0,2 2-11,6 14 33,6 6-22,-9-21 0,0 2-6,3 1 1,-1-1 5,-3-5 0,-1-1 0,0 2 0,-1 0 22,6 20-22,-7-12 0,-1 4 6,2 3 0,-1 2-395,0 1 0,-1 0 383,0-1 1,-1-1 5,-3-11 0,-1-1-218,0 2 0,0 0 218,0-1 0,1 3-11,1 13 0,2 2 22,1 1 0,2 3-11,-3-12 0,1 2 0,1 1 3,1 1 1,-1 1 0,1-3-559,3 13 0,0-1 549,-1 0 1,0-2 10,-6-17 1,0 0-95,3 15 0,1 3 89,1 0 0,-1-1 5,0 0 1,0-2 55,-2-6 0,0-4-61,6 12 0,-1-9 402,0-7-402,7 3 1171,-2-4-1171,1 5 0,-9-13 206,-7-4-565,-6-6 535,-2 0-1151,0 0-4191,0 4 5166,-1-13 0,1 0 0,-1-14 0</inkml:trace>
  <inkml:trace contextRef="#ctx0" brushRef="#br0" timeOffset="769606">1344 12413 13240,'29'41'-1382,"1"0"1,-3-4-1,-3-3 1382,1 1 0,-12-15 0,-5-10 0</inkml:trace>
  <inkml:trace contextRef="#ctx0" brushRef="#br0" timeOffset="769922">1063 12172 13790,'-41'35'162,"0"-1"0,0 1 1,0-1-1,0 5 1,2-2-1,1 5-64,1 0 0,-1 5 1,2 1-1,6-2-616,4 2 1,6 0-1,6 2 548,7 15 0,8 3 0,15-7 14,21-12 1,14-8 0,4-3-31,-15-8 0,1 0 0,3-4 0,4-9-605,2-9 0,6-8 1,1-4-1,0-5 1,-2-1 598,5-5 0,-2-5 1,-1-4-1,0-1 0,3-3 1,-1-3-1,0-1 1,-1-2 7,-2 2 1,-1-1 0,-1-3 0,-1-2 211,-8 1 1,0-1-1,-1-3 1,-4-1-1,-6-1-15,-4-5 0,-5-1 0,-6-1 0,-7-2-163,-7-6 0,-7-3 1,-7 2-1,-7 4-50,-11-3 0,-10 6 0,-10 7-555,-5 9 1,-11 4-1,-2 7 1,4 8 486,1 12 1,3 9 0,1-1 0,6-6 0,2-1-1,6 6 1,3 16 0,1 0 0</inkml:trace>
  <inkml:trace contextRef="#ctx0" brushRef="#br0" timeOffset="770639">4843 13353 15426,'50'-26'38,"0"0"0,0 0 0,7-2 0,2-1 0,2-1-24,-9 5 0,3 0 0,1-1 0,1 1-754,-8 3 1,0 0-1,2 0 1,2-1-1,3 1 744,-3 2 1,4 0 0,1-1 0,3 0 0,0 1 0,-1 1 0,0 0-268,-2 2 1,-1 0 0,1 1 0,0 0 0,0 1 0,0 0 0,1 0 97,3-1 0,2 1 0,1 0 0,0 0 0,-2 1 1,-3 2-1,-3 0-186,14-2 1,-2 2 0,-6 2 0,-6 2-647,21-1 0,-35 6 233,-67 8 891,-17 1 0,-14 1 0,-3 1 587,5 2 0,-3 1 1,-2 0-1,0 2-523,5-1 1,-2 2 0,0 0 0,1 0 0,3-1-43,-17 6 0,3-1 1,8 1 46,-3 4 0,24-1 1297,38-10-1381,38-17 0,23-12-20,-17 5 1,6-3-1,3 0 1,3-1-39,-8 3 0,4 0 0,2 0 0,1-1 1,0 1-1,-1 0-800,1 0 1,1 0 0,1 1 0,-1 0 0,-2 0 0,-3 1 745,12-2 0,-3 1 0,-3 2 0,-5 1 0,21 2 0,-20 3 0,-36 4 0</inkml:trace>
  <inkml:trace contextRef="#ctx0" brushRef="#br0" timeOffset="777671">840 16032 13308,'-5'0'2443,"1"0"-304,4 0-1858,-24-51-158,26 19-129,-3-5 1,7 1-62,48 10 45,1 17-68,1 30 90,-29 21 56,-17 3 0,-8 6-6,-11-1 1,-4 1-57,1 7 1,-2-3-40,-2-16 0,0-5-22,0 4 33,27-29-146,9-7-346,19-17-511,-2-7 1,4-6-628,5-7 0,0-4 1612,1-2 1,-2 1 0,-12 11 0,-5 4 0,-6 1 0</inkml:trace>
  <inkml:trace contextRef="#ctx0" brushRef="#br0" timeOffset="778056">1052 15265 15347,'-40'-7'284,"0"0"0,1 4 0,-1 10-217,5 14 0,0 10 0,1 6-1376,3 3 1,1 7-1,0 2 1,2 0 1330,-2 2 1,1 0-1,1 2 1,2 2-10,6-6 0,1 3 1,2 1-1,3 0 1,3-3 58,0 16 1,7-2-1,8 2-68,6-15 1,5 3-1,3 0 1,4-1 0,2-2 1,2-4 1,3-1 0,2-1 0,3-2-1,3-1 14,7 3 0,5-2 1,3-1-1,0-3 0,-1-6-60,4-1 1,-1-5 0,1-5-1,0-7 59,-2-9 1,1-6 0,-1-5 0,-4-4 9,1-7 1,-3-5 0,-1-4-19,0-3 0,-1-5 1,-2-2 92,-1-1 1,-2-3 0,-3-5-129,-7-2 0,-3-5 0,-3-4 0,-6-1 77,-7-6 0,-7-2 0,-6-3 1,-4-2-54,-1 14 0,-4-2 0,-3-2 0,-3 1 0,-1 1 0,-1 3 67,-3-2 1,-2 2 0,-2 2-1,-3 2 1,-1 2-75,-3 2 0,-2 1 1,-2 2-1,-1 5 1,2 7-32,-4 1 1,0 9 0,-3 6-100,-4 8 1,-3 8 0,2 7-1119,3 9 0,2 8 1,3 3 1254,0 5 0,3 3 0,4-1 0,-4 6 0,9-1 0,12 15 0</inkml:trace>
  <inkml:trace contextRef="#ctx0" brushRef="#br0" timeOffset="792188">6798 15824 16535,'42'-21'309,"-1"1"0,1 0 1,2-2-1,0 0 1,1 0-202,-1 0 0,2 0 0,0 0-1345,5-3 1,1-1 0,1 0 1269,3 0 1,0 0 0,2 0 3,1 0 0,2 0 1,0 2-9,-1 0 1,1 1 0,0 1-15,0 2 0,0 1 0,-1 0-4,-3 3 0,-1 1 1,-1 1 2,-5 2 1,-1 0 0,-3 2 47,12-2 0,-4 2 530,-16 4 1,-4 1-391,6-1 629,-25 4-574,-11 0 1,-4 1-225,0 5 2154,1 3-2187,0 6 0,-1 2-740,1 6-952,-3-1-2947,-3 2 4639,-2-9 0,0-6 0,3-6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07:59.2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1908 1408 13891,'0'-8'2173,"0"2"-2061,0 6-101,0 0 68,-3 55-57,2-1-623,-1-1 0,0 5 640,2-6 0,0-1 6,-2 2 0,-1 1-34,1-1 1,-2-2-106,-1-4 0,-1-1 111,0-7 0,1-3-17,-4 21 0,3-20 78,3-18 1983,-1-23-1859,-1-19 897,-4-25-903,3-4 0,-1-8-159,3 10 1,1-2 0,1-2-411,2 3 1,1-2 0,1-1 0,2 3 372,1-7 0,2 2 0,3 2-4,2 3 0,3 2 1,2 6-59,7 3 1,6 6 10,15-5 1,8 7-6,8 8 0,4 12-520,-12 10 1,1 7 0,-4 9-12,-8 13 1,-4 9 0,-8 4 208,-8 1 0,-8 2 0,-8 3 396,-12 8 1,-10 3 0,-6-5 22,-5-9 0,-6-4 0,-4 1 42,2-5 0,-3 0 0,-2-1 0,4-2 10,-1 1 1,2-2-1,1-2 1331,-18 12 0,8-6-1088,16-10-65,36-24-70,8-7 1266,34-2-1479,-9 5 1,5 4-645,18 9 1,1 5-492,-7-3 1,-2 4-283,-1 7 0,-5 2 1429,3 5 0,-24-13 0,-12-7 0</inkml:trace>
  <inkml:trace contextRef="#ctx0" brushRef="#br0" timeOffset="301">2709 1940 16199,'6'5'-68,"-2"-1"326,-4-4-190,0 0-46,37-6-22,-20-6-146,26-12 168,-34-28 427,-15-7 357,-1 3-66,-9 17-572,3 31-89,-14 45-23,10-2 0,0 5-107,0 18 1,2 3-719,1-6 1,5-3 67,10-3 1,8-6-2370,17 3 3070,21-15 0,-20-15 0,-2-8 0</inkml:trace>
  <inkml:trace contextRef="#ctx0" brushRef="#br0" timeOffset="1097">2985 1987 17017,'-2'-3'67,"1"1"-67,1 2 0,37 22 22,3-4-33,-7-4 0,1-2-23,12-1 34,-12-19 68,-14-11-12,10-28 145,3 0-89,4 0-112,-8 20 0,-5 20 0,-3 7 23,4 0-23,9 0 33,31 0-33,-26-5 0,2-3 5,9-2 1,-2-4 28,-9-1 0,-4-2-12,-5-3 0,-6-2 23,-2-17 639,-8-15 784,-12 14-785,-16 5-593,-5 37-12,-14 25-44,0 25-189,15-20 0,-1 1 155,2 2 0,1 3-79,0 12 1,7 0-561,10-5 0,10-2-302,13-1 0,9-5 672,2-12 1,4-8-156,11-13 1,0-8 226,-11-4 1,-1-6 56,12-16 0,-3-9 411,-7-3 1,-4-4 960,-2-4 1,-5 1-774,-11 12 1,-7 4 385,-16-2-688,-6 29-123,-4 5-68,3 1 362,5 7-1011,18 3-225,39 0 304,7-10 271,-14-4 0,0-4 294,-9-2 0,-1-1-6,3 0 0,-2 4-112,6 6 1334,-14 26-964,-28 8-124,-7 12-89,3-16 16,12-7-1730,17-9 1714,23-13 0,4-5 0,-8 3 0,-1-4 0,0 0 0</inkml:trace>
  <inkml:trace contextRef="#ctx0" brushRef="#br0" timeOffset="1317">5444 1446 19291,'-52'8'638,"0"1"1,0-1 0,2 0 0,4 1-639,-5 0 0,14 6 22,34 28-39,25-5 1,11 5-291,-5-4 1,3 2 0,0 0-474,-1-2 0,0 0 0,-2 0 320,0-1 1,-3 1 0,-5-2-275,-5 2 0,-11 0-116,-26 14 1,-19-1 849,0-19 0,-8-3 0,2-1 0,-1 9 0,0-4 0,-11-13 0,1 0 0</inkml:trace>
  <inkml:trace contextRef="#ctx0" brushRef="#br0" timeOffset="1551">1830 2964 21140,'53'-14'-2,"1"1"1,-1-1 0,-1 3-1,6-1 1,4-1 0,2 1 0,0 0-1,-2 1-932,-6 2 0,-1 0 0,0 0 0,1 1 0,2 0 0,3-1 934,-2 0 0,3 1 0,1-2 0,3 1 0,0 0 0,1 1 0,1 0 0,0 1-247,-10 1 0,2 1 1,0 1-1,1 0 0,1 0 1,-1 0-1,1 1 0,-1-1 1,0 1-1,-1-1-484,5 0 0,0 0 0,-1 0 0,1 1 0,-1-1 1,0 0-1,-1 0 0,1 0 0,-1 0 705,-1 0 0,1 0 0,0 0 0,0-1 0,-1 1 1,-1-1-1,-2 1 0,-2 0 0,-4 1 0,19-2 1,-3 1-1,-3 1 0,-8-1 0,-8-1 0,-2-4 1,-1 1-1</inkml:trace>
  <inkml:trace contextRef="#ctx0" brushRef="#br0" timeOffset="2003">5873 2031 19583,'16'-50'-167,"-1"1"1,0-1 0,1 1 0,0-6 0,-1 1 0,-1 2 166,2 1 0,-1 1 0,-2 4 28,-1-4 0,-4 3 437,0 5 0,-10 13 106,-54 39-207,25 7 0,-2 8-845,-3 8 0,-4 7 0,4 0 544,5-3 1,3 0 0,1 1-20,-7 19 1,5 0-17,7-6 0,9 1-22,13-7 0,9-1-40,7-5 0,11-3-41,11-7 1,9-2-1,4-3-1064,8-1 0,2-3 0,3-1 1028,-10-4 1,2-1-1,-1-1 1,-4-1-1,-1-2 1,-3-1-1,-4-2 1,-3-4 0,0 1-1</inkml:trace>
  <inkml:trace contextRef="#ctx0" brushRef="#br0" timeOffset="2250">2720 3476 19112,'50'-9'-12,"0"0"1,3-3 0,6-4 0,6-1 0,2-1 9,-9 3 0,3-1 0,2 0 0,3-1 1,1 0-1,3 0-722,-11 3 1,2-1-1,3 0 1,1 0-1,1-1 1,0 1-1,0 0 1,-2 1-1,-1-1 522,1 1 0,-1 0 1,0 1-1,-1-1 1,0 1-1,0 0 0,-1 0 1,1 1-273,-3 0 0,2 0 1,0 0-1,0 1 0,-2 0 1,-1 0-1,-3 1 1,-3 0 473,6-1 0,-2 0 0,-3 1 0,-3 1 0,-4 0 0,7-1 0,-5 1 0,-4 0 0,2 0 0,0-1 0</inkml:trace>
  <inkml:trace contextRef="#ctx0" brushRef="#br0" timeOffset="2401">4404 3128 21969,'58'-24'-402,"1"0"1,-1 1 0,-12 4-1,-1 1 1,3 0 0,3 1 87,5 2 0,5 0 0,2 1 1,-1 1-1,-2 0-2139,1-2 1,-1 2 0,-1-1 0,4 0 2452,1 0 0,5 0 0,0-1 0,-4 1 0,-10 3 0,12-2 0,-10 2 0,-10 2 0,-1 0 0</inkml:trace>
  <inkml:trace contextRef="#ctx0" brushRef="#br0" timeOffset="16333">11383 3357 18126,'1'40'33,"0"0"1,0 1 0,-1-1-1071,0-3 1,-1-1-2477,0 0 1,1 0 3512,-2 30 0,1-31 0,1-11 0</inkml:trace>
  <inkml:trace contextRef="#ctx0" brushRef="#br0" timeOffset="17000">15743 2976 16378,'6'58'549,"0"0"0,-1-11 1,-1 0-831,-3 3 1,-1-1-1407,0-14 1,0-2 1686,2 26 0,-1-27 0,1-12 0</inkml:trace>
  <inkml:trace contextRef="#ctx0" brushRef="#br0" timeOffset="17166">16088 3337 13454,'0'0'0</inkml:trace>
  <inkml:trace contextRef="#ctx0" brushRef="#br0" timeOffset="17486">16433 3103 18474,'-18'43'5,"-1"0"1,0 0-1,-7 16 1,11-6-656,33-1 101,11-11 22,20-14 359,-11-17 0,2-7 213,-4-9 0,-2-7 196,4-7 0,-6-5 363,4-31-121,-24-6-214,-21 20-90,-25 5-1815,-24 18 1636,24 18 0,1 3 0,-14 2 0,22 12 0</inkml:trace>
  <inkml:trace contextRef="#ctx0" brushRef="#br0" timeOffset="17684">16998 3125 19628,'-7'-2'325,"3"1"-303,-15 48-22,9-2-645,-1 0 1,0 2-1502,7-8 1,3-1 2145,0 0 0,2-3 0,-1 5 0,2-11 0</inkml:trace>
  <inkml:trace contextRef="#ctx0" brushRef="#br0" timeOffset="18052">17371 3095 17722,'0'-3'1502,"0"0"-1345,-23 59-22,11-14-96,-5 14 0,7 3-34,18-23 1,7-2-23,-3 0 1,6-5 10,11-10 1,4-8 5,24-8 44,-19-13 1,-2-7 50,-8-4 1,-3-6-12,-1-12 0,-7-3-84,-12 7 0,-7 1-12,-8 0 1,-7 6-90,-25 2-874,-9 12-2341,-2 10 3316,6 11 0,21-5 0,10 5 0</inkml:trace>
  <inkml:trace contextRef="#ctx0" brushRef="#br0" timeOffset="18434">18087 2935 22227,'51'3'-893,"-1"0"1,-11-2-1,-6 7 573,-6 22 1,-8 8-28,-5 17 660,-19-20 1,-7 1 409,-2-5 0,-3-2-365,-19 27-347,8-28-11,25-18 135,20-9-112,14 1-1,12-1-89,20 14-214,-14 18 18,-27-5 0,-8 4 241,-18 28-40,-10-26 0,-7-3-672,-3-7 1,-4-4 733,-6 0 0,0-3 0,-1 4 0,-1-8 0</inkml:trace>
  <inkml:trace contextRef="#ctx0" brushRef="#br0" timeOffset="20185">23114 2772 17129,'4'-12'1490,"3"11"-1221,0 42-179,0 3-57,-3-9 1,1 2 11,0 19-34,-2-21 0,1 0-2790,6 22 2779,4-9 0,-5-23 0,0-20 0</inkml:trace>
  <inkml:trace contextRef="#ctx0" brushRef="#br0" timeOffset="20367">23442 2934 15269,'0'-5'0,"0"0"0</inkml:trace>
  <inkml:trace contextRef="#ctx0" brushRef="#br0" timeOffset="20751">23994 2724 17174,'-2'-4'2128,"0"1"-2016,-35 40-44,16 0-23,-5 9 0,3 5-23,17-14 1,9-1-40,12 2 0,8-5-163,26 3 146,-12-30 1,2-8-376,16-14 263,-6-10 135,-11-13-28,-23 8 0,-4-4 33,-7 1 1,-4 0 5,-11-32-96,-12 40 1,-6 7-1171,-19 6-695,13 13 0,0 4 1961,-12 8 0,19-1 0,11-2 0</inkml:trace>
  <inkml:trace contextRef="#ctx0" brushRef="#br0" timeOffset="21077">24431 2772 21600,'58'-19'-628,"0"0"1,-5 2-1,-4 4 180,5 11 448,-6 2 56,-24 0 896,-10 14-492,-22 7-281,-6 19 34,-4 5-90,0 4-100,3 2-629,4 14-5130,20-6 5736,7-9 0,1-20 0,-2-23 0</inkml:trace>
  <inkml:trace contextRef="#ctx0" brushRef="#br0" timeOffset="21517">25157 2586 21958,'-24'36'-56,"0"0"0,14 3 0,10 1-280,15 3 0,8-1 151,-1-9 0,1-3-241,15 20 1,-27-27 413,-16-4-593,-16-2 605,-42-5 0,32-4 0,-17-5 0</inkml:trace>
  <inkml:trace contextRef="#ctx0" brushRef="#br0" timeOffset="21667">25126 2628 21532,'51'-30'-316,"-1"-1"0,-18 8 0,-3 4 0,9 8 1</inkml:trace>
  <inkml:trace contextRef="#ctx0" brushRef="#br0" timeOffset="21983">25572 2562 21443,'28'26'-848,"-1"0"0,-7 4 0,-8 2 842,-17 9 1,-9 1-495,-1 0 1,-1 0 538,2-4 1,1-2 348,-6 26-186,10-15 400,29-17-19,35-27-460,6-18-233,-22-3 1,-3-6 109,3-28-45,-18-7 23,-21 0-502,-22 22 0,-12 5-2675,-6 10 0,-4 4 3199,-2-3 0,2 6 0,7 9 0,6 5 0,11 1 0</inkml:trace>
  <inkml:trace contextRef="#ctx0" brushRef="#br0" timeOffset="24532">28152 2550 14495,'2'-2'2723,"0"1"-2342,-2 1-10,9 46-259,-6-12-90,2 3 0,0 1 57,-3 11-920,4 15 841,3-18 0,-2-6 0,1-24 0</inkml:trace>
  <inkml:trace contextRef="#ctx0" brushRef="#br0" timeOffset="24685">28418 2744 19482,'6'-5'-426,"-1"1"426,-5 4 0,0 0 0,0 0 0</inkml:trace>
  <inkml:trace contextRef="#ctx0" brushRef="#br0" timeOffset="25052">28674 2485 20322,'6'-56'179,"23"3"-503,24 39 21,-19 12 1,-1 5-57,17 18 23,-20 22 201,-37 12 124,-4-24 0,-3 2-155,-5 1 0,-5 2 564,-12 12 0,-2 1-275,8-8 0,2-1-106,0-2 0,3-2 5,4 5 139,25-28-161,11-7-146,16-3-1014,4-6 0,5-2 1160,6-3 0,-1-1 0,-9 3 0,-3 0 0,22-9 0</inkml:trace>
  <inkml:trace contextRef="#ctx0" brushRef="#br0" timeOffset="25367">28997 2601 18586,'0'-7'1109,"0"0"-1535,47-15-986,3 15 908,-15-5 0,0 1-348,13 10 561,-29 1 179,-10 0 1904,-5 7-973,-4 0-181,0 10-212,-3 2-134,-2 6-180,-4 6 22,-3 26-655,7-23 0,0 1 521,1 8 0,0-2 0,1 11 0,3-19 0</inkml:trace>
  <inkml:trace contextRef="#ctx0" brushRef="#br0" timeOffset="25668">29625 2463 21521,'-40'39'0,"0"-1"0,12-3 0,1 4 0,5 1-56,4 13 0,9 2-17,7 4 1,8-3 38,4-19 0,5-6-78,35-1 112,-15-27 56,0-25-179,-18-11-2353,-26-14 2476,-32 10 0,8 17 0,-2 14 0</inkml:trace>
  <inkml:trace contextRef="#ctx0" brushRef="#br0" timeOffset="26069">29983 2489 19347,'9'39'97,"-1"0"1,1-2-1,2-5-30,10-1 34,5-5 67,20-7-112,3-17-22,5-25 22,-17-2 571,-18-10 45,-15 19-582,-2 9-90,-2 5-11,-7 29 0,-5 25-673,3 10-322,3-24 0,3-1-2579,19 14 3585,13-20 0,2-4 0,-1 1 0,25 2 0</inkml:trace>
  <inkml:trace contextRef="#ctx0" brushRef="#br0" timeOffset="32133">31491 2407 12893,'9'0'2499,"-2"0"-1849,-7 0 134,0 0-739,0-4-45,0 11 303,1 8 33,0 25-79,1 17-190,-1-22 1,-1 3-6,-4 21 0,-1 3-62,0-1 0,-1 0-3490,1 5 0,0-4 3490,0-20 0,1-7 0,4 0 0,1-30 0</inkml:trace>
  <inkml:trace contextRef="#ctx0" brushRef="#br0" timeOffset="32316">31659 2794 17644,'0'-6'1065,"0"1"-6847,0 5 5782,0-1 0,0-1 0</inkml:trace>
  <inkml:trace contextRef="#ctx0" brushRef="#br0" timeOffset="32817">32086 2512 19852,'-39'-13'123,"0"0"0,2 3 0,3 9-123,-3 35-6,17-7 1,3 3-62,-2 28 56,15-4-258,23-17 56,15-23 68,4-9-2,3-3 147,-3-7 0,-4-6 101,0-18 135,-15-2 839,-3 2-1075,-12 13-45,-4 16 45,-4 13 56,-5 36-28,4-10 0,1 3-45,-1 1 1,1 0-492,1 5 0,2-1-736,4 14-2465,6-6 3709,4-12 0,-2-20 0,-3-9 0</inkml:trace>
  <inkml:trace contextRef="#ctx0" brushRef="#br0" timeOffset="33184">32341 2707 20333,'2'-20'-78,"13"5"33,32 14-112,-12-1 1,0 0-214,20-3 359,-7 1-68,-28 1-44,-18 3 123,-2 0 33,-3 9 147,-8 20-158,-4 30-123,6-14 0,1 2-958,2-5 1,2 0-1839,1 1 1,3-4 2896,8 9 0,-6-22 0,6-10 0</inkml:trace>
  <inkml:trace contextRef="#ctx0" brushRef="#br0" timeOffset="33601">32763 2766 19919,'-14'-61'1019,"4"5"-1008,10 22-55,27-8 21,0 14-78,23 0-235,-9 19 0,-6 5 213,-6 14-34,-12 35 151,-20-6 1,-7 5 195,-4 14 1,-5 4-355,5-20 0,-2 2 0,0-4 164,-3 8 0,2-5 5,6-7 1,5-5-6,5 0 90,22-10-494,9-23 225,4-15 134,-5-22 23,-20-26-135,-11 20-124,-26-10-4649,-15 40 4930,1 6 0,10 10 0,23 1 0</inkml:trace>
  <inkml:trace contextRef="#ctx0" brushRef="#br0" timeOffset="34017">33354 2558 20804,'-62'6'-53,"0"0"1,16 3 0,9 6-206,16 36-78,41-7 213,20-24 117,-4-13 1,5-4 27,-3-5 1,1-2 117,4-3 0,-3-2 297,11-9-191,-29 5-246,-18 10-11,-7 14 11,-10 15 123,-4 14 1,-1 10-113,3 11 0,1 4-433,4-20 1,-1 1 0,5 1 219,7 0 0,4 0 1,3-2-572,8 4 0,7-3-600,8 2 0,4-3-2005,2-1 0,2-3 3378,2-2 0,-1-5 0,6 6 0,-10-14 0</inkml:trace>
  <inkml:trace contextRef="#ctx0" brushRef="#br0" timeOffset="43249">4726 3817 19930,'19'63'9,"1"1"0,-1 0 0,0-1 0,-1 1 0,-2-1-6,-3-8 1,-1-1 0,-2 0-913,-1 0 1,0 1-1,-3-2 916,0-2 1,-2-1 0,0 1 3,-2 1 0,0 1 0,-1-4-2,0 1 0,-2-5 260,1-1 0,-4-12 690,-6-25-881,-12-36-44,-12-27-23,13 19 0,-1-5-200,0-3 1,-1-4 0,2-1 188,4 3 0,3-1 0,1 0-42,-1-5 1,3-2 0,6 5-396,7-3 1,10 8-237,11 14 1,7 8-1071,6 11 1,4 6 1742,7 0 0,-1 2 0,9 0 0,-8 3 0</inkml:trace>
  <inkml:trace contextRef="#ctx0" brushRef="#br0" timeOffset="44434">4036 4046 16288,'-6'0'2622,"1"0"-2689,-3-44-3104,28-2 3171,2 2 0,2 0 0,11 1 0,13 6 0</inkml:trace>
  <inkml:trace contextRef="#ctx0" brushRef="#br0" timeOffset="44632">5412 3426 17879,'7'52'1087,"-2"-4"-1087,-3 0 0,-2 6-201,-7 11 0,-1-5 0,4 1 0,-3-21 1,-1-1-1</inkml:trace>
  <inkml:trace contextRef="#ctx0" brushRef="#br0" timeOffset="87299">4001 6651 18832,'3'-8'347,"-1"1"-336,-2 7 79,8 45-68,0-4-267,-1 0 1,1 2 171,0-9 1,0 0-1222,-1 0 0,1-1-3861,9 29 5185,-1-6 0,-7-27 0,-2-8 0</inkml:trace>
  <inkml:trace contextRef="#ctx0" brushRef="#br0" timeOffset="87781">4594 6162 20893,'-7'-52'931,"1"12"-965,5 66 0,1 22 34,0 9 0,-1 9 0,0 2-1382,1-13 0,-1 1 1,-1 3-1,1 1 1382,-1 2 0,0 2 0,0 2 0,0 0 0,-1-3 0,-1 4 0,0-2 0,-1 0 0,1 3-90,0-9 1,-1 1 0,0 3 0,1 0-1,0-1 1,1-1-604,0 6 1,0-1-1,2 0 1,0-1-1,2 1 693,0-9 0,1 1 0,1 0 0,1-1 0,-1-3 0,1-5 0,0 16 0,-1-6 0,5-9 0,6-10 0,1 0 0</inkml:trace>
  <inkml:trace contextRef="#ctx0" brushRef="#br0" timeOffset="88233">4967 6832 17756,'4'-4'740,"21"65"-421,-16-25 0,0 3-825,3 6 0,1 7 1,-2 4 538,-2 4 1,-3 5-1,0 3 1,-2 0-602,0-8 1,-1 0-1,0 1 1,-1 0-1,0 0 565,0-1 1,0 0 0,0 0 0,-1-1 0,0-2-80,0 8 1,-1-1 0,-1-5 0,1-7 334,-1 0 0,1-10-253,0 3 460,0-48 206,-4-35 1,-5-20-469,-3 6 0,-3-4 0,-1-2-278,2 3 1,0-3 0,-1 0 0,0 3 157,-4-10 1,0 3-1,1 3-63,4 9 0,1 2 0,3 5 2318,4-21-2692,42 8-879,-2 39 0,7 4-2039,0 3 0,5 2 0,-1 2 3180,20 4 1,-3 2-1,-14 0 1,-6 1-1,-1 1 1</inkml:trace>
  <inkml:trace contextRef="#ctx0" brushRef="#br0" timeOffset="89098">11364 6104 14271,'10'-1'1675,"8"25"1,0 9-1520,-4 6-156,4 4 0,0 3-112,-6 11 112,-5-21 0,-2-2 0,0 2 0,0 3 0</inkml:trace>
  <inkml:trace contextRef="#ctx0" brushRef="#br0" timeOffset="90331">15889 5811 7044,'0'0'0</inkml:trace>
  <inkml:trace contextRef="#ctx0" brushRef="#br0" timeOffset="90632">15889 5811 18675,'-14'51'33,"0"0"1,1 0 0,-1 1-1,5 6 1,4-1 0,12-7-29,25-2 1,13-11-458,-4-12 0,3-10 485,2-10 1,-2-8 0,11-13 140,-26-5 1,-5-7-192,-8-8 0,-6-5 11,-5-15 1,-7-1-81,-6 10 1,-4 2 85,-7 0 0,-4 7-101,-17 4-34,-22 23-885,31 23 1,2 7 1119,0 5 0,4 2 0,-7 19 1,26-10-1</inkml:trace>
  <inkml:trace contextRef="#ctx0" brushRef="#br0" timeOffset="90831">16582 5922 18373,'1'-5'773,"0"1"-1177,-1 4 1,0 0-1</inkml:trace>
  <inkml:trace contextRef="#ctx0" brushRef="#br0" timeOffset="91301">17027 5612 19684,'-49'-1'97,"0"1"0,3 6 0,7 7-97,15 13 0,7 4 45,-7 25-90,20-21 45,12-7-101,7-5-1064,34-11-68,10-19 1182,-22-4 1,-2-3 95,14-17 22,-17-2 1043,-23 16 302,-5 6-875,-3 6-447,-5 9-23,1 11 67,-3 17-111,4 13 10,1 14-22,1-25 1,0 2-29,3 15 0,3 2-958,2-4 1,4-1 974,7 2 0,1-4 0,5 6 0,1-31 0</inkml:trace>
  <inkml:trace contextRef="#ctx0" brushRef="#br0" timeOffset="91799">17441 5759 16120,'0'-9'1423,"0"1"-1014,9-24 1,5-5 82,0 1-302,2-10 1,1-1 179,3 7-269,-1 2 0,-2 7-56,0 7-45,-1 10-247,8 20 180,0 54 84,-13-7 0,-4 6-617,-2 3 1,-5 1 591,-3-16 1,-2 1-1,-2-4 8,-3 3 0,-1-2 39,-1 6 1,5-1-24,8-14 1,3-2-50,13 22-181,23-33-10,2-32 180,5-11 32,-2-16-44,-6-12-22,-12-4-51,-19 13 0,-9 0 135,-13 3 0,-9 3 27,-10-2 1,-6 5-62,-1 10 0,-3 6 16,-2 7 1,2 5-1300,-13 9 1610,10 1 1,22 0 0,10-1 0</inkml:trace>
  <inkml:trace contextRef="#ctx0" brushRef="#br0" timeOffset="92249">18228 5529 19280,'0'-37'1064,"0"0"1,-2-16-1009,-5 37-11,-6 15-45,-6 16-11,-13 40 11,18-15 0,2 3 0,-1 0 0,3-1-51,4 0 1,6-4-432,15 0-403,12-12-180,11-13-996,26-15 2094,-32-12 1,-1-6 862,4-6 1,-3-5-443,-10 3 0,-4-3 397,1-25 12,-17 31-382,-2 11-89,0 8-112,-7 49-189,3 16-91,-1-18 0,1 2-252,3-1 0,2-2-565,10 22-1508,4-22 0,4-3 2325,17 9 0,-2-1 0,-16-36 0</inkml:trace>
  <inkml:trace contextRef="#ctx0" brushRef="#br0" timeOffset="92632">18763 5441 20145,'13'-48'201,"0"0"1,9-7 0,7 6-387,6 19 1,3 5-180,-2 0 0,0 5 61,1 7 0,-3 9-595,-3 28 764,-19 20 134,-16-7 0,-9 4 295,-6 6 0,-6 6 0,-1-1 209,-1 1 0,-2 0 0,1 1-344,-1 6 1,0 0 0,5-3-128,-2 1 1,12-8 56,34 2 206,31-42-279,6-26 0,5-11-62,-20 6 0,-1-2 1,-1-4-362,2-9 0,-1-4 1,-6 0 242,4-7 1,-15 1-113,-25 7 1,-14 7-982,-43 11 942,16 19 1,-4 6-192,-7 6 1,-4 5-1616,3 2 1,-4 3 0,4 0 2119,-4 3 0,3 0 0,-5 0 0,9-2 0,19-8 0</inkml:trace>
  <inkml:trace contextRef="#ctx0" brushRef="#br0" timeOffset="101898">23443 5065 17185,'-33'10'470,"0"1"1,1 2 0,3 8-337,0 25 1,5 10-995,11-14 1,3 3 0,0 0 862,-2-1 1,1 1 0,4-1-4,6 19 0,7-7 860,16-2-866,9-32 1,8-10-169,8-17 1,2-12 98,-10-3 0,0-6 1,-3-3-65,10-15 0,-7-6 195,-10-8 0,-10-1-6,-10 18 1,-9 1 83,-11-9 0,-9 3-145,-3 10 0,-5 5-208,-11 1 1,-4 8-404,9 14 0,1 9-552,-17 21-4900,34 11 6074,18 0 0,0-14 0,5-6 0</inkml:trace>
  <inkml:trace contextRef="#ctx0" brushRef="#br0" timeOffset="102084">24095 5223 9017,'0'0'0</inkml:trace>
  <inkml:trace contextRef="#ctx0" brushRef="#br0" timeOffset="102466">24558 4809 20412,'-37'-5'298,"0"-1"1,2 7 0,4 5-355,-4 26 56,5 18-56,13 6-376,13-17 1,8-1-437,13-7 0,7-3-259,7 0 1,5-6 555,-1-10 0,2-8 346,-2-8 1,-2-5 224,6-16 326,-10-9 693,-8-2 2174,-9-2-2307,-6 17-741,-11 32-122,-2 22 55,-6 32-78,6-1-493,5-17 0,6 1-3653,10-4 0,5-2 4146,-3-1 0,1-4 0,20 7 0,-17-35 0</inkml:trace>
  <inkml:trace contextRef="#ctx0" brushRef="#br0" timeOffset="102768">24897 4902 21140,'6'-64'807,"20"12"-863,32 32 33,4 10-5,-23 8 0,-2 3-162,15 12-392,-7 35 536,-38-8 1,-9 5 208,-10 14 0,-8 0-518,0-8 1,-4-3 360,-4-5 0,3-5-6,8-2-436,17-7-3990,39-18 4426,-6-16 0,1-5 0,17 3 0,-2-18 0</inkml:trace>
  <inkml:trace contextRef="#ctx0" brushRef="#br0" timeOffset="103092">25665 4803 21584,'-48'-21'138,"1"0"0,7 13 1,4 11-669,-3 39-76,33 11-357,25-3 259,18-25-270,21-9 1104,-3-14 1069,1-14-247,-26-1-113,-17-2-749,-12 12-79,-3 12 78,-7 25-683,2 24-2106,-3 1-6241,17-2 8093,10-29 0,-4-13 0,2-8 0</inkml:trace>
  <inkml:trace contextRef="#ctx0" brushRef="#br0" timeOffset="103332">26143 4754 23269,'-12'48'-252,"16"-13"0,8 2-236,8 1 1,4 0-202,5 5 0,1-2-112,-8-13 0,-2-3-2617,-1 6 3418,-37-23 0,11-5 0,-10-3 0</inkml:trace>
  <inkml:trace contextRef="#ctx0" brushRef="#br0" timeOffset="103450">26215 4685 19930,'52'-17'-28,"0"-1"0,-1 1 0,-2-3 0,-6 3 0,16 7 0</inkml:trace>
  <inkml:trace contextRef="#ctx0" brushRef="#br0" timeOffset="104631">28525 4671 20244,'-31'46'134,"1"-1"0,4-2 1,5-1-135,13 21-45,10-7 45,11-7 56,29-6 11,20-21-11,2-14 12,-5-26-24,-26-14-5,-17 4 1,-4-5-40,-3-1 0,-6-1-40,-6-8 1,-9 2-34,-7 9 1,-5 4-376,-29-7-718,-4 27-2027,24 18 3193,12 11 0,11-8 0,8 3 0</inkml:trace>
  <inkml:trace contextRef="#ctx0" brushRef="#br0" timeOffset="104816">28997 4818 11190,'2'2'0,"0"0"0</inkml:trace>
  <inkml:trace contextRef="#ctx0" brushRef="#br0" timeOffset="105149">29135 4612 22126,'42'-16'-1621,"0"1"0,-5 2 0,-1 4 1341,20 5 280,-25 6 2084,-27 13-526,-17 16-673,-7 23-751,-2 0-122,3 5-24,9-15-424,5 1-1256,2-1 1692,23 8 0,-15-27 0,14 2 0</inkml:trace>
  <inkml:trace contextRef="#ctx0" brushRef="#br0" timeOffset="105468">29514 4721 21387,'4'-38'358,"-1"-1"1,2 4-1,3 4-380,14 4-303,23 6-1009,-3 21 931,-3 40 492,-31-4 1,-7 5 100,-4 1 1,-4 0-28,-3 2 0,-1-3 72,-3 11-190,6 6-191,19-21-392,13-6 370,4-30-381,-3-15 191,-17-11-113,-17-18-3809,-29-1 4280,12 20 0,-1 2 0,-16-5 0,10 15 0</inkml:trace>
  <inkml:trace contextRef="#ctx0" brushRef="#br0" timeOffset="105865">29977 4563 20983,'37'-19'-321,"0"0"0,5 6 0,-2 11-38,5 34 247,-10 24 359,-34-3 178,-20-2-189,-5-21-214,6 0 112,19-6-78,19 4-56,4-7 0,6 4 0,-17-2 157,-2 5 79,-7 2 223,-13 12-425,-16-8-9865,3-6 9462,-1-27 0,17-4 0,6-10 1</inkml:trace>
  <inkml:trace contextRef="#ctx0" brushRef="#br0" timeOffset="106051">30554 4688 22608,'-11'46'71,"1"-1"0,1-2 0,2-3-598,6 12-6947,11 10 7474,-1-27 0,3-1 0,-5-29 0</inkml:trace>
  <inkml:trace contextRef="#ctx0" brushRef="#br0" timeOffset="107050">31679 4558 18059,'2'-9'1793,"0"3"-1692,-2 6 78,-36 44-73,19-11 1,0 4-85,-7 17 0,3 2-22,9-10 0,8-3-168,8-6 0,8-5-324,24-4-1179,27-11 1055,1-30 633,-29-3 0,-3-9 364,-9-9 0,-7-6-62,-9-6 1,-6 1-320,-4 8 0,-5 4-73,-10 1 0,-5 8-2527,-18 12 2600,1 23 0,15-2 0,19 10 0</inkml:trace>
  <inkml:trace contextRef="#ctx0" brushRef="#br0" timeOffset="107216">32029 4745 14115,'0'0'0</inkml:trace>
  <inkml:trace contextRef="#ctx0" brushRef="#br0" timeOffset="107631">32374 4510 19414,'3'-10'695,"-6"2"-627,-20 8 10,-6 4 79,-6 7 156,-13 22-189,8 10-147,5 10 46,19-15 55,22-10-33,10-15-12,29 4-55,7 4-29,-22-5 1,-1 3-51,9 14-22,-18 8 67,-20-9 11,-13 0-347,-8-2-5502,-19-6 5894,14-10 0,1-6 0,19-8 0</inkml:trace>
  <inkml:trace contextRef="#ctx0" brushRef="#br0" timeOffset="107800">32327 4466 17006,'34'-1'0,"1"0"0,20 0 0</inkml:trace>
  <inkml:trace contextRef="#ctx0" brushRef="#br0" timeOffset="108081">32686 4478 18395,'-10'0'1961,"1"0"-1603,-12 29 1,0 14-314,11-11 0,1 1-45,-15 18 0,4 1 11,18-16 0,7-5 56,15 3-28,8-17 1,6-5-7,3-2 1,2-6-79,5-5 0,0-6-201,15-13 33,-29-20 67,-26 4-2756,-33-12 2902,-17 10 0,7 8 0,2 17 0</inkml:trace>
  <inkml:trace contextRef="#ctx0" brushRef="#br0" timeOffset="108482">32992 4459 20669,'37'-1'-1647,"0"-1"0,15 5 2140,-56 27 493,-11-7-11,-17-3-235,9-5-337,6-1-145,6 0-12,6 9-44,21 8-101,2 4-68,16 5-33,-6-9-56,0 10-728,-12-4-4885,-22-6 5669,-9-17 0,-6-12 0,10-4 0</inkml:trace>
  <inkml:trace contextRef="#ctx0" brushRef="#br0" timeOffset="108632">33092 4463 20311,'4'-6'-90,"27"-2"1,13 2 89,-5 4 0,1 2 0,5-6 0,-2 1 0,18 6 0</inkml:trace>
  <inkml:trace contextRef="#ctx0" brushRef="#br0" timeOffset="108966">33343 4536 20759,'-7'0'1557,"1"0"-1489,6 0-68,42-3-101,-13 10-549,34 4-123,-28 15-258,-9 8 314,-10 22 683,-20-4 897,-13 2-515,-2-22-292,2-15-23,12-9 158,21 11-169,1 9-179,3 12 157,-13-7 56,-24-3-56,-18-13-1176,-18-2-6197,-12-3 7373,27-8 0,2-1 0,-7 1 0,9-3 0</inkml:trace>
  <inkml:trace contextRef="#ctx0" brushRef="#br0" timeOffset="181312">2879 10888 17174,'24'42'231,"1"1"1,-2 0-1,-4-1-220,-10-8 0,-1 2-924,3 18 0,0 3 913,2-8 0,-1-2 0,-3-5 0,-1-4 0,8 6 0</inkml:trace>
  <inkml:trace contextRef="#ctx0" brushRef="#br0" timeOffset="181513">3473 11215 18675,'1'-4'-740,"30"-16"1,16-4 739,-5 5 0,1 0 0,4-5 0,-1 1 0,-13 9 0,0 0 0</inkml:trace>
  <inkml:trace contextRef="#ctx0" brushRef="#br0" timeOffset="181914">4332 10432 15963,'2'-7'1659,"-1"3"-1615,-1 4-122,37 87-1289,-17-33-1690,4 5 1,1 1 3056,-2-6 0,-11-25 0,-2-13 0</inkml:trace>
  <inkml:trace contextRef="#ctx0" brushRef="#br0" timeOffset="182164">4697 9986 20759,'6'52'15,"0"0"0,0 1 1,0-1-1,0 1 1,0 1-1,0 2 1,1 2-1,0 2-127,2 0 0,0 3 0,1 2 0,0 0 0,-1-1 0,0-2-1415,1 5 1,0-1 0,-1-1-1,0-2 1,0 1 454,-1-4 1,-1 0 0,1-1 0,-1-2 0,0-5 1071,3 6 0,-1-4 0,0-6 0,-2-1 0,1-6 0,4 15 0</inkml:trace>
  <inkml:trace contextRef="#ctx0" brushRef="#br0" timeOffset="182548">5082 10330 19213,'18'52'177,"0"1"1,1-1 0,-1 1 0,1-1 0,-1 4 0,0-3 0,-1 1 0,-2 3-1007,-4-3 0,-2 3 0,-1 0 0,-1 0 0,0-3 829,-2 2 0,0-4 0,-2 1 0,1 2-482,-1 10 0,0 3 1,0 0-1,0-4-1077,1 1 1,0-3-1,0-2 1398,-2-2 1,0-1 0,1-15 1098,5-12 620,-10-81-948,-4 6 1,-4-6-360,-2-10 0,-3-5 300,3 18 1,-1-4 0,-1-2 0,2 2-219,2 2 0,2 0 1,1 0-1,-1-1-274,-1-3 0,-1-2 0,2 1 0,2 5-59,3-19 0,6 8-208,1 21 1,4 9 951,16 8-2604,14 9-1961,13 6 3821,-16 4 0,-2 0 0,7 1 0,-3-1 0</inkml:trace>
  <inkml:trace contextRef="#ctx0" brushRef="#br0" timeOffset="183250">11242 8906 18474,'-12'45'364,"1"1"0,3 3 0,2 6 0,4 0-263,7 1 0,4 1 0,1-1-1294,-2 1 1,0 0 0,4-4 1203,4-6 0,3-2 0,4-9-11,3-10 0,4-9 1057,33 4-1012,0-34-23,-25-15 0,-5-13-33,-9-17 0,-7-7-122,-5 22 0,-2-1 1,-4-1 132,-6-4 0,-6 0 0,-3 4 22,-6-3 1,-7 3-85,-17-7 1,-9 6-236,-1 13 0,-5 11-850,10 15 1,-4 6 0,3 6-1987,-8 6 0,6 11 3133,4 16 0,8 2 0,8-5 0,16-7 0</inkml:trace>
  <inkml:trace contextRef="#ctx0" brushRef="#br0" timeOffset="184613">16240 8793 12770,'0'-5'3126,"0"1"-963,0 4-1580,-4-14 89,2 9 135,-5-12-371,4 14-312,-2 1-102,1 5-22,0 16 11,0 19-22,2 10 0,3 8-219,5 3 1,5 3-391,1-17 0,2 1 0,2-4 26,7 4 0,5-9 258,3-13 0,2-11 44,13-23 270,-5-11 22,-8-18 235,-19 5 1,-4-4 167,-4-5 0,-4-2-263,-2 1 0,-5 0-153,-2 0 0,-4 4 226,-18-10-45,-4 9-123,-1 10-34,-15 12-168,4 18-4022,4 22 4179,18 1 0,16 2 0,7-15 0</inkml:trace>
  <inkml:trace contextRef="#ctx0" brushRef="#br0" timeOffset="184781">16811 8984 16614,'0'0'0</inkml:trace>
  <inkml:trace contextRef="#ctx0" brushRef="#br0" timeOffset="185114">17220 8643 19874,'-26'30'157,"0"0"0,1 13 0,11 2-454,22-5 0,9-1 11,-3 1 0,6-5-271,13-6 0,4-8 300,29-9-169,0-12 381,-6-14 162,-30-2 0,-4-6 40,3-36 134,-24 17 1,-8-1-52,-4 7 1,-6 2-21,-7 0 0,-4 5-86,-20-1-381,9 21 1,-2 10-3889,3 13 1,1 5 4134,1-3 0,4 2 0,-7 24 0,30-26 0</inkml:trace>
  <inkml:trace contextRef="#ctx0" brushRef="#br0" timeOffset="185314">17691 8674 21028,'12'64'-706,"1"0"0,-1-3 0,1-3-1322,0-17 0,1-2 2028,0-1 0,-1-4 0,3 6 0,-3-13 0</inkml:trace>
  <inkml:trace contextRef="#ctx0" brushRef="#br0" timeOffset="185797">18186 8757 18910,'-12'39'295,"-1"1"0,3-2 1,2-2-240,7 19-56,13-5-79,9-11-89,13-13 22,6-13 101,20-30 185,-32-4 1,-2-4-18,-1 0 0,-4-3-17,-5-4 1,-7 0 151,-14-9-79,-14 7-179,-13 11-1669,-31 13 1669,7 23 0,7-6 0,24 10 0</inkml:trace>
  <inkml:trace contextRef="#ctx0" brushRef="#br0" timeOffset="186113">18895 8559 23146,'16'-31'-576,"0"0"1,9 4 0,4 10-176,31 26-1271,-25 17 0,-7 10 1394,-20 15 1,-13 7 1766,-3-9 0,-5 1 0,-1-1-851,-7 14 0,-4-5 71,-3-8 0,2-8-90,10-7 168,14-18-314,23-9-241,13-18 1,8-8-470,0 4 1,4-1 0,2-1-1460,0-2 1,2 0-1,1 0 2046,10-3 0,2 1 0,-9 4 0,-14 5 0,-5 2 0,28-6 0</inkml:trace>
  <inkml:trace contextRef="#ctx0" brushRef="#br0" timeOffset="187779">23881 7830 16905,'-27'42'620,"0"0"0,2 1 0,5 1-536,9-5 0,5 1-34,-1-2 1,5 0-35,5-4 1,5-2 39,16 18-22,21-18-34,13-16-943,5-16 809,1-19 134,-7-12-11,-12-15 11,-15-9 242,-15-4-113,-11 15 0,-7-1 45,-7 5 0,-6 3-163,-5 0 0,-5 5-493,-25-1-560,-3 42-1838,24 13 3044,12 12 0,10-15 0,7-3 0</inkml:trace>
  <inkml:trace contextRef="#ctx0" brushRef="#br0" timeOffset="187963">24497 7986 18630,'0'0'0</inkml:trace>
  <inkml:trace contextRef="#ctx0" brushRef="#br0" timeOffset="188364">24904 7713 18272,'2'28'2655,"-10"34"-2565,3-6 0,2 3-85,-1-9 1,3-2-6,7-5 0,5-6-146,20-5-246,0-20 0,5-7-85,0-12 1,0-8-45,3-7 1,-3-7 520,-10-1 0,-7-4-178,-6-4 0,-7-1 480,-11-16 180,-11 3-40,-12 10-397,-2 23 0,-6 6-197,-3 4 1,0 4-1311,0 7 0,2 2-3088,-12 6 4550,52 7 0,4-13 0,12-1 0</inkml:trace>
  <inkml:trace contextRef="#ctx0" brushRef="#br0" timeOffset="188664">25253 7678 22283,'39'-18'-684,"0"-1"1,-1 2 0,-3 3 447,12 8-44,1 2 314,-19 25 873,-6 16-469,-19 10-186,-3-12 0,-2 2-185,1-3 0,0 0-252,3 7 0,3 1-1378,7-3 0,4-5-2885,18 14 4448,17-24 0,-27-19 0,-5-5 0</inkml:trace>
  <inkml:trace contextRef="#ctx0" brushRef="#br0" timeOffset="189096">25913 7711 20569,'-14'52'317,"-1"-1"1,6 0-1,4-3-323,8-7 1,6-4-40,19 20-100,12-40-24,-5-16 1,2-9 89,-1-11 1,-2-7 27,0-7 1,-5-4 39,-7 1 0,-10-1 0,-23-28-68,-20 30-257,-9 21 0,-7 9-908,-2 10 1,1 6 1243,-1-2 0,3 3 0,11 2 0,8 2 0,11 0 0</inkml:trace>
  <inkml:trace contextRef="#ctx0" brushRef="#br0" timeOffset="189314">26465 7644 23236,'-55'35'324,"40"23"-475,24-25 0,8 1-436,9 6 1,2 0 255,-6-10 0,-2 0-416,-1 9 1,-6 0-8128,-21 16 8902,-12-6 0,-9-31 0,8-18 1</inkml:trace>
  <inkml:trace contextRef="#ctx0" brushRef="#br0" timeOffset="189430">26444 7645 19997,'40'-25'-1711,"1"-1"1,-2 2-1,0 4 1711,25 4 0,-29 7 0,-1 2 0</inkml:trace>
  <inkml:trace contextRef="#ctx0" brushRef="#br0" timeOffset="191930">28620 7799 18630,'-53'1'355,"0"0"0,5 1 0,7 10-322,20 22 1,8 8-12,2-10 1,4 2-18,1 26 1,7 0 22,11-21 0,7-5-6,7 1 1,5-7-113,28-11-50,-26-24 0,-2-7-174,7-26 269,-20 0 1,-5-6 88,-4-3 1,-8-2 95,-8-7 1,-7 2-141,0 15 0,-4 6-23,-7 10 0,-4 10-77,-11 15-2052,-4 43-6431,31 18 8583,13-27 0,3 0 0,12 12 0,5-30 0</inkml:trace>
  <inkml:trace contextRef="#ctx0" brushRef="#br0" timeOffset="192096">28920 8036 13106,'0'0'0</inkml:trace>
  <inkml:trace contextRef="#ctx0" brushRef="#br0" timeOffset="192429">29103 7710 19146,'31'-26'100,"-1"0"1,32 16-600,-36 37 1,-7 12 498,-2 1 0,-7 4-781,-10 10 1,-8-1 802,-3-10 0,-1-2 118,-3-1 0,-1-1 112,2-6 0,1-1 678,-9 26-930,11-28-719,26-17-1062,7-29-1872,20-17 3653,-3-9 0,-18 18 0,-4 4 0</inkml:trace>
  <inkml:trace contextRef="#ctx0" brushRef="#br0" timeOffset="192580">29465 7904 17868,'7'61'-1625,"3"-8"1625,3-25 0,-5-13 0,0-4 0</inkml:trace>
  <inkml:trace contextRef="#ctx0" brushRef="#br0" timeOffset="192913">29765 7592 21286,'-22'48'44,"0"0"1,0 0 0,2-3 0,1-1 0,7-2-45,11-2 0,6-3-34,2-2 1,3-2-124,20 17-23,-1-29 1,5-8 112,27-14 72,-29-10 1,-3-6-17,4-22-12,-29-7-201,-20 23-1781,-34 10-7586,-10 28 9591,4-3 0,19 10 0,31-16 0</inkml:trace>
  <inkml:trace contextRef="#ctx0" brushRef="#br0" timeOffset="193297">30143 7554 20076,'-43'13'93,"0"0"0,6 0 1,5 3-94,10 19-1524,24 8-1143,38-14-941,22-5 3608,2-25 392,-9-11 1816,-29-5 1221,-7 1-1861,-9 8-750,-4 23-459,-10 10-57,0 23-44,-4 0-225,3-8 1,1 2-275,1 1 0,2 2-1770,4 5 0,3-2 2011,1-13 0,1-4 0,9 3 0,-6-27 0</inkml:trace>
  <inkml:trace contextRef="#ctx0" brushRef="#br0" timeOffset="193731">31159 7689 18742,'-45'48'818,"0"0"0,11-3 0,6 2-812,12-7 0,8-1-18,20 20-77,19-33-91,0-19 1,4-8 106,-2-11 0,-1-7 34,3-7 0,-4-4 39,-10-1 0,-7-2-23,-6-31 1,-22 28-157,-13 10-616,-12 12-3531,-25 17 4326,24 7 0,-2 1 0,34-3 0</inkml:trace>
  <inkml:trace contextRef="#ctx0" brushRef="#br0" timeOffset="193897">31491 7852 13622,'-38'-4'0,"7"0"0</inkml:trace>
  <inkml:trace contextRef="#ctx0" brushRef="#br0" timeOffset="194262">31530 7612 21096,'3'42'29,"-1"-1"1,3-3 0,5-5-1498,33 7-840,18-17 1423,-23-14 0,0-5 885,18-14 89,-16-13 1278,-26-5 90,-8 0 0,-3 7 190,-3 7-1401,0 13-22,-7 27-146,1 4-78,-4 20-56,6-9-3350,7 15 3406,19-12 0,-13-6 0,12-22 0</inkml:trace>
  <inkml:trace contextRef="#ctx0" brushRef="#br0" timeOffset="194614">32090 7580 22676,'-39'9'3,"1"1"1,4 1 0,6 5-127,13 28-461,8 1-188,18-8-1010,18-3 1580,12-18 617,8-22 313,-14-9-123,-10-15-145,-8 11 480,-7 7-906,-3 12 22,-4 32-224,-6 23-806,3 7-1648,1 0-3575,15-25 6197,14-10 0,-9-12 0,0-8 0</inkml:trace>
  <inkml:trace contextRef="#ctx0" brushRef="#br0" timeOffset="194880">32349 7642 15090,'-6'-2'3596,"1"1"-2486,9 53-897,3-24-202,0 6 0,1 1-11,13-6-572,23-2-2285,8-13-863,-18-17 0,-2-5 3720,15-15 0,-19-4 0,-20 10 0</inkml:trace>
  <inkml:trace contextRef="#ctx0" brushRef="#br0" timeOffset="195013">32644 7659 21353,'0'63'1379,"0"-5"-1379,5-21-864,13 11-6093,9-13 6957,5-4 0,-11-19 0,-11-12 0</inkml:trace>
  <inkml:trace contextRef="#ctx0" brushRef="#br0" timeOffset="195317">32841 7540 23684,'26'-33'-385,"-1"0"0,0 3 0,-1 8-287,12 16-695,6 23 1199,-14 20 263,-14-7 1,-3 3 408,-2 30-89,-6 0-214,-3-15-162,1-15 1,2 2-702,2-2 1,5 0 661,7 8 0,2-3 0,3 5 0,8-14 0</inkml:trace>
  <inkml:trace contextRef="#ctx0" brushRef="#br0" timeOffset="197396">2418 13901 19885,'-6'66'30,"1"-1"0,2-2 0,4-3-30,4-17 0,6-3 17,13 9 0,8-6-40,8-12 1,7-11-62,11-11 0,2-15 72,0-22 1,-6-12-1305,-12-3 1,-8-5 1331,-9-4 1,-7-1 28,-10 17 0,-6 1 535,-9-15 1,-7 1-464,0 8 1,-3 2-129,-4 0 0,-3 5-269,-9 2-186,16 40-1125,13 14 1591,38 22 0,-26-22 0,26 4 0</inkml:trace>
  <inkml:trace contextRef="#ctx0" brushRef="#br0" timeOffset="197797">3147 13622 19717,'9'59'-1031,"0"0"0,0-1 0,2-4 0,0-1 1,2-3 1030,5 10 0,1-7 0,-6-17 0,0-8 0,1-9 0</inkml:trace>
  <inkml:trace contextRef="#ctx0" brushRef="#br0" timeOffset="197980">3499 13652 20154,'4'65'145,"1"0"1,0-14 0,3-3-611,6 4 0,3-5-4128,14 11 4593,-2-12 0,-12-22 0,-7-10 0</inkml:trace>
  <inkml:trace contextRef="#ctx0" brushRef="#br0" timeOffset="198130">3492 13915 19358,'55'-27'-975,"0"-1"0,-16 5 1,-6 5-1,-2 11 0</inkml:trace>
  <inkml:trace contextRef="#ctx0" brushRef="#br0" timeOffset="198247">3968 13788 15672,'0'0'0</inkml:trace>
  <inkml:trace contextRef="#ctx0" brushRef="#br0" timeOffset="198482">4594 13155 20837,'-32'58'78,"0"1"1,3-1 0,8 4-106,14-10 1,5 2 0,6-1-517,4-4 1,5 0 0,3-1-1023,4 5 0,4-2 0,3-6-2519,12-1 0,4-11 4084,3-12 0,-4-11 0,-7-10 0,-10-2 0</inkml:trace>
  <inkml:trace contextRef="#ctx0" brushRef="#br0" timeOffset="198680">4882 13650 22182,'-9'28'-1154,"11"-7"34,31-15-270,3-4-324,0-4 1714,-3-4 0,-14 3 0,-6-3 0</inkml:trace>
  <inkml:trace contextRef="#ctx0" brushRef="#br0" timeOffset="199030">4842 13321 21017,'-5'51'-92,"0"0"0,0-1 0,7-1 0,3-2 0,4-3-967,6 7 1,7-5-1872,6-8 0,3-7 2930,18-3 0,-21-15 0,-5-7 0</inkml:trace>
  <inkml:trace contextRef="#ctx0" brushRef="#br0" timeOffset="199480">5340 13591 17890,'0'-11'3003,"0"3"-2554,-37 19-326,13 23-100,-21 1-23,30 12 0,12-20-448,25-6-214,13-17-32,22-24 694,-9-5 0,-8-12 11,-21 16 123,-7 7 303,-5 7-112,-4 7-146,-2 20-145,1-1-34,4 14-773,3-12-1266,5-4-3082,4-5 5121,5-6 0,-9-4 0,-2-2 0</inkml:trace>
  <inkml:trace contextRef="#ctx0" brushRef="#br0" timeOffset="199630">5637 13489 17274,'-6'-1'258,"2"0"-863,4 1 0,0 0 0</inkml:trace>
  <inkml:trace contextRef="#ctx0" brushRef="#br0" timeOffset="199763">5665 13305 16243,'-5'-1'-179,"0"-1"0,5 2 0,0 0 0</inkml:trace>
  <inkml:trace contextRef="#ctx0" brushRef="#br0" timeOffset="200096">5828 13511 21129,'11'-35'190,"1"1"1,20-17-213,6 30-12,7 15-156,-2 11-841,13 8-1323,-8 4-122,-1-3 2420,-21-8 56,-11-16 684,-8-6 683,-1-9 313,0 1 315,0-3-1368,0 13-537,7 8-90,-2 16 0,7 7-683,0 2-2389,7-6-4380,8-5 7452,11-9 0,-18 0 0,-2-2 0</inkml:trace>
  <inkml:trace contextRef="#ctx0" brushRef="#br0" timeOffset="200279">6579 13072 22620,'4'42'-2230,"0"1"0,2 0 0,3-2 2230,11-3 0,2-5 0,5 8 0,-24-7 0</inkml:trace>
  <inkml:trace contextRef="#ctx0" brushRef="#br0" timeOffset="200664">3300 15325 20165,'-12'61'-679,"0"0"0,0 0 0,9-7 0,4-1 0,4-5-2542,8 6 0,8-8 3221,12-12 0,3-11 0,-3-10 0,-4-10 0</inkml:trace>
  <inkml:trace contextRef="#ctx0" brushRef="#br0" timeOffset="200947">3835 15425 22070,'-37'10'201,"1"0"1,-21 10-280,54 1-505,22 2-10,18-10 447,24-21 146,-8-5 0,-9-11-56,-23 15-12,-7 6 57,-5 13-1389,0 18 1400,9 2 0,-10-1 0,6-15 0</inkml:trace>
  <inkml:trace contextRef="#ctx0" brushRef="#br0" timeOffset="201182">4152 15214 22104,'-27'23'-124,"1"1"1,7 7 0,13 1-919,29-3 0,11 0 364,-6 0 0,3 0 46,12 0 1,-1-1 419,8 10 641,-18 17 188,-55-3-1211,0-23 0,-5-4-1311,-4-7 0,-1-5 1925,-27 2 0,42-13 1,9-2-1</inkml:trace>
  <inkml:trace contextRef="#ctx0" brushRef="#br0" timeOffset="201763">4950 15552 18115,'13'52'463,"1"-1"0,3 13 1,1-2-397,-4-18 0,-1-3-50,0-1 0,-1-3 128,3 0 46,-11-39-135,-2-52-23,-7 4 1,-4-8-23,1 0 0,-3-6 0,0 2-521,0 4 1,-1 1 0,-1 0 512,-2-3 1,0 0 0,1 5 7,0-3 0,1 6 171,4 8 1,1 3-105,0-17-168,17 27 34,35 41-134,-10 9 0,1 6 16,1 2 0,0 4-88,0 6 0,-5 1 239,-12-8 1,-4 3-146,1 17 0,-2 4-1989,-2-1 0,0-1 2157,-1-1 0,-1-4 0,2 14 0,-5-46 0</inkml:trace>
  <inkml:trace contextRef="#ctx0" brushRef="#br0" timeOffset="202180">5463 15309 19673,'-4'-1'1882,"1"-1"-2129,3 2-291,15-42 538,-7 20 0,7-32 23,-10 37 313,-8 7-201,-3 5-35,-13 34-88,4 23-46,13-15 0,5 0-549,18 25-672,26-24 505,5-29 128,-13-16 0,0-8 622,-4-6 0,-2-4 689,2-8 0,-4-2-162,-11 5 0,-5 1 548,-4-11-570,-10 28-427,-1 7-11,0 4-33,5 20-12,8 13-403,16 19-1288,2-9-1256,9-10 2925,-6-22 0,-15-5 0,-2-5 0</inkml:trace>
  <inkml:trace contextRef="#ctx0" brushRef="#br0" timeOffset="202530">6410 14674 20893,'11'49'182,"1"-1"0,0 0 1,3 8-1,-1-4-171,-2-3 0,1-6 1,7 2 10,21-15-717,12-30-2924,-19-11 0,1-5 3619,21-20 0,-21 4 0,-21 18 0</inkml:trace>
  <inkml:trace contextRef="#ctx0" brushRef="#br0" timeOffset="202964">6885 14692 21353,'-6'-3'415,"8"37"-348,22 22-73,-12-22 1,1 1-46,6 1 1,1-4-152,10 1-33,8-12 257,-7-34 1,-5-39 21,-17 18 1,-5-3-323,-6-12 1,-4-1 294,0 5 0,-2-2-10,0 3 1,-3-4-1,2 2 116,0-12 0,1 1-157,-2 1 1,4 6-113,11 9-223,6 55-483,5 26-112,-1 18 712,-9-26 0,-2 2 162,-2 14 1,-3 2 520,-5-3 1,-2 1 60,4 5 1,-1-3-398,-2-14 1,4-5-7,15 10-89,17-25-840,10-10 0,7-4-3990,15-9 1,3-4 4776,1 2 0,-1-2 1,-12-1-1,-7 0 1,-4-2-1</inkml:trace>
  <inkml:trace contextRef="#ctx0" brushRef="#br0" timeOffset="203163">7393 14006 22776,'38'31'-148,"-1"-1"0,1 0 0,-2 14 0,-3 5 0,-4 3-528,-1 1 0,-3 3 1,-4 3-2602,-3 5 0,-4 3 0,-7-3 3247,-10-12 1,-4-2 0,0-4-1,4-2 1,-1-5 0,-6-6-1,0 0 1</inkml:trace>
  <inkml:trace contextRef="#ctx0" brushRef="#br0" timeOffset="208845">10560 13030 16367,'5'1'1995,"-1"1"-1648,34 3-202,-2-5-145,3-3 0,4-2-1159,0-4 0,1-4-2023,8-4 0,1-4 3182,7-2 0,-3 1 0,-22 8 0,-2 1 0,19-11 0</inkml:trace>
  <inkml:trace contextRef="#ctx0" brushRef="#br0" timeOffset="211962">16599 11876 14215,'0'-7'3451,"0"1"-2946,0 6-247,0 0 11,-51 57-241,37-27 0,1 4-301,-8 4 1,-5 6 0,5 3 324,6 11 0,6 5 0,1 0-30,1-6 1,1 0 0,5 0-16,4 4 0,3 0 1,4-6 9,3-3 0,7-10 39,10-17 0,3-12 417,16-24-165,-20-10 0,-2-7-51,-8-6 1,-8-4-135,-7-7 1,-10 1-136,-14 8 1,-7 6 0,-2 9 0,-3 6-247,-30 9-761,30 21-2402,12 21 3421,40-4 0,-15-2 0,25-19 0</inkml:trace>
  <inkml:trace contextRef="#ctx0" brushRef="#br0" timeOffset="212380">17065 12090 19146,'4'-44'358,"1"0"1,1 2-1,6 3-358,27-13 0,-2 18 0,6 4-39,2 7 0,3 9 22,4 14 0,-5 17 39,-13 27 1,-11 13 22,-13 6 0,-11 3-458,-4-13 1,-6 1-1,-1-2 491,-7 5 1,-2-1-12,7-13 0,-1 1 1,3-2 109,1 7 0,5-3-183,9-3 1,7-8 5,19-11-11,21-41-101,-14-25 50,-19 13 1,-3-2-152,-3-3 0,-4-3 146,-5-11 0,-10 2 55,-11 11 1,-7 6-40,-6 0 1,-4 10-281,1 16 1,1 9-1463,-24 26-898,35 4 2691,11-5 0,9-14 0,3-7 0</inkml:trace>
  <inkml:trace contextRef="#ctx0" brushRef="#br0" timeOffset="212881">18206 11562 21073,'-39'-14'22,"-1"0"1,3 4-1,3 5-66,-5 17 44,4 9 0,-6 15-12,4 18 23,15-11 1,3 3-1,5-5 0,2-1-122,0 6 0,4-2 111,2 13 56,4 1 34,17-20 89,12-10-22,9-30-135,6-20 23,-5-12-45,5-1 0,1 4 66,-12 18 0,2 7-150,1 11 0,-1 8 56,9 11 0,-3 6 28,-9 3 0,-6 3-116,-3 6 1,-5 1 138,-6 21-7,-18-20 1,-6 0-6,-6-3 1,-5-3-987,-7 0 0,-3-5-2555,5-9 1,-1-10 3529,-17-23 0,32 3 0,3-12 0</inkml:trace>
  <inkml:trace contextRef="#ctx0" brushRef="#br0" timeOffset="213363">18539 12035 20535,'-8'-32'261,"1"-1"1,-1-3 0,3 1-223,3 0 0,4 0-17,8-27-22,-2 26 0,5 2-22,22-9 22,-3 21 0,5 6-45,-4 7 0,0 9 17,1 18 0,-4 10 22,-9 3 1,-8 6-615,-12 20 0,-10 4 620,-1-7 0,-4 0 5,-4 1 1,-1-1-6,2-4 0,2 0 152,1 5 0,7-3-147,10-16 1,7-4 16,27 14 23,11-51-45,2-37 0,-24-18 17,-15 11 0,-9-2-17,-11 5 0,-9 2-45,-6 0 0,-7 7-174,-3 16 1,-2 10-314,-1 14 0,2 8-1777,-8 22-4089,12 3 6398,15-5 0,9-13 0,7-8 0</inkml:trace>
  <inkml:trace contextRef="#ctx0" brushRef="#br0" timeOffset="213530">19150 12057 19325,'0'0'0</inkml:trace>
  <inkml:trace contextRef="#ctx0" brushRef="#br0" timeOffset="213897">19523 11662 21712,'-59'-18'750,"33"45"-862,49 28 0,-1-14 0,4-2-190,22 7-74,-9-25 1,4-6 358,0-8 1,2-7 21,6-12 1,-2-7-6,-13 0 0,-6-5-18,-8-10 0,-6-2 388,-6-16 145,-6 3-89,-3 12-269,-1 14-146,3 59 0,1 6 1,1 7-12,0 6 0,1 2-302,0-12 0,1 1 1,0-2 65,3 3 1,2-1-1771,6 14 1,2-2 2005,-6-18 0,0-3 0,1 3 0,-2-7 0,-3-12 0</inkml:trace>
  <inkml:trace contextRef="#ctx0" brushRef="#br0" timeOffset="215296">23163 11175 18395,'-7'0'482,"40"-7"-264,9-3 1,7-2-191,5-1 0,4 0-1274,-9 0 0,3 0 0,-2 0 1257,11-3 1,-1 1-12,-3 0 0,0 2 485,6 2 0,-3 1-558,-19 3 1,-3 3 635,27 14-227,-48 7 348,-24 20-147,-9 1 767,2-5 0,0 3-1259,3 2 0,2 4-23,-2 14 0,3 0-261,8-11 1,3-2-373,2 0 0,3-3-2369,18 10 2980,5-13 0,-12-17 0,-3-11 0</inkml:trace>
  <inkml:trace contextRef="#ctx0" brushRef="#br0" timeOffset="215664">24511 11043 21073,'-41'-16'149,"-1"1"1,3 3-1,3 10-166,7 21 1,4 9-7,6 2 1,6 5-287,6 4 1,8-1-218,21 14 134,29-27-11,-3-23 262,-15-11 1,0-5 185,20-14 1131,-4-8-672,-26 12-402,-18 15-57,-5 16 212,0 8-78,0 14-111,-2 34-91,2-26 1,1 2-1121,7 8 0,3-2-784,-3-10 0,3-6 1927,27 11 0,-21-31 0,-2-8 0</inkml:trace>
  <inkml:trace contextRef="#ctx0" brushRef="#br0" timeOffset="215979">25158 10769 21308,'-37'37'127,"-1"1"0,1 2 0,6 7-120,13-1 1,6 7 0,3-1-269,4-5 0,2-1 0,5 1 242,6 4 1,4 0-1,4-6-104,9-1 0,5-10-74,9-11 1,2-12-28,16-19 351,-25-8 0,-5-8-82,3-28 73,-44 0-365,-15 39 1,-7 9-527,-3 7 0,0 7-1737,-1 4 1,6 3 2509,2 9 0,16-13 0,11-6 0</inkml:trace>
  <inkml:trace contextRef="#ctx0" brushRef="#br0" timeOffset="216279">25588 10907 18250,'0'-5'2464,"0"2"-2060,0 3-359,-35 38 56,31-11-79,-15 32 45,45-22-67,15-3-11,-9-12 0,0 2-34,-6-2 0,-2 2-443,2 5 1,-7 1-320,-14 14-706,-24-6-2397,-17-20 3910,-2-7 0,15-7 0,5-4 0</inkml:trace>
  <inkml:trace contextRef="#ctx0" brushRef="#br0" timeOffset="217879">26084 11134 17398,'0'3'369,"0"0"-3122,0-3 1,0 0-1</inkml:trace>
  <inkml:trace contextRef="#ctx0" brushRef="#br0" timeOffset="218146">26460 10878 21622,'-26'55'-224,"10"1"-11,32-3-51,5-18 0,4-2-16,17 14 190,-13-19 0,-1-3-527,6 0-829,-11-5-1255,-10-6 2723,-18-5 0,3-5 0,-6-3 0</inkml:trace>
  <inkml:trace contextRef="#ctx0" brushRef="#br0" timeOffset="218330">26546 10791 21196,'45'-23'-266,"0"0"1,-7 3 0,-3 6 0,2 9 0,-19 5 0</inkml:trace>
  <inkml:trace contextRef="#ctx0" brushRef="#br0" timeOffset="229629">28834 10330 11649,'-9'-2'1513,"3"1"-1221,5 1 1232,1 0-595,-2-2-256,0 0-483,-1 1-33,1-1 146,2 2 223,-2 0-436,1 0-68,-1 0 56,0 0-21,1 0-12,-1-2 101,2 0-57,0-7-55,2-5-1,2 0-33,4-2-22,4 4 22,2 3 0,2 0 0,0 4-34,0 1-145,3 7 134,-7 39 62,-8 1 0,-3 6-12,-4 3 1,-2 2-265,0-10 0,-2 3 1,1-3 258,-5 5 0,1-1-34,0 11 1,5-1 10,10-14 1,3-3-91,-1-3 1,5-5 112,30-2 56,-6-39 23,-1-12 257,-6-16 168,-9-9-134,-9-4-118,-18 15 1,-10 1-209,-13 2 1,-7 5-191,-14-2 0,-3 5-174,4 7 1,1 6-718,5 9 1,5 4-4320,6 4 5356,16 4 0,10-5 0,7-3 0</inkml:trace>
  <inkml:trace contextRef="#ctx0" brushRef="#br0" timeOffset="229980">29158 10438 18429,'45'-25'97,"-1"0"0,-3 1 0,-4 11-131,-2 26 12,-6 13-180,-11 16 230,-11-4 0,-4 4 207,-8-1 1,-3 1 150,2 7 1,-1-2-140,-11 15-68,9-25-90,9-24 113,9-7-370,21-8-549,4-5-807,16-5-3250,-13 1 4774,-3 2 0,-17 5 0,-4 2 0</inkml:trace>
  <inkml:trace contextRef="#ctx0" brushRef="#br0" timeOffset="230198">29647 10576 18171,'-1'-5'1894,"-1"0"-1855,4 32 0,3 17-666,4 15-954,-2-10 1,1 0 1580,7 8 0,-7-38 0,-1-7 0</inkml:trace>
  <inkml:trace contextRef="#ctx0" brushRef="#br0" timeOffset="230580">29908 10397 21118,'-1'60'104,"1"0"1,9-6 0,7-4-795,6-9 1,6-6-13,-1-12 1,3-5-239,29-3 256,-23-25 404,-2-17 2540,-16-5-647,-4 2-1489,-12 14 10,-8 25 275,-4 9-207,-16 41-202,16-25 0,1 3-1446,0 8 1,5-1 1445,21 20 0,-7-26 0,12-28 0</inkml:trace>
  <inkml:trace contextRef="#ctx0" brushRef="#br0" timeOffset="230747">30312 10791 8534,'0'0'0</inkml:trace>
  <inkml:trace contextRef="#ctx0" brushRef="#br0" timeOffset="230948">30433 10623 22597,'3'45'-68,"0"1"1,1-4 0,2-1-746,8-4 1,2-1-2359,1 26 3171,-8-9 0,-8-26 0,-10-24 0</inkml:trace>
  <inkml:trace contextRef="#ctx0" brushRef="#br0" timeOffset="231080">30420 10554 16299,'37'-22'-921,"0"1"1,2 0-1,-5 6 1,-7 8-1,-3 2 1</inkml:trace>
  <inkml:trace contextRef="#ctx0" brushRef="#br0" timeOffset="231746">31262 10421 18597,'36'-46'351,"0"-1"0,3 9 0,2 10-373,20 15-12,-3 31-55,-31 19 94,-19 9 1,-8 7 89,-9 9 0,-2 1-555,2 2 0,0-1 617,-5-4 0,3-4 11,6 6 228,18-13-351,8-15 55,14-13-44,6-12 34,15-27-90,-21-22-34,-23 7 1,-9-3-102,-11 4 1,-8 2 110,-10-2 0,-6 6-469,0 10 0,-4 4-2510,-12 1 0,0 3 3003,-15 0 0,4 4 0,44 4 0</inkml:trace>
  <inkml:trace contextRef="#ctx0" brushRef="#br0" timeOffset="232065">31672 10386 21779,'40'-24'-109,"1"0"1,-9 3 0,-1 8-262,27 26 146,-27 15 145,-18 4 1,-6 7 78,-7 5 0,-6 4 185,-4 9 0,-4 1-375,1-13-1,-1-2 241,-1-9 1,2-4 165,7-3-183,19-7-1848,24-11 1815,18-3 0,-14-6 0,-9-1 0</inkml:trace>
  <inkml:trace contextRef="#ctx0" brushRef="#br0" timeOffset="232529">32076 10455 21062,'14'-62'1075,"4"9"-1064,11 34 1,24 1-225,3 9-392,3 20 515,-24 29 90,-20 9 0,-13 17 12,-3-11-12,0-18 0,0 2-443,-1-4 0,3-2-7378,10 29 7821,1-28 0,4-25 0,-7-9 0</inkml:trace>
  <inkml:trace contextRef="#ctx0" brushRef="#br0" timeOffset="232812">32470 10336 20445,'0'-6'1379,"0"1"-1984,0 5-68,44-26-414,-23 20-66,33-20 65,-39 28 1021,-6 12 818,-5 14 896,-2 26-1143,-5-3-425,0 9-23,-2-15-1759,2 11 1703,13-18 0,-7-5 0,9-22 0</inkml:trace>
  <inkml:trace contextRef="#ctx0" brushRef="#br0" timeOffset="232946">32837 10601 20714,'-3'-8'-9831,"1"2"9518,2 6 1,0 0-1,0 0 1</inkml:trace>
  <inkml:trace contextRef="#ctx0" brushRef="#br0" timeOffset="233296">32951 10270 23314,'21'50'-986,"5"-9"-157,4-23-45,6-7 920,-1-4 212,12-5 1310,-17-4-111,-2 1-975,-21 2 146,-15 13-45,-3 13-202,-2 5 1,0 4-108,4 5 1,2 1-286,-2 1 0,1 0-62,6-3 1,2-4-1743,7 7-2017,3-12 4146,7-11 0,-7-11 0,0-7 0</inkml:trace>
  <inkml:trace contextRef="#ctx0" brushRef="#br0" timeOffset="234412">2700 16717 16502,'0'-9'784,"0"1"-56,42-14 0,20 0-538,-11 9 1,5 0-1495,-4-2 0,7-3 0,4 0 1,-1 3 1331,-3 3 0,-1 3 0,4 0 0,5 0-2,-14 1 1,3 0 0,4 0-1,1-1 1,3 0 0,1 0-1,0 0 1,0 0-137,-6 1 1,0 0 0,2-1 0,0 0 0,1 1 0,0-1 0,2 0 0,1-1 0,1 1 0,1-1 113,-9 1 0,2 1 0,1-2 0,1 1 0,1 0 0,0-1 0,1 0 0,0 1 0,1-1 0,-2 0 0,0 1 0,0-1 0,-2 1 0,-1-1-46,8 0 0,-1-1 1,-1 1-1,0 0 0,-1-1 1,0 1-1,0 0 0,-1 0 1,0-1-1,0 1 0,0-1 42,-2 1 0,1-1 0,0 0 0,0 0 0,-1 0 0,0 0 0,-1 1 0,-1-1 0,-1 0 0,-3 1 0,-1 0-150,10-1 1,-4-1-1,-1 1 1,-2 0-1,-1 1 1,-1-1-1,1 0 157,4 0 1,0-1-1,-1 1 1,-1 0 0,-2 0-1,0 0 84,2 0 0,-1 0 0,-1 1 0,-1-1 1,0 2-101,12-2 1,1 1-1,-4 0 1,-5 2-173,-8 0 0,-5 2 1,-4 2-2039,7 3 1,-22 4 2689,-52 6 1,-20 5 0,10-9-1</inkml:trace>
  <inkml:trace contextRef="#ctx0" brushRef="#br0" timeOffset="235314">12866 15190 17196,'47'-1'3,"0"-1"0,0 1 0,5-1 1,6 1-1,3 0 0,4-1 0,1 0 4,-12 0 0,3 0 0,2 0 0,1-1 0,2 1 0,0-1 0,0 1 0,0-1-636,-4 0 0,0 1 0,1-1 0,0 1 0,0-1 1,1 0-1,1 0 0,1 0 0,0 0 627,-4-1 0,1 1 0,2-1 0,0 0 0,0 0 0,1 0 0,0 0 0,-1 0 0,0-1 0,-1 1 0,-1 0-132,7-1 1,-2-1-1,-2 1 1,0 0 0,0 0-1,1-1 1,2 0-1,4 0 1,2 0 92,-15 0 0,2 1 1,1 0-1,2-1 1,1 0-1,1 0 1,1 0-1,2 0 0,-1 0 1,2-1-1,0 1 1,0-1-1,0 0 1,1 0-1,0 1 1,-1-1 17,-4 0 0,-1 1 1,1-1-1,1 0 1,-1 0-1,1 0 1,0 0-1,1 0 1,-1 0-1,2 0 1,0 0-1,0-1 0,1 1 1,0-1-1,1 0 1,1 1-1,0-1 1,1 0-1,1 0 59,-11 1 1,1 0-1,0 0 1,1-1-1,1 1 1,1 0-1,0-1 1,1 1-1,1-1 1,-1 0-1,1 0 1,1 0-1,-1 1 1,1-1-1,-1 0 1,1 0-1,-1 0 1,1 0 0,-1 0-1,0 0 1,-1 0-1,0 0 1,0 1-1,-1-1 1,-1 0-1,0 1 1,-1-1-47,6 0 1,0-1-1,0 1 1,-1 0-1,0 0 1,-1 0 0,0-1-1,0 1 1,0 0-1,-1 0 1,0 0 0,0 0-1,0 0 1,0-1-1,0 1 1,0 0-1,-1 0 1,1 0 0,0 0-1,0-1 1,0 1-1,1 0 42,-1 0 0,1-1 0,0 1 0,0-1 0,1 1 0,-1-1 0,1 0 0,0 1 1,-1-1-1,1 0 0,-1 1 0,0-1 0,0 1 0,-1-1 0,0 1 0,0-1 0,-1 1 1,-1 0-1,-1 0 0,0 0 0,-1 0 0,-1 1-7,9-2 1,-2 1 0,-1-1 0,0 1 0,-2 0 0,0 0 0,-1 0 0,0 1 0,0-1 0,-1 1 0,0-1 0,0 1 0,1-1 0,0 1-1,0-1 1,1 1-19,0-1 0,0 1 0,1 0 0,-1 0 0,1-1 0,-1 1 0,1 0 0,-1 0 0,1 0 0,-1 0 1,1 0-1,-1 0 0,1 0 0,-1 1 0,1-1 0,-1 0-7,0 1 1,-1-1 0,0 1-1,0 0 1,-1-1 0,1 1 0,-1 0-1,1 0 1,0 0 0,0 0 0,1 0-1,1 0 1,0 0 0,2 0 0,0 0-1,2 0-2,-9 1 0,1 0 1,1 1-1,0-1 1,1 0-1,1 0 1,0 0-1,1 0 1,1 0-1,-1 0 1,1 0-1,1 1 1,-1-1-1,1 0 1,-1 1-1,1-1 1,-1 1-1,0 0 1,0-1-1,0 1 0,-1 0 1,0 0-87,-2 0 0,1 1 1,-1-1-1,0 0 1,0 1-1,0-1 0,0 1 1,0 0-1,0-1 1,0 1-1,0 0 1,0 0-1,0 0 0,0 0 1,0 0-1,1 0 1,0 0-1,0 0 1,1 0-1,0 1 0,0-1 1,1 0-57,-3 0 0,0 0 0,1 1 0,1-1 0,1 0 0,-1 1 1,2-1-1,-1 0 0,1 1 0,0-1 0,0 1 0,0-1 1,-1 1-1,1-1 0,-1 1 0,0 0 0,0-1 0,-1 1 0,-1 0 1,0 0-1,-1 0 0,-1 0 0,-1 0 0,-1 0 0,-1 1-21,12-1 1,-1 0 0,-2 0 0,1 0 0,-2 0 0,-1 0 0,0 1 0,0-1 0,-2 1 0,0 0 0,-1-1 0,0 1 0,-1 0-1,0 0 1,-1 1 0,-1-1 0,1 0 164,6 1 0,2 0 0,0 0 0,0 0 0,-1 0 0,-1 1 0,-2-1 0,-1 1 0,-2-1 0,-4 1 0,-2-1 0,-4 1 0,-5-1 0,17 0 0,-7 0 0,-6 0 0,-3 1 0,0 0 0,12 1 0,-1 0 0,0 1 0</inkml:trace>
  <inkml:trace contextRef="#ctx0" brushRef="#br0" timeOffset="236345">3349 17555 12580,'5'3'2745,"-1"0"-1726,3 33-245,-2-7-349,6 35-10,-2-13-67,-1 6-660,0 3 469,-2-5 276,-1-1 61,-1-23 671,-1-8-672,-1-32-437,-2-17-17,0-13 1,0-9-12,-4-13 0,-2-5-369,1 7 1,-1-4 0,1 3 291,0 9 1,-1 1-1,1 2-46,-3-20 0,2 6-344,8-2 2,12 24-291,8 20-2298,32 36 3026,-28 8 0,0 3 0,18 7 0,-16 11 0</inkml:trace>
  <inkml:trace contextRef="#ctx0" brushRef="#br0" timeOffset="236496">3526 17600 17935,'-5'0'135,"1"0"-157,4 0-1233,40-25-8180,-7 40 9435,15-14 0,-25 25 0,-20-5 0</inkml:trace>
  <inkml:trace contextRef="#ctx0" brushRef="#br0" timeOffset="236612">3592 17994 16591,'44'-28'-787,"1"1"1,-1 0 0,6-5 0,-8 6 0,-15 12 0</inkml:trace>
  <inkml:trace contextRef="#ctx0" brushRef="#br0" timeOffset="237096">3995 17881 16692,'-6'0'1793,"1"0"-1446,5 0-112,-17-16-112,10 4 57,-12-16-169,17-10-22,22-11 55,0-2-44,21 5-33,-3 24-12,2 10 23,1 7-68,0 15-582,-4 7 246,4 29 393,-16 5 44,-4 1 79,-14-21 615,-4-17-492,-1-26-157,5-33-34,-1 10 1,0-2-12,2 0 0,0 0 50,2 1 1,2 4-6,10 3-44,1 14-24,1 14 12,16 35-50,-16-10 0,0 2-432,2 4 0,0 0-728,0-1 0,0-2 1210,10 4 0,-15-14 0,-7-6 0</inkml:trace>
  <inkml:trace contextRef="#ctx0" brushRef="#br0" timeOffset="237513">4788 17603 18328,'-7'-2'694,"0"1"-694,28-18 0,11-5-44,-8 2-24,7-6 1,-2 1 11,-17 7 157,-27 6 145,-17 17 214,-14 31-258,10 6-135,16 21 45,16-16-112,15-3 22,8-7-223,39-8 105,-21-20 1,3-6 45,12-9 0,-1-6-213,-9 0 0,-3-3 263,-5-7 0,-6-3 56,-2-9 292,-14 2 89,-6 16-493,-6 4 33,-1 21 23,46 37 0,-34-25 0,35 23 0</inkml:trace>
  <inkml:trace contextRef="#ctx0" brushRef="#br0" timeOffset="237879">5450 17371 19897,'-64'-2'1019,"6"7"-1019,25 1-280,9 13-1658,37-4-2209,31-1 3688,-11-10 0,2-1 538,26-3 984,-19 5 910,-23 8 525,-3 37-1966,-9-2 1,-2 4-354,0 2 0,-1 2-529,-1-12 1,-1 2 0,0-2 349,0 7 0,0-3 11,1-3 0,1-2-33,-1-7 0,1-3-180,7 19 124,-6-45 55,-28-47-436,-2-2 0,-3-3-303,-1 0 0,-1 1-1788,-2 1 1,4 3 2549,7-8 0,11 24 0,8 5 0</inkml:trace>
  <inkml:trace contextRef="#ctx0" brushRef="#br0" timeOffset="238029">5760 17486 18608,'-7'3'78,"2"0"-1534,5-3-3452,0 0 4908,3 12 0,-2-9 0,3 8 0</inkml:trace>
  <inkml:trace contextRef="#ctx0" brushRef="#br0" timeOffset="238446">5748 17492 18966,'53'-38'-131,"1"0"1,2 3-1,1 8 19,-7 18 0,-2 5 112,-10-1 0,-4 1 56,4-1 124,-30 1 312,-5-1-9,-3-2 861,-8-12-280,-1-1-549,-2-3-515,3 10-56,6 7 56,11 18 0,27 40-11,-12-9 0,1 4-23,1 2 1,-2 1-390,-3 4 1,-5 0 349,-10-18 1,-3-1 27,0 31-291,-6-12 135,-6-15 66,-7-17-1758,-28-25 1893,14-20 0,0-3 0,-13-1 0,3-19 0</inkml:trace>
  <inkml:trace contextRef="#ctx0" brushRef="#br0" timeOffset="238713">6969 16540 20524,'10'52'410,"0"-1"1,0-2 0,2-1-394,7 6 0,1-1-1087,-3-12 1,0 0 514,5 12 0,1-2-846,-8-16 1,-1-3 1562,13 25 0,-13-26 0,-4-11 1</inkml:trace>
  <inkml:trace contextRef="#ctx0" brushRef="#br0" timeOffset="238862">7369 17114 17554,'0'0'0</inkml:trace>
  <inkml:trace contextRef="#ctx0" brushRef="#br0" timeOffset="238997">7333 16838 13745,'0'0'0</inkml:trace>
  <inkml:trace contextRef="#ctx0" brushRef="#br0" timeOffset="239613">7529 16818 19796,'-30'18'319,"0"1"0,-2 22-274,71 4-135,7-12-268,16-13 33,-18-12 236,3-5 89,-12-1-23,-6 0 23,-15 1 0,-9 2 34,-1 2-23,0-2 34,3 0-12,5-3 113,17-9-56,12-21-57,-15 3 1,-2-4 5,-2-1 0,-5-1-142,-4-7 1,-4-1 141,-5 6 0,-3-2 6,-6-21 0,-4-3 375,-1 4 1,-1 0-74,-2 2 0,0 3-62,1 14 1,0 8-39,1 11-235,4 10-12,0 20 56,3 52-51,4-10 1,4 5-293,2-9 0,3 2 0,2 0-244,4 1 1,2 0 0,2-4 59,8 6 1,4-8 72,1-11 1,3-10-757,22-9 829,-20-21 1,-1-9 492,9-36 191,-33 13 0,-8-3-275,-12 4 0,-9 2-68,-12 2 1,-5 7-17,-29 4-3065,20 14 1,0 2 3064,-11 0 0,3 3 0,38 0 0</inkml:trace>
  <inkml:trace contextRef="#ctx0" brushRef="#br0" timeOffset="239780">8326 16788 13364,'0'-43'0,"0"9"0</inkml:trace>
  <inkml:trace contextRef="#ctx0" brushRef="#br0" timeOffset="242345">20152 7611 14036,'-27'-24'205,"0"0"1,0 2-1,0 3 54,-16 4-136,-8-1-11,-10 0-911,24 8 1,-1 1 792,-5 1 1,-3 1 5,-5 1 0,-5 2 7,-4 1 1,-6 1-1,-2 3-464,10 1 1,0 2-1,-4 1 1,-1 1 456,8-2 0,-2 0 0,-2 1 0,0 0 0,0 0 0,3 1-281,-4 1 0,2 1 0,1 0 0,-1 0 0,1 0 281,-3 1 0,0 0 0,1 0 0,1 1 0,2-1-9,1 0 1,4-1 0,-1 2 0,-3 1-230,-4 2 1,-4 1 0,-1 2 0,-2 1-1,1 1 238,6-1 0,0 0 0,0 2 0,-1 0 0,-2 1 0,-1 1-5,7-2 1,-2 1 0,-1 1 0,-1 0 0,-1 0 0,2 1 0,1-1 0,2 0-161,0 0 1,2 0 0,0-1 0,2 1-1,-1 0 1,2 0 0,-1 0 167,-6 3 1,0 1 0,0 1 0,2-2 0,2 1-1,2-3-98,-6 4 0,3-1 0,2-1 0,0 0 95,1 0 0,1 1 0,0-1 0,0 1 90,3-2 0,1 1 0,-1 0 0,-1 4-176,2 0 1,-2 3 0,0 2 0,0 2 0,1 1-48,-1 4 1,0 1 0,2 3 0,-2 1 0,-1 2 103,7-6 0,-1 3 0,-1 1 1,-1 0-1,2 1 0,0 0 1,3-2-48,-1 1 0,3 0 0,0-1 1,1 0-1,1 0 0,-1 1 74,1 0 0,-1 1 0,1 0 1,1-1-1,2-1 0,1-2-4,-3 7 1,2-4-1,1 1 1,0 4 111,1 2 1,0 4 0,0 2 0,1 1 0,3 0-104,5-8 1,2 1 0,1 1 0,1 1-1,0-1 1,0 0-29,1 0 1,-1 0 0,1 0-1,1 0 1,2 0 0,1 0 24,0 10 0,3 0 0,1-1 0,2-1 0,1-3 0,2-2 0,2-3 0,1-1 0,2 1-141,2 2 0,1 0 1,1 0-1,2 0 138,-1 0 0,2 0 1,0 0-1,3-1 129,1 1 0,3-1 0,1 0 1,1 0-127,0-1 0,2-1 0,2 2 0,3 1 0,-1-7 0,3 1 0,1 2 0,3 0 0,0 1 0,1-2-53,3 2 0,2 0 1,0-1-1,2 1 1,2 0-1,1 1 72,-4-8 1,1 2 0,2 1-1,1 0 1,0-1 0,0 0-1,0-3 1,-1-1 17,6 6 0,0-3 1,0-1-1,-1-1 1,1-2-1,1-1 7,-1-2 1,0-2 0,1-1 0,0-1 0,0-3 0,-2-2 5,8 3 0,-3-4 1,3-2-1,4 0 83,-5-5 0,3 0 0,2-1 0,2 0 0,2-3 0,-1 0-74,-5-5 0,1-1 0,0-1 1,1-1-1,2 0 0,1-1 0,1-1-49,-2 0 0,1 0 0,3-1 0,0 0 0,1-1 0,0 0 0,-1-1 0,0-1 0,-3-1-79,7 0 0,-1-1 1,-1-2-1,-1 0 1,0-2-1,0 0 1,0 0 69,2-1 1,0-1-1,1 0 1,-1-1 0,-1-1-1,-2 0 1,-2-1 49,6-1 1,-4-1-1,-1-1 1,1-1-1,4-1-51,-12 1 0,1 0 0,3-1 0,0-1 0,1 0 0,0-1 0,0 0 0,0 0 11,1-1 1,-1 0 0,0-1 0,1 0-1,0-1 1,0 0 0,2-1 0,1-1-12,-5 1 0,1 0 0,2-1 0,0 0 0,1-1 0,-1 0 0,1-2 0,-1 1 0,0-1 0,-1-1-37,0 0 0,0-2 1,-1 0-1,1-1 1,-1 0-1,0 0 0,-1-1 1,-1 1-1,-1-1 1,-2 1 37,5-2 0,-2-1 1,-1 1-1,-2 0 1,0-1-1,0 0 1,-1-1-1,0 0 64,5-5 1,0 0-1,0 0 1,-2-2 0,0 0-1,0 0 1,-1-2-58,-2 0 0,1-2 0,-1-1 0,0 0 0,-2 0 0,-1 1 0,-2 2-5,-1 1 1,-3 3 0,-2 0 0,1 0 0,1-2 0,2-3 3,0 0 0,3-3 0,2-2 0,1 0 0,-1-1 0,-1-1 0,-2 2 0,-5 2 105,2-3 0,-4 1 0,-2 1 0,-2 0 0,1-2 0,0-1-69,-2 0 0,1-2 0,1-1 1,-2-1-1,-1 1 0,-2 0 1,-2 1-36,2-5 1,-2 2 0,-3-1 0,-2 0 0,-2-4-21,-4 2 1,-3-2 0,-1-2 0,-2-1 0,-2 0 0,-3 2-124,-2-8 1,-3 0-1,-3 1 1,-2-2 0,-2-3 66,0 10 1,-2-3 0,-2-1 0,-1-1 0,-1 0-1,-2-1 1,-2 2 18,0 4 1,-2 0-1,-2-1 1,0 0 0,-2 1-1,0 1 1,-1 1 0,0 1 59,-4-9 0,-1 2 0,-1 1 0,-1 1 1,-1 1-1,-1 0 11,0 2 1,-2 0 0,0 1-1,-1 1 1,0 2 0,2 3-21,-6-8 1,2 5 0,-1 0 0,-3-3 66,5 7 1,-2-2 0,-2-1 0,0-1 0,-1 0 0,0 1-66,4 6 1,0 0 0,-1-1 0,0 1 0,0-1 0,-2-1 0,0 0 17,-2-2 0,-2-1 1,-1-2-1,0 0 1,-1 1-1,0 0 0,2 1 1,1 3-77,0 0 1,2 2 0,0 2-1,1-1 1,-1 2 0,1 0-1,-1 0 55,-5-4 1,0-1 0,0 1 0,0 2 0,2 1 0,1 3-5,-5-5 0,1 4 1,2 1-1,0 0 3,0 0 0,0 1 0,0 1 0,0 0 62,1 2 0,1 0 0,-1 1 0,-3-1-501,1 1 0,-2-1 0,-1 0 0,-1 1 0,0 2 439,0 3 0,-1 2 0,-1 1 0,2 0 0,2 1 0,0-4 0,3 1 0,0 2 0,2 3 0,-3 6 0,0-1 0,0 0 0</inkml:trace>
  <inkml:trace contextRef="#ctx0" brushRef="#br0" timeOffset="243046">18669 15007 9151,'-9'0'-134,"2"0"-1054,7 0 1188,-35-23 0,26 18 0,-27-18 0</inkml:trace>
  <inkml:trace contextRef="#ctx0" brushRef="#br0" timeOffset="243278">18349 14597 15314,'10'44'-2186,"1"-1"1,-1-1 0,0-2 2185,8 21 0,-8-26 0,-2-11 0</inkml:trace>
  <inkml:trace contextRef="#ctx0" brushRef="#br0" timeOffset="243496">18370 15124 17846,'54'-27'-1326,"0"1"0,-9 8 0,-8 1-960,-5-6 2286,-18 25 0,-7 0 0,-3 3 0</inkml:trace>
  <inkml:trace contextRef="#ctx0" brushRef="#br0" timeOffset="243979">17564 16206 20154,'57'-31'-41,"1"1"1,-1-1 0,-14 7 0,-1 1 0,-2 5-140,14 2 1,-5 7-124,-3 5 202,-19 23 381,-17 25-61,-13-1 0,-4 4-191,0-4 0,0 1-451,-4 9 1,1-2 422,3-15 0,3 0-406,2 7 1,6-2 405,29 10 0,-18-5 0,19-35 0</inkml:trace>
  <inkml:trace contextRef="#ctx0" brushRef="#br0" timeOffset="244245">18341 16187 18262,'-26'56'112,"-1"0"0,13-10 0,12-6 186,49 6-242,11-42-56,-21-14 0,-2-8 112,8-25 168,-24 10 1,-6-3 44,-8-20-953,-33 5-1243,-7 30-6115,-14 27 7986,22 9 0,12-3 0,5-3 0</inkml:trace>
  <inkml:trace contextRef="#ctx0" brushRef="#br0" timeOffset="244413">18791 16205 14092,'0'0'0</inkml:trace>
  <inkml:trace contextRef="#ctx0" brushRef="#br0" timeOffset="244728">18984 15971 20893,'2'-64'68,"15"8"-292,13 40 0,8 9-443,1 9 0,-1 7 364,1 2 1,-5 8 9,-7 12 1,-7 6 292,-12 0 0,-6 3 229,-10 19 1,-5 2 358,2-4 0,-3-2-426,-3 4 1,-1-4-141,6-19 1,2-7 41,2-1-188,21-28-772,8-13-606,19-9 1502,-1 0 0,0-1 0,-2 1 0,18-7 0</inkml:trace>
  <inkml:trace contextRef="#ctx0" brushRef="#br0" timeOffset="245129">19589 15902 18362,'34'-18'-17,"0"-1"0,23-4 62,-41 57 156,-11 21 247,-12 7-156,-9 0-136,-2-29-77,5-8-79,6-10 23,5-6 78,9-6-23,20-7-78,23-2-56,3 1 45,4 2-168,-21 13-91,-8 7 270,-11 9-11,-11 21-23,-30 5-503,-1-2-2421,-19-10 2958,14-24 0,13-9 0,7-4 0</inkml:trace>
  <inkml:trace contextRef="#ctx0" brushRef="#br0" timeOffset="245479">20191 15842 16961,'2'-7'4370,"0"2"-4124,-2 5-246,0 0 34,-11 35-12,45 11-17,-24-14 1,1 1-186,18 0 0,3-2-10,8 16-57,-11-2-211,-11-2-494,-11-6-830,-11-6 1782,-22-12 0,15-9 0,-14-7 0</inkml:trace>
  <inkml:trace contextRef="#ctx0" brushRef="#br0" timeOffset="245595">20206 15864 20636,'38'-34'-2925,"0"0"1,3 3 0,1 6 2924,-8 13 0,-2 3 0,15 0 0,-26 0 0</inkml:trace>
  <inkml:trace contextRef="#ctx0" brushRef="#br0" timeOffset="247379">25924 6962 13992,'-52'-15'299,"1"1"1,5 1 0,-2-1 0,-1 1-271,2 0 1,-1 0 0,-4 0-1051,2 1 1,-4-1 0,-1 1 0,2 1 1023,-7-2 1,1 2 0,0 1-1,-2 1 1,-1 2 0,4 1-13,-6 3 1,4 1 19,1 3 0,2 1 271,6 2 0,-2 3-129,7 3 0,-1 2 0,-2 2 26,-5 4 1,-1 3 0,-4 3-498,13-5 1,-4 3 0,0 1 0,-1-1 0,3 1 356,-7 2 0,2 1 0,0-1 0,0 2 8,-5 2 1,-1 2 0,1-1 0,3 0 253,-2 1 1,3-1-1,-2 2-254,6-1 1,-2 1 0,0 2 0,3 0-43,6-1 1,2 0-1,2 2 1,0 2-4,-3 5 1,0 3 0,2 1 0,6-1-3,1 2 0,6 0 0,3 0-72,6 0 1,4 0-1,1-2 72,1 9 0,2-1 5,0 3 1,1 0-55,0 1 0,2 3 45,1-6 0,1 5 0,1-1 11,1 0 1,0-1 0,1 4-3,0-4 1,1 3 0,0 0-1,0-3 327,0 5 0,0-2 1,0-1-333,-2 3 0,0 1 0,-2-4 11,0-12 0,0-2 0,-3 2 38,-2 1 1,-1 3-1,-1 1 1,0 0-50,0 1 0,-1 0 0,1 0 0,0 0 0,-1 0 0,1 0 0,0 0 0,1 0-89,-2 14 1,1-1 0,3-2 88,4-15 0,3-2 0,0 0 4,0 3 0,0 0 0,2 1-1,0 1 1,1-1 0,0 1-1,1-1 1,1 0 0,1 0-1,0-2 1,0 1 0,2 1-20,1-3 0,1 2 1,1 1-1,1-1 13,1 0 0,0 0 1,2 0-1,1 2 3,4 9 0,2 2 0,1 0 0,0-4-44,3 4 0,1-3 0,2-2 32,2-3 1,2-3 0,1-3 16,7 1 1,7-3-42,-11-15 0,6-1 0,2 1 0,2-2 27,5 0 1,4-1 0,1 0-1,0-1-93,0 1 0,1 0 0,1-1 0,-1-2 105,2-2 0,1-1 0,-1-1 0,-3-2 8,0 0 0,-2-2 0,-1 0-238,0 0 0,0 0 0,0-1 227,-2 1 0,0-1 0,0-1 134,-1 0 0,1 0 0,0-1-142,-2-1 1,0 0 0,3-1 4,-1-1 0,2-1 0,3 0 1,0-2 10,2 0 0,0-2 1,2-1-1,2 0 1,0-1 0,3 0 0,1-1 0,0-1 1,-3-1-235,4-1 0,-2-2 1,0-1-1,0 0 216,3-2 1,0 0 0,0 0 0,-4-2 8,-12-1 0,-3 0 0,0 0 0,4-1 101,3-1 0,3 1 0,2-1 0,1-1 0,-1 1-95,-1-1 1,1-1 0,-1 0 0,1 0 0,0 1-55,-1-1 1,0 1-1,1-1 1,-2 1 0,-1-1 44,8-3 0,-1 1 0,-2-1 0,-5 1-1,-3-1 1,-4 1-1,-2-2-72,0 0 0,-1 0 1,-1-2 75,-3 1 0,0-1 0,-2-1 11,18-11 0,-2-1 525,-4-1 0,-1-4-525,-8 1 0,1-5 1,-1-2 3,1-3 0,-1-2 0,1-4 1,-5 2 1,1-3 0,-1 0 0,-3 1-57,-6 8 1,-1 0 0,-2 1 0,-1 0 31,5-14 1,-2-1-1,-4 3-127,-1-2 1,-5 0 319,-7 6 1,-1-3-1,-2-1-241,-2-1 0,-2-1 0,-1 1 56,-1-1 0,0-1 0,-3 2 8,-2 0 0,-2 1 1,-2 2-4,-3-9 1,-2 3-1,-2-3 1,-1-1-6,-1-2 0,-1-1 0,-1 0 0,-1 1-11,-2 1 0,-4-3-8,5 22 0,-3-3 0,-2-1 0,0 1 7,-3-2 1,0 2 0,-1-2 0,-1-2 20,0 2 0,0-3 0,-2-1 0,1 2 0,2 1-35,-3-1 1,1 2 0,1 1-1,0-1 45,2 2 1,1-1 0,0 1 0,2 3-9,0 0 0,1 2 0,-1-2-89,-2 0 0,0-3 1,-2-1-1,-1 0 95,-2-1 0,-1-1 0,-1-1 0,-1-2 0,0 1 1,-2-2 0,0-2 0,0 2 0,1 2-155,-3-3 0,1 2 1,1 0-1,-1 1 140,1 0 0,-1 0 0,1 1 0,1 3-3,2 1 0,1 2 0,-1-1-93,0 1 1,0-1 0,-2-1 0,0 0 89,0 0 0,0 1 0,-1-1 1,-2 0 2,1 3 0,-1-1 0,-2 0 0,0 1 0,-1 1 22,-1 1 0,-1 2 1,-1 0-1,0 1 1,2 3 21,-4-2 1,2 3 0,-1 0 0,0 3-9,-1 1 1,-1 1-1,1 2 1,2 2-15,1 0 0,3 3 1,-3-1 266,-12-4 1,-2-1 0,-1 4-541,4 4 1,1 3 0,-3 2-777,-10 0 0,-2 1 0,3 7 497,16 6 0,2 4 1,1 3 529,-21 11 0,9 3 0,10 5 0,12 0 0</inkml:trace>
  <inkml:trace contextRef="#ctx0" brushRef="#br0" timeOffset="249329">24491 14712 18899,'-38'0'194,"1"0"0,0 1 1,2 4-16,-18 20-44,0 5 22,6 2-1,6 1-32,8-6-12,8-3-12,5-8-32,9-4-57,3 0 0,5 2 45,1 7-22,2 10-23,0 9 11,1 9-11,-1 4 12,1 0-23,-1-4 11,0-8 0,0-8 12,0-12-46,0-9 46,0-7-1,2-6 45,6-13-33,7-7-34,12-13 33,11-1-33,0 15 0,4 6-95,2 6 0,1 8 50,3 10 0,-5 12 51,-11 14 0,-11 7-6,-14-1 0,-8 2-248,-9 5 0,-7-3 253,0-15 1,-5-3-174,-10 4 0,-3-4-1216,1-10 0,0-4-1294,-1-1 1,2-7 2677,-18-19 0,33 2 0,7-3 0</inkml:trace>
  <inkml:trace contextRef="#ctx0" brushRef="#br0" timeOffset="249646">24652 14949 20177,'-16'45'78,"0"1"0,2 1 1,3 3-154,7-5 0,2 2 1,5 0-352,11 13 0,6-2 297,4-1 0,6-6 146,-1-21 0,3-11 117,25-28 248,-29-21 194,-16-3 1,-5-4-162,-8-28-544,-12 33 0,-5 3-1114,-18 1-1357,-16 36-5333,22 12 7933,10 6 0,9-11 0,7-6 0</inkml:trace>
  <inkml:trace contextRef="#ctx0" brushRef="#br0" timeOffset="249879">24994 15115 18205,'-9'-8'313,"2"2"1,30 55-292,-10-19 1,1 3-1155,5 9 1,1 1-1884,-3-3 1,0-3 3014,2 4 0,-9-18 0,-3-10 0</inkml:trace>
  <inkml:trace contextRef="#ctx0" brushRef="#br0" timeOffset="250313">25345 15237 17745,'-5'0'-3955,"1"0"3955,4 0 0,0 0 0</inkml:trace>
  <inkml:trace contextRef="#ctx0" brushRef="#br0" timeOffset="250664">25536 14872 21017,'41'-48'-297,"-8"26"0,2 12-460,-7 25 1,-2 10 409,4 7 0,-7 4 347,-11 1 0,-8 2 50,-7 0 1,-5-3 430,-12 5 23,-6-5-279,10-14-135,24-2-90,33-2-12,8 2 1,4 10-22,-25 0-35,-9 23-380,-11 4-1972,-11 0 2420,-6-12 0,1-29 0,2-7 0</inkml:trace>
  <inkml:trace contextRef="#ctx0" brushRef="#br0" timeOffset="251361">27658 14552 15706,'2'-4'1893,"0"2"-1321,-2 2-180,7 49-201,-3-6-152,1 15 0,2 7-330,0-13 0,1 0-1334,0-1 0,3-1 1625,2-10 0,1-6 0,0-10 0,0-11 0</inkml:trace>
  <inkml:trace contextRef="#ctx0" brushRef="#br0" timeOffset="251729">27891 14693 14563,'-9'1'3327,"1"0"-1948,8-1-841,32-22-404,-7 5-95,16-10 1,6-1-24,-3 6 1,1 2-365,4-2 1,1 5 179,-11 14 0,-5 7 157,-1 19 33,-28 10 1,-7 5 27,-2-3 1,-1 1-51,2 10 0,0-1-40,-2-11 1,2-1-2650,5 21 2689,8-28 0,-5-12 0,4-8 0</inkml:trace>
  <inkml:trace contextRef="#ctx0" brushRef="#br0" timeOffset="252089">28741 14555 19941,'-7'-47'426,"-1"0"0,3 9 0,4 1-432,6 0 1,5 1-719,18-15 646,15 9-60,1 14-489,4 33 565,-32 24 0,-8 12 118,-2 16 0,-6 5-9,-4 1 1,-2 1 101,-1-13 1,-1 2-1,4-5-116,5-3 1,6-5 22,5 0 1,5-6 10,17-3 309,7-42-376,-16-19 0,-10-18-134,-7-7-113,-14 0-179,-15 7-937,-5 27 1,-5 5 1362,-30-2 0,8 9 0,21 9 0</inkml:trace>
  <inkml:trace contextRef="#ctx0" brushRef="#br0" timeOffset="252429">29259 14213 19941,'58'-1'-3277,"1"1"0,-12 14 0,-6 12 3817,-6 19 0,-10 8-284,-14-4 1,-8 1 1143,-7 1 1,-6-4 201,-11 13 9,3-10-1140,2-9 417,9-4-641,20-18-247,7-4-168,21-22-863,1-6-1680,1-8 3005,-2-1 1,-18 9 0,-7 4-1</inkml:trace>
  <inkml:trace contextRef="#ctx0" brushRef="#br0" timeOffset="253048">30684 14155 16737,'2'45'754,"0"-1"0,1 0 1,2-3-699,8 20-28,1-22 0,5-2 0,5-8 0,4-5-1003,7 1 0,5-10-454,2-20 1,-2-11 1120,-7 0 0,-3-6 308,-5-10 0,-5-4 347,-4-17 1524,-6 5 124,-7 11 100,-1 15-1490,-6 38 45,-12 40-588,9-22 0,1 2-174,-5 9 0,2-1 112,2 22-751,12-23 1,8-3 750,12-13 0,2-2 0,6 23 0,13-36 0</inkml:trace>
  <inkml:trace contextRef="#ctx0" brushRef="#br0" timeOffset="253379">31427 14273 22294,'-50'4'48,"0"-1"1,4 3 0,7 9-61,19 21 1,7 7-11,-3 15-102,23-17 1,12-5-336,34-8 179,-14-18 0,1-9 280,-4-12 0,-4-6 45,8-17 157,-23-13-102,-14 15-66,-22-3-437,-11 16-1278,-5 2-2106,2 20 3787,22 2 0,5 0 0,6-2 0</inkml:trace>
  <inkml:trace contextRef="#ctx0" brushRef="#br0" timeOffset="254695">31811 14187 17431,'-30'-14'991,"-1"0"1,-23-8-868,26 32-34,5 9-12,5 29-67,9-7 57,23 19-147,19-33-817,20-4 380,5-33 516,-18-4 23,-12-12 458,-19 10 326,-4 7-605,-4 5-34,0 23 482,4 30-482,0 7-321,0-17 1,1 0 174,5 18-11,0-16 1,3 1-1794,4-4 1,3-3 1781,-1-2 0,1-3 0,11 6 0,-16-32 0</inkml:trace>
  <inkml:trace contextRef="#ctx0" brushRef="#br0" timeOffset="255077">32145 14317 18496,'-4'63'1714,"7"-7"-1658,19-15-817,19-14-2837,13-4 1223,-9-23 1613,-9-11 762,-20-4 4661,-5 0-3170,-7 8-752,-1 9-55,-3 11-371,-1 11-10,0 22-270,0-9-33,5 13-5154,19-8 5154,-2-18 0,3-1 0,-13-20 0</inkml:trace>
  <inkml:trace contextRef="#ctx0" brushRef="#br0" timeOffset="255229">32598 14478 17174,'4'-4'-4673,"-2"0"4673,-2 4 0,0 0 0</inkml:trace>
  <inkml:trace contextRef="#ctx0" brushRef="#br0" timeOffset="255579">32907 14108 21633,'-41'3'330,"0"1"1,-19 4-421,22 35-55,26-7-2264,28 9-1793,22-14-33,16-4 4235,-5-18 1647,-16-13 829,-17 1-258,-7-1-1108,-1 2 324,4 25-851,2 29-432,-7-8 0,0 5-386,0 10 0,0 1-1019,-2-10 1,0-2-854,0-3 1,2-4 2106,9 4 0,-8-20 0,2-11 0</inkml:trace>
  <inkml:trace contextRef="#ctx0" brushRef="#br0" timeOffset="256313">20563 18150 13490,'58'-13'14,"0"-1"0,0 1 0,-8 1 0,4 0 0,4-2 0,2 1 0,2-2 0,1 1-454,-5 0 0,3 1 0,1-2 0,2 1 0,1-1 0,0 0 0,0 1 1,0-1 475,-4 2 0,-1 0 0,1-1 0,0 1 0,0 0 1,1-1-1,0 1 0,1-1 0,1 0-76,-2 1 1,2-1-1,0 0 1,1 0-1,1 0 1,-1 0-1,0 0 1,-1 1 0,-1 0-1,-2 0 58,0 1 1,-4 0 0,0 1-1,-1 0 1,0 1 0,1-1 0,2 0-1,2-1 1,3 0-31,-7 1 1,1 0-1,2-1 1,1 0 0,2 0-1,0 0 1,2 0 0,1-1-1,0 0 1,0 1 0,1-1-1,0 0 1,0 1 0,0-1 14,-7 2 0,1 0 0,0-1 1,0 1-1,1-1 0,1 1 1,0-1-1,0 0 0,0 1 1,0-1-1,0 0 0,1 0 1,0 1-1,-1-1 0,0 0 1,1 1-1,-1-1-52,1 0 0,0 0 1,0 0-1,0 1 0,0-1 1,0 0-1,0 0 0,1 0 1,-1 0-1,0 0 1,1 0-1,-1 0 0,0 0 1,1 1-1,-1-1 0,0 0 1,0 0 48,0 1 0,0-1 0,1 0 0,0 1 0,0-1 0,0 0 0,0 0 0,0 0 0,0 1 0,-1-1 0,0 1 0,-1 0 0,-1-1 0,0 1 0,-2 1 0,-1-1 0,0 1 0,7-2 1,0 1 0,-3 0 0,0 0 0,-1 0 0,-1 1 0,-1-1 0,1 1 0,-1 0 0,0-1 0,1 1 0,0 0-1,5-1 0,0 0 0,0 0 0,0 0 0,-1 0 0,1 1 0,-1-1 0,1 1 0,-1-1 0,0 1 0,0 0 3,-1 0 0,-1 0 0,0 0 0,0 1 0,0-1 0,0 1 0,0-1 0,-1 1 0,1 0 0,-1 0 0,0 0 1,3-1 1,1 1-1,-1 0 1,0-1-1,0 1 1,-1 1 0,1-1-1,-1 0 1,0 1-1,-1-1-2,-2 1 0,-1 1 0,-1-1 1,0 1-1,0-1 0,0 1 1,0 0-1,2 0 0,0 0 1,1 0-8,1-1 1,2 1 0,1 0 0,1 0 0,0 0 0,1 0 0,-1 0 0,0 1 0,-1-1 0,-1 1 0,-2 0-97,0 1 0,-1-1 0,-1 1 0,-1 0 1,0 0-1,0 0 0,-1 1 0,0-1 1,0 0-1,-1 1 1,5-1 0,-1 0 1,1 0-1,0-1 1,-1 2-1,-1-1 0,-2 1 1,-2-1-1,-3 2-135,9-1 1,-2 0 0,-1 1 0,-5 1-1,-3-1 1,-6 0-735,25-1 0,-13-1 1212,-20 1 0,-6-1 1,1 0-1,-28 0 1</inkml:trace>
  <inkml:trace contextRef="#ctx0" brushRef="#br0" timeOffset="256780">20656 17222 11464,'59'-3'8,"0"-1"0,0 1 0,0-1 0,0 1 1,0-1-1,0 1 0,-2-1 0,1 0 0,0 0 1,1 0-1,2 0 0,1 0 0,1-1 1,2 0-1,1 0-256,-7 1 0,2-1 0,2 0 0,2 0 1,0 0-1,2 0 0,-1-1 0,2 1 0,-1-1 1,-1 0-1,1 1 0,-2-1 0,-2 1 220,2-1 0,-1 1 0,-1-1 0,0 1 0,0-1 0,0 0 0,-1 1 0,1-1 0,0 0 0,0 0 0,0 0 0,2 0-55,-3-1 1,2 1-1,0-1 1,1 0-1,0 0 1,0 0-1,-1 0 1,1 0-1,-1 0 1,-1 0-1,0 0 1,-1 0-1,-2 0 50,8-1 1,-2 0-1,0 0 1,-2 1-1,0-1 1,-1 0 0,1 1-1,0-1 1,0 0-1,1 0-15,-4 1 0,0 0 1,1-1-1,0 1 1,-1 0-1,1-1 1,0 1-1,1-1 1,-1 1-1,0-1 1,1 1 38,0-1 1,-1 0 0,0 1 0,1-1 0,-1 0 0,1 1 0,0-1 0,2 0-1,1 0 1,1 0 0,2 0-39,-9 1 0,0 0 1,2 0-1,0 0 1,2 0-1,0-1 1,1 1-1,1 0 1,0-1-1,1 1 1,-1 0-1,1 0 1,-1 0-1,1-1 1,-1 2-1,-1-1 49,-2 0 1,0 1 0,-1-1-1,1 1 1,-1 0 0,1-1-1,-1 1 1,1 0 0,0 0-1,0-1 1,1 1 0,0 0-1,0 0 1,1 0 0,0 0-1,1 0 1,1 0-3,-4 0 1,1 0-1,2 0 1,0 1-1,0-1 1,2 0 0,-1 0-1,2 0 1,-1 0-1,0 1 1,0-1 0,0 0-1,0 1 1,-1-1-1,-1 1 1,0 0 0,-1-1-1,-1 1 1,-1 0-1,-2 1 0,8-1 0,-1-1 0,0 1 0,-2 0 0,0 1 0,-1-1 0,0 0 0,-1 1 0,0 0 0,-1-1 0,-1 1 0,1 0 0,-1 1 0,-1-1 0,1 0 0,8 0 0,0 1 0,0-1 0,-1 1 0,0-1 0,0 1 0,-2 0 0,-1 0 0,-1 1 0,-3-1 0,-1 1 0,-2 0-407,13 0 1,-3 0-1,-2 1 1,-3 0-1,-1 0 1,-1 0-1,0 1 439,6 0 1,1 0-1,-2 1 1,-2 0-1,-2-1 1,-6 1 0,1-1-1,-4 0 1,-4 0-1,-2 1 1,-1 1 0,-1 0-1,1 0 1</inkml:trace>
  <inkml:trace contextRef="#ctx0" brushRef="#br0" timeOffset="262630">25663 11714 9599,'0'0'0</inkml:trace>
  <inkml:trace contextRef="#ctx0" brushRef="#br0" timeOffset="266362">16163 9883 14911,'-3'2'291,"0"0"56,32 2 0,18-4-202,-8-4 1,3-2-1582,12 1 0,6-1 1,2-1 1494,-2-5 1,2-1 0,6-3-57,-14 3 1,6-2 0,2 0 0,3-2 0,1 1-1,0-1 5,-11 3 1,0 0-1,2-1 1,-1 0-1,2 0 1,1 0-1,0 0 1,2-1-172,-5 2 0,2-1 0,2 0 0,0 0 0,1 0 1,0 0-1,0 0 0,-1 0 0,0 1 0,-2 0 168,9-2 1,0 1 0,0 0-1,0 0 1,-2 1 0,-1 0 0,-3 1-1,-2 1-17,2-1 0,-1 0 1,-3 0-1,-2 2 1,-3 2-1,-3 2-74,21-3 0,-6 5 0,-23 11 30,-30 18 74,-36-2 1,-26 3 0,-4 0 6,2-3 1,-5 0-1,-3-1 1,0 1 87,11-4 0,-1 0 0,0 0 0,-1-1 0,0 0-1,-2-1 0,-2 0 0,0-1 0,3-2 0,5 0 7,-4 0 1,5-2 0,3-1 1039,-17 2 1,26-1-958,68-1-195,7-10 1,13-5-1,5-1-219,-5 2 1,6-1-1,4 0 1,0-1 0,-2 0 226,-5 0 1,0 0 0,0-1-1,0 1 1,-1-1-240,2 0 1,2 0-1,-2-1 1,-2 1-1,-4 1 224,6-2 0,-5 1 0,-2 0 544,15-1 0,-6 1-639,-14 1 0,-14 4 129,-24 4-6,-39 7 0,-22 2-12,4-2 1,-4 1 879,6-1 1,-2 2 0,0-2-785,4-1 0,0-1 0,6-1 2121,-25 5-2166,10-1 575,88-10-620,15-4 79,-6 3 325,-17-3-112,-20 3 134,-8 1-370,-7 0 23,-2-1-90,-5-1 112,5-1-112,3-2 12,3 2 10,3-1-44,1 3-67,2-1 44,4 2-324,-1-1-404,2 1-526,-3 0-8304,-1 5 9592,-12-4 0,8 4 0,-7-5 0</inkml:trace>
  <inkml:trace contextRef="#ctx0" brushRef="#br0" timeOffset="267844">17424 17409 14619,'54'-13'298,"0"0"1,4 1 0,0 1-265,0 4 0,2 2-865,-14 1 0,2-1 0,6-1 900,-2 0 1,7-1-1,3-1 1,0 0-1,-3 0-691,5-1 0,-2-1 1,1 1-1,4-2 633,-9 1 0,3 1 0,2-1 1,1-1-1,2-1 0,1 0 1,-10 1 1,0-1 0,2-1-1,1 0 1,0 0 0,1-1-1,1 1 1,1-1-76,-7 2 1,2 0 0,0-1 0,1 1 0,0-1 0,1 0 0,0 0-1,0 0 1,-1 0 0,1 1 82,0-1 0,0 0 0,0 0 0,0 0 1,0 0-1,0 0 0,0 0 0,0 1 1,1-1-1,-1 1-128,1-1 1,1 1-1,0-1 1,0 1-1,0 0 1,0 0-1,-1 0 1,-1 1 0,-2 1-1,-2 0 130,8-1 0,-3 1 1,-1 0-1,-1 2 1,-1-1-1,0 1 1,1 0-104,-1 1 1,0-1-1,0 2 1,0-1 0,-1 1-1,0 0 1,0 1 98,7-1 1,-2 0 0,1 1 0,-1 1-1,2 0 1,2 0 30,-9 1 1,2 0 0,0 1 0,1 0-1,1 0 1,-1 0 0,0 1 0,-1-1-41,4 1 1,0-1-1,-1 1 1,1 0 0,-1 1-1,1-1 1,1 1-10,-5-1 0,2 1 0,1 0 0,1 0 0,-2 0 0,-1 1 0,-2-1 0,-2 0-65,12 1 0,-3 0 0,-2-1 0,-2 1 0,-3 0-221,2 0 0,-3 1 1,-3-1-1,-5 0-494,10 1 1,-7-1-2605,-8-2 1,-2-2 3690,20-9 1,-30 5 0,-18-5 0</inkml:trace>
  <inkml:trace contextRef="#ctx0" brushRef="#br0" timeOffset="268279">20630 17299 15291,'62'-6'0,"0"1"0,-1 0 0,-10 0 0,1 0 0,1 1 0,1-1-992,6 0 0,1-1 0,4 1 1,4-2 867,-10 2 1,5-1 0,3-1-1,1 1 1,1-1 0,-1 0 0,-4 1-309,2 0 0,-3 0 0,-1 0 0,1 0 0,2 0 0,2 0 409,-10 0 1,2 0 0,2 0-1,1 0 1,0 0 0,1 0-1,-2 0 1,-1 0 0,-3 0-90,5 0 1,-4 1-1,-1-1 1,0 1 0,0-1-1,3 0 1,4 0 124,-6 0 0,3 0 1,1 0-1,2-1 1,1 1-1,0-1 1,2 0-1,-1 0 1,1 0-1,-2 1-105,-3-1 0,0 1 1,0-1-1,1 0 1,-1 1-1,1-1 0,0 0 1,1 0-1,1 1 1,0-1-1,2 0 96,-8 1 0,1 0 0,1 0 0,0 0 0,1 0 0,1 0 0,0-1 0,0 1 0,0 0 0,0 0 0,-1 1 0,0-1 0,-1 0 0,-1 1-45,6-1 1,0 1 0,0-1 0,0 1-1,0-1 1,-1 1 0,0 0 0,-2 0 0,0 1-1,-2-1 1,0 1 0,-3-1 7,13 1 1,-2-1 0,-1 0 0,-2 1 0,-1 0 0,-2 0 0,-1 1-1,-1 0-147,7 0 1,-1 1-1,-2 0 1,-2 1-1,-5 0 1,-4 0 179,10 2 0,-7 1 0,-6 0 0,-3-2 0,-6 1 0,11 3 0</inkml:trace>
  <inkml:trace contextRef="#ctx0" brushRef="#br0" timeOffset="273411">16441 12641 15695,'10'1'1042,"-3"1"-449,-7-2 12,0 0-605,1 3-1904,-1-3 1904,1-5 0,-1 3 0,0-7 0</inkml:trace>
  <inkml:trace contextRef="#ctx0" brushRef="#br0" timeOffset="274111">17662 13081 14283,'9'8'190,"33"-2"0,24-3 1,-3-4-62,-4-4 0,4-3-723,-15 4 1,7 1-1,4 0 1,2-1-1,-1-3 644,-5-1 0,1-2 1,1-1-1,0-1 1,2 0-1,1 1-311,-1 0 1,1 1-1,2-1 1,0 0 0,0 0-1,1 0 1,-1 1 260,0-1 0,1 0 0,0 0 0,0 1 0,0-1 0,-1 1 0,0 0-125,0 0 1,0 0 0,0 1 0,0-1 0,-2 1 0,-2 1 0,-3 1 138,14-2 0,-5 2 0,-2 0 0,-1 1-195,-6 1 1,-1 1 0,-2 0-1,-1 0-379,6 1 0,-2 0 0,-3 1 656,10 2 1,-8 1 0,5 0 0,-28 2 0</inkml:trace>
  <inkml:trace contextRef="#ctx0" brushRef="#br0" timeOffset="274645">25608 12115 18238,'56'1'-117,"-1"-1"1,1 1 0,-1-1 0,1-2 0,1-1-1,2-1 1,0 0 0,-1 0-1263,-3 2 1,-1-1-1,0 1 1,0-1-1,2-1 836,6-1 1,1-1 0,1-1 0,-1 0-1,-3 1-835,1 0 0,-2 0 0,-2 1 0,0-1 1430,3-1 1,0 1-1,-2-1 1,-5 2-1,14-3 1,-6 1-1,-12 2 1,-1-1-1</inkml:trace>
  <inkml:trace contextRef="#ctx0" brushRef="#br0" timeOffset="274999">29451 11730 14663,'60'-6'-314,"0"0"0,-1-1 1,5 1-1,-1-2 0,-9 1 1,-14 0-1,-4 0 0,-2 1 1,1 0-1</inkml:trace>
  <inkml:trace contextRef="#ctx0" brushRef="#br0" timeOffset="275211">32303 11548 18586,'1'10'-561,"40"0"1,9-5 0,-28-3 0,23 1-1,0 0 1</inkml:trace>
  <inkml:trace contextRef="#ctx0" brushRef="#br0" timeOffset="277378">16789 9801 17274,'59'-15'244,"0"-1"0,-15 4 0,1 0 0,1-1-200,5-2 1,0 0 0,3-1-1099,-8 3 0,1-2 1,2 0-1,0 0 1104,6-1 1,1 0-1,2-1 1,-1 1-464,5-1 1,0-1 0,0 2 0,2 0 423,-13 3 0,2 0 1,-1 1-1,1 1 0,-1 0-6,13-1 1,-1 1 0,1 0 0,-2 2-7,-4 1 0,0 2 1,-1 0-1,-2 2 4,10-2 1,-2 2 0,-2 3-4,-7 2 0,-1 3 0,-7 2 17,-5 3 0,-7 2 95,8 13 1229,-58-1-1341,-15-13 2641,0-6-3526,4-7-5490,9-21 6375,16-1 0,1-2 0,8 12 0</inkml:trace>
  <inkml:trace contextRef="#ctx0" brushRef="#br0" timeOffset="278012">24651 8661 14947,'59'1'795,"1"-1"1,3-2 0,5-3-637,-17-1 1,4-1 0,3-1 0,2-1-939,-4 1 1,2 0 0,1-1 0,2 0 0,2 0 685,-8 2 0,2-1 0,2 1 0,0-1 1,0 1-1,-1-1 0,-2 2-469,11-2 0,-2 0 0,0 0 0,-2 2 0,-1-1 24,-4 2 0,-1 0 1,-1 1-1,-3 0 1,-4 0 537,2 1 0,-5 0 0,-5 1 0,-2 0 0,-6-1 0,12 0 0</inkml:trace>
  <inkml:trace contextRef="#ctx0" brushRef="#br0" timeOffset="278464">28761 8461 16569,'-2'1'750,"0"1"-559,2-2 437,59 14-113,-6-10-974,3 4 0,4-1 559,-8-6 1,3-2-45,5 0 0,6-1 0,3 0-56,-14 1 0,2-1 0,2 1 0,1-1-696,-4 1 0,2 0 0,1-1 1,-1 1-1,-2 0 6,1 0 1,-2-1 0,-2 1 0,-2 0 689,9-1 0,-3 1 0,-9-1 0,6 1 0,-19-3 0</inkml:trace>
  <inkml:trace contextRef="#ctx0" brushRef="#br0" timeOffset="278812">32109 8390 19179,'63'-5'-588,"0"1"1,0-1 0,-2 1 0,-1 0 0,-4 1-79,2 2 0,-1 2-2405,-6 1 0,2 2 0,-2-1 3071,6-1 0,-3 1 0,-1 2 0,-7 0 0,-8-2 0</inkml:trace>
  <inkml:trace contextRef="#ctx0" brushRef="#br0" timeOffset="284327">17647 9767 14742,'58'2'549,"0"0"0,4-1 0,1-2-375,-1-5 0,1-2-1738,-13 1 1,1-1 0,1-2 1585,4-2 0,1-1 1,5-1 24,-12 2 0,3-1 0,2 0 0,0-1 0,-2 2-402,8-2 0,-1 0 0,-1 0 1,0 0 354,-3 1 0,1 0 0,-3 1 0,-4 1-34,20-4 1,-17 5 1098,-32 7-818,-79 28-169,6-4 0,-6 4 75,9-3 1,-3 2-1,3-1-169,-14 6 0,8-1 217,5 8 1644,81-36-2277,5-6 1,10-3 431,15-3 0,9-2 0,-8 1 0,-17 3 0,-1 0 0,3 1 0,0 0 0,0-1 0</inkml:trace>
  <inkml:trace contextRef="#ctx0" brushRef="#br0" timeOffset="287819">18603 17365 9554,'-45'0'-475,"-1"0"1,0 1 0,5 1 0,4-1-1,8 3 1</inkml:trace>
  <inkml:trace contextRef="#ctx0" brushRef="#br0" timeOffset="288312">17396 17583 10159,'-35'10'683,"-1"0"1,2-1 0,2-2 414,-16-2 179,2-2 269,4-5-335,3-12-270,5-12-347,4-21-359,16 15 0,1-4-119,3-8 0,0-7 0,1-2-477,0 3 1,0-1 0,0-3 0,-1-2 380,0 1 0,-1-3 0,-1-1 1,1 0-1,-1-1-442,-1-1 0,0-1 0,0 1 0,0 0 0,1 3 424,-2-2 1,0 1 0,0 3 0,1 1 0,-2-8 1,0 2 0,2 6-19,4 5 1,1 4 3,0 2 0,1 2-482,-1-8-583,2 13 1354,11 28-1375,10 11 2526,13 4-3760,13 2-1770,8 0 4101,8-3 0,-25-3 0,-4-2 0</inkml:trace>
  <inkml:trace contextRef="#ctx0" brushRef="#br0" timeOffset="289262">32890 15969 9185,'0'7'4650,"0"-1"-2690,9-7-649,-6-2-851,7-1-23,-9-4-134,2 0 133,9-24-106,0 1 1,2-6-297,0-2 0,1-4 0,1-4-602,0 2 0,0-4 1,1 0-1,-1 0 568,3-9 0,-1-1 0,1-3 6,-6 12 1,2-3 0,-1-2 0,-1 2 0,-2 1-154,-1 0 0,-2 3 1,-1-1-1,-1 0 164,2-7 0,-1 0 0,-1 0 0,-2 4-17,-3 1 0,-2 3 0,-2 4 0,-3-4 0,-3 8 0,-12-1 0,2 11 0,4 11-56,4 9 1987,6 15-2278,1 24-1260,1 12-1587,-1 1 3194,-6-12 0,5-21 0,0-5 0</inkml:trace>
  <inkml:trace contextRef="#ctx0" brushRef="#br0" timeOffset="644920">1566 3409 14439,'-25'-49'751,"0"0"0,0-2 0,2 0-482,6 5 0,0 0-1736,-2-7 1,1-2 1589,0-5 1,-1-1-63,0-2 1,0 0-92,1-1 0,2-1 102,-1 4 1,3-4 13,5 9 1,2-3 0,2-1-69,3-3 1,3 0 0,1 0-8,0 0 0,3 0 0,2 1-433,4 1 0,2 1 1,2 4 413,0 12 1,1 4-1,3-3 5,3 0 0,3-2 1,3-1-1,2 1 8,7-5 1,3 0 0,3 0 0,4-2-14,-6 8 1,2 0-1,2-2 1,2 1-1,2-1 1,0 2-150,0 3 0,1-1 1,1 1-1,2 1 0,0 0 1,-1 2-1,0 0 155,3-1 0,-1 1 0,1 1 0,0 2 1,0 0-1,1 0-165,-6 6 1,0 0 0,1 0-1,1 2 1,-1 0 0,-1 2 0,-1 3 166,8-3 0,-2 3 0,0 2 0,2 1 0,4 0-96,-8 4 1,2 1-1,3 0 1,1 0-1,2 1 1,0 0 0,0 2-1,0 0 89,2 0 0,0 2 0,1 0 0,0 1 0,1 1 0,1 0 0,0 0 0,2-1 10,-7 2 0,2 0 1,1 0-1,1 0 1,0 0-1,0 1 0,-27 1-1</inkml:trace>
  <inkml:trace contextRef="#ctx0" brushRef="#br0" timeOffset="644920">5987 0 11165,'66'6'11,"-2"0"-26,-18-1 0,0 1 0,-2-1 15,9 4 0,-3-1-11,-11-1 0,-1 1 764,-3 0 1,-1 1-821,12 6-34,-1 2 2103,-7 1-1969,7 9 79,-14 9 34,-3 4-68,-15 11-33,-6 8 723,-3-17 0,-1 8 0,1 4-754,-1 0 0,0 4 0,0 4 0,0 2-298,-1-7 1,1 3-1,-1 2 1,1 2-1,-1 0 1,0 1 294,0-4 0,0 1 0,0 1 1,0 0-1,0 0 0,0-1 0,-1-2-403,1 1 1,0-1 0,-1-1 0,1-1 0,-1-1 0,0 0 393,1 5 0,-1 1 0,0-3 1,1-2-1,-1-4 9,1 4 0,0-4 0,0-3-133,-1-4 0,1-2 0,0-1 122,1 16 0,0-1 125,1-13 0,1 2 0,0-3-108,3 15 0,1-2-17,-1-4 0,1-5 0,6 14 1425,-8-44-955,-6-12-256,-52-16-349,9 4 0,-8-1 1,-6 3-34,2 1 0,-5 2 0,-5 1 0,-1 0 0,2 2-3,-1 0 1,1 0 0,-1 1-1,0 2 1,-3 1-3,12 0 0,-3 1 0,0 1 0,-1 1 0,1 0 0,1 2 1,2 0-144,-10 3 0,3 2 0,1 2 0,-1 0 0,-4 3 228,13-4 0,-3 2 0,-1 1 0,-2 1 1,2 1-1,1-2 0,4-1 0,4-2 0,-9 3 1,6-2-1,1-1 0,-1 2 0,-1 1 0,1 1 1,0 0-1,0-1 0,0 1 0</inkml:trace>
  <inkml:trace contextRef="#ctx0" brushRef="#br0" timeOffset="648437">8 1012 12277,'0'8'2106,"0"-1"-1736,0-19 12,0 5-181,0-6-55,1 8-258,18 19 123,-1 28 235,4 8 0,-19-15 1,-5 1 44,-11 25 68,1-21 0,0 0-191,-2 18-213,4-6 67,10-33 169,0-18-191,0-1 89,15-1-66,13 0-12,13-1 0,5 3-67,0 9 0,-1 4 73,2 5 0,-5 5 16,-10 0 1,-11 3 78,-24 32-112,-18-17-11,-5-16 0,-4-2-2062,-22 12-1883,0-7 3956,21-19 0,22-10 0,6-1 0</inkml:trace>
  <inkml:trace contextRef="#ctx0" brushRef="#br0" timeOffset="649571">593 734 13790,'-54'-33'829,"1"0"0,5 3 0,1 5-583,0 9 1,0 8-230,-1 13 0,0 8-17,3 3 0,3 8-881,3 17 0,9 10 892,15 3 0,8 10-337,2-10 0,2 7 0,1 4 0,0 0 323,1-6 1,0 2 0,0 0 0,1 1 0,0 0-290,0-1 1,0 0-1,0 1 1,0-1 0,0-1 284,0-2 0,0 1 0,0 0 1,0-4-1,0-5 7,-2 3 0,0-5 0,6-1 14,5 2 0,6-2 0,10-8 172,22-9 1,13-10 0,6-8-120,-14-6 0,4-3 1,2-5-1,2-3 1,1-3-224,-2-5 0,2-3 0,0-4 1,1-3-1,-2-1 0,-3 0 194,4-3 0,-1-1 0,-3-2 0,-2-2 1,-4-2-39,-6-1 0,-1-3 0,-4-1 0,-4-1 0,-5 0-78,-1-15 1,-8-1 0,-4-1 39,-2-2 1,-4-2 0,-4-1 209,-4 0 1,-4 0 0,-8-2-171,-8 5 1,-5-3 0,-7 1 0,-3 6-14,-3 8 0,-5 4 0,-3 3 0,-4 2-265,2 7 0,-3 0 1,-3 4-1,-1 3 0,2 6-623,-5 5 0,0 5 0,1 6 0,0 5 899,0 6 0,0 6 0,2 2 0,8 0 0,0 2 0,6 1 0,5 0 0,0-1 0</inkml:trace>
  <inkml:trace contextRef="#ctx0" brushRef="#br0" timeOffset="660103">729 7021 11493,'4'-5'851,"0"1"-783,-4 4 458,0 0-436,-1-26 223,1 19-144,-1-19-169,1 25 22,0 1-22,0 5 12,0 2-12,2 6 11,2 4 22,2 5-21,1 4 144,0 22 35,-1 4-169,-1 1 90,-1-7-22,1-20 22,2-1-79,6-7 146,13-6-111,1-6-57,11-10 34,-4-6 111,24-21-44,-28 9 1,1-2 4,5-5 1,-2-1 17,13-15 167,-18 12 381,-21 19-324,-5 5-112,-2-1-79,-5-8-34,-6-5 146,-6-8 79,-2 7-191,0 3-11,4 8 112,-5-5-90,6 4-201,1 1-45,8 7-34,3 7 101,4 13-23,6 10 23,7 18 6,0-4 0,3 4-6,1 4 0,1 1-303,6 11 0,0-2-258,-6-12 1,0-3-28,-2-5 0,0-4-1384,3 4 1972,2-4 0,-12-15 0,-1-5 0</inkml:trace>
  <inkml:trace contextRef="#ctx0" brushRef="#br0" timeOffset="660620">1253 6557 10664,'-40'-32'960,"1"-1"0,-1 3 0,-1 4-636,7 10 1,-4 4-288,-21-1 0,-7 4 45,18 5 0,-2 2 1,-2 3-562,3 4 0,-2 2 1,-1 3-1,3 1 486,-6 2 1,2 2 0,3 5 3,0 7 0,1 5 0,8 4-168,-1 13 0,8 9 157,14-8 0,4 7 0,2 5 0,4 0 6,3-8 1,3 2 0,3 1 0,3 1-1,2 1-388,3 0 1,4 1 0,2 2 0,2 0 0,2-2 0,0-4 381,2 3 0,1-2 0,3-2 0,2-3 0,4-2 11,4-4 0,3-2 0,4-3 0,0-3 0,0-6-366,16 4 0,1-8 1,2-3 425,1-4 0,1-3 0,1-3 79,-1-3 1,1-3 0,2-7 76,-1-8 0,2-6 0,1-5 0,-1-2-129,-14 1 1,-1-2 0,-1-2-1,0-4 1,-1-2-52,5-9 0,1-4 0,-3-3 1,-2-1-1,-5-1-185,-1-5 1,-4 0 0,-5-3 0,-6-1 137,-6-5 0,-5-2 0,-7-1 0,-5 3-9,-8 7 1,-5 2-1,-4 0 1,-5-1 167,-3-2 0,-4-2 1,-4 0-1,-4 2 0,-2 6-577,-8-1 1,-5 6 0,-3 3 0,-5 4 412,4 5 1,-6 1-1,-1 3 1,-1 5-1,3 8-193,-4 8 0,1 7 0,1 7 0,0 3-38,-2 6 1,0 6-1,3 3 1,2 2-185,10-1 1,2 2-1,3 1 1,-1 2 127,0 2 1,0 1 0,2 2 0,1 1-272,1 0 0,1 2 0,2 0 0,2 0 563,-6 15 0,2 2 0,4-6 0,2-3 0,4-5 0,11-8 0,-1 0 0</inkml:trace>
  <inkml:trace contextRef="#ctx0" brushRef="#br0" timeOffset="667705">1253 11074 16882,'0'-11'1468,"0"2"-1154,0 9-191,-15 6 90,-11 8-135,-5 0 12,-3 5-23,12-9 23,2-1-12,2-2-22,2 0-89,4-3 33,2 1-68,7-1 1,0 3 34,3 16 66,0 9-44,0 11 11,0-3 11,2-14-11,0-10 23,-1-10-23,0-2 22,0-1 79,-1-3-101,2 0-90,0 0 90,2 0 79,4 0-46,20-7 1,20-3-62,-13 2 0,2 2-28,0-1 0,-2 3-213,14 6 235,-23 10 1,-23 13 33,-17 7 101,-7 4-152,-3-11 1,-3-2-2763,-22 16 57,1-6 2756,17-16 0,23-15 0,4-2 0</inkml:trace>
  <inkml:trace contextRef="#ctx0" brushRef="#br0" timeOffset="668202">1373 10729 13084,'-51'-32'1796,"0"-1"1,-4 6 0,-2 9-1663,13 19 0,-1 7 1,1 3-1867,-17 7 0,0 7 1735,13 2 1,-1 4 0,2 2-4,6 0 0,3 2 0,-1 5-115,-2 5 0,-1 6 0,1 3 0,3 2 101,6 1 0,4 3 0,1 0 0,1 1-204,-2 0 0,-1 0 0,4 0 0,8 0 212,8-5 1,6 0-1,4-1 1,6-6 5,5-2 0,7-5 0,8-3-254,8-6 0,9-1 0,5-5 1,2-6 241,6-4 1,5-6 0,3-6 0,2-4 12,-10-4 1,2-3 0,2-2 0,0-3 0,-1-2 0,-2-1-136,3-3 1,-1-2-1,-1-2 1,-1-3-1,-2-2 154,0-4 0,-1-3 1,-1-3-1,-3 0 0,-5 2-18,-4 0 1,-3 1 0,-4-1 0,-1 0 17,7-10 0,-4-2 0,-3 0-2,-7 0 1,-4 0 0,-4-2-8,-5 1 0,-4-1 1,-6-1 14,-7-1 0,-5 0 0,-7-2 32,-6-2 1,-7-2 0,-4 1 0,-3 4-76,-2 6 0,-5 3 1,-2 2-1,0 1 64,0-1 0,-1 0 0,0 4 0,-3 6-55,-11 5 1,-1 8 0,3 11-341,-6 19 1,1 15-30,18-3 1,-3 6 0,1 4 0,3 3-952,4 2 0,3 3 0,1 1 0,1 1 1328,1-1 0,-1 1 0,3-1 0,4-2 0,-9 22 0,14-9 0,22-14 0</inkml:trace>
  <inkml:trace contextRef="#ctx0" brushRef="#br0" timeOffset="674602">1881 17612 12546,'2'-2'3485,"0"0"-1827,-2 2-1344,-1-3 89,-1 2 269,-3-3-392,-6 3-268,-1 7-1,-3 9 22,5 17-22,4 5 1,4 7-24,1 6 1,4 3 17,7 9 0,6-1-62,2-9 0,6-6-191,5-15 1,2-8 246,17 0 67,-2-39-11,-27-12 34,-5-17-90,-34-1 0,-3 16-1200,-22 3-4077,15 18 5277,1 2 0,16 7 0,8 0 0</inkml:trace>
  <inkml:trace contextRef="#ctx0" brushRef="#br0" timeOffset="675155">1938 17379 14789,'-46'-21'974,"0"1"1,-9-2 0,3 4-638,-5 5-220,20 6 1,0 3 984,-12 6-1057,16 14 0,0 11-45,-2 20 0,3 14-308,13-15 0,0 6 0,2 3 1,3 1 307,3-5 0,2 2 0,2 2 0,1-1 0,2-2-492,1 7 0,2-1 0,3-1 0,3-2 492,4 13 0,5-3 0,7-9 0,11-5 0,7-9-104,4-4 1,4-5 148,2-6 0,5-6-53,-2-8 1,5-4 0,0-6 25,5-9 1,2-8 0,-2-1-16,1 3 1,-1-2 0,-2-8 12,-6-7 1,0-8 0,-4-4 0,-6-2 5,-11 3 1,-6-2-1,-3-3 1,-1-2-7,2-7 1,-1-3 0,-4-2 0,-8 1-12,-11 1 1,-6-1 0,-5 2-1,-3 3-2,-3-4 1,-5 3 0,-6 5-370,-8 5 1,-6 5-1,-1 6 366,-6 4 0,-2 7-6,-1 6 1,-1 6 129,0 3 1,-2 10-618,3 10 0,-3 8 0,1 6-191,-1 5 1,2 5 0,0 7-329,7 1 0,1 6 1,1 3-1,5-1-456,8-6 0,2-1 0,4 2 0,3 1 1468,4 5 0,4 3 0,3-2 0,3-8 0,3 0 0,3-6 0,3-4 0,1 0 0</inkml:trace>
  <inkml:trace contextRef="#ctx0" brushRef="#br0" timeOffset="678702">3137 12326 11481,'0'6'2152,"0"-1"559,0-5-2273,51 23-114,-5-17-507,1 0 1,12 1 0,3-6 299,-8-7 1,2-5 0,2-1 0,0 0-768,4 1 1,0 0 0,1-1-1,2-1 661,-6-1 0,2 0 1,1-2-1,-1 0 0,-2 1 3,3-1 0,-3 0 0,1 0 0,4-1-207,-7 1 0,3 0 0,1-1 0,2 0 1,0 0-1,-2 0 241,-2 0 1,0 1-1,0-1 1,0 0 0,0 0-1,1 0-164,-4 1 1,2-1 0,0 1-1,0-1 1,-1 1 0,-2 0-1,-2 2 122,6-3 1,-2 2 0,-2 0 0,-3 1 0,-4 1-7,7-2 0,-5 2 0,-7 3 507,19 0-473,-51 20 2142,-24 4-3633,-15 11-873,-7-3-3878,-8 1 6652,10-5 1,14-8-1,4-2 1</inkml:trace>
  <inkml:trace contextRef="#ctx0" brushRef="#br0" timeOffset="681420">2981 12311 17386,'-24'-46'321,"1"-1"1,-2-2-1,1-1-237,3 1 0,0-1-2593,-4-8 1,-2-3 2526,8 15 1,0-1 0,-1-1-8,-2-4 0,0 0 1,0-1-144,-2-4 0,1 0 0,-1 0 150,-1-1 1,1 0 0,0 0 67,0 0 0,1 0 0,0 1-68,2 2 1,2 0 0,0 1 117,2 3 0,2 1 0,2 0-125,2 4 0,2 1 1,1 1-7,-1-15 1,4-1-6,7 13 0,4-2 0,4 1-77,3 1 1,4 0 0,4 1 76,7-11 0,5 0 0,4 2-6,-3 14 0,3 2 1,1 1-1,0 2 243,8-5 1,1 4 0,1 1-238,4 2 0,1 1 0,0 4-4,-8 8 0,-1 2 1,4 2 149,3 0 1,4 2 0,1 0 0,1 2-147,2 1 0,0 2 0,1 1 0,0 0-115,-1 0 1,0 0 0,0 1-1,-1 1 129,-5 3 0,0 1 0,-2 1 0,-4 0-8,16 1 0,-1 0-70,-6-2 1,3-2 0,1-2 63,2-5 0,1-3 0,3-2 0,-7 2 0,4-1 0,0-1 0,-1-1-233,0 0 0,-1-1 1,0 0-1,-3 1 225,5 0 1,-3 0 0,-1 3 7,-7 4 0,-1 2 0,-5 3 310,-5 2 1,-2 5-311,1 7 0,-2 5 1225,19 20-1225,-27-7 0,-4 3 101,3 20-45,-9 1-56,-10-8 338,-4-7 1,0 3-216,2 9 1,0 4-54,1-5 1,1 3 0,1 2 207,3 9 0,0 4 1,1-2-261,-1-5 1,-1-1 0,0 1 10,2 6 1,1 0 0,-3-1-354,-2-10 0,-2-2 0,0 3 360,0 1 0,0 3 1,0 2-1,1-1-3,-1-3 1,1-1 0,0 1 0,0 0-18,3 9 1,0 1 0,1-1 0,0-5-6,0 0 0,1-5 1,0-2-7,7 11 1,1-9 27,9 2-10,2-7 89,-12-23-56,-4-7 1785,-14-21-2659,-9-1 1331,-1-4-2597,-2 4-1221,0 2 3305,0 1 0,3 0 0,1 0 0</inkml:trace>
  <inkml:trace contextRef="#ctx0" brushRef="#br0" timeOffset="682186">5949 9997 19617,'20'-36'-180,"0"0"1,-1 2-1,0 4-828,12-2-3642,-4-9 4650,-13 11 0,-5 4 0,-9 15 0</inkml:trace>
  <inkml:trace contextRef="#ctx0" brushRef="#br0" timeOffset="682336">6082 9641 16299,'51'21'1479,"-20"-4"-1473,2 3 0,-1 2 38,-3 10-245,-10 14-3967,-27-3 4168,-12-5 0,-3-15 0,4-18 0</inkml:trace>
  <inkml:trace contextRef="#ctx0" brushRef="#br0" timeOffset="683418">6841 8606 15919,'1'-10'829,"-1"2"-594,-10 73-134,3-14-790,-1 4 0,-1 2 700,3-16 0,0 0-202,0 10 1,-1-1-1950,0 15-1420,1 0 3560,8-47 0,-1-10 0,1-6 0</inkml:trace>
  <inkml:trace contextRef="#ctx0" brushRef="#br0" timeOffset="683602">6521 8785 17678,'0'-4'404,"0"0"-10235,0 4 9635,23-3 1,-17 2 0,17-2 0</inkml:trace>
  <inkml:trace contextRef="#ctx0" brushRef="#br0" timeOffset="683769">7066 8801 19146,'-4'9'156,"1"-2"-4122,3-7 3966,0 0 0,0 0 0</inkml:trace>
  <inkml:trace contextRef="#ctx0" brushRef="#br0" timeOffset="684336">7684 8323 20501,'-36'-5'37,"-1"0"1,-7 19-1,4 12-65,16 13 0,6 8-28,-3 1 0,6-1-257,11 12 145,30-35 112,11-32 56,5-13 11,-2-15 6,-17 2 0,-2-5 16,-7-6 1,-3-4 33,1-15 0,-3-2-229,-6 14 0,-2 3 336,-1 4 0,0 5-141,0 11-55,0 41 22,3 28 0,1 14 0,-2-4 0,1 5 0,1 3-586,3-7 1,1 3-1,2 0 1,-1-2 495,1 6 1,0-1-1,4-4 71,2-8 1,2-3-1,1-6 19,3-8 0,2-6 23,34 8 555,-20-35-522,-16-42-67,-32-9-252,-4 19 0,-5 2-567,-20-6-3439,-13 16 4841,16 13 0,4 9 0,21 5 0</inkml:trace>
  <inkml:trace contextRef="#ctx0" brushRef="#br0" timeOffset="684653">8412 8337 12972,'0'-6'3608,"0"1"-2813,0 5-133,-39 32-550,14 28-84,1-25 0,3 2-28,10 5 0,6-2-56,8 12-2118,41-9 2174,-8-34 0,2-4 0,19 8 0,1-22 0</inkml:trace>
  <inkml:trace contextRef="#ctx0" brushRef="#br0" timeOffset="684902">8644 8097 17230,'-15'56'493,"10"-13"0,6 2-482,8 1 0,5 2-2482,5 7 0,5-2 2471,-2-13 0,1-5 0,12 5 0,-18-31 0</inkml:trace>
  <inkml:trace contextRef="#ctx0" brushRef="#br0" timeOffset="685252">9125 8238 19314,'-37'-13'599,"0"0"1,-20 2-600,26 41-12,16 8 1,6 23-202,18-7-134,24-5 235,19-27 56,-1-29 23,-7-14-46,-21-5-157,-1-8 180,-11 13-280,-2 3 303,-8 18-12,-1 9-537,4 6-1469,13 7-7081,25-9 9132,3-1 0,-6-10 0,-20-2 0</inkml:trace>
  <inkml:trace contextRef="#ctx0" brushRef="#br0" timeOffset="685386">9335 8200 16670,'-2'-5'212,"0"1"-9702,2 4 9490,27 24 0,-20-18 0,20 17 0</inkml:trace>
  <inkml:trace contextRef="#ctx0" brushRef="#br0" timeOffset="685553">9285 7895 16098,'0'0'0</inkml:trace>
  <inkml:trace contextRef="#ctx0" brushRef="#br0" timeOffset="685920">9561 8199 20468,'-4'-43'235,"-1"-1"1,6 3-1,3 1-179,17-23-90,17 21 1,-3 22-1,4 15-168,-7 12-515,10 14 684,-1 9 44,-1 1-11,-16-11 89,-12-13 12,-8-12-56,7-17-34,6-8-67,7-3 0,-1 14 45,-6 24-34,-5 10-604,-3 10-5032,3 3 5681,-1-11 0,-1-1 0,-5-15 0</inkml:trace>
  <inkml:trace contextRef="#ctx0" brushRef="#br0" timeOffset="686153">10315 7620 21129,'-60'19'123,"15"-3"-123,46 13 0,31 9-224,11 6 190,1 2-660,-16 14-3015,-57-6 3709,-5 0 0,-7-18 0,18-19 0</inkml:trace>
  <inkml:trace contextRef="#ctx0" brushRef="#br0" timeOffset="686486">7890 9778 10821,'1'-9'705,"1"2"-5008,-2 7 4303,0 0 0,0 0 0</inkml:trace>
  <inkml:trace contextRef="#ctx0" brushRef="#br0" timeOffset="686922">7883 9568 18205,'-25'-8'347,"5"7"-257,17 24 10,24 2-32,27-3-35,10-17-264,-19-11 1,-1-4 230,18-18-53,-25 7 1,-2-2 7,7-20 79,-13-6 223,-37 16-122,-5 14-113,-5 20 388,13 18-405,8 12 1,6 6-6,12 13 0,7 4 0,-1-6 0,2 2 0,2-1-356,0-7 1,1-2 0,0-1 360,15 16 1,-2-5-6,-17-21 0,-3-2 0,7 29 101,-28-25-773,-34-27 672,4-27 0,0-8 0,-17-5 0,29 9 0,0 1 0</inkml:trace>
  <inkml:trace contextRef="#ctx0" brushRef="#br0" timeOffset="687436">8390 9491 16838,'1'-7'1333,"-1"1"-1266,0 6-44,33-16-12,-16 4 0,24-14 12,-28 2 89,-14 4 190,-15 4-201,-4 21-45,-6 18-23,11 17-21,6 26-12,23-6-180,3-29 1,8-6-17,11-11 0,3-10-12,-2-8 1,-1-6-101,2-5 0,-4-5-432,8-22 241,-22 11 1,-4-4 33,-6 1 0,-3-3 1288,-2-5 1,-5 1 50,-7-18 78,-6 16-256,3 24 323,0 0-257,2 8-751,2 3-22,11 38-23,9 2-184,-2-2 0,1 3-309,17 19-1199,-10-19 1,1 2 1725,7 22 0,-2-13 0,-18-19 0</inkml:trace>
  <inkml:trace contextRef="#ctx0" brushRef="#br0" timeOffset="687569">8772 9436 17241,'44'-38'-381,"1"-1"0,-21 14 0,-1 4 0,19-7 0</inkml:trace>
  <inkml:trace contextRef="#ctx0" brushRef="#br0" timeOffset="687836">9381 8882 16703,'3'55'194,"1"0"0,5 0 1,4 0-750,6-2 0,3-4-1417,-3-11 0,0-4 1972,16 14 0,-24-35 0,-4-8 0</inkml:trace>
  <inkml:trace contextRef="#ctx0" brushRef="#br0" timeOffset="688136">9332 9179 18899,'38'-30'-19,"0"1"1,-1 1-1,-1 6-418,20 11-336,-3 4 168,-7 4-706,4 12 1322,-14 4 785,0 0 907,-13-7-672,-11-24-605,-5-2 190,-19-20-616,-21 18-3059,-14 12-5524,2 23 8583,10 20 0,24-12 0,4-2 0</inkml:trace>
  <inkml:trace contextRef="#ctx0" brushRef="#br0" timeOffset="688702">7321 10739 19045,'23'60'18,"1"1"1,1-9 0,0-4-8,-4-14 0,1-6-11,16 4 23,-14-25-1,7-32-67,-6-23-140,-12 13 1,-4-3 60,-3-25-77,-18 15-282,-7 33-1556,-11 16 2039,8 23 0,3-11 0,13 10 0</inkml:trace>
  <inkml:trace contextRef="#ctx0" brushRef="#br0" timeOffset="689019">7832 10911 17711,'31'-40'108,"1"1"1,-4 2 0,-8 5 417,-20 7 34,-27 0 102,-9 13-550,-13 20-90,15 13-22,17 20-22,13 2-410,8-11 1,6 1-1362,5 0 0,7-2 1793,14 1 0,3-4 0,7 6 0,5-23 0</inkml:trace>
  <inkml:trace contextRef="#ctx0" brushRef="#br0" timeOffset="689569">8611 10983 14361,'9'1'2275,"-2"0"-1883,5-49 280,-6-2-235,2 2 0,-3-4-39,-13 8 0,-3 3-197,2 7 1,-2 3-34,-28-16 45,11 31-168,-5 14-45,11 31-56,8 15-448,21 6-863,35-8-606,19-32 1351,-22-15 1,-1-6 705,-4-4 0,-4-3 532,8-20 639,-22 7 12,-13 17-595,-3 7-415,0 4-167,0 16-1,-1 24-100,3 19-750,7-1-1402,7-7-985,10-26 3148,4-8 0,-12-8 0,-3-4 0</inkml:trace>
  <inkml:trace contextRef="#ctx0" brushRef="#br0" timeOffset="689852">9080 10700 21342,'-20'-8'-717,"6"3"728,18 17-11,0-6 0,0-5 22,-3-1-1926,0 0-565,1 0 0,0 0 0</inkml:trace>
  <inkml:trace contextRef="#ctx0" brushRef="#br0" timeOffset="690236">9080 10700 18653,'17'-42'358,"1"0"1,-5-21-124,-45 60-22,-6 17 0,10 12-101,9 3 0,2 5-90,4 3 1,3 2-371,-1 7 1,10 0-1648,17-7 1,8-6-4953,29 7 6947,-8-30 0,0-7 0,-4-5 0,-3-2 0</inkml:trace>
  <inkml:trace contextRef="#ctx0" brushRef="#br0" timeOffset="690653">9465 10722 20143,'-17'-2'179,"3"0"0,14 2-111,15 2-68,12-2 0,7 2-224,4-9-101,-12-3-112,4-21 134,-8-9 292,-3-21 55,-17 24 1,-4 1 191,-10-28-102,2 32 1,-2 1 302,-12-13 795,-5-3-683,11 18-549,2 14 11,13 29-22,10 25-45,6 15-678,3-8 0,4 4-3826,2-2 0,0-1 4560,1 0 0,-1-4 0,8 11 0,-19-39 0</inkml:trace>
  <inkml:trace contextRef="#ctx0" brushRef="#br0" timeOffset="690802">9875 10627 19280,'-4'-11'157,"1"2"-852,3 9 695,0 0 0,0 0 0</inkml:trace>
  <inkml:trace contextRef="#ctx0" brushRef="#br0" timeOffset="691268">9796 10337 15280,'-4'0'3418,"0"0"-3262,4 0-9926,10 8 9770,2-6 0,0 6 0,-3-8 0</inkml:trace>
  <inkml:trace contextRef="#ctx0" brushRef="#br0" timeOffset="691702">10041 10477 19067,'38'-15'15,"1"0"0,-3 11 0,-2 9-37,8 22-79,-13 26 45,-22-2 61,-12-14 1,-5 2 156,-5-1 1,-2-1 55,-2 2 1,-2-2-174,-12 7-45,20-26-45,24-17 23,10-7-483,29-2 304,1 1 66,4 20 68,-23 4-34,-19 14 79,-16-7-2231,-13-3 2253,-4-21 0,1 5 0,7-15 0</inkml:trace>
  <inkml:trace contextRef="#ctx0" brushRef="#br0" timeOffset="691969">10430 10560 18754,'23'-39'-494,"0"0"1,10-17 763,-20 28 245,-11 20 23,-20 15-258,-9 29-180,-8 18-111,11 3-851,12-7-2242,23-26 3104,8-11 0,-4-7 0,1-6 0</inkml:trace>
  <inkml:trace contextRef="#ctx0" brushRef="#br0" timeOffset="692336">10889 10366 20087,'-31'21'409,"0"1"0,-15 23-667,71-29-515,23-24 689,-11-9 0,-1-7 95,-4-2 1,-3-3-1,-2-4 0,-5-1 101,1-26 17,-12 11 0,-6-6 111,-7-6 1,-6-3-544,-1 15 0,-3-2 0,-2 4 583,-6-9 0,-4 8-163,-4 12 1,-3 11 261,-15 18-335,3 31 1,0 16-53,13-7 1,2 4 0,4 4-408,-2 11 1,5 5 0,12 1-733,15-1 0,12 1 1,7-5-1031,1-8 0,5-5 0,6-4 2177,15-1 0,6-5 0,-7-5 0,-13-8 0,-5-3 0,25 11 0</inkml:trace>
  <inkml:trace contextRef="#ctx0" brushRef="#br0" timeOffset="698670">5461 18284 17890,'47'10'201,"1"0"1,-1 1 0,3-10 0,2-2 0,4-5 0,2-2-188,-6-1 1,4-4 0,2-2 0,0-1 0,1 0 0,-3 0-778,-2 0 0,-2 1 1,0-1-1,1-1 1,1 0-1,3-2 760,-2 1 0,4-1 0,0-1 1,3-1-1,-1 1 0,0-1 1,-2 1-1,-2 1-57,8-2 0,-2 1 1,-2-1-1,0 2 0,1-1 1,1 0 6,-5 2 0,2-1 0,0 0 0,0 1 1,-1 0-1,-2 1 0,-3 0-220,3 0 0,-1 0 0,-3 1 0,-3 1 0,-5 2 133,29-5 0,-28 3 1028,-44 6-888,-57 17-19,15 0 0,-8 3 1,0 2-134,-3 5 1,-2 3-1,0 1 193,-8 4 0,-1 1 0,4 1 22,14-4 1,3 0 0,6-1 978,-1 2 1,19-7-830,77-25-187,-21-7 0,6-7 0,2 0 321,2 1 1,4-1 0,2 0 0,-1-1-371,1-1 1,0-1-1,0 0 1,-3 2-354,4-1 0,-4 1 0,-4 3 247,6-1 0,-13 5-77,-19 7-4600,-54 5 4806,-4 5 0,-8-2 0,17 1 0</inkml:trace>
  <inkml:trace contextRef="#ctx0" brushRef="#br0" timeOffset="699935">8914 16783 14854,'6'0'3418,"-2"0"-2600,-4 0-796,8-9 0,2 2-22,10-10 0,3 6-324,1-1-1256,2 3-2118,-5 4 3698,-6 3 0,-8 2 0,-4 0 0</inkml:trace>
  <inkml:trace contextRef="#ctx0" brushRef="#br0" timeOffset="700102">9128 16977 16748,'62'4'-9831,"-7"-1"9535,-24-7 0,-15 3 1,-3-2-1</inkml:trace>
  <inkml:trace contextRef="#ctx0" brushRef="#br0" timeOffset="701868">10166 16459 18272,'-17'41'179,"0"0"0,2 1 1,4 0-119,9-6 1,5 0-520,2 2 0,3 1 525,0-1 0,4-1-45,4-2 1,2-2-18,1-3 1,3-3 206,10 0 0,6-7-168,0-9 1,3-10-23,10-13 1,-3-11-18,-7-16 1,-7-7 0,-7-2 0,-9-1-135,-8-4 0,-8 3 134,-7 12 1,-6 1 5,-8-10 0,-4 3-152,1 12 1,-1 2-588,-1 0 0,1 6-703,-1 15-2693,15 21 4124,11 7 0,-1-6 0,1-3 0</inkml:trace>
  <inkml:trace contextRef="#ctx0" brushRef="#br0" timeOffset="702202">10728 16391 15795,'0'-4'1849,"0"0"-1479,13 52-336,1-10-23,0 2 0,1 3-11,0-11 0,0-1-605,4 10 0,2 0 605,-1-7 0,-1-1 0,9 19 0,-10-25 0</inkml:trace>
  <inkml:trace contextRef="#ctx0" brushRef="#br0" timeOffset="702588">11044 16462 16703,'-8'-6'1210,"2"2"-918,5 70-214,9-27-78,-4 7 0,3 0-11,15-3-326,15 2-2183,2-15 2520,2-6 0,-16-15 0,-12-9 0</inkml:trace>
  <inkml:trace contextRef="#ctx0" brushRef="#br0" timeOffset="702769">11029 16760 16994,'-6'-2'-661,"2"0"-1535,4 2-952,55-18 3148,-19 4 0,24-7 0,-38 12 0</inkml:trace>
  <inkml:trace contextRef="#ctx0" brushRef="#br0" timeOffset="702904">11406 16562 13992,'7'17'0,"-3"-3"0</inkml:trace>
  <inkml:trace contextRef="#ctx0" brushRef="#br0" timeOffset="703270">12117 16068 20535,'-67'4'241,"31"11"0,4 10-191,13 14 1,6 8-29,2-6 1,2 4-1,0-1-708,-1 13 0,5-1 546,8-2 0,6-4-566,16 3 244,6-31 1,8-6-1931,5-8 0,4-8 2392,12-9 0,-2-4 0,-20 5 0,-4-1 0,18-21 0</inkml:trace>
  <inkml:trace contextRef="#ctx0" brushRef="#br0" timeOffset="703485">12341 16267 15728,'-6'-5'3619,"1"1"-3361,5 4-22,-14 28-169,10-4-67,-7 26-101,19-10-2700,17 10 2801,12-9 0,-10-9 0,-3-16 0</inkml:trace>
  <inkml:trace contextRef="#ctx0" brushRef="#br0" timeOffset="703719">12623 16294 21678,'-31'51'-11,"6"-14"-101,30 5-314,3-20-1401,19-7-2049,15-19 3876,19-22 0,-22 6 0,-7-6 0</inkml:trace>
  <inkml:trace contextRef="#ctx0" brushRef="#br0" timeOffset="703852">12841 16319 16524,'7'-6'1602,"-1"1"-1501,-6 5-561,0 0-7977,21 27 8437,-13-20 0,14 20 0,-19-27 0</inkml:trace>
  <inkml:trace contextRef="#ctx0" brushRef="#br0" timeOffset="703986">12838 16148 9162,'16'33'0,"-4"-6"0</inkml:trace>
  <inkml:trace contextRef="#ctx0" brushRef="#br0" timeOffset="704319">12949 16328 18754,'2'-34'672,"-1"-1"0,1-26-616,6 49-56,10 2-684,12 15 561,-3 1-146,-4 7 269,-11-4 12,-3-2 492,-2-3-369,1-11-91,-2 0-32,6-6-12,-3 6-101,14 7-404,-1 20-2935,7 8-55,-8 1 3495,-3-6 0,-11-16 0,0-5 0</inkml:trace>
  <inkml:trace contextRef="#ctx0" brushRef="#br0" timeOffset="704519">13355 16010 19179,'-2'-3'1973,"0"0"-1716,2 3-447,10 40-136,0-17-659,10 34-259,-4-26-4258,-5 16 5502,-8-8 0,-2-4 0,-3-19 0</inkml:trace>
  <inkml:trace contextRef="#ctx0" brushRef="#br0" timeOffset="705069">11079 17496 17521,'2'-3'1972,"0"0"-1490,-2 3-180,51 20-156,-12-1-96,13 5 1,5 3-359,-16-8 0,-2 0-617,0-3 1,-1-1-4365,16 3 5289,-33-24 0,-10 5 0,-7-6 0</inkml:trace>
  <inkml:trace contextRef="#ctx0" brushRef="#br0" timeOffset="705236">11370 17393 18306,'-15'44'-508,"0"1"1,-1-1 0,-4 20 0,6-3-3191,10-21 1,4-4 3697,0 22 0,0-41 0,0-9 0</inkml:trace>
  <inkml:trace contextRef="#ctx0" brushRef="#br0" timeOffset="705969">12015 17128 19134,'-56'6'474,"1"0"1,9 0-1,9 6-418,6 30-11,31 0 0,18 20-28,-3-32 0,3 1-145,10 24 0,2 5 202,-9-19 1,0 0 0,1 2-49,3 7 0,2 1 1,-2-4-5,4 7 1,-2-6-23,-3-12 0,-1-6-23,5-8-638,9-9-2040,-4-15-6991,5-22 9692,-15-3 0,-10 0 0,-9 13 0</inkml:trace>
  <inkml:trace contextRef="#ctx0" brushRef="#br0" timeOffset="706219">12560 17432 17084,'3'-2'1703,"-1"0"-1658,-2 2 0,6 23-605,10 10-964,1 10-2309,8-3 3833,-9-17 0,-6-11 0,-3-5 0</inkml:trace>
  <inkml:trace contextRef="#ctx0" brushRef="#br0" timeOffset="706488">13026 17277 15034,'-3'3'-673,"1"0"673,58-15 0,-42 9 0,42-10 0</inkml:trace>
  <inkml:trace contextRef="#ctx0" brushRef="#br0" timeOffset="707235">13550 16857 19818,'-7'10'-392,"12"22"-6130,13 11 6522,3-2 0,-6-15 0,-9-21 0</inkml:trace>
  <inkml:trace contextRef="#ctx0" brushRef="#br0" timeOffset="707469">13757 16535 20658,'1'46'65,"0"0"0,-1 0 0,4 12 0,0 3 0,3-3-185,3-9 1,2-3 0,0 2-2028,3 10 0,0 1 0,1-3 2147,4 7 0,-1-7 0,-5-17 0,-2-8 0,-2-9 0</inkml:trace>
  <inkml:trace contextRef="#ctx0" brushRef="#br0" timeOffset="707886">14113 16480 20882,'10'56'127,"0"0"1,-1 0 0,1-2 0,0-1 0,2-3-106,3 5 1,3-2-388,-3-5 1,2 3 0,-2-1-301,0-4 0,-2-1 0,0 0 261,1 2 1,-1 0 0,-2-4 475,-1-2 1,-6-7-73,-14-9 148,-18-43-103,-15-21-163,5 0 0,-1-3 163,6 2 0,2-2-23,-2-6 1,7 0-35,14 15 1,7 2-269,20-15-511,14 16-6167,27-6 6958,-12 10 0,-3 5 0,-23 12 0</inkml:trace>
  <inkml:trace contextRef="#ctx0" brushRef="#br0" timeOffset="708318">14351 16625 17599,'-2'-12'1950,"8"-38"-1860,9 31-45,9-34-34,6 32 23,10-8 10,-5 6-32,-4 2-12,-14 11 33,-11 8 102,-2 10 234,1 12-10,-1 13 0,0 8 27,3 14 0,2 5-304,1-8 0,1 4 1,3 0-482,1 2 0,2 0 0,1-3 399,-3-10 0,1-3 0,1-2-17,8 12 1,-1-6-96,5 4-347,-4-7 55,-18-22-1523,-37-12-605,-12-12 621,7-1 0,-2 1 1911,-22 11 0,25-6 0,8 7 0</inkml:trace>
  <inkml:trace contextRef="#ctx0" brushRef="#br0" timeOffset="719851">18152 12849 13364,'-50'1'1467,"7"0"-1119,30-1 784,-5 0-12,3 0-750,2 0-213,7 0-123,5 0 44,30-2-44,10-5 0,10-3-34,3 0 0,7-1 0,4-1-874,-2 0 1,4-2 0,1 1 0,-2 0 674,-5 1 0,-2 1 0,0 0 0,-1 1-227,1 0 0,1 0 0,-2 2 1,-5 1-1433,19 1 1,-7 2 1857,-5 2 0,-6 1 0,7 1 0,-23 0 0</inkml:trace>
  <inkml:trace contextRef="#ctx0" brushRef="#br0" timeOffset="720485">25232 12068 16098,'0'5'549,"0"-2"-549,57-9-67,-3-8-1052,-1 2 0,11-3 1,2-1 277,-11 2 1,1 0 0,1-1-1,0 0 670,3 0 0,1-1 0,-1 1 0,-2 1 1,5-1-1,-2 1 0,-8 2 0,-11 3 0,0 0 1</inkml:trace>
  <inkml:trace contextRef="#ctx0" brushRef="#br0" timeOffset="720936">29298 11438 12770,'53'-17'-1286,"1"0"0,-4 4 1,3 2-1,-3 1 1286,3 4 0,-2 1 0,1 0 0,-5 0 0,1 2 0</inkml:trace>
  <inkml:trace contextRef="#ctx0" brushRef="#br0" timeOffset="721352">31864 11501 15146,'35'-8'-632,"0"0"1,-1 1 0,-2 1-702,12-2-2029,2 2 3362,5-3 0,-24 5 0,-4-1 0</inkml:trace>
  <inkml:trace contextRef="#ctx0" brushRef="#br0" timeOffset="721652">27564 13545 15650,'-51'41'-323,"1"-1"1,-1 1 0,1-1 0,-1 0 0,-1 1 0,4-2-1,6-6 1,2 1 0,5-5 0,3-3 0,1 0 0</inkml:trace>
  <inkml:trace contextRef="#ctx0" brushRef="#br0" timeOffset="732367">13630 15551 12311,'-9'1'5568,"4"1"-5209,1 9-235,8 14-68,9 18 0,6 10-45,-2-5 0,2 5 0,0 0-878,2 0 0,0 1 0,1 1 624,1 4 0,0 1 1,-1-5-806,0 1 1,-2-4-2178,-2-5 0,0-3 3225,-2-7 0,-1-3 0,1 3 0,-4-14 0</inkml:trace>
  <inkml:trace contextRef="#ctx0" brushRef="#br0" timeOffset="732702">13965 15483 19347,'-14'27'370,"15"11"0,9 6-365,7 9 1,5 2-648,-5-9 1,0 1-1,-1-2 457,-1 3 1,0-1-1161,5 6 0,1-3 1447,-2-13 0,1-4 0,8 24 0,-7-36 0</inkml:trace>
  <inkml:trace contextRef="#ctx0" brushRef="#br0" timeOffset="732969">14269 15882 19179,'-3'34'-23,"0"1"1,13 21-213,15-30 235,8-14 11,-17-11 101,-2-19-67,-9-12-45,-6-6-45,-7-2-705,-5 18-830,-1 5-1400,3 7 2980,2 4 0,5 2 0,2 2 0</inkml:trace>
  <inkml:trace contextRef="#ctx0" brushRef="#br0" timeOffset="733218">14533 15797 17890,'-10'-1'1524,"3"0"-1433,7 1-338,-2 31-313,10-14-135,2 25-134,10-21-639,-1-1-347,-4-1 1815,-3-1 0,-5-8 0,-4-3 0</inkml:trace>
  <inkml:trace contextRef="#ctx0" brushRef="#br0" timeOffset="733423">14647 15729 22552,'-21'63'-348,"19"-25"1,7 1-426,10-5 0,2 1-2090,-1 18 0,-4 3 2863,-11-3 0,-3-2 0,0-13 0,-2-3 0,-12 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20:21.9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1337 2192 18115,'43'-4'89,"-1"-1"1,3 0 0,-1 0-79,-2-1 0,0 1-1024,1 0 0,-1 0 1007,-3 2 1,-3 0 5,21-1 627,-21 3-527,-19 1 500,-12 0-309,-19 4-112,-17 16-123,-9 19-62,22-8 1,3 2-208,-3 28-1994,25-21 0,5-2 2207,8 0 0,3-1 0,-10-29 0</inkml:trace>
  <inkml:trace contextRef="#ctx0" brushRef="#br0" timeOffset="417">1925 1692 17532,'-43'-40'431,"-1"1"1,3 13-1,-4 2 1,-1 10-414,1 14 1,-2 10 0,1 3-1075,-4 1 0,0 4 0,2 6 1053,9 5 0,1 4 0,1 5 0,4 1 3,4 0 0,3 2 0,1 3 0,1 5 5,2-2 1,0 5 0,0 2-1,2 2 1,2 1 0,2-1-12,3-1 0,2 2 1,1-1-1,3 2 1,2-1-1,4 1 0,1 5 1,3 3-1,2-1 1,4 0-1,6-4 1,5-5 18,11 0 0,8-2 1,5-6-1,3-4 1,2-6-428,-3-7 0,2-6 0,3-3 0,1-6 0,2-4 416,3-6 0,3-5 0,1-6 1,-2-3-1,-3-1 26,2-3 0,-3-4 0,-1-3 1,2-5 55,-1-5 1,2-4-1,-1-5 1,-2-2 0,-4-3-3,-6 0 1,-4-3 0,-2-3 0,-3-3 0,-3-3-27,-5-1 0,-2-4 0,-3-2 0,-3-2 0,-3 1 0,-6 3-295,-3-2 1,-5 1 0,-4 1 0,-5 0 0,-4 1 238,-6-2 0,-5 0 0,-5 0 0,-2 5 0,-2 5 2,-3 3 1,-2 5 0,-5 4 0,-4 5-12,-3 5 0,-5 2 0,-3 5 0,-2 4 0,0 5-125,-1 7 1,-2 7-1,-1 4 1,-1 3-1,0 3-221,1 1 0,-2 2 0,-1 3 1,1 3-1,2 3 0,5 3-983,-1 8 0,2 4 0,4 2 0,4 2 1,4 0 1337,3 0 0,5 1 0,4-1 0,7-2 0,-1 16 0,18-10 0,32-15 0</inkml:trace>
  <inkml:trace contextRef="#ctx0" brushRef="#br0" timeOffset="1468">3799 1857 15571,'4'54'616,"1"1"1,1 4-1,1 0-560,4-2 0,2 3-470,0-1 1,3 5-1,-1-1 578,-2-6 1,0-2-1,0 1-64,0 1 1,0 0 0,-1-6 1039,-1-2 0,-3-12-568,-4-20-187,-21-72-374,5 1 0,-2-10-11,4 14 0,-2-5 0,0-1 0,1 0-493,1 4 1,1 1 0,0-1 0,1-1 489,0-5 0,1-3 0,1 2 0,1 3-1,0 1 1,2 3-1,2 2-2,6-16 1,3 5 346,-1 14 0,7 6-352,15 9 0,7 8-45,13 10 0,6 13-467,-8 10 0,1 8 0,-2 3 338,12 9 1,-7 9-78,-19-3 0,-5 5 1,-12 2 261,-19 13 0,-15 0 328,-10 3 1,-8-3-292,6-17 0,-4-2 1,-2-1 141,-7 3 0,-2-1 0,4-3-522,-1 0 0,3-2 326,-1-2 0,11-3 496,29-3-457,25-1 23,23 9-23,-16-14 1,5 0 23,5-1 1,6 1-1,1-2-420,5-1 1,1-1-1,2-1-1718,7 1 1,2-1 0,-5-1 2091,10-1 0,-9-3 0,-21-4 0,-10-2 0,-16-2 0</inkml:trace>
  <inkml:trace contextRef="#ctx0" brushRef="#br0" timeOffset="1751">4592 2376 17062,'47'-12'634,"-1"1"1,1-3 0,-1-3-557,-7-3 1,-4-1-56,13-13-23,-36 8 0,-27 16 179,-26 10 34,-8 30-202,1 0-11,13 21 0,24-13-56,10-3-650,17-4-4829,41 0 5535,-10-22 0,2-2 0,-15 1 0,-2-1 0,3-7 0,-1 1 0</inkml:trace>
  <inkml:trace contextRef="#ctx0" brushRef="#br0" timeOffset="2084">5069 2374 18014,'38'50'224,"-16"-23"0,1-4-78,14-2-45,7-8-68,-11-21 23,-9-14-11,-12-12-11,-6-4 11,-2-3 268,-2-9-234,-2 20-1188,0 4-696,0 25-1724,6 9 3529,6 2 0,-4-2 0,2-4 0</inkml:trace>
  <inkml:trace contextRef="#ctx0" brushRef="#br0" timeOffset="2217">5517 2357 15829,'0'7'1938,"0"-2"-4302,-4 40 2364,3-32 0,-3 32 0,4-44 0</inkml:trace>
  <inkml:trace contextRef="#ctx0" brushRef="#br0" timeOffset="2351">5560 2067 14137,'-1'-7'-824,"0"1"1,1 6-1,0 0 1</inkml:trace>
  <inkml:trace contextRef="#ctx0" brushRef="#br0" timeOffset="2571">5850 2032 20199,'-31'17'117,"0"-1"1,-8 22-409,64 14-23,8-4 308,-6-20 1,1 0-6,14 14 0,-5-2-101,-9-4-1166,-10 1 1278,-11-17 0,-4-2 0,-4-16 0</inkml:trace>
  <inkml:trace contextRef="#ctx0" brushRef="#br0" timeOffset="2851">6099 2158 19067,'59'-7'246,"0"1"1,-3-2 0,-2-2-354,-13 0 1,-4-2-264,12-11 370,-41 10 325,-43-1 482,-10 11-611,12 12 0,0 6-185,6 9 0,5 5-17,6 1 1,6 3-365,3 2 1,7-1-1424,20 10-1883,20-10 3676,-5-22 0,1-3 0,7 1 0,1-8 0</inkml:trace>
  <inkml:trace contextRef="#ctx0" brushRef="#br0" timeOffset="3202">7258 1901 20277,'-52'11'261,"0"0"1,3 2 0,6 5-251,-2 29-28,22-10 1,5 4-18,8-6 0,7 1 34,13-2 0,8-3-45,27 2 11,-7-33 1,1-11 33,-6-2 0,-2-7 22,12-23 1,-3-12 3,-15 8 0,-5-5 0,-1-5-646,-4-1 0,-1-5 0,-2-1 0,-4 2 639,-3 6 1,-3 1-1,-2 1 1,-2-1 128,-1-1 1,-3-1-1,-2 2 1,-2 6-384,-9-15 1,-6 10 362,1 15 1,-5 8-163,-1 13 0,-2 9 39,-4 14 1,1 9-6,-3 5 0,4 10-180,9 8 0,5 8 0,11 3-306,18 11 0,15 5 1,2-1 68,-8-14 1,0-1 0,4 0-1,5-1 175,5-4 0,5 0 0,4-2 0,1-2 0,-1-3-644,3 0 0,0-4 1,0-1-1,1-1 886,1 0 0,2 0 0,-3-2 0,-2-2 0,11 5 0,-5-3 0,-10-6 0,0-1 0</inkml:trace>
  <inkml:trace contextRef="#ctx0" brushRef="#br0" timeOffset="3852">8288 1353 19213,'-4'61'201,"0"-1"1,1 0 0,4-2 0,2 0-1,4-1-179,6 1 1,5-2 0,2-4-311,7 5 1,9-11 304,22-12 0,7-19-12,-13-24 1,-1-13-12,4-9 1,-7-9-40,-12-4 0,-12-5-420,-13-5 1,-12 0 380,-7 11 0,-5 3 50,-4 2 1,-2 2-68,-2 6 0,-2 4-2028,-31-9-3496,20 37 5625,4 10 0,23 8 0,7-8 0</inkml:trace>
  <inkml:trace contextRef="#ctx0" brushRef="#br0" timeOffset="4069">8841 1421 18944,'18'60'5,"0"1"1,-4-13 0,0 2-1,2-4-3232,3 3 0,1-4 3077,0 1 0,-1-5 0,9 5 0,-16-36 0</inkml:trace>
  <inkml:trace contextRef="#ctx0" brushRef="#br0" timeOffset="4252">9211 1498 17521,'8'52'59,"-1"-1"1,4 2 0,1-1-1175,1-7 1,1-3-2808,0-4 0,-2-5 3922,-3 0 0,-4-17 0,-5-6 0</inkml:trace>
  <inkml:trace contextRef="#ctx0" brushRef="#br0" timeOffset="4368">9120 1828 17745,'-7'-9'1345,"0"1"-1345,7 8-9334,57-42 9334,-9 23 0,-15-5 0,-1 3 0,1 13 0</inkml:trace>
  <inkml:trace contextRef="#ctx0" brushRef="#br0" timeOffset="4502">9774 1640 19213,'0'0'0</inkml:trace>
  <inkml:trace contextRef="#ctx0" brushRef="#br0" timeOffset="5121">5395 3473 18317,'2'62'47,"-1"-1"1,3-6-1,1 2 1,3-2-1251,1-8 0,2-2 1,3 0 1031,5 4 0,4-1 1,-1-5-1,-4 0 0,1-8 1,22-4-1</inkml:trace>
  <inkml:trace contextRef="#ctx0" brushRef="#br0" timeOffset="5386">5858 3908 16075,'5'41'84,"1"1"0,9 17 107,28-43-168,-5-19 178,-5-8-4206,-8-9 4689,-10-7 803,-8-2-1061,-13-11-617,-18 16-806,-2 1-415,-11 25-1378,16 10 2790,7 5 0,7-4 0,6-6 0</inkml:trace>
  <inkml:trace contextRef="#ctx0" brushRef="#br0" timeOffset="5619">6278 3770 18922,'-33'7'459,"-1"0"1,-22 10-460,26 6-191,21 10-840,46 0 448,-8-11 1,4-3 44,1-3 0,-1-1-369,20 13 817,-38-4-358,-25 6-1637,-18 4 2085,-19 1 0,17-15 0,4-6 0</inkml:trace>
  <inkml:trace contextRef="#ctx0" brushRef="#br0" timeOffset="5868">6508 3779 19751,'-3'-9'1882,"0"2"-1815,-37-2-156,23 6-696,-21 20-492,57 40 745,-10-24 0,2 1 367,8 8 0,-3 0 120,-2 20 39,-21-16 1,-12 0-2460,-18 6 0,-10-2 2465,16-16 0,-2-1 0,0-2 0,-12 5 0,3-7 0,-3-4 0</inkml:trace>
  <inkml:trace contextRef="#ctx0" brushRef="#br0" timeOffset="7874">3744 6833 18798,'41'-12'-1092,"-1"0"1,26-1 0,-48 14-1,-9 5 1</inkml:trace>
  <inkml:trace contextRef="#ctx0" brushRef="#br0" timeOffset="8002">3790 7272 13443,'8'0'493,"37"-14"-1793,-16-3 1300,3 0 0,0 0 0,-7-1 0,-4 2 0</inkml:trace>
  <inkml:trace contextRef="#ctx0" brushRef="#br0" timeOffset="8353">4707 6222 16636,'0'65'362,"0"-1"0,0-1 0,2 0-500,1-15 0,2 0 0,3-2-47,13 14 1,1-3 0,-10-6 0,1-6 0,23 3 0</inkml:trace>
  <inkml:trace contextRef="#ctx0" brushRef="#br0" timeOffset="8620">5121 6532 19908,'-41'18'599,"1"1"1,-9 17-903,65-9-11,21-6 157,2-15 12,24-4 66,-1-8-151,-23 6 1,0-1-85,16-5-526,-6 6-1110,-14 0-929,2-1-1335,1-6 4214,0-9 0,-17 6 0,-5-3 0</inkml:trace>
  <inkml:trace contextRef="#ctx0" brushRef="#br0" timeOffset="8872">5627 6258 19168,'-29'-13'0,"6"14"-22,23 19 22,0-1 11,0-4-11,1-3 0,3 9 0,5 7-11,12 25-1446,-8-23 0,2 2 1457,-1 6 0,-1-2 0,7 7 0,-12-14 0</inkml:trace>
  <inkml:trace contextRef="#ctx0" brushRef="#br0" timeOffset="9370">5497 6647 21790,'43'-32'-247,"-1"-1"1,1 1-1,10-3 1,3 0-1,1 3-104,-1 6 0,0 3 1,0 0-752,0 0 0,0 0 1,-7 2 607,-9 3 1,-8-1 1809,1-15 847,-64 10-314,-31 6-1580,18 20 0,1 7-219,8 2 1,4 4-40,-12 36-11,24 3 523,15-13 1,8 0-972,16-5 0,8-4-320,11 1 1,5-6 644,0-12 0,1-7-31,-1-10 1,-4-7 153,-1-15 169,-14-14 435,-14-7-195,-13 8 1,-3-3 26,1 2 1,-1 0-353,-1-4 0,0 4-84,9-9 0,13 27 0,15 22 7,0 10 1,3 7-563,0 3 1,-2 6 212,3 11 0,-9 4-84,-17 0 1,-10-2-931,-18 18 1356,-40-31 0,36-24 0,-3-12 0</inkml:trace>
  <inkml:trace contextRef="#ctx0" brushRef="#br0" timeOffset="9553">6562 6018 18653,'0'-11'1882,"0"2"-1882,0 9 67,7 50-44,5-10-23,-1 2 0,2 1-34,1-12 0,1-1-1238,7 9 1,-2 1 1271,-5-7 0,0-1 0,11 20 0,-18-25 0</inkml:trace>
  <inkml:trace contextRef="#ctx0" brushRef="#br0" timeOffset="9670">6587 6219 17091,'47'-19'-955,"1"1"1,-1 0 0,-3-3-1,-5 4 1,16 8 0</inkml:trace>
  <inkml:trace contextRef="#ctx0" brushRef="#br0" timeOffset="10019">7785 5800 17375,'0'-6'3810,"0"1"-3631,-46 23-67,18 11-73,-4-6 1,-1 6-12,12 13 0,6 4-62,2-3 1,6 0-511,7 4 1,11-4-3038,17-14 1,8-10 3580,1-13 0,2-7 0,-4 0 0,-3-4 0,1-12 0</inkml:trace>
  <inkml:trace contextRef="#ctx0" brushRef="#br0" timeOffset="10239">7988 5547 19561,'9'54'221,"-1"-1"0,-1-7 0,1 3 0,0-2-210,6 12 1,2-1-1524,-1-12 1,1 1 0,1-4-3405,4 4 1,3-7 4891,3-11 0,-2-8 1,-2-10-1,-5-8 1</inkml:trace>
  <inkml:trace contextRef="#ctx0" brushRef="#br0" timeOffset="10754">8363 5864 21275,'-35'21'-28,"0"0"0,-14 22-387,39 10-436,32-21 593,4-16 180,11-20 33,-11-7 78,6-15 326,-7 0 167,-4 2-347,-12 11-134,-7 10-56,-2 3-11,0 11 22,2-4 33,1 9-55,3-8 11,1-2 89,-1-3 34,0-2-56,-4-5-56,-1-1 0,-1-1-56,0 2-168,0 3-1557,-5 0-3653,0 4 5434,-2 1 0,3 0 0,3-1 0</inkml:trace>
  <inkml:trace contextRef="#ctx0" brushRef="#br0" timeOffset="11120">7734 6054 16535,'-41'0'1899,"0"-1"0,-19-2-1899,61-4 112,27-7-50,19-5 0,13-3-40,-7 5 0,6-2 1,1 1-690,-7 2 1,2 0-1,0 0 1,-2 2 427,5-2 0,-2 2 0,-5 2 239,11-4 0,-25 12 575,-49 20 86,-40 13-207,6-4 0,-7 4-233,10-7 1,-5 3-1,-1 1 1,2-1 192,-10 5 1,1-1-1,1 2-414,-1 1 0,1 0 0,8-2-90,2-3 1,20-4-34,42-4-482,37-16-83,-10-9 1,8-3 0,1-1-2264,8-1 0,2-1 0,1-1 2951,1-2 0,1-2 0,-5 1 0,-12 4 0,-3 1 0,-7 0 0,11-5 0</inkml:trace>
  <inkml:trace contextRef="#ctx0" brushRef="#br0" timeOffset="11806">8674 5656 18821,'0'-5'975,"1"2"-393,-1 46-358,0-10-157,-1 2 1,2 1 32,7 12-44,6-4-22,12-7-34,8-10-22,9-12-505,-7-11 1,2-7 184,2-10 0,1-4 342,-1 2 0,-1-3 28,-5-7 0,-5-2 129,1-14 1311,-12-7-191,-8 10-515,-11 0-314,-2 18-224,-3 9-112,3 6-112,0 3-134,2 1-1648,0 1 1726,0 4 12,1 2 44,1 2-90,0 0-156,1-4 190,0-1 56,-1-1 694,0 0-571,-2-8-11,0 1-101,0-5 124,-1 6-146,1 0 22,1 3-101,0 0-2251,-5 2 2341,-9 14 0,6-10 0,-5 10 0</inkml:trace>
  <inkml:trace contextRef="#ctx0" brushRef="#br0" timeOffset="12137">8755 5378 19123,'-60'27'409,"30"-9"0,4 5-331,7 10 1,4 4-23,0 2 0,2 1 17,0 15 0,6 1-85,10-7 1,8-2-706,14 3 0,8-6-359,1-15 1,4-9-2139,11-6 1,1-9 3213,-10-10 0,-4-1 0,7 2 0,-9-7 0</inkml:trace>
  <inkml:trace contextRef="#ctx0" brushRef="#br0" timeOffset="12521">9113 5731 20255,'-7'46'157,"9"-14"-135,24 6-22,9-24-493,24-9-269,3-25 706,-28 5 0,-4-6 112,-8-9 0,-7-4 179,-1-21 192,-20 1 110,-2 23 595,-5 7-1065,6 14-67,1 31-33,8 5-68,7 23-964,7-9-1389,9-3-4997,7-7 7451,8-8 0,-18-11 0,-2-5 0</inkml:trace>
  <inkml:trace contextRef="#ctx0" brushRef="#br0" timeOffset="13021">9636 5687 18821,'-4'-1'1042,"0"0"-1042,4 1-134,4 14-90,-1-4 212,1 6 136,-2-8 144,-2-10 1,0-6 291,0-18-201,1-10-112,11-11-247,0 14 0,10 9-12,-2 17-178,11 7-606,-1 23 147,4 8 548,-9 8 101,-11-14 0,-4-14 56,-3-16 269,8-24 179,8-27-241,-3 13 0,1 0-117,-2 6 0,1 1-23,1 3 0,0 5-89,8 5-124,-9 16 124,-8 37-157,-4 24-959,-4-14 1,-1 2-538,1-8 0,1-2 1619,4 21 0,-4-35 0,-1-7 0</inkml:trace>
  <inkml:trace contextRef="#ctx0" brushRef="#br0" timeOffset="13706">10427 5477 13432,'-5'-3'4492,"2"1"-3248,3 2-616,-5 39-460,21-16-101,29 19-313,12-34-231,-16-11 0,0-5 129,21-12 363,-24 1 0,-2-4-4,-12 0 1,-2-2 627,18-25 100,-38 18-638,-8 25 44,-8 21 555,5 11-588,3 16-112,17-8-1008,23-5 425,9-23-347,16-24-672,-12-14 195,-19 1 1,-5-6 1188,-7-3 0,-4-2 447,-1 0 1,-5 0 408,-8 1 1,-7 3 2991,-16-18-2375,7 23-392,-4 6-683,7 51-80,3 26-448,11-10 1,5 1-269,2-3 0,6-3-404,7-1 1,6-5-3027,29 4 4046,5-10 0,-23-11 0,-9-6 0</inkml:trace>
  <inkml:trace contextRef="#ctx0" brushRef="#br0" timeOffset="13904">11430 5256 21577,'-53'-8'-885,"24"14"370,42 11-696,40 8 119,-19-18 0,2-4-1592,8-2 0,1-4 2684,-9-3 0,-3-3 0,9-5 0,-29 1 0</inkml:trace>
  <inkml:trace contextRef="#ctx0" brushRef="#br0" timeOffset="14054">11692 5062 13633,'-30'-54'2222,"0"1"0,9 12 1,0 12-2212,-14 26 11,22 32-16,5 17 0,7 8-1290,11-5 1,5 1 1179,5 12 1,2-3 0,-4-21 0,1-6 0,14 12 0</inkml:trace>
  <inkml:trace contextRef="#ctx0" brushRef="#br0" timeOffset="14321">11541 5203 20132,'46'-6'-1035,"0"1"1,0 1-1,1 2-332,1 2 0,-2 1-549,20 2 1916,-19-3 829,-33 0 2992,-9-10-2588,-21-5-886,-3-9-347,-2 2-2667,7-3 2667,20 2 0,-4 8 0,5 2 0</inkml:trace>
  <inkml:trace contextRef="#ctx0" brushRef="#br0" timeOffset="14654">11982 5035 15851,'3'7'3160,"0"-2"-2891,-3-5 34,0 0-79,57 0-168,-6-12-101,-2 3 0,1-2-55,7-14 100,-13-5 0,-27 7 560,-8-13 560,-22 5-325,-15 4-470,-8 18-156,0 23-102,15 15-67,10 12-101,9 9-605,20-10 0,12 1-2571,-1-10 0,7-1 0,0-1 3151,3 2 0,1-1 0,-1-3 1,13 4-1,-5-6 0,2-4 1</inkml:trace>
  <inkml:trace contextRef="#ctx0" brushRef="#br0" timeOffset="15171">7200 7258 19695,'-39'35'138,"0"0"0,4-1 0,7 2-138,15 29-509,6-2 509,15-6-735,11-27 1,9-6-2331,12-9 1,5-9 3064,2-2 0,0-6 0,-8-1 0,-4-5 0,-2-11 0</inkml:trace>
  <inkml:trace contextRef="#ctx0" brushRef="#br0" timeOffset="15337">7535 7065 20681,'-1'56'-385,"1"-1"1,8 1-1,4-2-680,2-3 1,4-3-3388,5-5 1,4-8 4451,17-2 0,-18-16 0,-5-10 0</inkml:trace>
  <inkml:trace contextRef="#ctx0" brushRef="#br0" timeOffset="15623">7901 7321 22564,'-35'4'-432,"0"-1"0,-15 11-1854,56 23 1368,15-14 414,23-20 257,2-16 269,-10-3 1,1-4 201,-3 0 0,0 1 95,0 0 1,-3 1 49,5-1-99,-26 26-113,-10 8-124,0 18-1019,7-2 986,10-4 0,-6-11 0,4-13 0</inkml:trace>
  <inkml:trace contextRef="#ctx0" brushRef="#br0" timeOffset="15771">8250 7034 18272,'0'0'0</inkml:trace>
  <inkml:trace contextRef="#ctx0" brushRef="#br0" timeOffset="16073">8487 7115 17689,'-5'5'235,"1"-2"-336,4-3-392,11 31 493,-8-23 370,9 17 213,-12-39 369,7-30-201,14-13-365,-3 21 1,5 3-298,4 6 1,2 5-90,21-5-22,-5 30 22,-15 15 45,9 32-729,-22-21 1,-2 2 683,0 5 0,-1-2 0,0 8 0,-11-18 0</inkml:trace>
  <inkml:trace contextRef="#ctx0" brushRef="#br0" timeOffset="16422">8721 7097 19583,'22'-40'537,"1"0"1,-1 2 0,3 6-437,5 9 0,3 7-124,3 6 1,1 5-23,1 3 1,-1 4-573,-2 9 1,-4 5-325,7 25-1311,-11 7-3429,-12 3 5681,-9 1 0,-5-23 0,-1-6 0</inkml:trace>
  <inkml:trace contextRef="#ctx0" brushRef="#br0" timeOffset="16788">6130 9147 17263,'15'43'75,"0"0"1,0 0 0,6 17 0,0-8-2104,3-3-2443,-2-7 4471,-7-8 0,-7-17 0,-4-6 0</inkml:trace>
  <inkml:trace contextRef="#ctx0" brushRef="#br0" timeOffset="16942">6019 9425 19426,'39'-37'-76,"-1"1"0,10 4 1,5 1-1,0 4-765,-10 9 1,-1 3 0,3 0 622,16-6 1,3 1 0,-8 3 0,-15 7 0,-7 2 0,19-3 0</inkml:trace>
  <inkml:trace contextRef="#ctx0" brushRef="#br0" timeOffset="17454">5502 9414 14316,'-20'46'2667,"9"-2"-2522,13 15 1,10 4-163,2-24 1,6-3-2143,11 13 0,8-8 2159,4-22 0,0-7 0,8 4 0,-2-14 0</inkml:trace>
  <inkml:trace contextRef="#ctx0" brushRef="#br0" timeOffset="17654">6585 8842 20445,'4'-7'516,"-2"1"-359,32 47-67,-5 1-607,0-2 0,2 9-182,-11-5 1,-1 5-1,-4 2 573,-3 8 0,-3 2 0,0-3 1,1-12-1,1-3 0,-3-1 1,-8 14-1,1 0 0</inkml:trace>
  <inkml:trace contextRef="#ctx0" brushRef="#br0" timeOffset="18071">6044 10935 18507,'11'46'213,"0"1"0,0-4 0,-2-4-180,2 5 79,-2-11 180,-5-17 22,-1-17-68,-3-22 45,-5-20-33,-2-19-202,-4 1 0,-2-7-364,5 14 0,0-3 0,1-1 304,-1-8 0,1-1 0,2 3-11,2 12 0,1 3 1,3 5-121,4-4 1,7 13-818,21 20-1256,0 28 1,2 11 2207,-8-2 0,-1 2 0,3 0 0,-4 1 0,-4 11 0</inkml:trace>
  <inkml:trace contextRef="#ctx0" brushRef="#br0" timeOffset="18221">6134 11076 20345,'11'-41'-292,"0"0"1,11-2-1,6 9-6318,28 12 6610,-2 14 0,-22 15 0,-27 7 0</inkml:trace>
  <inkml:trace contextRef="#ctx0" brushRef="#br0" timeOffset="18358">6217 11270 18966,'55'-2'-783,"1"-1"1,-2 0-1,-7-2 1,-10-6 0,-9 2-1</inkml:trace>
  <inkml:trace contextRef="#ctx0" brushRef="#br0" timeOffset="18769">6623 11093 19022,'-5'-2'2085,"0"1"-1760,5 1-281,-12-40-44,9 20-44,-5-37 44,27 41-359,18 14-347,3 18 0,2 20 168,-16 0 191,-3 7 504,-9-19 807,-4-12-80,-4-47-716,-1-7 51,3-3 0,4-3-85,3 10 1,3 1-130,1-1 1,4 4-163,23 1 101,-13 36-426,-6 25-22,-8 6-2645,5 24 3149,-3-6 0,-4-10 0,-8-18 0</inkml:trace>
  <inkml:trace contextRef="#ctx0" brushRef="#br0" timeOffset="19189">7288 10831 20076,'34'-37'-206,"0"-1"1,-9 3-1,-6 1 386,-2-13 391,-40 14-291,-11 37 23,-5 36-275,25-6 0,6 3-28,6-1 0,5 0-40,4-1 1,4-5-218,24 0 44,-3-18 0,5-7 168,4-11 0,3-7-61,9-10 0,-1-4-126,-11-1 0,-5-3 243,-6-2 0,-7 1 135,-9-3 324,-11 14-156,-11 11-34,-10 19-168,3 19-134,0 11-908,20-3-421,12-12-2840,15-18 4191,11-9 0,-19 2 0,-1-3 0</inkml:trace>
  <inkml:trace contextRef="#ctx0" brushRef="#br0" timeOffset="19571">8072 10372 21611,'-41'5'689,"-1"-1"0,-17 7-6349,15 11 5346,30-3 490,20 0-2316,43-8 823,-15-15 1,3-4 1265,0 1 1,0-2 50,-4-7 0,-3 1 1050,-1 2-333,-11 9 583,-7 24-578,-4 19 1,-2 13-391,-1-2 1,-1 6 0,2 2-138,1-4 1,2 2 0,0 1-1,0-2-195,2 11 0,1-3 0,2-2-49,0-9 1,2-3 0,2-6-65,2-7 1,3-5-1019,16 15 1131,-31-30 112,-58-34-68,17 5 1,-4-3-382,-19-7 0,-3 0-173,13 8 0,2-1 914,-3-6 1,3 0 0,-2 3 0,8-9-1</inkml:trace>
  <inkml:trace contextRef="#ctx0" brushRef="#br0" timeOffset="19939">8586 10475 15975,'5'-5'1008,"-1"1"-1165,-4 4-433,0 0 0,0 0 0</inkml:trace>
  <inkml:trace contextRef="#ctx0" brushRef="#br0" timeOffset="20087">8510 10173 16625,'-4'-5'-2365,"1"2"2365,3 3 0,0 0 0</inkml:trace>
  <inkml:trace contextRef="#ctx0" brushRef="#br0" timeOffset="20521">8866 10363 20625,'6'-61'1624,"5"8"-1601,17 34-102,31-1-263,-19 11 1,4 0-113,18-4 0,2 0-357,-10 1 0,-2 1 564,2-2 1,-5-1 100,5-8 515,-17-12 1055,-46-3-214,-35-6-717,13 27 0,-2 3-493,-20-5 0,28 26 34,26 19-29,15 16 1,7 10-294,-4-8 0,1 2 1,2 3-540,-3-2 1,2 2 0,0 0 0,-2-2 340,3 8 1,-1-3 0,-3 0-169,-5-7 0,-1 0 1,-5-4-462,-5-5 0,-9-3 807,-14-2 0,-12-6 576,-13-10 1,-8-11-177,5-5 0,-3-6 1,1-4-2230,-1-6 0,2-3 1,3-3 2136,-8-11 0,8-1 0,16 10 0,9 3 0,13 0 0</inkml:trace>
  <inkml:trace contextRef="#ctx0" brushRef="#br0" timeOffset="20988">10301 9469 18429,'0'-4'1030,"0"2"-918,7 26 1,6 18-74,1 4 0,3 4-1219,1 0 0,3 5 1,-1-3 783,-3-9 0,0-1 0,0-2-1307,10 13 0,-2-7 1958,8 1 1,-15-22 0,-4-12-1</inkml:trace>
  <inkml:trace contextRef="#ctx0" brushRef="#br0" timeOffset="21121">10619 9828 16726,'0'0'0</inkml:trace>
  <inkml:trace contextRef="#ctx0" brushRef="#br0" timeOffset="21271">10775 9500 19505,'28'52'-2652,"-16"-15"0,7-29 0</inkml:trace>
  <inkml:trace contextRef="#ctx0" brushRef="#br0" timeOffset="21857">11008 9635 20121,'-56'18'772,"12"-3"-816,44-12 44,7 0 22,5-3 23,23-1-34,16-8-112,-16 5 0,1 1-100,23-7 33,-8 5 89,-24 4-44,-6-2 90,-3-2-281,2-12-381,0-13 12,1-23 638,-9 0 45,-6-12 67,-6 9 286,-2 16 0,-1-1 319,0 7 0,-1 1 707,-7-31-1055,3 33-156,3 23-134,3 7-34,2 1 0,-1 10 22,3 41-11,5-7 1,3 7-61,0-8 1,2 4-1,0-2-481,8 15 0,2-2 440,3-6 1,2-7-102,18-1 112,-12-27 1,5-8-68,1-14 1,2-10 139,10-11 1,-4-8-318,-11-1 0,-6-5 227,-4-4 1,-9 0 84,-19-13-23,-27 18-45,-19 17-106,-5 30 1,-5 11-1172,-2 7 0,1 7 1353,20-9 0,2 2 1,2-1-1,-5 4 1,8-2-1,16 0 0</inkml:trace>
  <inkml:trace contextRef="#ctx0" brushRef="#br0" timeOffset="22022">12170 9450 23706,'-41'0'-2458,"0"-1"0,-18-7 1,48 22-1</inkml:trace>
  <inkml:trace contextRef="#ctx0" brushRef="#br0" timeOffset="25337">3391 12634 13779,'53'7'428,"-1"-1"1,-8-2-1,1-2 1,5 0-295,0-2 1,3-1-1,2-1 1,-1-1-1492,0 0 1,0-1 0,0-1-1,3 0 1390,-4-1 1,3 0 0,1-1 0,0 0-1,-1 0-2,-3 0 1,-3-1 0,1 0-1,2-1 1,5 1-159,-7 0 1,4 0 0,1-1 0,3 1-1,1-1 1,1 0 0,0 0 0,0 1 127,-1 0 0,1 0 0,0 0 1,1 0-1,0 0 0,2 0 0,1 0 1,1 0-1,1-1-26,-10 2 1,2 0 0,1 0-1,2-1 1,0 0 0,1 1-1,0-1 1,0 0 0,0 1-1,0-1 1,-1 1 0,-2 0 0,0 0 48,3 0 0,-1-1 1,-1 2-1,0-1 1,-1 0-1,0 0 1,0 1-1,0-1 0,0 1 1,0-1-1,1 0-84,1 0 0,0 0 1,1 1-1,0-1 1,0 0-1,-1 0 1,0 0-1,0 0 0,-2 0 1,-1 1-1,-1-1 85,8 0 0,-3-1 0,-2 1 1,-1 0-1,1 0 0,0 0 1,4-1-1,2 0-6,-8 1 1,1 0-1,1 0 1,2 0 0,1-1-1,2 0 1,-1 0 0,1 1-1,1-1 1,-1 0-1,0 0 1,0 0-18,-3 0 1,0 1-1,-1-1 1,1 1 0,0-1-1,0 1 1,1-1 0,0 0-1,1 1 1,0-1-1,1 0 1,0 0 0,2 0-13,-6 0 1,3 1 0,0-1 0,1 0 0,1 0 0,0 0 0,1 0 0,0 0 0,0 0 0,0 0 0,-1 0-1,0 0 1,-2 0 0,0 0 0,-1 0 0,-2 1 6,3-1 0,-1 0 1,0 1-1,-1-1 1,-1 0-1,-1 1 1,0-1-1,0 1 1,-1 0-1,0-1 1,-1 1-1,1 0 0,-1-1 2,7 0 0,0 0 0,0 0 0,0 0 0,-1 0 0,0 0 0,-1 0 0,-2 0 0,-1 0 0,-2 0 0,-1 1 1,10-3 0,-2 1 0,-3 0 0,-1 0 0,-1 1 0,0-1 0,0-1 0,0 1 0,0 0 0,-1 0 0,1 0 0,-1-1 0,0 1 0,-1-1 6,0 1 1,-2 0-1,-1-1 1,1 1-1,1-1 1,2 0-1,2-1 10,-3 0 0,2 0 0,2-1 0,0 1 1,2-2-1,0 1 0,0-1 0,1 1 1,0-1 51,-5 2 0,1-1 1,0 0-1,0 0 1,1 0-1,0 0 0,1 0 1,1 0-1,1-1 1,1 0-45,-6 2 0,1-1 0,2 0 0,1-1 0,0 1 0,1-1 0,1 0 1,-1 0-1,0 1 0,-1-1 0,-1 1 0,-1 0 0,-1 1-22,1-1 0,0 0 0,-1 0 0,-1 1 0,0 0 0,-1 0 0,0 0 0,0 0 0,0 0 0,-1 0 1,1 0-3,5 0 0,0-1 0,0 1 0,0-1 0,0 1 0,-1 0 0,-1 0 0,-1 1 0,-2 0 0,-1 0-10,6 0 0,-4 0 1,-1 1-1,-1 0 1,0 1-1,2-1 0,2 0-43,-3 1 1,1-1 0,1 1 0,2 0 0,0-1-1,0 1 1,0 0 0,0 0 0,-1 0 34,-2 0 1,-1 0-1,1 1 1,-1-1 0,0 1-1,1-1 1,0 1 0,2-1-1,0 0 6,0 0 1,2 0 0,2 0 0,0 0 0,0 0 0,1-1 0,-2 1-1,-1 0 1,-2 0 0,-2 1 6,10-2 0,-2 0 0,-3 1 1,0-1-1,-2 1 0,0 0 1,-1 0-23,5-1 1,-1 0 0,0 1 0,-3-1-1,-2 1 1,-3 0-56,4-1 1,-5 1 0,0-1 0,2 1 54,-2 0 1,2 0-1,1 0 1,1 1-1,-2-1-76,-4 2 0,0-1 0,-1 1 0,1 0 0,1 1 109,6-2 1,1 1-1,0 1 1,-1-1-1,-2 1-163,3 1 0,-1 0 1,-3 1-1,-4 0-183,0 1 0,-5 0 0,-4 0-585,6 1 1,-9 0 924,-10-1 0,-19 1 0,-9-1 0</inkml:trace>
  <inkml:trace contextRef="#ctx0" brushRef="#br0" timeOffset="26621">5063 13613 16187,'8'60'194,"1"0"1,-1-2-1,0-2-183,-3-14 1,1-2-397,-1-3 0,0-1 418,5 20 232,-1-17 306,-4-22 136,-4-50-259,-8-10-500,1 2 0,-1-3 119,-2 5 0,0-1-33,-2-23 0,2-3-152,4 3 0,5-1 107,8-4 0,7 5-1,-2 20 1,6 8-325,37 3-1132,-15 39-1467,0 12 3026,-7 16 0,-14-12 1,-9-1-1</inkml:trace>
  <inkml:trace contextRef="#ctx0" brushRef="#br0" timeOffset="26772">5281 13886 14708,'-3'3'595,"1"0"-528,2-3-662,44-33 595,-14 21 0,19-21 0,-29 29 0</inkml:trace>
  <inkml:trace contextRef="#ctx0" brushRef="#br0" timeOffset="26888">5298 14008 16490,'38'14'-807,"1"-1"0,8 13 0,-21-34 1</inkml:trace>
  <inkml:trace contextRef="#ctx0" brushRef="#br0" timeOffset="27256">5677 13973 19168,'-15'-45'138,"1"0"1,15-4-1,10 2-144,8 10 1,8 5-270,23-2 0,7 10-106,-12 17 1,0 9 234,2 6 1,-3 7 217,-14 5 1,-7 3 308,-3 17-235,-18-15 55,-1-18 135,12-17-224,11-29-101,-2 8 1,1 0-12,-3 0 0,0 2-12,21-21-189,-16 35 190,-3 15-12,-4 15-570,3 29-2478,2 8 3071,1-3 0,-9-19 0,-7-23 0</inkml:trace>
  <inkml:trace contextRef="#ctx0" brushRef="#br0" timeOffset="27705">6631 13563 18888,'26'-32'26,"0"1"0,-3 1 0,-4 2-14,-9-9 357,-16-10 203,-20 14-404,-10 13-146,1 32-10,11 28-12,14 13 0,5 5 0,8-2-247,30 0 219,-6-38 0,6-7 39,13-6 1,2-7 4,-6-6 1,-2-6 28,-2-7 0,-4-5 22,1-19 426,-11-14 314,-13 19-807,-10 8 0,-4 36 22,-1 22-22,2 10-1154,13 18-3653,28-15 4807,-5-21 0,3-4 0,12-1 0,2-15 0</inkml:trace>
  <inkml:trace contextRef="#ctx0" brushRef="#br0" timeOffset="28072">7353 13266 20244,'-58'-20'-549,"16"14"-1457,46 43 931,15-13-91,21-13 1133,-4-15 738,2-10 1537,-15 3-1638,-3 14-9,-15 25-315,-3 37-219,-2-25 1,0 5-262,-3 2 0,0 4 0,0 1 211,2-3 0,2 0 1,1 1-50,2 5 1,2 1 0,1-5-366,2 4 0,3-7 369,15 0 34,-22-41 0,-24-27-224,-8-7 0,-4-7-4692,0-7 1,0-3 4624,2 0 1,3 0-1,6 12 1,6 3-1,12 5 1</inkml:trace>
  <inkml:trace contextRef="#ctx0" brushRef="#br0" timeOffset="28255">7644 13412 17543,'3'0'1155,"0"0"-2075,-3 0-2183,4-4 3103,-3 1 0,3-1 0,-4 3 0</inkml:trace>
  <inkml:trace contextRef="#ctx0" brushRef="#br0" timeOffset="28671">8280 12705 17857,'3'61'228,"-1"1"1,1-1 0,-1-4-1,1 0 1,0-3-885,1 14 1,3-5 655,6-8 0,0-4 0,-5-6 0,0-5 0,14 1 0</inkml:trace>
  <inkml:trace contextRef="#ctx0" brushRef="#br0" timeOffset="28806">8661 13211 10047,'0'0'0</inkml:trace>
  <inkml:trace contextRef="#ctx0" brushRef="#br0" timeOffset="28922">8700 12926 14652,'-10'-6'-6599,"1"1"6599,9 5 0,0 0 0,0 0 0</inkml:trace>
  <inkml:trace contextRef="#ctx0" brushRef="#br0" timeOffset="29488">9053 12932 18227,'-33'26'392,"0"0"0,2-3 0,5 0-279,1 14-159,20-11-99,17-5-135,19-13 22,8-14 79,18-13 381,-9-6 481,-3-1-660,-24 11-23,-14 10 101,-7 11 78,0 4-123,2 0 179,9-4-190,14-35-101,1-4 22,-10 3 1,-1-2 33,3-25-6,-8 12 0,-2-3 23,-3-2 0,-2 0 493,2-5 0,-2 4-214,-3 13 1,0 6-73,0 0-201,0 30 22,0 43 5,4-5 0,2 5-50,-1 3 0,2 2 0,3 7 0,5-1-157,9-5 1,4-5 122,-7-14 1,3-2-46,9 2 1,3-5-236,17-12 174,-17-21 0,-3-10-129,5-31 229,-36 15 1,-10-1 17,-7 7 0,-8 5-118,-17 4 0,-6 10-118,11 7 0,-1 7-728,-7 10 0,2 7 986,11 6 0,3 1 0,-21 16 0,34-2 0</inkml:trace>
  <inkml:trace contextRef="#ctx0" brushRef="#br0" timeOffset="30055">12648 12075 11863,'-8'0'5725,"2"0"-4548,6 0-796,13-1 78,4 0-123,20-3-67,-5-1 0,4-1-224,2-1 0,1-1-73,3 1 0,-2-1-140,12-1 145,-29 7 23,-20 11 23,-5 11-12,-3 11 0,-2 7 11,-1 6 1,-1 5-561,0 13 0,0 1-1033,1-12 1,3-4-2957,7-6 0,5-6 4527,15-4 0,-5-15 0,1-11 0</inkml:trace>
  <inkml:trace contextRef="#ctx0" brushRef="#br0" timeOffset="30306">13506 12062 19168,'-51'42'340,"0"0"0,7-5 0,11-4-531,25-7-133,29-12-13,19-10-44,9-20 0,5-8 431,-6-1 1,-3-3 352,3-7 1,-7-1-404,-9-12-135,-51 27-738,-24 23 873,9 11 0,0 2 0,-1-3 0,-5 14 0</inkml:trace>
  <inkml:trace contextRef="#ctx0" brushRef="#br0" timeOffset="30472">14111 12166 18966,'0'0'0</inkml:trace>
  <inkml:trace contextRef="#ctx0" brushRef="#br0" timeOffset="30755">14511 11957 20849,'22'-37'168,"1"0"0,-2 2 0,4 7-224,7 13 0,1 6-56,11 2-672,7 42 733,-48-3 1,-8 6 61,-4 13 0,-5 2 73,-2 2 0,-2-4-84,2-13 0,2-3-593,7 12-1380,29-34 1973,16-19 0,3-4 0,-2 4 0,-5-4 0,1-1 0</inkml:trace>
  <inkml:trace contextRef="#ctx0" brushRef="#br0" timeOffset="31091">15151 11725 20602,'23'-29'48,"1"0"1,14 0 0,4 7-94,-4 12 0,0 10-140,1 10 1,-7 8 172,-9 20 6,-29-4 1,-10 2 5,-4-8 0,-5-1 173,-11 6 1,-1 1-90,11-7 0,3 0-61,-8 28 22,72-19-404,10-14 342,-13-12 1,0 0-231,7 8-257,-7 19-34,-25 7-1445,-22 2-5939,-5-15 7922,-6-24 0,16-9 0,4-5 0</inkml:trace>
  <inkml:trace contextRef="#ctx0" brushRef="#br0" timeOffset="31289">15723 11634 22014,'14'63'-15,"0"1"0,0-6 0,-1-7-310,6-4-1691,-5 1 2016,-8-21 0,-3-4 0,-3-20 0</inkml:trace>
  <inkml:trace contextRef="#ctx0" brushRef="#br0" timeOffset="31405">15773 11592 21230,'28'-27'-968,"-1"0"1,3 2 0,1 4-821,0 11 1,3 3 1787,8-5 0,-2 2 0,9-3 0,-4 0 0</inkml:trace>
  <inkml:trace contextRef="#ctx0" brushRef="#br0" timeOffset="32921">18711 11057 19572,'-48'3'59,"-1"0"1,-5 11 0,0 9-60,16 1 0,2 5 0,1 0-1021,-9 11 1,6 2 1020,8-2 0,6 0 0,7 9 341,10 5-476,37-19 168,1-19 1,6-6-28,4-8 0,2-4-125,10-2 1,0-1 112,-11 0 1,-2 2-40,6 4 0,-6 9-190,-1 41 274,-41-9 1,-11 2-40,-7 0 0,-8-1 156,-14 2 1,-2-6-689,16-17 0,1-3-2046,-15 6-4055,14-12 6633,14-12 0,8-2 0,5-1 0</inkml:trace>
  <inkml:trace contextRef="#ctx0" brushRef="#br0" timeOffset="33222">19012 11142 18398,'-35'50'117,"0"1"1,11-7 0,2 3 0,7 0-113,8 10 1,8 0-451,1-1 0,7-4 445,8-11 0,8-9 45,30-12 121,-12-16 0,1-8-155,-10-10 0,-1-3 28,0 3 0,-5-2 156,-2-27-218,-37 17-87,-12 5-696,-16 5-1144,-11 7-1020,-1 4 2970,3 8 0,20-3 0,10 3 0</inkml:trace>
  <inkml:trace contextRef="#ctx0" brushRef="#br0" timeOffset="33406">19618 11291 18429,'3'50'-55,"1"1"0,0-1 0,3-3 0,1 0 0,0-6 1,-2-3-1,1-4 0,13 12 0</inkml:trace>
  <inkml:trace contextRef="#ctx0" brushRef="#br0" timeOffset="33572">19966 11262 15325,'0'0'0</inkml:trace>
  <inkml:trace contextRef="#ctx0" brushRef="#br0" timeOffset="34006">20369 11245 18574,'7'3'549,"0"-1"-504,29-5-34,-1 2-100,23 19 33,-25 17 56,-17 9 336,-21 6 23,-9-15-91,-10 0-10,-4-3 89,-8 3-190,13-13-112,2-4 0,16-13 44,15-8-33,8-4 1,32-3-103,3 7-200,-1 24 246,-20 6 67,-38 22 23,-18-10-51,-4-11 0,-4-2-734,4-5 1,-2-3 694,-6 0 0,2-3 0,1-4 0,11-11 0</inkml:trace>
  <inkml:trace contextRef="#ctx0" brushRef="#br0" timeOffset="35055">22465 10617 16120,'5'0'337,"12"62"-203,-3-8-106,0 0 0,1 3-28,-2-15 0,1-1-3524,7 10 0,0-3 3524,-5-17 0,-1-2 0,12 24 0,-15-42 0</inkml:trace>
  <inkml:trace contextRef="#ctx0" brushRef="#br0" timeOffset="35357">23401 10526 19762,'50'-36'-17,"-1"1"0,-9 11 1,1 1-1,-3 5-56,-1 5 0,-2 7-140,30 16 247,-41 20 55,-22 37-44,-2-33 0,0 3 28,-2 25 0,0 4-223,1-21 0,0 1 1,3 1-696,1 8 1,3 1 0,3-3 844,11 11 0,2-8 0,-7-19 0,2-7 0,19-3 0</inkml:trace>
  <inkml:trace contextRef="#ctx0" brushRef="#br0" timeOffset="35705">24208 10516 20031,'42'-48'134,"-1"0"1,12 11-1,3 14-145,-5 19 0,0 12-443,3 8 0,-5 10 347,-20 4 1,-10 8 83,-9 20 1,-13 7 227,-8-22 1,-7 1-1,-1 1-67,-1 6 1,-1 1-1,0-3-121,-11 10 0,5-6 28,16 5 209,42-33-434,20-34-134,-8-10 1,-2-8 290,-9-9 1,-7-6-96,-3-13 1,-10-2-6,-14 12 0,-9 3-146,-13 4 0,-7 8-829,-25 7 1130,-6 14 1,31 6-1,0 4 1</inkml:trace>
  <inkml:trace contextRef="#ctx0" brushRef="#br0" timeOffset="36005">25130 10439 19717,'23'-58'79,"8"9"-85,4 34 1,5 9-1,1 12 0,-1 8-28,0-1 1,-4 7-315,-7 13 0,-8 7 348,-11-4 0,-8 2 336,-17 16 0,-10 2 191,0-5 0,-2-1-428,-6 4 1,7-2-335,28 10-393,40-34 219,8-25 0,5-7-482,-3 0 0,0-4 891,-7-2 0,1-3 0,-4 1 0,-6 4 0,-3 0 0,1-5 0,0 0 0</inkml:trace>
  <inkml:trace contextRef="#ctx0" brushRef="#br0" timeOffset="36439">22095 10347 16882,'57'-21'27,"1"1"0,-1 0 1,1-1-1,-1 1 1,-3 2-1,-1 0 1,1 1-1,2-1 1,3-1-673,-8 3 0,3-1 1,2 0-1,1 0 1,2-1-1,-1 1 1,0 0-1,0 0 697,-3 2 0,0 0 0,-2 1 0,2-1 0,0 1 0,2 0 0,3-1 0,4-1-97,-11 4 1,1-1 0,3 0 0,1-1 0,1 1 0,2-1-1,1 0 1,1 0 0,0 0 0,2 0 0,0 1 0,0-1 0,0 0-1,0 1 60,-5 1 0,1-1 0,0 1 0,0 0 1,1 0-1,0 0 0,1 0 0,0 0 0,1 0 1,1 0-1,0 0 0,0 0 0,2 0 0,0 0 1,0 0-1,2 0 0,0 0-31,-10 1 1,0 1-1,2 0 1,1-1-1,0 0 1,1 0-1,1 1 1,0-1-1,0 0 1,1 0-1,1 0 1,-1 0-1,1 1 1,-1-1-1,1 0 1,-1 1-1,0-1 1,0 1-1,-1-1 1,0 1-1,-1 0 1,-1 0-1,0 1 1,-1-1 15,5 0 0,-1 0 0,-1 0 0,1 0 0,-1 1 0,-1-1 0,0 1 0,0-1 0,0 1 0,-1 0 0,0 0 0,0 0 0,0 0 0,0 0 0,0 1 0,0-1 0,0 1 0,0-1 0,0 1 0,0-1-53,2 1 1,1-1 0,-1 1 0,2-1-1,-1 1 1,0 0 0,1-1 0,-1 1 0,0 0-1,-1 0 1,1 1 0,-2-1 0,0 0 0,-1 1-1,0 0 1,-2 0 0,0 0 0,-2 0 0,-1 1 49,13-2 0,-2 1 0,-2 0 0,-2 0 1,-1 1-1,0-1 0,-1 1 0,0 0 0,1 0 1,0 0-1,3-1 0,1 1 3,-6 0 0,2 0 0,0 0 0,1 0 0,1-1 0,0 1 0,1 0 0,-1 0 0,1 0 0,-1 0 0,0 0 0,0 0 0,-1 0 0,-1 0 0,-1 0-9,2 0 0,0 0 1,-1 1-1,0-1 1,-1 0-1,0 0 0,0 1 1,-1-1-1,1 0 1,-1 1-1,1-1 1,0 0-1,1-1-95,1 1 1,1-1-1,1 1 1,0-1 0,1 1-1,0-1 1,-1 0 0,-1 0-1,-1 0 1,-1 0 0,-1 0-1,-2-1 1,-3 1-88,15-3 1,-1 0-1,-2 0 1,-2 0-1,-3-1 1,-2 1 0,-3-1-1,-3 0 47,5-1 1,-3 0 0,-4 0 0,-5-1-1,-3-2-267,4-6 0,-6-1 1,-9-1-2309,3-21 2719,-18 4 0,-11 18 0,-7 6 0</inkml:trace>
  <inkml:trace contextRef="#ctx0" brushRef="#br0" timeOffset="37738">28842 10225 14820,'0'-5'1255,"0"2"-812,3 29 0,3 15-242,7 10-640,-1 2 0,2 2 456,0-18 0,3-3 5,9 8 1,7-5 114,2-11 0,5-7-518,10-5 1,2-10 380,-11-11 0,-2-8-53,-1-10 1,-7-5 80,-12 1 0,-4-3 436,-2-12 1,-3 0 634,2-22-383,-7 15-716,-5 54 23,0 45-23,3-13 0,1 2-221,1 6 1,2 0-194,2 0 0,3 1-1911,10 8 0,3-3 2325,-2-15 0,-1-4 0,-1 1 0,-1-6 0,4-10 0</inkml:trace>
  <inkml:trace contextRef="#ctx0" brushRef="#br0" timeOffset="38022">29926 10363 17510,'-37'55'396,"0"-1"0,6-3 0,11-2-531,21-8 1,9-5 100,19 8 34,31-36 56,-8-23 11,-21-6 1,-5-6 184,-8-6 0,-5-3-241,1 1 0,-5 0-11,-10 0 0,-6 3-56,-10-4-146,-7 15-615,1 10-4204,-1 19 5021,12 3 0,1 2 0,11-6 0</inkml:trace>
  <inkml:trace contextRef="#ctx0" brushRef="#br0" timeOffset="38406">30492 10184 20412,'-47'16'0,"-1"-1"0,9-4 0,7 4-34,9 14 1,8 3-247,3 11-438,24-1 438,29-18 303,20-24 21,-3-16 1,-30-6 0,-4-2 56,-5-1-56,-1 0-34,-15 27 101,-2 36-106,-1-4 0,0 2-24,0 3 1,0 0-470,0 4 0,2-2-2281,9 12 2768,31-4 0,-23-25 0,18-4 0</inkml:trace>
  <inkml:trace contextRef="#ctx0" brushRef="#br0" timeOffset="38772">30794 10270 16333,'9'36'694,"1"-1"1,14 28-504,6-38 34,17-8-113,-3-10 0,3-7-96,-5-7 1,-1-6 95,1-3 0,-5-3-22,2-22 369,-34 3 57,-11 21-102,-9 10-313,-6 33-79,2 3-10,3 30-12,10-7-751,3 1-1479,7-5 2230,17-1 0,-12-24 0,11-4 0</inkml:trace>
  <inkml:trace contextRef="#ctx0" brushRef="#br0" timeOffset="38905">31425 10388 17599,'0'-6'-1871,"0"2"1871,0 4 0,0 0 0</inkml:trace>
  <inkml:trace contextRef="#ctx0" brushRef="#br0" timeOffset="39139">31789 10110 20020,'-35'31'164,"0"1"0,4 6 1,12 2-485,26-5 1,10 0 324,1 10 1,3 0-56,2-5 0,1-3-197,7 15-851,-24-27-4617,-20-20 5715,-10-12 0,7 5 0,1-7 0</inkml:trace>
  <inkml:trace contextRef="#ctx0" brushRef="#br0" timeOffset="39314">31728 9942 17543,'48'-16'95,"0"0"0,-1 0 1,1 0-1,1-2 1,-2 1-1,0 5-376,17 9 1,-5 8-420,-21 2 0,-3 4 700,3 9 0,-4 1 0,5 0 0,-6 5 0</inkml:trace>
  <inkml:trace contextRef="#ctx0" brushRef="#br0" timeOffset="40788">3162 15690 18317,'0'7'45,"-1"-1"-1,8 45-21,4-11-23,-3 1 0,1 4-639,4-2 0,1-2-2330,6 19 2969,-7-25 0,-2-3 0,-2-10 0,-2-10 0</inkml:trace>
  <inkml:trace contextRef="#ctx0" brushRef="#br0" timeOffset="40938">2960 16099 17722,'42'-17'-299,"1"-1"1,-1 1 0,1-1 0,0 0 0,-6 2 0,18-4-1,-9 2 1</inkml:trace>
  <inkml:trace contextRef="#ctx0" brushRef="#br0" timeOffset="41189">2712 15660 17129,'-20'49'248,"-1"-1"1,0 0 0,4 6 0,3 3 0,6 1-208,8 5 0,6 3 0,3-4-1033,-1-8 0,3-3 1,5-4 991,6-6 0,5-4 0,1-6-466,8-3 1,4-9-2812,3-9 0,5-6 0,-2-3 3245,8-6 1,-2-4-1,2 4 1,-6-4 0,-5-14-1</inkml:trace>
  <inkml:trace contextRef="#ctx0" brushRef="#br0" timeOffset="41372">3424 15323 15963,'45'20'390,"-1"0"0,0-1 0,-1 2 0,-1 0 0,-3 2-351,1 9 1,-5 5-201,-6-1 0,-2 4 1,-4 3-2682,-8 2 0,-4 3 0,-3-1 2842,-1-1 0,-2 0 0,-4-3 0,-3 8 0,-6-9 0,-12-7 0</inkml:trace>
  <inkml:trace contextRef="#ctx0" brushRef="#br0" timeOffset="41875">4542 15333 16838,'0'-10'1759,"0"44"-1636,0 14-84,0-3 0,2 6-248,3-7 0,3 2 1,2-1-1137,3-1 0,3 0 1,0-2-1243,1 0 0,1 0 1,3-4 2586,14 5 0,1-9 0,-6-13 0,-3-13 0</inkml:trace>
  <inkml:trace contextRef="#ctx0" brushRef="#br0" timeOffset="42089">5016 15712 20781,'-11'15'-425,"10"-4"-34,28-7 212,5-2-213,1-9-1478,18-7-6017,2-9 7955,-2 1 0,-18 8 0,-21 7 0</inkml:trace>
  <inkml:trace contextRef="#ctx0" brushRef="#br0" timeOffset="42272">5329 15308 20389,'7'63'-2129,"0"0"0,3-1 1,3 0 2128,4-1 0,2-5 0,-6-16 0,-1-8 0,-2-10 0</inkml:trace>
  <inkml:trace contextRef="#ctx0" brushRef="#br0" timeOffset="42722">5364 15656 17689,'48'-23'-689,"-1"-1"0,1 1 0,0 0 0,3-2 0,-3 0 0,-2 1 83,11-7 1,-6 2 605,2-10 2970,-25-3 570,-51 15-2710,-6 6-248,-30 13-358,21 19-78,5 9-90,9 19-11,8 11-45,8 7-68,13-19 1,9-1-488,9-11 1,7-5 61,15-1 0,4-9 493,-4-11 0,1-9-109,1-7 0,-4-5 120,-15-1 0,-5-5 95,3-14 1,-5-5 229,-6 4 0,-3 0 0,-1 1 1,-3 2 155,-2-12-492,-3 39 12,1 8-12,5 14 22,17 27-33,-11-8 0,-1 4-227,2 8 0,-4 3-558,-6 0 1,-6-2-2085,-14 16 2880,-19-20 0,14-29 0,3-7 0</inkml:trace>
  <inkml:trace contextRef="#ctx0" brushRef="#br0" timeOffset="43189">7123 15140 21040,'-35'8'112,"0"0"0,1 2 0,5 4-101,0 31-11,6 3-45,10-1 45,17 11-493,35-13-135,5-9 29,-9-25 1,1-8-1430,27-16-6678,-5-4 8706,-9-10 0,-23 11 0,-13 5 0</inkml:trace>
  <inkml:trace contextRef="#ctx0" brushRef="#br0" timeOffset="43539">6322 14953 18317,'9'47'31,"0"-1"0,0 1 1,3-1-1,0 0 1,3-1-1224,4-1 0,2-1 1,0-3 1191,3 7 0,-1-4 0,6 10 0,-19-37 0</inkml:trace>
  <inkml:trace contextRef="#ctx0" brushRef="#br0" timeOffset="43672">6367 15217 17644,'23'-28'-2125,"0"0"0,17-1 0,5 7 2125,-8 12 0,-1 4 0,1-2 0,-4 3 0,2 0 0</inkml:trace>
  <inkml:trace contextRef="#ctx0" brushRef="#br0" timeOffset="44089">7371 14762 18037,'9'59'153,"0"-1"0,6 6 0,4-1-988,2-7 0,2-2-1693,3 0 1,1-5 2527,-4-16 0,-2-4 0,4 5 0,-5-10 0</inkml:trace>
  <inkml:trace contextRef="#ctx0" brushRef="#br0" timeOffset="44438">7902 15047 20535,'-49'-14'403,"9"2"-425,34 19-23,4 11 0,7 2-33,7 6-79,10-10 90,7-6-135,5-4-784,19-9 45,4-14-314,4-2 1020,-17-2 235,-21 10 0,-13 9 11,-6 2 67,6 0-66,3 3-528,2 0-2363,3 2 2879,-5-3 0,-5-1 0,-2-1 0</inkml:trace>
  <inkml:trace contextRef="#ctx0" brushRef="#br0" timeOffset="45090">7371 14740 18821,'6'51'149,"0"0"0,0-1 1,0 1-1,8 12 1,4-2-1,4-5-104,9 3 0,7-9-907,8-8 1,3-10 917,-8-18 0,1-6-34,2 0 1,1-5-7,-1-7 1,2-7 100,13-9 1,-2-9-96,-9-8 1,-5-7-12,-14 7 0,-2-3 0,-5 0 47,-2-8 1,-8 0 103,-13 4 0,-6 3 242,-9-6 201,-8 10-493,8 17 754,4 10-900,8 22 186,7 11-208,7 15 500,7 5-1296,5-10 1,7-2-4001,8-4 0,4-3 4852,-1 0 0,1-3 0,-8-8 0,-3-4 0,-2-7 0</inkml:trace>
  <inkml:trace contextRef="#ctx0" brushRef="#br0" timeOffset="45556">8536 14884 19583,'35'31'-213,"-9"-10"280,-18-22-22,-7-12 0,-3-12 145,-3-27 527,2-1-358,5-1-203,7 16-100,19 22-67,-2 8 0,9 12-34,-8 9-179,6 22-325,-4 0 337,1-2 212,-11-16 0,-6-21 22,-3-12 0,7-33 12,4-12 112,0 2 156,-1 12-156,-7 32-146,-1 7 11,-2 7-11,11 22-112,6 13-2712,11 20-1501,-5-8 4325,-6-12 0,-16-22 0,-4-5 0</inkml:trace>
  <inkml:trace contextRef="#ctx0" brushRef="#br0" timeOffset="46189">9277 14604 14551,'4'-6'2365,"-2"1"-1076,-2 5-1088,0 0 1,9 37-112,3-17-34,13 27 11,7-32-11,28-8-67,5-22-12,-3-1 23,-13-21 56,-30 8 269,-8 0 213,-6 4-11,-4 6-303,-1 9-213,0 7-11,0 22-1188,6 4-1266,6 4-1647,13-10 4101,10-13 0,-14-4 0,-1 0 0</inkml:trace>
  <inkml:trace contextRef="#ctx0" brushRef="#br0" timeOffset="46389">9779 14088 20871,'0'46'-325,"-1"1"0,6 8 1,6-1-1032,9-12 0,6-3-465,12 4 1,5-5-1154,-5-12 1,1-7 2973,3-6 0,-4-6 0,-8-5 0,-11-2 0</inkml:trace>
  <inkml:trace contextRef="#ctx0" brushRef="#br0" timeOffset="46706">10187 14419 21465,'8'-41'-818,"20"-1"605,20 18-123,-3-4 207,-22 0 1,-7-7 94,-11-3 0,-9-3 23,-6-13 0,-6-1 84,-1 3 0,-3 5 33,1 11 0,0 6-83,-4-1 55,15 35 180,2 44-242,3-6 1,3 4-185,1 2 0,2 2-829,1 6 1,4-2-242,1-16 0,3-2-1037,-1-3 1,1-1 2336,8 22 1,-8-25-1,-5-9 1</inkml:trace>
  <inkml:trace contextRef="#ctx0" brushRef="#br0" timeOffset="47223">10229 14332 20210,'45'-14'15,"1"-1"0,-2 0 0,-3 5-351,13 7-639,-1 1 449,-8 2-1346,-9 1-89,-13 2 1401,-12 5 2297,-6-2-225,-5 2-1355,0-5-157,0-2-89,4-1-2601,8 0 1099,5-9 1020,5 1-1659,-6-5 931,-2 2 1299,-4 3 1008,0 1-840,-1 2 1288,-1 2 147,0 12 112,3 3-1223,0 3 348,5-4-33,3-8 269,19-7-236,5-16-313,-2-3-11,-10-15-80,-19 8 35,-4-1 89,-5 6-168,-1 8-302,-16 32-90,-1 35-1390,9-11 1,5 2-3317,5-2 0,6-1 4706,13-1 0,3-5 0,6-8 0,2-6 0</inkml:trace>
  <inkml:trace contextRef="#ctx0" brushRef="#br0" timeOffset="47689">6944 16603 17734,'-31'21'373,"-1"1"1,0 14-1,7 6-362,12 0 1,9 3-57,10 7 0,9-1-336,1-14 1,7-7-419,14-7 0,6-10-120,-3-10 1,1-7-1807,5-5 0,1-3 2725,3-5 0,-3-2 0,9-6 0,-13 1 0</inkml:trace>
  <inkml:trace contextRef="#ctx0" brushRef="#br0" timeOffset="47872">7306 16327 19325,'-12'40'145,"-1"0"1,1 0 0,4-1-146,9-4 0,5 1-992,7 12 0,9-1-3924,10-10 1,4-5 4779,1 1 0,0-5 1,23-6-1,-33-21 1</inkml:trace>
  <inkml:trace contextRef="#ctx0" brushRef="#br0" timeOffset="48056">7712 16606 17913,'-53'-15'3272,"3"4"-3328,34 12-146,5 15-1546,34 6 34,5 2-1200,28-7-1556,-3-12 4470,5-7 0,-24 1 0,-7-2 0</inkml:trace>
  <inkml:trace contextRef="#ctx0" brushRef="#br0" timeOffset="48189">8018 16546 15739,'-4'4'538,"0"-1"-1408,4-3 0,0 0 0</inkml:trace>
  <inkml:trace contextRef="#ctx0" brushRef="#br0" timeOffset="48339">7896 16364 16187,'-7'-10'-395,"1"2"0,6 8 0,0 0 0</inkml:trace>
  <inkml:trace contextRef="#ctx0" brushRef="#br0" timeOffset="49039">8299 16560 19056,'5'-47'18,"0"-1"1,3 5 0,5 4-53,20-8 1,-1 20 22,-7 28-12,-6 9-190,8 9 213,3-6 23,1-1 156,-3-18 0,-8-8-11,3-13 214,4-9-18,-2 7 0,3-1-129,3 3 0,2 4-297,7 0 1,0 7-118,17 16-527,-16 36-650,-26 21-2784,-4 6 4140,-4 1 0,-4-29 0,0-8 0</inkml:trace>
  <inkml:trace contextRef="#ctx0" brushRef="#br0" timeOffset="61272">14061 14089 14238,'-13'-31'2230,"-1"0"0,-9-19-1446,6 39-493,-9 49-156,0 16-974,9-3 0,3 6 895,3 1 0,2 2-41,2-17 0,1 2 0,1-1-10,-1 22 1,2 1 1,2-13 1,2 1 0,5-2 169,10 9 0,7-4-312,3 0 1,9-12-23,5-26 0,2-13 157,19-24 12,-19-30-12,-28-1 16,-19 14 1,-7 2-85,-8 5 1,-4 3 5,0 0 1,-2 5 38,-34 0-761,26 23-2968,2 12 3752,18-3 0,2 3 0,13-10 0</inkml:trace>
  <inkml:trace contextRef="#ctx0" brushRef="#br0" timeOffset="63605">14315 14367 17970,'35'-23'29,"0"1"1,12-5 0,0 4-8,-10 10 1,-2 2-23,1-1 0,-3 2 0,7 2 34,-31 19 44,-6 38 28,-7-6 1,-2 5-91,2 16 1,0 1-296,-2-8 0,0-3 273,2-4 1,2-5-163,8 5-2342,5-9-5098,10-10 7608,5-12 0,-10-8 0,-2-9 0</inkml:trace>
  <inkml:trace contextRef="#ctx0" brushRef="#br0" timeOffset="63889">14958 14381 18294,'-22'34'112,"1"0"0,1-4 0,7-1-67,25 14 45,22-18-34,5-3-11,11-26-34,-18-10 34,2-26 11,-16-12-493,-14-8-628,-14 19-1254,-14 18-2398,3 20 4717,1 8 0,8-3 0,4 3 0</inkml:trace>
  <inkml:trace contextRef="#ctx0" brushRef="#br0" timeOffset="64206">15477 14033 18205,'23'-34'399,"0"0"1,3 2-1,3 5-326,1 9 0,3 6-416,2 2 1,1 3 342,0 1 0,0 6-40,6 18 1,-5 8-17,7 19 50,-20-3 1,-9 5-297,-15-6 1,-6 0 307,-1 3 0,-3 0 50,-3 0 0,-3 1 441,-4 8 0,0 0-346,6-10 1,4-1-119,5-1 1,7-4-34,25-1-414,35-29-443,-22-13 0,3-3 179,8-3 1,3-1-1559,6-5 1,2-1 2235,-17 6 0,0 0 0,-5 1 0,0 0 0,-4 1 0,23-6 0</inkml:trace>
  <inkml:trace contextRef="#ctx0" brushRef="#br0" timeOffset="64906">18761 13332 16255,'-2'-9'938,"-21"28"1,-18 29-1,-4 10 1,12-10-911,14-7 0,2 2-494,-16 9 1,-11 9 0,4 0-1,18-11 466,26-11 0,9-5 23,14 24 574,21-14-597,-8-27 0,3-5-84,-3-5 0,-1-3 84,0-4 0,-3-5 315,10-13-337,-34-7-135,-37-12-1087,-28 9-1210,15 14 1,-2 2 2453,4 6 0,3 2 0,-9 4 0,30 0 0</inkml:trace>
  <inkml:trace contextRef="#ctx0" brushRef="#br0" timeOffset="65221">19193 13329 19078,'-31'35'255,"1"0"1,-1 0-1,4 4 1,1 3 0,3 0-256,-6 19 0,6-1-353,5 0 0,8-3 347,9-22 1,6-3 159,11 4 0,7-4-154,6-12 0,4-3-6,2 2 1,0-6-23,1-12 0,-2-7 28,7-12 128,-13-16-128,-13-4-258,-34-14-1030,-33 18-550,-6 3 73,23 25 1,2 5 1764,-5 2 0,18 0 0,9 1 0</inkml:trace>
  <inkml:trace contextRef="#ctx0" brushRef="#br0" timeOffset="65589">19547 13293 19986,'42'-41'78,"1"-1"1,-10 5-1,1 14-128,2 33 0,-3 15 50,-15 12 0,-7 8 28,-2 18 0,-5 3-519,-5-8 1,-4-1 534,-3-5 1,0-4 56,7 2 246,37-6-319,-4-31 0,5-8-62,17-8 1,3-10-12,-1-8 0,-5-9-229,-15-7 0,-10-5 128,-18-20-678,-41 34 1,-16 8-91,-3 12 1,-4 6 913,-5 3 0,4 2 0,16 0 0,7 1 0,2 6 0</inkml:trace>
  <inkml:trace contextRef="#ctx0" brushRef="#br0" timeOffset="65972">20555 13167 20020,'-47'-24'392,"-1"-1"0,-2 16 0,1 12-403,13 12 0,4 9-23,-2 13 1,14 3-158,43 4 0,3-22 1,8-5 173,13-12 0,3-7 28,-7-3 1,-2-4-7,-7-5 1,-4-2 106,1-12 179,-9 2 124,-9 5 22,-7 9-437,-13 34 22,-7 14-22,3-2 0,-1 4-484,1 0 1,1 0 472,3 2 0,1-1 5,0-1 1,4 1-505,8 8 0,5 0-1373,5-6 1,4-2 1882,6 2 0,1-5 0,11 4 0,-10-25 0</inkml:trace>
  <inkml:trace contextRef="#ctx0" brushRef="#br0" timeOffset="70489">23879 12763 19022,'-59'8'314,"2"0"-224,-5 10-68,29-8 0,1 3-39,-6 3 1,2 3-7,-13 15-33,20 8 56,20 2 45,5 9-34,3 9-5,1-19 0,1 1-1,2-5 1,1 0-6,1 2 0,0-2 0,7 5 0,-1-24 90,-1-16-34,3-13-11,7-9-12,23-32-33,-17 24 0,2 1-6,0 0 1,2 4-96,27-5 90,-14 34-17,-12 9 0,-2 7 0,-7 5 0,-2 4 28,2 12 0,-6 0 5,-11-8 1,-5-3-6,-11 28-1838,-7-29-5220,3-12 7058,3-10 0,7-8 0,2-3 0</inkml:trace>
  <inkml:trace contextRef="#ctx0" brushRef="#br0" timeOffset="70840">24036 13125 18586,'-5'-35'459,"0"1"1,-2-32-427,17 22-10,6 5-23,11 8-135,20 12-22,0 57 157,-3 11-577,-27-1 0,-6 5 599,-6-8 1,-3 2 38,-1 15 1,-1 2 158,-1-11 0,1 0-187,3 2 1,4-6 101,22 3-90,6-40-34,11-32 0,-13-18-17,-17 2 1,-7-4-124,-9 2 0,-9 0-891,-9-1 0,-8 5-510,0 9 1,-3 7 1529,-6 11 0,3 6 0,7 2 0,7 3 0</inkml:trace>
  <inkml:trace contextRef="#ctx0" brushRef="#br0" timeOffset="71239">24633 12903 20098,'53'-15'-67,"0"0"0,-4 16 0,-5 14 72,-11 25 1,-9 11-6,-9-5 0,-9 2 44,-10 2 1,-7-4 101,-20 9-79,2-11 12,8-12-57,13-9 101,31-11-112,3-3 1,26-4-12,-8 6-40,-12 3 1,-3 6 0,-6 6 0,-4 4 39,1 7 0,-7 1-359,-12-2 1,-6-3-1626,-6 10-3035,-6-23 5019,14-27 0,1 4 0,2-6 0</inkml:trace>
  <inkml:trace contextRef="#ctx0" brushRef="#br0" timeOffset="71538">25546 12686 20557,'-19'46'114,"0"1"0,0-1 0,1 2 0,0 3 0,0 1 0,2-2-114,0 8 0,3 0 0,3 0-1184,2 8 1,3 2-1,5-6 1184,5 4 0,9-10 0,11-20 0,5-10 987,25-11-1099,-13-20 0,-1-10 386,-4-10 1,-5-7-449,-5-9 0,-10-3 62,-15 5 0,-12 3-415,-17 7 1,-10 8-638,-5 14 1,-4 10-591,-3 7 1,1 5 1753,-3 6 0,4 1 0,-8 8 0,15-1 0</inkml:trace>
  <inkml:trace contextRef="#ctx0" brushRef="#br0" timeOffset="73421">29094 12613 19045,'-31'-17'504,"-1"0"0,-18-9-436,36 29-57,7 17 22,9 15 1,3 5-23,3-1 0,3 1-184,3 17 1,4 3 179,-1-19 1,4 0-1,1-2-2,9 7 1,4-3-182,5 2 1,4-10 35,-3-22 0,0-11 140,19-21-12,-30-3 1,-5-5 22,-6-1 1,-3-3 4,6-20 1,-3-4-12,-3 6 1,-2 1-28,0 0 0,-2 5 22,-1 1 22,-10 58 90,-1 32-62,0 8 1,0 9-55,2-17 0,0 1 1,2 2-1900,4 11 1,2 3 0,1-4 1902,0-13 0,1-2 0,0-4 0,4 3 0,0-9 0,4-9 0</inkml:trace>
  <inkml:trace contextRef="#ctx0" brushRef="#br0" timeOffset="73739">30169 12696 17610,'-15'44'316,"0"0"0,0 1 0,0-2 0,1 1 0,3 1-301,3 6 0,4 1 0,0-1-218,0-4 1,2 0-1,1-1 199,4 3 1,3 1-1,1-6 114,1-1 0,4-9-110,25-1 134,-9-36-122,1-35-46,-18-24-470,-22 22 0,-6 1-606,-1 8 1,-4 5 173,-13 7 1,-2 7-4668,-15 9 5603,7 12 0,20-5 0,11 3 0</inkml:trace>
  <inkml:trace contextRef="#ctx0" brushRef="#br0" timeOffset="74089">30482 12953 17868,'43'-26'93,"0"1"1,4 6 0,1 10-94,-9 14 0,-2 8-6,-3 5 1,-6 6 5,-10 35 336,-26-11 0,-9 3 319,-3-2 1,-4 1-455,-4 5 1,-2-3-169,9-17 1,2-3-23,1 5 34,29-26-45,12-5-549,22-8-252,3-8 0,6-5-2539,5-1 1,2-2 3226,0-3 0,-4-1 1,-13 7-1,-9 2 0,-8 0 1</inkml:trace>
  <inkml:trace contextRef="#ctx0" brushRef="#br0" timeOffset="74407">31113 12851 17554,'37'-11'60,"0"1"0,8-4 0,-1 0-77,-11 0 0,0 0-62,4-3 1,-2 1-4207,11-8 4184,-20 10 782,-21 11-681,-3 12 11,-5 12 129,-5 13 0,-2 7-45,-2 11 0,-1 4-312,5-9 1,0 2 0,1-1-1670,0 12 1,4-3 1885,10-4 0,3-8 0,1-10 0,5-8 0</inkml:trace>
  <inkml:trace contextRef="#ctx0" brushRef="#br0" timeOffset="75621">13713 16002 12860,'55'-11'535,"1"0"1,0 0 0,3-1 0,3 0 0,4-1 0,4 0-455,-17 3 1,4 1 0,1-1 0,2 0 0,0 0-1,0 0 1,-1 1-859,-2-1 0,-1 0 1,-1 1-1,1-1 1,1 1-1,3-1 1,4 0 815,-9 1 1,2 0 0,3 0-1,1 0 1,2 0 0,1 0 0,0-1-1,0 1 1,1 0 0,-1-1 0,-2 1-119,2 0 0,-2 0 1,1-1-1,-1 1 1,1 0-1,0 0 0,0 0 1,2-1-1,1 1 1,1-1-1,2-1 90,-11 3 0,1-1 0,1 0 0,1 0 1,0 0-1,2 0 0,-1-1 0,2 1 1,0-1-1,0 1 0,1-1 0,0 0 1,1 1-1,-1-1 0,0 0 0,1 1-19,-3-1 0,1 1 1,1-1-1,0 1 1,0-1-1,1 0 1,1 0-1,-1 1 1,1-1-1,-1 0 1,1 0-1,-1 0 1,0 1-1,-1-1 0,0 0 1,0 1-1,-1-1 1,-1 1 24,1-1 1,0 1-1,0 0 1,-2-1-1,1 1 1,-1-1-1,0 1 1,-1 0-1,1 0 1,-1-1-1,1 1 1,-1 0-1,1 0 1,0 0-1,0 0 1,1 0-71,1-1 0,0 1 0,1 0 0,1-1 0,-1 1 0,1 0 0,0-1 0,-1 1 1,0 0-1,0 0 0,0 0 0,-1 0 0,-1 0 0,0 0 0,-2 1 0,0-1 67,8 0 0,-2 0 0,-2 0 0,-1 0 0,-1 1 0,0-1 0,0 1 0,2-1 0,0 0 0,2 1 0,2-1 0,4-1-10,-17 3 1,2 0-1,0 0 1,2-1-1,1 0 1,0 1-1,1-1 1,1 0-1,1 0 1,0 0-1,1 0 1,0 0-1,0 0 1,0 0-1,1 1 1,0-1-1,-1 0 1,1 1-1,-1-1 1,0 1-2,-2 0 0,-1 0 0,1 0 0,0 1 0,-1-1 0,1 0 0,0 1 0,0-1 0,1 1 0,-1-1 0,1 1 0,0-1 0,1 1 1,-1-1-1,1 1 0,1 0 0,0-1 0,0 1 0,1 0 0,0-1 0,0 1 0,2 0-28,-8 0 1,1 0-1,1 1 1,1-1 0,0 0-1,1 0 1,0 1-1,1-1 1,0 0 0,0 0-1,1 1 1,0-1 0,0 0-1,0 1 1,0-1-1,0 0 1,-1 1 0,1-1-1,-1 1 1,0 0 0,0-1-1,-1 1 1,0 0-1,-1 0 1,0 0 0,-2 0-1,1 0 1,-2 0-53,6 0 0,1 0 0,-2 0 0,1 0 0,-2 1 0,1-1 0,-1 0 0,-1 1 0,0-1 0,0 1 0,0-1 1,-1 1-1,0 0 0,0 0 0,-1-1 0,1 1 0,-1 0 0,0 0 0,0 1 0,0-1 0,0 0 0,-1 0-97,6 1 1,0-1 0,1 0-1,-1 1 1,1-1 0,-1 1-1,0 0 1,0-1 0,-1 1-1,0 0 1,-1 0 0,0 0-1,-1 0 1,-1 0 0,-1 0-1,0 0 1,-2 1 0,-1-1-1,-2 0 174,13-1 0,0 1 0,-2-1 0,-1 1 0,-1 0 0,-2-1 0,-1 1 0,-1 0 0,-2 0 0,-2 0 0,-1 0 0,-2 0 0,12 0 0,-4 0 0,-2 0 0,-2 0 0,-3 0 0,0 0 0,0 0 0,5-1 0,1-1 0,-1 1 0,1 0 0,0 0 0</inkml:trace>
  <inkml:trace contextRef="#ctx0" brushRef="#br0" timeOffset="79254">5140 17354 14585,'61'-2'247,"0"1"1,1-1-1,-1 0 1,1 1-1,-5-3 1,2-1 0,2-1-1,0 0 1,1-1-1,0 0 1,-1 0-1025,-1 1 0,-1-1 1,0 0-1,1 0 1,-1 0-1,2-1 1,1-1 777,-1 0 0,2-1 1,1 0-1,0-1 1,0-1-1,0 1 0,-2 0 1,-1 0-142,-1 0 1,-3 0-1,0 0 1,-1 1-1,2-2 1,2 1-1,3-2 146,-9 2 0,2 0 0,2 0 0,1-1 0,1 0 1,2 0-1,0-1 0,0 0 0,0 1 0,1-1 0,-2 1-22,-1 0 1,-1 0 0,0 0 0,1-1 0,0 1 0,0 0 0,0 0 0,1-1 0,1 0 0,0 1 0,0-1 0,2 0 18,-3 0 0,2 0 0,1 0 1,0 0-1,1 0 0,1-1 0,0 1 1,0-1-1,-1 1 0,0-1 0,-1 1 1,-1 0-1,-2 0 0,-1 1-94,5-2 1,-2 1 0,0 0 0,-2 0 0,0 0 0,0 1 0,-2-1-1,0 0 1,-1 1 0,0 0 0,-1 0 91,5-2 0,0 1 0,-1 0 1,-1 0-1,0 0 0,-2 1 1,-2-1-1,-3 2 0,-1-1 96,11-2 1,-5 1-1,-2 1 1,-1-1 0,2 0-233,2-2 0,2 0 1,0 0-1,-4-1 1,-3 0 134,8-5 0,-4-1 0,-2 2 0,-2 4 0,-1 1 0,-12-1 0,-7-10 0</inkml:trace>
  <inkml:trace contextRef="#ctx0" brushRef="#br0" timeOffset="82222">5949 18078 12983,'-9'0'1154,"2"0"-268,7 0-158,4 36-168,12-4-420,-5 2 0,3 2-275,4-5 1,1-1 201,0 3 0,-1 1 39,0-1 1,-1 1-79,-3-3 0,-1 0 51,10 23 190,-7-11-191,-4-11 34,-4-12 471,-4-10 841,-3-13-1234,-20-34-168,0-6-16,-8-12 0,-3-5-308,10 14 0,0 0 298,2 4 0,0-2 0,2-2 4,4 0 0,2-2 0,5 2-89,7-14 0,8 1 44,10-3 1,9 7 32,1 22 1,5 9 0,4 10 0,-1 9-34,11 25-34,-29 13 1,-7 9-6,-9 12 0,-9 4 69,-1-13 0,-2 2 0,-3-3 15,-6 11 0,-2-6 0,1-14 0,0-6 0,3-4 0,8-8-157,3-7 56,18-2 68,26-4-303,-4 0 0,2-1-208,0-2 1,1 0 114,5 1 1,-1 0-2328,18-2 2794,-3-2 1,-27 2 0,-10-2 0</inkml:trace>
  <inkml:trace contextRef="#ctx0" brushRef="#br0" timeOffset="82491">6632 18190 16602,'9'-37'313,"-1"0"1,0 1 0,0 4-258,7-9 393,-4-2-23,-16 18-270,-20 21-32,-4 28-68,-9 26 11,15 6-45,7 3 23,8-3-56,14-23 0,6-1-1149,10-8 0,6-4 1160,17-1 0,2-4 0,13-2 0,0-17 0</inkml:trace>
  <inkml:trace contextRef="#ctx0" brushRef="#br0" timeOffset="82805">6911 18089 17050,'33'19'146,"0"-5"-90,12-9 11,1-26-45,-17 2 1,-1-4-1,12-29 0,-22 22 1,-2 1 0,0-6 44,-7 8 56,-3 12-213,-3 7-951,8 8-6882,12 16 7923,1-3 0,-3 5 0,-11-12 0</inkml:trace>
  <inkml:trace contextRef="#ctx0" brushRef="#br0" timeOffset="82938">7482 18017 13913,'0'4'0,"0"0"0,0-4 0,0 0 0</inkml:trace>
  <inkml:trace contextRef="#ctx0" brushRef="#br0" timeOffset="83072">7426 17718 8557,'0'0'0</inkml:trace>
  <inkml:trace contextRef="#ctx0" brushRef="#br0" timeOffset="83306">7634 17647 18205,'-29'19'509,"0"-1"1,-14 16-432,48-9-78,34 6-504,-10-10 0,0-1 431,1-2 1,0 0-29,17 17 101,-33-9 22,-13 13-3563,-17-9 3541,2-3 0,-2-15 0,10-12 0</inkml:trace>
  <inkml:trace contextRef="#ctx0" brushRef="#br0" timeOffset="83588">7952 17785 16255,'4'-2'1389,"-1"1"-1120,-3 1-661,54-48-1054,-29 18 1183,6 0 0,-4 1 263,-19 6 560,-20 16 874,-19 11-615,-10 27-685,0 18-123,15 4-11,18-1-807,24-22-9024,40-6 9734,9-11 0,-6-6 0,-22-7 1</inkml:trace>
  <inkml:trace contextRef="#ctx0" brushRef="#br0" timeOffset="83989">8633 17511 18261,'-41'11'455,"-1"1"1,5 0 0,3 4-361,8 8 0,7 4-95,-3 24 0,39 1-56,11-36 0,7-7-191,1-8 1,2-6 33,4-4 0,-3-6 180,10-23 49,-22 3 1,-5-8 33,-5-11 1,-5-7-473,-7 9 0,-2-4 0,-4 2 573,-6-15 0,-7 4 17,-7 3 1,-8 10 71,3 26 1,-6 9 33,-15 11 1,-2 13-186,2 18 1,3 11-72,14-4 1,1 5 0,7 0-339,0 17 0,14 1 320,16 1 0,14-7-6,11-17 1,7-6-264,7 0 1,4-4-315,3-3 0,6-3-1027,-6-3 0,5-3 1,0 0 1609,3-3 0,1-1 0,-4-1 0,-12 1 0,-3-1 0,-2-1 0,10-2 0,0-1 0</inkml:trace>
  <inkml:trace contextRef="#ctx0" brushRef="#br0" timeOffset="84522">9947 17446 18395,'11'38'127,"0"0"0,11-8 0,4-6-93,37-2-23,-25-20 0,0-5-11,17-11-73,-24-2 0,-5-6 107,7-33-23,-24 18 0,-6-2 23,-15-20-34,-16 6 78,6 30-89,2 9-1009,10 22 1020,17 12 0,-4-2 0,11 0 0</inkml:trace>
  <inkml:trace contextRef="#ctx0" brushRef="#br0" timeOffset="84739">10459 16921 19146,'-6'-4'415,"1"0"-135,-4 54-202,12-11-300,-4 3 0,1 3 267,16 19-314,-1-18 0,5-1-2510,6-8 0,3-4 2779,0 1 0,-1-6 0,17 1 0,-23-25 0</inkml:trace>
  <inkml:trace contextRef="#ctx0" brushRef="#br0" timeOffset="84906">10786 16959 18765,'-7'0'89,"-16"39"-55,16-6-51,-4 11 0,3 5-952,13-10 0,4-2-527,-3 1 0,3-3 1496,19 21 0,-14-38 0,-4-8 0</inkml:trace>
  <inkml:trace contextRef="#ctx0" brushRef="#br0" timeOffset="85038">10771 17277 16042,'42'-32'0,"0"0"0,-8 6 0,-1 0 0</inkml:trace>
  <inkml:trace contextRef="#ctx0" brushRef="#br0" timeOffset="85171">11137 17098 13140,'0'0'0</inkml:trace>
  <inkml:trace contextRef="#ctx0" brushRef="#br0" timeOffset="85493">10231 18213 16053,'28'48'-2010,"0"-1"1,-6-9 0,1-6 2009,21-2 0,-26-22 0,-4-6 0</inkml:trace>
  <inkml:trace contextRef="#ctx0" brushRef="#br0" timeOffset="85789">10561 18246 18440,'-7'53'325,"10"-12"-325,17-38-1076,27-21-381,-2-16 1132,-3-17 471,-19 8 493,-27 12-415,-8 23-213,-13 5-22,-2 11-415,-7 14 426,15 2 0,1-2 0,17-12 0</inkml:trace>
  <inkml:trace contextRef="#ctx0" brushRef="#br0" timeOffset="86022">10856 18095 19964,'3'63'-796,"0"-16"404,39-29-67,-16-8-24,-8 8-625,-13-2 1108,-11-2 0,1-4 0,-4-10 0</inkml:trace>
  <inkml:trace contextRef="#ctx0" brushRef="#br0" timeOffset="86222">11068 17901 21611,'12'59'-396,"-1"0"0,-4-11 0,3-4-41,9-13 0,1-4-918,-2 12-4203,-19 14 5558,-15-13 0,2-5 0,-4-20 0</inkml:trace>
  <inkml:trace contextRef="#ctx0" brushRef="#br0" timeOffset="87538">15281 17724 16826,'42'1'250,"-1"0"0,9 1 1,2 0-167,10 1 0,4-1-1870,-10 0 0,3-1 1,2 0 1885,-7-1 1,2-1 0,2-1 0,2-1-36,-5 1 0,0-1 0,2-1 0,4-1 0,5-1-137,-11 0 1,4-1 0,3-1 0,3 0 0,1-1-1,2 0 1,1-1 0,1 0 0,0 0 96,-12 1 0,1 0 0,1-1 0,1 0 0,1 0 0,1 0 0,0 0 0,0-1 0,1 0 0,0 1 0,0-1 0,-1 0 0,1 1-33,-4 0 1,1 0 0,-1-1-1,1 1 1,0 0 0,0 0-1,1 0 1,-1-1 0,1 1-1,-1-1 1,1 1 0,1-1-1,-1 0 1,1 0 13,-1 0 0,1 0 0,1 0 0,0-1 0,1 0 0,0 1 0,0-1 0,-1 0 0,1 0 0,-1 0 0,0 1 0,-1-1 0,-1 1 0,-1-1 0,-1 1-75,4-1 0,-1 1 0,0-1 1,-2 1-1,0-1 0,-1 1 1,0 0-1,0-1 0,0 1 1,0 0-1,1-1 0,1 1 75,1-1 1,1 0-1,0 0 1,0 0 0,1 0-1,-1 0 1,1-1-1,-1 1 1,1 0 0,0 0-1,0 0 1,0-1-7,-4 2 1,-1 0 0,0-1 0,0 1 0,0 0 0,0 0 0,0-1 0,1 1 0,1-1-1,1 0 1,1 0 0,2 0 0,1-1 5,-10 2 1,2 1-1,0-2 1,1 1-1,1 0 1,1-1-1,1 0 1,0 0-1,1 0 1,0 0-1,0 0 1,1 0-1,0 0 1,0 0-1,0 0 1,1 0-1,-1 0 1,0 0-1,-1 0-5,-3 0 0,0 1 0,0 0 0,1 0 0,-1-1 0,0 1 0,0 0 0,1-1 0,-1 1 1,1 0-1,0-1 0,1 1 0,-1-1 0,1 1 0,1-1 0,0 1 0,0-1 0,0 1 0,2-1 1,-1 1-1,2-1-1,-6 1 1,1 0 0,1 1 0,1-2 0,0 1 0,1 0 0,0 0-1,1 0 1,0-1 0,0 1 0,1 0 0,0 0 0,-1-1 0,1 1 0,0 0-1,0 0 1,-1 0 0,0 0 0,0 0 0,-1 0 0,0 0 0,-1 1-1,-1-1 1,0 1 0,-1 0 0,-1 0-1,8-1 0,0 0 0,-1 0 0,-1 0 0,0 0 0,-1 0 0,0 1 0,-1-1 0,0 1 0,0 0 0,-1 0 0,1 0 0,-1 0 0,-1 0 0,1 1 0,0-1 0,-1 1 0,1-1 0,-1 1 0,1 0 0,3 0 0,1-1 0,0 1 0,0 0 0,-1 0 0,1-1 0,0 1 0,-1 1 0,0-1 0,0 1 0,-1-1 0,-1 1 0,0 0 0,-1 1 0,-2 0 0,0 0 0,-2 0 0,-1 0 0,11 0 1,-4 1 0,-1-1 0,-2 1 0,-1 1 0,-1 0 0,0 0 0,1 0 0,0 0 0,1 1 0,2-1 0,2 0-15,-8 1 1,1 0 0,2 1-1,0-1 1,0 0 0,2 1 0,0-1-1,0 1 1,0 0 0,1 0 0,-1 0-1,1 0 1,-1 0 0,0 0 0,0 1-1,-1-1-35,2 1 0,1 0 1,-1 0-1,-1 0 1,1 0-1,0 1 1,-1-1-1,1 1 1,0-1-1,0 1 1,1 0-1,0 0 1,0-1-1,1 1 1,0 0-119,-2 0 0,1-1 0,1 1 1,1 0-1,0 0 0,1-1 1,0 1-1,0 0 0,0 0 0,0 0 1,-1 0-1,-1 0 0,-1 0 1,-1 0-1,-1 0 0,-2 0 1,-2 1-51,8-1 0,-2 1 1,-1 0-1,-1 0 0,-1 0 1,-1 0-1,-2 0 0,0 0 1,-1 0-1,-1-1 0,-1 0 1,0 0-151,14 0 0,0 0 0,1 0 0,-3-1 0,-3 0 0,-5-2 0,-5-1 0,-7-3 492,10-9 1,-11-3 0,-6 1 0,-1 3 0,-12-3 0,-19-27 0</inkml:trace>
  <inkml:trace contextRef="#ctx0" brushRef="#br0" timeOffset="90438">10168 18481 9957,'-41'5'11,"-1"0"1,4-1-1,2-1-22,-11-6-12,5-4-2307,-8-9 2330,15 0 0,4 3 0,20 7 0</inkml:trace>
  <inkml:trace contextRef="#ctx0" brushRef="#br0" timeOffset="90571">9903 18539 11773,'36'2'0,"-1"0"0,22 0 0</inkml:trace>
  <inkml:trace contextRef="#ctx0" brushRef="#br0" timeOffset="91554">4042 4814 14294,'-51'20'549,"1"0"0,-4 2 0,0 1-303,-3 3 1,0 0-1116,-2 2 1,1 0 985,2 1 1,2-1-56,7-3 0,3-1 238,9-3 0,5-2-389,-4 8 465,42-9-297,46-11 47,-11-6 0,9-3 0,6-2 0,4-2-467,-4 0 1,5-3-1,3 0 1,3-2-1,-1 1 1,0 0 392,-6 2 1,-1-1 0,1 1 0,1-1 0,1 1-1,1-2 1,0 0-165,-5 0 0,1-1 1,1 0-1,1-1 1,0 1-1,0-1 1,-1 0-1,0 0 1,-3 1 140,1-1 0,-2 1 1,-1-1-1,-1 1 1,1 0-1,-1-1 0,1 1 1,1-1-201,2 0 1,2-1-1,-1 1 1,0-1 0,1 0-1,0 1 1,0-1-1,0 0 190,1 0 1,-1 0 0,-1 0-1,1 0 1,1 0 0,1-1-1,2 0 1,2-1-59,-12 3 0,2 0 0,1-1 0,1 0 1,1 0-1,1 0 0,0-1 0,0 1 1,0-1-1,0 0 0,0 0 0,-2 1 42,5-2 0,0 0 0,-1 0 0,1 0 0,-1 0 0,0 0 0,1 0 1,-1 0-1,1-1 0,1 0 0,0 0-65,-6 2 1,1-1 0,1 0 0,0 0 0,1 0 0,0 0 0,-1 0-1,1-1 1,-2 1 0,0-1 0,-2 1 0,-1-1 0,-2 1-238,12-4 0,-1-1 0,-2 1 0,0-1 1,-2 1-1,-2-1 0,-2 1 0,-3 0 1,-2 1 61,15-6 1,-3 1 0,-5 0-1,-5-1 1,-8-1-1098,2-6 1,-7-1 0,-24 3 1568,-37 0 0,-11 4 1,2-4-1,-27 9 1</inkml:trace>
  <inkml:trace contextRef="#ctx0" brushRef="#br0" timeOffset="91871">4229 4924 17521,'-40'14'-168,"1"1"0,16 7 372,46-19 1,29-9-1,14-4 1,0-1-777,-17 3 0,4-2 0,4-1 1,2-1-1,2 0 0,1-1 1,0 0-1,-2 1 624,-2 1 0,0-1 1,0 1-1,1 0 1,0-1-1,1 0 0,1 0 1,1-1-1,1-1-111,-6 1 0,1 0 0,1-1 0,2 0 0,0 0 0,0-1 0,1 0 0,0 0 0,-1 1 0,0-1 0,-1 1 0,-2 0 73,6-2 1,-1 1-1,-2 1 1,-1-1 0,1 0-1,0 1 1,1-1 0,2 0-1,2-1 1,3 0-32,-12 3 1,1 0 0,2 0 0,0-1-1,3 0 1,0 0 0,0-1 0,2 1-1,0 0 1,1-1 0,0 1 0,0 0-1,0-1 1,-1 1 0,1 0 0,-1 1 23,-1-1 0,0 1 0,-1 0 1,1 0-1,0 1 0,0-1 0,1 0 1,-1 0-1,1 1 0,0-1 0,1 0 1,0 0-1,0 1 0,1-1 0,1 0 1,0-1-1,0 1-51,-8 1 0,1 0 1,0 1-1,1-1 1,0-1-1,1 1 1,0 0-1,1 0 1,0-1-1,0 1 0,0-1 1,0 1-1,1 0 1,-1-1-1,0 1 1,0 0-1,0 0 1,0 0-1,-1 0 1,0 0-1,-1 0 0,0 1 44,3-1 0,0 0 0,0 0 0,0 0 0,0 1 0,1-1 0,-1 0 0,0 1 0,-1-1 0,1 1 0,-1-1 0,-1 1 0,1 0 0,-2 0 0,0 0 0,0 0 0,-1 1 0,-1-1 0,-1 1 0,-1-1-18,11-1 0,0 0 1,-2 0-1,-1 0 1,0 0-1,-1 1 1,-1 0-1,-1-1 1,0 1-1,0 0 1,-2 0-1,1 1 1,-1-1-1,-1 0-39,9-1 0,0 0 0,-1 0 0,0 1 0,-1-1 0,-1 1 0,-1-1 0,-2 2 0,-2-1 0,-2 1 0,-2 1-60,6-1 0,-3 0 0,-3 2 0,-2-1 0,0 1 0,-1 0 1,0 0-124,5 0 1,0-1 0,-1 1 0,0 1 0,-2-1 0,0 1-206,4 0 0,-2 0 1,0 0-1,-1 1 1,2 0 444,7 1 0,2 0 0,-1 1 0,-3 1 0,-7-1 0,-4 0 0,-5 1 0,0 0 0,7 2 0,0-1 0,-1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35:28.69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5475 3475 15583,'-2'40'11,"-1"0"0,3-2 0,4-2-11,21 17 0,-2-23 0,3-4 0,14 8 0,17-6 0,-15-22-22,17-32-23,-31 6 0,-3-6 56,3-16 1,-3-7-1,-6-7 0,-4-2 22,-5 10 1,-3 2-34,0 4 0,0 4 112,3 5-101,-2 16-11,-1 15 68,-2 46-57,-2-10 0,-1 4-11,1 4 0,1 1-249,0 5 1,2-2 248,0-13 0,3 0 28,4 17 0,2 3-28,-3 3 0,0 4 0,-4-13 0,0 3 0,-2-3 17,0 9 0,-1-4-1,-4-8 1,-2-5-17,1-1 11,-1-15 68,-2-11-68,-3-9-22,-2-11-191,-9-15-784,6-8 475,0-3 74,15 5-258,9 5 325,29-21 392,-13 17 1,1-3 285,9-9 0,0-1 247,-4 3 0,-2 1-90,-10 9 0,-3 3 409,1-6-359,-17 24-179,-4 5-336,0 19 34,9 12-34,2 5-45,12 2-583,4-17 628,16 3 0,-22-12 0,6 1 0</inkml:trace>
  <inkml:trace contextRef="#ctx0" brushRef="#br0" timeOffset="171">6775 3967 16658,'6'3'-3395,"-1"-1"3395,-5-2 0,0 0 0</inkml:trace>
  <inkml:trace contextRef="#ctx0" brushRef="#br0" timeOffset="433">5071 5653 15347,'0'-46'1177,"23"-3"-1049,1 16 1,7-6 0,7-2 0,3 2-1056,6 3 1,4 1 0,6 1 0,2-1-1,3-1 865,-11 8 1,3-2-1,3 0 1,1 0-1,2 0 1,-1 0-1,0 2 1,-1 1-338,-4 2 0,0 1 0,0 0 0,0 1 0,0 1 1,1 0-1,-1 1 0,1 1-342,1-1 0,2 1 0,0 1 0,0 0 0,-1 1 0,-1 0 0,-2 3 1,-3 0 741,10-1 0,-2 3 0,-2 1 0,-3 1 1,-5 0-1,8-1 0,-6 1 0,-3 2 0,3 1 1,0 0-1</inkml:trace>
  <inkml:trace contextRef="#ctx0" brushRef="#br0" timeOffset="1034">6341 6584 15325,'14'52'-453,"0"1"0,0 0 1,-1-4-1,0 1 0,-2-5-1855,-2 1 0,-1-2 2308,-2 6 0,-1-4 0,1 7 0,-3-8 0</inkml:trace>
  <inkml:trace contextRef="#ctx0" brushRef="#br0" timeOffset="1469">6605 10054 17095,'46'-22'33,"0"1"1,0-1 0,8-1 0,-1 4-68,-1 5 0,-4 8-391,11 21-63,-34 14 1,-10 11 531,-16 19 1,-13 7-653,0-6 0,-5 3 0,-3-2 757,0-7 0,-4-1 1,0-2-20,0-2 1,-2-2 0,4-4-92,2-5 1,4-3-40,-2 19 0,11-20-594,54-16-230,-5-21 1,7-4 823,-1 4 0,4 1 0,-3-3 0,2-4 0,-4 0 0,-5 6 0,1 1 0</inkml:trace>
  <inkml:trace contextRef="#ctx0" brushRef="#br0" timeOffset="1867">7305 12239 16502,'3'4'291,"0"-1"-123,46-45 112,-12 17-286,16-5 1,6 4-107,-16 22 0,-1 7-361,0 2 0,-4 8 332,-8 11 1,-8 7 140,-12 3 0,-7 2 5,-3 3 1,-3 1 22,-3 0 0,-1-1 163,-3-1 0,-2 0 21,0-5 1,0 0-18,0 5 1,2-1-140,7 27-22,13-2-246,23-6 212,-11-31 0,1 1-11,15 25 0,1 7-72,-15-16 1,-1 3 0,-1 3-488,2 12 0,-2 5 0,-4-3 566,-6-11 0,-4-2 1,-3 0-132,-8 20 1,-8-6-656,-3-22 0,-3-5-1020,-1-4 1,-1-4 1809,-19 9 0,18-18 0,4-13 0</inkml:trace>
  <inkml:trace contextRef="#ctx0" brushRef="#br0" timeOffset="2803">13954 2506 14764,'-1'-5'371,"1"2"-315,-27 33 0,-8 25 11,19 1 0,3 7-1265,-1-15 0,-4 5 0,3 1 1,5-3 1215,8 3 1,5-1 0,4-3-1,3-4 1,3-1 0,4-8 656,8-6 0,7-9-574,16-2 0,6-10-57,2-14 1,2-11 499,-15-2 0,1-5 0,-5-6-272,-5-8 1,-5-6 0,-9-4-443,-10-3 1,-9-2 0,-5 1 191,-9-13 0,-9 5-22,-15 5 0,-7 9-163,7 18 1,-3 7-450,-11 3 1,-1 8 611,10 13 0,3 4 0,-27-3 0,35 20 0</inkml:trace>
  <inkml:trace contextRef="#ctx0" brushRef="#br0" timeOffset="3469">20245 2297 16546,'2'36'22,"0"0"1,2 0 0,3-2-23,19 23-802,-4-17 1,3 2 801,4-2 0,0-1 0,-9-8 0,0-2 0,16 11 0</inkml:trace>
  <inkml:trace contextRef="#ctx0" brushRef="#br0" timeOffset="4001">24846 1971 17386,'21'-60'359,"6"7"-337,1 36 1,7 7-23,9 0 0,4 4-6,-1 1 0,2 4-228,1 7 0,-5 8 166,7 25-134,-30 4 0,-11 8 241,-19 7 0,-10 2 136,4-13 1,-4 3 0,-1-4-361,-13 9 0,-1-6 202,4-11 0,5-7-6,11-8 56,20-12 258,21-6-930,15-14 0,11-6-501,-4 3 1,3-1-1,2 0 977,1-2 1,1-1 0,-3 0-1,14-3 1,-8 3 0,0 2-1</inkml:trace>
  <inkml:trace contextRef="#ctx0" brushRef="#br0" timeOffset="7250">11381 5988 18138,'6'-36'134,"0"-1"0,18-22-134,34 44-17,-12 16 1,1 13 16,-9 19 0,-5 9 11,4-3 0,-8 5-583,-17 16 0,-13 1 572,-8-15 0,-7-1 28,-11 10 0,-4-2 115,7-12 1,1-3-228,-5-1 0,13-6-2807,35-10-773,19-34 3664,1-1 0,0-2 0,-1-4 0,-2 0 0</inkml:trace>
  <inkml:trace contextRef="#ctx0" brushRef="#br0" timeOffset="7536">12429 5792 17577,'-45'5'310,"0"-1"0,2 6 0,6 7-293,11 13 0,6 7-545,0 3 1,2 3 566,3 1 0,4 3-39,4 14 0,9 1 0,12-8 0,8-3-6,7 0 1,6-7-18,0-15 1,3-9 22,-1-13 0,-1-8 384,7-15-305,-8-25 128,-27 1-1686,-31 3-1322,-13 17 2801,-16 23 0,31-2 0,5 4 0</inkml:trace>
  <inkml:trace contextRef="#ctx0" brushRef="#br0" timeOffset="7836">12763 5947 19291,'47'-21'-566,"0"0"0,-1-1 1,10-6-1,-7 8 566,-2 18 90,-32 14 279,-23 11-151,-3 10 1,0 5-185,-2 6 0,0 3-371,1 10 1,6 1 336,18-9 0,3-4 0,0 6 0,23-28 0</inkml:trace>
  <inkml:trace contextRef="#ctx0" brushRef="#br0" timeOffset="8334">13804 5656 18406,'-38'19'172,"1"-1"0,-2 16 0,7 7-150,17 0 0,10 4-16,7 2 0,8-2-6,20 9 33,32-30 12,-10-36 0,-20-6 0,-3-7 27,-7-6 1,-6-5-73,-1-8 0,-7 1-11,-20-22-157,-23 22-448,-8 31-695,-5 26-639,-2 18 572,25-5 0,2 4 1151,-1 6 1,3-1 0,-5 7 0,9-6 0</inkml:trace>
  <inkml:trace contextRef="#ctx0" brushRef="#br0" timeOffset="8917">11820 8937 13678,'-4'3'2846,"1"-1"-2376,16-40-167,1 20-146,16-28-135,-1 37-11,3 10 6,-9 20 0,-3 10-17,4 30-464,-9-7 1,-5 5 469,-9-6 0,-5 3 31,-2-6 0,-4 4 1,1-3-46,-2 14 1,-1-2 29,-3 0 1,4-6-23,11-2-639,22-50-1422,21-31 2061,5-17 0,-2-2 0,-2 3 0,-10 7 0,0-1 0</inkml:trace>
  <inkml:trace contextRef="#ctx0" brushRef="#br0" timeOffset="9234">12415 8951 18686,'1'-40'175,"0"-1"1,3 2 0,6 6-176,35-2-34,5 12-44,-3 10-34,-8 20 0,-14 21 112,-17 12 0,-8 8 0,-10 10 0,-5 2-487,5 1 1,-3-1 497,-5-2 0,1-6 0,5 5-22,17-18 11,30-46-45,-9-18 1,-1-8 44,2-2 0,-4-2 0,-2-9 0,-7 1-191,-6-5 68,-23 18-606,-9 15-3730,-38 33 4459,12 5 0,3 4 0,28-9 0</inkml:trace>
  <inkml:trace contextRef="#ctx0" brushRef="#br0" timeOffset="9501">13195 8734 16949,'-39'4'366,"0"1"0,-2 4 0,6 3-344,8 12 487,6 10-509,41-5 78,9-8 0,6 0-72,6 2 0,2 1-46,3 8 1,-4 2-62,-10-7 1,-9 1-887,-13 31-3943,-33-18 4930,-14-11 0,12-13 0,2-12 0</inkml:trace>
  <inkml:trace contextRef="#ctx0" brushRef="#br0" timeOffset="9651">13264 8649 18328,'53'-20'-1438,"0"1"0,-2 0 0,-2 6 1438,17 13 0,-28 0 0,-9 0 0</inkml:trace>
  <inkml:trace contextRef="#ctx0" brushRef="#br0" timeOffset="9917">13923 8552 19650,'-24'48'97,"0"1"0,2-4 0,9-5-63,29 0-12,14-11-22,17-11 34,-6-17 0,2-8 10,0-12 1,-3-6-28,2-8 0,-4-5-29,-11 3 1,-8-2-45,-17-30-324,-21 34-1884,-37 20-913,21 29 1,-1 8 3176,-1-1 0,2 2 0,8 3 0,6 0 0,1 4 0</inkml:trace>
  <inkml:trace contextRef="#ctx0" brushRef="#br0" timeOffset="10499">12109 12164 16804,'14'-33'201,"1"1"1,16-8 0,8 5-225,9 15 1,4 5-516,-2-3 0,0 5 538,-2 14 0,-7 11 11,-4 28 115,-30 11 1,-12 10 123,-5-17 0,-5 1 1,-2 1-106,-2 6 1,-1 1 0,-2-4-192,-9 7 0,1-6 46,8-17 0,5-8 0,8-11 45,11-8 454,13-5-465,29 6 80,-13 7 0,0 6-114,5 10 0,-3 4 0,-7 2 0,-6 2 33,-6 6 1,-7 0-241,-10-11 0,-4 0-3558,-2 6 0,-1-3 3765,-8 2 0,2-1 0,13-37 0</inkml:trace>
  <inkml:trace contextRef="#ctx0" brushRef="#br0" timeOffset="10784">12865 12457 18485,'-25'34'115,"0"0"1,2 2 0,11-2-60,40 1-56,8-5-17,-1-26 0,4-8-577,-6-2 1,-1-5 559,0-2 1,0-2-98,-3-3 1,-1-1 175,14-20-68,-20 5 23,-29-2-1087,-39 19-504,-1 6-1994,-17 20 3585,30 3 0,14-2 0,10-4 0</inkml:trace>
  <inkml:trace contextRef="#ctx0" brushRef="#br0" timeOffset="11134">13518 12061 19684,'44'0'-348,"0"1"1,-10 14 0,-8 8 347,-9 11 0,-9 6-284,-9 5 1,-7 0 294,-13 16 331,-7-8-253,3-10 72,8-9-138,26-15-23,26-4 11,7-8-22,8 5 11,-24 4 321,-8 19-287,-11 7-516,-7 2 482,3-22 0,-5-12 0,6-17 0</inkml:trace>
  <inkml:trace contextRef="#ctx0" brushRef="#br0" timeOffset="11434">14235 12280 18664,'-26'48'418,"0"1"1,0-6-1,11-5-396,28-8 1,14-9 89,22-10-79,13-6-33,-27-10 0,0-4 0,13-8 0,-2-7 73,-13-6 0,-4-4 5,2 2 1,-8-2-34,-27-26-1,-28 28-66,-5 20 0,-5 5-1284,5 5 1,1 3 1305,0 0 0,3 1 0,-4 8 0,31-7 0</inkml:trace>
  <inkml:trace contextRef="#ctx0" brushRef="#br0" timeOffset="12253">18097 5121 18821,'56'-23'15,"0"1"0,-2 1 0,0 10-55,3 22 1,-3 10-191,-14-7 1,-3 6-35,12 23 1,-14 10 291,-32-3 0,-14 2 358,-7 10 1,-7-3-610,-3-14 0,-3-5 340,1-12 1,4-7 337,8-12-96,15-11-201,39-20-214,-6 13 0,4 2 33,2-5 1,1 5-29,2 10 1,-4 7-119,4 20 113,-16 21 34,-11 8 27,-22-13 1,-7 2-247,0-4 1,-2 0 240,-1-4 0,0-3 0,-10 7 0,26-36 0</inkml:trace>
  <inkml:trace contextRef="#ctx0" brushRef="#br0" timeOffset="12567">19050 5257 19325,'30'-30'11,"-1"1"0,16 0 0,3 12-61,-7 24 0,-2 13 16,0 8 0,-8 9 51,-16 3 0,-9 4-430,-13 7 1,-8-1 501,-3-12 1,-2-4 90,2-1 0,1-2-113,-9 29-100,11-28-2657,50-20 2690,3-34 0,2-9 0,19 5 0,-25-1 0,-1 1 0</inkml:trace>
  <inkml:trace contextRef="#ctx0" brushRef="#br0" timeOffset="12834">19857 4967 17689,'-40'0'777,"-1"-1"0,-10 9 0,1 7-693,15 2 0,3 5-73,-3 6 0,10 2-78,22 20-90,29-22-156,33-14 43,-5-19 270,-19-2 0,0-2-89,13-5 66,-5 15 34,-28 21 1,-21 28-12,0 6-280,-4 5-1334,5-5-1031,11-10-4716,13-15 7361,16-15 0,-12-10 0,0-6 0</inkml:trace>
  <inkml:trace contextRef="#ctx0" brushRef="#br0" timeOffset="13102">20449 4988 17857,'-35'32'620,"1"1"0,3-5 0,6 1-418,5 14-12,44-18-55,40-19-130,-25-12 1,1-5-207,6-6 0,-3-4 201,7-18 79,-24-10-146,-55 13-286,-1 18 0,-4 5-56,-5 9 0,0 4-426,1 4 1,4 4-3010,-1 10 3844,16-2 0,9-8 0,9-3 0</inkml:trace>
  <inkml:trace contextRef="#ctx0" brushRef="#br0" timeOffset="14069">23765 4442 17398,'-6'47'179,"1"-1"0,9 11 0,10-1-128,8-15 0,9-3-35,16 3 1,5-6-672,-5-12 0,0-7 532,3-8 0,-2-8-224,16-13 546,-26-6 0,-4-6-171,-10-7 0,-4-2 422,3-3 0,-7-1 188,-16-14-503,-18 60-113,-4 29-11,9-1 1,2 3 4,4-5 1,3 2-96,0 13 1,7 0-1536,13-3 1,7-2-634,-4-1 1,5-5 2367,13-9 0,1-7 0,-4-9 0,-4-9 1</inkml:trace>
  <inkml:trace contextRef="#ctx0" brushRef="#br0" timeOffset="14434">24735 4499 20221,'2'-52'381,"14"9"-470,34 34-113,-3 5 0,3 5-224,-4 9 1,-3 8 240,1 8 0,-9 6 185,-18 1 0,-10 3-165,-15 6 1,-10-1 164,-3-11 0,-4-3 11,-18 18 11,12-10-44,15-12 44,14-8-11,30 0 12,12 2-23,7 4 0,-5 7 0,-27 2 363,-21 24-363,-11-24 0,-5 0-2404,0 0 1,-2-2 2403,-21 10 0,22-24 0,19-14 0</inkml:trace>
  <inkml:trace contextRef="#ctx0" brushRef="#br0" timeOffset="14617">25400 4599 19190,'11'1'90,"-15"62"-90,2-6-314,-1-11 1,3 0-2209,16 17 2522,10-32 0,-10-12 0,-2-11 0</inkml:trace>
  <inkml:trace contextRef="#ctx0" brushRef="#br0" timeOffset="14900">26055 4475 20020,'-48'36'414,"11"-5"-358,54-21 101,15-4-124,12-8 1,5-5-12,-12-1 1,0-2-23,14-4 0,-5-4 22,0-19-111,-29-11-314,-61 18-567,-1 29 1,-6 9 95,-3 4 0,1 8-1200,-6 13 0,6 5 2074,19-5 0,7-2 0,-4 6 0,11-8 0</inkml:trace>
  <inkml:trace contextRef="#ctx0" brushRef="#br0" timeOffset="16116">17946 8439 16053,'33'-39'328,"0"0"1,1 3 0,3 4-223,17 5 1,3 8-107,-2 4 0,-1 7 67,-1 10 0,-3 8-45,-15 3 1,-11 7 67,-23 44-45,-23-8-29,-4-20 1,-3-1-258,7-8 1,2-2-534,-15 20 774,36-27 0,28-18 23,19-3-23,-3 2 0,5 6-12,-1 10 1,-1 7 106,1 10 1,-6 6-244,-11 0 0,-9 4 164,-19 2 1,-8-1-17,-11 12-2555,-6-11 2555,4-18 0,8-12 0,5-12 0</inkml:trace>
  <inkml:trace contextRef="#ctx0" brushRef="#br0" timeOffset="16450">18912 8327 17409,'-11'37'11,"-1"0"0,7 27 79,55-27-169,-6-26 1,4-7-45,2-1 0,1-6-452,7-8 1,-2-7 445,-14-1 0,-2-5-39,7-8 0,-4-3 193,-15 8 1,-3 0 635,21-21-168,-46 26-258,-10 25-156,-7 17-67,0 14-1,2 20-11,7 7-1132,10-19 0,8-2 1132,14-10 0,2-2 0,2 22 0,18-33 0</inkml:trace>
  <inkml:trace contextRef="#ctx0" brushRef="#br0" timeOffset="16716">19969 8017 19101,'-2'-36'184,"1"0"1,10-25-185,24 41-106,2 13 0,3 7-298,17 15 214,-19 1 0,-5 7 145,-15 6 0,-9 7 84,-14 25 0,-9 5-208,2-23 0,-3 0 1,0 2 190,-1 4 0,-1 2 1,5-4-275,1 2 0,10-8-1306,30-2-241,5-40 1,5-12 1798,3-4 0,-3-4 0,9-6 0,-6 0 0</inkml:trace>
  <inkml:trace contextRef="#ctx0" brushRef="#br0" timeOffset="16968">20613 8001 18406,'-32'32'319,"0"0"1,0 0-1,0 7 1,12-3-309,24 7-11,51-24-34,-17-25 1,2-6-559,7 0 0,0-4 508,0-7 0,-1-4 84,8-11 0,-6-5 11,-25 6 1,-6 0-24,-3 2 1,-11 3 139,-52-3-352,16 30 0,-4 10-639,-19 17 1,-1 14-2003,21-1 0,3 6 1,0 1 2864,0 4 0,1 2 0,3-2 0,-1 13 0,8-5 0,12 4 0</inkml:trace>
  <inkml:trace contextRef="#ctx0" brushRef="#br0" timeOffset="18549">3727 16078 18026,'30'57'85,"1"1"1,-3-1 0,-2-3-92,-9-13 1,-2-2-1,-1 0 1,-2-1-181,-3-4 1,-1-2-285,4 19-124,-7-19 337,-2-17-909,-7-24 797,-7-21 369,-8-25 207,5 17 0,-1-2-331,-3-6 0,1-2 639,-1-3 1,2-2-64,3 4 0,1-2 0,1 3-284,1-4 0,3 2-101,0-11 0,7 5-67,21 7 0,10 33 0,10 12-219,13 22 1,3 14-55,-9-2 0,1 6 1,-3 6-196,-14-3 1,-2 4-1,-3 2 1,-2-1 467,2 6 0,-3-1 0,-7 0 0,-7 19 0,-11-6 44,-6-25 1,-7-4-11,-12 0 0,-6-7-594,-22 3-1132,17-15 0,0-8 1692,-16-23 0,23 11 0,10-10 0</inkml:trace>
  <inkml:trace contextRef="#ctx0" brushRef="#br0" timeOffset="18867">4370 15756 18608,'-6'66'70,"0"0"0,0 0 1,-1 0-1,4-13 1,1-2-1,2-1 1,3 0-69,5 3 1,4 0 0,3-2 0,1-3-560,3-1 1,3-4 0,3 1 567,7 10 0,4 2 1,-1-3-98,-6-9 0,-1-2 0,0-2 208,12 19 1,-8-7-112,-20-11 45,-52-57-39,4-4 0,-2-6-143,-6-4 1,1-2 136,-1-3 0,1-2-11,5 3 0,3-1-23,6 5 1,5 0-471,4-1 0,9-1-5254,31-25 5747,-3 27 0,3 4 0,23-8 0,-12 14 0</inkml:trace>
  <inkml:trace contextRef="#ctx0" brushRef="#br0" timeOffset="19117">5104 15502 20031,'-3'51'12,"1"-1"1,0 0 0,0 1 0,2 4 0,1 2 0,1 0 0,4 1-240,4 6 0,3 2 0,2 0 0,0-4-1464,2 5 0,0-3 1,2-5 267,0-12 0,2-4 0,0-8 1423,26 9 0,-20-23 0,-7-12 0</inkml:trace>
  <inkml:trace contextRef="#ctx0" brushRef="#br0" timeOffset="19553">5688 16316 17868,'-2'-4'1311,"0"2"-694,13-41-550,12-2-56,-12 11 0,0 0 57,9-21-68,-16 20 44,-30-1 46,-9 17-68,-18 28-33,15 13-34,15 24 45,18-14-44,18-7-35,9-9-705,42-13 431,-25-14 0,1-7 342,9-2 0,-2-3-81,-10-2 1,-5 0 360,14-17 291,-31 26-347,-9 9-213,-3 5-12,-1 27 47,8 11-35,3 5-390,13-6-2254,2-25 2644,4-6 0,-13-4 0,-5-1 0</inkml:trace>
  <inkml:trace contextRef="#ctx0" brushRef="#br0" timeOffset="19750">6168 15356 21812,'10'46'9,"0"-1"0,0 1 0,2-1 0,1 0 0,3-2-104,13 11 0,5 1-1476,-4-2 0,1 4 0,-3 2 1571,-4 0 0,-3 1 0,0-3 0,-1-11 0,1-2 0,-5-2 0,-5 8 0,0-1 0</inkml:trace>
  <inkml:trace contextRef="#ctx0" brushRef="#br0" timeOffset="20766">12755 14847 17790,'-5'39'11,"1"1"0,-1-1 0,3-1-465,5-4 1,3 0-1340,0 0 0,3 0 1793,4-2 0,0-1 0,4 4 0,-2-10 0</inkml:trace>
  <inkml:trace contextRef="#ctx0" brushRef="#br0" timeOffset="35799">18827 16132 19280,'-28'46'131,"0"-1"0,0 3 0,6 1-70,12 0 1,5 2-728,-1-5 0,2 2 1,2-2 648,4 1 0,2-1-118,2 9 1,8-8 174,12-23 1,5-12 48,28-31 146,-25-3 1,-5-7-119,-8-11 1,-7-2-17,-11-23-101,-23 29-191,-12 28-1668,-18 28 1859,13 9 0,4-2 0,20-4 0</inkml:trace>
  <inkml:trace contextRef="#ctx0" brushRef="#br0" timeOffset="36103">19086 16300 20871,'7'-37'-459,"8"7"123,19 25-337,19-1 315,-13 2 302,-4 0 56,-19 2-79,-16 2 79,0 2 68,1 7 44,1 8-23,1 13-89,4 27-1176,12 4 1176,-5-28 0,1-2 0,6 6 0,-1-20 0</inkml:trace>
  <inkml:trace contextRef="#ctx0" brushRef="#br0" timeOffset="36301">19661 16150 18406,'-4'34'-6,"-1"0"1,6 29-6886,32-7 6891,0-21 0,0-2 0,-17-25 0</inkml:trace>
  <inkml:trace contextRef="#ctx0" brushRef="#br0" timeOffset="36569">19939 16194 18362,'33'54'-6477,"15"-24"3933,14-42 2544,-7-16 4169,-32-19-1973,-16 13-1020,-32-14-1288,-19 31-2689,-21 19-998,13 16 3799,7 18 0,29-18 0,4-3 0</inkml:trace>
  <inkml:trace contextRef="#ctx0" brushRef="#br0" timeOffset="36867">18782 17233 17230,'-3'-5'857,"27"-24"0,16-6-538,-10 10 1,5 0-1175,8-9 1,6-5 0,1 3 906,-3 5 0,1 2 1,1 1-834,7-3 0,1 0 0,2 1 795,-12 8 0,-1 0 0,3 0 0,1 1-133,0 3 0,3-1 1,1 2-1,-1 0 1,-2 2-1051,4 1 0,-3 1 0,0 1 1,-1 1 1168,14-4 0,-1 1 0,-8 4 0,-8 5 0,-12 3 0,-22 2 0</inkml:trace>
  <inkml:trace contextRef="#ctx0" brushRef="#br0" timeOffset="45001">19078 17260 15504,'0'-6'2466,"0"1"-1974,0 5-436,-35 39-33,18-20-18,-5 6 1,0 1 50,5-6 11,-3 6 112,2-1-156,2-2-12,7-3 79,6 5-57,1-2-22,1 11 23,1-5-23,0 10 23,0-9 11,0-3 55,0-16 12,4-15-100,4-6 123,20-20-147,20 1-5,-15 13 0,2 6-263,28 21 224,-18 12 56,-24 22 0,-17-5-840,-13 17-7150,-8-10 7990,-4-6 0,4-21 0,9-17 0</inkml:trace>
  <inkml:trace contextRef="#ctx0" brushRef="#br0" timeOffset="45633">19299 17540 16053,'-8'-2'2790,"2"0"-2532,6 2-68,0 0-190,-7-34 11,14 17 101,-2-29-112,20 24 56,3-1-44,6-1 33,1 1-34,1 4-44,3 4-2,-16 10 226,-4 18-11,-17 3-102,-4 9-33,-2-7 0,-4 1-23,4-7 213,-1-2 23,5-8 22,-1-2-168,0 0-90,-3-4 1,-1 1-57,-7-3-11,-4 8 34,-6 20 11,6 0 0,3 14-34,11-13 23,3-1 11,14-10-33,2-2 66,15-9-66,1-4 66,5 0-100,2 0 56,1 2 11,-4 2 11,-1 14-33,-18 11-628,-9 14-784,-18-7 1434,-18-10 0,15-16 0,-7-5 0</inkml:trace>
  <inkml:trace contextRef="#ctx0" brushRef="#br0" timeOffset="45833">19578 17349 17678,'45'-29'-597,"-1"-1"0,4-10 1,-6 28-1</inkml:trace>
  <inkml:trace contextRef="#ctx0" brushRef="#br0" timeOffset="46134">19940 17302 16894,'-7'0'2140,"0"0"-1995,7 0-134,26-37-22,-7 28-112,21-28 45,-16 47 33,-5 29 78,-8 26 34,-6-22 1,-3 1-46,-1-8 1,-2-3 10,1 21-33,3-30-470,12-8-2052,15-17 2522,20-29 0,-20 13 0,-1-14 0</inkml:trace>
  <inkml:trace contextRef="#ctx0" brushRef="#br0" timeOffset="46417">20387 17141 20546,'-12'43'16,"0"1"1,0 0 0,-2 15 0,9-7-151,22-14-191,14-10 269,7-16 33,-5-14 1,1-6 22,0-11 0,0-5 0,-1 3 0,-3-4 6,-5-7 0,-7-1 27,-7-12-22,-19 2-11,-12 6-963,-37 7-4898,-8 27 5861,-1 15 0,27 6 0,24-1 0</inkml:trace>
  <inkml:trace contextRef="#ctx0" brushRef="#br0" timeOffset="53866">18865 14107 17745,'13'44'160,"0"1"1,-1 0 0,-1-2-161,-5-8 0,0-2-838,0 2 0,0-1-708,6 31-2734,3-7 4410,1-12 1,-6-20-1,-3-12 1</inkml:trace>
  <inkml:trace contextRef="#ctx0" brushRef="#br0" timeOffset="54050">19298 14340 12490,'-6'27'0,"1"-5"0</inkml:trace>
  <inkml:trace contextRef="#ctx0" brushRef="#br0" timeOffset="54383">19597 14052 19168,'11'-57'449,"10"6"-449,22 28-247,-1 13 0,3 4-465,-4 7 1,-1 8 341,1 12 1,-7 9 509,-15-1 0,-10 3-144,-13 13 0,-10 1 312,-3-9 0,-3-1-146,1 0 0,-1 0 45,3-3 1,0-1 102,0 2 0,3-3-310,0 10 105,12-10-105,18-23-325,15-22-358,9-8-259,8-15 146,-21 16 1,-1 0-852,1 1 0,0-1 1647,23-17 0,-21 17 0,-10 6 0</inkml:trace>
  <inkml:trace contextRef="#ctx0" brushRef="#br0" timeOffset="55549">20392 13959 13218,'2'-4'3844,"-1"1"-2410,-1 3-1344,3 7 100,5 11-123,6 13-44,8 12-1,-4-8 0,2 1-1680,1-1 0,0 0-2012,0-1 0,-1-3 3670,15 13 0,-24-32 0,-2-8 0</inkml:trace>
  <inkml:trace contextRef="#ctx0" brushRef="#br0" timeOffset="56067">21214 13686 16748,'0'-4'2330,"0"1"-2296,0 3 100,-22-11-78,6 8-11,-19-8 247,-3 15-90,-5 10-146,-1 6 33,2 14 23,15 4-45,2 7-55,7 5-29,10-17 0,2 0-50,1 22 145,20-4-67,5-27 101,15-16-112,-3-19 68,4-5-46,4-13-22,-10 9 0,3 2-90,1 5 1,1 2-46,-1 0 1,-2 5-168,24 20 10,-30 14 281,-11 14 11,-8 8 11,-9 2 11,-6 1-123,-10 11-4234,-1-19 4335,2-6 0,9-25 0,6-14 0</inkml:trace>
  <inkml:trace contextRef="#ctx0" brushRef="#br0" timeOffset="56400">21770 13472 20154,'-29'56'179,"0"0"0,2 1 1,5 2-154,12-12 0,3 2 0,3-1-993,2-2 0,2 0 0,1-1 950,3 20 1,5-5-74,5-15 1,6-11 928,25-12-839,4-14 0,1-24 251,-20-5 0,-4-6-235,-9-5 1,-10-3-34,-13-2 1,-12 4-343,-23 13 1,-8 12-79,-3 7 0,-2 11-53,-5 12 0,5 8-1667,17 1 0,6 4 2157,2 3 0,5-1 0,-4 5 0,12-5 0</inkml:trace>
  <inkml:trace contextRef="#ctx0" brushRef="#br0" timeOffset="63766">25213 13302 18070,'18'48'45,"-1"-1"0,-1-3 0,1-3-79,9 10-919,-1-6-2217,-2-7 3170,-5-9 0,-8-13 0,-4-8 0</inkml:trace>
  <inkml:trace contextRef="#ctx0" brushRef="#br0" timeOffset="64233">25696 13379 13454,'0'0'0</inkml:trace>
  <inkml:trace contextRef="#ctx0" brushRef="#br0" timeOffset="64700">25902 13091 15807,'16'-39'507,"0"1"1,1 1 0,5 3-379,15 3 0,3 5-129,-10 9 0,1 3 0,9-5 0,0 11 0,11 47 34,-24-1-23,-13-2 0,-5 4 45,-9 21 11,-6-22 0,-5 1-11,-1-3 0,-1-2-50,-1-2 0,0-2-6,-11 12-68,18-26 68,5-7 23,15-3 101,30 0-124,-11-1 0,2 0-6,0 0 1,-2 1 5,27 11 33,-39 4 191,-9 6-145,-17 6-427,-27 20 348,-13-17 0,7-1 0,8-24 0</inkml:trace>
  <inkml:trace contextRef="#ctx0" brushRef="#br0" timeOffset="64917">26584 12926 19000,'7'47'42,"1"0"0,0 0 0,1 11 0,2-1-42,-1-11 0,2 0 0,0-1-515,0 6 0,2-1-1062,0-6 1,1 3 0,0-4 1576,3 4 0,-1-2 0,1-1 0,-2-5 0,0-11 0</inkml:trace>
  <inkml:trace contextRef="#ctx0" brushRef="#br0" timeOffset="1.08314E6">24022 6019 12232,'51'2'459,"-1"-1"1,1 0-1,2-2 1,1-2-1,-1-1-164,-1-1 0,-1-2 1,2-1-1656,7-3 0,2-2 0,1-1 1477,-12 3 1,1-1 0,0-1 0,1 0-65,3 0 0,1 0 1,0-1-1,1 0 17,1 0 0,1 0 0,0-1 0,0 1-14,2-1 0,0 0 0,0 0 0,0 0-320,1-1 1,1 1-1,-1-1 1,0 0 302,1 0 0,0-1 1,0 0-1,-1 0 8,1-1 1,-1 0 0,0 0-1,-1-1-19,0 0 0,0 0 0,-1-1 0,-1 0-3,-1 0 0,-1 0 1,0 0-1,-1-1-22,-3 0 0,1 0 0,-2 0 0,0-1 19,-4 1 1,0 1-1,-1-2 1,1-4 43,7-5 1,1-4-1,-2-2 1,-5-5-37,-7-1 1,-4-3 0,-3-4 0,-2-3-291,-5 1 0,-2-4 0,-2-2 0,-4 0 0,-4 1 263,-5-3 0,-4-1 0,-6 1 0,-3 0-3,-4-2 0,-5-1 0,-3 2 0,-3 5 172,-5 0 1,-5 5 0,-6-1-134,-3 3 0,-6-1 0,-5 0 0,-3 3-39,9 12 0,-2 2 0,-2 1 0,-3 0 0,-2 1 0,-3 0-25,1 2 0,-3 1 0,-3-1 1,-2 2-1,-1 0 0,0 1 1,1 1-1,1 1 34,-3 0 1,1 1-1,-1 2 1,1 0 0,-1 2-1,-1 0 1,-1 2-98,3 2 1,-1 0 0,-2 2 0,0 0 0,0 1-1,0 2 1,3 0 0,1 2 81,-5 0 0,2 2 1,2 1-1,0 1 1,-2 2-1,-4 1-1,10 2 1,-2 0 0,-2 1 0,-1 1 0,-1 1 0,-1 0 0,1 2 0,0 1-1,1 2 7,-2 0 0,1 2 0,0 2 0,0 0 0,0 1 0,-1 2 0,0 0 0,0 2 0,-2 0-6,6-1 1,-2 2 0,-2 0 0,1 2 0,-2 0 0,1 1 0,1 0 0,1 2 0,1-1 0,2 1 0,2 0-2,-2 2 1,2 0 0,2 1 0,0 0 0,2 1 0,1 1 0,1 0 0,1 2-1,1 0-85,-8 7 1,1 3 0,1 0 0,2 2 0,3 0 0,3 0 0,6-1 91,1 4 0,5 0 0,3 1 0,4 0 0,1 1 74,-2 10 0,4 2 0,2 1 0,5-1-88,2-3 0,3 0 0,5 0 0,9 2 0,9-3 1,8 3 0,6-1-1,6-1 1,4-3-85,1-9 1,6-2 0,3-3 0,5 0 0,2-2 0,3 0-44,-7-8 0,4 1 1,2-2-1,2 1 0,2-2 1,1-1-1,0-1 0,-1-2 1,-1-1 29,3 0 0,-1-2 1,1-2-1,0-1 1,0-1-1,1-1 1,0-1-1,1-1 57,3-1 1,1-2 0,1 0 0,1-1 0,-1-2 0,-2 0 0,-1-2-1,-2 0-29,3 0 1,-3-2 0,-2-1 0,0-1 0,1 0 0,3-2-253,-7-1 0,3-1 1,1-1-1,1 0 0,0-1 1,-1 0-1,-3-1 0,-2 1 335,12-2 0,-3 0 0,-1-1 0,-2 0 0,0-1 0,0 1 0,2 0 0,-2 0 0,-6-1 0,-8 0 0,-1-5 0,1 1 0</inkml:trace>
  <inkml:trace contextRef="#ctx0" brushRef="#br0" timeOffset="1.08398E6">21153 4635 10541,'39'-29'24,"0"-1"1,0 1-1,-1 1 1,-1 1 0,-1 3-25,8 0 0,-2 2 5,-2 2 1,-1-3 447,11-14 1,-4-4 168,-21 7 0,-3-1-602,7-8 0,-8 0 165,-22 9 0,-9 1 129,-19-22-269,4 24 0,-4 0-752,-6-4 1,-3 0 801,-7-2 0,-5 2-62,15 10 1,-2 0 0,-4 2 8,-6 2 0,-5 0 0,-3 2 0,-2 2-42,5 5 0,-2 2 0,-2 2 0,-1 0 0,1 1 2,-2-1 0,-1-1 0,1 2 1,-2 1-1,0 3-553,-3 2 0,-2 2 0,0 2 0,1 2 0,2 0 579,-4 2 0,3 2 0,0 0 0,-1 2-313,11-1 0,-1 1 0,0 0 0,0 2 0,0-1 282,0 1 1,-1 0 0,1 1 0,-3 2 0,-1 2 0,4 0 0,-3 1 1,0 2-1,-2 2 1,0 0-1,-1 1 1,2 1-161,4-2 1,1 2 0,0 0 0,0 0-1,-1 2 1,0 0 0,0 2 0,-1 0 163,-1 1 1,-1 2-1,-2 1 1,0 1-1,1 1 1,0-1-1,1 1 1,1-1-1,3-1-79,-5 4 0,1-1 1,2 0-1,1 1 1,2-1-1,0 0 1,2 1 76,-3 3 0,0 2 0,1-1 0,3 0 0,2-1 0,4-2 161,-2 2 1,5-3 0,2 1 0,1 4-162,-4 8 0,1 5 0,3 1 0,6 2-14,6-2 0,5 1 0,5 2 0,6 2 20,7-4 1,5 3 0,4 1 0,4-2 0,3-3-10,5 3 0,5-2 1,4-2-1,6-4 3,0-8 0,6-3 0,2-1 0,3-3 0,-2-4 14,7 1 0,1-5 1,1-2-1,1-1-9,5 0 1,1-1 0,2-2-1,1-1-5,-11-5 0,1-2 0,0 0 0,3-2 0,4-1 31,-2-3 0,3 0 0,3-1 1,1-2-1,1-1 0,2-2 1,-2-1-27,-2-2 1,-1-2 0,1-1-1,1-2 1,0 0 0,2-2-1,1 0 1,1-1 19,-9 1 1,2-1 0,1 0 0,1-2 0,1 1 0,1-2 0,-1 0 0,-1 0 0,-1-1 0,-1 0 0,-1-1 15,3-1 0,-2 0 0,0-2 0,-1 1 0,-1-2 0,-1 1 0,0-2 0,0 0 0,0-1-16,4-3 1,2 0 0,-1-2 0,-1 0-1,-1-1 1,-2 0 0,-3 0 0,-3 0-2,9-6 1,-5 0-1,-2-1 1,-2-2 0,0-5 39,-10 5 1,0-2 0,-1-3 0,0-1 0,-2-2 0,-2-1 0,-3-1-45,0-8 1,-3-3-1,-3-1 1,-1-1 0,-2-1-1,0 1-50,1 1 1,0 0 0,-1-1-1,-2 0 1,-3 0 0,-5 0 8,-5 1 1,-4-1-1,-3 0 1,-3 1-1,-2 2 1,-2 3 20,-2-7 0,-4 3 0,-4 2 0,-1 2-12,-3 0 0,-2 1 0,-3 2 1,-3 2-107,-1 3 0,-3 2 0,-3 2 1,-2 2-133,-3 3 1,-2 3 0,-2 1 0,-2 4 44,-4 2 1,-1 2-1,-3 3 1,-1 3-247,-4 1 0,-1 4 0,-2 2 0,-1 2-320,-4 0 1,-1 3 0,-2 1-1,-1 3 772,9 2 0,-2 3 1,0 0-1,3 1 1,4-1-1,-5-1 1,5-1-1,1 2 1,5 3-1,0 0 1,0 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2:30:54.8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5368 6266 16311,'41'-21'1355,"-8"1"-1164,-36 10-113,-4-1-55,-5-2 56,-18-11-46,-17-1 40,12 11 0,-2 1-23,4 4 1,-1 2-7,-12 1 1,-2 4-34,7 5 1,1 3-7,-1-2 1,1 3-1,0 3 1,1 3-12,-6 5 1,1 3 5,8-4 0,-1 1-234,-12 7 0,-1 1 234,14-5 0,1 0 0,-17 10 0,-2 2-11,1 0 0,-1 2 3,12-6 1,-1 2-1,3-1 2,-7 6 1,4 0 5,7 0 0,3 1 0,12-8 0,0 2-6,-9 17 1,-1 3 5,8-13 0,0 2 0,0 1 7,-6 11 1,-1 3-1,1-2-429,6-9 0,1-2 0,0 1 422,2-1 0,0-1 0,3-2 0,0 3 0,2-2 0,0 1 0,0 0-166,2-1 1,-1 3 165,1 0 0,0 5 0,0 1 3,-3 7 1,0 2 0,-1 4-502,1-2 1,0 4 0,-1 0 0,1-2 497,3-8 0,-1-2 0,1 0 0,1 0 0,-1 0 0,0 0 0,2 0 0,0-4-6,2-2 1,1-2 0,1 2 1,-1 16 1,0 3-1,2 3 1,1-14 0,2 1 1,-1 1-1,1 3-35,0-1 0,0 2 0,0 2 0,0 0 0,0 1 38,0 2 0,0 1 0,0 0 0,0-1 0,1-1-419,0 4 0,0-1 1,0-2-1,0 1 419,0-2 0,-1 0 0,1-2 0,1-2 0,-1-1 0,1-3 0,2 4 151,3-1 0,1 4 0,2 2 0,0-2-154,2 1 0,0-1 1,2 1-1,1 2 3,-2-13 0,2 2 0,0 1 0,1 0 0,0-1 0,-1-3-258,4 13 0,0-2 1,0-2-1,0 0 258,1-1 0,-1 0 0,0-1 0,-1-3 0,-1 2 0,-1-2 0,0 3 38,0 0 1,1 3-1,0 2 1,0 0-39,0-1 0,1 0 0,0 1 0,1 3 0,-4-15 0,1 2 0,1 1 0,-1 0 0,1 0 0,0-1-25,3 10 1,0-1-1,0 1 1,1-3 0,-2-1 26,2 1 1,-1-1 0,1-2 0,-1-1-3,0-2 0,0 1 0,-1-3 0,1-3 54,-1-3 1,-1-4 0,3 3-52,6 13 1,2 4 0,2-1-4,-5-14 0,0-1 0,2 1 0,1 2-5,-2-3 1,3 3 0,-1 0-1,1-1 1,-1-2 73,2 2 1,0-2 0,-1-2 0,0 0-78,9 14 1,0-1 0,-2-5 10,-9-14 1,-2-3 0,2 1 97,8 11 0,3 1 0,-1 1-101,0-3 0,1 0 0,-1 0 3,1-2 1,-1 1 0,0-3 540,-3-5 0,0-2 1,-2-3-540,4 0 1,-2-4-6,1-1 0,2-1 22,0-3 1,1-1 233,1-1 1,1-2-235,1-3 0,3 0-11,-1-4 1,3 0-1,0 0-8,-1-2 1,1 0 0,2-1-4,17 2 0,4 0 0,-5-1 0,0 0 0,-1-4 18,-4-7 1,3-4 0,-6-4-14,-6-9 1,-2-5 9,-2 3 0,2-4 0,-4 1 539,1-7 1,-3 0-555,-2 1 0,-3 2 11,13-11 1,-2-1 438,0-2-428,-14 9 1,1-3-29,0-2 1,-1-3 5,8-12 0,-2-1 96,-9 11 1,-2-1-92,-2 0 1,-3 1-6,-6 11 0,-2-1 140,7-14 1,0-3-136,3-4 1,-1-1-6,1-2 0,0 0 186,0 0 1,1-1-187,-6 14 0,0-1 0,-1 1-520,4-8 1,-1-1 519,-2 8 0,1-2 0,-2 2-6,1-3 1,-2 1 132,-3 4 0,-1-2 1,0-1-125,-2-1 1,-1-1 0,0-2-4,1-12 0,-1-3 0,-1 3-921,-2 10 0,-2 2 0,0 0 921,-1 0 0,0 0 0,0 0 0,-1-3 0,0 0 0,0 2-94,1-9 1,-2-1 96,0-2 1,0-6 0,0 2-8,-1 12 0,-1 1 1,0 1-46,-1-1 0,-1 0 0,1 0 45,0 2 0,-1-1 0,0 4 4,-1-7 0,-2 2-102,2-2 0,-1-1 102,2 1 0,-1-3-8,0 5 1,1-3 0,-1-1 14,1 1 0,0-1 1,0-3-8,-1 6 0,1-2 0,-1 0 0,0 2 478,0-3 0,0 1 1,0 2-479,-1 1 0,0 2 0,0 1 0,-2-4 0,-1-1-5,-1 4 0,-1-3 0,-1-1 5,0-3 0,-2 0 0,0-3 3,1 6 0,0-2 0,-1-1 0,1 3-41,-1-4 0,0 1 0,0 1 34,1 3 1,0 0-1,2 4 4,-1-6 0,2 4-15,-1-4 0,1-1 15,1 2 0,-1-3 3,0 5 1,0-5 0,-2 0-4,0-1 0,-1 0 0,-1-3 3,0 8 0,0-4 0,-1 2 0,1 2 9,-2-4 0,0 3 0,0 1-12,0 4 0,-1 2 0,1 2 6,-1 0 0,0-1 39,1 4 1,-1-4 0,0 0-46,-1-2 0,0 0 0,-1-3-6,1 4 0,0-2 1,-1 0-1,1 2 59,-2-5 1,1 2-1,-1 0-53,1 2 0,-1-1 0,1 5 0,-2-5 0,-1 2 0,0 1 0,0 1 106,-1 2 0,-2 0-106,-9-13 0,-3-3 0,11 21 0,0 0 0,0-2 0,-6-8 0,-1-2 0,1 2 114,-4-10 0,2 4-108,2 2 0,4 3-12,8 14 0,2 0 153,-7-10 1,-1-3-70,-2-3 1,-1 0-12,0 1 0,0 1-50,-1 2 0,-1 2 27,-2 1 1,0 2-28,7 10 0,1-1-12,-7-8 1,1 2-6,-7-14 605,14 19 1,-1 0-600,1 4 0,-2 0-1,-5-4 1,-1 2-17,-15-9 383,2 14-383,17 14 1140,-3-1-1185,11 4-370,1-1-67,12 5-505,3 3-537,1 2-1109,0 1-3418,-2 2 6062,2 0 0,-1 0 0,1-1 0</inkml:trace>
  <inkml:trace contextRef="#ctx0" brushRef="#br0" timeOffset="900">2346 6065 15482,'2'-11'560,"0"2"-571,-2 9 11,0 0 22,-1 38 56,19 26-56,-9-15 1,0 2 5,5-1 0,1-2-23,-5-14 1,-2-4-6,-1 6 236,-6-27-1,0-24-223,-1-38-7,0 5 1,-1-4-6,1 2 0,0-1-225,1-6 1,0 4 235,8-12 347,14 7-369,11 32-11,13 39-62,-23 11 0,-3 6-348,-3 2 0,-3 2-139,-3 1 0,-3-1-572,-4 9 1261,-2 2 0,-3-23 0,0-1 0</inkml:trace>
  <inkml:trace contextRef="#ctx0" brushRef="#br0" timeOffset="1050">2465 6251 16804,'41'-37'-709,"0"0"1,-13 8 0,-4 6 0,2 8 0</inkml:trace>
  <inkml:trace contextRef="#ctx0" brushRef="#br0" timeOffset="1250">2833 5958 17846,'-57'31'740,"8"10"-740,38-2-415,19 8-750,12-13-1614,21-13-5065,4-17 7844,8-12 0,-22 6 0,-5-6 0</inkml:trace>
  <inkml:trace contextRef="#ctx0" brushRef="#br0" timeOffset="1434">3090 5993 16748,'-60'7'1131,"16"1"-1131,26 13-11,13 0-560,13 12-3194,26-10 3765,2-1 0,1-15 0,-18-7 0</inkml:trace>
  <inkml:trace contextRef="#ctx0" brushRef="#br0" timeOffset="1600">3310 5999 15997,'-6'0'1244,"1"0"-1255,5 0 11,-6 0 0,5 0 0,-5 0 0</inkml:trace>
  <inkml:trace contextRef="#ctx0" brushRef="#br0" timeOffset="2667">3821 5783 17857,'-13'39'-426,"16"-8"-739,26-8 1086,6-22 35,8-17 44,-11-11 0,8-22 89,-13 10 281,1-9 1434,-17 20-1624,-5 13-169,-10 18-22,-9 22 5,-1 12 0,1 7-67,3 6 1,2 2-170,-1 1 1,4 0 34,7-4 0,4-4-196,4-10 0,2-4 246,1 11 157,1-2 45,-17-27 1175,-17-9-681,-10-28-371,-8-15-146,11-9-22,14 0-392,41-8-40,-6 31 1,6 0 156,17-12 1,5 1-63,-8 11 1,0 3 235,1-1 0,-1 3 68,8-5 33,-15 4 145,-13 4 695,-13 0-459,-10 5-201,-5 1-180,0 4 629,1 5-641,4 1-179,1 1 416,2-3 436,22-27-706,-8 20-481,36-2-181,-12 41 539,0 6-325,-11 3-302,-22-16-707,-4-4-5187,-3-6 6689,0-6 0,0-4 0,0-2 0</inkml:trace>
  <inkml:trace contextRef="#ctx0" brushRef="#br0" timeOffset="2936">4817 5585 19583,'-61'7'101,"15"3"-224,43 4-404,24 6 135,17-1 268,16 1-44,-12-7 124,-16 0 44,-33 1 11,-34 14-1345,-8-2-2038,-4-2 3372,20-11 0,26-11 0,5-2 0</inkml:trace>
  <inkml:trace contextRef="#ctx0" brushRef="#br0" timeOffset="3275">2585 6805 17902,'46'-21'84,"0"0"0,-1 0 0,1 0 0,10 0 0,5-1 0,2 1 0,1 0 0,0 1-1028,-10 2 1,0 1 0,1 1-1,0-1 1,1 1 0,2 0 907,-2 1 1,3 0 0,1-1 0,0 1 0,-1 1 0,-1 0 0,-3 2-643,6-2 1,-2 2 0,-2 1 0,0 0 0,-1 0-934,11-1 0,0 0 1,-2 1-1,-2 0 1556,-7 2 0,-1 0 0,-2 1 0,-6 1 0,14-2 0,-9 1 0,14-2 0</inkml:trace>
  <inkml:trace contextRef="#ctx0" brushRef="#br0" timeOffset="3450">3830 6603 18966,'52'-16'-44,"0"1"1,0 0 0,1-1 0,0 1 0,-1-1 0,2 0 0,2 0 43,-1 0 0,2-1 0,2 0 0,-4 0 0,-6 3 0,-1-1 0,-5 2 0,1 0 0,15-3 0,0 0 0,-1 0 0</inkml:trace>
  <inkml:trace contextRef="#ctx0" brushRef="#br0" timeOffset="15516">7865 4260 16703,'60'-20'5,"0"0"1,-17 7 0,0 1 0,1 2-6,0 4 0,-1 2 0,4 0-1558,4-1 1,5 1 0,0 1 0,-3-1-524,0 2 1,-2-1 0,1 1 2080,12-1 0,1 1 0,-10 0 0,6 2 0,-26 0 0</inkml:trace>
  <inkml:trace contextRef="#ctx0" brushRef="#br0" timeOffset="15734">9048 4074 16838,'34'4'-1032,"0"1"1,18 8 1065,-48 15 482,-25 12-751,-7-2-1356,-6-2-2802,6-10 4393,20-13 0,3-6 0,4-2 0</inkml:trace>
  <inkml:trace contextRef="#ctx0" brushRef="#br0" timeOffset="16216">17840 3718 9745,'0'0'0</inkml:trace>
  <inkml:trace contextRef="#ctx0" brushRef="#br0" timeOffset="21049">4258 8163 16434,'43'-6'15,"-1"1"0,6-1 0,6 1 29,-4 1 1,8-1 0,3 0 0,-2-1-1126,-5 0 0,-3-1 0,4-1 0,6-2 1093,-8 1 1,5-1-1,5-2 1,1 0 0,3-1-1,0-1 1,-1 1 0,-2-1-210,0 1 0,-1-2 0,0 1 1,1-1-1,-1 0 0,2 0 1,0 0-1,1 0 58,-7 2 0,1 0 0,2 0 0,0-1 0,0 1 0,0-1 0,-1 1 0,0 0 1,-3 1-1,-2 0 85,10-2 0,-2 0 0,-1 0 0,-2 1 0,-2 0 0,-2 2 0,-4 0 0,15-2 0,-2 2 0,-9 1 0,-11 4 0,4 1 0</inkml:trace>
  <inkml:trace contextRef="#ctx0" brushRef="#br0" timeOffset="21451">4193 8445 15905,'61'-25'-120,"1"0"1,-1 0 0,-7 5 0,6-2 0,4 0 0,0-1 0,1 0 0,-3 2-499,-7 2 1,-1 1 0,-1 0-1,1 1 1,1-2 0,4 0 562,-2 1 0,3-2 1,1 0-1,2-1 1,1 1-1,-1 0 1,-2 1-1,-2 0-178,0 2 1,-3-1-1,0 2 1,-1 0-1,0 0 1,0 1-1,1-1-27,1 1 1,0 1 0,0-1 0,1 1 0,-1 0-1,1 1 1,-1 0-359,0 0 1,0 1 0,0 0 0,0 1 0,0 0 0,0 0 0,0 1 617,7 0 0,2 0 0,0 0 0,-2 1 0,-3 1 0,-5 0 0,2-1 0,-5 2 0,-2 0 0,-3 1 0,3 0 0,0 1 0,0 0 0</inkml:trace>
  <inkml:trace contextRef="#ctx0" brushRef="#br0" timeOffset="23832">8485 6018 8491,'-61'16'-104,"-1"1"0,1-1 1,-1 1-1,3 1 1,-1 1-1,3 0 1,6-2-1,-15 5 1,8-1-1,15-2 1,0 1-1</inkml:trace>
  <inkml:trace contextRef="#ctx0" brushRef="#br0" timeOffset="24917">10652 6319 11000,'-50'-32'244,"-1"1"0,1-1 1,-2 2-1,1 0 1,1 3-156,8 5 1,3 3 0,-1 0-381,-20-7 0,1 3 419,12 7 1,-2 2 50,-4 2 1,-6 0-1,-3 2-118,7 3 1,-2 2 0,-2 2 0,1-1-680,-3 1 0,0 0 0,-1 1 0,0 2 622,8 2 0,-1 1 1,0 1-1,1 2 1,2 0-3,-4 2 1,2 2 0,2 1 0,-2 0-1,-4 2 1,0 1 0,0 1 0,-1 0 5,1 0 1,0 1-1,0 1 1,-3 2-9,1 0 0,-2 3 0,-1 1 0,1 1 0,2 1-7,6 1 0,2-1 1,1 3-1,0 1 1,1 3 15,-4 4 0,-2 3 0,2 2 0,3 2 0,7 4-3,8 0 1,5 4 0,4 1 0,4 1-1,2-1-271,1 3 0,4-1 0,4 1 0,5 0 268,6 4 0,5 1 0,4-2 0,4-4-3,4 1 0,5-5 0,8-1-78,9-1 1,7 0 0,6-2 0,3-4 83,-4-10 1,4-2 0,3-3 0,1-1 0,0 0-54,1 0 1,0 0-1,1-1 1,0-3 0,2-3 70,-8-4 0,1-3 0,0-1 1,1-2-1,1-3 0,1-2 97,5-3 0,2-4 1,1-3-1,0-2 1,-1 0-1,-3 1-147,1 0 1,-4 0 0,0-1 0,3-2-1,4-3 113,-12 2 0,3-2 0,4-1 0,1-2 0,1 0 1,0-1-1,-2-2 0,-1 1 0,-3-2-22,4-2 1,-2-2 0,-1-1 0,-2 0 0,1-2-1,-1-2 1,2 0-47,-2-1 1,1-1 0,1-1-1,0-2 1,-2 0 0,0 0-1,-4-1 1,-2 1-81,2-3 0,-1 0 1,-4 0-1,-1-1 1,-4-1-1,-3-1 72,-1-3 0,-2-2 0,-4-1 1,-5 1-1,-6 2 0,-3-9 0,-8 1 1,-6 1 16,-5 2 1,-7 0-1,-3 1-28,-3 3 0,-4 0 0,-7 2 5,-6 1 1,-8 1 0,-4 1-1,-2 3-22,-4 2 0,-2 2 1,-3 2-1,0 1 111,0-2 0,-1 2 1,-1 1-1,-1 4-184,0 4 0,0 2 1,-1 4-1,4 2-160,-3 3 0,3 4 0,-1 1 26,0 0 1,-1 1 0,0 2-308,3 2 1,1 2 0,-2 2 692,-10 4 1,-2 3-1,9-1 1,10-2 0,4 0-1,-6 6 1,0 0 0</inkml:trace>
  <inkml:trace contextRef="#ctx0" brushRef="#br0" timeOffset="33999">14962 7794 8630,'55'-8'201,"-1"0"1,0 0 0,0 0 0,1 0-1,0 0 1,0-1 0,1 1-191,1 1 0,1-1 0,-1 0 1,1 1-600,-2 0 0,1 1 0,-1-1 0,-1 1 585,-3 0 0,-1 1 0,0 0 0,-2 0-94,9 1 0,-2 0 0,-3 1 144,11-1 1,-6 1-172,-18 2 1,-4 1 1019,3 0-885,-23 0 1886,-19 0-1381,-6 0 1802,1 1-2318,1 4 1387,12 4-1006,0 0-44,5-1-24,-4-5 359,-2-1-89,-1-2-4516,-3 0 3933,-3-7 0,3 5 0,-3-6 0</inkml:trace>
  <inkml:trace contextRef="#ctx0" brushRef="#br0" timeOffset="34433">14740 7625 13857,'60'-12'29,"1"-1"1,0 1 0,-7 2 0,3-1 0,0 0 0,0 0-53,1 1 1,1 0 0,-1-1 0,1 2-1273,2-1 0,0 0 1,-2 1-1,-3 1 1295,-2 1 0,-3 2 0,-5 0 0,0 0 0,-6 1 0,18-1 0</inkml:trace>
  <inkml:trace contextRef="#ctx0" brushRef="#br0" timeOffset="35082">20223 7300 14439,'51'1'-276,"1"0"0,2-2 0,4-1-31,0-1 1,5-1 0,3 0-47,-3-1 0,3 0 0,0 0 0,-4 1 0,0-1 1,-4 2-1,0-1 0,-1-1 0,0 1 0,0 0 0</inkml:trace>
  <inkml:trace contextRef="#ctx0" brushRef="#br0" timeOffset="46367">5158 7598 13835,'7'0'-2802,"-1"0"2802,-6 0 0,0 0 0,0 0 0</inkml:trace>
  <inkml:trace contextRef="#ctx0" brushRef="#br0" timeOffset="49449">12504 8701 13308,'0'-9'213,"0"2"-1434,0 7 1221,0 0 0,0 0 0</inkml:trace>
  <inkml:trace contextRef="#ctx0" brushRef="#br0" timeOffset="49917">21010 8044 6484,'0'0'0</inkml:trace>
  <inkml:trace contextRef="#ctx0" brushRef="#br0" timeOffset="60249">15067 13418 16804,'0'-7'314,"0"0"-6432,13 7 6118,-1-9 0,2 7 0,-5-7 0</inkml:trace>
  <inkml:trace contextRef="#ctx0" brushRef="#br0" timeOffset="60734">21526 11018 11526,'0'0'0</inkml:trace>
  <inkml:trace contextRef="#ctx0" brushRef="#br0" timeOffset="61235">26907 8895 13667,'0'3'638,"0"0"-392,0-3-3640,5 2 3394,-4 0 0,4 0 0,-5-1 0</inkml:trace>
  <inkml:trace contextRef="#ctx0" brushRef="#br0" timeOffset="62148">15726 13688 16400,'-3'4'191,"41"-9"-230,14-14 0,9-6-1505,-18 9 0,1 0 1,4-2 1038,-2-2 1,3-1 0,0-1 0,-1 1 504,10-5 0,-2 1 0,-5 2 0,-3 0 0,-3 2 0,-6 4 0,0 0 0</inkml:trace>
  <inkml:trace contextRef="#ctx0" brushRef="#br0" timeOffset="62567">20637 13255 17958,'60'6'-659,"0"-1"0,0 0 0,1-1 0,0 0 0,-1-2-204,-9-4 1,-2-2 0,1 0 154,7-1 0,0-1 1,-4 0-1,-2 0 1,-5 0-1,-6 0 1,0 0-1</inkml:trace>
  <inkml:trace contextRef="#ctx0" brushRef="#br0" timeOffset="63000">26173 12239 16602,'45'-10'-296,"-1"-1"0,1 0 1,1 1-1,0 1 0,-2 1-376,13 0 0,2 2 413,0 0 1,5 1 0,-8 0 0,-11 1 0,-4 1-1,15-1 1,1-1 0</inkml:trace>
  <inkml:trace contextRef="#ctx0" brushRef="#br0" timeOffset="63615">22151 10893 18059,'56'-4'-1901,"0"0"1,-9 0-1,4 0 1,2-1 0,-2 0 1900,6-1 0,-2 0 0,0 0 0,0 0 0,1-1 0,-7 2 0,-8 1 0,0-1 0</inkml:trace>
  <inkml:trace contextRef="#ctx0" brushRef="#br0" timeOffset="63933">26338 10240 18082,'49'-11'-1558,"0"0"0,0 0 1,8 3-1,2 1 0,-1 1 1558,-5 2 0,-1 1 0,-2 2 0,9 0 0,-7 2 0,2-1 0</inkml:trace>
  <inkml:trace contextRef="#ctx0" brushRef="#br0" timeOffset="64235">26896 8530 18496,'-5'-2'-1009,"66"-13"-1344,-23 7 0,6 0 2137,8-5 1,7-2 0,-5 3 0,-10 2 0,-2 1-1,-1-2 1,1-1 0</inkml:trace>
  <inkml:trace contextRef="#ctx0" brushRef="#br0" timeOffset="85499">16634 12708 17857,'-22'-29'403,"-1"0"1,-21-19-270,7 36-44,-9 1 78,-11 2-90,24 5 1,-2 1-1091,-4 1 0,-1 1 1046,-3-2 0,-5 4 11,0 4 0,-4 3 0,-2 4-16,-6 7 1,-1 4 0,0 1-26,0 1 0,0 1 0,2 4-330,15-3 0,0 2 0,3 2 0,3 0 341,2 3 0,4 0 0,2 4-10,3 3 1,1 4-1,2 3 1,3 0-24,3-1 0,2 1 0,3 0 0,4 3 18,2 7 0,3 4 0,5-1 0,3-4 7,6 3 1,5-4 0,7-4-409,10-5 0,6-4 1,4-8 400,-1-11 0,3-6 0,1-3-4,5 0 0,2-4 0,1-1 4,2-1 0,2-3 0,4-4-9,-10-3 0,3-3 0,3-2 0,1-1 1,-1-3 19,3-2 0,0-2 0,2-2 0,0-2 1,1-3-12,-10 2 0,2-1 0,2-3 0,-1 0 0,-1-2 0,-1 1 0,-3-1-222,9-5 0,-2-1 1,-2-1-1,-2-1 0,-2-2 233,-4 0 0,-1-2 1,-2-1-1,-3-1 0,-6 1 0,2-8 1,-8-1-1,-4-4 131,-7 3 1,-3-4-1,-5-2 1,-6 1-146,-9 3 0,-6 1 0,-3 0 0,-1 1-1,-2-17 1,-3 2-1,-8 5-94,-10 7 0,-7 5 0,-1 8 58,-11 3 1,-1 9-95,0 4 0,-1 4 266,3 5 1,-3 4-380,10 6 1,-4 2 0,2 4 111,2 4 0,0 4 1,1 1-464,-6 1 0,-1 2 1,6 2-720,-5 8 1,9 2-262,13-3 1,9 0 1577,11 8 0,8-14 0,3-5 0</inkml:trace>
  <inkml:trace contextRef="#ctx0" brushRef="#br0" timeOffset="86582">22512 10384 15202,'-46'-42'1165,"1"0"0,3 3 1,0 6-898,4 16 1,-2 8-180,-11 4 1,-4 9-1150,2 8 1,-2 6-1,1 4 1060,6-1 0,1 2 0,1 4 19,-4 10 0,0 4 0,6 1-4,11-6 0,3 1 0,3 1 0,2 0 0,2 1 0,3 1-4,-5 18 0,10 2 135,14-11 1,7 3 0,10-5-136,17-4 0,12-7 0,7-3-11,-7-9 0,7-2 0,3-2 0,1-3 0,-1-3-390,0-3 0,0-3 0,0-2 0,2-3 0,1-1 390,7-2 0,2-3 0,1-2 0,-2-1 0,-3-2 2,0 0 1,-5-2 0,1-2 0,1-3-166,0-1 0,3-2 1,0-2-1,-1-1 1,-3-3 162,-8 0 0,-2-2 0,-1-1 0,-1-1 0,0 0-33,10-6 1,0 0 0,-4-2-1,-7-3-5,-3-11 1,-8-2 0,-11 0-31,-11-7 1,-13 1-259,-10-3 0,-7 2 303,-5 1 1,-6 2 11,-8 2 0,-6 4 737,0 4 1,-5 5-731,4 11 1,-4 2-1,-2 4-19,1 6 1,-1 3 0,-2 4-214,-11 1 1,-2 5 0,2 3 24,13 5 0,3 3 0,1 3-254,-19 10 0,8 5-880,19-5 1,7 4 1618,4 5 1,5-1 0,-4 0 0,13 4 0</inkml:trace>
  <inkml:trace contextRef="#ctx0" brushRef="#br0" timeOffset="87434">27548 7895 14059,'-35'-17'1045,"0"1"1,-15-3 0,-3 4-811,0 8 0,-1 3-1210,-3-1 0,0 4 1071,-2 6 0,1 5-57,13 2 0,0 6-117,-1 5 1,-3 5-1,1 5 89,9-2 0,1 4 1,0 1-1,0 0-9,1 0 1,-1 1 0,2 1 0,2 1-222,2 5 0,1 1 0,4 2 0,4-3 226,5 3 1,6 0 0,3-1-5,3 0 1,3 0 0,5-1-280,10 20 0,16-4 290,2-25 0,8-2 0,6-2 0,3-5-10,0-6 1,4-5-1,3-2 1,2-2-1,2-1-153,1-1 0,4-1 0,1-2 1,2-1-1,0-4 0,-2-3 20,3-4 0,0-3 0,0-4 0,-1-1 1,-1-2-1,-4 0-186,2-1 1,-3-1 0,-2-1 0,-2-3 0,-3-2 288,4-9 1,-2-3 0,-5-3 0,-8-1 25,-6-3 0,-8-1 0,-5-7 188,-5-4 1,-3-6 0,-5-3-1,-4 1 165,-4 1 0,-4-1 0,-4 1 0,-2-1-252,0 9 0,-2-2 0,-2 1 0,-2 2 0,-2 5-101,-10-14 0,-4 7 0,-6 9 0,-1 15 0,-3 7 0,-2 8-12,-16 10 1,-6 13-104,10 1 0,-6 4 0,-4 3 1,1 2-66,9 0 1,-2 1 0,0 1 0,0 3 0,0 1-289,5 0 0,-2 2 0,0 1 0,1 1 1,3 2-1,3 1 468,0 4 0,3 4 0,2 0 0,4 0 0,3-3 0,-4 3 0,4-2 0,11 0 0,18 7 0,0-1 0</inkml:trace>
  <inkml:trace contextRef="#ctx0" brushRef="#br0" timeOffset="94182">15560 14191 18597,'-39'8'261,"0"1"0,-1 3 1,3 5-240,5 7 1,2 5-1483,-10 9 0,-3 4 1464,7-8 0,-1 3 0,-2 0-849,-6 5 1,-2 1 0,-2 2 844,9-9 0,-2 0 0,0 1 0,-1 1-48,-2 0 0,-2 1 1,1 0-1,-1 0-149,-1 1 1,0-1-1,1 0 1,-1 1 145,1-1 1,1 1-1,-1 0 1,2-1 8,1-1 0,2 0 0,-1 1 0,0 2-28,3-2 1,-1 2 0,0 1-1,1-1 1,2-1-359,-5 4 0,3-1 0,0-1 1,1-1 348,2-1 1,1 0-1,1-1 1,4-4 251,-11 11 1,10-9-554,16-17 1383,43-45-1670,-3-2 0,3-5-935,12-9 0,0-1 1602,-7 6 0,-2 4 0,8-9 0,-30 33 0</inkml:trace>
  <inkml:trace contextRef="#ctx0" brushRef="#br0" timeOffset="94484">13501 15794 17431,'-46'46'526,"0"1"1,13-13 0,4 0-516,8 2 1,6-2-12,8 2-12,14-5 1,8-7-1008,30-3-1659,20-18 1395,-31-6 0,0-4 1283,2-7 0,-4-3 0,-5-4 0,-7 2 0</inkml:trace>
  <inkml:trace contextRef="#ctx0" brushRef="#br0" timeOffset="94950">12077 17058 17823,'13'-56'276,"-1"0"1,1 5 0,5 8-277,27 8-79,12 28 79,-36 30 0,-7 12 0,-6 16 0,-8 6-679,-6 2 1,-7 1 689,-8 2 0,-2-5-11,6-22 0,0-3 327,-10 20-316,8-16-22,10-17-673,33-31-336,2-7 1,4-3-7,3-2 1,3-1 1025,7-6 0,-3 3 0,-5 5 0,-7 7 0</inkml:trace>
  <inkml:trace contextRef="#ctx0" brushRef="#br0" timeOffset="95169">12582 17095 17218,'-12'58'-67,"3"-23"56,48-52 11,-12-15 11,3-14 0,-15 11-1680,-14 4-1312,-12 20 2981,-14 15 0,14-3 0,0 4 0</inkml:trace>
  <inkml:trace contextRef="#ctx0" brushRef="#br0" timeOffset="95416">12951 16912 14708,'1'10'146,"8"42"-169,-3-27-2620,8 35 2643,-4-35 0,-5-10 0,0-6 0</inkml:trace>
  <inkml:trace contextRef="#ctx0" brushRef="#br0" timeOffset="95783">13285 16680 19325,'46'-14'-841,"0"1"1,18-1 840,-31 43 415,-27 5 761,-19 20-526,-7-3-571,-3 1-57,10-24-22,22-17 0,16-10-56,14-1-302,25 2 156,-17 15 258,-16 22-68,-39 9-991,-11-17 1,-7-2-2897,-1-6 0,-1-3 3899,-3 0 0,2-3 0,-5 3 0,9-8 0</inkml:trace>
  <inkml:trace contextRef="#ctx0" brushRef="#br0" timeOffset="96882">21374 12391 17140,'3'-39'2701,"-38"13"-2578,-23 40-1093,9 1 0,-2 4 1042,3 7 1,-2 6-45,10-4 0,-3 5 0,-1 4 0,2 1-11,-2 7 0,1 2 0,1 4 0,2 3-194,4-2 1,0 3 0,2 2-1,3 1 1,7 1 196,7-1 0,5 1 0,4 1 0,4-1 1,4-4-396,3 3 0,5-2 0,6-2 1,7-5 365,8-5 1,8-2-1,4-6 1,1-6 8,11-5 0,4-9 0,6-5-293,-5-6 1,5-3 0,4-4 0,2-3 0,-1-3 301,-5-2 0,0-2 1,2-3-1,0-2 1,1-2-1,1 0 23,-10 1 0,2 0 0,1-2 1,0-1-1,0-1 0,-2 0 0,-1-1 1,-3 0-142,7-4 0,-1-1 0,-3-1 0,-2-1 1,-2-1-1,-4-1 126,1-3 1,-2-2 0,-3-1 0,-6 0 0,-8 0-18,-4-6 0,-9 0 0,-11-3-20,-11-2 1,-10-3 0,-7-1 0,-4 1-13,0 6 1,-5 1-1,-4 0 1,-2 1-1,-2 0 30,0 2 0,-4 1 0,-2-1 1,-2 2-1,1 2 0,1 2 45,-3 0 1,1 2-1,-1 1 1,0 4-1,1 3-46,-7 1 0,-1 2 1,2 5-1,5 7-20,-12 7 1,2 12 42,5 6 0,-4 7 0,1 3-1156,-1 4 1,1 3 0,0 3 1135,13-6 0,-1 3 0,1-1 0,4-1 0,-19 11 0,9-3 0,8 8 0</inkml:trace>
  <inkml:trace contextRef="#ctx0" brushRef="#br0" timeOffset="97633">27219 9414 15269,'-55'-16'866,"0"0"1,4 1-1,2 1-519,5 2 1,-1 4-236,-6 5 0,-4 9-1163,4 8 0,-3 8 0,2 2 1066,5 0 0,2 2 0,1 5-319,-5 11 0,0 5 0,3 2 378,9-5 1,2 2 0,2 0-4,0 4 0,0 1 0,4 2-45,0 0 0,3 2 1,5 4-2,5-3 1,3 3 0,5 1 0,8-3-12,10-7 0,6-1 0,6-3 0,5-2-499,11 4 0,7-2 1,6-5-1,1-7 490,1-8 1,4-6 0,1-6 0,2-5-6,-6-6 0,3-4 0,0-4 0,0-1 0,-4-3-24,2 0 0,-4-3 1,0-3-1,2-4-46,0-3 1,2-3-1,0-2 1,-2-4-1,-4-1-59,-5 0 0,-3-3 0,-2-1 0,-1-3 1,-3-2-59,3-6 1,-1-5 0,-3-2 0,-5 0 0,-5 2 65,-6-1 1,-6 0 0,-5 1 0,-6 1 23,-9-16 0,-11 2 0,-7 8 33,-2 19 1,-6 6-1,-3 3 53,-2 3 0,-3 3 0,-1 4 11,-3 3 0,-1 4 0,-3 3-381,-1 3 0,-2 4 0,-2 2 0,1 2-731,4 3 0,0 3 0,1 1 0,0 0 1112,-15 2 0,1 1 0,6 1 0,-1 5 0,13 0 0,15-1 0</inkml:trace>
  <inkml:trace contextRef="#ctx0" brushRef="#br0" timeOffset="98648">21062 13845 13162,'4'-4'2163,"-1"0"627,-3 4-2095,-37 17-292,8 6-275,-5 0 1,-2 3-688,5 3 0,1 3 570,-9 9 1,-1 3-646,9-11 0,0 2 1,-1 0 610,-3 6 1,-1 0 0,1 2-87,-2 1 1,0 2-1,0 0-234,2-2 0,0 1 0,-1 2 6,6-5 1,-1 2 0,0-1 0,3-3-359,-9 14 1,2-3-494,-3 6 1,7-6-1413,16-19 2600,11-15 0,4-12 0,1-3 0</inkml:trace>
  <inkml:trace contextRef="#ctx0" brushRef="#br0" timeOffset="98902">20132 15010 10843,'4'-2'4874,"0"1"-4180,-4 1 461,2-36-225,0 23-650,0-21-202,-8 41-33,-4 12 0,-7 13-45,-3 8 45,1 7-17,3-8 0,0 3 11,-1-1 0,2 2-22,0 3 0,1-2-17,-3 11 11,24-30 0,14-36-11,9-13 0,6-6-1513,10-6 1,3-1 1420,-12 10 0,1 0 0,-2 2 0,4-3 0,-4 5 0,8 7 0</inkml:trace>
  <inkml:trace contextRef="#ctx0" brushRef="#br0" timeOffset="99416">19001 16684 15034,'24'-48'328,"-1"0"1,4 9-1,1 7-372,22-3 44,-12 42 123,-27 21 17,-20 13 0,-8 6 392,-4 7 0,-3 3-872,3-11 1,-3 2 0,1-3 373,-5 9 0,1-4-34,6-10 0,3-6 348,7-8-1121,14-14-3776,32-22 4549,5-9 0,-2 0 0,-15 3 0</inkml:trace>
  <inkml:trace contextRef="#ctx0" brushRef="#br0" timeOffset="99683">19415 16697 18395,'-23'30'179,"-1"0"1,-7 29-169,58-41 11,23-23-11,4-17 6,-26 1 0,-4-2 17,1-14 145,-11 0-190,-26 14-1446,-17 5-425,-4 21-797,1 7 2679,22 5 0,6-8 0,4-1 0</inkml:trace>
  <inkml:trace contextRef="#ctx0" brushRef="#br0" timeOffset="99949">19901 16426 17734,'4'5'672,"-1"58"-582,0-22-90,0 3 0,3 3-818,5-7 0,3-4 818,3-6 0,1-3 0,8 22 0,-4-28 0</inkml:trace>
  <inkml:trace contextRef="#ctx0" brushRef="#br0" timeOffset="100300">20248 16382 20770,'5'60'-224,"8"-8"-627,39-24 408,-18-20 1,3-6 330,13-10 0,0-6 112,2-7 0,-4-3 39,-10 1 0,-5-1 118,12-14 145,-35 29 472,-7 18-539,-3 40-224,0-5 0,0 4-11,1 1 0,2 2-406,0 6 1,1-2-16,4-15 1,1-2-488,2-2 1,2-3-5727,18 23 6634,7-18 0,-17-19 0,-1-11 0</inkml:trace>
  <inkml:trace contextRef="#ctx0" brushRef="#br0" timeOffset="101083">27407 11236 15123,'-41'-37'694,"1"0"1,0 1 0,0 1 0,1 3 0,1 6-499,0 9 0,-3 7-818,-7 8 0,-6 5 0,-1 7 627,2 8 1,-2 6 0,-1 5 0,-3 4-418,14-7 1,-2 3 0,-2 3 0,-1 1 0,1 2 0,1-1-1,2 1 447,-4 5 1,1 0 0,2 1-1,0 2 1,1 0 0,0 3-151,5-4 1,-1 2 0,0 1 0,2 1-1,1 0 1,2 0 0,4-2 145,-2 5 0,3-2 1,2 1-1,4 1 1,4 3-201,0 9 1,2 3 0,5 2 0,7-1 0,9-4 163,8-8 1,7-1 0,6-2-1,5-2 1,5-3 5,3-5 1,4 0 0,6-2 0,3-4 0,4-4 0,2-7 6,-2-9 0,4-6 1,4-3-1,2-5 1,1-2-1,0-1 1,-1-2-1,-3 1-123,4-2 0,0-1 0,-1-3 0,0-1 1,0-1-1,-1-2 0,1-2 116,-6 0 0,1-2 1,1-2-1,-1-1 1,-1-1-1,-1 0 1,-2 0-1,-4 0 73,12-5 1,-4 0 0,-3 0 0,-1-3-1,-1-4-69,-4 1 1,0-3 0,-1-3 0,-2-1-1,-4-2 1,-4-1-24,-1-7 0,-5-3 0,-4-1 0,-5-2 0,-4-1-21,-4-5 1,-4-4 0,-5 0 0,-5 1 0,-5 4 26,-6-1 1,-6 2 0,-5 3 0,-7 6 8,-6 5 0,-7 4 0,-3 5 1,0 8-6,-1 9 1,-1 7-1,-1 4-56,-2 1 1,1 3 0,-2 4-31,0 3 1,0 4 0,-4 5-123,-1 2 0,-3 3 1,-1 4-1,1 3-793,2 4 1,0 5 0,2 1 0,0 1-329,1-3 1,0 2 0,2 0 0,5 3 1336,7 0 0,2 4 0,5-2 0,7-5 0,4-2 0,7-3 0,1 18 0</inkml:trace>
  <inkml:trace contextRef="#ctx0" brushRef="#br0" timeOffset="101467">26394 13360 18048,'-6'49'216,"1"-1"1,-1 1 0,0 2-203,1-8 1,1 4 0,1-1-492,0-1 0,1 0 1,0 1-1015,0 5 1,1 1 0,1-4-2236,2 3 1,0-6 3725,5 13 0,-3-42 0,-4-9 0</inkml:trace>
  <inkml:trace contextRef="#ctx0" brushRef="#br0" timeOffset="101699">26198 14185 18675,'14'45'661,"5"-12"-190,28-56-449,4-12-403,-21 9 0,1-2-1911,-4 2 1,-1 2 2291,10-10 0,-15 16 0,-14 13 0</inkml:trace>
  <inkml:trace contextRef="#ctx0" brushRef="#br0" timeOffset="102133">25942 15364 17846,'17'-39'205,"-1"0"1,0 5-1,3 8-216,22 16-45,8 37 61,-33 0 1,-5 8 5,-4 18 1,-8 5-503,-4-6 1,-6-1 506,-4 3 1,-2-4-17,-5 7 73,12-8-1967,38-32-145,2-24 0,4-10 2039,6-3 0,-1-3 0,-6-1 0,-3 1 0,2-5 0</inkml:trace>
  <inkml:trace contextRef="#ctx0" brushRef="#br0" timeOffset="102350">26640 15309 16614,'-36'17'687,"0"0"0,2 0 0,3 2-463,-9 17-179,10 0-23,14-4-44,16-6-23,36-23 34,20-30-23,-27 10 1,0-2-79,-1-6 0,-4-1-67,-4-3-2007,-10 6 2186,-25 11 0,10 4 0,-14 7 0</inkml:trace>
  <inkml:trace contextRef="#ctx0" brushRef="#br0" timeOffset="102549">26988 15258 16894,'-1'48'-1098,"0"0"0,0-4 0,6-6 1098,15-10 0,-8-12 0,-2-8 0</inkml:trace>
  <inkml:trace contextRef="#ctx0" brushRef="#br0" timeOffset="102766">27299 15182 19897,'-8'-4'694,"2"0"-515,-31 14-156,28 5-23,-19 11-6,44-2 0,14 2-268,3 3 0,2 2-399,4 13 1,-2 1-309,-6-10 1,-7-1-3278,-11 29 4258,-29-37 0,5-13 0,-4-10 0</inkml:trace>
  <inkml:trace contextRef="#ctx0" brushRef="#br0" timeOffset="102883">27341 15256 19538,'34'-44'30,"0"0"0,2 3 0,2 5-103,-1 13 0,1 4-454,3 3 1,3 2-4390,16 3 1,1 2 4711,-17 4 1,-1 1 0,-1 2-1,-5 0 1,-7 2 0</inkml:trace>
  <inkml:trace contextRef="#ctx0" brushRef="#br0" timeOffset="208331">6676 3135 15280,'-3'2'0,"0"0"252,34 0 0,21-3-1673,-5-5 0,5-2 1530,-5 3 1,6 0-1,3-1 1,0-1-512,2-2 1,0-2-1,3 0 1,7-1 479,-13 3 0,3-1 1,4 0-1,3 0 1,2 0-1,1 0 0,1 0 1,0 0-154,-11 3 0,1-1 0,1 1 1,0 0-1,2-1 0,0 1 1,1 0-1,1 0 0,1 1 1,2-1-1,0 0 77,-8 1 0,2-1 0,1 1 1,1 0-1,0 0 0,2 0 0,0 0 1,0 0-1,1 0 0,0 0 1,0 0-1,1 0 0,-1 1 0,-1-1 1,1 1-77,-3-1 1,1 1-1,0 0 1,0 0 0,1 0-1,0 0 1,0 0 0,0 1-1,-1-1 1,0 0 0,0 0-1,0 1 1,-2-1 0,0 1-1,-1 0 1,0-1 118,8 0 1,0 1 0,-1-1 0,-1 1-1,-1-1 1,0 1 0,-1 0 0,0 0-1,-1-1 1,0 1 0,-1-1 0,1 0-54,-1 1 0,1-1 0,-1 0 0,1 0 0,-2 0 0,0-1 0,-1 1 0,-1 0 0,-2 0 0,-1-1 0,-3 1 60,9-2 1,-3 0 0,-3 1 0,-1-1 0,1 0 0,0-1 0,4 1 0,1-1 0,2 0 0,2-1 1,0 0-1,0 0 0,1 0 1,-1 1-1,-1 0-50,-2 1 0,-1 0 1,0 0-1,-1 1 1,1-1-1,0 1 1,1 0-1,0 0-2,-2 0 0,2 0 0,1 0 1,1 1-1,-1-1 0,-1 1 1,-1 0-1,-2 0 0,-3 1-11,10-1 1,-2 1 0,-3 0 0,-1 1 0,-3 0-1,0 1-248,12 0 0,-1 1 1,-5 0-1,-8 1-1045,1 0 1,-9 1 1302,10 1 0,-33-1 0,-22 1 0</inkml:trace>
  <inkml:trace contextRef="#ctx0" brushRef="#br0" timeOffset="212781">16217 6077 12165,'-58'-22'1031,"5"3"-504,25 14-158,-2-1 79,-1 0-213,2 0-99,1 0-47,3 0 34,-8-3-111,-3 2-1,-13-2 67,-13 1-67,8 3-11,-7 0 0,14 4 12,-19 1 21,3 1 23,24 1 0,0-1 146,-19 2-57,2 1-77,13-1-40,9-1 0,-4 0 0,-4 0 0,-2 1 0,-13 1 0,0 0-226,10 0 1,3 0 208,1 0 0,4 1-11,-12 2 11,16 0 1,-1 1-12,-4 2 0,-1 0 0,-14 5 0,0 1-331,10-3 1,2 0 330,-1 0 0,4-1 0,-11 4 11,8-1-11,8-3 410,-11 3-410,-5 7 0,16-5 0,-1 1-6,5-1 1,1 0 10,-2 2 1,1 0-17,-14 11 11,14-10 0,-1 1 0,2-1 0,0 1 0,-7 5 0,2 0 0,-16 13 11,5 1 318,10-4-329,-5 4 22,-4 5-22,12-10 0,-2 2-67,4-1 0,0 2 67,-4 8 0,2 0 5,11-11 1,3-1-6,4-3 0,4 0 12,-4 17-12,3-8 0,-2 3 0,-3 3 0,-1 4 3,2-9 1,0 2 0,-1 0-4,1 0 0,1 1 0,0-3-350,-3 9 0,3-2 344,3-3 1,3-2 5,2 17-48,4-14 1,1 4 47,0 4 0,-1 3 4,2-8 0,-1 1 0,0-1-4,-1 11 0,0 0-4,1-13 0,-1 2 0,1-1 4,-1 9 0,1 1 4,1-11 0,0 1 0,0 1 2,0-1 1,1 0 0,0 0-7,0 3 0,0 0 0,0-2-536,0 14 0,0-2 536,0 3 0,0-2 0,0-15 0,1 1 97,1-3 1,-1 3-1,1 0-97,-1 1 0,1 1 0,-1 2 0,2 9 0,0 3 0,0-3-254,-1-12 1,0-2 0,0-1 253,2 17 0,1-4 0,0-20 0,2-1 70,7 13 1,4 3-54,5 2 0,4 2-2,-4-8 0,1 2 0,1-1 23,-4-10 0,0-1 1,0 0-39,9 21 0,-3-3 5,-9-16 1,-1-1 7,0 0 0,-1 0-13,0-1 0,1 2 5,8 11 1,3 1-12,4-3 1,4-1 8,-6-10 1,2 0 0,-1-3 101,9 5 1,0-4-101,-2-3 1,-2-2 5,12 12 47,-16-14 1,0 1-59,0 1 0,0 2 11,8 6 0,1 0 0,0-2 0,-1-3 292,-8-8 1,0-3-304,1-3 0,-1-3 0,18 7 146,-10-10 0,3 1-146,3 0 0,3 0 0,14 4 0,1-1 37,-14-5 0,-2-1-37,-1-1 0,-2-1 11,17 0-11,-20-5 0,3-2 0,0-1 0,1-1 0,0 0 0,0-1 96,-1-1 0,-3-1-74,20 0-33,3 0 11,-31 0 0,1 0 0,3 0 0,0 0 0,2 1 0,4-2-26,-2 0 0,5-2 0,0 0 14,3-2 1,2-1 0,2-1-442,-5 0 1,3-2-1,0 1 1,-3-1 444,5-1 1,-2-1-1,-2-1 0,-3 0 1,0-1 0,-4 1 195,0-2 0,0-1-194,14-9 1,3-3 5,-17 8 0,1-1 0,2-1-401,10-3 0,2-1 1,-2 1 258,-10 4 0,-2 1 0,0 0 24,18-4 1,-3 1 78,-20 8 0,-3 1-9,0 0 0,-1 0-154,-2-1 0,1 0 28,12-6 1,2-4 10,3-2 1,2-4 117,-9 5 0,2-2 1,-1 1 399,9-8 1,-3 0-351,0 0 1,-4 0-1,-15 10 1,0 0-35,10-10 1,3-2 39,-2 0 1,1-1-12,0 0 0,-2-1 409,-4 2 0,-4 1-403,-10 7 0,-3 1 5,1-2 0,-1 0-11,-1-2 0,0-1 5,0-2 1,0-1-1,-1 0 1,0-2-1,8-17 1,-1-2 39,-1-1 0,0-2-34,-5 10 0,0-3 0,0 3 90,1-9 0,0 2 39,-2 0 0,-1 2-90,-6 15 0,-1 0 97,5-20 1,-1-3-40,-5 17 1,0 0 0,0-3-24,1-12 1,0-3 0,-1-1-394,-1 0 1,-2-1-1,0 2 326,-2 11 1,0 2 0,-2 1-15,0 2 0,-2 0 0,0 4-99,0-3 1,-1 1 105,0 2 0,0-2 1,0-1-12,0-3 0,-1-1 0,0-3 16,0 5 1,-2-3 0,1-1 0,-1 3-97,0-6 1,0 2-1,-2 0 143,0 0 1,-2 1 0,0 3-42,-2-4 1,-1 1-102,-1 6 0,-2-3 1,-1 1 93,-1 1 0,-1 0 0,-2-2-4,-6-10 0,-2-3 0,0 4 194,5 11 0,-1 3 0,0 1-194,-1-1 0,-1 2 0,1 2 6,-4-4 0,1 3 5,-1-2 0,-1 0 50,0 2 1,-2-2-2,2 4 0,-2-3 0,0 0-12,-1-1 1,0 1 0,-2-2-19,-8-9 0,-1 0 0,2 2-3,7 10 0,1 3 1,1 1-39,-15-14 0,2 5 11,13 15 0,-3 1-626,-6-5 1,-6-3-1,0 2 622,6 4 1,0 1 0,-3-1-76,-1-1 0,-4-2 0,1 0 0,2 4 68,2 1 0,3 4 0,0 0-88,0 0 0,0 1 1,2 3 98,-4-1 0,2 2 194,-1 0 1,-1 0-195,-16-5 0,-4 1-7,20 9 0,0 1 0,-3 0-8,-11-2 0,-3 0 0,2 2 512,11 4 0,1 1 0,1 2-508,-23-2 0,4 3 0,18 4 0,0 1 640,-11 0 1,0 1-686,6 1 0,2 0 521,-1-1 0,3 1-666,-5-1 287,29 0-601,19 1 1134,5 1-5112,3 14 4534,-3-2 0,2 3 0,-4-8 1</inkml:trace>
  <inkml:trace contextRef="#ctx0" brushRef="#br0" timeOffset="213964">12990 8774 17711,'-44'6'598,"1"0"0,0 1 0,2-1-419,5 2 0,2-1-89,-17 2-46,4 3-55,14 3-291,-7 13-2500,11 5-55,10-8-2443,20-9 5300,14-16 0,-3-1 0,1-2 0</inkml:trace>
  <inkml:trace contextRef="#ctx0" brushRef="#br0" timeOffset="214333">12512 8837 13723,'0'-4'1142,"0"0"-66,0 4-796,1-10 135,-1 7-202,-9-3-135,-3 17 135,-12 8-34,1 4-33,0 9-124,11-6-55,20-3-371,11-12-3450,35-19 3854,-17-3 0,1-1 0,-23 3 0</inkml:trace>
  <inkml:trace contextRef="#ctx0" brushRef="#br0" timeOffset="-211864.73">10800 6255 11571,'-48'-23'452,"0"-1"0,6 5 0,2 3-374,-21 7-78,6 6 11,13 2 1,-4 0 4,0 1 1,-3 0 246,-12 0 1,2-1-474,13-1 0,2 0 271,4 0 1,3 0 84,-9-5 337,-9-5-349,2 0-95,18 5 1,-1 2-29,-7 0 0,-1 2-11,6 4 0,-2 1-198,-5 1 0,0 3 198,9 1 0,-1 2 33,-16 3 1,-2 1 210,5-2 0,0 1-211,-6 2 1,2 1-34,18-5 0,3 0-23,-12 10 23,19-4 0,-12 9-22,-5 2 22,13-8 0,-1 0 0,-3 1 0,0-1-11,-22 14 11,0-1 0,16-11 420,-17 9-420,28-14 0,-1 2 0,-6 6 0,1 1 6,7-4 0,3 1-6,-21 25 0,14-9 48,8-9 1,-2 0-49,0 2 0,0 0 0,-5 7 0,0 2 0,1-1 0,3-1-6,5-6 1,2-1 5,0 1 0,0-1 0,-14 20 0,6-12 0,-2 3-6,-1 1 0,-1 2-474,-6 10 0,0-1 480,10-12 0,2-2 0,4-4 0,2-2 0,-6 12 0,8-14 0,0 4 0,-3 3 0,1 2-302,0 1 0,0 0 302,0 2 0,1 1 0,-1 7 0,0 0 0,4-11 0,1 0 0,-5 14 0,0-1 0,7-16 0,0 1-57,-5 14 1,1 3 56,0 2 0,0 1 7,4-11 1,1 2-1,0-2 97,-1 9 0,1-2-104,3-3 0,2-3 0,3-15 0,1 1-58,-1 16 1,0 4 57,1 7 0,1 1 5,-2-1 1,1 1-140,0 0 0,0-2 134,1-18 0,-1-1 0,2-1 0,-1 0-6,1-1 1,1 0 16,-1-3 1,1 0-23,2-3 0,2 0 332,6 10 0,3 0-321,4 1 0,2 1 0,4 12 0,0 0-264,-4-12 0,-1-1 264,-3-1 0,-1-1 5,-6-9 1,-2-2-6,1 1 0,0 1 441,-1-1 1,-1 2-431,3 12 1,1 2-24,2 0 1,1 0-260,0 0 1,1-1 270,2-4 0,1-3 0,9 17-87,2 0 87,-2 1 11,-9-18 1,0 2-12,-1 0 0,0 1 0,5 10 0,0-1-6,-4-13 1,0-2 5,1-3 0,2-3 0,11 10 0,-3-15 0,3 1-6,7 2 0,1 0 6,0 0 0,2 0 334,1 0 1,0-1-335,2 2 0,0 0-6,-10-8 0,0-1-151,10 8 1,0-1 156,-13-10 0,0 0 0,11 5 0,2 1 0,0-1 0,1 0 5,10 5 1,-2 0-6,-11-7 0,-3-2 0,-4 0 0,-2-1 11,9 9 334,-14-9 1,2 1-340,0-2 0,0 1 5,1-1 1,-1-2-1,28 10 0,-22-18 0,0-2-11,22 3-65,-17-5 1,0 0 31,20-1 44,-19-2 0,2 0-6,1 0 1,2 0-6,11-1 0,0 1-121,-11-1 1,-3 0 125,-1 1 1,-2-2 5,17-4-6,-15-2 1,3-3 0,3-2 0,1-1 5,13-4 0,1-1-272,-12 4 0,-2 0 272,-1 2 0,-2 0-11,-11 4 0,-1 1-79,1 0 1,1 0 61,-1-1 0,1-1 17,14-4 0,2-1-6,0-2 1,3-2 1,-10 4 0,1-2 1,-2 1-64,9-4 0,-3 0 67,-2 1 0,-4 0 0,16-7 0,-2 0-11,0 1-93,-16 7 0,3-1 98,5-2 0,1-1 0,1 0 1,0-1-212,3-1 1,-2-1 216,-11 6 0,-2 0-6,3-2 1,0 0-102,-1 0 1,2 0 98,-4 2 1,1-2 0,1 0 7,0 0 0,-1 0 0,2-2 7,7-4 1,2-2-1,-3 1-82,7-6 1,-4 1 80,-6 1 0,-4 0-6,-15 10 0,-1-1 111,6-8 0,0-2-111,-5 1 0,-1-3 17,3-8 0,-2-1-1,-9 9 1,-3 1-12,-3 0 1,-2 2-6,1-15 12,-3-3 1137,-2 1-1143,-2 12 0,0-3 10,1-3 1,2-3 106,1-12 1,1 0-131,-1 10 0,0 2 80,0 1 0,0 3 128,5-16 277,-3 17 1,0-3-468,1-3 0,1-1-5,1-13 0,-1-1-6,-2-2 0,-2 2-390,-3 11 1,-1 2 389,-2 0 0,-1 3 11,-1 11 1,-2 0-30,-2-16 0,-1-3 23,0-6 1,0-2-6,0 10 0,-1-3 0,1 3-151,0-13 1,0 3 150,1 2 0,-1 4 17,2 17 0,-1 0 112,-2-14 0,-2-3-96,-2-3 1,-1-2-27,1 10 1,-1-1-1,0-1-357,-3-1 0,-1-1 0,0 3 350,-4-13 0,-1 2 11,-2 1 0,0 3-173,5 15 1,-3 1 161,-9-16 0,-3-2 7,9 22 1,-1 0 0,-1-1-1,-6-9 1,-3-2-1,2 2-111,-8-6 0,2 2 104,0 1 0,1 3 22,11 14 0,-1 0-2,-10-13 0,-3-2-15,-1-1 1,-1-1 11,-1 1 0,1 1 468,2 3 0,1 2-480,11 12 1,0 1-6,0-1 0,-1 0 0,0-1 0,0 0-11,1 0 0,-1 0 150,3 2 1,-1-1-140,-7-8 0,-3-1 5,-1 3 1,-2 0-3,7 8 1,-2-1 0,2 1 280,-9-3 0,2 2-279,0 2 1,2 2 61,-14-8 82,19 13 0,-2 0 19,2 2 0,-1 0-101,-9-2 0,1 2-50,10 6 0,2 1-6,-29-4 0,21 10 805,-1 2-816,4 0 180,-8-2-124,8-1 91,5 0-1324,15 3-2879,13 2 4056,2 3 0,0 0 0</inkml:trace>
  <inkml:trace contextRef="#ctx0" brushRef="#br0" timeOffset="-190582.73">22433 5645 12076,'0'6'1468,"0"-1"-920,0-5-212,-9-4 34,3 0-67,-9-4 145,5 2-22,-5-2 179,-5 0-325,-5-2-56,-6 0-146,-2 0-22,-3 1-56,0-1 12,0 2-12,0-1 33,0 1-10,-26-5-12,9 2 0,16 2 0,-2 1 34,-7-1 0,-1 0-34,-9 1 0,-1 1-455,1 0 1,-1 0 459,0 2 1,3 1 11,16 1 0,1 1 15,-13-2 1,-3 0 85,-2 1 1,-3 1-112,9 1 1,-3-1 0,1 2-569,-13 2 0,2 2 550,-2 1 0,2 2 5,15 1 1,2 2-12,1-1 1,-1 1 10,4 0 1,-2 0-137,-12 4 0,-1 0 192,-3 2 1,-1 0-40,10-2 0,-3 1 1,3 0-6,-14 3 0,2 0-8,0 1 1,1 0 7,16-4 0,-1 1-10,5 0 1,-2 2-1,1 0-136,0 0 0,1 1 1,-1 0 128,-9 5 0,-1 0 0,4 0 0,-8 5 0,5-2-6,2-1 1,4-1 5,14-5 0,1-1 0,-1 1 0,1 1 0,-1-1 0,-1 1 465,-12 8 1,-1 1-466,4-1 0,1 0-12,0 0 1,3 0-76,7-3 0,4-1 98,-5 11-11,-1 3 812,-2 5-801,5-9 0,-2 4-11,0 6 0,1 2-111,7-8 1,1 1 0,1-1 110,-1 9 0,3-1 0,8-4 0,4-3-342,4 16 342,3 1 475,0 5-475,0-15 0,0 2 0,2 1 0,2 0 0,1 12 0,3-2-6,-1-14 1,2-3 10,2-5 1,0-3-6,11 12 5,-5-13 0,2 1-5,1 2 0,3 3 0,7 12 0,2 1 92,-6-11 0,0-2-92,2 2 0,0-4 5,-6-11 1,0-2-6,0 0 0,2-1 201,1-1 1,2 2-202,12 10 0,4 2 5,3 5 1,1-1-582,1 1 0,0 0 587,-1-1 1,-2-2-12,-11-12 0,0-2-12,1 1 1,0-1-114,0-1 1,3 0 135,14 6 0,5-1 33,-16-10 1,2-1 0,3 0 33,11 3 1,3 0 0,-1-2-210,-9-3 1,-1-2-1,0-1 157,0-1 0,0 0 1,-3-1 6,6 1 1,-3-1-17,0 1 0,0-1 72,-2 1 1,1-1-188,14 5 1,2-1 231,-3-2 1,2-2-46,-11-3 1,2-1 0,-3 0-40,10-1 1,-3-2-18,0-3 1,-3-2-23,-15-1 1,1-1 10,16-2 0,3-2-11,-17 2 1,1-1-1,2 0 7,9-1 1,3-1 0,-3 1 1,-8 1 0,-2 1 0,-1-1 2,20-1 1,-3 0 10,-18 2 1,-2-1-23,1 1 1,-1 0 4,-3 0 1,1 0-6,15-3 1,0-1-1,-14 3 0,0-1-6,12-1 1,1 0 0,0 0 0,-2 0 5,-10 2 0,1 0 6,13-2 0,-1-2-9,-14 2 0,0-2 48,17-8 0,3-4 3,-20 3 1,0-1 0,2-2-23,11-7 0,2-3 1,-3 0 1,-10 5 1,-2-1-1,-2 0-24,1 0 0,-1-1 0,-4 1-9,2-2 0,-2 1 127,-3 0 0,-1 1-128,-4 2 1,-2-2 16,2-8 1,-2-4 33,-6-2 0,-2-5 44,1-15 1,-3-3-84,-5 11 0,-3-1 203,-2-3 0,-1 0-215,-1 15 1,-2-2 24,-2 2 0,-1-3 0,-2 0 48,-2-1 0,-1 0 1,-1-3-20,-2-9 1,0-2 0,-1 3-49,1 12 0,-1 2 1,1 1-1,-3-17 0,1 4 6,5 16 0,1 1 5,-1-2 0,-1-2-5,1 0 0,-2-3-6,-1 1 0,-3-4 1,-1 0-9,-3-2 1,-1 0 0,-2-1 10,2 5 0,0-1 0,-2 1 0,1 2-22,-2-2 1,-1 2-1,1 2 8,-8-14 0,1 6-6,9 18 1,1 1 58,-10-14 1,-4-1-43,-4-2 1,-5-1-27,7 11 0,-2-2 0,-1 1-31,-1 4 0,0 1 0,1 3-150,-9-5 0,3 5-152,6 8 1,2 4-776,-6 7-2541,-16 15 162,27 11 1,0 5 3501,0-3 0,1 2 0,-9 16 0,21-16 0</inkml:trace>
  <inkml:trace contextRef="#ctx0" brushRef="#br0" timeOffset="-188165.73">16576 6244 15941,'-39'-16'257,"1"0"1,1 2 0,4 2-146,4 4 168,-18-4 224,-6 0-375,16 5 0,-1 1-73,-24-3-33,28 6 0,1 1-1,-21 1 0,11 1 1,-3 0 21,-4 0 1,-3 0-57,10-1 0,-3-1 0,0 1 75,1 0 1,-1 0 0,0 0-31,0 0 1,-1-1 0,1 1-29,-8 2 1,0 2-3,8 1 1,-1 1 0,1 1 18,-10 2 1,-1 1 36,9-3 1,-3 1 0,3-2 7,-10 1 0,3-2-290,0-2 1,2-1 278,13 0 0,0 1 5,-19 1 1,-3 3-45,-2 3 0,-1 2-14,13-2 1,-1 1 0,3 0-4,-9 3 0,3 1 0,10-1 0,3 0 0,-11 7 0,1-2-265,0 1 277,-1 1-12,0 0 11,0 1-11,1 1 5,13-5 1,-2 0 0,10-4 0,-1 1-6,-10 4 0,-1 1 0,12-6 0,-1 2 5,-13 10 1,-3 2-1,-3 4 1,-1 1-14,10-4 1,-1 0 0,2 0-328,-7 7 1,3-2 334,5-1 0,5-2-11,-5 11 201,4-1-190,5-1 292,10-10 0,1 1-292,-2 4 0,1 2 0,-6 10 0,0 1-6,7-9 0,2 0 151,1-2 1,3-1-168,0 11 752,-2 17-730,5 1 5,6-22 1,1 0-6,0 21 0,3-1 0,2-17 0,0 1 0,2 4 0,3-12 0,2 2 0,4 5 0,2 2 0,5 14 0,1 1-480,-3-11 1,1-2 479,-1 2 0,-2-3 5,-4-13 1,-1 0 5,5 15 1,2 1-12,1-3 0,3-1 0,8 10 0,4-4-285,-5-14 0,2-5 290,4-4 1,2-3-12,-5-9 1,1-1 5,2 1 0,2 0 0,1-1 0,3 1-6,18 7 0,6-1-2,-18-8 1,1 0 0,2-1 10,11 4 1,3 1 0,-2-2-349,-11-4 0,-2-1 0,0 0 345,18 4 0,-4 0 17,-20-4 1,-2-1 342,12 7 1,2 1-361,1 0 0,3 1-4,-8-5 0,3 1 0,-2-2-529,13 4 0,0-3 533,-18-7 0,1 0 0,-1-2 0,10 0 0,0-2 0,5 0 0,1-2 0,0 0 0,3 0-49,-8-1 0,4 0 0,-1 0 82,-2 0 1,-1 0 0,3 1 8,-7-1 0,2 1 0,0-1 0,-3 1-20,2-1 1,-3 1-1,0 0-11,-3 0 0,-1-1 1,-2 1 4,2-1 1,0 0 343,18 1 0,4-1-334,-22-1 0,2-1 1,2 0-5,12-2 0,4-1 1,-4-1-308,-11 1 1,-2 0 0,-1-2 298,-2-2 1,0-2 0,-4 0 35,0-3 1,-3-1 443,-3 0 1,-1-2-439,-3-1 0,0-1 0,11-10 0,3-2-40,-1-2 1,2-1 5,-8 5 1,2-1 0,-2 1 35,7-5 0,-1 1-47,-1 1 0,-3 1 22,-12 7 1,0-1 138,11-11 1,1-4-123,-1-3 1,0-3-6,-9 9 0,1-3 0,-2 1 301,4-7 0,-3 1-313,-5 3 1,-4 1 11,3-15 0,-6-1 85,-7-1-41,-7 14 1,-3-4-40,-4-2 1,-3-3 10,-2-14 1,-1-1-30,-1 14 0,-1 1-10,1 3 1,0 2 10,-1-14 25,3 18 0,0-2-19,-1-3 0,-1-2-22,-1-15 0,-1-1-65,1 13 0,0 1 70,0 0 0,-1 3 6,1 13 0,-2 2-28,-1 0 0,-1 0 0,-3 2 0,-2-1-59,-10-10 0,-4 0 87,-3 0 0,-2 0-25,7 7 1,-1-2 0,1 3 12,-6-6 1,2 2-17,3 2 0,2 2 23,-7-9 304,12 15 0,-2 0-333,0 2 1,-2 0-12,-6-5 0,0 1 17,7 8 0,1 2 11,-21-16-11,18 14 0,2-1 0,1 1 11,-9-12 754,-3 1-832,-12-5 56,10 14-1,-2 8 231,10 10-219,-28-1 11,-5 3 0,26 2 0,0 0 1,-16 1-12,16 1-12,23 0 12,3-1-67,2 0-1333,-8 0-1300,-2 4 145,0 2-5121,2 3 7676,9-2 0,5-2 0,3-2 0</inkml:trace>
  <inkml:trace contextRef="#ctx0" brushRef="#br0" timeOffset="-185264.73">20737 8668 13352,'47'-6'0,"0"0"0,2 1 0,1 0 0,3-1 0,0 0-814,1 1 0,-2 1 763,-4 0 1,-1 1-465,-8 1 0,-3 0-265,10 1-1248,-25 2 2094,-41 7 0,11-4 1,-16 3-1</inkml:trace>
  <inkml:trace contextRef="#ctx0" brushRef="#br0" timeOffset="-185030.73">20820 8766 14652,'52'-1'24,"-1"-1"0,0 0 1,1 1-1,14-2 0,-1 1 1,-4-3-20,3-4 1,-1-2-243,-7 2 0,3 0 1,-4 1 101,10-1 1,-4 1-113,-9-2 1,-12 4 201,-29 8 45,-69 7 5,23-2 1,0 1 76,-1 0 0,1 0 86,-25 6-123,15-6-616,31-3 662,41-16 1,-9 9 0,18-10 0</inkml:trace>
  <inkml:trace contextRef="#ctx0" brushRef="#br0" timeOffset="-176463.73">26893 7108 15403,'-6'0'1076,"1"0"-841,44-30 113,19 5-1433,-22 9 0,6-4 0,2 3 1141,7 1 0,3 3 0,3 0-489,-7 1 1,3 0 0,1 1 0,1-1 437,7 0 1,3-1 0,1 1-1,1 0-3,-10 2 0,0 0 1,2 0-1,2 0 1,3 0-3,-10 2 0,3-1 0,3 0 0,0 1 0,2-1 0,0 1 0,0 0 0,-2 1-239,-1 0 1,1 1 0,-1 0 0,0 0 0,1 1 0,-1 0 0,1-1 0,1 1 238,2-1 0,3 1 0,0-1 0,0 0 0,-1 1 0,-1 0 0,-4 0 0,-3 1 0,7 0 0,-3 1 0,-3 0 0,-4 1 0,-4 0 0,-4 2 0,1 0 0,-1-1 0</inkml:trace>
  <inkml:trace contextRef="#ctx0" brushRef="#br0" timeOffset="-175598.73">20532 7247 14003,'12'4'2499,"44"-2"-1995,-16-1 0,6-2-314,12 2 1,7 0 0,-1 0-1457,-4 0 0,-1-1 0,2 1 1330,-8-1 1,3 1-1,-1 0 1,-2 0-21,6-1 1,-3 0 0,4 0 99,-3 0 1,5 0 0,-1 0 0,-3 0-123,7 0 1,-4 0-1,-3 0 592,23-2 0,-35 3-535,-70 8 0,-21 0-61,1-2 1,-6-3 0,-4 2-314,-2 2 0,-4 0 0,-1 1 0,3 0 377,-4-1 0,2 0 0,2 0-26,4-2 0,1 1 0,3-1 45,-14 1 0,11-3 2087,10-9-2166,83-15 1,32-4-16,-21 7 1,2 2 0,7-1-427,-7 1 0,5 0 0,3-1 0,1 1 0,-2 2 295,-5 1 1,0 1 0,-1 0 0,2 2 0,4-1-535,-5 2 0,3 0 0,2 0 0,1 0 0,0 1 0,-3 0 0,-3 1 564,4-1 1,-3 1 0,-2 0-1,0 1 1,0-1 0,16-1-1,1 1 1,-4 0 0,-12 2 0,-16 2-1,0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36:36.3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2650 2311 18541,'8'55'15,"1"-1"1,0-7 0,1 5-1,2 3 1,0 0-11,2 6 1,1 1 0,0 2 0,0-1-1095,1 2 1,-1 1 0,0-1-1,-1-1 1089,-1-5 0,-1 0 0,0-3 0,-2-5 0,2 12 0,-1-6 554,-3-7 0,-2-6-341,-9-2 676,-36-56-716,6-22 1,0-12-122,6 8 1,0-5-1,2 1-488,-5-13 1,5 0 233,7 5 1,8 4-886,20-8-3188,15 26 1,8 4 4274,-1 6 0,2 3 0,-1 1 0,-1 3 0,8 2 0</inkml:trace>
  <inkml:trace contextRef="#ctx0" brushRef="#br0" timeOffset="1083">1569 4243 14955,'-3'-5'2275,"0"1"-1009,3 4-997,43-60-191,-16 41 1,5 0-736,5-10 0,4-4 0,8 1 675,-4 10 0,7 1 0,3 0 0,3 1 0,2-1-363,-8 3 0,2 0 0,3-1 0,1 1 0,0-1 0,0 1 0,0-1 233,1 0 0,0 0 0,0 0 0,1-1 0,0 1 0,0 1 0,1-1-395,3 1 0,1-1 0,1 0 0,0 1 0,-1 1 0,-2 0 0,-4 2-345,5-2 0,-2 2 1,-3 1-1,-1 0 1,1 1 768,-3 0 1,0 1 0,-1 0 0,-2 0 0,-5 2 0,5-2 0,-4 2 0,-4 0 0,4 0 0,1 0 0</inkml:trace>
  <inkml:trace contextRef="#ctx0" brushRef="#br0" timeOffset="15241">9972 2372 16400,'23'55'123,"-1"-1"1,0-2-1,-4-1-123,-8-12 0,-2 0-571,1 0 0,0 0-656,-1-3 0,0 0 1227,8 26 0,-6-28 0,-2-13 0</inkml:trace>
  <inkml:trace contextRef="#ctx0" brushRef="#br0" timeOffset="16000">16664 1899 16389,'0'-10'1244,"0"3"-1087,6 70-90,0-9-820,-1 0 1,1 4 752,-1-15 0,0-1-381,1-2 0,1-1-868,0-3 1,3-3 1248,12 18 0,-9-25 0,0-12 0</inkml:trace>
  <inkml:trace contextRef="#ctx0" brushRef="#br0" timeOffset="16150">17109 2153 17510,'-2'-7'392,"1"2"-527,1 5-833,0 0 1,0 0 0</inkml:trace>
  <inkml:trace contextRef="#ctx0" brushRef="#br0" timeOffset="16567">17882 1607 20972,'-8'-53'516,"-10"11"-483,-19 54 12,6 6 0,-2 5-34,0 0 0,1 2-177,-5 9 0,2 1 166,11-8 0,1-1-43,-3 5 0,3 0-719,-5 14 482,5-8 11,29-22 180,10-13 21,37-13 68,-4 4 0,-13 0 0,3 1-11,3 4 0,0 6 16,-4 12 1,-4 9-17,2 10 0,-8 6 5,-13 0 1,-8 3 18,-11 5 1,-7-3-14,-3-14 0,-3-2-1110,-3 1 1,-1-3 1109,-8 2 0,6-4 0,16-26 0</inkml:trace>
  <inkml:trace contextRef="#ctx0" brushRef="#br0" timeOffset="16951">18426 1690 19695,'-47'-15'227,"1"0"1,2 6 0,4 8-194,-9 27-57,4 17 23,7 8-11,22-19 0,4 2-336,4 22 44,34-7 270,26-31 66,6-27 1,-2-16 67,-21-4 369,-4-4-268,-13 16-202,-4 9 22,-12 27-11,-2 17 34,-1 19-17,1-10 0,-1 2-39,0-12 0,1 1-213,5 18 0,8-3-6040,25-1 6264,9-8 0,-8-28 0,-18-14 0</inkml:trace>
  <inkml:trace contextRef="#ctx0" brushRef="#br0" timeOffset="17384">18793 1843 17028,'-9'-28'1546,"1"3"-459,7 16-829,0-2-146,4-8-45,10-1-22,8-5-34,14-2 6,-1 8 0,4 3-34,1 3 0,3 8-45,1 9 1,-2 9-85,13 24-27,-43 0 0,-10 4 173,-9-5 0,-5-1 16,-3 1 1,-2-1 11,-2-2 0,-2 0 95,-2 3 1,1-1-1,-5 14-89,5-7 10,21-25-21,14-14-23,8-3-168,13-8-1311,28-15-757,-21 5 1,0-1 2235,2-1 0,-2 1 0,17-7 0,-30 14 0</inkml:trace>
  <inkml:trace contextRef="#ctx0" brushRef="#br0" timeOffset="17667">19766 1513 20905,'-44'7'127,"0"0"0,8 1 0,4 3-127,-14 28 22,27-4-22,28-11 23,34 14-23,-10-15 0,2 1-68,2 0 1,-1 1-182,0 0 0,-4 1-53,0 11-471,-16-1-515,-8-3-2119,-19-6 3407,-4-11 0,0-7 0,3-8 0</inkml:trace>
  <inkml:trace contextRef="#ctx0" brushRef="#br0" timeOffset="17800">19887 1430 16513,'57'-20'-2514,"0"0"0,2-1 1,0 2 2513,0 4 0,-4 2 0,-21 4 0,-2 1 0,25-5 0</inkml:trace>
  <inkml:trace contextRef="#ctx0" brushRef="#br0" timeOffset="18351">24566 1357 16871,'18'57'579,"1"0"0,-2-1 0,-2-2-546,-6-10 1,-2-1-283,0 0 0,0 0 64,-2-4 0,1 1-4673,4 6 1,1-2 4857,7 11 0,-1-6 0,-8-37 0</inkml:trace>
  <inkml:trace contextRef="#ctx0" brushRef="#br0" timeOffset="18550">25249 1642 19717,'-1'-7'661,"-1"1"-1322,2 6-1938,0 0 2599,-1 23 0,1-18 0,-2 18 0</inkml:trace>
  <inkml:trace contextRef="#ctx0" brushRef="#br0" timeOffset="18912">25696 1374 21174,'26'-56'-17,"2"29"0,6 9-73,11 15 1,3 10-197,8 10 0,-1 6 157,-11 0 1,-8 6-348,-11 10 0,-13 4 476,-20-5 0,-10-1 33,-2 1 1,-4-1 50,-3-3 0,-3-1 154,1-2 0,2-4-193,-3 4 144,19-10-144,29-19 11,18-4-56,14 1 0,6-2 171,-17 9 1,-1 7-240,8 32 51,-29-11 1,-8 4-1323,-14 2 0,-7-1 491,-12 12 0,3-23 0,20-28 0</inkml:trace>
  <inkml:trace contextRef="#ctx0" brushRef="#br0" timeOffset="19100">26606 1402 20065,'6'-5'1792,"-1"43"-1641,-4 2 1,-2 4-152,2 4 0,-1 3-562,0 9 1,0 0 118,1-17 1,1 0-3721,4 20 0,3 0 4163,-2-16 0,0-1 0,1 0 0,0-5 0,1-7 0</inkml:trace>
  <inkml:trace contextRef="#ctx0" brushRef="#br0" timeOffset="20267">2068 6225 17970,'13'50'13,"-1"0"0,1 0 1,0 2-1,-1 2 1,0-2-11,-1-2 1,0-1 0,-1 3-260,-1-2 0,-1 2 1,0 1-1,-1-4 259,1 3 1,-1-3 0,0-1 24,2 21 0,-1-8 700,-2-12 224,-3-63-896,-4-25 11,-2 4 1,-1-4-294,-1-10 1,0-4 236,-4-6 0,-2-6 20,4 18 0,-2-5 0,1-1 0,0 2-17,0-15 1,0 1 0,2-1-15,3 13 0,0-1 0,2 1 0,3 5-11,2-19 0,10 11-51,6 23 1,6 11-18,27 24-336,-13 23 1,-4 14 290,-15-3 1,-4 6 0,-1 3-282,2 15 0,-2 4 1,-4 0 407,-6-8 1,-4-1 0,-1-1-12,-3-3 1,-1-1 0,0-5-126,-1-5 1,0-4-260,0 20 328,6-19-1056,26-16 425,2-21-549,27-18-257,-4-16-138,-24 13 0,0 0 1639,0-1 0,-2 2 0,4-4 0,-8 7 0</inkml:trace>
  <inkml:trace contextRef="#ctx0" brushRef="#br0" timeOffset="20517">2844 6678 16400,'-12'-3'2029,"2"1"-1973,10 2-45,12-40 67,-2 14-78,0-10 0,1 0 23,-3 6 302,-1-2-191,-10 23-134,-15 33 22,1 39-22,46-18 0,20 6 0,-11-4 0,-26-5 0,1-2 0,32-6 0,0 1 0,1-1 0</inkml:trace>
  <inkml:trace contextRef="#ctx0" brushRef="#br0" timeOffset="21100">3451 6521 19325,'15'15'-493,"6"-4"-190,35-5 77,2-12 471,-24-3 1,-1-2 134,11-10 23,-19-6 134,-18 10 392,-3-8 67,-1-1-470,0 0-113,2 4-33,0 9-22,2 4-56,1 3-135,6 3-34,2 21 236,3 17 45,-6 10-29,-6-8 1,-1 1 5,2 7-11,7 11-56,25-24 112,-1-16-45,24-14-323,-8-19 317,-25 3 1,0-2 11,0-3 0,0-2-12,-1 0 1,-2 0 28,20-23 111,-5-7 427,-18 10 67,-6 4-572,-11 19-67,-6 12-34,4 6 358,0 3-313,4 6 0,8 19-101,11 5-571,3-2-190,10-11-819,1-16-1770,10-14 3440,6-7 0,-24 4 0,-7-1 0</inkml:trace>
  <inkml:trace contextRef="#ctx0" brushRef="#br0" timeOffset="21284">4897 6168 20513,'-52'26'717,"13"13"-683,47 9-46,9 2-358,16 8 79,-6-17-280,-3 3-774,-9-2-4269,-7 19 5614,-5-18 0,-3-2 0,1-26 0</inkml:trace>
  <inkml:trace contextRef="#ctx0" brushRef="#br0" timeOffset="21951">6098 6153 14911,'-55'0'2879,"12"0"-2464,34 0-393,10-4 45,16-5-11,16-12-44,19-12 10,-23 12 0,1-2-22,9-10 0,-3-1-101,-12 6 1,-4 1 100,8-21 0,-49 27 45,-30 20 44,16 8 1,-3 4-695,-6 5 0,0 5 851,-6 10 0,1 5-85,15-9 0,1 2 0,0 5-46,-5 14 1,1 5 0,4-1-111,0 6 1,7 1 9,5-9 0,3 1 0,9-4-437,16-5 0,10-4 399,6-5 1,8-6-129,12-4 0,7-8-208,9-2 0,5-8 56,-17-7 1,2-3 0,4-5-1287,-6-2 1,5-4-1,2-1 1,-1-2 0,-3 0 1588,3-1 0,-2-2 0,-1 0 0,-1 0 0,1 0 0,1-1 0,-2 1 0,-7 2 0,0-2 0,0-1 0</inkml:trace>
  <inkml:trace contextRef="#ctx0" brushRef="#br0" timeOffset="22534">10601 5055 16535,'-7'-2'1591,"3"1"-1417,5 39 0,7 17-152,6 8-589,-7-18 1,2 7 0,0-4 112,5-1 0,1-4-1311,0 0 0,2-2 1765,0-4 0,0-4 0,3 5 0,-5-16 0</inkml:trace>
  <inkml:trace contextRef="#ctx0" brushRef="#br0" timeOffset="22720">11115 5218 18272,'0'-3'1401,"0"0"-3374,0 3 1973,30-2 0,-22 1 0,23-1 0</inkml:trace>
  <inkml:trace contextRef="#ctx0" brushRef="#br0" timeOffset="23251">11631 4891 17476,'-4'-12'1412,"1"3"-1322,3 9-90,37-30 0,-3 23-23,0-10 1,2 4-12,20 25-55,-6 11 94,-28 11 1,-9 9 50,-15 5 0,-7 3-6,-5 9 1,-5-3-139,-2-12 0,-3-6 121,-12 7-21,27-37 133,16-8-145,31-17-11,1 5 11,22-7-11,-17 13-23,-1 10 1,-7 8-23,-7 28 84,-24-8 0,-6 2-1866,-5 8 1,-5-1 1837,-12 20 0,-1-23 0,17-35 0</inkml:trace>
  <inkml:trace contextRef="#ctx0" brushRef="#br0" timeOffset="23433">12419 4985 20546,'14'58'-23,"0"0"1,-2-11 0,1-1-824,7 3 0,2-2-3341,-2-10 0,1-2 4187,4 3 0,0-4 0,3 7 0,-2-9 0</inkml:trace>
  <inkml:trace contextRef="#ctx0" brushRef="#br0" timeOffset="23867">16990 4326 16400,'10'50'318,"0"1"0,0-1 1,1 1-1,-1 1 1,2-2-1433,0-3 1,2 0 0,-1-4 1113,4 7 0,0-7 0,9 5 0,-13-39 0</inkml:trace>
  <inkml:trace contextRef="#ctx0" brushRef="#br0" timeOffset="24035">17346 4616 11852,'17'13'0,"-3"-2"0</inkml:trace>
  <inkml:trace contextRef="#ctx0" brushRef="#br0" timeOffset="24300">17882 4198 19594,'-45'10'451,"-1"0"1,-4 7 0,6 5-474,6 23 22,12 4 11,45-10-22,24-8-11,13 0-515,-26-15 0,0 0 487,-1 1 0,-1 1-30,17 22-492,-26-9 1,-7 3-5121,-15 26 5692,-11-7 0,-9-23 0,9-29 0</inkml:trace>
  <inkml:trace contextRef="#ctx0" brushRef="#br0" timeOffset="24450">17863 4133 17140,'55'-14'-343,"-1"0"0,0 0 1,-8-1-1,-4 3 1,-3 7-1,0-1 1</inkml:trace>
  <inkml:trace contextRef="#ctx0" brushRef="#br0" timeOffset="24850">18812 3865 21005,'-37'-12'149,"1"1"1,-3 11 0,0 11-156,6 14 1,4 8-1,3 0 1,3 3-1,2 3 0,6-1 6,5 16-324,17 6-47,39-26 215,4-13-213,-12-25 0,0-8 335,-8-3 1,-2-5 33,0-1 0,-1-3 11,-4 0 0,-1-1 23,15-24 187,-12 4 474,-8 2-225,-10 21-459,-9 17 12,-5 27-12,-8 21 405,3 11-400,6-12 1,4 4-118,4 1 1,3 0-197,0-1 0,3-2-73,5-4 0,3-6-1422,13 4-2030,4-12 3822,2-12 0,-16-8 0,-3-6 0</inkml:trace>
  <inkml:trace contextRef="#ctx0" brushRef="#br0" timeOffset="25250">19262 4091 19168,'-7'-54'1322,"10"5"-1299,12 29-46,33-4-5,-15 16 0,1 4-17,31 7-179,-11 25 12,-36 27-137,-16-22 1,-3 2 348,-5 3 0,-3 2 67,-5 10 1,-1 0-68,2-11 0,2-1 28,-1-1 0,9-6-431,39-14-863,10-32 616,-7-2 0,3-4-712,-5-2 1,2-2 1361,0-2 0,3-2 0,-5 3 0,-7 6 0,-3 1 0,10-8 0,0 1 0</inkml:trace>
  <inkml:trace contextRef="#ctx0" brushRef="#br0" timeOffset="25433">20006 3909 19717,'-33'-2'1451,"-1"0"1,-10-2-1408,59 6-44,22 7 6,-2-1 0,1 1-6,-4 2 0,-1 4-186,7 10 1,-5 5-381,-10 6 1,-5 4-1043,-3 7 0,-9 1 1608,-13-10 0,-6-5 0,-7 12 0,-2-36 0</inkml:trace>
  <inkml:trace contextRef="#ctx0" brushRef="#br0" timeOffset="25569">20091 3871 18933,'23'-31'48,"-1"-1"1,5 1-1,4 4-188,3 7 0,6 2-2815,15 0 1,9 1 0,-1 1 810,-7 2 0,0 1 0,4-1 2144,-9 4 0,5-1 0,1 0 0,-3 1 0,-7 2 0,16-4 0,-7 3 0,-4 1 0,0 0 0</inkml:trace>
  <inkml:trace contextRef="#ctx0" brushRef="#br0" timeOffset="25933">26436 3324 13140,'1'5'3025,"0"0"-929,-1-5-1928,18 23-135,-9-4-33,12 24-224,-16-3 224,-6-2 0,-1-1 0,1-2 0,-4 17 0</inkml:trace>
  <inkml:trace contextRef="#ctx0" brushRef="#br0" timeOffset="27149">2491 9168 11728,'-8'-8'3496,"1"2"-2835,7 6 549,0 0-919,-26-25-212,19 36-12,-16 0 22,22 18 1,9 12-68,-4 5 1,3 6-1,0 0-246,2 3 1,1 0-1,3 0 231,4 6 1,3 1 0,1-6-20,4 4 1,5-12-157,3-18 0,3-15 67,20-34 51,-16-14 0,-2-11 72,-15 7 0,-4-4 1,-1-2-371,2-11 1,-2-4 0,-3 2 425,-7 10 1,-2 2 0,-3 1 55,-6-15 1,-5 6 51,-11 4-40,-3 20 505,3 15-2746,4 34 2095,12 24 0,-1-11 0,9 5 0</inkml:trace>
  <inkml:trace contextRef="#ctx0" brushRef="#br0" timeOffset="27333">3148 9069 18922,'5'57'17,"-1"-1"1,1 1 0,0-4 0,2 0 0,2-6-707,7-1 0,4-3-1479,1-4 0,2-3 2168,2-5 0,-1-4 0,5 4 0,-7-14 0</inkml:trace>
  <inkml:trace contextRef="#ctx0" brushRef="#br0" timeOffset="27517">3543 9202 18485,'-7'50'250,"0"0"0,-1-2 0,4 0-805,10 4 1,5 0 554,2-8 0,2-2 0,-4-5 0,1-4 0,11 4 0</inkml:trace>
  <inkml:trace contextRef="#ctx0" brushRef="#br0" timeOffset="27634">3495 9615 18485,'-6'-9'515,"1"2"-1467,5 7-3127,35-43 4079,-1 20 0,7-23 0,-15 34 0</inkml:trace>
  <inkml:trace contextRef="#ctx0" brushRef="#br0" timeOffset="27782">4037 9408 10641,'0'0'0</inkml:trace>
  <inkml:trace contextRef="#ctx0" brushRef="#br0" timeOffset="28251">4511 8743 17274,'0'3'0,"0"-6"12,1 19 32,0-12 853,2-1 1635,-3-3-2442,1 5-23,-11 35-73,1 1 1,-2 8 16,4-7 0,1 3 0,1 1-367,1 3 0,1 1 0,4-2 92,5 8 1,7-7-141,6-13 1,6-9-885,32-10-2287,-11-24 1,3-8 3574,-12 2 0,-2-3 0,2 0 0,-6 0 0,-3-7 0</inkml:trace>
  <inkml:trace contextRef="#ctx0" brushRef="#br0" timeOffset="28784">5067 8878 20759,'-29'26'3,"-1"0"1,4-2 0,7 1 19,15 11-23,10 6-34,7-11 12,0-5-158,2-14 102,-7-11-191,-1-7-190,-1-6-359,-3-10-437,-2-6-3989,-2-24 5244,-1 8 0,0 3 0,1 20 0</inkml:trace>
  <inkml:trace contextRef="#ctx0" brushRef="#br0" timeOffset="29017">4940 8528 20356,'-11'23'481,"8"13"-341,13 10 1,6 9-115,-5-12 0,0 2 0,1 1-756,-1 0 0,1 1 0,-1 0 737,1 0 1,0 1-1,-1-4-7,0 2 0,1-2-44,7 9 1,3-3-3123,2-12 1,2-5 3165,-1-1 0,-1-5 0,11-6 0,-20-21 0</inkml:trace>
  <inkml:trace contextRef="#ctx0" brushRef="#br0" timeOffset="29351">5401 8884 20658,'-37'24'67,"-1"-1"0,4-1 1,8 2-326,17 31-100,12-19-348,19 3 358,13-31 371,11-23 537,-5-14-179,-15-4-123,-9 9-57,-13 17-133,1 4-68,3 12-68,3 2-357,5 8-606,1-2-594,5-3-2475,6-5 4100,5-4 0,-14-4 0,-2-1 0</inkml:trace>
  <inkml:trace contextRef="#ctx0" brushRef="#br0" timeOffset="29484">5809 9019 17633,'10'-2'953,"-3"1"-1256,-7 1-2308,0 0 2611,-3 23 0,2-17 0,-3 18 0</inkml:trace>
  <inkml:trace contextRef="#ctx0" brushRef="#br0" timeOffset="29626">5760 8741 11067,'0'0'0</inkml:trace>
  <inkml:trace contextRef="#ctx0" brushRef="#br0" timeOffset="29984">5931 9017 16894,'3'6'3473,"-8"-39"-3115,3 9-32,-5-32-158,12 21 89,17-11-223,14 9-45,8 5 0,5 17-23,-8 13-471,13 18 281,-5 7-89,3 10 257,-19-8 112,-14-12-23,-10-13-21,-2-9 55,7-9 34,4 3-101,0 1 0,-1 10 11,-4 10 0,6 7-437,7 3-5031,20-1 5457,-5-12 0,-7-3 0,-18-4 0</inkml:trace>
  <inkml:trace contextRef="#ctx0" brushRef="#br0" timeOffset="30185">6667 8528 22104,'9'43'-437,"1"-1"0,3 4 0,3-1-712,11 5 1,-1-2-515,-5-7 1,-7 0 138,-13 1 0,-9-2-4639,-21 18 6163,3-27 0,0-4 0,-6 5 0,2-6 0</inkml:trace>
  <inkml:trace contextRef="#ctx0" brushRef="#br0" timeOffset="30669">3225 10844 17924,'23'-27'597,"-1"1"1,5-1 0,4 2-486,12 0 0,4 2-6,12-5 1,2 1-1007,-7 3 1,4 1 921,-12 5 0,6-2 1,2 0-1,0 0-792,4-1 0,2 0 0,0 0 0,1 0 728,1 0 0,1 0 0,0 0 0,1 0-37,-12 4 1,2-1-1,-1 1 1,-1 0 0,-3 2-266,11-4 0,-4 3 0,-2 0-433,-6 3 0,-2 0 0,-3 2 777,6-1 0,-6 3 0,4 0 0,-31 8 0</inkml:trace>
  <inkml:trace contextRef="#ctx0" brushRef="#br0" timeOffset="31233">3484 11214 14944,'-2'-9'3104,"1"2"-2510,1 7-191,-42-5-280,18 44-67,-2-2 0,3 5-630,13 6 1,8 3 573,5 11 0,6-3-23,1-18 1,5-5-292,6-3 1,4-3-320,2-6 0,3-4-458,3-6 0,2-6-2472,0-1 0,1-7 3563,0-9 0,-2-2 0,5 2 0,-10-11 0</inkml:trace>
  <inkml:trace contextRef="#ctx0" brushRef="#br0" timeOffset="31467">3884 11253 18720,'-34'25'896,"0"0"1,-14 12-875,29 6-22,16-18-56,22-3-78,13-14 22,20-21 44,-8-4-402,-6-12-1054,-18 14-2028,-2 7 3552,-4 5 0,-6 2 0,-3 1 0</inkml:trace>
  <inkml:trace contextRef="#ctx0" brushRef="#br0" timeOffset="31650">4086 11212 20289,'-7'-1'863,"1"-1"-852,6 2-34,0 0-750,41 58-1244,-8-13-773,-6 1 0,-2 0 2790,0-1 0,-19-16 0,-6-22 0</inkml:trace>
  <inkml:trace contextRef="#ctx0" brushRef="#br0" timeOffset="32117">4801 10994 19605,'7'0'90,"10"48"-68,-2 1-7,-1-6 0,4 9 0,-1-4-1089,2 3 1,1-1 1050,-1-6 1,0 3 0,-1-4-79,1 0 0,-2-2 231,-2-6 0,0-1-141,7 18 0,-7-17 415,-6-18-157,-9-19-202,-30-45-51,2 5 1,-2-4 5,-3-3 0,-1-1 154,9 13 1,-1-2 0,3 3-9,-1-4 0,3 0 302,4-5 0,3 1-411,-2-21-37,19 13 0,15 29-44,13 23-57,27 26 56,-11 1 11,-16-5 1,-1 5-141,-4 5 1,-2 2-673,-1-2 0,-2-1-505,0-1 1,0-2-5283,11 7 6633,-11-28 0,-9-7 0,-4 0 0</inkml:trace>
  <inkml:trace contextRef="#ctx0" brushRef="#br0" timeOffset="32417">5149 11136 21432,'7'-52'-124,"1"8"124,2 29 12,-4 5-12,-3 6-68,-3 23 214,-6 22-112,4 5-34,-4 8 0,7-25-56,7-8-112,4-8-214,26-7-245,17-15-281,-15 3 1,2-2 134,-5-1 0,-1 1-505,-1 0 1,-1 2 1277,8 0 0,-19 4 0,-9 0 0</inkml:trace>
  <inkml:trace contextRef="#ctx0" brushRef="#br0" timeOffset="32767">6013 10653 17409,'-6'-10'2667,"1"2"-2253,5 8-369,0 0 33,-5-16 0,12 44 1,3 18 44,-6-10 1,1 2-76,5 9 1,2 6 0,1-3-186,4 7 0,2-6 137,-4-17 0,4-7-112,24-2-315,-3-33-1360,-5-9 0,2-7 1787,6-6 0,-2-1 0,-9 6 0,-2 1 0,21-18 0</inkml:trace>
  <inkml:trace contextRef="#ctx0" brushRef="#br0" timeOffset="33301">6417 10717 17263,'-4'-3'2151,"1"1"-1892,3 2 289,22 54-346,-9-18-152,3 3 1,-1 2-18,1 7 91,4 7-91,-4-19 146,-1-13-123,-7-60-44,-11-14-12,-1 7 0,-3-3-238,-2 5 0,-1-2 200,1 0 1,-1-3 0,2 0 37,-1-16 0,3 2 0,-1 0 0,5 4 0,5 17 0,4 7-11,10 12-303,5 10-279,-2 14-864,-2 39 1193,-12-7 1,-6 5 358,-6 13 1,-5 3 408,-2-3 0,-3-3-269,0-14 1,-1-5 156,-7 5 386,17-29-520,4-4 167,21-3-279,1 0-78,20 0-12,3 0 0,9 2-56,8 3-96,-14 2 1,3 3-225,-3 3 1,-1 2-897,6 3 1,-3 1-2808,11 10 4023,-27-11 0,-24-13 0,-5-5 0</inkml:trace>
  <inkml:trace contextRef="#ctx0" brushRef="#br0" timeOffset="33600">6805 10007 22967,'55'22'3,"0"-1"1,2 3 0,0 8-34,-8 7 0,0 9 0,-4 1-1710,-10-8 0,-2 1 1,-2 4 1576,-1 0 1,0 3-1,-3 2 1,-4-1-96,-5 3 1,-5-1-1,-2 2-446,-3-5 0,-1 2 0,-1 0 0,-1-2 704,0 5 0,-1-3 0,0-1 0,0 15 0,0-8 0,-3-1 0</inkml:trace>
  <inkml:trace contextRef="#ctx0" brushRef="#br0" timeOffset="42634">11573 10430 12210,'6'10'34,"-1"-1"-953,-5-8 291,1-1 2208,1-2-885,-1-1 470,1 0-279,-2 0 1545,0 2-100,0 0-1928,0 0-134,0-1 347,0 0-526,0 1-57,-6 1-21,-3 3-12,-11 2 44,-17 7-32,5-4-1,-8 0 78,14-6-89,6 0 12,4-2-35,5 0-100,5 15 123,2 6 11,1 22-11,-2 7 23,-2 4-23,-1 1-12,0-6-10,4-8-68,1-5-33,8-18 134,16-19 12,4-16-12,17-15-11,-2 7-29,-8 14 1,2 5-386,26 16 235,-6 11 123,-23 28 22,-27 3 34,-15 7-651,-4-1 651,-9-5-583,-1-10-4549,-2-15 5132,7-13 0,3-10 0,10-5 0</inkml:trace>
  <inkml:trace contextRef="#ctx0" brushRef="#br0" timeOffset="42949">11918 10689 18630,'-22'46'291,"1"1"1,0-1-1,-8 17 1,10-6-292,26-5 0,13-11-202,16-15-370,29-13 516,-33-22 0,-1-4 90,29-10 67,-24-22 527,-26 17-113,-17 4-358,-13 8-141,-22 17 1,-6 9-554,-12 8-292,8 0 0,4 4-3126,13 11 3955,17-6 0,11-13 0,7-6 0</inkml:trace>
  <inkml:trace contextRef="#ctx0" brushRef="#br0" timeOffset="43233">12297 10747 19661,'-30'45'164,"0"0"1,2-4-1,11-6-321,30-4-358,28-12 302,20-27 235,-23-7 1,-1-6 5,-7 1 0,-4-2 39,11-28-34,-27 23-33,-5 7-168,-13 7-6935,-20 6 7103,3 5 0,-3 3 0,18-1 0</inkml:trace>
  <inkml:trace contextRef="#ctx0" brushRef="#br0" timeOffset="43534">12725 10690 18653,'-23'49'541,"1"-1"1,2-5-1,7-3-473,21 6-24,16-23 68,20-14-67,10-32-34,-11-7 1,0-8 49,-6-3 1,-3-3-232,1 1 1,-6 0 242,-9 4 0,-11 5-73,-22-1-56,-12 14-347,-18 10-583,-3 20-830,2 11 1816,6 22 0,17-19 0,9 2 0</inkml:trace>
  <inkml:trace contextRef="#ctx0" brushRef="#br0" timeOffset="43750">13462 10417 20356,'12'41'104,"1"-1"1,3-1-1,4-4-154,6-11 0,5-4-516,2 0 0,3-1-712,1-3 1,1-2 1277,13-2 0,-2-1 0,0 0 0,7-4 0</inkml:trace>
  <inkml:trace contextRef="#ctx0" brushRef="#br0" timeOffset="43900">13826 10384 19470,'-48'42'153,"1"0"1,4 0-1,4-1-153,14-6 0,5 2-2275,2 15 1,5 2 2274,4-14 0,3-2 0,1 0 0,3-4 0,2-5 0</inkml:trace>
  <inkml:trace contextRef="#ctx0" brushRef="#br0" timeOffset="44350">12258 11915 14989,'17'-48'851,"1"0"1,3 0-1,-1 20-268,5 58-258,-12 9 0,-4 9-90,-5 5 0,-3 3-441,-1 9 1,0-3 294,3-22 1,1-3 0,8 25-65,11-17-3,7-19 68,4-13 10,15-46-55,-16-4-196,-13 2 0,-4-4 196,-5-25-45,-16 4-90,-17 10-442,-7 28 0,-7 8-4384,-2 10 1,-2 6 4490,-1 2 0,3 2 0,-12 14 0,34-6 0</inkml:trace>
  <inkml:trace contextRef="#ctx0" brushRef="#br0" timeOffset="44699">13075 11653 21051,'-41'-6'354,"0"1"1,4-1 0,6 3-344,6 7-22,6 11 0,2 19-23,3 22 34,6-21 0,2 3 0,0 19 0,3 1-174,6-10 1,4-2-1,0-1 1,5-6-107,28 1 100,4-41 124,-11-15 0,0-7 33,-3-8 1,-3-6 44,2-12 1,-5-4-210,-9 10 0,-7 1-194,-9 4 1,-7 6-1222,-15 1-2645,-11 17 4247,-1 8 0,14 6 0,7 1 0</inkml:trace>
  <inkml:trace contextRef="#ctx0" brushRef="#br0" timeOffset="44909">13749 11443 18418,'-15'49'1815,"-1"6"-1698,-1-5 1,-1 5-332,7-8 1,0 2 0,3-1-534,1-2 0,2-1 0,0-1-2199,-3 22 0,3-3 2946,6-16 0,2-9 0,-1-13 0,2-12 0</inkml:trace>
  <inkml:trace contextRef="#ctx0" brushRef="#br0" timeOffset="45050">13451 11891 19852,'-10'-4'-908,"1"0"-3149,9 4 4057,0 0 0,0 0 0</inkml:trace>
  <inkml:trace contextRef="#ctx0" brushRef="#br0" timeOffset="45167">14075 11857 17992,'-27'-45'0,"5"10"0</inkml:trace>
  <inkml:trace contextRef="#ctx0" brushRef="#br0" timeOffset="45683">10701 10439 13447,'4'57'560,"1"-1"0,-1 1 1,1 3-1,1 1 0,1 0-437,1-1 0,-1-1 1,5 5-681,0-13 0,1 4 1,2 1-1,3 0 0,2-2 339,3-2 1,4-1 0,1-1 0,1 0-1,1-1-134,-2 0 0,0 1 1,1-1-1,3-2 0,6-4 352,12 0 0,9-3 0,2-4 0,-2-3 0,-10-6 0,5 4 0,-2-6 0,0-9 0,1-1 0,-1 1 0</inkml:trace>
  <inkml:trace contextRef="#ctx0" brushRef="#br0" timeOffset="46101">14252 11219 20535,'46'-15'228,"-1"1"0,0 7 0,-3 9-234,-9 16 1,-4 9-923,3 7 1,-2 8 927,-6 11 0,-1 8 0,-4-1-646,-4-10 1,-3-1 0,-1 3 342,-2 0 1,1 5 0,-3-1-1,-1-3-859,-3 0 1,-2-2-1,-1-2 1162,1-2 0,-2-1 0,1-4 0,0-2 0,0-6 0,0 13 0</inkml:trace>
  <inkml:trace contextRef="#ctx0" brushRef="#br0" timeOffset="48416">18417 9588 9610,'7'-5'2768,"0"1"-2208,-7 4 1233,0 0-1793,2 7 0,-2-6 0,2 6 0</inkml:trace>
  <inkml:trace contextRef="#ctx0" brushRef="#br0" timeOffset="50732">18558 9539 14675,'0'-7'1367,"0"2"-941,-16 55-90,8 8-1356,-3-2 1,-1 6 1209,6-1 1,2 1-124,1-18 0,1 2 1,0-1-39,0 2 1,0-1 0,1 1-30,1 18 0,5 1-235,4-15 0,3 0 0,6-3-3048,15 5 1,5-6 3282,2-1 0,2-8 0,-9-19 0,-2-9 0,-1-10 0</inkml:trace>
  <inkml:trace contextRef="#ctx0" brushRef="#br0" timeOffset="51183">19111 9803 18261,'-25'58'116,"0"1"1,-1-1-1,4-12 1,1-2-1,8-2-88,9 7 0,10-6 17,10 2 45,32-10-1,13-25-33,-22-17 0,-1-5-56,17-15-78,-18-16-34,-27 17-45,-10 4-381,-15 5-1972,-30 7-2442,-14 22 4952,-1 3 0,20 5 0,27-8 0</inkml:trace>
  <inkml:trace contextRef="#ctx0" brushRef="#br0" timeOffset="51534">19672 9828 18048,'-31'51'351,"0"0"0,8-5 0,13-4-351,25-13 0,9-4-34,24 5 17,-6-32 1,0-10 27,14-22 0,-28 7 0,-4-3-11,2-20-179,-24 6-448,-16 20-5962,-28 9 6589,6 8 0,-2 5 0,22 2 0</inkml:trace>
  <inkml:trace contextRef="#ctx0" brushRef="#br0" timeOffset="51933">20072 9671 19302,'36'-13'-62,"0"0"1,27 1-28,-33 46 49,-17-4 1,-6 4 78,-9 0 1,-4 1-7,0 2 1,-2-2-34,-12 12 33,9-27 57,12-18-12,22-4-66,15 0-68,20 1 22,-10 7-33,-13 9 33,-25 9 12,-5 6 44,-12 5 12,-10 10-5132,0-15 5098,-1-2 0,12-21 0,5-7 0</inkml:trace>
  <inkml:trace contextRef="#ctx0" brushRef="#br0" timeOffset="52235">20808 9602 17610,'-31'32'407,"1"0"0,1 9 0,5-1-362,6 9-45,12 9 662,24-32-651,36-11 87,-20-18 1,3-7-49,8-6 0,-2-5-33,-9-1 0,-5-2 61,-6-3 0,-6-1-78,-8-8 331,-16 3-365,-11 8-997,-37 11-1691,-7 33 2722,27 0 0,3 4 0,-7 13 0,22-1 0</inkml:trace>
  <inkml:trace contextRef="#ctx0" brushRef="#br0" timeOffset="52600">19514 11291 19101,'34'37'-538,"0"0"0,15 4 0,7-7 538,-2-16 0,0-4 0,-11 1 0,-3-2 0,22-6 0</inkml:trace>
  <inkml:trace contextRef="#ctx0" brushRef="#br0" timeOffset="52753">19807 11266 16633,'-33'42'-343,"0"1"0,0-1 0,1 7 1,2 3-1,7-3 343,12 1 0,5-3 0,-5-4 0,5-5 0,19 1 0</inkml:trace>
  <inkml:trace contextRef="#ctx0" brushRef="#br0" timeOffset="53149">20243 11203 18485,'1'-34'44,"0"-1"1,9-23-45,19 36-224,16 19-112,-15 54 347,-15-3 1,-6 4 111,-7 3 0,-5 2-219,-1 4 0,-3-4 208,2-21 0,1-3 246,1 29-112,24-30 248,15-35-326,-11-21 0,-2-8-107,-4-1 1,-3-3-57,-2-7 1,-7 1-6,-12-15 0,-13 10-100,-15 15-337,1 22 1,-2 9-2141,-1 12 0,1 4 2577,-1-3 0,4 2 0,-10 20 0,29-20 0</inkml:trace>
  <inkml:trace contextRef="#ctx0" brushRef="#br0" timeOffset="53450">20845 11153 19459,'-34'27'366,"-1"0"0,5-2 0,5 2-377,6 25-168,47-17-291,32-9 425,-13-31 0,1-11 123,-3-4 1,-4-4 21,-11 1 1,-7-4 67,-6-24-616,-51 30-2857,-21 9-1356,-2 17 4661,7 8 0,35-4 0,7-4 0</inkml:trace>
  <inkml:trace contextRef="#ctx0" brushRef="#br0" timeOffset="53650">21502 10905 18765,'-12'36'1087,"-2"3"-947,-2-2 0,-1 3-112,3-4 0,1 2-465,0 18 0,3 2-3126,3-5 0,1-1 3397,3-3 1,2-4-1,1 9 1,4-43-1</inkml:trace>
  <inkml:trace contextRef="#ctx0" brushRef="#br0" timeOffset="53800">21232 11288 19964,'-8'-6'-617,"1"2"-1836,7 4 2453,0 0 0,0 0 0</inkml:trace>
  <inkml:trace contextRef="#ctx0" brushRef="#br0" timeOffset="53934">21709 11258 8210,'16'-26'0,"-4"5"0</inkml:trace>
  <inkml:trace contextRef="#ctx0" brushRef="#br0" timeOffset="54234">21871 10538 20434,'50'32'197,"1"0"0,0 0 1,-11-5-1,-1 1 0,-6 5-216,-4 13 1,-5 6-1,-6-1-575,-6-7 0,-4-1 1,-2 3-329,-3 2 0,-3 5 1,-1-1-1,0-2 922,-2 2 0,-2-3 0,0-1 0,1 2 0,-1-1 0,0-7 0,-6 10 0</inkml:trace>
  <inkml:trace contextRef="#ctx0" brushRef="#br0" timeOffset="56717">11068 8294 17566,'6'58'52,"0"-1"0,4-4 0,5-2-46,2-6 0,6-5-6,8-8 0,3-8 44,27-16-44,2-15-56,-7-20-22,-34 1 0,-3-4 78,6-18 44,-2-13-21,-17 21 706,-5 8-573,-1 21-111,8 43-45,1 14 0,-1-7 0,1 2 0,-1-7 0,1 0-611,4 13 1,3 0-2724,0-3 1,3-2 3333,-1-1 0,0-3 0,8 7 0,-14-33 0</inkml:trace>
  <inkml:trace contextRef="#ctx0" brushRef="#br0" timeOffset="57338">11825 8365 18518,'35'28'41,"-1"0"0,-7-6 1,2-4-48,5-10 0,1-6-117,14-2-347,14-17 403,-14-11 151,-26 3 0,-4-2 162,2-18 135,-25 2 156,-2 20 102,-5 7-515,4 8-113,4 35 5,7 8 1,3 3-17,-1 2 0,1 2-855,5 11 0,3 0 239,-1-16 0,2-3-550,0-2 1,3-2-4546,22 19 5711,4-15 0,-20-17 0,-4-9 0</inkml:trace>
  <inkml:trace contextRef="#ctx0" brushRef="#br0" timeOffset="57715">12705 8199 19930,'-7'-62'381,"6"25"0,8 2-381,36-10-146,2 8-22,-11 27 0,-1 8-213,10 29 106,-23 15 1,-10 10 277,-11-8 1,-5 3 0,-2 2-532,1 10 0,-1 2 0,-2-2 569,-2-11 0,0-1 1,0-3-14,-3 8 0,7-7 432,14-8-393,12-19-45,11-9-22,12-22-45,4-10-73,-13-9 1,-4-8-80,-7-5 1,-5-2 140,1 1 0,-7 0-6,-14 2 1,-8 6-6,-29-4-544,3 26 1,-5 7-561,1 9 0,-2 7-2678,-2 6 0,4 4 3849,-10 21 0,29-6 0,23-22 0</inkml:trace>
  <inkml:trace contextRef="#ctx0" brushRef="#br0" timeOffset="58049">13633 8009 18048,'-37'45'597,"-1"0"1,3-1 0,5-1-554,12-7 1,4 0-40,1-3 1,7 0 5,12 2 1,11-4 60,16-10 1,7-8-73,2-4 0,1-6-945,13-11 0,-1-10 962,-13-4 0,-3-5-1,0-1 1,-2-2 148,-3-2 0,-3-4-154,-2-13 0,-9-3-33,-13 5 0,-11 3 10,-15 0 1,-11 6 5,-2 13 1,-6 10-214,-10 14 0,0 11-207,12 3 0,3 3 36,3 4 0,4 2-4473,-12 21 4863,19-7 0,13-15 0,6-9 0</inkml:trace>
  <inkml:trace contextRef="#ctx0" brushRef="#br0" timeOffset="62450">18366 7358 14831,'4'-7'1783,"-1"0"-775,-3 7-78,0 0-840,-6 0-90,-9 0 44,-15 5 12,-3 1-33,-6 6-23,8 1 11,-9 5 11,4-3 46,2 0-1,15-8 45,11-5 22,6-2 192,1 0-326,2 4 22,2-1-11,1 5 0,4-1 1,-1 2 10,0-2-22,-3-2 11,-3-3 672,-1-2-727,2 4 32,1 4 1,7 21 0,-1 12 11,0 3 11,-3-1-11,-2-16 23,0-4-46,1-6 46,1-4 10,-2-6 46,1-3-79,-2-5 11,0-6 11,3-5-22,2-8-22,4-1-12,13-10 45,10 8-67,25 3 12,-7 20 44,5 16-213,-20 15-39,-21-1 0,-5 5 212,-5 4 1,-6 2-68,-7 10 1,-6 0-34,1-11 0,-4-4 67,-5-5 0,-2-6-95,-8-7-89,1-9-146,0-8-237,-7-21-447,9-4-2520,4-8 3607,18 9 0,6 13 0,2 8 0</inkml:trace>
  <inkml:trace contextRef="#ctx0" brushRef="#br0" timeOffset="62983">18906 7548 17588,'-25'37'364,"1"1"1,-9 17-326,24-18 0,5-2-28,9 5 57,9-10-46,10-11 23,10-11-12,6-7-10,1-12 33,0-8-56,6-25 0,-18 8 0,-3-10-34,-27 4-123,-12 12-313,-25-7-976,-10 24-44,-1 7-1132,6 16 2622,20 5 0,10-5 0,5-1 0</inkml:trace>
  <inkml:trace contextRef="#ctx0" brushRef="#br0" timeOffset="63683">19349 7330 18485,'-25'15'302,"5"6"-100,14 15-34,4 17-67,21-7-23,19-5-44,9-19-34,8-22-12,-14-12-212,13-21 202,-13-11 39,-21 15 0,-4 0 27,0-14 192,-15 9 167,-1 21-201,0 7-202,0 4 34,0 20-34,3 27 16,1-9 1,1 3-62,0 0 1,1-1-500,2 3 0,2-3-1215,11 15 1759,1-24 0,1-2 0,-2 1 0,13-2 0</inkml:trace>
  <inkml:trace contextRef="#ctx0" brushRef="#br0" timeOffset="63984">20107 7321 19022,'-19'60'310,"1"1"0,5-14 1,8-5-300,29 2 56,14-31-33,5-7-12,1-14 45,-2-7-22,-7-11 11,-10-26-22,-18-8-146,-15 3-224,-19 11-527,-9 31-1614,4 30 1,-2 11 2476,7-2 0,2 2 0,-2 2 0,4-1 0,1 12 0</inkml:trace>
  <inkml:trace contextRef="#ctx0" brushRef="#br0" timeOffset="65316">25610 7018 13240,'48'-7'-902,"0"-1"0,14-2 0,-35 7 1</inkml:trace>
  <inkml:trace contextRef="#ctx0" brushRef="#br0" timeOffset="66916">11706 14008 17028,'57'-13'53,"-1"0"1,1 0 0,0 1 0,0-1 0,-1 0-1,3 0 1,-3 0 0,0 0 0,1 0 0,0 0-1173,6-2 0,2 0 1,0 0-1,0 0 0,-3 1 1119,-8 1 0,-1 1 0,-1 0 0,0 0 0,1 0-68,1 0 1,0 0 0,0 0 0,2 0 0,3 0-477,3 0 1,4 0 0,2 0-1,0 0 1,-2 0 0,-4 1-498,-2 1 1,-4 0-1,-1 1 1,1 0 0,2 0 1040,-1 1 0,5-1 0,0 0 0,-1 1 0,-5 1 0,-9 1 0,18-2 0,-10 2 0,-11 2 0,0 0 0</inkml:trace>
  <inkml:trace contextRef="#ctx0" brushRef="#br0" timeOffset="67601">20116 13453 13140,'-59'29'2991,"15"-6"-2486,44-20 223,21-2-202,22-1-283,-3-5 0,9-4 0,5-2-1242,5 0 1,5-1 0,3-2-1,-1 0 1017,-10 3 0,0-1 0,1-1 0,1 0 0,1 0-7,-2 1 0,2-2 0,1 1 1,0-1-1,-1 1 0,-2 0-11,1 1 0,-2 0 0,-1 0 0,1 0 0,4 0-200,-5 0 0,2 0 0,3 0 0,0 0 0,0-1 0,0 1 0,-1 1-336,4-1 0,1 1 0,-1 0 0,-1 0 0,0 1 0,0-1 402,-4 1 0,2 0 1,-1 0-1,-2 1 1,-2 0-1,-4 1 1,22-3-1,-5 1 1,-16 5-1,-7 3 1</inkml:trace>
  <inkml:trace contextRef="#ctx0" brushRef="#br0" timeOffset="71516">2726 7569 11481,'-3'0'2712,"0"0"-953,3 0-1008,-3-4-527,1 3 45,-2-2-157,3 3 1412,0 0-1233,-1 0-33,2 0-22,-3 0-225,2-2 34,0 2-23,0-3 0,0 1-22,-1-4 34,0 2-34,0-1 11,1 2 0,0 1 23,0 1-124,1 0 68,-2 0-12,1 1 180,-1 0-101,-1-4-12,0 0-21,-2-2-1,1 1 11,2 3-22,1 1-235,1 1 235,-1 10 0,7 6 0,-1 6 0,5 2-11,-4-5-191,1 5-818,-2 0-5434,1 4 6454,-3-11 0,0-6 0,-2-10 0</inkml:trace>
  <inkml:trace contextRef="#ctx0" brushRef="#br0" timeOffset="72432">2679 7484 12356,'-8'-2'3921,"1"1"-3484,7 1-358,0 0 33,-6 14 168,4 9 45,10 43-264,0-28 1,4 2-258,6 10 0,2-1-914,-3-11 0,0-3-2700,18 17 3810,-9-32 0,-11-10 0,-4-6 0</inkml:trace>
  <inkml:trace contextRef="#ctx0" brushRef="#br0" timeOffset="72633">3224 7713 17386,'7'-5'-100,"-2"2"-102,-5 3-1882,39-17 2084,-6 4 0,0 0 0,20-10 0,4 1 0</inkml:trace>
  <inkml:trace contextRef="#ctx0" brushRef="#br0" timeOffset="72910">3990 7332 17106,'-3'-23'717,"8"25"-694,4 23-23,9 14-706,0-5-2084,0-6 2790,0-4 0,-8-11 0,-2-6 0</inkml:trace>
  <inkml:trace contextRef="#ctx0" brushRef="#br0" timeOffset="73133">4351 7007 20457,'6'53'-7,"0"-1"0,-1 1 0,1-1 1,0 0-1,1-1-430,4 11 0,3 1-2840,0-9 0,2 3 0,-1-5 3248,4 4 0,0-4 0,-1 1 0,0-8 0,-1-15 1</inkml:trace>
  <inkml:trace contextRef="#ctx0" brushRef="#br0" timeOffset="73500">4821 7115 19706,'-5'66'25,"1"-1"0,0-19 1,1 0-1,2-1-165,4 20 0,2-1-528,-1-19 0,1 0 0,0 0 265,6 17 0,2 0-113,-3-14 1,2 0 0,-1-3 744,2 4 1,0-5 72,-2-4 1,0-15 1061,-6-26-344,-18-48-640,2 19 1,-3-3 146,-12-14 0,-2-1-163,3 5 0,3-1-364,-1-8 0,8 1-265,12 15 0,8 3-133,13 1 0,8 4-667,9 5 1,5 3-3575,7-1 0,3 0 4639,6-1 0,-2 2 0,-21 8 0,-2 2 0,22-8 0</inkml:trace>
  <inkml:trace contextRef="#ctx0" brushRef="#br0" timeOffset="84932">10856 6865 12692,'1'-7'3719,"0"3"-1623,-1 4-1793,-22 41-46,16-3-151,-5 0 1,0 2 27,10 25-78,10-2 35,5-7-69,15-12 23,8-14 44,7-15 23,4-14-22,1-18-12,-3-11-44,-20-1 0,-4-5-6,-7 0 0,-5-2-28,1 1 0,-6 0 0,-18-25-56,-12 24 22,-9 9-672,-13 9-593,13 13 1299,-2 24 0,24-11 0,7 12 0</inkml:trace>
  <inkml:trace contextRef="#ctx0" brushRef="#br0" timeOffset="85100">11483 6973 11381,'0'0'0</inkml:trace>
  <inkml:trace contextRef="#ctx0" brushRef="#br0" timeOffset="85469">11838 6664 20266,'18'-58'0,"19"15"-459,29 37-303,-15 21 527,-18 22 235,-29 21-314,-11-23 1,-3 1 347,-1 4 0,-3 0-29,-4 0 1,-1-2 78,0-3 0,0-2 183,2 0 0,2-3-177,-2 7 152,5-10-153,17-20 68,6-7-34,27-10 265,20-6-2035,-18 7 0,0 1-6421,24-7 8068,-11 10 0,-37 5 0,-4 0 0</inkml:trace>
  <inkml:trace contextRef="#ctx0" brushRef="#br0" timeOffset="86184">12415 6600 18328,'-2'-38'258,"5"4"-191,10 14-22,4-1 44,4 5-22,0 4-33,3 6 11,4 21 100,-11 7-55,-1 19 67,-13 2 325,-12 18-336,1-12-34,-2-2-112,8-23 112,12-16-56,7-6-12,10 1-32,6 1-46,26 13-89,-6 13 139,-27-6 1,-4 3-17,-6 19-145,-28 5-539,-13-20-8885,-15-8 9569,11-12 0,3-6 0,17-7 0</inkml:trace>
  <inkml:trace contextRef="#ctx0" brushRef="#br0" timeOffset="86502">13089 6408 20804,'-27'47'76,"0"0"0,-1 0 1,7-2-1,3 1 0,6-2-93,10 11 1,8-3-80,6-7 1,5-8-197,24-1 253,-10-22 0,4-6 106,25-8 56,0-20-100,-28-8 111,-25-7-134,-21 11-190,-31 5-1592,-16 20 1782,-2 11 0,21 3 0,27-1 0</inkml:trace>
  <inkml:trace contextRef="#ctx0" brushRef="#br0" timeOffset="86833">13772 6371 19022,'-2'-9'2208,"0"2"-2012,-29 31 0,-8 18-140,8 10-393,5-17 0,-4 3 0,7-1 337,11 0 0,9 0 164,6 6 1,10-2-205,8-13 1,7-6 56,10-2 0,3-8 16,-3-13 1,-1-9-12,-1-6 1,-6-6 44,2-22 102,-15-17-259,-43 22-482,-3 27 1,-6 7-292,-4 11 1,-1 8-1700,-5 7 0,4 6 2562,15-1 0,4-1 0,-4 3 0,12-8 0</inkml:trace>
  <inkml:trace contextRef="#ctx0" brushRef="#br0" timeOffset="97082">17807 5773 18418,'-55'34'369,"9"11"-290,35 20-46,7-29 1,1 0-2809,1 0 1,3-1 2808,9 28-34,5-12 1442,14-14-1374,6-17 1026,31-22-993,-26-18 1,0-6-102,1 2 0,-3-4-206,1-11 1,-7-4 109,-12 12 1,-5-2 1557,-3-9 1,-7-1-1491,-12 9 0,-7 2-135,-5-1 1,-5 7-908,-10 12 0,-2 12-4958,-21 29 6028,22 5 0,19 1 0,16-20 0</inkml:trace>
  <inkml:trace contextRef="#ctx0" brushRef="#br0" timeOffset="97299">18437 5803 17543,'3'10'-2861,"-6"-3"0,14-7 1</inkml:trace>
  <inkml:trace contextRef="#ctx0" brushRef="#br0" timeOffset="97699">18765 5585 19213,'-13'-57'1020,"17"5"-1009,36 37-39,-7 9 0,3 5-140,-2 4 0,0 5-40,1 3 1,-5 4-73,-1 24 224,-14 11 56,-11 6 0,-18 2 112,-6-2 39,2-26 1,-1-3-119,-4 10-21,1-7 21,20-19 1,12-6 55,26 3-77,15 6-80,4 14-44,-16 15 112,-24-1-247,-22 5-1411,-3-16-2611,-3-7 4269,4-9 0,5-7 0,2-7 0</inkml:trace>
  <inkml:trace contextRef="#ctx0" brushRef="#br0" timeOffset="98049">19362 5587 20479,'59'-29'-161,"1"-1"1,-4 3-1,-4 5-186,9 9-146,5 4 381,-27 4 740,-7 2-281,-26 3-67,-7 3-157,-2 5-45,-2 8-44,-2 10-23,2 10 0,2 8 6,0-9 0,3 2-465,7 2 0,3-1 89,-4 1 1,4-1-2035,13 1 1,3-5 2392,11-4 0,-3-3 0,-17-22 0</inkml:trace>
  <inkml:trace contextRef="#ctx0" brushRef="#br0" timeOffset="98402">20135 5464 19773,'9'-35'37,"-1"-1"1,9 1-1,7 5-37,14 8 0,4 6-28,-7 3 0,-1 3-39,28-3-90,-35 24 124,-13 13 33,-12 23 162,-15 1 1,-7 5 16,1-1 0,-2 1-382,-2 1 0,0-3 203,5-11 0,4-5 34,7-3-12,15-7-212,27-13-1071,-1-11 0,4-5-935,0-1 0,2-3 2196,9-5 0,-4-1 0,-4 1 0,-9 1 0</inkml:trace>
  <inkml:trace contextRef="#ctx0" brushRef="#br0" timeOffset="99549">11789 7685 14439,'-14'0'1625,"28"-7"-1580,32-1 0,17 0-1174,-19 0 1,3-3 0,6-1 1145,2-2 1,5-1 0,5-1 0,2-2 0,1 0-320,-9 3 0,1-2 0,2 0 0,1-1 1,1 1-1,-1-1 0,0 1 302,1 0 0,0-1 0,0 1 0,0 0 0,1-1 0,0 1 0,-1 0-299,-5 1 1,0 0 0,2 0 0,-1-1 0,-1 1 0,-1 1 0,-2 1 0,-3 0-924,10-1 1,-3 1 0,-2 1-1,-1 1 1,-1 0 1158,9 0 0,0 0 1,-4 1-1,-5 2 0,-8 0 1,-4 1-1,-4 2 1,2 1-1,-1 0 0</inkml:trace>
  <inkml:trace contextRef="#ctx0" brushRef="#br0" timeOffset="100265">18537 6629 14574,'-57'2'2790,"26"0"-2264,97-8-399,-21-1 0,6-2 1,2 0-1936,5 0 0,1 0 0,2-1 1830,-4 0 0,2-2 1,1 0-1,-1 0-22,-6 1 0,-2 1 0,1 0 0,0-1-103,4 0 1,0 0 0,0 0 0,0 0-114,0 0 0,0 0 0,1 0 0,1 1-1214,-4 0 0,2 1 1,0 0-1,-1 0 0,-4 1 1430,9-2 0,-5 2 0,0 0 0,0 0 0,-1 0 0,-11 3 0,-6 1 0</inkml:trace>
  <inkml:trace contextRef="#ctx0" brushRef="#br0" timeOffset="102984">3595 15899 14978,'-5'10'1333,"-1"36"-650,6-15-437,0 2 1,1 2 179,4 21-33,2 4-102,1-1-45,-3-5-179,-1-8 1,-1-12 10,1-13 863,-1-16-661,0-47-196,-5-2 0,-1-6-84,-1-5 0,0-3-591,0 11 1,1-2 0,-1 3 556,0-11 1,1 1 33,3 3 0,4 0-264,3 7 0,3 2 281,3 7 0,4 5-51,22-6-930,26 41-605,-31 20 1,-1 9-197,0-3 1,-3 3 1764,-3 11 0,-7-2 0,-5-9 0,-9-8 0</inkml:trace>
  <inkml:trace contextRef="#ctx0" brushRef="#br0" timeOffset="103149">3835 16052 18854,'8'-34'-64,"0"1"1,13 0 0,6 11-3837,36 26 3900,-2 14 0,-21 3 0,-31-1 0</inkml:trace>
  <inkml:trace contextRef="#ctx0" brushRef="#br0" timeOffset="103283">3830 16499 17566,'-8'4'324,"2"-1"-324,6-3-5064,73-49 5064,-27 22 0,-5 0 0,-3 2 0,-10 10 0</inkml:trace>
  <inkml:trace contextRef="#ctx0" brushRef="#br0" timeOffset="103699">4346 16339 20053,'-16'-35'0,"-1"0"0,-3-28-44,49 29-752,16 17 549,-12 19 1,1 8-101,-1 9 0,-3 6 301,-6 0 1,-3 2 34,9 25 11,-14-26-45,-3-8-56,2-10 258,9-22 135,7-38 67,1-6-466,-16 17 1,-2-1 913,7-20-477,-8 28 0,3 3-430,10-4 88,10 30 68,3 46-67,-6 11-353,-14-22 0,1-2-891,11 11 1255,18 5 0,-25-23 0,7 1 0</inkml:trace>
  <inkml:trace contextRef="#ctx0" brushRef="#br0" timeOffset="104116">5270 16153 17958,'0'-8'1378,"0"2"-997,12-33-291,0 13-56,10-32 10,-7 27-21,-5 6 66,-6 8 113,-19 13-202,0 14 90,-13 14-46,4 13 1,2 24-45,12-3-213,23 1-100,29-27 313,12-27 22,-20-10 1,-1-5 44,23-16-67,-1-5 0,-8 3 224,-8 6 0,-21 11-179,-5 7 33,-13 12-56,0 5 34,14 6-862,19-9-802,-1-9 0,4-5-331,-1-3 1,0-2 1938,7-6 0,-4-1 0,-3 0 0,-9 1 0</inkml:trace>
  <inkml:trace contextRef="#ctx0" brushRef="#br0" timeOffset="104449">6018 15839 19841,'-36'11'229,"1"-1"1,-21 9-477,51-8-683,39-5 90,22-6 358,10-2 471,-2-2 11,-25 10 168,-5 13 415,-2 20-270,-10 9 1,-1 10-1063,-6-13 1,-1 1-1,0 2 794,0 0 0,1 0 0,-2 0-34,-1-3 0,0 0 1,-1-4-1,-1-3 0,0-4 23,9 26 1512,-8-29-1355,-14-17-79,-19-31-112,-21-16-12,16 13 1,-1-1 649,-1-1 1,1 0-1121,1 0 1,3 0-1719,-10-20-3323,16 2 5523,15 0 0,4 18 0,1 4 0</inkml:trace>
  <inkml:trace contextRef="#ctx0" brushRef="#br0" timeOffset="104799">6444 16023 16894,'10'4'235,"-3"0"-235,-7-4-605,37 7-68,1-17 718,0 4 0,2-3 190,15-19 371,0-6 77,-22 11 505,4-3-314,-10 6-583,7 5-291,-9 12 23,4 18-1,1 13 12,5 15-23,3 10-17,-12-13 1,0 4-23,-5-1 0,-2 3-925,1 8 0,-6 0-106,-9-14 1,-7-3-1833,-23 25 2891,-25-29 0,20-16 0,-2-5 0</inkml:trace>
  <inkml:trace contextRef="#ctx0" brushRef="#br0" timeOffset="105149">5452 17122 18686,'-6'50'127,"1"-1"0,3-1 0,5-2-105,11 2 1,7-3-668,7-2 1,6-3-2012,10 1 1,3-6 2655,-8-11 0,-1-6 0,16-7 0,-33-11 0</inkml:trace>
  <inkml:trace contextRef="#ctx0" brushRef="#br0" timeOffset="105283">5919 17442 18966,'-1'-6'1603,"0"1"-1603,1 5-560,-26-2-4438,19 2 4998,-19 0 0,27 0 0,-1 2 0</inkml:trace>
  <inkml:trace contextRef="#ctx0" brushRef="#br0" timeOffset="105582">5873 17158 7067,'25'2'0,"-6"1"0</inkml:trace>
  <inkml:trace contextRef="#ctx0" brushRef="#br0" timeOffset="106267">6331 17144 18462,'0'-11'874,"0"3"-459,0 8-303,-37 4-90,22 13 1,-28 11-23,36 12 0,4 12-258,19-13 269,10-7 23,6-29 0,2-18-34,-12-12 56,8-18 0,-1 6-56,-3 5-45,-5 18 112,-2 26-45,-3 3-22,7 10 45,-2-4-22,3-6-23,2-5-359,17-12-101,3-32 427,-3-4-110,-25 8 1,-5-4 142,-4-29 33,-10 10 1,-5-4 554,-2 0 1,-2-2 16,0-2 0,-3 3-297,1 16 0,-1 9-274,-2 9-34,4 43 101,3 21-79,2 23-17,3-24 1,2 3-6,4 16 0,5 3-23,7-4 1,5-2-380,-2-1 0,4-5 234,7-11 0,3-9-101,18-8 72,-11-21 0,2-8 124,-4-11 1,-1-5 60,0-3 1,-3-2 11,-10 3 0,-8 1 0,-19-4 90,-15 24-56,-15 8 10,-4 9 498,-21 20-3063,18 6 2521,6 0 0,23-14 0,15-16 0</inkml:trace>
  <inkml:trace contextRef="#ctx0" brushRef="#br0" timeOffset="106434">7198 17003 20121,'1'-6'-2611,"0"2"-374,-1 4 1,0 0 0</inkml:trace>
  <inkml:trace contextRef="#ctx0" brushRef="#br0" timeOffset="113098">20358 15210 19314,'-2'48'18,"1"-1"1,1 2 0,0 1-25,4-3 0,2 1-1130,-2-4 1,0 3 0,0-3-2914,2 1 0,0-2 4049,2 10 0,2-9 0,-1-17 0,0-15 0</inkml:trace>
  <inkml:trace contextRef="#ctx0" brushRef="#br0" timeOffset="113482">20654 15317 19034,'-12'-32'493,"0"-1"0,-2-25-460,49 13-33,-6 24 0,5 4-73,2-1 1,1 3-35,3 2 1,-2 8-275,7 19 313,-27 14 1,-8 11 117,-16 19 1,-8 6-504,5-9 1,-2 3 0,-1-3 463,-2-6 0,0-2 0,0-3-6,-3 14 1,8-9 441,18-4-548,23-20 79,2-18 22,16-20 16,-27-13 1,-4-9 22,-5-9 1,-5-2-40,1-1 0,-6 0 0,-8 1 0,-8 5-90,-18-4-456,-27 16 546,8 19 0,8 5 0,18 11 0</inkml:trace>
  <inkml:trace contextRef="#ctx0" brushRef="#br0" timeOffset="113816">21195 15187 19986,'51'-21'-310,"-1"0"0,15 0 0,-3 5 142,-26 10 0,-1 3 101,8-1 0,-3 1 33,-8 2 23,-15 9 582,-11 11-89,-4 5-101,-2 10-67,0-5 22,0 25-314,-1-20 0,2 1-218,2 10 0,3 1-2241,4-4 0,4-3 2437,16 12 0,-3-26 0,-12-24 0</inkml:trace>
  <inkml:trace contextRef="#ctx0" brushRef="#br0" timeOffset="114149">22380 14966 21152,'-61'1'78,"17"-1"-78,38 26 0,21-7 22,36 21-16,-12-12 0,3 4-3,-7-3 1,1 3 0,-3 2-333,-4 2 0,-2 3 0,-3-1 312,4 9 0,-8-1-314,-14-5 1,-8-4-1620,-12-2-5602,-11-17 7552,-3-27 0,12 5 0,3-12 0</inkml:trace>
  <inkml:trace contextRef="#ctx0" brushRef="#br0" timeOffset="114282">22575 14797 19964,'46'-16'-49,"0"0"1,-3 2-1,-2 4-2473,-5 9 1,-3 4 2521,10 5 0,-6-1 0,-28 0 0</inkml:trace>
  <inkml:trace contextRef="#ctx0" brushRef="#br0" timeOffset="120815">11361 15430 17970,'3'58'324,"0"1"1,3 5 0,3 1-744,0-17 1,2 1 0,0-2-2279,4 10 0,0-4 2697,1-8 0,-2-7 0,-1-11 0,-3-11 0</inkml:trace>
  <inkml:trace contextRef="#ctx0" brushRef="#br0" timeOffset="121116">11902 15690 17028,'-8'35'145,"-1"-1"1,0 28-101,24-20 0,35-4-34,-1-19 11,-14-12 1,1-5 22,12-21-1,-20-4 1,-4-6 56,-7-3 0,-6-2-29,-5-6 1,-9 0-168,-14 9 0,-7 5-991,-26-4-1346,-9 24-4022,23 19 6454,6 7 0,13-6 0,7-2 0</inkml:trace>
  <inkml:trace contextRef="#ctx0" brushRef="#br0" timeOffset="121468">12661 15261 17857,'-23'46'311,"0"0"1,-1 0-1,4-1 1,2-1-1,4-1-300,6 5 1,7-1-564,6-2 0,4-2 479,1-4 0,4-4-84,7-4 1,3-4 254,-1-4 1,5-3-200,9-4 0,2-6 39,-2-9 1,-2-5 61,28-10 272,-26-23 221,-29 3-135,-22 3-178,-9 6 98,-8 14 0,-5 8-1102,0 9 1,-1 6 823,-4 3 0,2 3 0,-8 14 0,24-5 0</inkml:trace>
  <inkml:trace contextRef="#ctx0" brushRef="#br0" timeOffset="121816">13553 15256 19022,'-42'17'385,"0"-1"0,2 5 0,5 5-279,11 7 0,6 4-78,1 2 0,6 3-17,3 12 1,12-2-12,18-15 0,7-4 28,-2 2 0,3-8-314,17-17 1,2-13 301,-11-6 1,-2-6 5,1-6 1,-1-3-12,-2-5 0,-4-4 6,2-13 0,-11-2 123,-19 8 0,-9 1-140,-4 2 0,-10 6-95,-20 9 0,-9 12-670,-1 11 1,-2 8 248,-2 5 1,1 6-886,0 9 1,4 6-2925,3 6 0,5 6 4325,4 6 0,6-1 0,12-20 0,4-3 0,-6 23 0</inkml:trace>
  <inkml:trace contextRef="#ctx0" brushRef="#br0" timeOffset="122633">12512 16960 15896,'56'8'870,"1"-1"1,4 2-1,8-2-801,-22-4 1,4 0-1,3 0 1,4-2-1,2 0-870,-3-1 0,4-2 1,2 0-1,2-1 1,1 0-1,0 0 1,-1 0 807,-4 0 0,-1 0 0,1 0 0,0-1 0,1 0 0,1 0 0,1 0 0,0-2-114,-6 1 0,2 0 1,1-1-1,0-1 1,1 0-1,0 0 0,0 0 1,-2 0-1,0-1 1,-1 0 108,8-1 1,-3 0 0,1-1 0,-2 0 0,0 0-1,1-1 1,0 1 0,1-1-51,-4 1 0,0 1 1,0-1-1,0 0 1,1-1-1,0 1 1,1 0-1,-1 0 1,1-1 54,-5 2 1,2-1 0,-1 0 0,0 0 0,1 0 0,0 1 0,0-1-1,0 0 1,0 0 0,0 0-110,1 1 1,-1-1-1,1 0 1,1 0 0,-1 0-1,0 1 1,0-1 0,0 0-1,1 1 1,-1-1 114,0 1 0,0 0 1,-1-1-1,0 1 1,1 0-1,-1 0 1,2 0-1,1 0 1,1 0-1,2-1-9,-6 2 0,2 0 1,1 0-1,1-1 0,1 1 1,1 0-1,0 0 0,1 0 1,-1 0-1,0 0 0,0 0 1,-1 1-1,0-1 0,-2 2 0,-1-1 1,0 1-1,-1-1 0,1 1 1,-1 0-1,1 0 0,0 0 1,0 1-1,0-1 0,1 0 1,0 0-1,1 1-7,1-1 1,0 0-1,2 0 1,0 1 0,1-1-1,0 0 1,0 0 0,0 1-1,-1-1 1,-1 1 0,0 0-1,-3 0 1,0 1 0,-3-1-6,7 1 0,-2-1 0,-1 1 0,-2 1 0,-1-1 1,0 1-1,-1-1 0,-1 1 0,1 0 0,-1 0-23,3 1 1,1-1-1,0 1 1,0-1-1,-1 1 1,-2 0 0,-3 1-1,-2-1 1,-4 0-293,22 1 1,-8-1 0,-2 1 0,-1 0 63,-1 0 0,1 0 1,-5 0-1,-8 0-206,3 0 0,-25 0 2168,-33 1-2028,-46 6-572,-10 0-123,28 0 1,-1-1 1498,-4 1 1,3 0-1,-7 0 1,8 0 0</inkml:trace>
  <inkml:trace contextRef="#ctx0" brushRef="#br0" timeOffset="224031">11858 11230 8916,'-3'6'213,"1"-1"-438,2-5 1,0 0 0</inkml:trace>
  <inkml:trace contextRef="#ctx0" brushRef="#br0" timeOffset="239781">17797 7953 17714,'61'-24'67,"-1"0"0,1-1 0,-1 1 0,-3 3 1,2-1-1,1 0 0,1-1 0,2 1-47,-10 4 1,1-1 0,2 1 0,1 0 0,0-1 0,-1 1 0,1 0-759,0 0 1,0 1 0,1-1 0,0 1 0,-2 0 0,0 0 0,-3 1 739,7-1 0,-2-1 1,-1 2-1,-3 0 0,-1 2-2,2-1 0,0 1 0,-5 1 0,-7 3 635,4-2 1,-21 9-547,-27 7-30,-25 9 1,-21 5 0,-4 2-10,-4 1 1,-6 4-1,-2 0 1,0 0-226,13-4 0,-1-1 1,0 1-1,0 0 1,0 1 241,-3 1 0,-2 1 0,1 0 0,2-1 1,4-2 17,-6 3 1,5-2 0,4-1 48,-19 7 1,30-8-35,86-24-41,-10-7 0,11-6 0,7-3 0,3-1-53,-7 4 0,5-1 1,4-2-1,2 0 1,1 0-1,-1-1 0,-2 1-5,-3 1 1,0-1 0,0 0-1,-1 0 1,1 1 0,0-1 0,1 1-201,-5 1 0,2 0 0,0 0 0,0 0 0,0 1 0,-2 0 0,-2 1 0,-3 2 205,9-3 1,-4 1 0,-1 1 0,-2 1-1,0 1 268,11-2 0,1-1 1,-5 4-1,-9 5-257,-3 6 0,-13 8 17,-11 20 38,-68 7 1,-27 2-316,26-12 0,-2-1 0,0-1 261,-1 2 1,0-1 0,1-1-19,2 0 0,0-1 0,2-1-6,-12 7 0,3-1 934,10-5 1,4-1-1433,-14 14 480,39-16 24,46-11 0,-12-7 0,21-6 0</inkml:trace>
  <inkml:trace contextRef="#ctx0" brushRef="#br0" timeOffset="240413">21314 7120 17711,'-5'49'250,"0"0"1,3-1-1,7-2-205,10-2 0,6-5-123,19 13 22,19-28-168,-11-22 78,-17-12 0,1-7 168,-4-4 0,-3-3 40,1-1 0,-4-3 319,5-27 157,-21 25 269,-4 10-639,-2 10-168,0 8 0,0 16 101,0 34-90,0-12 0,2 3-230,6 10 1,2 1-522,-2-10 1,3-3-589,6-4 0,3-6 1328,17 3 0,-16-14 0,-2-8 0</inkml:trace>
  <inkml:trace contextRef="#ctx0" brushRef="#br0" timeOffset="240764">22054 7239 19437,'2'-55'179,"-1"0"1,4 4-1,4 5-168,24-4-241,3 20 1,5 2-248,-1 7 1,1 7 67,-1 11 0,-3 10 543,8 29-66,-43 3 0,-12 5-561,-2-3 1,-4-1 693,-5 3 1,0-2-57,0-3 1,2-1 121,1 2 1,6-2-246,11 10 237,28-13-159,10-36-10,11-18-45,-19-13 987,-9-22-1760,-42 5-1177,-11 8 9,0 26 1,-4 9-4402,-26 16 6297,2 3 0,27 0 0,11-2 0</inkml:trace>
  <inkml:trace contextRef="#ctx0" brushRef="#br0" timeOffset="241165">22879 6813 19964,'31'-45'-1222,"-7"47"1110,1 46 106,-16-10 1,-6 1-6,-6 21 106,0-22 0,-2-1 409,-2 22-313,-1-5 45,6-27 100,2-21 134,4-4-179,11-17-257,5-1-135,2-5-336,-8 9-549,-9 9 247,-3 3-1054,1 0-1681,-1 0 3474,1 0 0,-1 0 0,-1 0 0</inkml:trace>
  <inkml:trace contextRef="#ctx0" brushRef="#br0" timeOffset="241534">22899 7010 13274,'-7'5'1659,"2"-2"-1738,5-3-1198,0 0 1277,2-4 0,-1 3 0,2-3 0</inkml:trace>
  <inkml:trace contextRef="#ctx0" brushRef="#br0" timeOffset="241920">22909 6898 15235,'-12'-41'3855,"3"4"-3755,19 5-77,6 13-90,37 13 33,-22 26 0,-1 7 28,-1-3 1,-2 4-338,-3 18 0,-8 5 343,-11-7 0,-8 1 16,-6 2 1,-3 0-460,-4 0 1,-2-1 537,-3-4 0,-1-2-11,3-6 0,0-1 96,-8 24-146,14-26 660,29-9-571,6-25 611,23-9-734,-3-9 206,-9 7 1,2-2-2045,1 0 0,1-1-1843,-1 1 1,0-1 3680,-3-1 0,-5 1 0,-6 2 0,-6 0 0</inkml:trace>
  <inkml:trace contextRef="#ctx0" brushRef="#br0" timeOffset="242297">23589 6723 21320,'-4'46'-9,"-1"0"1,0 0-1,13 14 1,12-6-189,18-16 1,9-10-1205,-1-8 1,2-6 1243,3-8 1,0-6 144,-14-5 1,-1-5 40,12-15 0,-2-5-1,-11 3 0,-3-3 11,7-13 0,-3-4 252,-11 2 0,-4 2 113,6-13 255,-3 5-591,-17 42 77,-4 32-16,2 11 0,0 5-113,-1-2 1,1 3 198,4 17 0,3 0-389,-2-15 0,2-2-235,2 1 0,1 0-291,3 0 0,2-1-864,0 0 1,2-2 1563,1 0 0,-2-4 0,5 5 0,-7-11 0</inkml:trace>
  <inkml:trace contextRef="#ctx0" brushRef="#br0" timeOffset="254312">19908 15955 18130,'52'-25'224,"0"0"0,0 0 0,7-4 0,1 0 0,1 0-135,-13 5 1,2 0 0,0 0 0,2-1-1168,-4 2 0,1-1 1,1 1-1,2-1 1,0 0 1121,5-2 1,1 0 0,1 0 0,1 1 0,0-1-204,-7 4 0,0-1 0,1 1 1,0 0-1,0 1 0,1-1 192,-1 2 1,0-1 0,0 1-1,0 0 1,2 0 0,2 1-87,-1 0 1,2 1-1,3 0 1,-1 0-1,-1 1 1,-2 1-1,-3 2 53,1 0 0,-4 1 0,-1 1 0,0 1 0,0 1-96,19-5 1,2-1 0,-5 5 0,-14 9 95,-11 12 0,-18 10 101,-43 24 0,-27 9-71,8-17 1,-7 1 0,-5 0 0,-2 2-5,6-6 0,-2 1 0,-3 1 0,-1-1 0,1 0 1,1-2 43,-5 2 1,1-1 0,0-1 0,1-1 0,1 0-10,-7 2 1,-1 1 0,4-3 0,8-4 28,-2 1 0,10-5 1431,-3 1-1420,40-20 0,43-24 0,32-17-96,-21 14 1,7-3 0,4 0-1,3-1-2,-10 4 1,5 0 0,1-1 0,1 0 0,-1 1 0,-1 1-4,4-2 0,-1 0 0,-1 1 0,0 2 0,-2 1-6,8-1 0,1 2 1,-5 2-1,-10 5 126,-4 0 1,-14 12-446,-22 36-1160,-38-7 1,-16 0-1650,2-2 1,-4-1-1,-1-1 3351,1-5 1,-1-1 0,2-3 0,-8 1 0,7-5 0,4-11 0</inkml:trace>
  <inkml:trace contextRef="#ctx0" brushRef="#br0" timeOffset="254730">21261 14163 16670,'17'51'829,"0"-1"0,-1 0 0,-1-1-779,-6-12 1,-1-1-51,0 2 0,0-1-247,0-3 1,2 1-3004,7 3 1,2-2 3249,12 5 0,-1-5 0,-14-32 0</inkml:trace>
  <inkml:trace contextRef="#ctx0" brushRef="#br0" timeOffset="255047">21704 14285 20546,'31'-39'-26,"-1"-1"0,2 3 0,6 6-344,21 12 1,4 9-1025,-20 1 1,1 2 1242,9-2 0,-4 3 735,-4 5-662,-12 13 742,-18 19-160,-5 31-358,-9 1-124,-1-26 1,0-2-23,1 16-1524,16 7 1524,16-21 0,-9-5 0,5-24 0</inkml:trace>
  <inkml:trace contextRef="#ctx0" brushRef="#br0" timeOffset="255381">22702 13988 19605,'-39'-2'396,"1"0"0,1 3 0,3 4-318,-13 13-100,7 23-124,29 2-134,18-4-34,30-15-62,-4-22 1,3-6 286,17-10 122,-13-3 1,-3-6 549,-1-25 481,-6-2-638,-20 19-347,-10 18-79,0 15 22,0 33-56,4 29-526,5-15 0,3 2-275,-2-6 0,2-2-555,7-4 1,3-6-6353,15-2 7742,9-15 0,-20-11 0,-3-5 0</inkml:trace>
  <inkml:trace contextRef="#ctx0" brushRef="#br0" timeOffset="255681">23437 13773 21465,'-33'-15'123,"0"-1"1,-30 18-124,38 54-12,16 2 12,28-2 0,23-20 0,-2-12 0,4 1-39,-2-1 0,0 2-40,0 6 1,-5 1-186,-9-9 1,-9 1-1025,-18 17-1636,-16-26 2924,-11-11 0,9-6 0,3-3 0</inkml:trace>
  <inkml:trace contextRef="#ctx0" brushRef="#br0" timeOffset="255831">23382 13661 19829,'53'-10'-419,"0"-1"0,0 0 0,-4 1 0,-1 1 0,-5 2-2551,-7 7 1,-3 1 2969,21 2 0,-26-2 0,-12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38:41.6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2897 2510 17230,'-30'-33'-247,"6"7"247,24 30 23,2 2-12,0 0-11,-1-2 22,0-1 874,-1-3-425,2 0-437,-2-2-12,3-3-22,-3 0 0,0-1-11,0 4 302,0 1-291,1 6 0,3 3 0,1 7 12,4 5-12,-3-6 33,0-2-44,-4-9 22,-1-2 112,0-1-156,2 7 22,4 7 11,5 16 0,6 14-12,3 13-288,-10-23 1,-1 1 293,0 2 1,0 0-169,-2 0 1,0 2-3419,1 9 1,-1-1 3591,0 17 0,0-7 0,-8-40 0</inkml:trace>
  <inkml:trace contextRef="#ctx0" brushRef="#br0" timeOffset="182">2719 2929 20367,'54'-29'-245,"-1"0"0,1 2 0,-2 6 0,-10 11 0,-3 4 1,18-2-1</inkml:trace>
  <inkml:trace contextRef="#ctx0" brushRef="#br0" timeOffset="900">3017 2360 17622,'-16'-33'1327,"1"-1"1,-10-17-1328,19 48-44,2 62 73,4-20 1,0 7 0,0 3-512,0 4 1,-1 4 0,1 2-1,1 1 482,-1-6 0,1 2 0,1 1 0,-1-1 0,0-3-318,1 4 1,-1-2 0,1-2 0,1-1 317,1 8 0,0-2 0,2-8-6,1-9 1,2-5 16,8 18 191,-6-45-202,-2-27 67,-11-47-28,-3 21 1,-3-4 6,-2-10 0,-4-2-43,2 15 1,-1-2 0,-2-3-4,0 0 0,-2-5 0,0-1 0,1 3-4,0-9 0,1 2 1,0 0-20,-2 1 1,1 1 0,4 6-12,5 1 1,9 12 1671,18 18-1773,20 12-234,21 11-52,-22 4 1,1 2-497,4 2 1,2 6 916,11 17 0,-2 2 0,3-5 0,-29-5 0,1 0 0</inkml:trace>
  <inkml:trace contextRef="#ctx0" brushRef="#br0" timeOffset="1034">3028 3102 18082,'44'-16'-1282,"1"1"1,-1 1 0,-2 4-1285,22 22 2566,-11 8 0,-24-4 0,-13 2 0</inkml:trace>
  <inkml:trace contextRef="#ctx0" brushRef="#br0" timeOffset="1133">3209 3458 12479,'0'0'0</inkml:trace>
  <inkml:trace contextRef="#ctx0" brushRef="#br0" timeOffset="1501">3802 3050 19505,'-32'-15'677,"0"-1"1,-18-12-813,57-3 68,37-3 56,3 1-51,-11 20 1,1 4 61,18 4-112,-8 10 89,-11 4 1,-8 10 44,-13-2-22,-5-3 56,-6-9 34,2-13-56,3-9-12,6-16-22,12-27-34,3 13-100,12 5 100,-8 39 34,3 25 0,-9 13 0,0 6-593,-1 3-1402,-9-15 1,0-1 1994,11 10 0,-4-3 0,-13-26 0</inkml:trace>
  <inkml:trace contextRef="#ctx0" brushRef="#br0" timeOffset="1650">4658 2749 19403,'18'5'0,"-4"-1"0</inkml:trace>
  <inkml:trace contextRef="#ctx0" brushRef="#br0" timeOffset="2084">5682 2584 19123,'-29'-42'908,"4"7"-818,18 31-90,1 2 33,4 1-178,0 4 133,5 32 18,0-1 0,-1 4 5,0 2 0,1 1-154,0 10 1,-1-2 142,0-14 0,0-2-1155,8 31-2004,4-10 3159,5-13 0,-7-19 0,-2-11 0</inkml:trace>
  <inkml:trace contextRef="#ctx0" brushRef="#br0" timeOffset="2234">5947 2865 14137,'1'-4'0,"0"2"0</inkml:trace>
  <inkml:trace contextRef="#ctx0" brushRef="#br0" timeOffset="2367">5986 2639 14227,'0'0'0</inkml:trace>
  <inkml:trace contextRef="#ctx0" brushRef="#br0" timeOffset="3000">6438 2609 19134,'-35'10'370,"1"0"0,-21 18-919,45-11-90,11 5-851,29-10 762,0-6 481,19-7 258,2-14 225,-17 1 302,5-6 156,-21 9 147,1 1-662,-3 3-145,0 1-34,0 4 22,1 2 12,6-1-34,8-2 0,9-4 11,6-4-11,-10-1 0,2-5 11,-5-7 0,-1-3 6,0 1 0,-4-4-115,-8-4 0,-7-2 289,-7-23 470,-12-7-432,1 34 1,-2-2 291,-4-8 1,-1 1 306,-7-18-816,2 11-46,11 85 34,7 22 0,1-5 0,2 5-226,0-10 0,3 0 73,2-6 0,2 1 0,4-2-301,16 12 0,5-4 196,-1-2 1,5-7-147,8-13 1,3-11 145,-10-14 1,-1-7-12,1-4 0,-3-5 230,-1-3 0,-4-7 243,-2-14 1,-7-6 573,-12 3 1,-9-1-275,-15-4 0,-9 4-481,-4 13 0,-6 7-152,-11 7 0,-2 7 129,-22 12-326,8 6-1433,19 8 1759,33 7 0,3-11 0,18-2 0</inkml:trace>
  <inkml:trace contextRef="#ctx0" brushRef="#br0" timeOffset="3133">8108 2454 12983,'0'0'0</inkml:trace>
  <inkml:trace contextRef="#ctx0" brushRef="#br0" timeOffset="5000">12730 1780 17465,'5'44'104,"1"-1"1,-1 5-1,1-1-104,-1 1 0,1 1-909,-1 3 0,0 0 113,0-2 1,1-2-2354,0-4 1,2-4 3286,12 20 1,-8-30 0,1-16-1</inkml:trace>
  <inkml:trace contextRef="#ctx0" brushRef="#br0" timeOffset="5300">13279 1912 18720,'-31'45'198,"0"0"0,3-4 0,10-3-131,34 11-213,43-23 17,-9-25 1,3-8 100,-2-3 0,-2-6-277,1-11 1,-5-5 348,0-14 83,-23-16-239,-42 15-303,-11 7-224,-29 20-514,11 27 1153,4 11 0,20-7 0,9 5 0</inkml:trace>
  <inkml:trace contextRef="#ctx0" brushRef="#br0" timeOffset="5633">14191 1377 20177,'-32'31'123,"0"0"0,0 6 0,3 6-116,8 7 1,4 8 0,3 1-1127,1 1 0,4 1 1,0 1 1136,2 0 1,1 0 0,4-3-19,5-8 0,3-2 0,5-8-84,7-5 0,6-8 390,1-5 1,3-5-531,31 3 336,-15-23 0,1-9-197,-7-12 1,-2-6 84,-1 2 0,-5-4 5,-8-7 1,-11-1-6,-24-13 0,-13 10-123,-19 12-359,6 21 1,-1 4-1570,-18 3-577,23 4 1,3 2 2627,8 5 0,13-3 0,9-3 0</inkml:trace>
  <inkml:trace contextRef="#ctx0" brushRef="#br0" timeOffset="5950">14878 1643 19639,'0'-3'952,"-28"39"-835,14-5 1,0 3-118,-4 3 0,1 2 17,4 1 0,6-3-6,20 2 11,14-13 23,21-12-45,-4-15 0,3-9 33,0-11 1,-2-7-311,0 4 1,-4-5 287,-10-9 1,-9-2 21,-10-17-152,-27 3 63,-19 14-443,-14 26 1,-10 12-735,13 11 0,-2 7 1,0 1-1482,1-2 0,0 0 0,1 5 2714,2 6 0,2 4 0,8-3 0,-4 9 0,18-10 0</inkml:trace>
  <inkml:trace contextRef="#ctx0" brushRef="#br0" timeOffset="11516">20725 1426 13544,'0'-8'2307,"0"1"-2273,0 7 134,0 0-101,10 92-67,-5-32-971,-1-18 1,1 7 0,0-5-2801,-1-6 1,1-4 3770,9 25 0,-5-28 0,0-14 0</inkml:trace>
  <inkml:trace contextRef="#ctx0" brushRef="#br0" timeOffset="11916">21267 1474 17958,'11'-47'134,"0"-1"1,-1 5 0,5 4-119,8 10 1,5 6-34,2 6 1,2 3-35,-2-3 1,0 5 5,20 25 0,-34 26-228,-15-6 1,-5 4 272,-7 9 0,-5 4 18,-6 1 1,-3 3 0,-1 0-16,5-4 1,0-1 0,1 1 18,-1 2 1,0 1 0,6-4-12,5-2 0,11-9 184,41-5-128,7-60-17,-23 2 1,-7-7-68,-11-14 0,-9-2 6,-5 8 0,-6 2-12,-9 3 1,-4 6-325,-19 5-516,-1 12-605,3 22 1575,8 25 0,16-14 0,7 11 0</inkml:trace>
  <inkml:trace contextRef="#ctx0" brushRef="#br0" timeOffset="12517">22062 1480 16389,'0'-32'1098,"0"8"-952,-1 18-146,0 5 594,0 0-549,0 0 11,1-3-11,10-4-56,9-4 11,12 1 0,7-1 5,9-1 1,3 1 16,11-1 1,0 1-202,-12 3 0,-5 3 157,16 0 22,-45 6 0,-9 0 45,-6 8 100,-7 26-89,-2 25-56,3-25 0,0 1-93,2 4 0,1 0 93,1 24-851,7-20 1,5-1 850,8-10 0,1-2 0,4 24 0,10-33 0</inkml:trace>
  <inkml:trace contextRef="#ctx0" brushRef="#br0" timeOffset="12749">23028 1350 20546,'4'58'0,"0"-1"0,2-3 0,9-3-39,20-8 0,6-4-794,-14-9 0,-1 0 300,7 6 1,-5-2-655,-11 1 1187,-37-11 0,13-11 0,-20-7 0</inkml:trace>
  <inkml:trace contextRef="#ctx0" brushRef="#br0" timeOffset="12883">23249 1335 18552,'43'-35'104,"1"1"1,2 2 0,1 7-139,-4 12 0,4 6-2823,6 2 1,6 1-1,-1 1 2857,-12 0 0,-2 1 0,0 0 0,26 0 0,-8 1 0,-6 1 0</inkml:trace>
  <inkml:trace contextRef="#ctx0" brushRef="#br0" timeOffset="17432">1917 5638 14663,'3'-6'942,"-1"2"-696,-2 4-44,24 55-219,-14-20 0,0 3-1391,2 3 0,1 4 0,-1-2 1408,-2 8 0,-1-5 0,1 18 0,-7-42 0</inkml:trace>
  <inkml:trace contextRef="#ctx0" brushRef="#br0" timeOffset="17599">1869 6034 18776,'44'-31'-760,"1"0"0,-1 1 1,-4 2-1,0 2 1,-6 4 759,16-4 0,-23 14 0,-14 4 0</inkml:trace>
  <inkml:trace contextRef="#ctx0" brushRef="#br0" timeOffset="17766">1607 5590 17140,'-30'55'107,"1"0"1,-1-1 0,0 1 0,0 0 0,0-2 0,-1-1 0,6-2 0,9-3-486,13 2 1,9-2-1,7-8-87,10-5 1,10-8-1449,13-10 1,10-7 0,-1-4 1912,-9-4 0,-1-3 0,1-1 0,0 2 0,1 0 0,-6-3 0,-8-6 0,0 0 0</inkml:trace>
  <inkml:trace contextRef="#ctx0" brushRef="#br0" timeOffset="17949">2239 5424 18899,'39'31'22,"0"1"1,-1 0-1,2 3 1,-3 1-341,-4 3 1,-2 1 0,-2 4-2960,3 10 0,-2 3 0,-4-1 3160,-8-11 0,-3-2 1,-4-2-1,-5 7 0,-5-7 1,-3-10-1</inkml:trace>
  <inkml:trace contextRef="#ctx0" brushRef="#br0" timeOffset="18266">3476 5099 17263,'3'64'154,"0"0"0,1-8 0,1 2 0,2-2-352,2-8 0,2-2 1,0 0-1154,0 0 0,0 0 0,3-3-1467,8 10 0,2-9 2818,15-9 0,-16-18 0,-5-11 0</inkml:trace>
  <inkml:trace contextRef="#ctx0" brushRef="#br0" timeOffset="18583">3998 5472 20031,'-33'-6'481,"-1"0"1,-21 4-504,42 14-404,6 20-302,21-1 504,13-4 224,6-13 0,2-19 56,-14-3-45,-3-4 79,-4 1-56,-1 1-23,0 5-90,13 1-324,0 1-404,13-4-818,-4-7-1664,-5-2 1,-1-1 3288,14-13 0,-1 2 0,-27 13 0</inkml:trace>
  <inkml:trace contextRef="#ctx0" brushRef="#br0" timeOffset="18734">4307 5109 21286,'-24'40'-673,"15"8"158,20-18 0,8 3-2163,3 14 0,1 1 2678,-7-11 0,-1-2 0,0 0 0,-2-4 0,-4-3 0</inkml:trace>
  <inkml:trace contextRef="#ctx0" brushRef="#br0" timeOffset="19219">4352 5499 18541,'50'-36'-146,"-1"1"0,-6 7 0,2-1 1,-1 3-488,8-3 0,0 1-114,3-6 0,-3 1 982,-16 10 1,-8 1 1115,-11-10-298,-31 18 132,-10 6-636,-7 3-112,-13 22-303,7 29-129,19-12 1,4 3-17,8-2 0,5 0-34,21 27 191,18-32-768,-1-18 0,4-5 325,3-10 0,0-6 235,7-8 1,-3-5-15,-12-1 0,-6-4 255,-10-2 0,-6 0 404,-9-10 156,-12 5-89,1 5-11,-7 5-717,7 12 33,18 20 264,7 13-409,16 20-79,-6 2 117,-17-10 1,-3 3 56,-3 0 0,-5 1-667,-6 1 0,-4-3-2353,-10 10 3115,-9-36 0,18-12 0,1-6 0</inkml:trace>
  <inkml:trace contextRef="#ctx0" brushRef="#br0" timeOffset="19467">5337 5021 18104,'28'38'44,"-1"1"1,3 4 0,0 2-45,-3-1 0,-1 0-807,-2 0 1,-2-3-5234,1 12 6040,-10-8 0,-7-20 0,-5-10 0</inkml:trace>
  <inkml:trace contextRef="#ctx0" brushRef="#br0" timeOffset="19599">5439 5279 15380,'47'-38'-142,"1"0"1,-7-7 0,-9 31 0,-1-1 0</inkml:trace>
  <inkml:trace contextRef="#ctx0" brushRef="#br0" timeOffset="19950">6736 4972 20154,'-26'45'149,"1"-1"1,2-9-1,6-2-149,24 24-336,6-24-1232,34-7-1351,-13-20 0,2-5 2919,1-2 0,-1-4 0,20-4 0,-31-3 0</inkml:trace>
  <inkml:trace contextRef="#ctx0" brushRef="#br0" timeOffset="20233">7073 5030 18261,'-7'-2'2274,"1"1"-2274,6 1 0,-14 28-414,31-12-483,10 14 673,8-30 0,4-8 224,25-9 0,-6-13 34,-36 7 391,-11 6 405,-8 6-192,-3 5-627,-2 10-33,1 18-381,-1 1-987,3 15-1590,8-15 2980,24 2 0,-16-13 0,11-2 0</inkml:trace>
  <inkml:trace contextRef="#ctx0" brushRef="#br0" timeOffset="20569">7491 5109 21723,'2'-65'78,"6"15"-347,18 44-784,15 12-191,0 17 796,3 8 471,-18 1 481,-13-11 280,-11-16-549,-2-14 90,2-25-45,5-17-213,-1-1 147,4 6-192,-4 30-22,0 8-22,3 10-1,9 26-1276,7 14-696,-5-13 0,0-1-7836,14 14 9745,2-18 1,-21-19 0,-4-5-1</inkml:trace>
  <inkml:trace contextRef="#ctx0" brushRef="#br0" timeOffset="20899">8017 4912 17734,'-6'1'1311,"1"0"-1177,5-1-89,30 29-45,-4-21-112,32 17 11,-12-37-78,3-6-34,-20-1 0,-4-3 135,7-21 1108,-5-6-155,-26 17-248,-4 14-123,-2 12-448,1 4-33,2 19-1,2 14-111,3 7-685,2 5-694,6-14-1164,4-8-4853,4-7 7485,6-8 0,-10-5 0,-2-1 0</inkml:trace>
  <inkml:trace contextRef="#ctx0" brushRef="#br0" timeOffset="21085">8465 4408 20445,'0'54'198,"0"-1"0,5 6 1,3 1-461,0-16 1,1 1-1,4-3 262,9 14 0,1-6 0,8 8 0,-4-32 0</inkml:trace>
  <inkml:trace contextRef="#ctx0" brushRef="#br0" timeOffset="21233">8918 4784 18149,'0'0'0</inkml:trace>
  <inkml:trace contextRef="#ctx0" brushRef="#br0" timeOffset="21733">5867 6479 21005,'-39'31'-8,"0"0"1,8 7 0,11 6-245,22 16 0,14 0-746,0-13 0,7-7 482,13-9 1,6-8-516,-6-14 1,2-6 1029,16-14 1,-2-2 0,0 6 0,-21-7 0,1 1-1</inkml:trace>
  <inkml:trace contextRef="#ctx0" brushRef="#br0" timeOffset="21883">6259 6369 20478,'-11'54'-187,"0"0"1,3-4-1,9-2-2054,16-6 0,7-4 2241,16 12 0,0-4 0,-21-34 1</inkml:trace>
  <inkml:trace contextRef="#ctx0" brushRef="#br0" timeOffset="22166">6598 6490 20692,'-59'-3'930,"10"7"-975,34 9-302,9 13-639,31-7 303,25-3 593,-10-20 0,3-4 106,-5 2 1,-3-2-17,1-3 0,-4-1-44,4 3 10,-11 4-11,-10 4-11,-5 14-1770,1 3-303,2 4-1423,5-6 3552,1-10 0,-7-4 0,-3 0 0</inkml:trace>
  <inkml:trace contextRef="#ctx0" brushRef="#br0" timeOffset="22285">7040 6462 17711,'4'-9'-201,"0"2"201,-4 7 0,0 0 0,0 0 0</inkml:trace>
  <inkml:trace contextRef="#ctx0" brushRef="#br0" timeOffset="22433">7016 6172 15784,'-2'-4'-672,"0"1"672,37 44 0,-26-31 0,27 30 0</inkml:trace>
  <inkml:trace contextRef="#ctx0" brushRef="#br0" timeOffset="22783">7319 6394 20277,'0'-58'975,"6"8"-986,21 26-112,14 10-617,21 4 326,-8 9-292,-1 1 302,-20 0 1,-1 0 179,-13-1 303,-5-11 100,-10-1 22,-4-11-89,0 3 112,4-1 112,3 4-44,11 5-269,9 22-23,3 10 11,4 21-11,-7 4-314,-2 3-582,0-1 896,-4-17 0,-1-2 0,-2 0 0,8 2 0</inkml:trace>
  <inkml:trace contextRef="#ctx0" brushRef="#br0" timeOffset="27732">12963 5050 16703,'17'-31'448,"-1"-1"0,21-22-369,9 36 89,6 5-157,5 6 11,-2 6-22,-8 16 0,-16 12 45,-14 22 22,-29-4 1,-8 2-354,6-12 1,-2-2 375,-12 12 0,-2-3 188,-9 0-266,20-19 44,27-8 0,18-13 0,27-2-23,4 6-33,7 7-45,-4 14 51,-29 2 0,-5 7 117,-9 3 0,-7 5 62,-7 6 0,-7 0-185,-2-11 0,-5-3-314,-21 10-1333,18-32 1647,1-25 0,7 7 0,1-12 0</inkml:trace>
  <inkml:trace contextRef="#ctx0" brushRef="#br0" timeOffset="28133">13877 5047 18429,'0'-6'1008,"-1"1"-958,-1 33 1,2 14-51,8-1-11,-3 6 0,4 0 0,20-3-292,-2-22 0,4-4 73,4-6 1,3-5-68,10-5 0,-1-7 291,-9-2 0,-4-6 12,-3-5 0,-5-5 196,-1-14 851,-11-14 639,-7 18-1468,-10 3-213,-1 34-11,-5 19 12,3 18-12,2 10-68,1 4-1069,8-16 0,5 0-3435,8-4 0,4-1 4572,0-3 0,1-3 0,18 5 0,-20-29 0</inkml:trace>
  <inkml:trace contextRef="#ctx0" brushRef="#br0" timeOffset="28416">14669 5027 20994,'9'-35'71,"-1"1"0,15-2 1,7 7-398,11 17 1,3 8 95,-2-1 1,0 4-34,-1 8 0,-6 8 128,-11 27 247,-27 0 0,-10 4 437,-6 2 0,-4-1-370,-2 7 1,-1-3-175,4-14 1,4-5-6,6 3-45,28-26-526,15-8-718,19-13-2930,-3-3 1,2-4 4218,-11 2 0,-2 0 0,2 0 0,-4 1 0,-5 1 0</inkml:trace>
  <inkml:trace contextRef="#ctx0" brushRef="#br0" timeOffset="28716">15365 4864 20860,'-24'50'7,"-1"0"1,0-5-1,11-2-63,25-8 0,11-4 11,4-9 1,5-3 27,5 1 0,2-5 34,3-11 0,-1-6-6,18-15 56,-26-3 0,-4-7 180,-8-4 0,-6-3-163,-7-5 0,-9-1-84,-23-17-370,-31 22-269,3 26-594,1 17-1254,10 7 2487,14 16 0,14-14 0,10 2 0</inkml:trace>
  <inkml:trace contextRef="#ctx0" brushRef="#br0" timeOffset="29502">21693 4129 16692,'-4'-3'1815,"1"1"-1636,28-34-123,-1 21 12,28-25 32,-5 33-100,2 5 0,-4 11-33,-8 12-96,-22 12 0,-10 9 118,-16 10 0,-8 1 11,4 2 0,-4-2-21,-12-2 1,-3-6 177,-7-1-45,14-17-45,20-15 34,36-6-79,6-3-22,21 6-11,-17 11 0,-10 12 264,-13 9-186,-16-8 1,-7 2 16,-9 0 0,-4-2-196,4 0 0,-1-3-1871,-21 9-6981,27-28 8964,9-25 0,2 11 0,2-13 0</inkml:trace>
  <inkml:trace contextRef="#ctx0" brushRef="#br0" timeOffset="29783">22186 4439 18082,'-13'41'227,"1"1"1,6-5 0,10-5-251,33-7-111,8-15 0,8-6 22,5-7 0,2-5-566,-16 0 1,1-1 0,-4-1 677,6-7 0,-8-2 23,3-17 670,-50 11-423,-14 2-32,-17 1-687,7 10 1,-1 1 448,-16-4 0,4 5 0,29 6 0</inkml:trace>
  <inkml:trace contextRef="#ctx0" brushRef="#br0" timeOffset="30152">23001 4138 20165,'40'-13'-64,"1"1"1,-5 3 0,-6 11-183,-13 36 206,-14-1 1,-6 3 95,-9 0 0,-4 0 117,-2 4 1,-1-2-84,-19 11-90,14-26 0,19-21 0,4-4 11,11-2 23,27 2-124,17 16 39,-19-1 1,-2 4 28,13 24 22,-20 9 0,-25-12 34,-24 10-1961,-3-15 1927,-5-15 0,12-13 0,16-19 0</inkml:trace>
  <inkml:trace contextRef="#ctx0" brushRef="#br0" timeOffset="30466">23816 4135 19908,'-43'23'487,"-1"1"0,0 0 1,-9 14-1,9 7-437,13 9 1,14 2-846,16-14 1,12-3 811,17-6 0,9-8-6,2-12 0,6-6-22,-1-3 0,5-1 0,-1-4 33,18-7 1,-3-5-40,1-2 0,-9-6-6,-21 1 1,-15-3 320,-39-19-421,-39 19-87,17 15 1,-6 3 0,-1 4-624,-3 5 0,-1 3 0,-1 3 833,-6 3 0,-1 2 0,5 1 0,-2 1 0,9 2 0,-5 19 0</inkml:trace>
  <inkml:trace contextRef="#ctx0" brushRef="#br0" timeOffset="31117">11729 8062 14737,'52'-3'356,"-1"-1"1,0 0 0,-4-1 0,2-1 0,1-1 0,3-1-1357,1-1 1,2-1 0,2 0 0,1-1 0,3-1 1088,-2 0 1,3 0 0,1-2 0,2 1-1,1-1 1,1 0-207,-9 2 1,-1 0 0,1-1-1,1 1 1,2-1 0,3-1-1,2 1 1,5-2 125,-19 4 1,1 0 0,3 0 0,1-1 0,2 0-1,1 0 1,2-1 0,0 0 0,2 1 0,0-1 0,1 0-1,0-1 1,1 1 0,0 0 0,0 0 0,0 0-26,-8 2 0,1-1 1,0 1-1,1-1 1,1 1-1,0-1 0,0 0 1,1 0-1,1 0 1,-1 0-1,1 1 1,1-1-1,-1 0 0,1 0 1,-1 0-1,1 0 1,0 0-1,-1 0 0,1 0 1,-1 0-1,0 0 18,-1 0 0,-1 1 0,1-1 0,0 0 0,0 0 0,1 1 0,-1-1 0,0 0 0,0 0 0,1 1 0,-1-1 0,1 0 0,0 0 1,0 1-1,-1-1 0,1 0 0,0 1 0,0-1 0,0 1 0,1-1 0,-1 1 0,0-1-47,0 1 1,-1 0 0,2-1 0,0 1 0,0 0 0,0 0 0,0-1 0,1 1 0,-1 0 0,1-1 0,0 1 0,-1 0 0,0 0 0,0 0 0,0 0-1,-1 0 1,-1 1 0,0-1 0,0 1 0,-2 0 0,0 0 0,-1 0 0,-1 0 42,8-1 1,-1 1 0,-1-1-1,-1 1 1,-1 0 0,0 0-1,-1 0 1,-1 1 0,0-1 0,0 1-1,0-1 1,0 1 0,0 0-1,-1 0 1,2-1 0,-1 1 0,1 0 1,4-1 0,-1 1 0,1-1 0,-1 1 0,1-1 0,-1 1 0,1 0 0,-1 0 0,1-1 0,-1 1 0,0 0 0,0 0 0,0 0 0,0 1 0,0-1 0,0 0 2,-2 1 0,-1-1 0,0 1 0,-1 0 0,1 0 0,-1 0 0,0 0 0,0 0 0,1 0 1,-1 0-1,2 0 0,-1 0 0,2 0 0,0 0 0,1 0 0,1 0-2,-6 1 1,1 0-1,1-1 1,1 1-1,1 0 1,0-1 0,0 1-1,1-1 1,0 1-1,0 0 1,1-1 0,-1 1-1,0 0 1,1 0-1,-1 0 1,-1 0 0,1 0-1,-1 0 1,-1 0-1,-1 1 3,4-1 0,-1 0 0,-1 1 0,0-1 0,0 1 0,0 0 1,0 0-1,-1-1 0,0 1 0,1 0 0,-1 0 0,0 0 1,1 1-1,-1-1 0,1 0 0,0 0 0,0 0 0,1 0-4,-2 0 0,1 1 1,1-1-1,1 0 1,0 0-1,1 0 1,-1 0-1,1 1 1,-1-1-1,0 0 1,0 0-1,-1 1 0,-1-1 1,-1 1-1,0 0 1,-2 0-1,-1 0 1,-2 0-1,-1 1 0,11-2 0,-1 1 0,-1 0 0,-1 0 0,-2 0 0,0 1 0,-3-1 0,0 1 1,-2 0-1,-1 0 0,-2 0 0,-2 1-16,17-1 0,-2 0 0,-2 1 0,-2 0 1,-5 0-1,-6 0 0,-6 1-219,25-1 1,-16 1 993,-4 0-1318,-68 2-1933,-39-1 0,-15 2 2493,25-1 0,-2 0 0,2 0 0,-24 0 0,6 0 0,24 0 0,0 0 0</inkml:trace>
  <inkml:trace contextRef="#ctx0" brushRef="#br0" timeOffset="32199">3468 10789 19773,'-10'52'11,"0"1"1,0 11-1,4 0 6,8-20 0,2-2 44,-2-1 1,0-5 83,-3-7-100,-2-43 0,-3-24-28,-3-12 0,0-9 1,0 9 1,1-3 0,0-3-475,1 3 1,1-2-1,1 0 1,0 2 473,0-8 1,0 2 0,3 3 18,3 5 0,3 1 1,3 7-296,5 8 1,3 5 257,24-12-90,3 21-56,11 51 79,-33 14 0,-10 12 52,-9 0 0,-7 6 0,-2-1-422,-1-2 1,-3 0 0,-3-1 436,-7 4 0,-4-1 0,0-6 11,-1-2 0,1-6 768,3-4 1,1-3-713,-2 2 857,10-12-890,23-33-23,11-2-11,13-2 0,9 2 1656,6 3-1662,-12 5 1,1 2-331,1 2 0,0 1-2157,9 1 0,-1-1 2493,-11 0 0,-3-1 0,9-1 0,-25-6 0</inkml:trace>
  <inkml:trace contextRef="#ctx0" brushRef="#br0" timeOffset="32466">3945 11027 18619,'-2'-5'1994,"1"1"-1837,1 4-571,19-63 201,-10 32 118,2-9 0,-1 0 72,-5 11 46,-11 5 89,-12 20-34,-7 39-78,3 11 0,12-10 0,5 2-34,6 18-1008,14-7-751,10-10-2403,5-23 0,5-5 4196,22 2 0,-2-7 0,-28-6 0</inkml:trace>
  <inkml:trace contextRef="#ctx0" brushRef="#br0" timeOffset="32766">4299 10856 19975,'43'10'-695,"3"-24"695,7-20 11,-15-12 68,-26 17 649,-8-1-168,-2 14-694,-2 3 123,4 20 11,3 10-549,7 11-561,5 3-1276,4 0 2386,14-1 0,-19-15 0,6-2 0</inkml:trace>
  <inkml:trace contextRef="#ctx0" brushRef="#br0" timeOffset="32899">4715 10720 17734,'-5'-2'762,"2"1"-968,3 1 1,0 0-1</inkml:trace>
  <inkml:trace contextRef="#ctx0" brushRef="#br0" timeOffset="33185">4766 10432 16602,'0'4'-370,"0"-1"-1311,0-3-246,49 14 1883,-13-10 200,12 1 1,3-1 1132,7-5 2566,-7 13-2836,-31 11-391,-27 17-326,-4 0 45,1 7-268,11-5-1592,18 9-3115,10-5-246,-1-10 4874,-11-4 0,-13-22 0,-4-2 0</inkml:trace>
  <inkml:trace contextRef="#ctx0" brushRef="#br0" timeOffset="33502">5390 10623 20345,'29'-28'-1110,"-1"1"1,-2-1 0,-2 1 436,14-18 797,-21 14 682,-27 12 214,-10 14-236,-19 33-234,3 27-517,19-14 1,2 1-34,6-4 0,6-2-695,17 20-963,15-36-2948,17-9 4606,10-15 0,-23 2 0,-4-6 0</inkml:trace>
  <inkml:trace contextRef="#ctx0" brushRef="#br0" timeOffset="33833">6041 10328 19930,'-37'39'465,"1"-1"0,-1 1 0,-11 12 0,11-3-465,20-1 45,19-13-68,21-15-50,9-20 1,5-11-393,7-14 0,-1-10-600,-8 2 1,-1-3 0,-4-3 1041,-5 2 1,-4-3 0,-3 0 10,-4-4 1,-4 0 0,-4 0 85,-4-8 1,-7 0 3,-6 1 1,-4-3 0,-4 3 253,-1 7 1,-3 1-1,-2 2-90,-4 0 1,-3 1 0,-1 9-210,-7 6 1,2 16-145,5 21 1,5 12 144,8 9 0,5 7-34,2 4 0,2 3-6,2 2 0,7 2-312,13-4 1,7 2 0,2-2-596,4 7 0,5-2-1161,2-7 0,5 0 0,0-4 2074,12 2 0,-4-6 0,-16-13 0,-3-3 0,18 11 0</inkml:trace>
  <inkml:trace contextRef="#ctx0" brushRef="#br0" timeOffset="34316">7451 9845 19897,'1'49'106,"1"0"0,-1 0 1,3 18-1,6-8-101,6-28 1,6-6-6,12 3 0,6-8-263,3-8 0,3-9 168,10-13 0,-2-8-337,-11-3 1,-5-6 431,-7-11 0,-7-4 5,-14 8 1,-5 0 27,0-1 1,-5 1 81,-4 0 1,-6 2-116,-5-2 0,-5 4-22,-24-2-1200,1 32-1389,18 21-7114,26 19 9888,18-18 1,-6-11-1,3-6 1</inkml:trace>
  <inkml:trace contextRef="#ctx0" brushRef="#br0" timeOffset="34501">8141 9604 19527,'-15'40'250,"0"1"0,1-1 0,5-2-250,19 24-958,4-20 1,6-2 957,10-7 0,2-3 0,-11-2 0,-1-4 0,24-2 0</inkml:trace>
  <inkml:trace contextRef="#ctx0" brushRef="#br0" timeOffset="34683">8664 9472 20009,'-6'47'-340,"-1"0"0,11 3 0,7-2-4361,7-2 1,4-4 4612,0-7 0,-2-4 0,5 9 0,-19-28 1</inkml:trace>
  <inkml:trace contextRef="#ctx0" brushRef="#br0" timeOffset="34816">8650 9792 19605,'43'-14'-2458,"0"1"0,15-6 1,-37 13-1</inkml:trace>
  <inkml:trace contextRef="#ctx0" brushRef="#br0" timeOffset="34949">9089 9635 18765,'0'0'0</inkml:trace>
  <inkml:trace contextRef="#ctx0" brushRef="#br0" timeOffset="35316">7311 11426 19246,'10'47'-8,"0"-1"1,1 2 0,2-2-666,3-6 1,4-1 672,11 8 0,0-4 0,-2 3 0,13-3 0</inkml:trace>
  <inkml:trace contextRef="#ctx0" brushRef="#br0" timeOffset="35559">7759 11625 19885,'-14'49'247,"27"-12"-180,32-58-50,-16 5 0,-1-4 16,14-20 12,-19 1-23,-25 26-582,-15 7-4213,4 22 4773,-4-6 0,12 9 0,5-14 0</inkml:trace>
  <inkml:trace contextRef="#ctx0" brushRef="#br0" timeOffset="35749">8315 11330 21398,'19'48'-1390,"1"0"1,0-6 0,2-5-337,21 4-1972,-14-19 3698,-23-16 0,-6-4 0,0-2 0</inkml:trace>
  <inkml:trace contextRef="#ctx0" brushRef="#br0" timeOffset="35934">8631 11184 21308,'20'38'-224,"0"1"0,-1-4 0,1-2-2370,4-4 0,-1-1-1065,-2-1 1,-2 1 3658,17 27 0,-18-22 0,-15-19 0</inkml:trace>
  <inkml:trace contextRef="#ctx0" brushRef="#br0" timeOffset="38183">28276 1432 16042,'46'-9'-885,"1"1"0,-1 1 0,-2 1 885,-9 2 0,-3 2 0,6-1 0,-8 1 0</inkml:trace>
  <inkml:trace contextRef="#ctx0" brushRef="#br0" timeOffset="42800">28340 4191 10977,'8'0'1278,"-1"0"-1144,-7 0 146,0 0 0,3 0 56,-1-1 247,1 0 2252,-3 0-2712,1 0-78,0 1 56,0-2-23,0 1 482,1 0-425,-2 0-113,1-1 57,-1-2-1,0 0 12,0 1-45,0 0 302,0 3-156,0-1 22,0-1 111,0-2-111,-1-3 1,-1-1-136,1 2-67,-1 0 56,1 4-33,0 1-101,-1 1-1591,1 0 682,0 1 976,-1-1 0,1 2 0,-1-2 12,0 0 21,1 0-22,-1 0 359,2 0-359,-2 0 68,1 0-57,-1 0 0,0 0 506,1 0-562,-2 0 68,3 3-34,0 2-23,-1 2 79,1-1 146,-2-2-169,1-2 438,0 0-1,0-2-548,0 2 78,0 4-11,1 2 11,0 7 0,0-1-68,5 12 102,13 0-34,18-4 34,3-8-34,8-17 22,-8-8-11,-1-8-11,-3-4 23,1-11-68,-13-7 56,-5-10 56,-13 11-44,-4 5 156,-1 20 258,-1 6-504,0 12 67,0 14 11,0 17 45,0 11-45,1 8-11,3-1-22,13 12-1715,11-8-3171,-4-29 0,4-4 4908,18 5 0,-11-18 0,-16-10 0</inkml:trace>
  <inkml:trace contextRef="#ctx0" brushRef="#br0" timeOffset="43983">29042 4011 18294,'-3'-5'1390,"0"1"-1345,3 4-68,-1-5 23,2 4 0,-1-3 67,3 4-33,-1 0 672,0 0-695,-1-1-11,-1-2 0,3-1 0,1-2 11,5 0 45,9-5-56,-4 5-22,4-2-46,-7 6 46,-3 1-12,-1 1 1,0 0 10,-2 2 23,1-1-11,-2 3 11,-1-3 11,-1 2-11,0 0 0,1-1 34,0 0-34,-1-1 0,0 0-11,-2 0 11,0 0 0,1 3-23,0-1 23,3 4 23,0 0-46,3 4 23,-2-2 0,1 1 0,-3-3-11,2 2 11,-1-1 11,0 0 12,-3-4-46,0-4-44,-1 1-7373,0 1 1625,-1-1 5815,-2 0 0,1-1 0,0 0 0</inkml:trace>
  <inkml:trace contextRef="#ctx0" brushRef="#br0" timeOffset="45616">29066 4053 17241,'-4'1'504,"7"-4"-471,7-5-10,7-2 55,4-1-67,2 1-22,1 4 11,-1 2 0,0 4-22,0 4 22,9 21-23,-8 25 34,-12-12 1,-3 2 38,-7-5 1,-5-1 73,-10 31 21,-7-30 1,-3-5 78,9-16 493,2-3-470,8-11-79,9-5-135,3-1 34,7-5-22,6 4-11,19 2 33,8 17-67,-2 0-34,-5 12 1,-23-1-90,-9 1-79,-15 16 101,-8-12-627,-19 10-3945,-5-25 4673,2-8 0,13-6 0,13-5 0</inkml:trace>
  <inkml:trace contextRef="#ctx0" brushRef="#br0" timeOffset="46049">29635 4232 12703,'0'-10'3249,"0"3"-2834,0 7 100,0 21-223,0-1-68,1 21-68,1-6-346,5 15 190,7-10 0,-5-6 0,2-16 0</inkml:trace>
  <inkml:trace contextRef="#ctx0" brushRef="#br0" timeOffset="46366">30000 4169 18507,'-16'32'689,"0"0"0,-9 23-677,32-30 55,8-6 67,13-7-167,24-7-1,1-25 51,-21 4 0,-4-5 16,7-26 1,-16-7-34,-19 15-34,-31 3-548,-29 22-780,11 22 1,-3 9 1361,0 11 0,3 4 0,13-8 0,5 0 0,-6 20 0</inkml:trace>
  <inkml:trace contextRef="#ctx0" brushRef="#br0" timeOffset="49716">12827 9259 17599,'-4'-11'550,"2"3"-438,2 8 11,-1 0-89,-1 1-46,1 18 35,-1 15-23,2 7 33,8 9-10,6-11 27,3-8 1,5-1-46,3-2 1,3-2-6,8 2 0,1-4 33,23 3-21,-4-22-1,-24-16-3370,6-24 3359,-16-2 23,0-17 10,-17-11 102,-4 7 223,-4 4 57,0 24-202,0 24-213,1 18 11,9 36-11,2 2 1506,-1-12 1,2 0-1484,9 20-12,2-1-11,0 0-146,3-2-789,1-1-1631,-5-22 0,1-1 2566,10 7 0,-1-3 0,-18-28 0</inkml:trace>
  <inkml:trace contextRef="#ctx0" brushRef="#br0" timeOffset="50184">13572 9348 17666,'11'40'400,"1"-1"0,0 0 0,3-1-367,7 2 1,3-3 22,16 9-11,6-23-45,-7-26-34,18-28-61,-30 7 0,-1-4 27,-1-1 1,-2-2 39,-6-1 0,-4 1 28,-6-8 0,-5 9 213,-3 9 504,-1 9-425,-1 10-259,0 14 34,1 13-11,1 14-44,0 8-12,5 7 56,1 1-124,7 1-364,-3-18 1,3-1-1889,3-7 1,2-2 2319,19 21 0,-10-27 0,-13-22 0</inkml:trace>
  <inkml:trace contextRef="#ctx0" brushRef="#br0" timeOffset="50784">14432 9138 15403,'-5'-7'3832,"1"2"-3664,4 5-112,19-55-56,27 19 0,-20 0 0,3 2 0,7 14 0,1 7 0,16-2-22,-8 7-157,-15 17 179,-24 52 134,-20-10 1,-6 6-150,6-10 1,0 2 0,0 0 51,-1-3 0,-1 0 1,4-4-27,0 4 0,8-6-11,18 2 34,12-32-12,25-26 12,-24-4 0,-3-5-18,2-11 1,-3-2-6,-6 3 1,-6-1-12,-17-30 0,-16 29 0,-19 9 278,-9 9-581,12 15 0,-2 6-616,6 7 1,1 3-1828,-28 10 2746,30 11 0,26-20 0,5-7 0</inkml:trace>
  <inkml:trace contextRef="#ctx0" brushRef="#br0" timeOffset="51100">15176 8936 19628,'-30'39'74,"0"1"1,4-3 0,8 0-36,15-2 0,11-1-5,34 14-12,4-5-235,-11-37 1,1-8 291,22-19-57,-29 4 1,-1-2 38,0-3 1,-2-2-17,20-23 221,-13 1-199,-20-9-258,-46 12-941,2 24 1,-4 5-399,-2 9 1,-2 5 1529,-2 7 0,6 4 0,6 3 0,10-1 0</inkml:trace>
  <inkml:trace contextRef="#ctx0" brushRef="#br0" timeOffset="133234">21222 1480 14933,'7'0'3417,"0"0"-2521,-7 0 12,0 0-740,-10-17-67,7 6-67,0-17-23,44-7 5,-8 13 1,4-1-34,3-1 1,0 0-228,5-1 1,-3 2 311,14-5-57,-2-2-11,-25 15 89,-10 5 35,-36 37-35,-3 4-66,-10 25-12,11-2 0,8-10 0,2 6 11,3 7 1,1 5-304,1-10 1,1 4-1,0-3 281,2 13 0,0-2 6,1-2 0,0-4-387,0-21 1,0-3 347,0 31 112,0-10-136,7-2 57,-2-21 46,3-8 1229,-3-18-1207,-4-10 1035,-1-8-1092,1-11 1,-1-39-7,0 21 1,0-3-57,-2-17 1,-1-1-377,2 9 0,-1 2 410,-1 0 0,-1 3-73,1-18 62,1 27 0,-1 0 28,1 4 0,0 1 0,-2-5 0,0 2 11,-3-12-11,1 14-11,1 21-1,2 6-66,1 5 765,0 40-693,2 1 0,0 9 6,0 0 0,0 6 0,0-1-479,0-2 0,-1-1 0,0 0 479,0 3 0,-1 0 0,0-5 33,-2 1 1,0-2-28,0 3 0,-1-2-6,0 14 11,1-11 158,4-36 77,-1-41-235,-2-4 34,-3-33-68,3 31 1,-1-3-131,0-24 0,1-7 108,1 20 0,0-1 1,2-1 90,1-8 1,1-1 0,0 3-70,0-9 1,1 5 22,2 13 0,-1 7 0,-2-1 45,-8 3-45,-10 13 0,-9 6 279,0 11-291,1 7 1269,7 1-1257,-3 5 45,0 3-34,-13 12-22,0 2-22,-6 6 10,12-7 12,10-6-67,10-7-13,0-1 13,2-2-460,-4-1-425,3-2-437,-3-1 1400,-1-8 0,6 4 0,-3-4 0</inkml:trace>
  <inkml:trace contextRef="#ctx0" brushRef="#br0" timeOffset="133915">22364 1570 11784,'-1'-4'2924,"-1"1"-1209,2 3-1043,-5-31 505,-5 6-415,-15-35-583,0 25 34,-8-2 22,7 14 12,-14 4-225,-12 20 6,13 17 0,1 11-34,-2 13 1,4 7-462,6-1 0,6 2 467,3 1 0,9-3-90,22 6-212,42-16 189,-12-30 1,5-8-28,17-13 0,0-8-249,-9 0 0,-3-5 394,-2-9 1,-6-2 39,-16 10 0,-3 1 269,13-22 123,-13 10 1811,-12 9-1890,-7 15-302,-3 10-56,-4 22 45,-1 20 22,0 28 100,1-26 1,3 5-150,3 1 1,3 4 0,2 1-38,1 0 0,3 1 1,2 1-587,2 8 0,2 1 0,1-4-1142,6 7 0,1-8 1747,-3-16 0,-3-8 0,-4-13 0,-5-16 0</inkml:trace>
  <inkml:trace contextRef="#ctx0" brushRef="#br0" timeOffset="142480">21584 7572 6775,'-5'-5'628,"2"2"-856,3 3 0,0 0 0</inkml:trace>
  <inkml:trace contextRef="#ctx0" brushRef="#br0" timeOffset="143682">21419 7823 18362,'-58'28'728,"16"7"-700,34 6 0,7 5-23,0-7 1,4 1 22,7 9 0,7 0-12,5-11 1,4-3-101,1-1 0,2-6 39,2-12 1,0-6-113,11-12-45,-2-12 68,-5-10 117,-12-5 0,-2-6-11,-4-4 0,-3-2 56,2-6 0,-2 1 358,-7 11 1,-2 4-376,-2-4 23,-2 46-23,2 20-6,2 13 1,3 8-112,5 4 0,1 1-671,1 3 0,1-1 228,4-5 0,2-6-1423,13 7-4069,3-14 6041,2-16 0,-18-13 0,-4-9 0</inkml:trace>
  <inkml:trace contextRef="#ctx0" brushRef="#br0" timeOffset="144081">22170 7832 18854,'4'-45'306,"0"0"1,2 2-1,5 2-289,4 10 0,5 1-12,16-9 1,6 2-51,3 8 1,3 6-91,5 4 0,-2 9 84,-13 15 1,-7 9-254,-10 14 1,-9 8 331,-12 6 0,-6 1-293,-1 7 0,-3 0 343,-3 3 0,-2 2 34,5-10 0,1 2 0,1-2-67,2 10 0,3-4-40,2-1 1,7-7 5,17-3 363,6-33-329,2-21-34,-2-10 0,-10-12 0,-3-6-112,-3-4 1,-7-2-57,-8-8 0,-8 1-95,-1 14 0,-7 6-3,-10 10 1,-5 9-262,-22 8-380,-2 15-71,1 9 967,24 2 0,2 2 0,-1 0 0,0 6 0</inkml:trace>
  <inkml:trace contextRef="#ctx0" brushRef="#br0" timeOffset="144564">23075 7633 15235,'26'-32'821,"0"1"1,-2 2 0,1 4-632,12-1 91,22 3-225,3 18-45,-5 14 1,-17 24 10,-29 21-362,-14-20 1,-4 1 400,-3 4 1,-3 2 150,-3-2 1,-5 3 0,1-1 235,-8 15 1,1 0-365,0 4 0,3-4-73,7-21 0,7-4 317,22 0-295,10-27 12,21-10-51,-6-6 1,4-2-365,6-2 1,2-1-320,0 0 0,1 0-174,-3 4 0,-2 0 863,-6 3 0,-5 2 0,1 1 0,3-3 0</inkml:trace>
  <inkml:trace contextRef="#ctx0" brushRef="#br0" timeOffset="145447">23686 8114 18832,'56'16'343,"0"0"1,2 5 0,-4 6-322,-7 11 1,-7 6-7,-7-6 1,-9 4 17,-8 20 0,-15 2 111,-18-12 1,-11-4 5,-6 7 0,-8-6-629,-9-14 0,-2-9 478,11-12 0,2-7-12,3-9 1,4-5-23,-4-13-2095,4-13 2129,16 4 0,4 7 0,13 10 0</inkml:trace>
  <inkml:trace contextRef="#ctx0" brushRef="#br0" timeOffset="145915">24298 7623 19493,'14'44'195,"1"0"0,-1 0 0,3 6 0,-1 1 0,0 1-1174,3 7 1,-1 2-1,0-1-2298,-3-7 0,0-2 0,0 1 2896,1 2 0,-1 0 1,-2-8-1,4 15 0,-4-11 1</inkml:trace>
  <inkml:trace contextRef="#ctx0" brushRef="#br0" timeOffset="147980">28243 6761 19605,'-17'34'90,"1"-1"0,-2 30-57,37-21-5,4-16 0,5-4 6,16 6-34,-13-14 0,4-3-23,4-9 1,1-6 5,0-8 0,-1-3 17,-1 2 0,-2-3-22,-8-6 0,-6-2 33,-6-13 67,-11-9 180,-3 18-113,-2 3-95,0 58 1,0 21-51,0-8 0,1 2-308,1-1 0,0 2 0,2-1 218,0 9 0,4-6-370,1-17 1,4-3-4457,6 1 1,4-3 4588,11 1 1,0-4-1,-19-26 1</inkml:trace>
  <inkml:trace contextRef="#ctx0" brushRef="#br0" timeOffset="148331">29025 6705 19829,'33'-11'7,"0"1"1,11 11 0,-3 9-457,4 20-156,-17-2 1,-5 4 380,-8 26 190,-18 2 34,-12-1 238,-1-26 0,-2-2 389,-9 9-365,2-3-150,36-20-67,8-5-34,19 6 193,-6 3-216,-2 21 1,-27 16 11,-12 1 0,-7-27 0,-3-3-762,-17 6-2655,4-10 3417,6-12 0,13-7 0,5-6 0</inkml:trace>
  <inkml:trace contextRef="#ctx0" brushRef="#br0" timeOffset="148516">29731 6996 18910,'-12'49'-971,"1"-1"0,11-3 0,8-4 971,17 8 0,7-19 0,-15-25 0</inkml:trace>
  <inkml:trace contextRef="#ctx0" brushRef="#br0" timeOffset="148815">30094 6990 19773,'-8'45'526,"1"0"1,1-4 0,9-6-426,39-1-101,2-17-67,-10-11 0,1-7-12,16-20 68,-20-9 0,-4-7-6,-9-5 0,-5-3 11,-1 2 1,-7 2-34,-10 3 0,-9 8-17,-29 9-91,-13 21 13,23 10 0,1 4-124,-2 5 0,1 5-370,1 5 1,2 6-2650,7 2 0,2 4 0,1-1 2936,-2 10 0,3-2 1,1 0-1,4-5 0,3-1 1</inkml:trace>
  <inkml:trace contextRef="#ctx0" brushRef="#br0" timeOffset="150063">13040 11071 16031,'59'19'112,"0"-1"0,-16-6 0,0-2 0,1-2-97,0-4 0,1-2 0,2-1-1492,9 2 0,3-1 0,2-2 1499,-7-2 1,2-1-1,1-1 1,2-1-349,-4 1 0,1-1 0,2-1 0,0 0 0,2-2 327,-3 0 1,2 0 0,0-2 0,1 0 0,2 0 0,1-1-75,-3 0 1,2 0 0,1-1-1,1 0 1,1 0 0,0 0-1,2-1 91,-11 2 1,-1 0 0,1-1 0,0 1-1,2-1 1,1 0 0,1 0 0,4-1-1,2 0-63,-10 2 1,2-1 0,3 0 0,2-1-1,2 0 1,0 0 0,2 0 0,0-1-1,1 1 1,0-1 0,-1 1 0,-1 0-1,0 0 1,-2 0 0,-2 1 65,2-1 1,-1 1-1,-1 0 1,-1 0-1,-1 1 1,1-1-1,-1 1 1,1-1 0,0 0-1,1 1 1,1-1-1,2-1 1,2 1-24,-8 1 0,1 0 1,2-1-1,1 0 0,0 0 1,2 0-1,0 0 1,1 0-1,0 0 0,-1 0 1,1-1-1,0 1 0,-1 1 1,-1-1-1,0 1 1,-1 0-1,-2 0 0,0 0 12,5 0 0,-2 0 1,-1 1-1,-1 0 1,-1 0-1,0 0 1,-1 0-1,1 1 1,0-1-1,1 0 1,2 1-1,0-1 1,3 0-1,2-1 8,-10 2 1,1 0 0,2 0-1,1 0 1,2 0 0,0 0-1,1-1 1,1 1 0,0-1-1,0 1 1,1-1 0,0 1-1,0-1 1,0 1 0,-1 0 0,0-1-1,-1 1 1,-1 0 0,-1 1-1,0-1 1,-2 1-16,4-2 0,-1 2 0,0-1 1,-2 1-1,-1-1 0,0 1 1,0 0-1,0 0 0,-1 0 1,0 0-1,1 0 0,1 0 1,0 0-1,0-1 0,2 1 1,1 0-1,1-1-2,-6 1 1,0 0-1,1 0 1,1 0-1,0 0 1,1 0-1,1 0 1,-1-1-1,2 1 1,-1 0 0,1-1-1,0 1 1,0 0-1,0-1 1,1 1-1,-1 0 1,0 0-1,0 0 1,0 0-1,0 0 1,0 1 0,-1-1-2,1 1 0,-1 0 0,1-1 0,-1 1 0,0 0 0,1 0 0,-1 0 0,1 0 0,-1 1 0,1-1 0,0 0 0,-1 0 0,1 1 0,0-1 0,0 1 0,0-1 0,0 1 0,0 0 0,0-1 0,1 1 0,-1 0 0,1 0-1,-4 0 0,-1 0 0,1 1 0,0-1 0,-1 0 0,1 1 0,-1-1 0,1 1 0,0 0 0,-1-1 0,1 1 0,0 0 0,1 0 0,-1 0 1,1-1-1,0 1 0,0 0 0,1 0 0,0 0 0,0 0 0,1 0 0,0 0 0,1 0 0,0 0-42,-5 1 0,2-1 0,0 0 0,0 1 0,1-1 0,1 0 0,0 1 1,1-1-1,0 1 0,0-1 0,1 0 0,0 1 0,-1-1 0,1 1 0,0-1 1,0 1-1,-1 0 0,1-1 0,-1 1 0,0 0 0,-1 0 0,1 0 1,-2 0-1,0 0 0,0 0 0,-1 0 0,-1 1 0,-1-1 0,0 0-46,7 1 1,0-1 0,-1 0 0,0 0 0,-1 1 0,0-1 0,-1 1 0,0-1 0,-1 1 0,0 0 0,0 0 0,-1 0 0,0 0 0,0 0-1,0 0 1,-1 0 0,0 1 0,1-1 0,-2 0 0,1 1 0,0-1 0,0 1-272,4-1 0,1 1 0,0 0 1,0 0-1,0-1 0,0 1 0,0 1 1,-1-1-1,0 0 0,-1 0 0,0 0 1,0 1-1,-2-1 0,0 1 1,-2 0-1,0-1 0,-1 1 0,-2 0 1,-1 0 359,13-1 0,0 1 0,-2 0 0,-1 0 0,-1 0 0,-2 0 0,-1 1 0,-2-1 0,-1 0 0,-2 1 0,-1-1 0,-3 1 0,13-1 0,-4 0 0,-2 1 0,-3-1 0,-1 0 0,-2 1 0,0-1 0,7 1 0,0-1 0,0 0 0,0 0 0,0 1 0</inkml:trace>
  <inkml:trace contextRef="#ctx0" brushRef="#br0" timeOffset="161131">31363 7489 14742,'16'-45'13,"0"1"1,-1-1-1,0-1 1,-1-1-1,-4 1 172,-1-20 0,-5 0-843,-1 17 0,-1-1 0,-5-4 935,-5-3 1,-4-4-1,-4-2 1,-3 2-60,-5 1 0,-5 0 1,-2 2-1,-1-1-671,5 12 1,0-2 0,-1 2 0,-2 1 0,-3 4 477,-11-8 0,-4 4 1,-2 3-1,0 6-18,-7 2 1,-3 7 0,-1 2-8,10 7 0,-1 1 0,-1 3 0,-2 1 0,-5 2 0,-1 2 0,-2 3 0,-1 0 9,8 2 0,-1 0 0,-1 2 0,0 1 0,-1 2-9,-4 1 0,-1 2 0,0 1 0,-3 2 0,-4 3-119,17-2 1,-3 1 0,-2 1 0,-2 2-1,-1 0 1,0 2 0,0 1 0,1 1-1,1 2 178,-2 2 1,0 2 0,1 1 0,-1 1 0,1 2-1,0 1 1,0 2 0,0 2 0,0 1-161,5-1 1,0 2-1,-2 2 1,1 1 0,0 2-1,0 0 1,2 2 0,0-1-1,3 2 1,1-1 0,3 0 100,0 1 0,1 2 0,1-1 0,1 1 0,3 0 0,2 2 0,2 0 0,2 2 0,4 1-81,0 5 0,2 2 0,3 2 0,2 1 0,3 0 0,4-1 0,4-1 0,3-3 81,4 13 0,5-2 0,6-2 0,6 0 0,7 1 15,4-8 0,5 1 1,4 1-1,5-2 1,4 0-1,3-4 1,3-3 7,-2-9 1,4-3 0,3-2-1,3-1 1,2-2 0,1-1-1,1-1 1,-1 1 0,0-1 17,1 2 0,0 0 0,0 0 0,1-1 0,1-1 1,1-1-1,0-2 0,2-2 0,1-2-35,-2-3 1,3-2 0,1-1 0,1-2-1,0-2 1,1 0 0,-1-2 0,-1-1-1,-1 0 1,-2-1 1,3-1 0,-2-1 1,0-2-1,-2 0 1,0-2-1,0 0 1,0-1-1,1 0-4,-1-1 0,0 0 0,1-1 1,-1-1-1,0 0 0,-1-1 1,1 0-1,-2 0 26,7-1 1,-2 0 0,0 0-1,-1-1 1,1-2 0,0-1 0,1-3-5,-2-2 1,1-1-1,1-1 1,0-3 0,0-1-1,-3-1 1,-1-3-1,-4-2-4,-1-2 1,-3-3-1,-2-1 1,-1-2-1,-2-2 1,-2-3-1,-1-2 40,3-4 0,-1-3 1,0-2-1,-3-2 1,-5-3-1,-5-1 1,-8-1-51,-8 0 1,-6-2 0,-6-3 0,-4-1 0,-3 1 0,-2 1 0,-1 3-43,-2-1 0,-2 0 0,-4 2 0,-1 1 0,-4 1 0,-3 2 26,-2 0 0,-4 1 0,-3 1 1,-2 2-1,0 3 0,-1 4-22,-6-4 1,-2 5 0,-2 3 0,-6 3-63,2 7 1,-4 1-1,-3 2 1,-3 2 0,-1 1-1,0 3-90,-4 1 1,-3 3 0,-1 3-1,0 0 1,-1 2 0,1 0 102,1 0 0,-1 1 1,0 0-1,1 2 0,0 2 1,1 2-16,2 2 0,0 2 0,0 2 1,2 1-1,3 2 0,6 2-672,-14 7 0,7 4 1,5 2-606,-11 10 0,11 5 1367,20 2 0,8-1 0,1 7 0,23-10 0</inkml:trace>
  <inkml:trace contextRef="#ctx0" brushRef="#br0" timeOffset="162331">29440 6943 15840,'-47'-25'692,"0"1"0,0-1 0,-9-3 0,0 3-524,-6 4 0,0 4 73,9 6 0,5 4-253,-13-2 12,31 3 68,70 5 14,9 1 0,14 0 1,0 0-543,-9 0 1,-1-1 0,6 2 452,0-1 0,8 0 1,1 1-1,-1 1 1,-8 2-39,6 4 0,-6 1 0,-7 6 57,10 14 1,-28 6 158,-55-1 1,-30 3 0,-4-2-130,11-9 0,-4-1 0,-2-2 0,-1 1-380,-9 2 0,-4 0 0,0 0 0,7-2 383,5-2 0,4-1 0,4 2-107,-18 11 1,23 3-395,63 13 501,7-28 0,11-6-12,13-6 1,11-7 0,2-3-280,-18-2 0,2-2 0,0-1 0,1 0 254,5 0 1,1-1-1,1 0 1,-1 0-7,0-2 1,0 0 0,0 0 0,1 0 2,4 1 1,1 0 0,-1 0-1,-7 2 19,-6-1 0,-6 2 0,-7 5 559,9 19-494,-81-1 1,-25 1-85,2 1 1,-1-2-6,2 0 0,9-4-168,17-2 1487,40 2-1644,47 1-359,4 2 460,-21-9 1,-2 0-1189,6 3 709,-17 0 703,-14-2 0,-10-3 0,-3-3 0</inkml:trace>
  <inkml:trace contextRef="#ctx0" brushRef="#br0" timeOffset="163946">28785 3909 17006,'-39'2'952,"0"0"0,-26 3-784,25 2-89,19 3 111,31 2-134,28 3 90,-3-6 0,8-2-533,1-2 1,6-1 0,4 0 0,1-1 388,-3 1 0,1-1 0,2-1 1,0 1-1,0 0-513,0-1 1,0 0 0,0 1 0,0-1-1,0 0 511,10 1 0,2 0 0,-4-1 0,-7 1 0,7-1 0,-8 1-39,-16 0 0,-5 1 39,-5 2 930,-88 16-658,20-10 1,-5-1 0,-3 1-393,-8 3 1,-3 0 0,3 0 119,7-1 0,2-1 0,6 1 0,-4 2 0,19 2 773,50 5-723,25-3 1,14-2-74,-5-4 1,5-2 0,1 1 419,-1 2 0,0 0 0,0-1-427,2-2 0,0-1 1,-7 2-167,-7 5 0,-9 1 185,3 7-12,-41 6 805,-39-11-2278,-12-5 1,-9-3 1495,1-4 0,-4-1 0,4-1 0,1 4 0,2-2 0,-10-4 0,1 0 0</inkml:trace>
  <inkml:trace contextRef="#ctx0" brushRef="#br0" timeOffset="164863">9403 5919 16098,'-8'34'388,"0"0"1,0 8-1,5-1-197,23 18-135,1-4 22,22-22-67,0-25 11,-6-10 1,1-6-197,-1-4 1,-1-5 189,2-3 1,-3-2 375,7-19-212,-28 17-112,-14 16-68,0 21-12,0 35-705,8-14 0,3 2-813,-4 0 1,3-1 1529,8-2 0,0-6 0,-1-8 0,-2-10 0</inkml:trace>
  <inkml:trace contextRef="#ctx0" brushRef="#br0" timeOffset="165197">10069 6040 18037,'32'-27'7,"0"0"1,-1 3-1,-1 7-7,13 13-213,-11 12 45,-14 10 224,-28 38 286,-8-22 0,-6 0-303,2 4 0,-1-1-45,1-8 1,2-5 5,6 1 56,29-16-34,10-3 1,14-2-96,-6 17 0,-5 5 62,-14 2-1054,2 34-1412,-51-34 2477,-3-8 0,19-10 0,1-6 0</inkml:trace>
  <inkml:trace contextRef="#ctx0" brushRef="#br0" timeOffset="165365">10499 6087 16490,'3'0'616,"0"0"-492,-3 0-124,0 42-303,3-18-1680,6 33 1983,17-33 0,-13-11 0,8-4 0</inkml:trace>
  <inkml:trace contextRef="#ctx0" brushRef="#br0" timeOffset="165615">10886 6059 18294,'-20'37'252,"0"0"0,20 16-252,28-36-280,29-27 280,-17-12-33,-8-10 22,-14 0-1,-22-3-784,-34 18-806,-3 13-1210,-19 26-2589,17 20 5401,21-13 0,2-1 0,-3 5 0,6-2 0</inkml:trace>
  <inkml:trace contextRef="#ctx0" brushRef="#br0" timeOffset="166530">10041 10135 15011,'-3'-11'2611,"1"2"-2196,2 9-214,0 0 1,-19 73-157,28-25-29,-13-2 1,5-3-17,28-6 56,0-27-145,-1-4 89,-2-11-459,2-20 167,-13-18 381,-1-15 528,-15 11-617,0 19 0,2 42 45,16 34-45,-6-12 0,2 3-471,6 5 0,2 0-274,-6-11 0,0-2-2112,15 17 2857,-12-29 0,-8-10 0,-3-6 0</inkml:trace>
  <inkml:trace contextRef="#ctx0" brushRef="#br0" timeOffset="166866">10397 10206 18798,'52'-18'-157,"0"1"0,-11 13 1,-7 12 217,-10 19 1,-9 9-40,-10-2 1,-8 1 66,-6 1 1,-3-3 45,-10 4-124,5-15 45,8-10 0,6-8 89,21-4-145,-1 0 12,14-1-1,-9 6-11,-4 7-11,-4 13 11,-7 13 22,-3 8-280,-6-12 1,0-1 257,0 11 0,-2-2 0,3-31 0</inkml:trace>
  <inkml:trace contextRef="#ctx0" brushRef="#br0" timeOffset="167047">10837 10323 18373,'15'34'-2953,"-1"-1"1,14 22 2952,-6-40 0,-9-8 0,-3-5 0</inkml:trace>
  <inkml:trace contextRef="#ctx0" brushRef="#br0" timeOffset="167297">11083 10348 19414,'-7'57'785,"29"-16"-695,26-69-62,-19 10 0,-2-3-6,12-26-11,-22 7-22,-21 20-179,-7 7-415,-9 6-3575,-16 4 4180,10 6 0,1-2 0,16 2 0</inkml:trace>
  <inkml:trace contextRef="#ctx0" brushRef="#br0" timeOffset="167664">9094 9038 15023,'-5'0'571,"29"-15"0,20-7-162,-1 1 0,7-4-1676,-6 4 0,5-3 1,3-1-1,0-1 1312,4-1 0,1-1 0,2-1 0,2 0-230,-4 2 1,3 0 0,1 0 0,1 0 0,1-1 189,-6 2 1,2 0 0,1 0-1,0 0 1,1-1 0,1 2-60,-5 1 1,1 1 0,1-1 0,0 1 0,0 0 0,1 0 0,0 0 51,-5 3 1,0 0 0,1 0-1,0 0 1,0 1 0,0-1-1,0 1 1,0 1-144,7-3 0,1 0 0,0 0 0,0 1 0,-1 1 0,1 0 0,-1 1 105,-3 1 0,0 1 0,-1 0 0,1 1 0,0 0 0,0 1 0,0 1-501,2 0 0,2 2 0,0-1 0,0 2 0,-2 0 0,-3 1 0,-4 0 541,10-1 0,-5 1 0,-2 1 0,-1 1 0,-1 1 0,3 1 0,-7 1 0,-14 2 0,-10 3 0</inkml:trace>
  <inkml:trace contextRef="#ctx0" brushRef="#br0" timeOffset="168263">11262 9652 9129,'-5'5'-440,"1"-2"0,4-3 0,0 0 1</inkml:trace>
  <inkml:trace contextRef="#ctx0" brushRef="#br0" timeOffset="168666">11201 9519 8849,'-43'-45'1238,"19"22"0,-1 0-779,-3 0 1,-1 0-231,-3 0 1,-3 2 151,-16-5 0,-5 3 123,-1 6 0,-3 4-535,13 2 0,-1 2 0,1 6 98,-18 11 1,5 8-440,14-1 1,4 6 360,3 12 0,4 6 11,6 0 0,0 6-34,3-5 0,-4 6 1,-2 3-1,0 1-567,0 0 0,-1 3 0,-1 1 1,0 1-1,0 0 599,5-7 0,0-1 0,0 1 0,1 1 1,-1 0-1,1 0 2,-2 4 0,-1 2 0,0 0 0,1-1 0,2 0 0,3-2 28,-4 12 0,4-3 0,2 0 0,2 1-319,2-1 1,1 1 0,3 0 0,2 0 332,1-4 0,1 0 0,4 1 0,9 0-103,8-4 0,5 3 1,5-1-1,6-2 1,4-6 89,4-6 0,6-3 0,4-3 0,4-4 0,4-3 55,-4-7 1,5-2 0,3-3 0,2-1 0,0-4 0,1-2 0,-3-3-226,6-2 0,1-5 1,-1-2-1,0-4 0,0-2 1,0-3 191,-4-2 0,1-4 0,-1-2 0,1-2 1,-2-1-1,-1-1 0,-3 0 47,10-6 1,-3-2-1,-2-1 1,-1-1 0,0 0-58,-9 4 0,0 1 0,0-1 0,-1-1 0,1-2 0,0-2-99,1-3 0,2-2 0,0-2 0,0-2 0,-1 0 1,-3 2-1,-3 0 49,3-2 0,-3 1 0,-3 1 0,-1-4 0,-3-4-300,-2-5 1,1-7 0,-1-3-1,-6 1 1,-6 1 0,-10 7 69,-10-12 0,-14 5 0,-8 0 157,-3 2 0,-8-2 0,-4 3 0,-5 7-8,-2 12 0,-4 7 1,-4 3-1,-3-1 18,5 5 1,-4 0-1,-2 0 1,-2 2-1,0 1 1,0 2-116,2 3 0,0 1 0,-1 1 1,0 2-1,-1 2 0,0 0-547,-7 0 0,-1 1 0,-1 1 0,0 2 0,2 2 0,4 2 734,-9 4 0,3 4 0,4 2 0,5 1 0,3 3 0,5 1 0,10 1 0,-4 17 0</inkml:trace>
  <inkml:trace contextRef="#ctx0" brushRef="#br0" timeOffset="169813">14649 10627 14238,'50'-41'0,"1"-1"0,1 1 0,1 2 0,-4 9 0,1 1-709,-11 7 1,1 1 0,5-3 535,0 3 0,4-2 1,3-1-1,1 0 0,-3 2-798,5-2 1,-2 2 0,1 0 0,4-2 506,-8 4 1,3-2 0,1 0 0,1 0 0,-1 0 0,-3 2 463,13-5 0,-1 1 0,-3 2 0,-4 1 0,-7 2 0,-4 1 0,-2 2 0,11-5 0,0 0 0</inkml:trace>
  <inkml:trace contextRef="#ctx0" brushRef="#br0" timeOffset="170182">23964 9855 13493,'48'-14'-41,"-1"0"1,1 0 0,7-1-1,7-1 1,3-1 0,-4 1-1,-7 3 1,-8 1 0,-6 1 0,4 0-1,12-3 1,0 1 0,-1-1-1,1 1 1</inkml:trace>
  <inkml:trace contextRef="#ctx0" brushRef="#br0" timeOffset="182180">23961 4241 13084,'-51'-31'78,"8"6"-56,34 25 12,1 0 247,1 0 133,0 0 292,-1 0 56,-2 0-90,-2-1-190,-3 0 493,-14 1-482,-5 2-358,-3 10-102,-1 15 68,8 18-51,10 2 1,3 8-982,5 6 1,6 2 963,2 1 1,6-1-29,9-3 1,12-7-510,22-14 1,8-9 531,-13-10 0,4-5-112,4-4 1,4-5-1,-3-7 95,3-17 1,-3-11 21,-12 5 1,-1-3 0,-5-5-31,-7-8 1,-5-4 0,-4 1-4,2-14 0,-8 0 22,-9-2 1,-6 4-18,-2 15 1,-3 2 5,-10-5 0,-7 5-22,-3 12 0,-4 6-12,0 0 1,-2 7-213,-5 15 0,1 9-578,6 5 1,2 4-623,-3 5 1,1 2 1434,0 5 0,4-2 0,-7 5 0,12-6 0</inkml:trace>
  <inkml:trace contextRef="#ctx0" brushRef="#br0" timeOffset="184364">23034 7801 18059,'-24'-61'851,"9"8"-839,30 33 32,12-2 24,19 1-57,1 10 0,6 4-67,13 9 0,1 6-527,-22-1 0,1 2 0,-2 5 568,2 5 0,-1 5 0,-6 4 15,0 16 0,-8 9-102,-10 2 1,-4 8 0,-4 1 112,-5-15 0,-3 2 1,-2 1-1,-1 1 28,-2 10 0,-2 2 0,-1-1 1,-1-2-361,-2 2 1,-1-3 0,-1-3 357,-1-7 1,-2-3-1,3-5 25,1-5 0,2-3 139,1 2 1,1-2 302,0 15 1030,2-4-1108,9-25 565,4-13-756,17-7 1352,12-10-1537,5-7 1,7-4-29,-9 2 0,3-1 1,0-1-508,1 0 0,0 0 0,1 0 485,1 0 0,1 0 0,-5 2-6,3 2 1,-4 3-191,-6 2 0,-3 2-207,17 0-56,-24 9 369,-23 17-90,-27 4-100,-3 3 1005,-10-7-1901,12-12-1355,2-3-4652,4-10 7183,3-8 0,6 5 0,3-3 0</inkml:trace>
  <inkml:trace contextRef="#ctx0" brushRef="#br0" timeOffset="185130">24679 7407 18664,'-2'-32'953,"-8"7"-752,-16 29-33,-28 19-67,-2 1-352,22-5 1,0 2 306,-15 12 119,22-12 0,3 2-52,-8 17 1,6 3-35,23-7-10,10-9-12,7 3 599,6 3-543,-3 2 1,1 5-18,-1 12 1,-1 3-480,0 1 0,-2 0 485,-3 3 0,-3-4-39,-4-18 0,-2-3 16,4 24-66,1-13 44,1-11-33,2-11 167,6-11 158,0-12-90,7-15-168,15-39-67,-3 4 284,-9 14 0,1 1-318,20-10-34,-7 22 0,4 5 17,3 8 0,1 6 17,0 3 0,-1 6-45,-3 9 1,-8 10 32,-12 20 1,-10 7 22,-2-12 1,-5 3-124,-9 6 1,-6 5 0,-4-3 133,-10 6 1,-8-3-20,2-13 1,-4-2 0,-1-3-206,-9 3 1,-1-8-259,-1-9 1,2-7-561,-19-4-493,7-4 200,9-3 1313,4 2 0,23-3 0,2 2 0</inkml:trace>
  <inkml:trace contextRef="#ctx0" brushRef="#br0" timeOffset="185530">24343 7495 18462,'29'-30'108,"-1"0"1,5-1-1,2 3-63,5 7 0,4 3-1051,6-5 1,5 0 863,1 1 0,5-1 0,-3 2-688,-13 5 1,-3 2-1,1-1-586,11-2 1,0-1 0,-6 3 1415,-11 6 0,-7 2 0,4 0 0,-21 4 0</inkml:trace>
  <inkml:trace contextRef="#ctx0" brushRef="#br0" timeOffset="185749">24481 7584 13835,'56'-28'468,"1"-1"1,-1 1 0,-4 3 0,4 0-1,-1 1 1,-1 1-596,6 1 0,-1 2 0,-1 0-1808,0-1 1,0 2 0,-2 0 1934,-8 2 0,-2 2 0,-7 2 0,4-1 0,-21 5 0</inkml:trace>
  <inkml:trace contextRef="#ctx0" brushRef="#br0" timeOffset="188013">5699 15008 16927,'59'-20'44,"-1"0"1,-15 5 0,0 1 0,1-1-45,3-1 0,0 0 0,0 1-1113,4-1 0,1 0 0,0 0 448,-1 1 0,-1 1 0,2 0 665,8 2 0,0 0 0,-6 2 0,-9 1 0,-4 1 0,2 3 0,1-1 0</inkml:trace>
  <inkml:trace contextRef="#ctx0" brushRef="#br0" timeOffset="188230">6477 14878 17554,'-12'47'243,"0"-1"0,1 1 0,3-1-226,6-7 0,3 0-320,4 13 0,7-2-4613,9-10 1,4-3 4629,0-3 0,1-6 0,21-1 0,-23-27 1</inkml:trace>
  <inkml:trace contextRef="#ctx0" brushRef="#br0" timeOffset="188498">6947 15225 17846,'-29'27'482,"0"1"0,6 10-482,46-36 0,26-20-45,0-13 0,-19 3 0,-2-4 23,8-20-57,-4 5 46,-32 23-146,-11 23-326,-4 12-985,-3 4 1490,6 10 0,6-11 0,4-3 0</inkml:trace>
  <inkml:trace contextRef="#ctx0" brushRef="#br0" timeOffset="188682">7443 14806 18989,'-5'38'108,"-1"0"0,1-1 1,3-1-356,11 5 1,5-1-1653,0 2 0,2-1 1899,3-1 0,0-2 0,7 10 0,-17-31 0</inkml:trace>
  <inkml:trace contextRef="#ctx0" brushRef="#br0" timeOffset="188847">7531 15206 19347,'46'-21'-1054,"0"0"1,1 0 0,8-7 0,-6 6 0,6 8 0,-35 7 0</inkml:trace>
  <inkml:trace contextRef="#ctx0" brushRef="#br0" timeOffset="189164">7999 15033 15952,'4'0'2365,"-1"0"-2175,-3 0-190,18 0-246,20-8 123,8-2-102,12-11 79,-17-3 135,-1-3 22,-5-4 12,1-21 549,-16-11 88,-3-1-99,-22 3 178,-5 22-145,-7 8 67,1 9-202,-3 10-447,10 28-1,18 36-258,12-10 1,5 2-225,0 0 1,4-2-845,8 1 1,3-5-1633,-9-14 0,0-3 2947,0-3 0,-2-2 0,5 3 0,-10-10 0</inkml:trace>
  <inkml:trace contextRef="#ctx0" brushRef="#br0" timeOffset="190196">9897 14122 18384,'-12'59'322,"0"0"0,5-5 0,2 3 1,5-2-279,8-7 1,5-2 0,3 0-710,4 4 0,3 0 0,4-6 709,12 0 1,5-11-34,3-15 1,0-13 267,-12-12 0,-1-10-274,10-16 1,-3-11-6,-17 7 0,-3-4 0,-2-2-6,2-11 0,-2-3 1,-5-1-3,-9 3 1,-6-1-1,-2 4 2,-3-8 1,-9 7-57,-12 10 1,-5 13 400,-16 18-2613,6 30-6484,48 23 8758,19 2 0,11-13 0,-15-21 0</inkml:trace>
  <inkml:trace contextRef="#ctx0" brushRef="#br0" timeOffset="190399">10638 13892 19986,'9'60'-171,"1"1"0,0-9 0,3 2 0,3-2-1050,2-8 0,3-2 0,0-1-1522,-1 0 0,0 0 1,2-3 2742,10 7 0,-1-9 0,-6-13 0,-4-13 0</inkml:trace>
  <inkml:trace contextRef="#ctx0" brushRef="#br0" timeOffset="190596">11221 13925 18843,'-21'51'396,"-1"-1"0,8 4 0,7 1-906,14 5 0,6-2-894,0-11 0,3-5-949,6-5 0,-1-6 2434,1 2 1,-11-17 0,-6-6-1</inkml:trace>
  <inkml:trace contextRef="#ctx0" brushRef="#br0" timeOffset="190747">11148 14348 19639,'19'-29'-2596,"0"0"0,2 1 1,2 5 2595,29 6 0,-21 7 0,-5 2 0</inkml:trace>
  <inkml:trace contextRef="#ctx0" brushRef="#br0" timeOffset="190880">11711 14121 18026,'-13'0'67,"4"0"-2275,9 0 2208,0 0 0,0 0 0</inkml:trace>
  <inkml:trace contextRef="#ctx0" brushRef="#br0" timeOffset="191280">12335 13497 17857,'6'-5'1401,"-4"63"-1233,-2-15 0,-2 5-168,0 12 0,1 1-658,0 4 0,2-4 42,3-16 0,5-2 616,12 12 0,3-4 0,-2 1 0,-2-24 0,0 1 0</inkml:trace>
  <inkml:trace contextRef="#ctx0" brushRef="#br0" timeOffset="191530">12821 13928 19852,'-32'24'414,"1"1"1,-17 17-539,49-18-88,14-12-102,14 0-403,8-15 78,1-8 214,-7-4-35,-9-15-806,-21 11-2387,-23 3 3653,-4 18 0,-2 3 0,17 1 0</inkml:trace>
  <inkml:trace contextRef="#ctx0" brushRef="#br0" timeOffset="191780">13133 13798 20020,'-4'-3'638,"1"1"-436,3 2-202,-10 50-11,21-25-146,-3 13 0,2 3-168,22 2 191,-3 2-57,-20-8-470,-20-14-930,-4-8-3160,-5-7 4751,5-9 0,7 0 0,4-4 0</inkml:trace>
  <inkml:trace contextRef="#ctx0" brushRef="#br0" timeOffset="191981">13277 13818 21387,'8'31'-235,"6"1"-214,10 4-1254,11 20-1552,-21-24 0,-1 0 3255,12 27 0,-13-17 0,-10-28 0</inkml:trace>
  <inkml:trace contextRef="#ctx0" brushRef="#br0" timeOffset="192313">16337 13552 15269,'34'-2'-3519,"0"0"1,21 4 3518,-41 4 0,-8 0 0,-4-1 0</inkml:trace>
  <inkml:trace contextRef="#ctx0" brushRef="#br0" timeOffset="192448">16443 13812 15549,'6'0'-470,"42"-7"-2276,-23 4 2746,35-5 0,-44 6 0,-4 2 0</inkml:trace>
  <inkml:trace contextRef="#ctx0" brushRef="#br0" timeOffset="193313">18398 12887 17660,'-12'56'131,"0"1"1,10-10 0,4 2 0,5-4-110,15 8 1,7-5-742,1 3 1,4-7 656,5-11 0,2-10-307,22-10-10,-18-19 1,1-9 154,-1-7 0,-2-8 179,3-14 0,-5-6 163,-12-3 0,-9-2 218,-8 12 0,-7 3 437,-13-18 269,-2 40-661,-7 26-67,6 50-292,5-26 1,2 3-213,0 16 1,3 1 189,3-9 0,1-2 0,2 1 0,3-1-247,1-3 1,4 1-1083,9 7 1,5-2 1328,2-14 0,1-3 0,14 23 0,-8-36 0</inkml:trace>
  <inkml:trace contextRef="#ctx0" brushRef="#br0" timeOffset="193647">19268 13136 19818,'-16'35'224,"1"-1"0,-8 28-190,56-27-247,2-15-342,9-10 1,4-7-96,16-19 397,-21 2 1,-2-7 73,-4-16 0,-6-7 229,-7-1 1,-3-1 31,0 2 1,-4 2 791,-5-22-9,-18 48-484,-1 9-157,-8 17 190,-7 36-403,12-9 1,4 5-292,3 13 0,7 1-1810,15 0 0,8-4 2090,0-14 0,3-5 0,24 5 0,-24-29 0</inkml:trace>
  <inkml:trace contextRef="#ctx0" brushRef="#br0" timeOffset="193983">20240 12929 19011,'-6'-59'575,"1"1"0,5 4 1,6 5-621,15-8-22,20 20-124,2 25-190,9 34 336,-37 15 1,-7 8 72,-1 1 0,-5 3-278,-7-4 1,-3 3 0,-2-2 417,-5 8 0,0-1-68,2-5 1,2 0-336,4-8 1,1-3 279,0 21-22,12-20 89,19-17-23,19-46-89,-15-5 0,-3-6-34,-4-4 1,-4-4-68,-2-5 0,-7 2-213,-20-16-428,-10 32 0,-9 6 742,-9 8 0,-2 5 0,-20-9 0,6 21 0</inkml:trace>
  <inkml:trace contextRef="#ctx0" brushRef="#br0" timeOffset="194431">21145 12827 18854,'-27'54'452,"1"0"0,8-14 0,3-3-430,4 1 1,8-4 11,20-4-34,15-15-68,21-13-150,-4-21 0,2-12 201,-1-5 0,-2-7-388,-15 6 1,-1-2 0,-5 0 308,3-8 1,-13 1-51,-19 10 1,-10 6-591,-34 5 75,13 16 0,-3 4-482,-2 4 0,-2 5 1143,-17 7 0,4 3 0,-2-1 0,24-1 0,-1 0 0</inkml:trace>
  <inkml:trace contextRef="#ctx0" brushRef="#br0" timeOffset="194797">22960 12614 17084,'0'47'467,"0"0"0,0-2 0,0 0-406,1 6 1,0-2-169,3-13 1,1 0-3715,7 12 0,3-5 3821,6-13 0,4-5 0,-18-25 0</inkml:trace>
  <inkml:trace contextRef="#ctx0" brushRef="#br0" timeOffset="194947">22838 12950 19190,'43'-24'-2021,"-1"0"1,4 0-1,1 2 2021,3 5 0,-2 2 0,10-3 0,-9 2 0</inkml:trace>
  <inkml:trace contextRef="#ctx0" brushRef="#br0" timeOffset="196546">25227 12227 13095,'0'-8'2868,"0"2"-2184,0 6 257,0 0-930,-4-19-11,1 39 23,-3 12 21,6 3 1,2 2-11,7 28-34,8-21-67,10-32-449,24-22 393,-19-12 0,0-7 151,6-12 0,-2-4-293,-6 2 1,-5-1 269,-6 0 1,-5 2 308,-4-2 605,-7 12-818,-6 34 380,-10 47-386,7-6 1,2 3-80,-3 1 1,1 0-172,7 1 0,5-3 155,11 13-311,8-18 0,11-1 311,4-11 0,6-2 0,-3-1 0,-6 5 0,0-2 0,14-7 0,0 0 0</inkml:trace>
  <inkml:trace contextRef="#ctx0" brushRef="#br0" timeOffset="196947">26314 12217 19561,'4'-44'98,"0"0"0,1 0 0,1-17 0,3 9-87,9 10-78,15 8-180,-8 16-45,4 17 102,-19 58 195,-22-6 1,-6 4 22,4 3 0,-3 0-361,-1-14 0,-2 0 0,1-3 428,1 0 1,2-1 104,4 2 1,7-2-123,26 10-67,25-21-78,10-41 44,-26-6 1,-4-4-23,4-26 45,-12-2 12,-9 4 88,-39-1-100,-26 22 142,15 16 1,-3 5-2110,7 8 1,2 4-5732,-11 5 7698,42-1 0,6-10 0,7-2 0</inkml:trace>
  <inkml:trace contextRef="#ctx0" brushRef="#br0" timeOffset="197264">26725 12047 19426,'2'-61'784,"19"2"-873,25 40-141,-9 11 0,2 5-67,-6 7 0,-1 4-420,25 22 460,-39 15 246,-12 9 11,-20 10 22,5-30 0,-3 0 230,-4-1 0,-1 1 179,-4 8 1,1 1-230,6-8 0,2-1-169,-1-1 1,3-3-34,12 8-168,15-24-964,15-8-2095,16-7 3227,10-10 0,-25 6 0,-3-5 0</inkml:trace>
  <inkml:trace contextRef="#ctx0" brushRef="#br0" timeOffset="197580">27534 11847 20154,'-63'-1'1110,"15"6"-920,50 31-157,19-8 1,7 2-34,-4 1 0,3 0-376,14 5 1,1-3 162,-11-7 1,-2-1 32,-2 0 1,-2 0-336,15 26-704,-24-18 1,-9 0-7051,-23 20 8269,-5-10 0,-12-21 0,17-22 0</inkml:trace>
  <inkml:trace contextRef="#ctx0" brushRef="#br0" timeOffset="197747">27752 11852 18574,'38'-19'-848,"0"-1"0,14-1 1,1 4 847,-5 7 0,-3 2 0,-8 1 0,-2 1 0,17 0 0</inkml:trace>
  <inkml:trace contextRef="#ctx0" brushRef="#br0" timeOffset="198199">23511 14364 16098,'2'-5'89,"17"59"-44,-4-9-180,-2-7 1,2 9 0,0-2 134,6 9 0,-2-3 0,-3-10 0,-2-3 0,9 21 0</inkml:trace>
  <inkml:trace contextRef="#ctx0" brushRef="#br0" timeOffset="198381">23490 14735 19908,'6'-62'-34,"14"8"-1109,20 33 0,9 7-448,-9 1 0,2 0 1591,21-4 0,-4 2 0,-6 3 0,-11 1 0</inkml:trace>
  <inkml:trace contextRef="#ctx0" brushRef="#br0" timeOffset="199246">24897 14242 16031,'0'57'246,"0"0"1,14-13-1,8-5-246,24 8-208,9-45 1,6-17 207,-4-14 0,-2-9-1176,-11 7 0,0-4 0,-4 0 1187,5-13 0,-7 0 129,-12 7 1,-7 3 1448,-11 3-805,-15 9 566,-4 11-342,-19 7-683,2 25-45,2 42-252,16-25 0,5 3 698,6 13 0,5 2-726,0-11 0,2 0-179,11 15 0,4 1-1289,4-6 1,3-1 1467,10 0 0,1-5 0,-17-15 0,0-7 0,18-3 0</inkml:trace>
  <inkml:trace contextRef="#ctx0" brushRef="#br0" timeOffset="199597">25859 14149 19561,'32'-29'-98,"0"1"1,0 3 0,3 6-542,6 15 1,0 7-292,13 9 756,-23 7 0,-11 6 650,-27 6 0,-12 2 213,-2 7 1,-6-2-388,-5-2 1,0-3-236,-10 10-67,25-13 0,30-8 34,28 14-57,-13-12 1,1 1-29,1 0 1,-3 1 0,-4 2 0,-4 2-52,-8 16-122,-11 0-33,-9-6-842,-5-11-2173,1-13 3272,3-10 0,7-7 0,2 0 0</inkml:trace>
  <inkml:trace contextRef="#ctx0" brushRef="#br0" timeOffset="199797">26527 14223 19661,'-19'52'-86,"0"-1"0,4-10 0,7-3-1471,23 18-3105,16-28 4662,10-10 0,-16-10 0,-5-5 0</inkml:trace>
  <inkml:trace contextRef="#ctx0" brushRef="#br0" timeOffset="200113">26899 14129 18171,'-22'51'313,"-1"0"1,5-2 0,5-2-202,9 19-17,24-32 0,6-4-72,20 2-1,-6-15 1,3-8-18,4-16 1,-3-9 39,17-10-23,-24 2 1,-7-4-1,-8-20 12,-20 13 0,-9 0-208,-19 2 0,-7 3-235,3 1 0,-5 3-365,-13 7 1,-2 8-443,13 9 0,2 4-3490,-28 16 4706,14 14 0,24-10 0,10 0 0</inkml:trace>
  <inkml:trace contextRef="#ctx0" brushRef="#br0" timeOffset="200531">24356 16391 18384,'3'-3'-426,"0"0"-885,33 1-2432,-14 1 3743,26-1 0,-33 2 0,-6 0 0</inkml:trace>
  <inkml:trace contextRef="#ctx0" brushRef="#br0" timeOffset="200663">24569 16650 16793,'23'-28'-1562,"1"0"0,19-22 0,-28 35 0,-2 4 0</inkml:trace>
  <inkml:trace contextRef="#ctx0" brushRef="#br0" timeOffset="217912">25997 16139 13622,'24'46'672,"0"0"0,-2-1 1,-1-2-601,-7-11 1,-1-1-73,0 3 0,0-1-678,-2-1 0,1-1-7089,9 26 7767,-2-14 0,-8-20 0,-3-11 0</inkml:trace>
  <inkml:trace contextRef="#ctx0" brushRef="#br0" timeOffset="218281">26483 16062 19661,'58'-7'-340,"-1"0"0,-14 1 1,-4 8 204,-8 20 1,-8 9 134,-7 18 308,-19-11 0,-7 3 17,-4-1 0,-3 1-325,1-2 0,-1-2-22,-14 19-46,23-35 68,7-11 101,13-6 0,31-4-73,-7-1 0,3 2-73,-1 2 0,-1 1 6,5 0 0,-6 5-73,-2 29 358,-28-3-134,-27 19-112,-25-12-2577,9-16 0,-2-3 2577,-14 3 0,4-3 0,35-22 0</inkml:trace>
  <inkml:trace contextRef="#ctx0" brushRef="#br0" timeOffset="218746">27677 15637 18619,'-5'-6'2465,"-38"32"-2023,11 18 1,0 13-2088,1-2 1,-1 5 0,3 1 1644,3-2 0,3 1 0,4 0 0,1 3 0,4 0 0,8-6 342,10-4 1,9-6-528,3-6 1,7-6 111,7-5 0,7-8 385,20-4 0,5-10-290,-2-15 1,-3-10 16,2-5 0,-11-9 34,-23-10 0,-15-3-68,-16 9 1,-11 3-12,-13 6 1,-6 6-79,3 10 0,-1 5 861,-7 6 0,3 5-6289,-7 16 5670,8 0 0,33-2 1,8-15-1</inkml:trace>
  <inkml:trace contextRef="#ctx0" brushRef="#br0" timeOffset="218946">28166 16054 21331,'-11'47'160,"1"0"1,0-2-1,5-2-529,20 18-1402,13-2 852,-7-31 0,5-3 958,15 0 0,1-4 0,-2 3 1,15-7-1</inkml:trace>
  <inkml:trace contextRef="#ctx0" brushRef="#br0" timeOffset="219246">28575 15820 23549,'-49'3'235,"11"8"-179,62 44-39,7-18 0,5-1-17,2 3 0,2-1-443,12 2 0,0-4 353,-15-12 1,-2 1-281,0 7 1,-6 2-184,-7 22-231,-37-6 67,-23-27-707,-21-33-1455,17-15 2879,12-8 0,3 0 0,0 3 0,-5-19 0</inkml:trace>
  <inkml:trace contextRef="#ctx0" brushRef="#br0" timeOffset="219362">28635 15905 15303,'27'-32'1572,"1"0"0,1 1 1,6 1-1517,4 6 0,7 2 0,2 1-1800,7 0 0,4 2 0,-1 0 1239,-1-1 1,1 1 0,-1 3-650,-4 3 0,0 3 0,-7 3 1460,16 1 0,-31 6 0,-18 0 1</inkml:trace>
  <inkml:trace contextRef="#ctx0" brushRef="#br0" timeOffset="219696">26513 17642 19179,'35'-29'278,"0"1"0,0-1 0,4-1 0,1 0 0,6-1-209,0 5 0,6-1 1,2 0-1,1 0 1,-2 2-1486,6-4 1,-2 2 0,2 0 0,4-1 1415,-8 3 0,4-1 0,2 0 0,1 0 0,-2 1 0,-2 1-290,1 2 1,-3 2 0,0 0 0,0 2-1,0-1 43,0 1 1,1 0-1,0 1 1,-1 1 0,0 0-65,-3 2 0,0 0 0,-1 2 0,1-1 0,1 2 311,3 0 0,2 0 0,0 2 0,-3 0 0,-5 1 0,-1-1 0,-6 2 0,1 1 0,-1 1 0,1 0 0,0 1 0</inkml:trace>
  <inkml:trace contextRef="#ctx0" brushRef="#br0" timeOffset="219882">27490 17627 19919,'43'-19'165,"-1"-1"1,1 1 0,9-4 0,1-1 0,3-1-147,-7 0 1,2 0 0,2-2-1,1 0-1151,-4 3 0,1-1 0,2-1 0,1 0 0,0 0 1092,-4 2 1,-1 1 0,1-2 0,1 1 0,2-1 0,3-1-362,-1 1 0,4 0 1,1-2-1,2 1 1,1-1-1,0 0 1,-1 0-1,-2 1 344,-1 0 0,0 0 0,-1 0 1,0 0-1,0 1 0,-1 0 1,-1 0-1,-1 1 0,9-2 1,-1-1-1,0 2 0,-3 1 1,-2 0-1,-3 0 0,2-1 1,0 0-1,-1 0 0,1-1 1</inkml:trace>
  <inkml:trace contextRef="#ctx0" brushRef="#br0" timeOffset="225596">14934 10198 17970,'5'-4'1198,"0"2"-33,-5 2-1086,0-13-79,0 9-571,0-9-819,0 11-1658,2 0-5232,1-3 8280,0-4 0,0 3 0,-3 0 0</inkml:trace>
  <inkml:trace contextRef="#ctx0" brushRef="#br0" timeOffset="226396">24208 8984 17330,'8'0'1379,"-2"0"-1099,-6 0-997,0 0-4550,-6 2 5267,-7 2 0,4-2 0,-2 1 0</inkml:trace>
  <inkml:trace contextRef="#ctx0" brushRef="#br0" timeOffset="227029">10869 11421 12871,'-36'2'0,"0"-1"0,-21 2 0</inkml:trace>
  <inkml:trace contextRef="#ctx0" brushRef="#br0" timeOffset="258578">4929 13077 12037,'-4'0'2331,"1"0"-394,3 0-1455,77-9-286,-28 2 0,8-2-953,-8 0 0,7 0 0,3-2 0,0 0 761,-6 1 1,1-2-1,1 0 1,1 0-1,1-1-197,0 0 1,1-1-1,1 0 1,1 0 0,1 0-1,1-1 199,-4 1 0,1 0 1,0-1-1,1 1 1,1-1-1,0 0 1,1 0-159,-4 1 1,1 0 0,0 0 0,0-1 0,1 1 0,0 0-1,1 0 1,0-1 154,-4 2 1,0 0 0,0 0 0,1 0 0,0 0-1,1-1 1,-1 1 0,1 0 0,-1 0-120,2 0 1,0 0 0,0 0 0,1 0 0,-1 1 0,0-1 0,1 0 0,0 0 0,0 1 112,1-1 1,0 1-1,0 0 1,0-1-1,1 1 1,-1 0 0,1 0-1,-1 1 1,0-1-13,-1 1 0,0-1 0,0 1 1,0 0-1,0 1 0,-1-1 1,1 0-1,-1 1 0,-1 0-11,6-1 1,-1 1 0,0-1 0,-1 1 0,0 0 0,0 0 0,-1 1 0,-1 0-20,5-1 0,-1 1 0,0 0 0,-1 0 1,-1 0-1,-1 1 0,-2 1-71,1-1 0,-1 1 0,-1 1 0,-2 0 1,0 0-1,-2 0-372,3 1 1,2 0 0,-3 1-1,-5 0 1,-10 0-1306,3-2 1,-19 4 2089,-26 5 1,-30 0 0,-15-3 0,-21 5 0</inkml:trace>
  <inkml:trace contextRef="#ctx0" brushRef="#br0" timeOffset="258996">6659 13089 16042,'45'-14'38,"1"-1"0,-1 1 0,11-3 0,4 0 0,2 0-1247,-4 1 1,2 0 0,3-1 0,1 0 1275,-4 1 0,1-1 1,1 0-1,2 0 0,0 0-252,-6 1 1,0 0 0,2 0-1,0-1 1,0 1 0,1-1 219,-7 2 0,0 0 0,0 0 0,1 0 1,2-1-1,1 1 0,3-1-54,-6 2 0,3-1 0,1 0 0,1 0 0,2-1 0,0 1 0,1 0 0,0 0 0,-1 0 0,-1 0 26,0 1 1,1 0 0,-1 1 0,1-1 0,0 1 0,-1-1 0,1 1 0,-1 0 0,1 0 0,-1 0-118,-1 0 1,0 0-1,1-1 1,0 1-1,-1 1 1,0-1 0,-1 0-1,0 1 1,-2 0-1,-1 1 108,14-3 1,0 1-1,-1 0 1,-2 1-1,-2 0 1,-5 1-1,-5 1 106,3 0 0,-5 2 0,-4 0 0,-3 0-452,32-1 1,-31-2 1775,-51 2-1580,-31 9 1,-15 6 84,-11-3 0,-5 2-42,14 0 1,-1 1 0,8 0 1257,-17 4-3188,4 3 2837,46 9 0,7-12 0,5 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03:42:25.1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4400 1924 9308,'9'-9'33,"-1"2"-33,-8 7-359,0 0 1,0 0 0</inkml:trace>
  <inkml:trace contextRef="#ctx0" brushRef="#br0" timeOffset="9151">4185 2990 13689,'-4'-1'1782,"1"-1"-1726,3 2 537,15 69-464,-1-22 0,2 6-1104,-3 3 0,0 5 0,1-1 1038,-2-11 1,1-2-1,-2-1-63,2 20 0,-4-6 807,0 6-706,-1-18 829,-3-28 784,0-48-1546,-4-21-62,0 4 1,-2-4-273,0 2 1,-1-4 202,0-4 1,0-6-1,1-1-26,-1 2 0,1-1 1,2-1-12,3-4 0,3-2 0,5 7-51,9-6 1,7 13 27,1 25 1,4 13 5,4 18 1,-1 11 1107,-8 5 1,-3 7-1737,1 31 1,-10 12 435,-14-17 0,-7 2 0,-2 2 209,-2 7 0,-2 1 0,-5-3 37,-1-9 1,-3-4-1,0-5 562,-3-2 1,2-10-196,5-9 390,14-21-794,11 1 155,10 5-178,14 2 1,5 1-163,-5-1 1,3 1-354,16 3 0,2-1 191,-11-3 0,1-2-1665,16 1 1,0-2 2011,-17-1 0,-2-1 0,0-1 0,-5 0 0,-10-2 0</inkml:trace>
  <inkml:trace contextRef="#ctx0" brushRef="#br0" timeOffset="9434">5151 3432 19112,'20'-39'131,"0"0"0,6-8 0,0 2-98,5-8 135,-4 4-56,-28 24-11,-18 30-67,-9 17 10,-5 20 35,0 14-74,14-13 1,5 2-90,7-4 0,5-2-544,2 0 1,7-4-1267,33 6-1792,17-31 1158,-22-13 1,2-3 2527,4-4 0,-2-1 0,8-4 0,-7-3 0</inkml:trace>
  <inkml:trace contextRef="#ctx0" brushRef="#br0" timeOffset="9620">5687 3189 20020,'-62'9'1322,"15"10"-1378,63 20-22,12 1-57,2-14 0,4-1 12,-5-5 0,0 0-617,5 6 1,-2 2-2040,5 22 2779,-14-9 0,-22-15 0,-11-23 0</inkml:trace>
  <inkml:trace contextRef="#ctx0" brushRef="#br0" timeOffset="10135">6232 3196 20468,'25'-27'-342,"-1"0"1,13-21 217,-27 18 225,-25 9 392,-10 11-269,-19 49-134,11 9-74,19-10 1,3 2 6,3 21-23,13-24 0,8-1-101,9-7 0,6-5 22,17 1 1,5-7 55,-3-11 1,0-7-216,6-7 0,-4-6 210,-15-3 0,-3-3-118,21-21 146,-14-2 23,-18-9 671,-14 7-290,-8 5-34,-7 14 464,4 14-744,0 4-45,4 2-202,4 2-526,31 11 167,19 30 409,-23-17 1,-1 2-22,1 10 0,-3 2-18,3 20-33,-6-1-403,0-6-4416,17-6 4998,-4-20 0,-4-6 0,-15-16 0</inkml:trace>
  <inkml:trace contextRef="#ctx0" brushRef="#br0" timeOffset="10783">7195 3109 20893,'58'25'-194,"0"-1"0,-2-2 0,-2-5 155,-15-15 0,-2-4-304,3-1 0,0-1 292,-2-1 1,0-3-51,7-7 1,-3-5 184,-10 0 0,-3-1-17,-1-1 0,-4 1 500,-3-9-376,-17 16 201,-3 8-78,1-5 118,5-8-376,0-11-45,-1 5-11,-3 3 22,-3 14 1,-2 3-23,-8 11 0,-21 38-6,11-10 1,2 5-1,-1 11 0,3 1-137,4-8 0,6-2-103,18 23-80,17-32 125,19-10 111,16-9-151,-7-10 1,5-6-550,2-7 0,1-5-275,-18 4 1,2-2-1,-5-2 297,4-6 1,-8-3 420,1-20 347,-35 11 3921,-21-10-1030,4 8-1367,-9 1-1367,12 19-157,4 11 241,6 16-353,19 28-151,-7-10 0,1 2 33,2 1 0,1 1 62,-2 0 0,-2-1-112,-2 11-235,-4-4-449,-4-8-672,1-9-1635,2-11 3271,6-12 0,-5-1 0,0-4 0</inkml:trace>
  <inkml:trace contextRef="#ctx0" brushRef="#br0" timeOffset="11000">9545 2774 19437,'0'-5'359,"0"0"-1379,47 5-1176,-16 3-4897,33 3 7093,-35 7 0,-15-5 0,-7 0 0</inkml:trace>
  <inkml:trace contextRef="#ctx0" brushRef="#br0" timeOffset="11119">9686 3042 17263,'38'-23'0,"0"1"0,-7 4 0,-1-1 0</inkml:trace>
  <inkml:trace contextRef="#ctx0" brushRef="#br0" timeOffset="11452">11739 2578 18429,'42'-10'164,"0"0"0,19 0 1,4 2-169,-19 5 0,2 2 0,-1 0-912,1 0 0,0-1 1,1 1 388,1 0 0,0 0 1,-5 1-1329,-2 0 1,-4 1 2044,17 1 0,-29-1 0,-16 2 0</inkml:trace>
  <inkml:trace contextRef="#ctx0" brushRef="#br0" timeOffset="11601">12299 2584 18115,'3'59'-388,"0"1"0,0-1 1,6-2-1,4-1 0,1-4-1192,5 10 0,5-7 1580,9-9 0,0-9 0,-3-13 0,-4-12 0</inkml:trace>
  <inkml:trace contextRef="#ctx0" brushRef="#br0" timeOffset="11884">12923 2840 18899,'-28'18'913,"0"1"0,-16 14-845,36-8-360,35-10-66,21-15 123,14-25 235,-16-5 33,-24-2-10,-21 20-1,-23 10-447,-4 24-4495,-1-2 4920,17 4 0,11-15 0,8-9 0</inkml:trace>
  <inkml:trace contextRef="#ctx0" brushRef="#br0" timeOffset="12084">13283 2506 20513,'-9'58'112,"0"0"0,3-3 0,6-4-370,16 12-667,6-18 1,4 0 924,-3-6 0,1-2 0,-2-4 0,-1-4 0,3 7 0</inkml:trace>
  <inkml:trace contextRef="#ctx0" brushRef="#br0" timeOffset="12217">13319 2959 18978,'58'-19'-734,"0"-1"1,-1 1 0,-9 3-1,-2 1 1,-2 1 0,11 2 0,-6 2-1,0 0 1</inkml:trace>
  <inkml:trace contextRef="#ctx0" brushRef="#br0" timeOffset="12517">14036 2804 18888,'-10'0'2712,"3"0"-2712,7 0-79,18-43-178,4 10 66,-3-4 0,2-1-33,-2 10 0,-2-2-90,2-14 1,-4-4 246,-5 2 0,-3 0 89,-3 3 0,-3 1 404,-10-18 100,-7 43-66,0 12-180,0 20 23,-3 44-186,11-10 1,5 7-103,6-8 0,4 3 0,1-1-427,0-5 1,1 0 0,4-2 202,6 0 0,3-2 0,1-3-357,8 3 0,4-4 566,3-7 0,6-1 0,-6-4 0,-10-2 0,-1-4 0,13 1 0,1-1 0</inkml:trace>
  <inkml:trace contextRef="#ctx0" brushRef="#br0" timeOffset="12935">15701 2358 19235,'5'47'213,"-1"-1"0,1 0 0,4 3 0,4 0 0,3 0-187,9 6 0,4 0 0,1-5-764,-2-9 1,1-2-1,3-6 738,21 7 0,3-12-23,-10-15 1,2-10-151,-1-12 1,4-7 0,-3-5 60,-2-3 0,-2-4 0,-2-3 97,1-1 0,-2-1 0,-6-4-25,4-18 1,-12-1-34,-19 19 0,-7 1 341,-18-28-268,-10 13 78,-17 17 91,-5 16-113,12 14 0,0 7 825,-18 18-4455,26 4-2603,46-2 6177,48-13 0,-27-10 0,-3-2 0</inkml:trace>
  <inkml:trace contextRef="#ctx0" brushRef="#br0" timeOffset="13120">16852 2313 20591,'4'46'-6,"0"-1"1,0 1-1,3 19 1,8-7-343,6-23 1,5-4-645,1 0 0,4-3-1971,1-4 0,2-3 2963,3-5 0,-2-3 0,6 2 0,-8-11 0</inkml:trace>
  <inkml:trace contextRef="#ctx0" brushRef="#br0" timeOffset="13300">17535 2324 20669,'1'62'-378,"1"1"1,-5-9 0,6-8 0,26-3 0,-17-23 0</inkml:trace>
  <inkml:trace contextRef="#ctx0" brushRef="#br0" timeOffset="13418">17410 2586 18093,'38'-20'-2809,"0"1"0,2 0 0,-1 2 2809,-1 6 0,-3 1 0,8-2 0,-7 2 0</inkml:trace>
  <inkml:trace contextRef="#ctx0" brushRef="#br0" timeOffset="13534">17985 2429 14271,'-9'0'-432,"1"0"1,8 0 0,0 0 0</inkml:trace>
  <inkml:trace contextRef="#ctx0" brushRef="#br0" timeOffset="13733">18449 1902 19011,'-2'-10'1535,"-16"41"-1260,12 7 0,1 6-253,-4 5 0,1 1-787,2 12 0,4-1 737,5-17 0,4 0-992,10 11 0,8-3 1020,12-12 0,1-4 0,-11-2 0,-1-4 0,29-6 0</inkml:trace>
  <inkml:trace contextRef="#ctx0" brushRef="#br0" timeOffset="13970">18992 2286 20546,'-32'16'762,"-1"-1"0,-17 13-605,35-10-157,16-1 0,20-5-269,11-6 0,5-4-347,24-2 2,-16-3 1,-2-4 131,6-9 35,-16-6-226,-17-1-694,-38-2-1053,-24 12 2420,-7 0 0,9 13 0,29 0 0</inkml:trace>
  <inkml:trace contextRef="#ctx0" brushRef="#br0" timeOffset="14201">19495 2072 22586,'-4'43'-482,"9"-2"0,31-4 22,-15-11 1,-4 3-739,2 24 10,-9-4-1278,-18-19-6049,0-26 8515,4-20 0,4 9 0,1-8 0</inkml:trace>
  <inkml:trace contextRef="#ctx0" brushRef="#br0" timeOffset="14400">19815 2061 19258,'0'-7'2162,"0"1"-1882,0 6-156,0 0-124,15 38-56,16-16-79,-7 4 1,5 2-253,15-6 0,3-4 51,-14-3 0,-1 0-364,9 4 0,-2-1-1496,2 2 2196,-1-6 0,-21-8 0,-1-4 0</inkml:trace>
  <inkml:trace contextRef="#ctx0" brushRef="#br0" timeOffset="14601">22844 1737 16457,'45'-3'329,"-1"-1"0,1 0 1,0-1-1,1 1 1,-2-2-330,12-5 0,-1 0-1782,8 0 0,2 0 527,-19 3 0,0 0 0,0 0 1255,1 1 0,1-1 0,-4 1 0,-4 0 0,-3 1 0,23-4 0</inkml:trace>
  <inkml:trace contextRef="#ctx0" brushRef="#br0" timeOffset="14867">24658 1143 18552,'-2'-2'526,"0"0"-498,20 20 0,12 11-28,5 9-625,3 2 0,1 3 625,-14-8 0,-4 1-39,-2 5 0,-3 2-247,-3 4 0,-5 4-682,-4 0 1,-3 3 0,-2 0 967,-1-4 0,-2 0 0,0-2 0,0 14 0,0-5 0,-2-21 0,0 1 0</inkml:trace>
  <inkml:trace contextRef="#ctx0" brushRef="#br0" timeOffset="15234">24208 1299 18115,'53'-32'-15,"-1"1"0,4 1 0,7 2-349,-14 12 0,6 2 0,2 0 0,0 2-2094,6 0 0,2 1 1,0 0-1,0 1 2420,-1 0 1,1-1 0,-1 2 0,-4 1 0,3 0 0,-4 2 0,-10 2 0,8 1 0</inkml:trace>
  <inkml:trace contextRef="#ctx0" brushRef="#br0" timeOffset="15585">25463 1634 18216,'-26'38'67,"1"0"0,-1 1 0,-9 13 1,12-6-35,27-8 35,49-3-52,-7-24 1,7-8-126,-7-5 1,4-5 0,-2-2-466,15-5 1,-4-6 567,-5-8 1,-10-6 16,-9-19 446,-17-1-166,-21 5-101,-40 1-151,11 33 1,-4 3-74,-4 0 1,1 3-606,-17 8-934,38 2-2449,42 1 4022,16-5 0,-12 2 0,-1-2 0</inkml:trace>
  <inkml:trace contextRef="#ctx0" brushRef="#br0" timeOffset="15767">26033 1248 19314,'-15'53'272,"0"0"1,2-2 0,6-3-273,22 16-325,4-17 0,5 1-2796,-1-6 0,0-1 3015,-2-2 1,-1-3 0,3 5 0,-23-33 0</inkml:trace>
  <inkml:trace contextRef="#ctx0" brushRef="#br0" timeOffset="15933">26044 1692 18574,'37'-13'-30,"-1"1"0,2 0 1,3 2-941,18 1 1,6 2-1535,-18 4 0,1 0 0,0 0 599,0 0 0,-1 1 1,-1 0 1904,18 1 0,-9 0 0,-16 1 0,-15 0 0</inkml:trace>
  <inkml:trace contextRef="#ctx0" brushRef="#br0" timeOffset="16151">26838 1592 20804,'-6'-43'366,"0"0"0,2 3 0,3 3-332,8-2-113,9-8-55,-6 19 89,0 2-168,-8 30 135,-2 16 78,0 17 0,0 14 5,0-11 1,3 4-343,5 3 1,5 1-1894,7 9 1,7-3 2229,0-13 0,3-6 0,15 12 0,-17-36 0</inkml:trace>
  <inkml:trace contextRef="#ctx0" brushRef="#br0" timeOffset="16536">28349 1007 19235,'-51'38'365,"0"0"1,0 1-1,11-8 1,3 0-1,6 4-348,1 24 0,10 3-444,11-14 1,8 2 429,8-6 1,5 2 0,4-2-397,11 16 1,8-4-1039,-2-18 1,5-1 0,1-6-2021,7 2 0,2-11 3451,0-18 0,-5-8 0,-10 0 0,-8-11 0</inkml:trace>
  <inkml:trace contextRef="#ctx0" brushRef="#br0" timeOffset="17100">28595 1314 18373,'-9'-7'1232,"1"2"-459,-13 46-582,16 2-158,-8 21-22,27-15-22,10-20-560,21 3-1255,0-10 1086,-2-3 202,-12-9 415,-18-9 481,-7 1 314,-3-2 2197,-3 0-2746,-1-3-56,0 0-44,-1-2 33,1 2-56,1-1 0,-1-4-168,1-7 11,0 0-56,0-5 0,0 8 1,0 2 21,0 2 34,0 2 124,0 3 33,0 0-202,0 2-67,0 9 146,0-2-12,0 7 12,-1-3-3664,-2 1 3787,2-4 0,-2 0 0,3-7 0</inkml:trace>
  <inkml:trace contextRef="#ctx0" brushRef="#br0" timeOffset="17485">28948 1421 18518,'-36'24'429,"0"0"1,2 7 0,10 3-296,30 18-122,10-2-12,21-14-370,25-25 11,-15-9-100,14-11 145,-29-5 303,-4-12 840,-13 7-89,-5 2-651,-9 11-89,-1 5-22,2 5-549,13 10-3911,17 0 4482,6 0 0,-7-8 0,-14-6 0</inkml:trace>
  <inkml:trace contextRef="#ctx0" brushRef="#br0" timeOffset="17633">29396 1494 17487,'-7'6'101,"0"-2"-135,7-4-777,0 0 1,0 0 0</inkml:trace>
  <inkml:trace contextRef="#ctx0" brushRef="#br0" timeOffset="17768">29415 1267 17017,'6'35'-693,"0"0"1,9 26-1,-2-41 1,-1-6 0</inkml:trace>
  <inkml:trace contextRef="#ctx0" brushRef="#br0" timeOffset="18101">29495 1446 19078,'5'-54'1580,"3"12"-1580,12 38-11,13 6-101,5 14 56,3-1-45,-3 10-67,-10-11-101,-5-2-67,-5-5 236,-4-3 100,-4-4 78,2-3 202,-2-1-11,-2-1-101,-4 1-112,-3 3-23,0 1-33,2 0-481,7-1-3587,10-5 4068,16-8 0,-14 5 0,2-2 0</inkml:trace>
  <inkml:trace contextRef="#ctx0" brushRef="#br0" timeOffset="18300">29999 1173 18776,'-4'-1'1255,"1"0"-1098,3 1-112,6 40-45,5-14-79,4 13 1,0 1-314,6 4-706,3 12-1099,-27-20 2197,-20-11 0,-3-3 0,6 0 0,-28 5 0</inkml:trace>
  <inkml:trace contextRef="#ctx0" brushRef="#br0" timeOffset="18851">27338 3404 17431,'8'38'310,"1"0"0,-1 1 1,3 2-160,5 16 0,3 2-106,-2-2 0,0-1-517,2 5 0,0-5 483,-7-19 0,-1-6 348,1-2-101,-10-35 346,0-17-514,-2-21 33,0-4 0,-2-8-337,0 8 1,-1-2 0,0-3 218,1 3 1,1-4 0,0 1 0,-1 1-296,-1-7 1,0 2 0,0 1 322,2 4 1,0 2 0,1 5 22,0 6 0,0 4 201,6-30-257,18 30-112,31 31 112,1 31-248,-19 1 0,-4 6 164,-10-2 0,-5 3 213,-4 0 0,-3 2-269,-3-2 0,-2 1 283,-6 7 1,0-2-5208,0 13 5064,11-6 0,-6-35 0,8-13 0</inkml:trace>
  <inkml:trace contextRef="#ctx0" brushRef="#br0" timeOffset="19151">28207 3122 19123,'-36'8'616,"1"1"1,-15 8-740,41 6-113,23-6-66,17-4-550,33-8 270,-14-3 234,-10-4 1,-1-2 335,-1-1 24,-5-2 21,-21 6 12,-11 9 67,-1 5-78,0 7-79,2 9-4168,6-10 4213,2 0 0,-1-14 0,-3-5 0</inkml:trace>
  <inkml:trace contextRef="#ctx0" brushRef="#br0" timeOffset="19301">28526 3069 13499,'0'0'0</inkml:trace>
  <inkml:trace contextRef="#ctx0" brushRef="#br0" timeOffset="19401">28569 2776 9129,'0'6'0,"0"-2"0</inkml:trace>
  <inkml:trace contextRef="#ctx0" brushRef="#br0" timeOffset="19784">29257 2898 18115,'-38'13'706,"-1"0"0,0 2 0,3 4-550,7 2 1,2 3-101,1 1 0,3 1 0,-9 26-11,32 12-23,25-21-22,0-19 0,7-5-330,21-11 0,3-10 128,-11-2 0,-1-5-476,15-4 0,-2-5 292,-19-3 0,-4-8-190,-7-3 1,-1-7-1,-4-3 591,-3-7 0,-6-3 0,-2-3 315,-4 6 1,-2-2 0,-3 0-1,-2 2-375,-3-6 1,-4 3 0,-4 4 447,-12-14 0,-8 14 483,-23 15-567,10 28 0,-1 13-185,5 20 1,3 11-129,1-1 0,6 5-329,10 19 1,16 7 169,22-12 0,12 3 0,2-3-584,-6-10 1,2-2 0,3 0 232,3 0 0,4 2 0,1-1 0,0-5-987,3 1 1,1-5 0,-1 0 1490,0 0 0,-1-1 0,-3-3 0,-2-2 0,-3-4 0,14 17 0</inkml:trace>
  <inkml:trace contextRef="#ctx0" brushRef="#br0" timeOffset="20533">9951 6705 17028,'45'-5'-2884,"1"1"1,-7 0 0,-4 1 2883,-7-4 0,-13 5 0,-9 2 0</inkml:trace>
  <inkml:trace contextRef="#ctx0" brushRef="#br0" timeOffset="20651">10259 7037 15247,'52'-3'-648,"1"-1"0,-16 3 1,-5-1-1,-4-2 0</inkml:trace>
  <inkml:trace contextRef="#ctx0" brushRef="#br0" timeOffset="29882">13021 6620 15034,'2'-6'2812,"-1"1"-2520,-1 5-124,12 42-56,0 2-101,-2-4 0,3 6-129,1 10 1,2 1-4799,3-1 1,2-1 4696,-1 0 1,-1-4-1,-4-16 1,-1-7-1,-1-7 1</inkml:trace>
  <inkml:trace contextRef="#ctx0" brushRef="#br0" timeOffset="31266">13478 6537 18619,'48'-9'93,"0"0"1,0 4-1,-4 7-48,-9 12 0,-4 7-477,1 3 0,-3 3 432,-4 4 0,-5 2 0,-5 2 0,-3 1 0,-5 0 0,-4 0 25,-7-2 1,-4-1-4,-10 24-11,-11-15 219,3-13-28,4-13 90,11-17-225,13-14 360,15-1-427,18-3 223,13 12-223,-1 7 0,3 5 5,-2 9 1,0 8-40,2 5 1,-6 5-68,-11-1 0,-10 3 106,-16 1 1,-7-1-6,-14 10-11,-8-7-56,-5-10-4281,-4-11 4348,8-15 0,4-1 0,12-6 0</inkml:trace>
  <inkml:trace contextRef="#ctx0" brushRef="#br0" timeOffset="31617">14915 6448 20457,'-43'50'100,"0"0"1,3 3 0,7 1-90,16 0 0,8 4-223,1-8 0,3 3 1,6-1 207,5-6 0,5-2 0,4 0-90,3 2 1,4-1 0,4-7-237,12 1 0,5-11 268,2-11 1,1-9 61,15-16-56,-6-9 231,-14-13-208,-19-25-91,-48 2-77,-9 6 201,-6 41 0,-12 9 0,8 0 0,-4 0 0,0 11 0,1 0 0</inkml:trace>
  <inkml:trace contextRef="#ctx0" brushRef="#br0" timeOffset="31819">15430 6905 18194,'5'0'145,"3"27"1,0 11-1424,4-7 1,1 1-645,2 16 1,1 0 1921,4-12 0,-1-6 0,-2-7 0,-3-8 0</inkml:trace>
  <inkml:trace contextRef="#ctx0" brushRef="#br0" timeOffset="32133">16211 6526 22048,'-46'11'37,"1"0"0,8-4 1,10 6-5,31 50-33,31-14-11,14-16 0,11-1-515,-19-11 0,1-1 1,1 1-323,1 2 0,-1 1 0,-2-1-486,5 1 1,-14 0-6205,-29 10 7538,-45-23 0,12-5 0,-2-6 0</inkml:trace>
  <inkml:trace contextRef="#ctx0" brushRef="#br0" timeOffset="32266">16212 6438 18238,'56'-19'-328,"0"1"1,0-1-1,-10 3 1,-3 0 0,-2 5-1,1 4 1,-5 3 0,-3 0-1</inkml:trace>
  <inkml:trace contextRef="#ctx0" brushRef="#br0" timeOffset="32570">19127 6529 16838,'8'-8'-729,"24"-5"1,11 0 728,4 3 0,1 1 0,-3-3 0,-1 1 0,-5 3 0,0 1 0</inkml:trace>
  <inkml:trace contextRef="#ctx0" brushRef="#br0" timeOffset="38101">22015 6090 17666,'-49'0'1334,"-6"0"-1244,17 0-23,-4 0 22,14 3-156,-12 20 72,18 3 1,1 7 5,-7 17 1,1 5-12,4-5 0,2 2 22,5-6 0,-1 3 1,4-3-46,2 1 1,3-1-6,-2 3 0,6-4 129,25 5 33,6-37-43,22-30 21,1-16-247,-21 12 1,2 0 134,2 0 0,3 2-51,15 1 1,2 7-12,-3 10 0,-2 10-28,3 13 1,-6 8 89,-15 1 0,-7 4 5,-12 7 1,-9 1-6,-15 13-11,-2-24 0,-3-2-3687,-20 11 3698,3-7 0,13-24 0,16-10 0</inkml:trace>
  <inkml:trace contextRef="#ctx0" brushRef="#br0" timeOffset="38483">22421 6342 19594,'41'-23'11,"-1"-1"0,22 3 1,0 10-12,-18 14 0,-1 5-23,13 0 1,-2 7-113,-22 6 1,-6 4 167,3 22 34,-21 2 12,-14-18 45,-8-15-102,9-11 56,2 2-100,2 7 22,0 4-11,1 6 22,0 2-22,4-2 11,2 3 0,6-3-191,1 1-1557,13 5 1748,6-7 0,-9-4 0,-2-11 0</inkml:trace>
  <inkml:trace contextRef="#ctx0" brushRef="#br0" timeOffset="38817">23470 6263 16737,'47'-34'100,"-1"1"1,7 4 0,1 11-163,-1 22 1,-1 9-233,-13 0 1,-5 5 293,-7 12 0,-11 4 370,-32 26 22,1-26 1,-5-1-74,-7-1 0,-5 1 140,-9 7 1,1 0-302,12-7 0,6 1-248,4 29-460,52-31-430,5-25 0,7-8-1745,4-6 0,3-4 2725,8-4 0,-2 0 0,-21 4 0,-4 1 0,25-10 0</inkml:trace>
  <inkml:trace contextRef="#ctx0" brushRef="#br0" timeOffset="39100">24511 6190 19325,'-42'21'254,"0"0"0,5 0 0,6 3-254,3 25 11,15 3-11,22-2 28,18-19 0,12-6 33,15-5 1,8-8-620,-11-9 1,2-3-1,-2-4 608,14-5 1,-5-8-51,-12-8 0,-13-8-123,-23-9 1,-12-2 122,-4 10 0,-8 0-395,-18-22 0,-13 6-171,-3 22 0,-7 13-2419,7 14 1,-4 7 0,2 5 2906,-13 14 1,6 7 0,13 2 0,6 1 0,1 11 0</inkml:trace>
  <inkml:trace contextRef="#ctx0" brushRef="#br0" timeOffset="39683">14144 9848 16546,'48'-6'-176,"0"0"1,7 0-1,-6 2 1,-13 3-1,6 1 1</inkml:trace>
  <inkml:trace contextRef="#ctx0" brushRef="#br0" timeOffset="39816">14396 10207 16894,'6'1'89,"-2"0"-526,54 0 437,-17-5 0,1 1 0,-3 2 0,-2 1 0,-3-4 0,0 1 0</inkml:trace>
  <inkml:trace contextRef="#ctx0" brushRef="#br0" timeOffset="47483">16058 9508 19874,'49'-36'164,"-1"1"1,0 0-1,0 6-131,-10 15 1,1 2 95,16-6 0,2 0-96,-9 3 1,-2 1-34,-1 0 0,-4 2-22,3 1 22,-34 9 0,-4 8 11,-2 13 5,2 13 1,1 8 39,-1 17 0,1 6-339,-1-8 0,1 4 0,-1 0 133,2 3 1,0 1 0,-1-3-165,0-12 0,0-2 1,1-3-674,6 14 1,4-9-3798,19-2 4784,13-19 0,-21-15 0,-2-11 0</inkml:trace>
  <inkml:trace contextRef="#ctx0" brushRef="#br0" timeOffset="47884">17172 9343 18541,'1'-49'171,"0"-1"1,3 3 0,9 3-183,19 1 0,9 7-694,-8 10 0,4 4 705,14-3 0,2 6 0,-15 13 0,-3 10 21,2 20 1,-8 14-16,-14 17 0,-13 10 225,-5-6 1,-7 5 0,-3-1-298,1-14 0,-2 0 0,-1 0 0,0-4 92,-3 5 0,-1-4 1,2-3 17,-1 5 1,8-8-11,24-7-12,9-15 570,17-10-598,-6-18 1,1-10 5,-2-9 0,-2-6 0,-1-1 0,-4-3-32,-6-7 0,-10 2-57,-23-15-46,-13 13-380,-21 13-561,6 24 0,-3 6-1652,1 10 0,1 3 2728,0-1 0,4 0 0,-11 16 0,38-16 0</inkml:trace>
  <inkml:trace contextRef="#ctx0" brushRef="#br0" timeOffset="48300">18304 9124 20546,'-25'-30'392,"0"-1"0,-4 4 1,1 8-393,-3 21 0,-6 15 0,13 43-17,19-22 0,5 1 11,1 0 1,5 0-90,7-4 0,6-5-85,25-1-134,7-13-67,1-8 291,-15-14 1,1-6 66,-2-4 1,-1-3 61,-2 0 1,-1 0 206,11-23 23,-30 26-212,-7 23 99,-6 18-21,-7 27-102,-1-6 1,-1 4-113,3 0 1,1 0-214,1-1 1,3-2-443,8-8 0,5-7-2089,26-3-6679,12-13 9502,11-10 0,-27-7 0,-4-1 0</inkml:trace>
  <inkml:trace contextRef="#ctx0" brushRef="#br0" timeOffset="48534">19005 9113 20647,'-38'-6'795,"1"1"1,-11 0-796,36 20 11,41 13-6,-2-6 1,5 0-184,5 4 0,3 1 55,1 1 0,1 2 7,-8 0 0,0 3 0,-5 2 54,4 17 1,-10 5-79,-12 7 0,-11-1-236,-9-15 1,-10-8-590,-12-9 1,-4-11-5254,-10-15 6218,9-31 0,17 14 0,8-13 0</inkml:trace>
  <inkml:trace contextRef="#ctx0" brushRef="#br0" timeOffset="48683">19243 9135 19314,'33'-46'556,"0"1"0,14 0 1,8 5-949,-9 17 0,5 3 0,-1 3-1226,-6 2 1,0 3 0,-1 3-1459,22 2 1,-9 9 3196,-10 18 0,-22-7 0,-21 5 0</inkml:trace>
  <inkml:trace contextRef="#ctx0" brushRef="#br0" timeOffset="48900">17121 10731 19381,'64'-9'86,"0"0"1,-1 0-1,1 0 1,-5 0-1,-1 0 1,1-1-1,4-4-890,-13 0 0,3-2 0,2-2 1,2-2-1,-1 1 0,0 0 0,-1 1 804,4-1 0,0 1 0,-1-1 0,1 1 0,0 1 0,1-1-270,2 1 1,2-1 0,0 1 0,0 0 0,0 1 0,-1 0-448,0 2 0,0-1 0,0 1 0,-1 1 0,0 0 0,-1 2 751,7-2 1,1 1 0,-2 1 0,-3 1 0,-5 1-1,7-1 1,-5 1 0,-6 2 0,1 1 0,0 0 0</inkml:trace>
  <inkml:trace contextRef="#ctx0" brushRef="#br0" timeOffset="49065">18318 10606 21241,'58'-14'-12,"1"0"1,0 0 0,0 0 0,2-2 0,1 1 0,2-1 0,5-1-118,-17 4 1,3-2 0,3 0 0,0 0 0,3 0 0,0 1 0,1 1-142,1 2 0,2 0 1,3 2-1,0 0 1,0 0-1,-1 1 1,-2-1-1,-4-1 1,4-1-1,-4-1 1,-1-1-1,-2 2 1,1 0-1,-1 2 1,-2 5-1,-1 0 1,1 0-1,0 0 1,-1-1-1,1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3:26:17.7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1543 3056 13723,'-6'-3'3831,"1"1"-1971,5 2-1781,45-46-56,15 17-986,-25 8 0,5-3 0,1 3 963,2 7 0,1 3 0,1 0 0,3 0 0,1 0 0,1 0-224,0 1 0,1 0 0,-2 1-572,-1 1 1,-1 2 0,-2 0-3015,13-2 0,-5 2 3810,-13 4 0,-5 0 0,3 0 0,-25 2 0</inkml:trace>
  <inkml:trace contextRef="#ctx0" brushRef="#br0" timeOffset="291">2048 3029 16726,'0'-5'168,"0"1"-168,0 4 33,1 52-33,3-10 22,-1 0 1,1 4-57,4 1 1,3-1 33,7-4 0,0-2 0,-7-4 0,0-5 0,16 9 0</inkml:trace>
  <inkml:trace contextRef="#ctx0" brushRef="#br0" timeOffset="575">2292 3373 14641,'-16'39'45,"0"0"0,-1 24 22,31-51 370,27-10 762,4-27-706,0 0 269,-10-17-201,-22 12-203,-6 3-358,-4 8-34,-4 7-548,-5 7-7105,-12 15 7687,3 1 0,-1 2 0,11-5 0</inkml:trace>
  <inkml:trace contextRef="#ctx0" brushRef="#br0" timeOffset="807">2821 3028 18250,'0'40'-270,"0"1"1,6 11 0,3 2-1821,5-8 1,3 0 2089,-3 1 0,1-4 0,6 11 0,-14-33 0</inkml:trace>
  <inkml:trace contextRef="#ctx0" brushRef="#br0" timeOffset="974">2755 3429 17633,'46'-18'-1407,"0"-1"1,0 1 0,3-5 0,-8 5 0,-3 12 0</inkml:trace>
  <inkml:trace contextRef="#ctx0" brushRef="#br0" timeOffset="1408">3430 3207 20143,'-64'4'213,"1"16"-941,42 10-572,6 0 78,26-7 629,13-16 379,8-5 170,2-3 167,7-11 1031,-8-3-280,7-9-762,-11 6-56,1 2-11,-3 6 0,2-6 56,-6-4-79,-6-3-11,-9-7 1,-7-20-12,0 5 50,-1 11 0,-1 0 264,-4-19 520,1 18 1,-1 0 544,-6-8-1559,3 17 180,5 46 0,14 40-22,-3-23 0,5 4-1449,6 1 1,5 3 0,4-1 1470,5 0 0,5-2 0,-3-1 0,2 10 0,0-4 0,2-15 0,-1-1 0</inkml:trace>
  <inkml:trace contextRef="#ctx0" brushRef="#br0" timeOffset="1891">2585 4859 18843,'-43'-18'810,"0"0"1,7 6 0,1 8-834,-23 33 1,17 17-6,20-7 0,6 4-577,7-3 0,10 0-930,14 2 0,10-4 363,1-11 1,6-9-1304,13-8 1,4-11 2474,-9-7 0,-4-2 0,8-1 0,-10-6 0</inkml:trace>
  <inkml:trace contextRef="#ctx0" brushRef="#br0" timeOffset="2074">2908 4569 20725,'-4'54'-236,"0"-1"1,0 1 0,1-5 0,1-1 0,3-5-824,6-8 0,5-3 1059,8 5 0,1-2 0,0-2 0,8 2 0</inkml:trace>
  <inkml:trace contextRef="#ctx0" brushRef="#br0" timeOffset="2391">3300 4858 20333,'-31'-11'515,"-1"0"1,-26-3-616,19 43-875,15 14-1435,21 13 1313,20-15 682,22-20 381,2-19 214,17-22 973,-5-5 809,-6-8-1458,-21 10-683,-19 15 89,-7 11 79,0 7-1951,1 17-6183,13 2 8145,1-4 0,1-10 0,-6-15 0</inkml:trace>
  <inkml:trace contextRef="#ctx0" brushRef="#br0" timeOffset="2541">3641 4626 18619,'0'0'0</inkml:trace>
  <inkml:trace contextRef="#ctx0" brushRef="#br0" timeOffset="2994">3725 4757 14092,'0'9'3922,"0"-2"-3854,0-7-113,0 0-1457,0 22 1502,0-3 0,0 6 0,0-11 0</inkml:trace>
  <inkml:trace contextRef="#ctx0" brushRef="#br0" timeOffset="3475">3728 4444 15381,'0'-12'728,"0"3"-784,0 9-7944,0 0 8000,4-1 0,-3 1 0,2-2 0</inkml:trace>
  <inkml:trace contextRef="#ctx0" brushRef="#br0" timeOffset="3960">4146 4662 14495,'-4'7'157,"1"-2"146,3-5 1232,0 0-695,-9-9 158,5-5 604,-7-21-784,9 1-807,9 0-67,3 14-11,9 13-56,5 7-829,15 21-606,1 9 1154,-1 7 225,-10-3 134,-17-17 45,-2-10 247,-2-3 213,4-10 346,0-10 595,15-35-1082,-11 19 0,1-2-263,4-3 1,0 1-57,10-12-158,-7 25-32,-12 21-684,8 23-1569,9 3-1400,6 5 3843,8-9 0,-22-15 0,-2-4 0</inkml:trace>
  <inkml:trace contextRef="#ctx0" brushRef="#br0" timeOffset="4191">4884 4251 21790,'-55'-19'347,"10"15"-414,51 36-123,14 5 66,3-11 1,5-1-156,-1-5 1,2-2 233,0 0 1,0 1-158,19 17-650,-16 1 359,-19 1-1009,-30-8 1,-11 0 1501,-8 0 0,-2-3 0,6-3 0,1-2 0,-29 7 0</inkml:trace>
  <inkml:trace contextRef="#ctx0" brushRef="#br0" timeOffset="12724">10505 1015 15482,'-22'38'455,"-1"0"1,4-2 0,4 0-255,4 20-133,9-5 10,17-6 135,36-6-135,-12-28 1,5-7-46,8-10 1,0-7-29,-10-1 1,-5-7-107,-8-8 1,-7-5 112,-10-22-7,-17 15 1,-8-1-337,-8 9 1,-8 5 330,-12 3 0,-2 5 0,-13 2 0,5 30 0</inkml:trace>
  <inkml:trace contextRef="#ctx0" brushRef="#br0" timeOffset="13374">17818 772 16266,'2'41'44,"0"-1"1,0 0 0,1 0-2975,4 6 1,3-2 2929,6 20 0,0-4 0,-5-40 0</inkml:trace>
  <inkml:trace contextRef="#ctx0" brushRef="#br0" timeOffset="14074">23874 1161 19045,'-5'-57'560,"39"1"-571,2 45 0,6 7-17,-2-3 0,-1 5-17,-2 7 0,-6 7-45,-4 22-201,-14 17-11,-24 8 257,0-27 0,-4 0 45,-6-2 0,-4 0 95,-6 5 0,0-2-5,-10 9-34,5 2-45,28-28 0,26-2-2890,35-8 66,12-1 2813,-14-7 0,-2 0 0,-5 1 0,-2-4 0</inkml:trace>
  <inkml:trace contextRef="#ctx0" brushRef="#br0" timeOffset="14609">27419 1055 17734,'1'-6'2521,"0"0"-1950,-1 6-548,0 0-35,42-33 12,-13 24-34,3-9 1,3 3 11,10 20-12,-12 7 1,-3 6-113,8 35 146,-33-13 0,-10 2 11,-7-7 0,-7-2 79,-14-1 0,-2-5 66,-12-1-66,16-3 11,33-6 11,46 8-101,-17-15 1,2 1-346,13 3 0,1 1 356,-8-1 1,-2 2-23,1 2 0,-2 2-11,-5 1 0,-2 2-12,-3 0 1,-4 2-101,1 21-572,-62 7-779,-9-36 1,-9-5-869,-2 3 0,-3-4 2250,11-7 0,-2-3 1,7-1-1,-13 0 0,13 0 1</inkml:trace>
  <inkml:trace contextRef="#ctx0" brushRef="#br0" timeOffset="15523">11621 2655 14428,'51'-12'145,"-1"1"1,-7 2 0,2 0 0,2 0 59,10-2 1,5-1-1,8 0-907,-18 3 1,5-1 0,3 0-1,4 0 1,2 0 0,2-1-1,1 0 753,-9 2 1,2 0 0,2-1-1,2 1 1,0-1 0,2 1-1,0-1 1,0 0 0,1 0-1,-1 1-105,-9 0 1,1 1 0,-1 0-1,1-1 1,0 1 0,1-1-1,0 1 1,0-1 0,0 1-1,1-1 1,1 1 0,0-1 78,-3 2 1,0-1-1,1 0 1,1 0 0,1 0-1,-1-1 1,1 1-1,0 1 1,0-1 0,-1 0-1,0 0 1,-1 1-1,0-1 1,-2 1-46,4 0 0,-2 0 0,-2 0 0,0 0 1,-1 0-1,0 0 0,1 1 0,0-1 0,2 1 1,2-1-1,1 0 0,3 0 32,-10 2 0,0-1 1,2 0-1,1 0 1,1 0-1,1 0 1,1 0-1,0 0 1,1 0-1,1-1 0,1 1 1,0 0-1,0 1 1,0-1-1,1 0 1,-1 0-1,1 1 1,0 0-1,-1-1-59,-4 2 1,1-1 0,-1 1 0,1-1 0,-1 1 0,1 0 0,1-1 0,-1 1 0,1 0 0,0 0 0,0 0-1,1 0 1,0 1 0,0-1 0,1 0 0,0 0 0,1 1 0,0-1 0,1 1 0,0-1 0,1 1 0,0-1 46,-7 1 0,0 0 1,1 0-1,0 0 0,2 0 1,0 0-1,0 0 1,1 1-1,1-1 0,-1 0 1,1 0-1,1 0 1,-1 1-1,1-1 0,-1 0 1,1 1-1,0-1 1,-1 1-1,1 0 0,-1-1 1,0 1-1,-1 0 0,0 0 1,0 0-1,-1 0 1,-1 0-1,0 0 0,0 1 1,-2-1-1,8 1 0,-1-1 0,0 1 0,-1-1 0,0 1 0,0 0 0,-1 0 0,0 0 0,-1 0 0,0 0 0,0 1 0,0-1 0,0 1 0,-1-1 0,0 1 0,0 0 0,0-1 0,0 1 0,0 0 0,0 1 0,0-1 0,0 0 0,0 1 0,1-1 0,0 1 0,1-1 0,-1 1 0,1 0 0,-1 0 0,1 0 0,0 1 0,-1-1 0,0 0 0,0 1 0,0-1 0,-1 1 0,0 0 0,-1 0 0,-1 0 0,0 0 0,-1 0 0,-1 0 0,-1 0 0,-1 1 0,0-1 3,8 1 1,0 1 0,-2-1 0,-1 1-1,-2-1 1,0 1 0,0 0 0,-2 0-1,1 0 1,-1 0 0,0 1 0,0-1-1,0 0 1,1 0 0,0 1 11,3-1 0,1 1 0,-1 0 0,1-1 1,-1 1-1,0 0 0,0 0 0,0 0 0,0 0 1,-1 0-1,1 0 0,-1 0 0,0 0 1,0 0 32,3 1 0,-2-1 0,0 0 1,0 1-1,-1-1 0,1 1 0,-1-1 1,1 1-1,1 0 0,0-1 0,1 1 1,1 0-1,1 0 1,-7 0 0,1-1 1,1 1-1,1-1 1,0 1-1,1 0 1,1 0-1,-1 0 1,1 0-1,1-1 1,-1 1-1,0 0 1,0 0-1,0 0 1,-1 0-1,0-1 0,-1 1-38,2-1 0,0 1 0,-1 0 1,0-1-1,0 1 0,-1-1 0,1 1 1,0-1-1,-1 0 0,1 1 0,0-1 1,1 0-1,-1 1 0,1-1 0,1 0 1,0 0-18,-2 0 0,1 0 1,1 0-1,0 0 1,1 0-1,1 0 0,0 0 1,0 0-1,-1 0 1,1-1-1,-1 1 0,-1 0 1,0-1-1,-1 1 1,-1-1-1,-1 0 0,-2 0 1,-1 0-130,6 0 1,0 0-1,-2 0 1,-1 0-1,0 0 1,-2 0 0,0-1-1,-1 1 1,-1-1-1,-1 0 1,0 0-1,-1 0 1,0-1-247,6 1 0,1 0 0,-1-1 0,0 0 0,-2 0 0,-1 0 0,-3 0 0,-1-1 0,-3 0 0,-3-1 402,15 0 1,-4 0 0,-5-2 0,-3 1 0,-3 0-1,5 1 1,-5 0 0,-5-1 0,0-2 0,1-1 0</inkml:trace>
  <inkml:trace contextRef="#ctx0" brushRef="#br0" timeOffset="17759">9185 3920 18261,'43'-9'164,"0"-1"0,2 1 1,-1-1-76,-4 1 1,0 0-1137,4 1 1,1-1 1074,-1 1 0,1 0 0,-3 0 0,-1 1 262,-4 3 0,-2 0-324,17-2 1,-20 5 411,-18 4-345,-9 9 169,-10 13-113,-8 16 1,-9 15-79,9-23 1,0 0 123,0 4 0,1 0-129,1 1 0,2 0-6,3 0 0,2-1-267,0-2 0,2-1-708,10 27-1098,8-13-3574,11-13 5647,9-15 0,-16-11 0,-1-6 0</inkml:trace>
  <inkml:trace contextRef="#ctx0" brushRef="#br0" timeOffset="18175">10091 4093 19067,'-6'-65'650,"14"5"-650,15 34 0,8 3 0,8 0 0,3 4-56,9-2 0,0 5-12,-11 9 1,-4 8-56,12 21 112,-36 27-280,-15-15 1,-5 3 295,-3 5 1,-3 3 20,-4-1 0,-2 3 1,2 0 12,-3 11 1,3 0-1,3 4 0,8-4 6,21 0 131,29-35-132,3-28-10,-9-10 0,0-7-18,-7-5 1,-4-5-40,-3-12 1,-8-3-17,-12 10 0,-8 2-277,-13 0 0,-8 6-188,-26-2-313,-4 12-225,1 10-6633,-8 7 7675,24 5 0,4-2 0,29 1 0</inkml:trace>
  <inkml:trace contextRef="#ctx0" brushRef="#br0" timeOffset="18524">11057 3828 18978,'-32'24'123,"0"1"0,2 1 0,4 5-123,7 17 0,6 5 5,4-1 1,4 0-395,2-1 0,5-2 394,6-10 1,6-7 306,21-7-290,8-13 35,3-13 101,2-14-124,-4-10 78,-6-26-179,-33 4-298,-45 5-251,-16 23-140,16 22 0,-1 5-2388,-14 12 3144,12 6 0,19-11 0,11-5 0</inkml:trace>
  <inkml:trace contextRef="#ctx0" brushRef="#br0" timeOffset="18857">11560 3940 19482,'-39'37'157,"0"-1"0,6 0 0,12-1-146,28 14 11,15-11 1,10-27 55,15-16 68,-5-21-34,-2-14-34,-19 0-78,-14 3-112,-16 20-1658,-14 5-8061,-7 8 9652,2 1 1,10 3 0,15 0 0</inkml:trace>
  <inkml:trace contextRef="#ctx0" brushRef="#br0" timeOffset="19174">11889 3892 19347,'-22'34'22,"0"1"1,0-3-1,9-3 34,25 0-56,7-6 135,35-8 257,7-20-62,-23-7 1,-3-4-219,14-18-56,-19-13 0,-23 15-134,-25-5-1300,-31 19-382,-6 12-447,19 12 0,2 6 2207,-12 20 0,22-12 0,7-3 0</inkml:trace>
  <inkml:trace contextRef="#ctx0" brushRef="#br0" timeOffset="20190">15723 3594 16019,'-4'-4'3261,"2"0"-2577,2 4-695,27-24 11,-1 11 33,27-20-33,-6 16 0,-10 6 0,3-1-17,0 2 1,1 1-24,1 0 1,-2 1-62,12 0 79,-32 12 22,-18 8 22,-2 7-22,-3 7 79,-4 24-68,4-17 0,0 2 6,-1 11 0,1 1-17,3-8 0,2-1-17,1-1 0,2-2-577,11 7-5871,18 3 6465,-4-20 0,-1-3 0,-15-18 0</inkml:trace>
  <inkml:trace contextRef="#ctx0" brushRef="#br0" timeOffset="20608">16577 3611 18406,'-7'-6'493,"2"1"-493,5 5-33,0 0 77,5 37-32,9-21-12,7 28 89,26-35-22,9-8-56,-20-8 1,0-3 10,19-8-11,-12-12 45,-26 11 101,-7-3 885,-7 10-963,-1 2-79,-3 8 0,-2 12 11,-2 7 0,-2 15 12,0 5-1,4 5-134,5 17-1389,25-2-1704,-6-28 0,4-4 3205,32 8 0,-16-22 0,-19-11 0</inkml:trace>
  <inkml:trace contextRef="#ctx0" brushRef="#br0" timeOffset="20893">17498 3639 20423,'-48'42'67,"16"-5"-336,50-20-638,36-6 862,-20-11 0,2-4 78,7-5 1,-2-4 33,-10-4 1,-5-3 22,3-15 167,-31 3-55,-12 17-224,-29 7-1211,-5 10 1233,3 9 0,16-2 0,23 0 0</inkml:trace>
  <inkml:trace contextRef="#ctx0" brushRef="#br0" timeOffset="21193">17959 3613 19325,'-25'22'162,"-1"1"1,-12 18-96,41-14 12,38-6-57,-7-14 1,4-4 21,3-3 1,1-4-236,5-3 0,-3-3 539,16-15-68,-13-3-8,-18 0-193,-15 1-79,-28 1-1031,-47 8-1020,15 15 1,-4 7 2050,-11 11 0,1 3 0,20-8 0,4 2 0,-12 22 0</inkml:trace>
  <inkml:trace contextRef="#ctx0" brushRef="#br0" timeOffset="22324">18697 3526 14350,'3'-12'4437,"-1"3"-3630,-2 9-538,0 0-202,-43 8 12,22 11 21,-30 11 12,39 8-56,6 0 0,13-6 168,31-4-168,-6-19 0,2-4-22,2-3 0,1-3-18,3-5 1,-3-3-6,11-18-268,-13-18-1715,-40-1-454,-20 23 0,-9 4 34,0 3 0,-3 6 2349,-12 6 1,4 4 0,8 1 0,12 2 0</inkml:trace>
  <inkml:trace contextRef="#ctx0" brushRef="#br0" timeOffset="40890">23490 3298 20849,'-36'-19'213,"-1"1"0,3 2 0,3 4-202,-6 12-11,1 10 0,0 5 0,1 10 0,4 1-23,5 1 1,7-2 22,5-2-11,7 7 0,4-5 33,14 2 0,7-12-22,47-3-6,-20-7 1,4 2-68,16 4 1,0 5-119,-9 4 0,-4 4-37,-11-3 0,-11 3 228,-24 27 34,-33-10-1,-8-13 1,-5-1-34,4-4 0,0-2-2437,-3 1 0,1-3 2437,-6-2 0,26-13 0,14-5 0</inkml:trace>
  <inkml:trace contextRef="#ctx0" brushRef="#br0" timeOffset="41241">23711 3573 19897,'1'67'-101,"9"-33"0,9-6-157,43-6 258,-20-15 0,2-3 11,-9-7 0,-1-4 46,24-16 189,-31-6 908,-9-9 134,-10 13-1344,-3 4 0,-6 25 45,-3 14-11,0 19-359,-2 8-1087,3 4-2291,9-15 0,3-1 3759,10 9 0,2-1 0,-7-30 0</inkml:trace>
  <inkml:trace contextRef="#ctx0" brushRef="#br0" timeOffset="41507">24310 3663 22631,'47'-8'-945,"0"0"0,-2 3 0,-1 4 104,-3 8 1,-3 6 695,10 11 133,-38 34 68,-28 2-62,7-22 1,1 0-858,-11 19-8863,11-15 9726,13-23 0,-2-9 0,2-6 0</inkml:trace>
  <inkml:trace contextRef="#ctx0" brushRef="#br0" timeOffset="41774">24986 3721 20121,'-37'18'-68,"-1"0"1,-9 28-1009,91-15 953,-10-15 0,3-4 196,6-11 0,0-6 330,21-12-11,-30-13-224,-25 3-168,-11 3-829,-11 5-9002,-22 9 9619,4 7 0,0 3 0,20 2 1</inkml:trace>
  <inkml:trace contextRef="#ctx0" brushRef="#br0" timeOffset="42074">25518 3735 20188,'0'-10'358,"0"3"-358,-46 25-78,31 1-1356,-27 27 885,68-14 549,12-5 974,14-31 35,-12-27-584,-21-6-380,-11-7-45,-15 17-201,-9 8-505,-14 8-1614,-3 14 1,-2 5 2319,-17 8 0,-1 2 0,34-6 0</inkml:trace>
  <inkml:trace contextRef="#ctx0" brushRef="#br0" timeOffset="42640">28166 3666 19751,'21'-59'218,"0"30"1,6 7-387,37 15-34,-31 18 1,-1 6 100,13 24 84,-38-5 0,-10 3 17,-6-6 0,-7 0 33,-13 14 1,-3 1-34,4-6 0,3 0-11,2 4 0,7-3-662,20 6-951,41-26-1032,20-21 347,-25-6 0,1-3 2309,6-2 0,-3-1 0,8-5 0,-9 1 0</inkml:trace>
  <inkml:trace contextRef="#ctx0" brushRef="#br0" timeOffset="42858">29006 3619 21588,'-30'-15'95,"-1"0"1,-18-1-107,56 29-1,6 13 12,10 5-90,-6-4 1,1 3-718,4 31 337,1 0-416,-29-14-2049,-11-28 2935,-11-8 0,10-7 0,4-4 0</inkml:trace>
  <inkml:trace contextRef="#ctx0" brushRef="#br0" timeOffset="42974">28943 3526 16580,'35'-1'-367,"-1"0"0,12-3 0,-30 6 0</inkml:trace>
  <inkml:trace contextRef="#ctx0" brushRef="#br0" timeOffset="43208">29426 3592 20770,'-43'1'336,"0"0"0,5 1 1,5 4-427,7 21-22,23 3-112,23 14-280,20-4-34,-3-13 0,4 1-235,-9-3 0,-2 0 520,1 2 1,-13 0 252,-31 1 0,-4-13 0,-20-13 0</inkml:trace>
  <inkml:trace contextRef="#ctx0" brushRef="#br0" timeOffset="43424">29726 3559 18406,'-6'-4'23,"1"1"-23,5 3-135,0 0-739,54 5-4314,-22-1 5188,3 0 0,-1-1 0,-13-1 0,-11-2 0</inkml:trace>
  <inkml:trace contextRef="#ctx0" brushRef="#br0" timeOffset="43859">30298 3608 17666,'4'-5'1502,"0"1"-1143,-43 13-213,11 10-141,-2-4 1,0 4 72,-2 24-67,11 4 45,25 17-17,18-37 1,8-4-1,-4 0 0,5-4 22,22-7 1,2-11 229,-17-11 1,-3-6 27,2-6 1,-5-4-186,1-28-134,-22-3-56,-22 18-168,-9 10-1064,-16 8-8293,-21 9 9581,20 8 0,2 2 0,27 2 0</inkml:trace>
  <inkml:trace contextRef="#ctx0" brushRef="#br0" timeOffset="44141">30930 3608 20557,'-59'3'437,"1"-1"0,3 3 0,2 5-454,5 12 1,9 7 16,18 2 0,8 3 22,9 29-22,29-34 0,11-8-1150,5-9 1,3-7 1149,4 0 0,1-3 28,-2-5 0,0-7 310,6-8 1,-4-8-266,-16-9 0,-6-5-73,0 2 0,-10-1-84,-20 0 0,-12 4-891,-34 0-331,11 23 0,-5 5-3610,-4 8 1,-2 5 4884,-5 8 0,3 1 1,-10 5-1,16 5 1</inkml:trace>
  <inkml:trace contextRef="#ctx0" brushRef="#br0" timeOffset="54556">1786 7681 10036,'-9'0'1322,"2"0"-1154,7 0 1693,0 0-932,-12 1 237,9-1-483,-9 1-145,12-1 582,0 0-693,27 0 43,37-1-375,-25-3 0,4 0-713,14-2 1,2-1 650,-6-2 1,0-1-34,4 0 0,0 1 0,-1 0 0,1 1-1743,8 1 1,-3 4 1742,-22 7 0,-4 1 0,1-5 0,-7 4 0,-17 10 0</inkml:trace>
  <inkml:trace contextRef="#ctx0" brushRef="#br0" timeOffset="54774">2342 7645 16726,'-4'51'44,"-1"0"1,0-2 0,4-1-650,7-1 0,5-1 605,5-5 0,1-1 0,-6-5 0,1-3 0,15 5 0</inkml:trace>
  <inkml:trace contextRef="#ctx0" brushRef="#br0" timeOffset="55057">2651 8001 16053,'51'6'358,"-15"-13"629,-19-27-595,-20 2-145,-10 4-247,-7 15-11,-5 6-752,1 5-7988,-2 5 8751,12-3 0,2 3 0,12-3 0</inkml:trace>
  <inkml:trace contextRef="#ctx0" brushRef="#br0" timeOffset="55308">3142 7636 19269,'-10'45'-15,"0"0"0,2-3 0,3 0-478,9 6 0,4-2-684,1-7 1,2-1-2432,1 0 0,0-3 3608,6 1 0,-8-26 0,-8-10 0</inkml:trace>
  <inkml:trace contextRef="#ctx0" brushRef="#br0" timeOffset="55457">3122 7921 18138,'-49'-29'1299,"11"5"-1960,37 24-930,33-1-2656,32-8 2370,-11 1 1,3-1 1876,-3 0 0,-2-1 0,-13 1 0,-5 2 0,-1 0 0</inkml:trace>
  <inkml:trace contextRef="#ctx0" brushRef="#br0" timeOffset="55774">3648 7776 18821,'23'17'-146,"17"-6"157,26-10-11,-5-11 34,-1-12 33,-25-4 381,-12-24 370,-10-15-258,-12-1 214,-6 1-237,-6 30-234,0 11-303,1 11 0,-1 21-583,3 41-958,6-11 1,3 4-3110,7 12 0,2 2 4598,-3-8 1,2-4-1,11 12 1,-14-32-1</inkml:trace>
  <inkml:trace contextRef="#ctx0" brushRef="#br0" timeOffset="56141">2578 8909 16266,'0'-9'2521,"0"1"-2252,0 8-336,-46 8 11,27 12 45,-33 14-12,41 13-111,9 19-1592,31-13 729,6-8-997,27-24-2645,-4-33 4639,2-10 0,-25 3 0,-9 0 0</inkml:trace>
  <inkml:trace contextRef="#ctx0" brushRef="#br0" timeOffset="56325">2932 8795 17992,'-9'-4'806,"2"1"-761,7 3-45,0 0 11,-18 58-22,14-19-12,-4 4 1,2 2-706,12 9-1513,4-21 0,2-1 2241,9 10 0,-3-5 0,-6-26 0</inkml:trace>
  <inkml:trace contextRef="#ctx0" brushRef="#br0" timeOffset="56742">3347 8940 18608,'-62'2'549,"12"14"-650,29 15-145,11-1-426,17-6 55,7-18 12,12-2-34,6-8 146,20-16 460,-4 0 257,-4-5 89,-20 13 91,-19 10 78,-5 9-258,0 13-213,4 6-818,3 2-1714,8-6-4101,2-12 6622,7-4 0,-11-4 0,1-2 0</inkml:trace>
  <inkml:trace contextRef="#ctx0" brushRef="#br0" timeOffset="56890">3754 8878 18328,'2'-2'-112,"0"1"-1457,-2 1 1569,-2 21 0,2-16 0,-2 16 0</inkml:trace>
  <inkml:trace contextRef="#ctx0" brushRef="#br0" timeOffset="57027">3706 8722 16131,'0'-3'-4268,"0"0"4268,0 3 0,0 0 0</inkml:trace>
  <inkml:trace contextRef="#ctx0" brushRef="#br0" timeOffset="57391">3964 8876 19426,'-7'3'2442,"1"-1"-2307,6-2-124,-9-43-11,16 13-34,-8-23 1,16 30-46,-2 16 23,0 4 23,1 2-12,3 6 45,0 3 0,12 11-34,1-5 23,0-1-22,-2-9 10,-9-10 46,1-4-46,3-6 12,4-3-146,-7 8 112,0 5 45,-9 14-22,0 3-112,4 4-629,2-2-1634,24-4-3710,23-15 6107,-28-2 0,-1 0 0,20-8 0,-26 1 0</inkml:trace>
  <inkml:trace contextRef="#ctx0" brushRef="#br0" timeOffset="57590">4831 8479 19796,'-46'-4'739,"1"-1"1,4 1-1,6 5-829,7 18 57,17 1-617,39 28-28,-5-24 0,3-1 398,2 1 0,-2 1-191,18 21-526,-43 1-953,-23-11-4996,-24 11 6946,15-29 0,0-4 0,-5 3 0,4-5 0</inkml:trace>
  <inkml:trace contextRef="#ctx0" brushRef="#br0" timeOffset="57908">1704 10417 19605,'58'-10'-919,"-1"1"0,-15 0 0,-3 0 1,19 0-1,-39 4 0</inkml:trace>
  <inkml:trace contextRef="#ctx0" brushRef="#br0" timeOffset="58125">1671 10008 17543,'-56'30'131,"-1"-1"1,10 7 0,-2 6 0,7 5-114,7 8 1,7 6 0,1 0-913,-2-2 1,2 1-1,5 0 658,6 2 1,6 2 0,8-8-1216,13-6 0,8-7-2935,6-6 0,5-8 4386,12-10 0,0-7 0,8 1 0,-4-13 0</inkml:trace>
  <inkml:trace contextRef="#ctx0" brushRef="#br0" timeOffset="58310">2095 10027 21107,'55'31'-2615,"0"0"0,-6 9 1,-7 9 2614,-19-3 0,-5 5 0,-2-3 0,3-4 0,-7-2 0,-14-2 0,0-1 0</inkml:trace>
  <inkml:trace contextRef="#ctx0" brushRef="#br0" timeOffset="58758">2860 9939 18216,'0'-7'258,"0"2"33,0 53-269,1-3 1,1 6-744,1-2 0,1 4 0,3 0 572,2 4 1,1 0-1,0-5 1,-1 2-1,2-6 1,12 13 0</inkml:trace>
  <inkml:trace contextRef="#ctx0" brushRef="#br0" timeOffset="59075">3286 10218 18115,'-21'29'67,"-1"-1"1,-12 23-1402,38-27-347,28-6 885,21-24 796,5-11 292,-26 0 0,-4-5 1209,2-14 101,-11 3-269,-11 8-492,-5 12-875,-10 17-447,-1 24-1537,-1 3 2018,12 12 0,-1-28 0,6-2 0</inkml:trace>
  <inkml:trace contextRef="#ctx0" brushRef="#br0" timeOffset="59473">3771 10105 19112,'-20'7'-672,"3"1"-751,12 9-392,3-6-1939,0-1 3754,2-8 0,0-2 0,0 0 0</inkml:trace>
  <inkml:trace contextRef="#ctx0" brushRef="#br0" timeOffset="59957">3805 10105 18664,'-39'27'-112,"-1"1"0,6-4 0,8 1-774,18 8-279,29 2 941,17-9 213,21 0-23,-8-10-55,-15-2 89,-23 2 112,-9 4-12,-18 9-167,-24 18-5894,-9-8 5961,-2-4 0,21-21 0,20-13 0</inkml:trace>
  <inkml:trace contextRef="#ctx0" brushRef="#br0" timeOffset="60173">4022 10087 19101,'5'40'-471,"0"1"0,6 11 1,2 0-1822,2-4 1,1-1 2210,0 1 0,-1-2 0,4 15 0,-12-35 0</inkml:trace>
  <inkml:trace contextRef="#ctx0" brushRef="#br0" timeOffset="60324">4092 10377 17230,'46'-17'-1022,"0"0"1,0 0 0,12-7-1,-4 6 1,11 16 0,-32 1 0</inkml:trace>
  <inkml:trace contextRef="#ctx0" brushRef="#br0" timeOffset="60791">3293 11139 18944,'-37'6'325,"0"-1"0,2 4 0,5 4-325,-3 34-440,6 11 429,18-26 0,3 2-79,5 11 0,8-1-1059,14-9 0,10-5-481,16 0 0,7-10 143,-1-14 1,2-11 1486,10-9 0,-7-5 0,-7-6 0,-12 3 0</inkml:trace>
  <inkml:trace contextRef="#ctx0" brushRef="#br0" timeOffset="60973">3725 11054 20098,'-17'59'-396,"-1"0"0,2-5 0,5-5-590,20 1-840,7-10-852,10-13 2678,3-13 0,-11-8 0,-5-6 0</inkml:trace>
  <inkml:trace contextRef="#ctx0" brushRef="#br0" timeOffset="61341">3993 11242 20345,'-36'2'-224,"-1"0"0,-18 17-135,44 23-179,9-1-11,10-20 44,14-6 505,14-14 12,0-8 67,0-10 279,-13-2 124,-7 3-348,-4 6 281,-6 5-471,-1 13 56,-2 16-146,1 2-627,1 7-583,3-13-761,6-4-1066,7-6 3183,10-4 0,-14-5 0,0-1 0</inkml:trace>
  <inkml:trace contextRef="#ctx0" brushRef="#br0" timeOffset="61490">4436 11336 10271,'0'0'0</inkml:trace>
  <inkml:trace contextRef="#ctx0" brushRef="#br0" timeOffset="61640">4425 11026 13330,'17'29'0,"-3"-6"0</inkml:trace>
  <inkml:trace contextRef="#ctx0" brushRef="#br0" timeOffset="61977">4766 11270 21880,'-7'-45'112,"0"-1"0,2 4 0,5 7-180,12 10-615,16 8-191,9 15 392,-1 11-134,0 11 459,-13 3 112,-5-3 23,-3-2 22,-5-8 11,-2-5 650,1-7-291,9-31 5,0 6 1,3-3-141,-1-1 0,1 0-117,6-3 0,1 5-118,14 3-157,17 26-1031,-29 24 0,-3 7-694,0-1 0,-2 3 1882,-1 18 0,-7-1 0,-5-6 0,-3-7 0</inkml:trace>
  <inkml:trace contextRef="#ctx0" brushRef="#br0" timeOffset="63086">10094 4384 16748,'7'0'-1084,"-1"0"0,-6 0 0,0 0 0</inkml:trace>
  <inkml:trace contextRef="#ctx0" brushRef="#br0" timeOffset="75524">10326 4354 11201,'4'8'-224,"-2"-2"213,-2-6-34,0 0 124,8-2 257,-5 1 78,5-2 24,-6 1-237,-1 1-234,0 0-1278,4 1 1311,-3 0 0,2 0 0,-3 0 0</inkml:trace>
  <inkml:trace contextRef="#ctx0" brushRef="#br0" timeOffset="77639">8973 8401 20524,'50'-16'33,"-1"0"1,1 1 0,-2 3-34,-9 6 0,1 3-28,7 0 0,-1 1-73,15 0 101,-9 2 67,-37 0-45,-13 1-78,-7 14 34,-1 27 22,1-6 0,1 4-930,0 7 0,2 1-3986,6 0 1,3-4 4389,9 15 1,1-28-1,-4-25 1</inkml:trace>
  <inkml:trace contextRef="#ctx0" brushRef="#br0" timeOffset="78007">9837 8269 18216,'14'-32'3,"-1"-1"1,3 3 0,2 2-4,28-7-28,-10 19 0,2 6-129,19 16 135,-5 18 22,-37 36-186,-21-24 1,-8 3 188,-1 0 1,-4 3 0,1 0-4,-6 13 0,2 1 0,-2 3 0,7-4 0,16 3 139,28-34-117,3-32 1,2-10-12,14-8-6,-16 2 1,-3-4 39,-5-16 22,-21-17-78,-32 9-179,-4 7-1222,-13 22-1782,17 23 3194,8 6 0,10-4 0,5 4 0</inkml:trace>
  <inkml:trace contextRef="#ctx0" brushRef="#br0" timeOffset="78323">10659 8095 19426,'-37'13'-30,"1"-1"0,2 2 0,5 5-4,1 32 17,16-10 1,5 3-91,8-3 1,5-1 16,0 0 1,5-3 89,28 12 22,0-34-11,-1-9 90,-4-6 213,-1-15-34,-17-3-280,-10-4-22,-23 7-460,-14 10-3305,-21 7 3787,17 1 0,1 1 0,26-2 0</inkml:trace>
  <inkml:trace contextRef="#ctx0" brushRef="#br0" timeOffset="78624">11182 8193 17890,'-36'24'344,"0"0"0,6 2 0,11 2-288,39 27 11,10-18-67,24-23 56,-12-21 101,9-17 157,-18-11-303,-4-2-11,-27 4-426,-16 13-5042,-24 3 5468,7 8 0,0 2 0,19 6 0</inkml:trace>
  <inkml:trace contextRef="#ctx0" brushRef="#br0" timeOffset="78924">11591 8185 18686,'-11'1'-112,"2"-1"124,11 41 55,41-30-34,-6 24 129,-2-36 1,2-10 285,13-12 471,-8-20-684,-27 1-257,-18 2-672,-30 14-685,-11 18-1848,-3 6 3227,2 9 0,21-5 0,6 6 0</inkml:trace>
  <inkml:trace contextRef="#ctx0" brushRef="#br0" timeOffset="79441">8691 10156 17218,'-1'-10'2578,"0"2"-2567,1 8 23,0 0 22,54-33-45,-18 25 0,4 1-56,13-12 0,0 2-235,-13 12 0,-4 3 101,0 6 179,-51 2 409,-16 1 0,-9 1-23,-10 0 1,-4-1-191,-5 1 0,3-2-196,-3-2-538,64-11-4378,42-2 1,17 2 4680,-20-1 1,-1 1-1,6 0 1,-6 2-1,-8 1 1</inkml:trace>
  <inkml:trace contextRef="#ctx0" brushRef="#br0" timeOffset="82757">10111 9823 19403,'-10'0'1457,"2"0"-1412,8 0-45,6-35 11,34 1-56,-16 10 0,3 3-11,31 3 23,-17 35 10,-30 18 17,-14 1 1,-7 4-1,-3-1 1,-3 0 5,0 4 0,-1-1-90,-7 11-951,50-33-170,10-26 455,-4-2 0,2-3-2236,23-13 2992,-2 0 0,-23 11 0,-9 4 0</inkml:trace>
  <inkml:trace contextRef="#ctx0" brushRef="#br0" timeOffset="82959">10621 9801 16838,'-5'-8'526,"1"2"-257,4 6-168,-11 36-810,27 13 0,2 4 1,-19 6-1,20-12 1,-1-1-1</inkml:trace>
  <inkml:trace contextRef="#ctx0" brushRef="#br0" timeOffset="83374">11110 9648 19269,'35'3'-292,"0"0"1,20 11 191,-49 25-12,-18 16 504,-12-8-146,-2-5-224,0-19-10,18-18 55,9-3-45,26-2-22,9 0-78,9 15 67,-15 2 11,-16 16 0,-16 1 0,-10 1 0,-6-1-5535,-7-5 5535,11-14 0,2-6 0,12-9 0</inkml:trace>
  <inkml:trace contextRef="#ctx0" brushRef="#br0" timeOffset="83624">11623 9676 19695,'-24'34'67,"0"1"0,-1 23-22,39-21-45,14-17 45,-3-16 313,-2-5 281,-5-6-34,-5-11-594,-8-8-2084,-17-4-2296,1 10 4369,-9 5 0,12 11 0,4 0 0</inkml:trace>
  <inkml:trace contextRef="#ctx0" brushRef="#br0" timeOffset="83923">11935 9583 19258,'-5'-1'303,"0"-1"-281,5 2-11,-9 33 12,21-25 10,21 12 320,-4-31 0,2-9-85,-1 4 1,-1-1 34,15-25-11,-32 19-292,-21 0-1356,-22 11-2723,-15 18-2487,0 13 6566,5 22 0,26-20 0,3-2 0</inkml:trace>
  <inkml:trace contextRef="#ctx0" brushRef="#br0" timeOffset="84358">9230 11612 18250,'53'-13'-804,"-23"3"1,-9 10 0</inkml:trace>
  <inkml:trace contextRef="#ctx0" brushRef="#br0" timeOffset="84491">9247 11926 17286,'44'-11'-960,"0"0"0,-9 2 0,-2 0 0,11-7 0,-24 7 0</inkml:trace>
  <inkml:trace contextRef="#ctx0" brushRef="#br0" timeOffset="85141">11011 11112 16602,'5'-5'2454,"-2"1"-2140,-3 4-67,-37-6-203,13 5 57,-32 1 0,12 11-11,9 5-23,3-1-67,15-6-11,11 0 11,-2 21 44,-5 28-44,5-16 0,0 2 0,0 4 0,2-2-28,1-6 0,2-5 28,6 7 12,6-25 10,7-16 0,6-14-10,7-9-1,-2-3 0,1-3-11,17-10-6,-15 14 1,0 4-51,8 7 11,12 29-1255,-7 34 622,-22-11 0,-3 4 521,-5-2 1,-4 0-12,-6-2 0,-4-1-662,-7 13-962,-5-10-3385,-5-10 5177,-3-15 0,10-10 0,2-6 0</inkml:trace>
  <inkml:trace contextRef="#ctx0" brushRef="#br0" timeOffset="85541">11272 11382 19594,'3'0'101,"0"0"-45,36-14-34,-4 7-16,14-4 0,7 1-6,-8 5 0,-1 1-211,0 0 0,-2 0 82,-7 2 0,-5 2-238,-8 0 277,-12 0 90,-8 3 269,-7 3-34,-4 4 12,-5 14-168,-2 17-79,1 3 5,8-6 1,1 0-140,1 11-635,6 14-4879,17-14 5648,3-22 0,0-2 0,-10-22 0</inkml:trace>
  <inkml:trace contextRef="#ctx0" brushRef="#br0" timeOffset="85924">11979 11394 19953,'17'-31'173,"-1"1"1,31-17-376,10 31-44,-3 11 89,-29 15 123,-10 7 23,-8 14 22,-24 28-11,4-28 0,-1 0 0,-1 1 0,0-1 0,-10 17 0,19-21 0,9-8-44,10-4-685,30 0 651,12 2-79,-2 3 78,-15 7 79,-29 2 180,-18 5-91,-11 3-33,-14-2-56,-2-1-7429,-3-9 7429,18-11 0,3-7 0,15-7 0</inkml:trace>
  <inkml:trace contextRef="#ctx0" brushRef="#br0" timeOffset="86207">12571 11498 19785,'-55'35'302,"15"1"-504,44 0 46,25-11 178,9-27 292,7-19 10,-15-10-290,-15 0-34,-18 6-504,-9 12-1356,-7 3-5535,-5 2 7395,3 4 0,9 2 0,4 1 0</inkml:trace>
  <inkml:trace contextRef="#ctx0" brushRef="#br0" timeOffset="86527">12857 11446 18888,'17'60'-179,"5"-13"123,17-43 56,3-4 0,0-10 1053,14-20 281,-14-10-898,-17-10-413,-33 15-23,-34 10-79,-11 16-245,-6 3-203,7 4-2376,3 7 2903,22 13 0,7-9 0,18 8 0</inkml:trace>
  <inkml:trace contextRef="#ctx0" brushRef="#br0" timeOffset="96373">16309 7409 11975,'-6'9'1692,"1"-1"-1367,5-8 5288,0 0-5601,7 1 10,32-1-17,-2 0 1,6 0 22,17-3 0,3-1-395,-8 2 1,-2 0 366,-1-2 0,-7 0 0,0 1 0,-18 2 314,-14 2-34,-11 9-101,-8 7-101,0 15-10,-5 33-80,8-25 1,1 3-392,0 12 0,2-1-17,2-10 1,1-2-887,1-6 1,1-3-7356,12-1 8661,2-13 0,-7-10 0,-1-8 0</inkml:trace>
  <inkml:trace contextRef="#ctx0" brushRef="#br0" timeOffset="96708">17131 7548 20468,'-47'37'-23,"10"-3"12,49-10-123,8-4-113,44-8 247,-10-10-209,-14-6 0,-1-3 232,15-13 147,1-16-58,-24 4-67,-5 4-79,-22 14 23,-4 20 11,0 11 304,0 14-360,0 9-1390,3 3-1702,8 2 3148,10-1 0,-8-20 0,2-6 0</inkml:trace>
  <inkml:trace contextRef="#ctx0" brushRef="#br0" timeOffset="97007">17872 7523 20625,'-30'30'14,"0"1"1,6-3 0,9 2-1168,30 25 973,10-23 202,31-23 192,-23-33 55,-6 0-180,-15-20-33,-12 15-56,-8 4-56,-4 10-728,-10 8-1524,-4 10-6175,0 6 8483,1 4 0,11-3 0,5-3 0</inkml:trace>
  <inkml:trace contextRef="#ctx0" brushRef="#br0" timeOffset="97324">18037 7661 18373,'61'5'261,"0"-1"0,-4 0 1,-8-7 567,-4-29 572,-5-8-673,-23 3-627,-16 2-90,-24 8-11,-30 4-123,13 8-561,-9-2-739,27 11-5222,7 3 6645,9 4 0,2 0 0,4 1 0</inkml:trace>
  <inkml:trace contextRef="#ctx0" brushRef="#br0" timeOffset="97624">18484 7431 19807,'-16'31'17,"0"0"0,-10 24-365,54-20 382,21-18 50,-12-19 0,1-6 33,-4-1 1,-3-4 83,-4-8 1,-4-3 0,-2-12-180,-11 0-22,-7 4-134,-16 8-942,-11 10-2958,-9 17 1,-3 7 4033,5 3 0,1 2 0,-29 10 0,29-2 0</inkml:trace>
  <inkml:trace contextRef="#ctx0" brushRef="#br0" timeOffset="98173">15583 9348 17767,'-4'-2'1401,"1"1"-1334,28-1 0,16 2-403,26-1-1587,-25-1 1,6-2 0,-1-1 1922,18-4 0,-6-1 0,-21 3 0,-3 0 0,24-9 0</inkml:trace>
  <inkml:trace contextRef="#ctx0" brushRef="#br0" timeOffset="100156">17140 9028 16614,'-7'-9'3372,"2"1"-3338,5 8-34,18-48 0,35 30-6,-26-9 1,2 4-12,9 20 0,1 10-28,6 14 0,-26 12 1,-11 8 44,-18 11 0,-10 4 11,3-12 0,-2 3 0,-2-3-4,-3-2 1,-2-3 0,2-2-849,-2 2 1,10-5-1469,21-3-503,34-26-2253,17-16 5065,-23 2 0,-2 0 0,6-5 0,-6 1 0</inkml:trace>
  <inkml:trace contextRef="#ctx0" brushRef="#br0" timeOffset="100490">17637 8969 19572,'14'57'-695,"0"1"0,6-8 0,7-10 695,3-19 0,4-8-34,13-7 1,1-9 22,-11-9 0,-1-6 78,2-3 0,-3-3 404,8-16 470,-27 10-291,-16 22-616,-2 6-12,-5 12 12,-4 13-34,-3 15-34,5-2 1,2 4-2976,3-5 1,2 0 3008,4 1 0,2-2 0,2 3 0,7-27 0</inkml:trace>
  <inkml:trace contextRef="#ctx0" brushRef="#br0" timeOffset="100840">18446 9042 19134,'46'-10'-56,"1"-1"0,19 13 68,-63 34-12,-12 4-45,-5-1-78,8-17-393,6-5 180,8-7 325,11-3-22,4 1 33,-3 2 22,-9 8 23,-17 6-23,-28 19-5277,-7-3 5255,-4-1 0,17-18 0,22-17 0</inkml:trace>
  <inkml:trace contextRef="#ctx0" brushRef="#br0" timeOffset="101123">18826 9105 19347,'-23'29'-1076,"0"0"1,-7 20 257,44-35 818,11-5 11,5-7 303,2-10 649,-4-5 898,-2-20-1357,-14 1-504,-3 0-280,-17 14-1255,-5 12 1535,-13 10 0,13-3 0,-4 4 0</inkml:trace>
  <inkml:trace contextRef="#ctx0" brushRef="#br0" timeOffset="101376">19061 9082 18989,'-29'19'409,"0"0"0,-15 17-398,40 2-134,37-17 134,21-20 12,6-18 156,-8-20 179,-30 7-212,-11 4-146,-7 7-2858,-29 2 2858,-22 14 0,11-2 0,-5 10 0</inkml:trace>
  <inkml:trace contextRef="#ctx0" brushRef="#br0" timeOffset="101807">16162 11096 18888,'0'-5'997,"0"1"-2453,0 4-1547,24 10 3003,-12 3 0,14-1 0,-21-2 0</inkml:trace>
  <inkml:trace contextRef="#ctx0" brushRef="#br0" timeOffset="101925">16203 11339 16658,'62'14'0,"-11"-3"0</inkml:trace>
  <inkml:trace contextRef="#ctx0" brushRef="#br0" timeOffset="103007">17631 11214 16658,'0'-6'3104,"0"1"-2813,0 5-268,-8 42-1,12-20 1,2 31-1,19-38 34,28-9-22,8-28-23,-25 6 0,-2-5 6,-8-1 0,-4-3 39,9-22-23,-23 19 247,-3 3-11,-7 17-235,-5 40-51,4 19 0,1 8-364,-1-11 0,0 0 41,4-3 0,1 2 1,5-3-3308,10 0 0,5-6 3647,21 12 0,-1-5 0,-18-36 0</inkml:trace>
  <inkml:trace contextRef="#ctx0" brushRef="#br0" timeOffset="103356">18354 11241 19930,'-43'-16'601,"0"1"1,3 4-1,2 11-624,8 21 1,7 9-807,-3 28-78,17-3 77,38-22 113,15-25-135,19-21 1132,-14-18 1727,0-14-114,-25 4-1624,-15 19-236,-7 28 68,-2 42-202,0-14 1,0 4-1407,3 11 0,2 1 397,0-10 1,4-3-1911,1-3 1,5-5 3019,17-4 0,-13-11 0,-2-11 0</inkml:trace>
  <inkml:trace contextRef="#ctx0" brushRef="#br0" timeOffset="103657">18670 11311 21409,'-3'-8'1323,"0"2"-1323,3 6-270,0 0-671,71-20 739,-37 11 1,1 0 38,23-7 1,-1 1 27,5 1 191,-29 8 314,-33 15 45,-6 8-214,-6 9-21,0 7 21,-1 18-638,6 5-941,7-1-1860,12-9-5110,6-22 8348,7-8 0,-11-6 0,-3-7 0</inkml:trace>
  <inkml:trace contextRef="#ctx0" brushRef="#br0" timeOffset="103990">19343 11217 20009,'-1'-9'2083,"1"2"-1971,-52 26-100,30 29-46,-6-23 0,2 1-358,23 39 23,19-29 201,13-12 168,15-11 5,-4-15 1,2-6 156,-2-8 1,-1-4-18,3-5 1,-3-3-107,-13 2 0,-7-2-39,-8-13-33,-26 18-2735,-31 12 2768,-12 16 0,11-3 0,13 10 0</inkml:trace>
  <inkml:trace contextRef="#ctx0" brushRef="#br0" timeOffset="104273">19782 11110 20647,'-34'23'425,"-1"-1"1,8 2 0,9 3-560,32 32-12,18-19 146,1-28 0,3-8 0,20-10 45,-5-9 67,-10-10 583,-13-24-627,-30-7-80,-15 3-548,-25 11-628,-5 28-7204,-16 30 8392,20 9 0,5 1 0,27-6 0</inkml:trace>
  <inkml:trace contextRef="#ctx0" brushRef="#br0" timeOffset="105875">24028 6852 9084,'-6'-3'45,"1"0"1030,5 3 1525,0 0-2444,-17-8-88,12 3 167,-8-5 1704,22 5-752,0 2-66,2 1-258,-6 2 907,-1 0-537,-3 0-472,0 0-638,-6 0-111,-4 0-12,-7 0 0,-10 0-34,-1 13 12,-5 18-12,6 21 34,9-5-22,5 1 22,8-21 0,2 5-146,4-10 146,15-5 11,1-18 34,17-10-79,-1-6 23,23 3-224,1 27-158,-24 8 1,-5 7 269,-7 13 0,-7 5 117,-6-4 1,-5 0-1,-6 1 1,-4-4-18,-11 7-828,-10-3-3295,-1-22 4146,-4-28 0,15 1 0,5-19 0</inkml:trace>
  <inkml:trace contextRef="#ctx0" brushRef="#br0" timeOffset="106225">24338 7024 20345,'-4'36'257,"-1"0"1,7 27-225,18-36-33,17-5-145,9-12-51,-6-9 0,1-5 61,1-11 1,-1-3 95,-2 2 0,-2-2 39,-7-7 0,-7-1 78,-9-9-67,-9 2 381,-11 8 561,-8 7-864,-8 29-100,-3 40-146,9 8-297,9-19 1,5 0-1564,12 13-1692,10-8-3911,16-12 7620,9-11 0,-19-12 0,-3-6 0</inkml:trace>
  <inkml:trace contextRef="#ctx0" brushRef="#br0" timeOffset="106523">25011 6984 21723,'46'-9'-549,"1"1"0,-8-2 0,-4 3 538,1 2 11,-19-2 33,-16 3 538,-6 1-380,-9 11-90,-10 28-101,2 1-280,2 20-1054,13-18 1334,23 2 0,-12-20 0,13-2 0</inkml:trace>
  <inkml:trace contextRef="#ctx0" brushRef="#br0" timeOffset="106776">25494 6954 20703,'-32'22'276,"0"0"1,3-1-1,5 2-466,11 29-807,30-14 627,26-6 370,-11-35 0,2-8 90,21-12 279,-17-24 1,-28 13-258,-16-6-1423,-24 20 1311,-10 13 0,6 9 0,12 10 0</inkml:trace>
  <inkml:trace contextRef="#ctx0" brushRef="#br0" timeOffset="107073">25856 6888 21376,'-2'-5'1086,"1"1"-963,-22 25 1,-5 13-135,16-2-56,-17 6 0,9-1-203,38-5-156,37-12 381,-18-20 1,2-8 178,4-6 1,-3-7 123,-10-10 0,-7-4-214,-9-25-44,-29 5-202,-17 32-2095,-26 19-7534,8 42 9409,2 7 0,24 0 0,20-20 0</inkml:trace>
  <inkml:trace contextRef="#ctx0" brushRef="#br0" timeOffset="107440">23032 8895 18754,'-1'3'751,"40"6"-1525,-5-5 1,3 0 773,5 0 0,0 1 0,-7-2 0,-4 1 0,-3-2 0</inkml:trace>
  <inkml:trace contextRef="#ctx0" brushRef="#br0" timeOffset="108955">24230 8719 20714,'-10'-38'258,"0"-1"0,1-17-348,65 63 6,-23 16 0,-3 10-275,2 17 1,-7 5-176,-8-3 0,-8 2 534,-13 5 0,-9-3 6,-3-20 0,-3-4 258,-1 2 1,1-4-131,-3 4-111,27-10-460,24-29-1065,28-10-22,-24 3 1,1-1-2017,2-2 1,1 0 3539,2-3 0,-2 2 0,7-4 0,-11 4 0</inkml:trace>
  <inkml:trace contextRef="#ctx0" brushRef="#br0" timeOffset="109274">24861 8682 19314,'-46'-18'747,"1"0"0,4 12 0,3 9-770,-1 22-167,16 22-371,19-13-1063,33-4-427,19-14 1709,-13-18 1,1-5 397,21-12 728,-15-19 270,-26 10 1041,-5-2-1513,-5 13-604,-2 14 44,-4 19-22,0 21-33,0 6-303,0 4-684,4-1-5770,19 4 6790,1-20 0,1-5 0,-11-22 0</inkml:trace>
  <inkml:trace contextRef="#ctx0" brushRef="#br0" timeOffset="109591">25376 8561 21118,'-40'-17'444,"0"0"0,-4 3 1,4 9-501,1 28-23,6 1-436,24 11-78,23-13 66,12-6-101,14-7 124,22-6 516,-10-13 794,-4 4-459,-26-5-201,-19 15 168,-9 11-146,-5 14-123,-8 11-68,8-9 1,1 3-2006,4 26 2028,26-6 0,-8-23 0,16-23 0</inkml:trace>
  <inkml:trace contextRef="#ctx0" brushRef="#br0" timeOffset="109807">25718 8630 22821,'-13'53'-471,"3"-12"-156,35 9-180,-11-16-1042,-7 4-7597,-21-15 9446,0-6 0,-5-15 0,10-6 0</inkml:trace>
  <inkml:trace contextRef="#ctx0" brushRef="#br0" timeOffset="109923">25681 8600 19168,'41'-13'-874,"0"-1"0,1 1 0,-5 5 0,-10 8 0,-4 0 0</inkml:trace>
  <inkml:trace contextRef="#ctx0" brushRef="#br0" timeOffset="110190">26132 8527 21420,'-31'32'321,"1"1"0,2-2 1,8-2-311,17 9-157,33-2 79,19-17 72,-14-21 1,1-5 17,22-16-1,-19-23-22,-28 7 0,-6 2-202,-12 4-2554,-28 10 2756,-26 41 0,16-15 0,0 27 0</inkml:trace>
  <inkml:trace contextRef="#ctx0" brushRef="#br0" timeOffset="110640">23779 10145 18014,'6'4'437,"-1"-1"-1434,-5-3 997,0 0 0,0 0 0</inkml:trace>
  <inkml:trace contextRef="#ctx0" brushRef="#br0" timeOffset="110773">23810 10458 18082,'0'0'0</inkml:trace>
  <inkml:trace contextRef="#ctx0" brushRef="#br0" timeOffset="111407">24577 10134 19919,'33'2'-499,"1"1"1,10 33 475,-38 11 1,-12 8 162,-2-8 0,-7-1-478,-10 4 0,-4-4 606,6-14 1,0-3 583,-16 21-572,10-11-50,14-8-488,32-14-2733,35-14-1413,9-14 4404,-21 1 0,-4-1 0,-6-2 0,-7 4 0</inkml:trace>
  <inkml:trace contextRef="#ctx0" brushRef="#br0" timeOffset="111759">24873 10264 22193,'26'29'-1389,"-1"1"0,12-5 0,7-9 497,12-17 1,3-10-59,-8 3 0,-3-3 950,-6-6 0,-6-2 1353,-6-6 1852,-16 0-1326,-20 14-1353,-14 16-503,-4 14-23,-3 21 987,15 4-1727,7-9 1,6 3-2421,10-3 1,4-1 3159,-2 1 0,2-3 0,15 6 0,-12-27 0</inkml:trace>
  <inkml:trace contextRef="#ctx0" brushRef="#br0" timeOffset="112073">25554 10286 22944,'21'-18'-1950,"10"3"1463,3 9 0,3 3 341,13-3 1,9-1 660,-41 4 393,-18 16-516,-12 3-269,-10 17-78,5 3-68,1 25-913,10-28 1,4 2 935,5 3 0,3-1 0,-3 7 0,12-19 0</inkml:trace>
  <inkml:trace contextRef="#ctx0" brushRef="#br0" timeOffset="112557">26112 10154 21689,'-29'-2'-112,"6"5"79,21 11 66,8 1-22,2-5-11,9 1 23,1 0-12,14 14-22,-3 14 0,-2 15-101,-18 6-124,-20-15-750,-10-10-1793,-6-20 2779,0-8 0,12-4 0,3-3 0</inkml:trace>
  <inkml:trace contextRef="#ctx0" brushRef="#br0" timeOffset="112706">26099 10120 19516,'46'-15'-723,"-1"1"0,15-9 1,-37 23-1</inkml:trace>
  <inkml:trace contextRef="#ctx0" brushRef="#br0" timeOffset="112990">26651 10134 22507,'-21'46'101,"1"1"0,12 2 0,15-9-79,19-24 1,11-9-12,13-2 0,2-6-11,-7-6 0,-3-5 0,-2-7 0,-6-4 0,-7-16-1306,-69 7 1,-16 6-723,18 10 16,-25-1 1,6 14 2011,40 29 0,10-11 0,7-4 0</inkml:trace>
  <inkml:trace contextRef="#ctx0" brushRef="#br0" timeOffset="117639">29845 8983 20501,'3'-3'448,"0"1"-504,36-13-3014,7-4 2840,-1-3 0,1-1 1,0 2-1,-3-4 0</inkml:trace>
  <inkml:trace contextRef="#ctx0" brushRef="#br0" timeOffset="136057">17092 7263 12300,'0'-9'2039,"1"2"-1625,-1 7 830,0 0-627,2-4-595,-2 3 0,1-3 225,-1 12-23,0 5 224,-6 31-280,0-11 0,-2 2-78,-5 16 0,-2 1-343,1-6 0,-1-1 286,-1 2 1,0-4 11,-7 12 0,3 2-34,9-21 392,3-8 550,7-19-225,1-9-403,0-1-202,0-5 483,0-3-594,6-4-12,10-8-56,15 3 0,16-2 56,-3 7 0,5 1 0,-8 3 11,16-10 22,-12 1 1,-4 0-34,-23 3 11,-12 3-22,-2 3 11,-1-2-11,-1 5-12,0-3 35,1-3-12,-1-4 0,0 3 11,-2 0-11,0 7-23,0 0-257,0 3 258,0 21 0,2 21 33,0 8-11,4 12 11,2-12-6,1-9 1,0 2-12,1 4 1,0 1 5,0-2 0,-1-1 0,-1-4 0,-1-4 0,1 1 0,-3-12 0,0-7-515,-4-3-5222,1-7 5737,-8-1 0,5-5 0,-5 0 0</inkml:trace>
  <inkml:trace contextRef="#ctx0" brushRef="#br0" timeOffset="136673">17785 7592 18093,'-52'20'425,"10"1"-408,28 9 0,5 4-17,-5 21 11,8-17 0,6-1 23,26 17 11,6-7 56,31-36-470,-3-30 453,-29 4 0,0-3 201,0-3 1,-2-2-112,-2 1 0,-3-1 305,11-19-98,-17-11-381,-33 4-45,-15-1-11,-8 19-45,3 16-9,14 13-1369,-8 16-628,0 12-862,-5 14 795,11-4 2174,7-7 0,11-19 0,3-3 0</inkml:trace>
  <inkml:trace contextRef="#ctx0" brushRef="#br0" timeOffset="137225">18340 7495 17297,'-36'0'541,"0"1"1,-4 10 0,3 8-346,5 16 0,5 5-661,3-4 1,4 1 470,4 3 0,6-1 341,10 7-325,34 0 116,15-23-99,-11-19 1,1-8 17,22-18 21,-27-10 0,-6-5-44,-3-15-12,-11 17 1,-4-1-23,-11-25 398,-21 18-1665,-13 7-279,-3 24-1524,1 20-3497,17 3 6567,5 3 0,8-6 0,2-3 0</inkml:trace>
  <inkml:trace contextRef="#ctx0" brushRef="#br0" timeOffset="137724">18616 7523 14630,'0'-3'2902,"0"0"-2868,0 3-34,-32 58 11,24-27-11,-10 7 0,5 0 0,22-9 0,6-9 22,10-8 213,22-10 1077,6-27-943,-21 6 1,-2-4 11,11-24-190,-18-3-147,-21 20-100,-26 1-919,-14 15-3977,-27 29 4952,12 12 0,15 5 0,23-11 0</inkml:trace>
  <inkml:trace contextRef="#ctx0" brushRef="#br0" timeOffset="139705">11154 5126 9756,'10'38'1737,"1"4"-1687,-8 2 0,0 5-1116,1 2 1,1 2 1259,-2-10 0,-1 2 1,0 1-496,0 5 0,0 2 1,-1 1 314,0 2 1,0 0 0,-1 1-15,0 0 0,0 0 0,-1 0-45,0-3 1,-1-1-1,0-1-732,0-3 0,0-1 1,-1 0 776,0-2 0,0 0 0,-1-5 0,1-4 0,0-3 0,-1 21 0</inkml:trace>
  <inkml:trace contextRef="#ctx0" brushRef="#br0" timeOffset="140023">11022 6951 15202,'8'34'515,"0"-1"0,13 21-313,16-28-90,-3-25-44,7-21-68,-4-19-90,3-10-678,-19 22 1,0-1 767,6-8 0,-1 3 0,0-2 0,4-1 0</inkml:trace>
  <inkml:trace contextRef="#ctx0" brushRef="#br0" timeOffset="140573">17418 4474 13868,'8'50'280,"0"0"0,0 1 0,-1 0 1,-1 0-1,-1 3-112,-2-2 0,-2 2 0,1 3 0,0-1-1199,1 8 0,0 1 0,1 0 0,0 0 1070,-1 1 0,0 0 0,0-1 1,2 0 10,0-1 0,1-1 1,0-1-1,1-5 126,0-2 0,0-4 1,1 1-162,3 11 0,0 2 0,1-2-165,-1-8 0,-1 0 0,1-1 150,-1 3 0,-1-1 0,0-5 0,1-5 0,-3-7 0,-2 2 0</inkml:trace>
  <inkml:trace contextRef="#ctx0" brushRef="#br0" timeOffset="140806">17473 6379 18586,'10'40'78,"-1"1"0,1-6 1,1-3-57,10-3 57,3-12 10,5-7-33,22-29-359,-19-2 1,0-5-1665,7-6 1,-1-2 1966,-7 3 0,-3 1 0,6-7 0,-23 26 0</inkml:trace>
  <inkml:trace contextRef="#ctx0" brushRef="#br0" timeOffset="141309">24168 4580 16243,'0'-8'427,"-2"40"-147,5 19 0,2 10-236,-4 1 1,0 4-1156,2-5 0,1 3 1,-1-1 1121,-2-11 0,0-2 0,1 3-20,-1 1 1,1 2 0,0 2 0,1 0-1511,1-2 0,1-1 0,1 1 0,-1 0 227,0-2 1,0 1-1,0-2 1,1-2 1291,3 9 0,1-2 0,-1-10 0,2 9 0,-2-19 0</inkml:trace>
  <inkml:trace contextRef="#ctx0" brushRef="#br0" timeOffset="141557">24241 6374 18709,'-10'58'885,"20"-11"-638,27-38-113,7-21-78,8-18 22,-17-14-67,-13 13 1,-2 0-561,4-9-2667,-2 16-2633,-17 42 5849,-5 26 0,0-16 0,0-5 0</inkml:trace>
  <inkml:trace contextRef="#ctx0" brushRef="#br0" timeOffset="143672">28442 6792 17588,'10'-31'392,"1"-1"1,15-20-382,7 34-112,22 17 45,-18 14 34,4 20 16,-36 0 1,-10 3 38,-13 6 1,-7 0 33,5-1 0,-3-2-88,-8-2 0,0-4 111,0 1-68,15 3-829,34-15-3461,44-8 4268,-4-23 0,1-4 0,-20 7 0,-3 0 0,3-8 0,0 1 0</inkml:trace>
  <inkml:trace contextRef="#ctx0" brushRef="#br0" timeOffset="143856">29050 6858 16546,'-58'-20'4325,"12"5"-4336,45 26-191,32 17-201,6 3 5,-9-11 0,-2 1-823,6 7-751,-13 1-213,-10-4-3216,-15-5 5401,-11-10 0,6-4 0,-4-5 0</inkml:trace>
  <inkml:trace contextRef="#ctx0" brushRef="#br0" timeOffset="143973">29005 6738 16546,'49'-20'-475,"0"1"1,-2 4 0,-7 7 0,-19 9 0,-3 6-1</inkml:trace>
  <inkml:trace contextRef="#ctx0" brushRef="#br0" timeOffset="144240">29556 6747 20793,'-40'26'84,"0"0"0,0 1 0,-7 9 0,11 2-409,20 22 67,36-17 258,19-29 22,-3-12 1,3-6 55,-5-8 1,-1-3-18,1 4 1,-3-2 61,3-25-112,-27 19-1097,-13-6-7699,-14 10 8785,4 1 0,-3 10 0,14 4 0</inkml:trace>
  <inkml:trace contextRef="#ctx0" brushRef="#br0" timeOffset="144789">29789 6495 20557,'-42'2'15,"1"1"0,-1 3 0,2 4-15,8 7 0,2 5-39,-4 11 0,4 3 16,-4 17 17,22-19 1,8 0 5,24 8-11,8-16 0,7-2 5,2 1 1,1 1-35,5 3 1,-3 2 0,-9-3 0,-9 1 84,-15 16 134,-32-5 0,-26-14-101,-5-4-55,-1-6-639,5-8-9215,24-20 9638,17-2 1,12-4 0,9 8 0</inkml:trace>
  <inkml:trace contextRef="#ctx0" brushRef="#br0" timeOffset="145239">30201 6742 20445,'-35'18'-8,"1"-1"1,2 0 0,4 4-16,9 8 1,5 2 0,3 20 33,36-7 56,38-34-45,-30-13 1,1-6-6,3-4 0,-3-3 27,3-15 12,-9 2-56,-14 3-1579,-19 2-4651,-32 11 6230,1 9 0,-3 5 0,22 5 0</inkml:trace>
  <inkml:trace contextRef="#ctx0" brushRef="#br0" timeOffset="145556">30485 6829 16288,'-3'35'784,"0"0"1,9 20-336,20-49-35,12-6-89,14-11-45,4-7 23,0-8-113,-6-14-750,-35 1-1457,-19 1-1860,-36 11 3877,-10 19 0,21 3 0,3 5 0</inkml:trace>
  <inkml:trace contextRef="#ctx0" brushRef="#br0" timeOffset="145923">28232 8087 19325,'51'1'-874,"0"0"0,4 0 0,-5 0 0,1-1 0,-7 0 0</inkml:trace>
  <inkml:trace contextRef="#ctx0" brushRef="#br0" timeOffset="146239">29074 7961 19561,'-11'-53'1310,"10"8"-1377,15 34 33,12 4-67,8 12-884,15 38 391,-17 0-170,-15-7 0,-4 3 686,-8 20 78,-17-1 190,-7-6 398,1-21 1,-2-2-343,-6 13-190,7-5-1423,54-33-1608,-2-13 0,3-5 2975,3 1 0,0-1 0,21-13 0,-36 14 0</inkml:trace>
  <inkml:trace contextRef="#ctx0" brushRef="#br0" timeOffset="146439">29473 8047 21600,'-13'-7'-34,"14"10"-818,56 30 449,-17-1-247,2 10-358,-31-13-2107,-23 5 3115,-19-16 0,9 1 0,-5-17 0</inkml:trace>
  <inkml:trace contextRef="#ctx0" brushRef="#br0" timeOffset="146556">29522 7993 19034,'40'-21'-602,"0"0"1,-1 1 0,-2 6-4352,7 15 4953,5 2 0,-20-1 0,-6 1 0</inkml:trace>
  <inkml:trace contextRef="#ctx0" brushRef="#br0" timeOffset="146823">30014 7942 20300,'-34'15'381,"-1"1"0,3 0 0,3 2-336,-7 17-45,12 3 0,11-2-471,30 4 146,36-19 325,6-7 0,-22-17 0,-1-5 67,5-17 168,-7-20-201,-19-2-2320,-17-4-2229,-10 22 4515,-9 13 0,10 15 0,6-1 0</inkml:trace>
  <inkml:trace contextRef="#ctx0" brushRef="#br0" timeOffset="147072">30375 7931 19919,'-38'23'560,"1"1"1,-10 20-685,53-14 45,24-10-33,8-17 146,16-25 11,-18-3-45,-3-10-627,-28 9-1312,-17 15 1939,-18 6 0,13 2 0,-6 3 0</inkml:trace>
  <inkml:trace contextRef="#ctx0" brushRef="#br0" timeOffset="147356">30699 7881 20983,'-20'55'281,"47"-22"-276,4-29 1,6-9 16,8-3 1,-3-5-1,6-18 12,-17-5-1110,-36 10-414,-16 5-2612,-25 13 4102,0 11 0,19-3 0,7 4 0</inkml:trace>
  <inkml:trace contextRef="#ctx0" brushRef="#br0" timeOffset="148439">30071 7796 20098,'-40'-8'1065,"0"10"-774,-10 14-134,13 3-101,15-5 11,6-3-22,10 3-45,-1 7 45,1 8 67,-4 24 11,-2 6-56,2-1-33,1-10-1,4-23-10,3-6 77,6-8 24,19-9-102,5-9 23,18-5-34,-2 2-11,-1 3-34,-3 7 12,-5 12-68,-8 5 79,-9 28 45,-21 8-23,-10 1-22,-19-3-146,-3-21-1109,5-14 0,-3 0-3620,-4-2 1,-1 0 4885,0-1 0,0 0 0,-14 2 0,31-8 0</inkml:trace>
  <inkml:trace contextRef="#ctx0" brushRef="#br0" timeOffset="148738">28669 9118 18294,'9'0'314,"-2"0"-314,-7 0-2969,46 1 2969,-24 4 0,27-2 0,-38 2 0</inkml:trace>
  <inkml:trace contextRef="#ctx0" brushRef="#br0" timeOffset="148872">28805 9271 19370,'44'-21'-90,"0"-1"0,4-5 1,-6 14-1</inkml:trace>
  <inkml:trace contextRef="#ctx0" brushRef="#br0" timeOffset="155905">9567 13950 15672,'55'2'571,"-1"-1"1,8 1-1,2-1-485,-18-1 0,0 0 0,4 0-1725,10 0 0,4 0 1,3-1 1705,-8-1 0,3 0 1,2-1-1,1 0-290,-4 0 1,2-1-1,1 0 1,2 0 0,1 0 252,-12-1 0,2 1 1,1-1-1,0 0 1,2 0-1,0 0 0,1 0-90,-2-1 1,1 1 0,0-1 0,2 1 0,0-1 0,1 0-1,0 0 1,1 0 61,0 0 1,0-1-1,0 1 1,2 0-1,0 0 1,0-1 0,1 1-1,1-1 1,0 0-99,-8 1 0,1 0 1,0 0-1,1 0 0,0-1 1,0 1-1,1 0 0,0-1 1,1 1-1,-1-1 0,2 1 100,-3-1 1,2 1 0,-1-1-1,1 0 1,1 1 0,-1-1 0,1 0-1,1 0 1,-1 0 0,1 1 0,0-1-1,1 0-11,-7 0 0,1 1 0,0 0 0,0-1 0,1 1 0,0 0 0,0-1 0,0 1 0,1-1 0,-1 1 0,1-1 0,0 1 0,0 0 0,1-1 7,-3 1 0,0-1 0,0 1 0,-1 0 0,0 0 0,1-1 0,0 1 0,1 0 0,0-1 0,1 1 0,1-1 0,1 1 0,1-1 0,2 1 0,2-1 6,-11 2 1,1-1 0,1 0 0,0 1 0,2-1-1,1 0 1,1 0 0,0 0 0,1 0 0,0 0 0,1 1-1,1-1 1,0 0 0,0 0 0,0 0 0,1 0-1,0 0 1,0 1 0,0-1 0,0 0 0,0 1 0,-1-1-1,0 1 8,-3 0 1,-1 0 0,0 0-1,0 0 1,1 0 0,-1 1-1,1-1 1,-1 0 0,1 1-1,0-1 1,0 0 0,1 1-1,-1-1 1,1 1 0,0-1-1,1 1 1,0-1 0,0 1-1,0-1 1,1 1 0,0 0-1,0-1 1,1 1 0,1 0-1,0-1 1,0 1-4,-8 0 1,0 0-1,0 0 1,1 1-1,1-1 1,0 0-1,0 0 1,1 0 0,-1 0-1,2 1 1,-1-1-1,1 0 1,0 0-1,0 0 1,1 1 0,-1-1-1,1 0 1,0 0-1,0 1 1,0-1-1,0 1 1,0-1 0,0 1-1,0-1 1,0 1-1,0-1 1,-1 1-1,1 0 1,-1 0 0,1 0-1,-1 0 1,0 0-1,-1 0 1,1 0-8,0 1 0,1-1 1,0 0-1,0 1 1,0-1-1,1 1 0,-1-1 1,1 1-1,-1-1 1,1 1-1,-1 0 1,1 0-1,0 0 0,-1 0 1,0 0-1,1 0 1,-1 0-1,0 0 1,-1 0-1,1 0 0,-1 0 1,0 1-1,0-1 1,-1 0-1,0 1 1,0-1-1,-1 1 0,0-1 1,0 1-1,-1-1 1,-1 1-1,0 0 0,0-1-4,7 1 0,0-1 0,-1 1 0,0 0 0,0 0 0,-1-1 0,-1 1 0,0 0 0,0 0 0,-1 0 0,0 0 0,0 0 0,-1 0 0,1 1 0,-2-1 0,1 0 0,-1 1 0,1-1 0,-1 1 0,-1-1 0,1 1 0,-1 0 0,1-1 0,-1 1 0,0 0 3,7 0 0,-1 0 0,1 1 0,-1-1 1,1 0-1,0 1 0,-1-1 0,0 1 1,0-1-1,-1 1 0,0 0 0,-1 0 1,0-1-1,-1 1 0,-1 0 0,-1 1 1,-1-1-1,0 0 0,-2 0 0,-1 0 1,-2 1-4,13-1 0,-2 1 0,-3 0 0,-2 0 0,-1 0 0,0 0 0,-2 0 0,0 1 0,1-1 0,0 1 0,0-1 0,3 1 0,0 0-3,-1 0 1,0 1 0,1-1 0,1 0-1,0 1 1,1 0 0,-1 0 0,1 0-1,0 0 1,-1 0 0,0 0 0,-1 0 0,0 0-1,-1 0 1,-2 0-56,7 0 0,0 1 0,-2-1 0,0 1 0,-1 0 0,0-1 0,-1 1 0,0 0 1,1 0-1,-1 0 0,0 0 0,1-1-201,0 1 0,2 0 1,0 1-1,0-1 0,1 0 1,-2 1-1,1-1 1,-3 0-1,0 0 0,-3 0 1,-3 0-1,-2 0-137,12 1 1,-3-1 0,-2 1-1,-3 0 1,-4-1 0,-2 0 0,-3-1 395,8 2 0,-4-1 0,-6-1 0,-9-1 0,8 0 0,-28-3 0</inkml:trace>
  <inkml:trace contextRef="#ctx0" brushRef="#br0" timeOffset="157602">2661 15585 16513,'8'52'149,"1"-1"0,-1-1 1,1 0-78,2 2 1,0 1-34,-3-6 1,1 0 268,-1 1 0,0-4 2583,2 4-2297,-6-46-168,-2-25 44,-2-24-229,-5 1 0,-3-7-191,0-11 1,-1-4-548,3 11 0,-1-2 1,1 3 507,0 9 0,1 3 0,1 1-6,2-11 1,3 7-6,9 8-89,32 22 83,0 28 1,7 13-156,-6 1 0,4 5 0,-3 1-552,-2 2 1,-2 2-1,-2 2 433,-1 4 0,-2 3 0,-7-1 0,-6 6 0,-8 0 212,-3-2 1,-6-1 25,-4-2 0,-8 0 42,-9 4 0,-11-4 84,-9-10 0,-9-6-66,6-9 1,-4-2 0,1-4 367,-13-1 0,1-7-392,2-6 1,5-2-174,-6-3-3564,16-2 3743,28 4 0,1 2 0,17 2 0</inkml:trace>
  <inkml:trace contextRef="#ctx0" brushRef="#br0" timeOffset="158818">3547 16002 15751,'-7'0'1781,"3"0"-1434,4 0 236,34-9-179,10-15-326,13-4-22,-8-7 34,-26 10 223,-10-2-99,-12 2-102,-19 7-112,-4 11-12,-11 25-10,3 18 22,10 6 0,2 5-499,5-1 1,7 0-3643,11 4 1,9-2 4140,1-17 0,6-6 0,24-3 0,-20-20 0</inkml:trace>
  <inkml:trace contextRef="#ctx0" brushRef="#br0" timeOffset="159119">4012 15998 17577,'-6'-1'134,"1"0"-100,5 1-393,7 41-559,14-17 850,11 21 315,8-39 1904,-10-31-1355,-14-2-359,-10-10 22,-6 14-425,0 5-1816,1 9-8049,10 10 9493,0 1 0,2 5 1,-5-7-1</inkml:trace>
  <inkml:trace contextRef="#ctx0" brushRef="#br0" timeOffset="159436">4484 15935 9162,'0'0'0</inkml:trace>
  <inkml:trace contextRef="#ctx0" brushRef="#br0" timeOffset="159952">5077 15413 18216,'4'64'70,"0"1"0,-1-1 1,1 1-1,-1-13 1,0-1-1,0 0 1,0 0-74,2 5 0,0 2 0,0-1 1,0-3-731,1-1 0,-1-3 0,1 1 456,2 10 1,1 3-1,0-4 228,-2-13 1,0-1 0,0-3 753,4 16 0,-4-11 124,-9-24-89,-18-68-511,3 9 1,-3-2-264,-3-6 0,-1-2 45,-1 0 0,0-2 22,-3-12 1,3 0-494,8 15 1,6 1-4370,7-1 0,9 6 5046,22 2 1,2 24 0,-8 9 0</inkml:trace>
  <inkml:trace contextRef="#ctx0" brushRef="#br0" timeOffset="160221">5467 16010 19437,'-5'-8'1726,"1"2"-1693,-50 17-77,31 18-80,-33-2-593,46 11 168,17-19 201,19-5 315,12-10 246,17-18 123,-13 0-213,-9-7-123,-21 14-44,-3 4-147,-5 9-9457,9 10 9648,0-3 0,0 4 0,-5-14 0</inkml:trace>
  <inkml:trace contextRef="#ctx0" brushRef="#br0" timeOffset="160419">5922 15913 19997,'-8'-4'1670,"2"0"-1536,-33 19-134,21 3-22,-28 17 22,36-2-594,17 13-2757,32-12-290,2-6-2869,21-17 6510,-17-21 0,-19 7 0,-6-8 0</inkml:trace>
  <inkml:trace contextRef="#ctx0" brushRef="#br0" timeOffset="160602">6080 15439 20457,'1'37'33,"-1"-1"1,3 1-1,3 0-627,10 11 1,4 1 593,2 3 0,0-2 0,-4-10 0,0-3 0,8 19 0</inkml:trace>
  <inkml:trace contextRef="#ctx0" brushRef="#br0" timeOffset="160735">6165 15864 18384,'25'-42'-1319,"-1"0"1,1 4-1,5 6 1319,13 18 0,0 6 0,-1-4 0,14 4 0</inkml:trace>
  <inkml:trace contextRef="#ctx0" brushRef="#br0" timeOffset="161119">6557 15692 19538,'-8'41'11,"0"-1"1,25 21-293,25-45 225,23-20 56,-12-10 5,-21-1 1,-2-4 622,5-23 784,-20-12-830,-27 15-22,-19 4-268,8 18-225,5 5-33,2 4-23,6 4-246,12-2-225,12-1-22,16-5 169,12-2-91,5-1 79,4-1 224,10-1 68,-20 13 616,-6 29-393,-24 9-145,-11 23-11,0-14-34,0-4-213,8-2-4886,20-5 5099,2-15 0,0-5 0,-15-12 0</inkml:trace>
  <inkml:trace contextRef="#ctx0" brushRef="#br0" timeOffset="161452">3708 17098 18283,'59'-26'577,"1"-1"0,-13 7 0,2 1 0,7-2-432,-7 3 1,5 0 0,4-1 0,3-1-1,2 1 1,0 1-820,-8 3 0,2 1 0,1-1 0,1 1 0,1 0 0,2 0 1,0 1-1,2-1 613,-4 2 1,1-1-1,3 0 1,0 0-1,1 1 1,0-1-1,1 2 1,-2-1-1,0 1 1,-1 1-399,2 0 1,0 1 0,0 0-1,0 0 1,-1 1 0,-1 1-1,-1 0 1,-3 1 0,-1 1-54,9-1 0,-1 2 1,-3 0-1,-2 2 0,-4 1 1,-5 2 671,18 3 1,-7 3 0,-19 3 0,-18 9-1,-28 1 1</inkml:trace>
  <inkml:trace contextRef="#ctx0" brushRef="#br0" timeOffset="161586">5304 16814 20557,'62'-18'-35,"0"0"1,1 0-1,-1 0 1,0 0-1,0 0 1,0 0 0,0 0-1,-4 3 1,2 0-1,0 0 1,1 0 0,-1 1-1,-1 0 1,0 0-1,-3 1 1,-3 1 0,9-3-1,-3 2 1,-2 0-1,-1 0 1,-1 2 0,-1 0-1,2 1 1,0 1-1,-1-1 1,1 1 0,0-1-1</inkml:trace>
  <inkml:trace contextRef="#ctx0" brushRef="#br0" timeOffset="170884">16228 4337 9106,'10'6'1670,"-1"-1"-505,-9-5-22,0 0-627,42 7-13,-17-2 113,37 5-111,-24-3-202,5 0 201,9 1-670,10-1 233,-27-3 1,2-2-384,5 1 0,2-2 422,4 1 1,3-1-48,3 0 1,4 0 0,3-2-27,-12 0 1,1-1 0,2 0-1,1-1-541,11-1 1,4-2-1,0 1 1,-3-1 518,-11 1 0,-2-1 1,-1 0-1,0 0-8,12-3 1,0-2 0,-5 2-218,1 1 1,-1 0 205,-7 3 1,3 0-1,1 0-3,-1 2 0,-1 1 0,1-1 11,0 1 0,-1-1 0,0 0-139,-5 2 0,-1 0 0,-3 0 144,5-1 1,-2 0-12,1-2 1,0 0 10,-1-1 1,3-2 48,-5-1 1,2-2 0,1-1-40,-3-1 0,1-2 0,0-2-23,9-3 1,0-1-1,-2-1 2,5-5 1,-4 0 5,-8 1 0,-6 0 11,9-7 1884,-7 0-1895,-2 0 278,-13 9 0,0-2-133,-1-3 1,-1-2 33,-1 1 1,-3-1-12,-5 0 1,-5-1-1,-6-17-56,-14-4-34,-7-4-61,-6 14 0,-6-3 5,-5-1 0,-3-2-61,3 8 1,-2 0-1,1 1 44,-9-7 1,-1 3-6,0 3 0,1 4-6,11 10 1,0 3 142,1-2 0,-1 1-137,0 0 0,-3 1-23,-15-9 1,-6 1 33,13 11 0,-2 1 1,0 1-415,-1-1 1,0 0-1,0 2 410,-1 1 1,-2 2 0,4 2-8,-7-1 0,2 2-385,-3-1 0,-1 2 385,1-1 0,-3 2 7,2 1 1,-4 0-1,-1 2-30,-4 0 1,0 2 0,-4 0 19,6 1 0,-4 1 1,0 0-1,3 0 10,-6 3 1,2 0-1,2 2-31,0-1 0,2 2 0,4 0 30,-5 2 0,3 1-6,1 1 0,0 0 11,3 0 0,-1 1-82,8 0 1,-2 1 0,1 3 62,-1 1 1,1 3 0,0 0 7,0-1 0,0 2 0,1 0 55,3 2 0,1 1 0,2 0-49,-4 4 0,-2 1-6,2-3 0,-3 2 0,-1 0 36,1 1 0,0 0 0,0 1-36,-7 3 0,-2 2 0,4 0 203,7-2 1,3 0 0,3 1-212,6-1 1,2 2 0,4-1 7,-4 6 0,4 0-17,1 3 0,2-2 17,8-9 0,0 1 185,-6 12 0,0 3-197,4-3 1,0 0 5,1 0 1,2-1 5,5-6 0,4-1-22,2 10 44,5 2 12,1 4 1024,1 8-1047,-3 7-6,2-15 1,-1 3-12,0-6 1,4 0-1,10 7 1,5-3 252,-2-18 1,5-6-231,12-6 0,5-8 56,-3-6 0,3-5-51,23-1 0,5-2-22,-20-2 0,0-2 0,0 0-17,22 0 1,-3 0-113,-7-3 0,-8 1-386,1 2-26,-18 3-680,-14 2-1098,-10 0 2319,-6 0 0,-2 0 0,0 0 0</inkml:trace>
  <inkml:trace contextRef="#ctx0" brushRef="#br0" timeOffset="172051">15779 4985 15448,'0'-5'1602,"0"1"-1456,0 3-124,-2 1-22,0 0 0,-2 4-56,-1 3 45,-2 15 22,-5 13-11,-8 23 11,3-19 1,0 1-18,0-3 1,-1-1-202,-5 7 0,0 0 207,3-9 0,-1 2 3,0 1 1,-1 4 0,0 1-12,-1 4 1,1 0 0,0 1 7,0 0 0,0 1 0,1 0-383,1-2 1,1 1 0,2-4 376,-1 5 0,1-2 6,0-1 0,0 0-125,1-2 0,-1 2 136,0-5 0,0 2 1,-2 2-12,-1 3 0,-1 2 0,-1 2-440,0-2 1,-1 3-1,-1 1 1,2-3 435,-4 8 0,0-2 0,0 0 4,-1 2 0,-1-1 0,2-2 0,4-13 0,1-3 0,0 1-110,0 0 1,-1 0-1,0-1 117,0 0 1,0 0-1,-1 2-3,-7 11 0,-2 4 0,-1 0-4,8-13 0,1 2 0,-1-1 0,0 0 2,0 0 1,-1 0 0,1 0 0,1 0-111,-7 13 1,1-1 0,2-3 110,6-12 1,2-2 0,0 0-8,0 2 0,1 1 1,-1-1-37,1-1 1,-1 1 0,-1 2 36,0-1 0,-1 4 0,-1 1 1,0-1 2,-1 1 0,-1 0 0,0 0 0,1 0 18,-1 0 0,1 0 0,0 0 1,0-1-19,-6 12 0,0-2 0,1-1 0,4-1 0,0-2 0,2-1-244,-3 7 1,0 0 243,5-11 0,0 1 0,2-3 421,0-2 0,2 0-421,-5 11 0,0 1 44,0-1 1,0-1 128,1-1 1,1-2 33,1-7 1,2-4-28,-3 5 237,2-7-338,6-9 1665,1-3-1632,7-13 2198,0-3-1984,4-9-14,-3 2-323,0 1-1,-2 6-100,-2 5-403,1 0 425,1 0-190,3-6-762,2-2-639,0-4 112,0 0 0,0-2 1</inkml:trace>
  <inkml:trace contextRef="#ctx0" brushRef="#br0" timeOffset="172384">13119 10181 14843,'-1'39'650,"1"1"0,9 24 750,10-32-615,5-17-180,6-21-415,-6-6-750,8-22-5233,2-3 5793,0-2 0,-12 15 0,-13 12 0</inkml:trace>
  <inkml:trace contextRef="#ctx0" brushRef="#br0" timeOffset="173166">15353 5187 18675,'31'-57'341,"-9"30"1,3 5-319,26 11-34,-1 2-23,-2 13-11,-25 5 34,-8 7 11,-6 7 0,-5 13 11,-2 6-246,-15 18-3127,3-23 1,0 0 3361,-2-4 0,1-2 0,-8 16 0,15-23 0</inkml:trace>
  <inkml:trace contextRef="#ctx0" brushRef="#br0" timeOffset="174884">11450 15334 18406,'-7'0'3037,"2"0"-2869,5 0-135,0 0-537,71-6-1459,-39 1 0,3-1-162,7-1 0,6 1 0,-1-2 2125,14-7 0,-5 1 0,-21 6 0,-3 0 0,23-7 0</inkml:trace>
  <inkml:trace contextRef="#ctx0" brushRef="#br0" timeOffset="176051">11684 15261 15627,'8'4'2343,"0"6"-2097,-4 20-44,2 2-102,0 2 57,5 9-78,-1-13 750,0-4-280,-5-19-404,-4-19 135,-6-9-67,-1-9-90,-7-2 113,-3-10 179,4 16-415,1 2-79,6 22 79,3 21 0,0 14 0,0 21 0,1-11 0,-1 3 0,2-2 0,-1-1-6,0-1 1,0-3-51,1 11 34,1-37 22,1-7 11,2-18 22,0-11 57,1-21-17,-4-2 0,-1-5-17,1 1 0,-2 0 173,0-1 1,0 3-230,-1-10-79,0 71 102,2 51-23,0-14 0,1 4 11,3 6 0,0-1-400,-1-14 1,1-3 388,8 18 0,-3-42 34,-1-8-12,-4-19 57,-3-48-68,-11 5 0,-3-5-34,5-1 1,-2 0-327,-7-7 1,0 5 348,8 24 0,1 6 134,-4-13 584,8 23-841,2 34 134,6 40 17,1-9 0,1 3-28,4 15 0,2 0-432,-2-12 1,2-2 67,1-3 0,1-5-1552,5 3 2096,6-11 1,-12-16-1,1-7 1</inkml:trace>
  <inkml:trace contextRef="#ctx0" brushRef="#br0" timeOffset="177352">16974 14276 17342,'-13'3'2935,"39"-14"-2789,10-1 0,5-2-118,0 1 0,2-1-17,5-3 0,-3 3-11,7 1-179,-13 6 168,-20 15 33,-16 20 12,-10 9 44,-8 18-44,6-4-23,4-12 0,1 4-196,1-2 0,2 1-1569,5 9 1,3-1-656,-2-16 0,3-3 2409,18 15 0,-13-34 0,-3-7 0</inkml:trace>
  <inkml:trace contextRef="#ctx0" brushRef="#br0" timeOffset="177718">17535 14318 19325,'-6'-7'650,"1"0"-616,3 46-23,23 0-84,-4-10 0,3-1 51,29 3 22,7-20 0,-17-21 0,-4-7 0,-7-12 56,-5-18 470,-11 5 438,-5 6-975,-11 29 11,1 23 0,-3 22 0,1 8-684,3-11 1,2 0-8091,12 25 8774,4-6 0,1-27 0,-5-23 0</inkml:trace>
  <inkml:trace contextRef="#ctx0" brushRef="#br0" timeOffset="177984">18139 14304 19078,'-29'38'153,"-1"0"0,2 4 0,12-4-715,31 0 259,5-6 464,22-18-161,-10-25 519,3-23 232,-16-19-482,-2 0-68,-17 5 119,-10 26-409,-5 10-830,-7 8-548,0 15-4147,3 3 5614,6 9 0,5-9 0,7-5 0</inkml:trace>
  <inkml:trace contextRef="#ctx0" brushRef="#br0" timeOffset="178283">18584 14187 19549,'-30'31'160,"-1"1"1,5-2 0,7 0-161,12 8-45,27 1 79,20-19 89,7-15 515,-8-22 1,-2-8-101,2-17-404,-15 13 1,-4-1 22,-7-13-908,-26 18-1198,-5 5-2410,-17 25 4359,8 7 0,11-1 0,6-2 0</inkml:trace>
  <inkml:trace contextRef="#ctx0" brushRef="#br0" timeOffset="178850">18994 14180 19090,'2'-4'1322,"-10"42"-796,5 6-470,-4 17-33,19-16 22,6-27 78,32-9-67,8-29-11,2-2 5,-32 1 1,-4-3-40,-2-12-11,-11 0 0,-6 3-67,-14 5-427,-6 8-1914,-20 8 2408,0 15 0,7-2 0,11 7 0</inkml:trace>
  <inkml:trace contextRef="#ctx0" brushRef="#br0" timeOffset="179284">16955 15275 19414,'0'-5'1255,"58"-16"-997,-24 12 0,6 0-1553,14-5 1,12-3-1,4 0 1,-3 1 1352,-12 4 1,-1 0 0,1 1 0,4-1-233,-6 1 0,4-1 0,1 0 0,1-1 0,-1 2 0,-2 0 174,1 1 0,-2 1 0,-1 1 0,2-1 0,2 1-102,4 0 0,2 0 0,3-1 0,-1 2 0,0-1 0,-2 1-192,3 1 1,-2 0-1,0 0 1,-1 1-1,0 1-1087,0-1 1,1 1-1,-1 0 1,-4 1 0,-6 2 1380,2 1 0,-7 2 0,-8 1 0,2 6 0,-46 0 0</inkml:trace>
  <inkml:trace contextRef="#ctx0" brushRef="#br0" timeOffset="179900">17689 15444 15056,'5'-5'2823,"-1"1"-1366,-4 4-628,9-2-392,-7 1-202,1-1-78,-15 6-44,-8 1-12,-4 6-1,-9 9-100,0 15 0,0 2 12,6 16-12,10-9 0,2 5-34,4 0-100,6 6-169,9-14 135,18-12 168,3-31 11,13-20 34,-4-13-45,3 2 0,2 7 0,21 17-191,0 38 28,-30-13 1,-3 4 39,-3 10 0,-6 2 11,-1 19-190,-9-4 234,-4-3 12,-16 1-784,-15-13-4292,-17-7 5132,3-21 0,12-6 0,19-5 0</inkml:trace>
  <inkml:trace contextRef="#ctx0" brushRef="#br0" timeOffset="180217">17924 15681 20412,'0'-8'1143,"0"2"-1121,0 6-11,0 0-11,52-2-190,-10-1-483,13 0 1,4-1 313,-18 0 1,-3 0 296,0 1 1,-2-1-29,8-3 90,-33 5 235,-7 0 158,-4 8 514,-5 26-604,-4 24-337,3-15 0,1 2-2397,2 1 0,2-2 2431,10 18 0,-2-26 0,3-25 0</inkml:trace>
  <inkml:trace contextRef="#ctx0" brushRef="#br0" timeOffset="180700">18601 15729 15583,'-6'-1'1837,"0"-1"-1557,6 2-22,0 0 1120,-5-1-448,4-1-392,-1-5-337,8 1-88,7-4-91,6 4 12,19 3-79,5 9-44,-3 7-158,-7 12 135,-22 23 67,-6-6 45,-12 11 22,-5-17 169,-12-4 67,9-13-23,1-6-235,13-16 0,11-8 11,8-4-11,11 2-516,22 6 472,2 27 4,-23-3 1,-2 3 6,8 26 33,-18 6 0,-16-16 0,-8-4-1379,-3-5 1379,-8-10 0,8-8 0,-1-6 0</inkml:trace>
  <inkml:trace contextRef="#ctx0" brushRef="#br0" timeOffset="180967">19153 15830 21353,'-19'33'218,"0"-1"1,-9 27-197,37-19-324,9-17 100,15-3 146,1-19 34,-2-11 22,-4-6 437,-6-22-202,-11 2-246,-24-4-415,-2 19-1053,-15 11-2532,15 10 4011,6 0 0,5 0 0,4 0 0</inkml:trace>
  <inkml:trace contextRef="#ctx0" brushRef="#br0" timeOffset="181251">19389 15809 19874,'-17'38'489,"1"-1"1,0-4-1,6-2-444,15-3-90,30-7-179,19-27 224,5-9 22,-4-22 247,-29 1 101,-11 0-101,-8 5-101,-25-2-370,-21 14-2398,-20 7 2600,26 20 0,2 3 0,-5-1 0,12 13 0</inkml:trace>
  <inkml:trace contextRef="#ctx0" brushRef="#br0" timeOffset="181650">17189 17362 19572,'-4'1'313,"2"-1"-4089,2 0-4157,39 2 7933,-20 1 0,23 0 0,-33-1 0</inkml:trace>
  <inkml:trace contextRef="#ctx0" brushRef="#br0" timeOffset="181783">17322 17603 20132,'4'4'-616,"-2"-2"-2668,37-9 3284,-10-1 0,15-2 0,-25 4 0</inkml:trace>
  <inkml:trace contextRef="#ctx0" brushRef="#br0" timeOffset="182136">18106 17385 18485,'-9'5'1602,"1"43"-1378,13-11-213,-2 1 0,1 2-11,9 20-1406,-2-22 0,2-1 1406,22 14 0,-12-6 0,0-31 0</inkml:trace>
  <inkml:trace contextRef="#ctx0" brushRef="#br0" timeOffset="182301">18357 17562 17151,'0'0'0</inkml:trace>
  <inkml:trace contextRef="#ctx0" brushRef="#br0" timeOffset="182600">18570 17446 20949,'15'-36'-398,"0"-1"1,25-14-185,10 39-169,-7 29 348,-29 16 375,-9 1 0,-6 2 560,-7 4 0,-2-1-275,2 1 1,-1-1 22,-4-3 0,0-4 56,-2 4-246,5-8-34,5-9-112,13-9-1748,28-10-4179,24-14 5983,2-2 0,-16 1 0,-28 8 0</inkml:trace>
  <inkml:trace contextRef="#ctx0" brushRef="#br0" timeOffset="183016">19070 17280 19516,'-38'17'758,"0"0"0,3 0 0,5 1-713,4 15-34,8 0-11,10-2-90,16 0-503,22-14-203,18-10 606,11-26 190,-16 0 22,-12-5 124,-21 15 44,-2 8 146,-4 26-291,-1 23-68,0 9-128,-3-22 0,2-2-1787,4 15 1938,10 2 0,-9-25 0,6-3 0</inkml:trace>
  <inkml:trace contextRef="#ctx0" brushRef="#br0" timeOffset="183251">19386 17424 17577,'0'40'209,"1"1"0,0-4 1,2-1-210,12 21 0,-8-29 0,6 3 0</inkml:trace>
  <inkml:trace contextRef="#ctx0" brushRef="#br0" timeOffset="183617">19669 17313 21992,'-12'37'-34,"0"0"0,8 2 1,9-5-527,33-8 414,18-8 180,-9-25-23,-10-13 23,-20-4 190,-7 1 0,-4 2 257,-2 8-414,-3 12 12,1 35-46,-2 8-22,0-7 1,0 3-326,0-4 0,0-1-313,0 5 0,0 0-2707,0 0 0,0 0 3334,1 1 0,0-2 0,0 5 0,2-9 0</inkml:trace>
  <inkml:trace contextRef="#ctx0" brushRef="#br0" timeOffset="187266">23239 4395 11201,'0'12'975,"1"-3"-840,1-3 201,3 3-202,5 6-67,9 4-44,14 1-23,-1-7 11,10-4-11,-7-4-291,24 2-202,4 7-12,2 0-1556,-8 5 1276,-18-3 740,0 1-22,2-2 44,-10-6 1,3-1 117,2-2 1,2-2-85,9 1 1,3 0-1032,0-2 0,-2-1 1020,-8 0 0,-4 0 0,11 1 0,-25-1 0</inkml:trace>
  <inkml:trace contextRef="#ctx0" brushRef="#br0" timeOffset="188517">26154 4361 10619,'37'-22'907,"-1"0"1,5-7-1,-3-3 23,3-19-212,-7-3-304,-21 3-122,-20 18-236,-5-2 0,-8-1-12,-13-17 203,3-4-107,12 23 0,0 0 129,-8-16 101,5 8-213,5 15 123,-7-16-168,-3-11-90,8 16 0,-1-1-22,4 6 0,0 0-6,-1-1 1,0 2 5,-8-14-11,-3 0-34,0 4 28,4 14 1,-3-1 21,-4 1 1,-4-1-6,-13-9 0,-2 0-415,7 7 1,0 2 408,-2-1 1,1 2 5,13 7 0,-2 0-159,-16-3 0,-4 1 142,-6 2 0,-5 1 20,11 4 1,-3 0 0,1 2-388,9 3 0,1 2 1,1-1 394,-20-3 0,4 0-11,17 4 0,3 0-93,0 0 1,0-1 92,1 2 0,-1-1 0,-16-4 0,-2 2-62,-4 3 1,0 2-7,-1-2 1,0 1 42,1 5 1,3 2 18,14 2 1,1 2-6,-3-1 0,-1 2 11,-1 2 0,-3 0 11,4 0 0,-3 1 0,-1 1-11,-2-1 0,0 2 0,-3 0 2,6 1 1,-3 2 0,1 0 0,2 0-3,-4 1 0,2 1 0,2 1-8,2 2 1,1 2 0,5 0-4,-2 5 0,3 1-12,2 2 1,1 0 22,3 0 0,0 3-56,-9 11 1,-2 4 43,16-13 1,0 2 0,1-1-11,-15 17 0,2 0 193,3-1 0,5-1-199,13-13 0,1-2 22,2 1 0,1 0 108,3-1 1,2 2-120,-1 13 0,4 3 11,2 2 1,3 3-100,4-8 0,2 3 0,1-3 99,2 12 1,3-3 5,5 3 0,2-4 0,-2-16 0,4-1 58,11 13 1,6 2-63,-8-20 0,3 0 0,4-1 26,11 6 1,4-1 0,0-3-241,-5-7 1,0-4-1,2-3 218,3-2 0,2-3 0,-1-3-56,13-3 0,0-4 0,-18-3 0,0 0 0,1-2-19,1 0 0,0-1 0,3 0-452,-1 0 0,4-1 1,0 1-1,0-1 297,-2 0 0,0 0 1,0 0-1,2 0 230,8-1 0,2 1 0,0-1 0,-3-1 15,1 0 0,-3-1 0,-1-1-12,-4-1 1,-2 0 0,-4-2 119,6-6 1,-2-2-18,2-2 1,1-2-12,0-1 0,3-1 129,-1 2 1,3-1-1,2 2-131,2 1 1,0 3-1,0 0-49,0-1 1,0 1 0,-1 3-247,-5 3 1,-1 1-1,-5 3 207,-1 1 1,-3 2 5,-3 0 1,0 0 557,-4 1 0,1-1-530,8-2 1,1-3 438,-8-3 0,0-3-467,7-4 1,-2-4 10,-6-4 1,-3-1-12,-8 3 0,0 1 382,-1 0 0,0 1-292,13-8 745,11-2-5866,-21 14 5024,-1 2 1,-23 13-1,-7 1 1</inkml:trace>
  <inkml:trace contextRef="#ctx0" brushRef="#br0" timeOffset="189783">23175 4729 12636,'4'3'67,"0"-1"-22,-4-2 33,-22 50 0,4-14 51,-8 18 0,-4 8-1513,2-6 1,-2 1 1424,10-17 0,-1 1 0,0 0 19,-1 4 0,0 1 0,1-2-138,-6 9 1,2 0 122,-1 2 0,1 0-6,-1 0 0,0 2-190,4-7 0,-2 3 1,0 0 194,-3 2 1,0 1 0,0-1 153,-1 1 0,1 0 0,-2-1-406,-1 0 1,-1-1 0,0-3 304,5-9 0,1-2 1,-3 3-28,-4 7 0,-3 3 0,-2 3 0,0 1-48,4-8 0,-1 2 1,0 1-1,-1 1 1,-2 1-22,6-8 1,-1 2-1,-1 1 1,0 1 0,-1 0-1,1 0 1,0 0-43,-1 1 0,0 0 1,0 0-1,0 1 1,0-1-1,0 0 1,0 1 40,-1-1 0,1 1 0,-1 0 0,1 0 0,0-1 0,0-1 0,2-1-214,-6 8 0,1-1 0,1-2 0,1 0 0,-1-1 214,2 0 0,-1-1 0,1-1 0,0-1 0,2-3 4,-7 9 0,2-4 0,-1 3-54,1-3 1,-1 1 0,0 2-1,1-1 50,3-3 0,2-1 0,0 0 0,0 0 27,1-1 0,-1-1 1,2 0-1,2-2-27,-1 6 0,1-3 0,5-4 0,3-3 0,2-5 605,2-3 0,0-1-605,-12 24 1084,10-21 1,0 2-1085,0 1 0,-2 2-6,-5 8 1,-1 0 5,6-11 0,0-2 487,0-3 0,1-3-622,-5 5 1684,0 2-1560,8-12 409,3-5-320,10-14 47,3-6-125,0-1 0,3 0-168,0-1-2623,5 1 2791,-1-1 0,-2 1 0,-1 0 0</inkml:trace>
  <inkml:trace contextRef="#ctx0" brushRef="#br0" timeOffset="190150">19937 9941 13880,'-1'-5'1031,"1"2"-57,0 3-504,-30 61-223,15-18-431,-6 4 0,-1 2 318,11-16 1,1-1 178,-4 7 1,1-1-180,1 17 629,27-10-539,13-38-135,26-22-89,-6-9-202,-14 10 1,2 1-4650,29-1 4851,-8 5 0,-24 9 0,-26 2 0</inkml:trace>
  <inkml:trace contextRef="#ctx0" brushRef="#br0" timeOffset="191166">22664 5068 15135,'-7'-1'1927,"1"0"-1726,6 1-122,0 0-23,40-39-56,-8 25 5,0-8 1,3 2-6,13 15-11,-5 6-45,-8 12 56,-15 11 56,-9 17-56,-12 10-348,-8 6-660,2-16 0,-1 0-1614,-2 20 2622,4-21 0,2-5 0,4-8 0,0-6 0</inkml:trace>
  <inkml:trace contextRef="#ctx0" brushRef="#br0" timeOffset="207396">23627 4466 9173,'0'0'0</inkml:trace>
  <inkml:trace contextRef="#ctx0" brushRef="#br0" timeOffset="209181">16748 4612 21588,'-28'8'146,"5"0"-168,22-5 10,-1 4-245,-2 6-1267,-3 10-2062,-5 10 3586,-5 8 0,7-17 0,0-4 0</inkml:trace>
  <inkml:trace contextRef="#ctx0" brushRef="#br0" timeOffset="209798">19086 11915 21320,'5'-8'78,"-1"2"-44,-4 6-4203,0 0 4169,-36 6 0,27-4 0,-27 4 0</inkml:trace>
  <inkml:trace contextRef="#ctx0" brushRef="#br0" timeOffset="210816">25238 4060 16602,'11'2'829,"-3"0"-750,-8-2-1995,0 0-5009,-19 16 6925,4-8 0,-6 8 0,10-12 0</inkml:trace>
  <inkml:trace contextRef="#ctx0" brushRef="#br0" timeOffset="213665">23984 13812 12848,'0'9'1121,"0"-2"-179,0-7 1858,0 0-2071,28-17-147,-19 13 13,19-13-181,-25 17-56,-3 0 12,-4 0-258,-5 0-78,-8 0-1,-7 3-10,-2 3-1,1 4-22,2 0 0,4 3 0,3 1-22,1 2 22,-6 23-12,3-4 24,-5 22-18,11-25 0,1 2 0,3-1 1,2-1-6,-8 29 0,10-16 11,4-28 0,3-7 22,4-6 57,8-7-56,8-9-1,28-13-56,12 8-78,-23 18 0,-1 5-213,17 18 135,-18 25 156,-28-7-22,-6 13-235,-16-9-3306,-8-2-2341,-6-22 5938,-3-18 0,17-4 0,3-3 0</inkml:trace>
  <inkml:trace contextRef="#ctx0" brushRef="#br0" timeOffset="214050">24227 14053 17218,'0'-5'1827,"0"1"-1626,0 4-89,12 63-67,20-22 0,-4-3 0,5-3-22,27-12-1,5-32 68,-24-11 11,0-27 190,-19-2 426,-6-6-190,-18 19-315,-3 16-212,1 15-112,1 9 112,3 11 12,3 36-461,3-15 1,3 3-1474,2 11 1,3-1-799,0-10 0,2-3 2720,18 19 0,-20-39 0,0-9 0</inkml:trace>
  <inkml:trace contextRef="#ctx0" brushRef="#br0" timeOffset="214349">24865 14035 18810,'64'-3'-2656,"-3"-11"2533,-14 3 2106,-18-4-1535,-19 8-336,-9 7 56,-1 11 191,-6 26-314,-1 27-169,3-30 1,0 1-1423,0 1 0,2-3 1546,9 8 0,-5-20 0,5-9 0</inkml:trace>
  <inkml:trace contextRef="#ctx0" brushRef="#br0" timeOffset="214633">25380 13994 19291,'-25'35'213,"1"1"0,3-4 0,5-2-336,15 2-1658,28-10 110,18-22 1671,8-15 202,-24-1 0,-2-4 269,5-18 66,-8 3 662,-12 3-638,-7 10-561,-10 6-1233,-15 11 1233,-4 15 0,2-5 0,9 7 0</inkml:trace>
  <inkml:trace contextRef="#ctx0" brushRef="#br0" timeOffset="-214596.73">25671 13992 18978,'8'44'67,"-1"1"0,0-9 0,7-8-67,18-21 0,5-10 0,26-15 33,-22-4 1,-3-5 179,-10-1 1,-5-3-136,-2-4 0,-10 0-89,-23-13-684,-29 19-986,-10 21-582,-2 5-2779,4 11 5042,0 4 0,25-1 0,5-1 0</inkml:trace>
  <inkml:trace contextRef="#ctx0" brushRef="#br0" timeOffset="-214279.73">24266 15062 20020,'53'-21'638,"11"2"-534,-25 9 1,7-1 0,3-1-1523,6 0 0,5-1 0,1 0 0,-2 0 1201,6-1 1,-2 0 0,4 0 47,-17 3 1,3 0 0,1-1 0,-1 1 0,-1 0-1536,3 0 1,0 0 0,-2 2 0,-4-1 1703,18-2 0,-4 0 0,0 1 0,-10 2 0,-24 5 0</inkml:trace>
  <inkml:trace contextRef="#ctx0" brushRef="#br0" timeOffset="-213796.73">24683 15333 18933,'8'52'41,"0"1"0,0-5 0,6-9 49,24-16-68,7-9 112,1-15-78,-13-14 0,-1-7-50,-5-3 0,-3-3 44,0-6 1,-4-1 61,1-15 269,-19 23-303,-3 20-78,-2 5-45,-2 9 45,0 31-134,6 26-1043,10-19 1,3-1-315,-1-6 1,2-4 1490,9-6 0,0-6 0,-2-6 0,-5-9 0</inkml:trace>
  <inkml:trace contextRef="#ctx0" brushRef="#br0" timeOffset="-213429.73">25402 15220 19572,'-61'7'67,"6"22"-56,40 17-22,2 0 0,18-9 0,5-24-124,23-6 34,6-23 134,7-6 12,-14-6-11,-10 10-34,-16 13 12,4 24 21,-4 16-10,4 25-57,-1-5-1243,4-1-2455,2-21 3732,5-5 0,-9-13 0,-1-7 0</inkml:trace>
  <inkml:trace contextRef="#ctx0" brushRef="#br0" timeOffset="-213080.73">25750 15383 19403,'34'3'-817,"-1"0"-752,4-3 1076,-12 0 504,-4 15 415,-13 2 100,-9 17-302,-3 0-112,-3 21-2016,2-4 1904,4-4 0,2-21 0,3-19 0</inkml:trace>
  <inkml:trace contextRef="#ctx0" brushRef="#br0" timeOffset="-212496.73">26164 15405 19785,'-22'-4'0,"8"2"22,25 11 68,5-5-90,1-2 33,-3-2-33,-6 0-78,-2 0 78,-1 0 11,0 0-11,0 0 11,1-3 112,-3 1-134,1 0 11,-6 0 34,-2 0-34,-3 0 11,-8 0 34,0 2-34,2-3 34,2 2-45,6-2-11,0 3 11,0 8 0,-3 8 11,0 14 101,2 32-23,9 0-77,5-2 32,10-24 12,4-27-11,1-7-11,1-13 11,4-26-29,-14 7 1,-2-2-12,-2 0 1,0 0-6,1-32-89,-14 29-180,-7 7-392,-4 10-963,-7 10-1727,2 3 3351,3 7 0,7-2 0,5 1 0</inkml:trace>
  <inkml:trace contextRef="#ctx0" brushRef="#br0" timeOffset="-212180.73">26392 15355 18776,'0'-7'577,"-7"36"0,1 17-566,19 8-359,-12-5 1,5-4-470,35-10 122,4-31 683,-11-16 1,0-8 465,-6-1 0,-1-2-34,-1-4 0,-4-2 74,-1-22-270,-47 16-236,-1 15-548,-28 2-1278,9 14 1838,-13 20 0,30-12 0,-3 12 0</inkml:trace>
  <inkml:trace contextRef="#ctx0" brushRef="#br0" timeOffset="-211580.73">23711 17429 19785,'32'16'-995,"3"16"1,-19-18-1,0 9 1</inkml:trace>
  <inkml:trace contextRef="#ctx0" brushRef="#br0" timeOffset="-211463.73">23818 17724 13835,'0'0'0</inkml:trace>
  <inkml:trace contextRef="#ctx0" brushRef="#br0" timeOffset="-205998.73">24798 17250 19561,'-8'55'11,"-1"-1"0,4-2 0,6-3-28,6-13 1,4-3-1168,3 0 0,0-1-1158,17 26-975,2-8 3430,-3-15 1,-14-15 0,-4-11 0</inkml:trace>
  <inkml:trace contextRef="#ctx0" brushRef="#br0" timeOffset="-205815.73">25041 17498 17095,'11'8'0,"-2"-2"0</inkml:trace>
  <inkml:trace contextRef="#ctx0" brushRef="#br0" timeOffset="-205514.73">25365 17255 16916,'0'-9'2151,"0"2"-1713,-4 52-416,4-8-212,1 1 0,2 4 190,8 20-1725,2-16 0,3 0 1725,1-7 0,0-1 0,-5-5 0,1-3 0,8 4 0</inkml:trace>
  <inkml:trace contextRef="#ctx0" brushRef="#br0" timeOffset="-205231.73">25754 17434 18205,'0'44'-1048,"0"-1"0,18 19 1182,25-61 640,-5-18 257,-13-21 11,-18 1-146,-16-11-605,-17 8-302,-2 6-347,-8 18-830,14 14 1188,3 15 0,9-10 0,3 10 0</inkml:trace>
  <inkml:trace contextRef="#ctx0" brushRef="#br0" timeOffset="-204913.73">26187 17103 20221,'-32'55'-59,"-1"0"0,15-14 1,3 3-1,3-1-53,2 20 0,6 0-377,6-3 1,5-5 7,11 5 447,8-16 218,1-18 567,7-16 518,-5-38-977,-5 3-79,-11-22-213,-11 23-702,-17 5-6076,-6 15 6778,-5 8 0,6 2 0,13 1 0</inkml:trace>
  <inkml:trace contextRef="#ctx0" brushRef="#br0" timeOffset="-204595.73">26493 17236 20300,'-16'59'-56,"0"0"0,2-2 0,3-2-101,12-15 0,3-2-79,1-1 1,2 0 22,1-4 1,5-2 200,6 2 1,4-6 325,21 3 941,4-30-650,-17-20-22,-15-38-606,-28 22-1915,-21 3-2141,-4 20 4079,-10 16 0,28-1 0,5 1 0</inkml:trace>
  <inkml:trace contextRef="#ctx0" brushRef="#br0" timeOffset="-202879.73">29089 13820 19325,'14'-41'45,"3"8"-45,11 28-12,1 2-55,1 27 67,-14 4 0,-3 28 0,-25-1 0,0-16 0,-3 0 0,2-7 0,-1-2-11,-12 31 0,17-33-34,14-17 90,6-11-34,8-1 23,7-7-34,9-3-314,4-6-1160,-5 4 1,3 1 1473,0 0 0,-1 0 0,21-4 0,-17 4 0</inkml:trace>
  <inkml:trace contextRef="#ctx0" brushRef="#br0" timeOffset="-202347.73">29829 13779 14361,'0'-4'2421,"0"0"-1324,0 4-592,-1-3-23,0 2-57,-3-2-290,-3 2-135,-7 1-12,0 3 12,-4 1 0,10 3-44,2 1 44,4 0 11,6 1 22,6 2 12,25 11-22,14 8-35,-1 6-44,-6 3-44,-27-4-46,-7 14-739,-22-1-5054,-7-8 5939,-9-17 0,10-18 0,10-5 0</inkml:trace>
  <inkml:trace contextRef="#ctx0" brushRef="#br0" timeOffset="-202197.73">29751 13868 15235,'3'-6'773,"0"1"-1014,25-5 1,10 1 240,23-1 0,-22-1 0,-2 1 0,8 5 0</inkml:trace>
  <inkml:trace contextRef="#ctx0" brushRef="#br0" timeOffset="-201863.73">30160 13781 15325,'-3'-11'3485,"0"3"-3373,-32 27 0,28-8-90,-19 13 146,42-12-56,10-1-22,15 16-57,-1 11-28,-18-12 1,-2 0 6,3 19-12,-11-10 0,-11-14-4763,-10-10 4763,-1-8 0,-1-3 0,4-5 0</inkml:trace>
  <inkml:trace contextRef="#ctx0" brushRef="#br0" timeOffset="-201730.73">30152 13804 17196,'0'-7'661,"0"2"-10492,60-9 9804,-31 10 0,34-9 0,-49 12 0</inkml:trace>
  <inkml:trace contextRef="#ctx0" brushRef="#br0" timeOffset="-201447.73">30450 13719 19123,'-21'45'86,"0"0"0,3-4 0,4-3-53,13 3-44,10-6 22,6-9 12,20-11 168,3-22 290,0-7-133,-10-17-57,-15 4-134,-7-8-449,-8 12-4145,-14 2 4437,1 16 0,-1 6 0,10-1 0</inkml:trace>
  <inkml:trace contextRef="#ctx0" brushRef="#br0" timeOffset="-200964.73">30781 13757 15975,'0'-11'3383,"-36"32"-2878,13 18-432,1-8 0,3 1 16,6 13 12,24-16 11,12-20 22,27-16-33,3-26-62,-24 12 1,-3-3-52,5-34-156,-21 18-6521,-35 14 6689,1 21 0,-3 2 0,13 5 0</inkml:trace>
  <inkml:trace contextRef="#ctx0" brushRef="#br0" timeOffset="-200597.73">29207 14646 18059,'50'-11'597,"0"-1"1,10-2 0,4 0-572,-15 2 0,2 1 0,6-2-637,-5 2 1,5 0 0,3-1 0,1 1 0,0 1 455,0 0 0,2 1 1,0 1-1,0 0 1,0 0-721,-2-1 1,1 0-1,0 1 1,-2 0-1,-2 2-336,6 0 1,-2 1 0,-3 1 0,-8 2 1210,2 0 0,-9 1 0,7 1 0,-28 0 0</inkml:trace>
  <inkml:trace contextRef="#ctx0" brushRef="#br0" timeOffset="-200130.73">29270 15091 19381,'-2'-43'321,"0"-1"0,2 8 1,5 4-300,32-9-22,1 21-179,18 16 67,-14 42 44,-19-5 1,-8 6 61,-13 12 1,-8 3 5,-1-4 0,-5-4 0,-1-12 0,0-5-11,-3 4 45,12-24-23,12-6-403,27-20-415,3 2 263,-8 1 1,1-2-948,20-4-2515,-12 6 1,2-1 4005,18-6 0,-2 2 0,-34 11 0</inkml:trace>
  <inkml:trace contextRef="#ctx0" brushRef="#br0" timeOffset="-199795.73">29864 14961 19505,'-4'48'0,"17"-11"-438,28-13 169,2-22-78,8-17 101,-15-13 179,-3-5 67,-6-1 100,-6 0 1065,-11 15-1165,-4 4-78,-6 16 78,0 11 33,0 29-21,-1 23-1643,0-22 1,4 1 1630,6-4 0,0-2 0,-1 6 0,11-20 0</inkml:trace>
  <inkml:trace contextRef="#ctx0" brushRef="#br0" timeOffset="-199414.73">30339 15016 16636,'34'-14'-258,"1"0"0,24-8-963,-31 20 974,-12 2 1435,-2 0-11,-12 0-259,-2 0-626,-2 3-146,0 3-79,-3 8-11,1 9-56,-2 6-706,4 24-4784,12-5 5490,4-3 0,2-21 0,-5-19 0</inkml:trace>
  <inkml:trace contextRef="#ctx0" brushRef="#br0" timeOffset="-199047.73">30779 14961 14607,'-8'0'-179,"1"0"-123,7 0 224,0 0 156,-10 0 1502,8 0 807,-8 0-1726,10 0 605,0 0-1154,1 4-79,5 0-21,14 10-12,9 7 0,-1 3-34,-3 6 23,-16-4-45,-7 11-2107,-15-7 2163,-5-5 0,1-12 0,4-13 0</inkml:trace>
  <inkml:trace contextRef="#ctx0" brushRef="#br0" timeOffset="-198913.73">30787 14930 19594,'50'-25'-1244,"0"-1"0,-9 4 1,-4 4-1,15 2 0,-29 8 1</inkml:trace>
  <inkml:trace contextRef="#ctx0" brushRef="#br0" timeOffset="-198647.73">31139 14767 19056,'-22'34'616,"0"1"0,3-2 1,4-2-595,2 18-22,27 5-773,32-22 633,-12-21 0,1-9 162,2-14 1,-3-9 403,13-20 22,-26-16-258,-21 18-122,-29-4-1010,-13 17-581,-7 4-3923,7 19 5446,25 4 0,9 0 0,5 0 0</inkml:trace>
  <inkml:trace contextRef="#ctx0" brushRef="#br0" timeOffset="-197313.73">27959 4615 17274,'53'33'286,"1"-1"0,2-5 0,7-2 0,3-4-216,-9-8 0,3-3 0,2-2 0,4 1-694,-9-2 1,3 0 0,2-1 0,1 0 0,1 0 0,1-2 685,-3-1 1,1 0-1,2-1 1,0 0 0,0-2-1,-2 1 1,-1-2-358,2 0 0,-1 0 1,-1-2-1,-1 0 0,0-1 1,1 0 316,-2-1 0,2 0 1,-1-1-1,-1-1 1,-2-1-1,-3 0 17,7-2 0,-3-2 0,-2 0 1,3-2-36,-1 0 0,2-2 0,0 0 1,1-1-1,-2 0 9,-5 0 1,-1 1-1,0-1 1,-1-1-1,1-1-273,4-3 1,1-1 0,-1-1 0,-2 0 0,-5 0 274,12-6 0,-6 1 0,-6-3 13,5-13 0,-14 0 388,-23 12 1,-7-2-143,-4-14 1,-8-4-225,-14-7 1,-10-3 159,-1 6 1,-5-2-1,-1 2-195,-1 7 0,-1 3 0,-2-1-8,-5-2 1,-1 0 0,0 4-8,9 12 0,1 3 0,0 0 11,-16-16 0,-1 1 184,2 3 0,0 3-190,1 1 1,1 1 969,4 4 0,-1 0-981,-9-8 1,-3 2-52,-1 5 1,-1 3-95,0 2 0,-1 4-280,-3 7 1,0 8 391,7 6 0,-4 6 33,11 3 1,-4 3-1,-3 1 1,-1 0 5,-7 1 0,-3 1 0,-2 1 0,-2 1-147,11-2 1,-3 0 0,-2 2 0,0-1 0,1 0 0,2 0 148,-2 1 0,2-1 1,0 0-1,1-1 1,1 1-3,0-2 0,1 1 0,0-1 0,2-1 0,4 1-123,-8 0 1,4 0-1,2 0 130,4-1 1,1 1 0,2 0-203,-15 5 1,3 2 171,8 2 1,4 3 166,7 0 0,3 5-178,0 17 1,6 7 10,8 0 1,4 1 16,1 1 1,2-1 10,8-6 1,2-4-17,-1 10 1164,-2-17 0,-3 1-1153,-1 3 0,-2 2-6,-2 11 1,-1 0 692,3-9 0,1-1-816,3-1 0,3-2-263,0 14-34,5-4 1241,9-3-1005,5-4 214,13-6-181,0-10 1,6-2-820,10 0 1,3-2-274,1 1 0,2-1 1249,5-2 0,-5-3 0,-6-4 0,-9-4 0</inkml:trace>
  <inkml:trace contextRef="#ctx0" brushRef="#br0" timeOffset="-196347.73">28517 5347 12210,'-15'-34'134,"-1"1"1,1-2-1,3 2-11,7 3 12,1 2 290,4 10 47,0 10 43,0 4 628,0 1 840,0 3-1176,-3 0-695,-5 3-45,-3 7 45,-19 20-22,-3 13-74,10-13 1,0 4-6,-4 7 1,2 1-323,5-5 0,0 1 316,-2 7 1,1 0 11,4-6 0,1-1-12,-2 6 1,-1 0 50,0 3 0,0 1 50,-1 3 1,0 1-35,0 0 1,-1 4-296,2-3 1,-2 4 0,-1 1 280,4-10 1,-2 1 0,1 1 0,-1 0-527,1 1 1,-1 0 0,0 0 0,0 1 489,0 0 1,-2 1-1,1-1 1,1-3-8,-1 5 0,0-2 0,-1 2-225,0 0 0,-2 2 1,0 2-1,-1 0 221,0 0 0,1 0 0,-2 1 1,0 3-3,1-4 0,-1 3 0,0 1 0,0-2 0,2-2-318,-1 1 0,1-3 0,1 0 0,0-1 320,1-1 0,1 0 1,0-2-1,2-2 15,1-1 0,1-4 1,0 1-23,1-2 0,-1 0 1,0-1 34,-7 18 0,0-2-39,0-4 0,0-2 17,1-6 0,0 0 717,-5 7 0,0 3-522,6-8 1,0 3 0,2-3-191,-2 0 1,2 0 434,-3 13 1,6-8-447,13-20 2395,1-6-2394,1 3 900,0-8-901,-2 10 23,-1-10-1,0 0-156,2-13-706,1-7-415,2-3-213,2 5-2352,6 6-1402,1 9 5211,0 0 0,-4-6 0,-5-9 0</inkml:trace>
  <inkml:trace contextRef="#ctx0" brushRef="#br0" timeOffset="-196014.73">26505 9428 15247,'0'-9'3350,"0"1"-3025,0 8-124,0 0 34,-12 41 68,7 17-79,-2-9 0,1 1-168,5-11 0,2-2 0,10 21 34,8-37 156,38-21-156,-19-18 0,2-6-85,11-4 1,-1-2-532,-10-1 0,-3 0-46,-7 6 1,-4 4-1501,-4 8-696,-10 8-2768,-5 8 5536,-5 6 0,-1-4 0,-1 3 0</inkml:trace>
  <inkml:trace contextRef="#ctx0" brushRef="#br0" timeOffset="-195081.73">29287 17020 17790,'0'-5'1423,"0"0"-1446,0 5-693,42 14-1727,-21 3-3451,33 14 5894,-34 1 0,-9-15 0,-4-2 0</inkml:trace>
  <inkml:trace contextRef="#ctx0" brushRef="#br0" timeOffset="-194948.73">29439 17333 18541,'-4'0'1333,"0"0"-11164,4 0 9650,52-14 0,-39 10 0,38-10 0</inkml:trace>
  <inkml:trace contextRef="#ctx0" brushRef="#br0" timeOffset="-194697.73">29919 16943 16053,'-2'-3'1804,"1"46"-1602,7-5-146,-2 1 0,1 5-23,4 4 1,1 2-152,0 2 1,1 1 117,3 8 0,0-4 0,-7-21 0,0-4 0,7 6 0</inkml:trace>
  <inkml:trace contextRef="#ctx0" brushRef="#br0" timeOffset="-194547.73">30238 17390 20244,'-6'0'224,"0"0"-5793,6 0 5569,-6 7 0,4-5 0,-4 5 0</inkml:trace>
  <inkml:trace contextRef="#ctx0" brushRef="#br0" timeOffset="-194065.73">30551 17068 21230,'-33'16'15,"0"-1"0,2 2 0,5 3 41,8 33-45,4-1-11,8-5 0,15-3 235,20-20-78,5-10-11,17-28 10,-8-16-83,-12-2 0,-3-5-40,-8 2 1,-4-1-45,0-5 0,-7 3-191,-18-10-515,-19 26-4885,-14 22 5602,15 8 0,1-2 0,20 2 0</inkml:trace>
  <inkml:trace contextRef="#ctx0" brushRef="#br0" timeOffset="-193630.73">30873 16854 20154,'41'-24'56,"-1"5"-101,5 23-22,-9 24 22,-3 19 68,-19 7 10,-22 3 236,0-22-179,-4-6-12,5-10 1,4-8-68,2-5 123,7 0-179,12 8 34,1 2-213,5 11 45,-12 0 56,-6 19 78,-18 4-555,0-20 1,-5 0-3009,-8-5 0,-2-3 3608,-21 9 0,13-16 0,21-10 0</inkml:trace>
  <inkml:trace contextRef="#ctx0" brushRef="#br0" timeOffset="-192165.73">31367 17014 16672,'-32'46'478,"0"1"0,6-5 0,5-1-355,8 11-55,26-10 185,15-14-186,23-13 68,11-11-220,-28-10 0,0-4 270,0-2 0,-2-4 84,-1-4 0,-3-4 117,-4 0 0,-3-3 107,-3-8 1,-6-2-461,-14-26-78,-13 5-44,-22 22-598,2 23-4041,0 7 4728,18 8 0,3-1 0,14 3 0</inkml:trace>
  <inkml:trace contextRef="#ctx0" brushRef="#br0" timeOffset="-191797.73">31803 16753 22395,'61'18'-1165,"-21"-2"1075,-6 35 57,-25-11-1,-7-2 34,-9-4 415,-9 4-326,3-16-55,-1 4-23,11-17 90,23 7-34,20 0-89,15 12-113,-6 13-22,-21-1-33,-27 9-751,-14-12-6981,-24 12 7922,5-17 0,0-3 0,19-21 0</inkml:trace>
  <inkml:trace contextRef="#ctx0" brushRef="#br0" timeOffset="-190898.73">19851 19047 11333,'59'-8'114,"-1"-1"0,1 1 0,0 0 1,-1-1-1,1 1 0,1-1 1,-3 1-1,1 0 0,1 0 0,3 0-738,-5 1 1,2-1 0,2 0 0,1 0-1,1 0 1,2 0 0,0 0 732,-7 2 1,2-1-1,0 0 1,1 1-1,1-1 1,1 1 0,0-1-1,1 1 1,1 0-145,-6 1 0,0-1 1,2 1-1,0 0 0,0 0 1,1 0-1,0 0 1,0 1-1,1-1 0,-1 0 1,0 0 42,1 0 0,0 1 0,1-1 0,0 0 0,-1 0 1,1 0-1,0 1 0,0-1 0,0 1 0,0 0 0,0 0-35,0 0 1,1 1-1,1-1 1,0 1-1,-1 0 1,1 0-1,-1 0 1,-1 0 0,-1 1-1,-2-1 1,-1 1 35,8 0 1,-3 1 0,-2-1 0,-2 1 0,1 0-1,2 1 1,1-1 0,4 1-85,-11 0 0,1 0 0,2 1 0,1 0 0,1-1 0,0 1 0,2 0 0,-1 1 0,1-1 0,0 0 0,0 1 0,-1 0 80,-3 0 0,0 0 0,-1 0 0,1 1 1,0-1-1,0 1 0,1-1 0,0 1 1,0 0-1,1 0 0,1 0 0,0 1 0,2-1-5,-5 0 1,1 0 0,1 1 0,0-1-1,2 0 1,-1 1 0,2 0 0,-1-1-1,1 1 1,0 0 0,0 0 0,0 0-1,-1 0 1,1 0 0,-1 0 0,0 0-4,-1 1 1,0-1 0,0 1 0,0-1 0,0 1 0,0 0 0,0 0 0,0 0 0,-1-1 0,1 1-1,0 0 1,0 0 0,0 0 0,-1 0 0,1 0 0,0 0-15,-1-1 1,1 1 0,0 0 0,1 0 0,-1-1 0,1 1 0,-1 0 0,0 0 0,0-1 0,0 1 0,-1 0 0,0-1 0,-2 1 0,1-1-1,-2 1 1,0-1-63,8 1 1,0 0-1,-1 0 1,-1 0 0,-1-1-1,-1 1 1,0 0-1,0-1 1,0 1 0,-1-1-1,0 1 1,1-1-52,1 0 1,2 0 0,-1 1-1,0-1 1,0 0 0,-1-1-1,0 1 1,-2 0 0,-1-1-1,-2 1 1</inkml:trace>
  <inkml:trace contextRef="#ctx0" brushRef="#br0" timeOffset="-180382.73">2266 5675 13465,'-2'7'45,"0"0"-11,2-7 134,78-6-1286,-38-3 0,4-2 1267,12 0 1,8-2-1,1-1-719,-16 0 1,1-2 0,1-1-1,1 0 603,-4 3 1,1-1 0,2 0 0,2-1-1,4 0-11,-7 2 1,4-1-1,3-1 1,1 1-1,2-1 1,0 1-1,0 0 1,0 0-136,1 1 0,2 1 1,0 0-1,1 1 0,0-1 1,-1 1-1,1 0 0,-1 0 106,0-1 0,0 1 0,0-1 0,0 0 0,0 1 0,-1 1 0,-1 0 0,-2 1-271,2 1 1,0 1 0,0 0 0,-1 1 0,-4 0 0,-2 2-1,-6 0-170,20 0 0,-8 1 0,-6 3 543,3 3 1,-9 0-1,1 0 1,-37 4-1</inkml:trace>
  <inkml:trace contextRef="#ctx0" brushRef="#br0" timeOffset="-179382.73">2476 12139 13611,'-28'22'532,"-1"1"0,6 16 387,56-26 0,19-7-684,5 1 0,7-4-1360,-15-4 0,5-2 1,3-1-1,-1 0 1170,1-2 0,1-1 0,1-1 0,1 0-314,-6-1 0,2-1 0,0 0 0,0-1 0,1 0 320,4-1 1,-1 0-1,2-1 1,2-1 0,4 0-29,-12 2 1,3 0 0,3-1 0,1-1 0,1 1 0,0-1 0,0 1 0,-1 1-99,2-1 1,-1 1 0,0 0-1,0 0 1,1 0 0,1 0-1,0 0 1,1 1 72,-9 1 1,3-1 0,0 1 0,1 0 0,0 0 0,0 0 0,-1 0 0,-2 1 0,-1 0 0,-2 1 1,8-2 0,-2 1 0,-2 1 0,-1 0 0,-2 0 0,-1 1 0,-3 1 2,7-1 0,0 2 0,-4 0 1,-4 1-1,-7 0 82,10-1 0,-11 1 644,8-2 743,-47-1-1427,-35-2 2226,-20-2-2281,4 1 3112,11 4-4087,20 3-2947,-3 8 3933,6 12 0,1-7 0,6 6 0</inkml:trace>
  <inkml:trace contextRef="#ctx0" brushRef="#br0" timeOffset="-175031.73">16413 4381 21790,'-9'23'-1171,"0"-4"0,2-1 0,2-9 0</inkml:trace>
  <inkml:trace contextRef="#ctx0" brushRef="#br0" timeOffset="-173694.73">12633 11607 16468,'0'6'2454,"1"-2"-1782,-1-4 2410,-2 0-3038,1 0-10,-1 0-45,1-2-561,1 1-470,-2 5-3485,-10 28 4527,-9 7 0,6-1 0,-1-13 0</inkml:trace>
  <inkml:trace contextRef="#ctx0" brushRef="#br0" timeOffset="-172267.73">25226 4546 12333,'0'0'0</inkml:trace>
  <inkml:trace contextRef="#ctx0" brushRef="#br0" timeOffset="-171381.73">18633 11973 16602,'3'3'1883,"-1"0"-830,-2-3 246,2 1-1209,-1-1-68,1 1-134,0-1-436,-2 4-2041,0 0-963,0 2 3552,0-2 0,0-4 0,0 0 0</inkml:trace>
  <inkml:trace contextRef="#ctx0" brushRef="#br0" timeOffset="61855.27">10328 4615 12535,'-1'7'-3664,"0"0"2364,1-7 1300,0 0 0,0 0 0</inkml:trace>
  <inkml:trace contextRef="#ctx0" brushRef="#br0" timeOffset="63164.27">11490 15069 11896,'-7'-1'1715,"1"-1"-887,6 2-244,1 43-13,5-20-140,0 15 1,1 2-85,5-2-89,5 17-90,-5-16-34,-1 1-112,2-6 68,0 1 268,-3-13 696,-2-5-785,-8-22-157,-8-12-34,-4-11 326,-10-14 55,7 9-280,2 5-145,8 40-12,5 8-22,0 23 0,0-10-1736,8 8-7217,9-7 8953,2-4 0,-3-15 0,-7-10 0</inkml:trace>
  <inkml:trace contextRef="#ctx0" brushRef="#br0" timeOffset="104663.27">1294 715 14171,'33'-12'-68,"0"1"1,25-4-22,-32 29 89,-12 10 246,-11 13 1256,-22 7-214,-14 5-1165,10-25 0,-1 0 426,-23 21-414,9-9-135,13-10 129,13-9-1339,19-6-1849,39-18 1663,-8-9 1,3-4-129,0 2 1,1-3 1523,3-9 0,-6 1 0,-8 5 0,-10 5 0</inkml:trace>
  <inkml:trace contextRef="#ctx0" brushRef="#br0" timeOffset="104964.27">1653 720 14540,'-11'-37'1232,"0"1"1,-1 0 0,-2 1-942,-3 4 1,-2 2-295,-2 0 1,-2 2 153,-2 0 1,-4 4-102,-21 5 1,-6 13-77,11 17 0,-2 11 0,0 5-622,5 1 0,0 4 1,2 4-1,3 2 640,-6 12 1,5 4 0,6 2-8,5 4 0,5 2 0,11-5-135,16 1 0,11-4-24,6-3 0,7-5-292,9-7 1,9-7 256,1-11 0,9-6 0,0-6 250,-1-8 0,2-7 0,1-5-5,-5-2 1,2-5-1,0-2 1,-5-3-34,4-6 1,-5-4 0,-5-7 63,-9-1 0,-3-7 0,-4-2 1,-8 0 10,-6-9 0,-11-1 1,-5-1-102,-3-4 1,-7-1 0,-10 9-356,-6 16 1,-8 6 0,-2 10-755,-15 8 1,1 17-730,0 27 1,8 14 1860,18-2 0,6 1 0,-6 8 0,15-14 0</inkml:trace>
  <inkml:trace contextRef="#ctx0" brushRef="#br0" timeOffset="105679.27">2694 529 17113,'-43'27'285,"1"1"1,7 2 0,-1 4 0,6 3-286,-1 18 0,6 2-494,-5 1 1,8-1 381,14-6 0,11-4-874,26 1-379,11-26 0,8-8 609,7-6 0,4-8 453,-10-5 0,3-4 1,-3-2 317,-4-3 0,-1-2 0,-5-1 422,5-6 0,-7-2 1456,5-12 628,-44 23-908,-27 3-783,-9 7-774,-2 7 653,10 5-720,17 7 457,8 0-513,1 0-449,14 5 113,19-7 392,24-2-28,-19-8 0,2-3-353,22 0-516,-6 0 34,-21 0-840,11-9 1377,-3-13 337,-6-6 157,-11-10 0,-18 3 45,-2-6 0,-2-6-79,0-2 426,0 1 1882,0 0-1736,0 19-807,0 11 89,4 29 23,2 17 12,4 18 21,1 11-577,-3-11 1,2 1-3889,5-3 1,1-2 4431,0-1 0,1-3 0,10 5 0,-11-33 0</inkml:trace>
  <inkml:trace contextRef="#ctx0" brushRef="#br0" timeOffset="106113.27">3703 726 13352,'-3'-2'2455,"0"1"-2019,3 1-458,-15-5-527,12 4 314,-12-4 224,15 5 11,0-2 45,0 0 22,0-2 1177,-1-4 44,-2-2-795,-1 0 112,-2-2-235,1 1-45,1-3-45,0-4-45,2-4-67,1-4-112,19-15-168,17 8-201,11 4-113,11 21-515,-15 25-449,-6 11-1456,-11 14 2846,-19-8 0,-3-1 0,1 0 0,-8 10 0</inkml:trace>
  <inkml:trace contextRef="#ctx0" brushRef="#br0" timeOffset="106230.27">3822 808 16546,'45'-8'-5210,"13"-1"5210,7-6 0,-19 5 0,-21 6 0</inkml:trace>
  <inkml:trace contextRef="#ctx0" brushRef="#br0" timeOffset="106814.27">4697 654 17274,'-7'-6'1816,"-43"-2"-1536,21 11-213,-33 2-45,30 6-44,10 2-639,11 1-393,25-7 864,8-1 56,20-16 134,-2-9 22,1-9 12,-3-5 100,-3 0 236,-7 3 246,-3 7-571,-14 48 67,-12 13 0,-6 7-79,1 5 1,-3 3-290,1-9 1,-2 3 0,2-4 283,-1 5 0,3-1-51,3 6 1,5-3-193,7-14 1,3-3 214,7 22 56,8-41 56,-16-28 201,-6-12-99,-4-14-214,-10-9 685,-4-1-1515,-2 19 1,-1 0 945,-2-14 1,-2 10-1,17 21 1</inkml:trace>
  <inkml:trace contextRef="#ctx0" brushRef="#br0" timeOffset="107248.27">5381 745 18485,'-6'0'257,"1"0"-201,-7 42-33,9-10-18,-3 2 1,0 1-6,8 11-403,6 4-315,-1-20 718,1-6 112,-5-33 438,-2-15 155,-1-23-234,0-17-577,1 25 1,1-3 256,-2-4 1,2-4 169,1 5 0,2-2 0,0 1 94,3-9 0,4 3-488,2 1 1,4 7-17,16 9 22,5 50 55,5 19-408,-10 3 0,-1 8-404,-3 3 1,-6 5 288,-9-10 0,-4 3 0,-4-1 557,-5 7 1,-10-4 229,-11-2 0,-7-5 24,-23 3-198,3-9-8,8-10-3140,9-7 3070,15-9 0,5-5 0,9-4 0</inkml:trace>
  <inkml:trace contextRef="#ctx0" brushRef="#br0" timeOffset="107580.27">5972 938 19941,'40'-40'-232,"-1"0"1,-7 3-1,-8 2 445,-14-8-123,-22 16 78,-22 13 135,-3 12-46,-4 9-100,-1 8-134,-4 28-662,18 13-929,9 1-1435,31-5 3003,17-25 0,-9-12 0,0-7 0</inkml:trace>
  <inkml:trace contextRef="#ctx0" brushRef="#br0" timeOffset="107830.27">6206 866 19258,'1'-9'78,"-1"2"-78,0 7 11,0 0 0,30 11 1,-12-7-102,37 6 135,-22-22-12,0-6 91,-9-13-101,-12-2-23,-3 4 0,-3 4-4707,-2 9 4707,-3 7 0,0 7 0,-1 2 0</inkml:trace>
  <inkml:trace contextRef="#ctx0" brushRef="#br0" timeOffset="107980.27">6595 812 15997,'0'0'0</inkml:trace>
  <inkml:trace contextRef="#ctx0" brushRef="#br0" timeOffset="108330.27">7056 526 18966,'-5'60'-59,"0"0"1,0 1 0,1-3 0,0 0 0,1-4-4,1 6 1,1-1-529,0-8 0,1 3 0,-1-2 472,-1 13 1,0-2 297,-2 0 0,-2-8 1848,-12-8-1378,-1-54-415,3-25 0,2-13-420,2-5 1,2-5-506,-1-9 1,3 1-603,4 12 1,4 5-1869,15-19 3287,12 38 0,-7 13 0,-2 5 0</inkml:trace>
  <inkml:trace contextRef="#ctx0" brushRef="#br0" timeOffset="108581.27">7358 797 18474,'-6'-5'1837,"-42"-2"-1501,22 9-336,-8 5 0,2 5-526,10 22-214,2 4-582,39-1 89,13-25 1054,14-6 291,-8-12 280,-13-4-168,-16 2-224,-2 4-1176,0 2 1176,7 2 0,-8 0 0,4 0 0</inkml:trace>
  <inkml:trace contextRef="#ctx0" brushRef="#br0" timeOffset="108814.27">7863 797 21712,'-40'33'-1793,"18"-11"1064,40 13-335,17-21-1239,-3-9 1,3-5 2302,4-10 0,-1-2 0,22 3 0,-15-16 0</inkml:trace>
  <inkml:trace contextRef="#ctx0" brushRef="#br0" timeOffset="108947.27">8166 660 13924,'-1'-36'3507,"0"0"0,-1-22-3058,-3 40-651,-1 14 225,-5 45-225,6-7 0,1 4-386,0 2 0,1 2-343,5 3 1,2-1-3709,5 8 4639,5-9 0,-6-21 0,-3-9 0</inkml:trace>
  <inkml:trace contextRef="#ctx0" brushRef="#br0" timeOffset="109097.27">8012 742 16826,'42'-10'-2958,"0"0"0,14 0 0,-3 3 2958,10 7 0,-3-1 0,-36 1 0</inkml:trace>
  <inkml:trace contextRef="#ctx0" brushRef="#br0" timeOffset="109429.27">8405 704 20602,'-20'10'0,"6"10"-605,21 20 314,5-10 224,12-14 67,0-13 179,6-15 706,-11-13-280,-2-5-56,-14-6-67,-3 12-314,-2 5-44,0 4-147,-1 4-179,5 6-347,21 1 56,0 4 90,16 0-225,-12 0-156,-6 1-594,-8 1-336,-7 6-3698,-6 0 5412,-1 3 0,-1-6 0,1-1 0</inkml:trace>
  <inkml:trace contextRef="#ctx0" brushRef="#br0" timeOffset="109663.27">9050 595 22631,'-7'-54'694,"-2"11"-772,2 35-68,2 11 79,2 13-213,3 13-494,9 30-72,-2-27 1,0 1-982,3 5 1,-5-2-2757,-19 20 4583,-17-27 0,-3-15 0,7-13 0</inkml:trace>
  <inkml:trace contextRef="#ctx0" brushRef="#br0" timeOffset="109947.27">4067 1195 18059,'57'-1'535,"-1"0"0,-10 0 0,1 1 0,8-1-386,-4 0 1,6 0-1,5 1 1,2-1-1,0 0 1,-3 0-1244,5 1 0,-2-1 0,1 1 0,1-1 0,5 1 1105,-13 0 0,4 0 0,2 0 0,1 0 1,0 0-1,0 0 0,-1 1 0,-2-1-162,1 1 0,-2 0 1,0 0-1,-1 0 1,0 1-1,0-1 0,2 1 151,3-1 0,0 1 0,1 0 0,0 0 0,0 0 0,0 0 0,1 0-57,-9 0 1,0 0 0,1 0 0,-1 0-1,1 0 1,-1 1 0,0-1 0,0 0-113,7 1 1,0-1 0,0 1 0,0-1 0,-1 0 0,0 1 0,-1-1-149,-5 0 0,0 0 0,0-1 0,-1 1 0,-1 0 0,1-1 1,1 0 316,1 0 0,2-1 0,0 0 0,-1-1 0,-2 1 0,-3 0 0,-4 0 0,20 0 0,-8 1 0,-1-2 0,-1-1 0,0-1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2:34:42.7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16386 4312 15930,'55'-3'114,"-1"-1"0,1 1 1,7-3-1,2-1 1,2-2-96,-12 0 1,1-2-1,2-1 1,1 1-1112,-7 0 0,2 0 1,1-1-1,1 1 0,0 0 1132,3-1 0,1 0 1,1 0-1,0 0 1,-1 0-32,1 1 0,0 0 0,-1-1 0,0 2 0,0 0-225,-3 0 1,-1 1-1,1 0 1,-2 1-1,0 1 216,6-1 0,0 2 0,-1-1 0,-3 2 173,7 0 1,-3 1-1,-4 1-184,9 0 0,-8 3-54,6 5 65,-40 4 2049,-65 10-1959,-19-6-85,20-5 1,0-2-140,-16-3-1256,27-3 281,23 0 1109,2 0 0,4 0 0,-1 0 0</inkml:trace>
  <inkml:trace contextRef="#ctx0" brushRef="#br0" timeOffset="1018">11295 12189 11213,'0'5'2196,"0"-2"-526,0-3-819,57 12-504,-13-18 1,8-5-290,-3 3 1,7 1 0,4-2 0,2-2-514,-12-1 1,3-1 0,1-1 0,1-1 0,1 0 0,0 0 441,-2 1 0,1 0 0,1-1 1,0 1-1,1-1 0,-1 1 1,-1 1-20,7-2 0,0 1 0,0 0 1,-1 0-1,-3 1 0,-2 1 29,9-2 0,-3 1 1,-4 1-1,-6 3 59,22-5 0,-30 14 985,-56 19 180,-29 3-885,-13 3-78,10-11-101,31-11-359,7-3 530,6 4-4317,13 8 3989,-2-1 0,3 0 0,-7-6 0</inkml:trace>
  <inkml:trace contextRef="#ctx0" brushRef="#br0" timeOffset="2387">18109 18296 18899,'59'-3'196,"-1"-1"1,0 1 0,-8-1 0,1 0 0,3 0 0,2-1 0,2 0-188,-5 0 1,4 0 0,2 0-1,0 0 1,1 0 0,0-1 0,-3 1-774,6-1 0,-2 0 0,-1-1 0,1 1 0,1-1 0,3 0 750,-8 0 0,2 0 0,2-1 0,0 0 0,0 0 0,-1 0 0,-2 1 0,-3 0-116,13-2 0,-4 1 0,-2 0 0,0 1 1,0-1-187,1 1 0,2-1 0,-2 1 0,-3 0 0,-4 1-28,5-1 0,-5 1 0,-11 2 778,7 3-2776,-68 3 2342,-10 1 0,6-1 0,1 0 0</inkml:trace>
  <inkml:trace contextRef="#ctx0" brushRef="#br0" timeOffset="21167">22872 4557 8635,'0'0'0</inkml:trace>
  <inkml:trace contextRef="#ctx0" brushRef="#br0" timeOffset="22333">25151 18230 10518,'5'3'-134,"-1"-1"1019,-4-2-291,-3 38 33,0-25 168,-3 29 180,2-36 504,2 1-750,8-2 111,14 1-291,22-3-392,17-2 0,14-4-676,-21-2 0,4-2 0,4-1 1,3 0 514,-8 2 0,4 0 0,3 0 1,1-1-1,0 1 0,1-1-1,-6 0 0,3 0 0,0 0 1,0-1-1,0 1 0,-2 0 1,-1 1-439,0 0 1,0-1 0,-2 2 0,-1-1 0,-1 1 0,-1 0 442,16 0 0,0 1 0,-5 1 0,-8 0-180,3 2 1,-8 0-634,-14 0 1,-6 1-1361,1 2 2173,-41-2 0,-17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3:34:44.4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8722 3080 16692,'-36'30'392,"0"0"0,2 2 0,3 2-330,10 0 0,3 3-833,2 1 0,3 1 777,3 0 0,3-1 66,4-2 1,3-2-111,17 26 94,12-15 360,16-13-405,11-16 56,6-11-50,-29-10 0,0-7 380,11-11 1,-3-9 196,-10-8 0,-3-5-404,0 1 1,-5-2-152,-13 2 0,-11-1-22,-18 0 1,-8 2-310,5 9 0,-4 0-66,-13-10 0,-3 3-387,10 14 0,-1 4-1827,-7 4 1,1 4 2686,-10 10 1,4 1-1,35 16 1</inkml:trace>
  <inkml:trace contextRef="#ctx0" brushRef="#br0" timeOffset="750">16582 2700 15896,'3'-5'1031,"7"64"-852,-2-5-619,-1 0 0,1 4 440,-1-14 0,-1-2-594,1 0 0,-1 0-1630,1-4 0,-1-2 2224,6 28 0,-6-31 0,-2-11 0</inkml:trace>
  <inkml:trace contextRef="#ctx0" brushRef="#br0" timeOffset="1633">23188 2744 18686,'44'-19'97,"-1"0"0,3 1 1,0 5-76,-8 7 0,2 5-22,18 0 0,0 9-62,-15 11 1,-3 5 61,2-3 0,-9 6-177,-22 10 0,-13 3 205,-8-7 0,-7-2 187,-15 9 1,-3-1-20,8-11 1,2 0-119,-17 23-392,71-32-190,15-17 0,9-6-169,4 1 1,2-1-731,-10-1 0,3 0 0,-2-1 1403,15-2 0,-5 0 0,-22 3 0,-4 1 0,26-3 0</inkml:trace>
  <inkml:trace contextRef="#ctx0" brushRef="#br0" timeOffset="2317">29409 2310 17745,'-5'3'1939,"1"0"-1189,18-50-447,0 25-270,2-9 1,3 2-34,17 8-11,6 6 11,4 7-146,11 23-1098,-16 31 857,-26-10 1,-6 3 386,-9-2 0,-8-1 0,-8 0 0,-4-4 146,-21 3 459,-9-5-369,21-15-169,8-4-56,30-9-11,15 2 0,12 4-11,6 5-12,1 8-156,7 21-281,-20 6 438,-15 10 67,-27-17-45,-25-14-291,-5-18-4625,5-9 1,-2-2 4596,-22-7 1,4 0 0,30 2 0</inkml:trace>
  <inkml:trace contextRef="#ctx0" brushRef="#br0" timeOffset="3302">7763 4748 13285,'40'-13'456,"1"0"1,6 1 0,6 0 0,3 1-298,0 3 1,4 1 0,2 0 0,0 0-917,-10 1 0,-1 0 1,2 0-1,3 0 0,4 1 816,-4 1 0,4 1 0,2 0 0,3 0 0,2 0 0,0 1 0,0 0 0,0 0-248,-4 0 1,0 1 0,0 0-1,0 0 1,1 0 0,2 1-1,1-1 1,1 1 0,3-1 208,-13 1 0,2-1 0,2 1 0,1-1 0,1 1 0,0 0 0,2-1 0,-1 1 0,1 0 0,0 0 0,-1 0 0,0 0 0,-2 0 0,0 0-70,5 0 0,-1 0 0,-1 0 1,1 1-1,-2-1 0,1 0 0,0 1 1,-1-1-1,1 1 0,1-1 0,-1 1 1,2-1 52,-3 1 0,1-1 1,1 0-1,1 1 1,-1-1-1,1 1 1,0-1-1,-1 1 1,0-1-1,-1 1 0,-1-1 1,-1 1-1,-1-1-99,2 1 0,-1-1 0,-2 1 0,0 0 0,-1-1 0,0 1 0,-1 0 0,1-1 0,0 1 0,1 0 0,0-1 106,3 1 0,0-1 0,0 1 1,1-1-1,0 1 0,0-1 0,0 1 1,0-1-1,1 0 0,0 1 0,0-1-35,-4 0 0,0 1 0,-1-1 0,0 0 0,1 0 0,0 0 1,0 1-1,2-1 0,1 0 0,1 0 0,2 0 0,1 0 30,-12 0 0,0 0 1,2 0-1,0 0 0,2 1 1,0-1-1,1 0 0,1 0 1,0 0-1,1 0 0,1 0 1,-1 0-1,1 0 0,0 0 1,1 0-1,-1-1 0,0 1 1,1 0-1,-2 0-5,-1 0 0,1 0 0,-1 0 0,1 0 0,0-1 0,1 1 0,-1 0 0,1 0 0,0 0 0,0-1 0,1 1 0,-1 0 0,1 0 0,-1-1 0,1 1 0,-1 0 0,1 0 0,-1-1 0,1 1 0,-1 0 0,0 0 2,-2 0 0,0 0 0,-1 0 0,1-1 0,0 1 0,0 0 0,0 0 0,0 0 0,0 0 0,0 0 0,0 0 0,0 0 0,0 0 0,0 0 0,-1 0 1,1 0-1,0 0 0,0 0 0,-1-1 0,1 1 0,-1 0 0,0 0-2,2 0 0,1 0 0,-1 0 0,1-1 0,1 1 0,-1 0 0,0 0 0,0 0 0,0-1 0,0 1 0,-1 0 0,1 0 0,-2-1 0,1 1 0,-1 0 0,-1 0 0,-1 0 0,0-1 0,-1 1 0,-1 0 0,0 0-2,8 0 1,-1 0-1,-1 0 1,-1 0-1,-1 0 1,-1-1-1,-1 1 1,0 0-1,0 0 1,0 0-1,0 0 1,0 1-1,0-1 1,1 0-1,0 0-3,0 0 1,1 0-1,0 1 1,-1-1-1,1 0 1,0 1 0,0-1-1,-1 0 1,1 1-1,0-1 1,-1 1 0,1-1-1,0 1 1,-1-1-1,1 1-8,0-1 0,-1 1 1,1-1-1,0 1 0,0-1 1,-1 1-1,1-1 0,0 1 1,-1 0-1,1-1 0,0 1 1,-1 0-1,1 0 1,-1-1-1,1 1-5,-1 0 0,-1 0 0,1 0 0,0 0 0,0 1 0,0-1 0,0 0 0,-1 0 0,1 0 1,0 1-1,-1-1 0,1 0 0,-1 1 0,0-1 0,1 0-31,2 1 1,0-1 0,0 1 0,-1-1 0,0 0 0,0 1 0,1-1 0,-1 1 0,1-1 0,1 1 0,0 0 0,1 0 0,2 0 0,0 0-49,-9-1 1,1 1 0,1 0 0,1 0 0,1 0 0,0 0 0,0 0 0,1 0 0,0 0 0,1 1 0,0-1 0,-1 0 0,1 1 0,0-1-1,-1 0 1,1 1 0,-2-1 0,1 0 0,-1 1 96,1-1 0,2 1 0,-1-1 0,0 1 0,1-1 0,0 1 0,-1 0 0,0-1 0,1 1 0,-2 0 0,1-1 0,-1 1 0,-1 0 0,0-1 0,-1 1 0,-1-1 0,0 1 0,-2-1 0,11 1 0,-1 0 0,0 0 0,-1-1 0,-1 1 0,0 0 0,-2-1 0,0 1 0,-1 0 0,-1-1 0,-2 1 0,0 0 0,-1-1 0,5 1 0,0 1 0,0-1 0,1 0 0,-1 0 0,0 0 0,0 1 0,0-1 0,1 0 0</inkml:trace>
  <inkml:trace contextRef="#ctx0" brushRef="#br0" timeOffset="4568">2789 6626 18586,'12'-52'-12,"9"11"-21,15 35-12,9 7-22,-1 17-90,-5 12-11,-14 20-225,-12 10 416,-18 7-18,-1-32 1,-2-1 33,-3-2 0,-2 0-39,-10 24 97,7-12-209,8-12-874,10-12-986,12-9-1311,13-9 3283,15-14 0,-16 8 0,-3-8 0</inkml:trace>
  <inkml:trace contextRef="#ctx0" brushRef="#br0" timeOffset="4834">3413 6750 18070,'-35'15'280,"-1"-1"0,-21 15-436,44 6-1212,33-9 898,6-2 358,26-19 117,-18-17 1,-1-5 28,15-9 16,-15-3 1,-4-1 733,-9-7-1143,-21 4-1254,-17 20-1480,-17 24 3093,6 5 0,12 0 0,6-5 0</inkml:trace>
  <inkml:trace contextRef="#ctx0" brushRef="#br0" timeOffset="5119">3939 6590 17902,'-37'30'186,"0"0"1,4-4 0,7 2-164,9 22 33,35-17-34,9-5 34,27-28-23,-20-17 1,-2-5 45,15-13-29,-17 4 1,-5-1 229,-7 0-1849,-24 5-2487,-11 16 4056,-17 15 0,18-2 0,4 4 0</inkml:trace>
  <inkml:trace contextRef="#ctx0" brushRef="#br0" timeOffset="5484">4740 6302 18933,'-50'-3'343,"0"1"1,2 3 0,4 3-311,-19 11-16,30 1 0,4 3-73,-4 18-11,19-4-12,37-11 12,20-16 67,11-8 0,6-9 5,-17-3 1,1-3 0,-8 2 0,0 0 55,0-2 1,-4 6 128,1 13-78,-25 28-11,-8 29-79,-1-4 1,2 6-1194,7 2 0,5 0-2079,2-15 1,2 1-1,3-5 3250,5 7 0,4-9 0,-3-16 0,-1-7 0,-3-8 0</inkml:trace>
  <inkml:trace contextRef="#ctx0" brushRef="#br0" timeOffset="6383">3197 9315 18440,'5'-37'526,"0"0"1,18-17-718,16 35-817,4 68 599,-27-18 0,-3 3-107,-3 16 0,-4 1 516,-6-12 0,-3 0 118,-4 8 0,-3 0 128,2-10 0,-1-1-201,-9 28 111,9-33-33,11-24 11,27-17-1321,27-23-2287,-14 9 1,2 0 3473,-3-1 0,-3 1 0,15-8 0,-32 21 0</inkml:trace>
  <inkml:trace contextRef="#ctx0" brushRef="#br0" timeOffset="6666">3788 9379 20860,'-31'22'63,"-1"0"1,3 5 0,7 2-894,17 15 405,11-5 134,18-20 122,3-17 113,12-28 101,-14 0 280,2-29 22,-17 9-111,-4-4 167,-3-8-403,-7 25-34,-4 2-268,-6 28-3239,-11 37 3541,11-1 0,-4 6 0,15-16 0</inkml:trace>
  <inkml:trace contextRef="#ctx0" brushRef="#br0" timeOffset="6836">4136 9204 17577,'0'47'-785,"0"-1"1,3 3 0,2-1-421,0-8 1,2-1 1204,3-2 0,1-6 0,1-7 0,-1-9 0</inkml:trace>
  <inkml:trace contextRef="#ctx0" brushRef="#br0" timeOffset="7150">4708 9320 20445,'-18'30'-431,"-1"-1"0,0 17-141,52-40 381,4-17 1,5-7 296,5-7 1,0-5 145,0 0 0,-3-3 118,-6-3 0,-8 1 168,-11-5-79,-35 4-470,-29 20-544,10 20 1,1 9-2404,2 8 0,4 6 2958,5 2 0,7 2 0,5 13 0,11-25 0</inkml:trace>
  <inkml:trace contextRef="#ctx0" brushRef="#br0" timeOffset="7700">3307 11932 17409,'25'-32'104,"0"1"1,15 1-1,3 12-177,-3 24 1,-2 9-533,1-1 0,-5 5 588,-7 13 1,-10 5 16,-15-3 0,-7 0 537,-3 2 1,-5-1-79,-3-1 1,-5 0 285,-12 10 0,-1-1-532,6-10 0,1-1-239,0-1 0,6-3-478,14-3-378,35-25-418,22-13-1126,2-2 0,3-3 2376,-11 3 1,-2-1-1,3 1 1,-5 1 0,-3 2-1</inkml:trace>
  <inkml:trace contextRef="#ctx0" brushRef="#br0" timeOffset="7967">4139 12037 20647,'-30'25'33,"0"-1"1,-15 22-1255,44 1 78,34-20 1031,17-23 403,-15-19 1,-2-7-52,-7 1 1,-3-4 566,7-30-235,-23 23-483,-9 7-89,-11 8-1613,-24 11-5513,-1 28 7126,2-4 0,16 10 0,16-18 0</inkml:trace>
  <inkml:trace contextRef="#ctx0" brushRef="#br0" timeOffset="8167">4702 11849 20244,'-15'32'196,"-1"0"0,-8 30-2325,42 0 2129,3-34 0,1-3 0,7 18 0,8-21 0</inkml:trace>
  <inkml:trace contextRef="#ctx0" brushRef="#br0" timeOffset="8351">5110 11778 21476,'2'66'-2132,"1"-1"0,2-17 1,2 0-1,1-1 2132,1 16 0,2-4 0,0-14 0,-1-6 0,1-1 0</inkml:trace>
  <inkml:trace contextRef="#ctx0" brushRef="#br0" timeOffset="8916">3462 14478 17364,'-4'-43'601,"1"0"0,-1-1 1,2 2-445,6 7 0,3 1-56,5-10 0,6 3-152,5 11 1,5 9-102,6 9 1,0 11-319,18 35-104,-29 3 1,-7 6 539,-8-3 0,-5 2 34,-1 1 0,-3-1 6,-3-1 0,-4 0 96,-6 11 0,-2-1-7,1-8 1,1-2-91,1 1 1,4-3 5,11 3-11,22-26-33,14-18-847,-3-3 1,3-2-2449,2 0 0,0 0 3328,2-4 0,-3 1 0,12-1 0,-32 4 0</inkml:trace>
  <inkml:trace contextRef="#ctx0" brushRef="#br0" timeOffset="9199">4230 14406 18910,'-26'38'138,"0"0"0,1 5 1,14-4-1013,45-2 593,-4-22 1,5-10 476,15-19 1,0-12 111,-6 1 0,-4-3 73,-1-9 0,-6-1 11,-4-13-33,-19-1-460,-39 20-291,-4 5-303,-27 32-695,17 16 1390,-5 24 0,24-20 0,2 4 0</inkml:trace>
  <inkml:trace contextRef="#ctx0" brushRef="#br0" timeOffset="9400">4911 14193 21028,'-8'52'-213,"0"-1"0,11-3 0,3-3 0,-6-10 1,2-3-1,18 9 0</inkml:trace>
  <inkml:trace contextRef="#ctx0" brushRef="#br0" timeOffset="9686">5392 14116 22866,'10'-34'207,"1"0"0,17-21-1137,29 39 180,-10 12-24,10 18-234,-32 16 857,-17 5 0,-8 7 834,-11 3 0,-4 2-324,3 1 0,-1-1-258,-9-4 1,1-4 100,1 5-101,12-8-426,50-19-1732,1-14 1,5-6-2860,6-3 1,2-4 4666,-11 1 0,0-2 0,-5 1 0,15-5 0,-13 2 0</inkml:trace>
  <inkml:trace contextRef="#ctx0" brushRef="#br0" timeOffset="13017">8137 6466 13499,'-8'-10'884,"2"2"-704,5 8 1927,1 0-2074,-2 0 1,1 1-23,-1 6 34,2 2-45,0 8 45,3 11 22,6 11-56,1 3 45,3 6-56,-3-9 61,-2-8 1,-1 4-51,-1 5 1,0 3-1,2 14 0,-1 3-11,-2-15 0,-1 1 0,1-1-823,0 11 0,1 0 823,0 1 0,1-2 0,-1-13 0,0 1-230,-1-2 1,1 4 0,-1 1 229,-1 5 0,0 1 0,0 3-3,0-4 0,0 4 1,0 0-1,-1-3-415,1 8 0,-1-3 1,1 0 405,1 1 1,0-1 0,1-3 11,1 4 0,2 0-153,1-5 1,2 4 0,1 0 152,0 0 0,0 1 0,1 3 2,0-4 1,0 4 0,0 0 0,0-3-88,0 5 1,0-2-1,-1 0 88,1 1 1,-1 1 0,-2-4 14,-4-13 1,0-2 0,-1-1 29,0 2 1,-1 0 0,1 0-5,-1 0 1,0 0 0,-1-1 26,1 23 0,0-2-15,0-1 0,-1 2-23,1-4 1,-1 3 0,1-3-69,-2-12 1,1-2-1,0 2 53,1 14 1,1 3 0,-1-3 11,-1-15 0,0-3 1,1 0-9,-1 1 0,0-1 1,1-1-28,-1 1 0,0-1 0,1 3 23,2 12 1,2 3 0,-1 1-4,1 1 0,0 0 0,1 2-51,0-5 1,0 2 0,1 0-1,-1-3 36,0 4 0,1-2 0,0-2 4,-1 0 0,0 0 0,0-5-329,-1 5 0,-1-3 336,0 1 1,0 0 110,-2-2 0,0-1-100,0-1 1,-1-1 51,0-2 0,0 1-48,-1-7 0,-1 3 1,0 1 6,1 1 1,-1 1 0,0-1-31,0 0 1,0 0 0,-1 0 315,0-3 0,0 0 0,0-4-314,0 3 1,-1-1 5,1 15 0,0 1 521,-1 0 1,1 3-526,0-14 1,0 3 0,0-3-3,0 9 1,0-2-6,1-2 0,0-4 5,-1-16 1,0-3 11,-1 2 0,1-2 50,2 28 1261,-2-6-1205,1-8 439,0-1-494,1-17 782,0-7-783,1-15 583,-4-7-157,0 0-482,-1 3 12,0 8-23,0 2-673,0 3-1041,-2-5-2948,0-6 4662,-5-6 0,4 0 0,-1-1 0</inkml:trace>
  <inkml:trace contextRef="#ctx0" brushRef="#br0" timeOffset="14732">1838 963 18194,'41'-21'0,"0"1"0,-3 12 0,-5 13 22,-13 20 0,-6 9 6,-3-1 0,-5 1-11,-7 2 0,-4-2 17,-4 4-34,-2-10 78,6-14 23,2-6-191,19-7 79,1 4-45,15 6 0,-8 5 0,-5 5 56,-8 0 123,-20 7-257,-25-1-1077,-3-4-2576,-14-7 3787,15-13 0,16-3 0,5 0 0</inkml:trace>
  <inkml:trace contextRef="#ctx0" brushRef="#br0" timeOffset="14983">2156 816 20613,'37'49'-560,"0"1"0,-13-10 0,-2 2 0,-1 4 176,-3 0 0,1 3 0,-3 2 1,-2-3-999,-1 6 0,-4-2 0,-5 0 1106,-5-3 0,-4 0 0,-3-5-414,-6 2 1,-2-5-70,-1-3 0,0-2 759,1-5 0,1-3 0,-2 3 0,4-13 0</inkml:trace>
  <inkml:trace contextRef="#ctx0" brushRef="#br0" timeOffset="15417">3528 952 19941,'-39'-13'160,"0"1"1,1 5 0,0 9-38,-1 29 0,3 13-106,4 3 0,5 5-73,7-11 0,2 2 0,8-1-1104,14 13 1,10-4 341,4-16 0,6-6-314,12-10 0,4-7-980,-6-7 0,0-4 2112,2-6 0,-2-1 0,6 4 0,-9-9 0</inkml:trace>
  <inkml:trace contextRef="#ctx0" brushRef="#br0" timeOffset="15800">3750 1261 19403,'-41'14'0,"0"0"0,-20 11-437,65-8 303,10-8 134,14-7-11,-1-3 11,0-2 0,1-1-762,19 1 425,-10 0-267,16 0-797,-14-3-1378,8-8-314,-18-7 5167,-4-17-685,-24-1-202,-9-11 13,-4 7 435,1 0-133,2 7-146,3 10-707,0 12-705,4 14 45,5 38 11,6 4-34,-2-7 1,1 1-751,11 20-1984,-4-22 0,3-1 2768,12 9 0,-3-4 0,-13-29 0</inkml:trace>
  <inkml:trace contextRef="#ctx0" brushRef="#br0" timeOffset="16050">4406 930 19022,'0'-38'157,"0"1"0,18-22-571,20 42-438,3 15-829,-18 17 1681,-9 31 0,-6-22 0,-6 14 0</inkml:trace>
  <inkml:trace contextRef="#ctx0" brushRef="#br0" timeOffset="16169">4437 1134 16131,'-2'3'3306,"1"0"-3138,38-22-224,-6 5-448,3 0 0,1 0-3093,24 0 3597,5 3 0,-27 7 0,-6 0 0</inkml:trace>
  <inkml:trace contextRef="#ctx0" brushRef="#br0" timeOffset="17316">5756 725 17151,'7'65'168,"1"0"0,-3-13 0,-1 1 0,0 2-579,3 10 1,1 2-1,-1-2-1118,-2-11 0,-1-2 0,1-2 1008,0 17 0,0-9-5,0-4 2289,-3-18 916,-18-34-1581,-9-41-1031,-8-11 84,15 13 0,3-1-207,-3-17-1322,9-8-3149,34 11 4527,2 8 0,6 21 0,-15 17 0</inkml:trace>
  <inkml:trace contextRef="#ctx0" brushRef="#br0" timeOffset="17750">6160 1051 19168,'-14'31'-605,"1"0"0,7 14 605,57-44 34,-3-13 190,1-14 414,-22 1 69,-8 0-35,-9 4 314,-6 2-762,-9 10-247,-3 2-77,-4 7-203,2 4-1356,6 4 371,18-1 492,14-6 763,7-10 33,4-10 470,-12-7 393,-5 4-157,-3 1 717,-8 9-1401,-4 13-22,0 28-22,-3 2-1109,4 21-1435,3-14 2566,21 7 0,-19-23 0,12 1 0</inkml:trace>
  <inkml:trace contextRef="#ctx0" brushRef="#br0" timeOffset="18169">7252 791 14989,'0'-4'3653,"0"1"-3418,0 3 505,0 80-640,2-45 1,2 3-84,2 17 0,1 1-6,4-17 0,3-6 34,17 0 67,27-12 22,6-23-61,-25-12 0,-3-9-45,-7-10 0,-7-6 11,-5 1 0,-5-2-39,-8 0 0,-4 0 23,-9-14-23,-4 10-112,-5 12-1098,-8 12-3003,4 37-2533,4 6 6746,8 24 0,9-24 0,1-7 0</inkml:trace>
  <inkml:trace contextRef="#ctx0" brushRef="#br0" timeOffset="18536">7741 798 18227,'5'50'-507,"1"-1"0,-1 0 0,6 19 0,3-6 507,4-20 0,0-5 0,3 7 0,5-26 0</inkml:trace>
  <inkml:trace contextRef="#ctx0" brushRef="#br0" timeOffset="18771">8111 831 19459,'0'50'48,"1"0"1,-1-4 0,2 0-184,2-6 1,1 0-1244,1-3 0,0 0-426,-1-2 0,1-3 1804,5 14 0,-8-33 0,-1-7 0</inkml:trace>
  <inkml:trace contextRef="#ctx0" brushRef="#br0" timeOffset="18934">8059 1145 20255,'-3'-5'1333,"1"0"-1938,48-21-784,-11 16 179,2-5 0,1 0-2746,13 9 3956,-5 2 0,-20 1 0,-8 1 0</inkml:trace>
  <inkml:trace contextRef="#ctx0" brushRef="#br0" timeOffset="19068">8415 1035 13308,'10'18'0,"-1"-3"0</inkml:trace>
  <inkml:trace contextRef="#ctx0" brushRef="#br0" timeOffset="19216">8380 888 14003,'0'0'0</inkml:trace>
  <inkml:trace contextRef="#ctx0" brushRef="#br0" timeOffset="19585">8667 1079 21656,'-3'-59'952,"3"-5"-940,4 35-12,3-3-91,0 21-458,9 10-123,7 24-661,11 14 638,-2 5 258,-1-5 280,-11-18 157,-4-9 34,-2-4 683,-5-5 0,2-11 236,10-19-382,3-11-392,1 2-179,-6 11-33,-10 20-23,3 18-987,1 17-2520,17 20 124,4-3 3439,13-4 0,-22-27 0,-3-6 0</inkml:trace>
  <inkml:trace contextRef="#ctx0" brushRef="#br0" timeOffset="19933">9490 994 22428,'3'-18'-1097,"4"4"1007,41 16-11,-4 0-112,4-7-22,1-4 156,6-16 203,-23-18 88,-4-2-99,-27-10 44,-5 13 582,-3-1-403,-1 20-381,-4 21 23,3 25-370,1 24-269,4 5-482,5 3-683,7-2-2264,6-4 4090,3-8 0,-6-18 0,-5-8 0</inkml:trace>
  <inkml:trace contextRef="#ctx0" brushRef="#br0" timeOffset="20233">9730 913 19852,'-7'-9'1568,"2"2"-1568,5 7-67,0 0-45,37-13-22,1 5 61,-2-3 0,4 0-62,-5 5 1,0-1-57,2 0 1,1-2-68,11-2 1,-2 0 257,11-6 168,0-2 425,-47 10 282,-22 2-416,-14 8-134,-14 24-281,7 21-413,12 6-460,28 2-1580,19-18-2308,28-7 4717,-16-16 0,1-2 0,7 0 0,-1-5 0</inkml:trace>
  <inkml:trace contextRef="#ctx0" brushRef="#br0" timeOffset="20867">11902 684 18294,'-42'6'616,"-1"-1"1,-1 9-1,1 6-577,4 12 0,4 4-840,6-3 1,5 3 805,6 2 1,6 0 475,10 9-1075,22-11-448,16-13-729,25-12 415,-26-7 1,5-4 1355,21-12 0,-2-2 0,0 7 0,-21-6 0,0 0 0</inkml:trace>
  <inkml:trace contextRef="#ctx0" brushRef="#br0" timeOffset="21033">12173 535 17678,'-6'-10'560,"1"3"-515,-16 62-22,16-7-23,0-6 0,-1 6 0,7-1-1833,13 8 0,7-2 892,-4 2 0,4-4 941,7-12 0,1-8 0,-5-10 0,-5-10 0</inkml:trace>
  <inkml:trace contextRef="#ctx0" brushRef="#br0" timeOffset="21601">12584 866 19605,'-43'0'160,"0"-1"1,5 2 0,8 2-307,21 5-661,5 11 382,14-4 436,2 0 101,8-8 90,-7-5-79,-3-2-22,-4 0-45,0 0-12,-1 0 12,3 0-56,1-2 12,-2-1 55,-2-4-11,-4-2-11,-9 3 157,-16 7-1,-12 27-178,2 0-23,7 18 11,19-15-11,9-4-134,13-7-718,34-7 656,-13-12 0,2-5 173,11-6 1,-1-3 22,-9 1 0,-4-2 22,18-19 236,-34 14 851,-10 7-985,-5 5-147,-11 17 12,5 2-11,-6 10-393,7-3-291,1-4-616,11-2 336,9-7-560,14-2-2443,9-3 3989,3-4 0,-19 2 0,-5-2 0</inkml:trace>
  <inkml:trace contextRef="#ctx0" brushRef="#br0" timeOffset="21717">13083 1015 16243,'-1'3'774,"0"0"-1088,1-3-2554,-10 40 2868,8-27 0,-8 28 0,10-39 0</inkml:trace>
  <inkml:trace contextRef="#ctx0" brushRef="#br0" timeOffset="21850">13108 814 15101,'0'0'0</inkml:trace>
  <inkml:trace contextRef="#ctx0" brushRef="#br0" timeOffset="22217">13402 1101 21980,'-4'-34'73,"-1"1"0,-1-25-73,4 35-11,2 5-56,2 7 11,5 4-168,15 6 33,12 19-346,2-3 390,2 16-65,-14-12-158,6-4 314,0-12 101,12-23 179,1-14-11,-10-3-124,-6 8-89,-18 20-78,-2 6 67,-1 7-34,6 19-3373,7 8-1153,6 0 4571,9-7 0,-16-18 0,-2-5 0</inkml:trace>
  <inkml:trace contextRef="#ctx0" brushRef="#br0" timeOffset="22438">14142 812 22866,'-1'55'-751,"6"-2"616,18-14-581,-8 18 189,-44-5-986,-1-20 0,-6-3-1406,-5-7 1,-3-4 2918,-6-3 0,3-3 0,8-4 0,8-3 0</inkml:trace>
  <inkml:trace contextRef="#ctx0" brushRef="#br0" timeOffset="22817">8786 1796 17174,'63'-11'258,"0"0"0,-1 0 1,1 0-1,-1 0 1,1 0-1,-1 0 1,-4 2-1,1 1 0,1-1 1,1 0-1,1 0 1,1 1-1,2-1 1,0 1-1,2 0 0,1-1-656,-9 2 0,2 0 0,1 1 0,2-1 0,0 0 0,1 0 1,1 0-1,0 1 0,0-1 0,0 1 0,-1 0 0,1-1 1,-2 1-1,0 1 402,1-1 0,-1 0 0,0 0 1,0 0-1,0 1 0,0-1 1,-1 1-1,1 0 0,-1-1 1,1 1-1,0 1 0,0-1 1,1 0-86,-3 1 0,1 0 0,0-1 0,1 1 0,1 0 0,-1 0 0,0 0 0,0 1 0,-1-1 0,-1 1 0,-1 0 0,-1 0 0,-2 0 0,-1 1 76,12-1 0,-1 1 0,-3 0 0,-1 0 0,-1 1 0,-1-1 0,-1 1 0,1 0 1,-1 0-81,4-1 1,-1 1-1,0 0 1,-1 0 0,0 0-1,-1 1 1,-1-1 0,-1 1-41,1-1 0,-1 1 0,0 0 0,-2 0 0,0 0 0,-1 0 0,0 1-1217,4 1 1,0 0 0,0 0 0,-3 0 0,-2 0 0,-5 0 1341,13 0 0,-6 0 0,-3 1 0,-3 1 0,-1 0 0,-19 0 0,-24-2 0</inkml:trace>
  <inkml:trace contextRef="#ctx0" brushRef="#br0" timeOffset="39150">8255 6466 15101,'58'-10'784,"-9"1"-381,-17 4-201,-6 0-56,13 0 44,-3-1-22,10 2-44,11-1-74,-24 2 0,1 1-197,4-1 1,3 1 183,1-1 0,4-1 1,1 0-20,8 0 1,3 0 0,0 0-630,1-1 1,1 1 0,0-1 606,5 0 0,1 0 1,-3-1 3,-13 1 0,-1 0 0,3-1 2,4 1 1,3-1 0,3 1 0,0-1-1,2 1 1,0 0 0,2 0 0,3 0-2,-12 1 1,2 1 0,2-1 0,1 0 0,-2 1 0,-2 0-465,1 0 0,-2 0 0,0 1 0,-1 0 0,1-1 463,1 1 0,0-1 0,0 1 0,-1-1 0,-2 0 0,0 1 0,-2-1 0,0 0 0,0 0 0,3 0 0,1 0 0,-1-1 0,2 1 0,0-1 0,1 0 0,1 0 0,4-1 3,-5 0 1,3 1 0,3-2 0,1 1 0,1 0 0,0-1-3,-6 1 1,0 0-1,1-1 1,0 1 0,1-1-1,2 1 1,2-1-2,-6 2 0,3-1 0,1 0 0,2-1 0,0 1 0,0 0 0,-2 1 0,0-1 0,-3 0-271,6 0 0,-1 1 0,-1-1 1,-1 0-1,-1 1 0,0 0 0,0 0 271,-2 1 0,1 0 0,0-1 0,-1 2 0,-1-1 0,-3 1 0,-1 0-154,2 0 0,-3 1 1,-2 1-1,2-1 0,3 0 154,-5 1 0,2-1 0,1 1 0,1 0 0,1 0 0,1-1 0,-2 1 1,2 0 1,0 0 0,0 0-1,0 0 1,1 0 0,2 0 0,1 0-61,-5 0 1,2 0 0,2 0 0,0 0 0,1 0 0,-1 0 0,0 0 0,-2 0 0,-2 0 64,5 0 0,-1 0 1,-1 0-1,-2-1 1,1 1-1,-1 0 1,0-1-26,-1 1 1,1 0-1,0-1 1,-1 1-1,-1 0 1,-2-1 0,-2 1 24,6-1 1,-3 0 0,-2 0-1,0 0 1,1 0 64,1 0 1,0 0 0,0 1 0,0-1 0,0 1-72,1-1 0,-1 1 0,0-1 0,1 1 0,-1-1 0,0 1 0,0 0 0,1 0 0,-1 0 0,0 0 4,-1 0 1,-1-1-1,1 1 1,1 0-1,3 1-4,-6-1 0,2 0 0,2 1 0,1-1 0,1 0 0,-1 1 0,0-1 0,1 1 0,1-1 0,-1 1 0,1 0 0,0-1 0,0 1 0,0 0-53,-1-1 1,1 1-1,0 0 1,0-1-1,0 1 1,-1 0-1,-1 0 54,7-1 1,0 1 0,-1 0 0,-1 0 0,-2-1 0,-3 1-2,8 0 0,-4-1 0,-1 1 0,4-1 76,-10 1 1,3-1 0,1 0 0,1 1 0,0-1-1,-1 0-78,0 0 0,0 0 0,0 0 1,0 1-1,1-1 0,1 0 3,-1 0 1,1 0 0,1 0-1,0 0 1,0 0 0,0 1-1,-3-1-1,5 0 0,0 0 0,-1-1 0,-1 1 0,-3 0 0,-1 1 0,11-1 0,-4 0 0,-2 1 0,-2 0 3,-8-1 0,-3 1 0,-1-1 0,-5 1-3,16 1 0,-6 0 583,0-1 0,-1 0-589,-2-1 1,1 1-12,1-2 1,0 0 16,2-1 0,3-2 11,-1-1 0,4-1 0,-1 0 81,-13 0 1,-1 0 0,3-1-97,13-1 0,4-1 1,-4 1-9,-16 1 1,-3 0 0,3-1 542,15-1 0,4-1 0,0-1-531,-16 3 0,0 0 0,1-1 0,2 1 0,10-2 0,2-1 0,0 1 0,-3 0 49,5-1 1,-3 2 0,-1-1-50,-3 0 0,-1 1 0,-4 1 0,6-1 0,-4 1 0,1-1 0,1 0 0,-2-1 0,4 1-218,-7 1 0,3 0 0,1 1 206,-4-1 1,0 1 0,2-1 14,10-1 1,2 1 0,-4-1-4,-16 3 0,-2 0 0,-2 0 0,14-2 0,-4 0 579,-18 3 1,0-1-591,11-2 0,2-2 33,0-1 0,1-1-28,12-2 1,1-2 27,-4 0 1,-3 1 5,-13 2 1,-3 2-29,-6 0 0,-3 2 1519,4-2-1497,-2 2 1112,4-1-1134,-3 2 0,4 1-6,13-3 0,3 0 6,3 0 0,1 0-438,7 0 0,0 1 398,-15 3 1,0 2-252,12 0 0,-1 0 253,-15 2 0,-4 1 111,-1 2 0,-8 1 1227,-16-1-1009,-25 3 35,-7-3-136,5 1 928,4-1-1130,2 1 875,4-1-874,-1-1-1,-1 0-21,-4 3-102,2 1-33,-3 5 68,1 0 77,-3 2 23,-4-2 23,-12 9-147,-6 1-100,-2 1 23,1 0-114,8-5-21,-8 7 280,-6 2 45,-20 6 11,6-7-202,-8-2 213,10-5-11,-3 3 11,0 0-11,19-3 0,-1 2 0,4-2 0,0 2 0,-7 6 0,0 1 0,-16 14-84,27-20 0,0 1-252,-17 11-57,9-7 1,-4 1 230,-3 2 0,-1 1-115,6-4 0,-2 1 1,1-1 276,-8 5 0,1 0 5,0 0 1,2-1-6,9-8 0,1-1 22,-2 2 1,-1 0-67,-1-1 1,-2 1 61,0-1 1,-3 2 0,-1 0-4,-3 3 0,-1 1 0,-2 1-741,5-2 1,-3 1 0,-1 1 0,4-2 732,-7 5 1,3-2 0,1 0-12,3-1 0,1 0 1,3-1-111,-3 1 0,0 0 110,5-2 1,-4 1-1,0 0 11,-3 2 1,-2 0 0,-2 1-98,3-2 1,-2 1 0,0 0 0,1-2 137,-5 3 1,2-1 0,0-1-19,1-1 0,0 0 0,2-2-19,-5 3 0,1-3-5,0 2 0,0-1-6,-1 1 0,0 0 0,0 0 0,0 0 0,1-1 0,-3 2-120,5-3 1,-4 2 0,0 1 122,-5 2 1,-2 0 0,1 0-4,0 1 0,0 1 0,0-1 375,0 0 0,-1 1 1,4-1-369,14-7 1,3-1-1,-3 1 12,-2 1 1,-1 1 0,-2 0-1,-1 1-14,0 1 1,-1 0 0,-1 0 0,-2 1 3,2 0 0,-3 0 0,-1 1 0,1-1 0,2-1-12,-3 1 0,3-1 0,0-1 0,0-1 3,1 1 0,-1 0 0,2-1 0,3-3 15,-1 1 0,3-3 0,-1 0-15,0 1 0,0 1 0,-1-1 0,1 0 0,0 0 0,0 1-4,-1 0 1,0-1-1,0 1 4,0-1 0,0 1 0,-3 0-140,0 1 1,-3 1 0,-2 1-1,0 0 140,-3 2 0,-1-1 0,0 1 0,-1 0-101,1 1 1,-1-1 0,1 0-1,0 1 104,1-2 0,0 1 0,2-1 0,2-2-3,1 1 0,2-1 0,-2 1-88,-1-1 0,-3 1 1,-1 1-1,0-1 99,-2 1 0,1-1 1,-2 1-1,-3 0-4,14-5 1,-3 1-1,-1-1 1,0 1-1,1-1 1,2-1-97,-13 5 0,3-1 1,1 0-1,0-1 89,0-1 0,1 1 0,1-1 0,2-2-233,-1 1 1,3-2-1,0 1 248,-3 1 0,0 0 0,-1 0 7,0 0 1,-1 0-1,-1 0 163,0 0 0,0-1 1,-1 1-186,1 0 0,0 1 0,-4 1 6,14-6 1,-2 2 0,-1 0 0,-2 1-1,1 0-9,-2 2 1,-1 1 0,0 0 0,-1 1 0,1-1-163,0 0 0,-1-1 1,1 1-1,-1 0 0,2 0 171,0 0 1,1 1 0,0-1 0,1 0 0,3-2-7,1 0 0,3-2 0,-1 0 0,-2 1 56,-3 1 0,-2 1 1,-2 1-1,-1 0 1,0 0-53,-2 1 1,0-1-1,-1 1 1,-1-1-1,-3 2-3,10-4 1,-2 0 0,-1 1-1,-1 0 1,0-1 0,2 0-1,2 0-40,-11 3 1,3-1-1,0-1 1,2 1-1,-1-1 39,1-1 0,1 0 0,0 0 0,1 0 0,4-2-11,1-1 0,3 0 0,2-1 0,-1 0 11,-1 0 0,1 1 0,0 0 0,0-1 2,0 1 1,0-1 0,-1 1 0,1-1 2,0 1 1,0-1 0,0 1-1,0-1-37,1 1 1,1-1 0,-1 1 0,-3 1 33,0 1 0,-3 1 1,0 1-1,-2 0 0,1 0-29,-1 0 0,-1 0 1,0 0-1,1 0 1,-1 0 26,1 0 0,0 1 0,0-1 0,0 1 0,1-2 2,3 0 0,0-1 0,0 0 1,2-1-1,3-1 46,-12 4 0,4-2 0,-3 2-43,2 0 1,-2 0 0,-2 1 0,0 0 5,0-1 0,1 0 0,-1 0 0,-3 1 73,5-2 1,-3 1 0,-1 1 0,1-1-1,3-1-79,-1 0 1,2-1 0,2 0 0,0-1 10,2-1 1,0 0 0,2 0 0,2-1-72,1 0 1,2 0 0,0 0 54,0 1 0,0-1 0,0 1 269,0 1 0,0 0 1,0 1-263,0 0 0,0 0 1,0 1-7,2-1 0,-1 1 1,-3 1 6,0 2 0,-3 2 1,-1 0-1,0 1-5,-1-1 0,0 0 0,-1 1 0,1-1 75,0 2 1,-1 0 0,1 0 0,1-2-79,3-1 0,0-1 0,2 0 0,4-2 0,2-1 0,3-1 0,-2 1 335,-9 6 0,-3 0 1,1 2-321,3-1 0,0 1 0,-1 1-4,5-4 0,-1 1 0,0 0 0,3-1 105,-3 1 1,4 0 0,-1-2-106,-16 10 0,3-2-6,17-10 1,2-2-6,0-2 0,0 0 256,4 0 1,0-1-235,2-1 1,1 0 1775,-20 13-1731,-5 7 90,18-9-124,4 0 465,19-13-498,11-9 1203,1-2-1158,0 0 702,1 1-736,0 1 23,0-1 11,-1 1 11,-1-2 0,-1-3-11,1 6-1,-1 5-32,3 5-12,0 0 0,1-3 0,1-8 134,3 0 326,2-3-326,1-3-67,2-5-67,-2-1 0,-1-3 0,-3 3-392,-1-1-1681,-2 2 2073,-2 1 0,1 2 0,-1 2 0</inkml:trace>
  <inkml:trace contextRef="#ctx0" brushRef="#br0" timeOffset="44916">15873 13785 20781,'-36'14'583,"7"-3"-527,29-11-44,10 0 44,13 0-23,24-7 56,-7 0 1,9-2 0,4 0-525,-2-1 0,3-1 1,4-1-1,2 0 444,-7 2 0,3-1 1,3-1-1,0 0 1,-1 1-1,-1 0-482,5-1 1,-1 0 0,0 0-1,-1 1 1,0-1 469,1 1 1,0-1 0,-1 1 0,-1 1 0,-5 0 2,12 0 0,-5 0 0,-2 2-204,-7 2 1,-2 1 0,-3 0-44,10-1 1,-7 4-2018,12 13-4391,-67 6 6978,-13 3 1,-18-4 0,19-12 0</inkml:trace>
  <inkml:trace contextRef="#ctx0" brushRef="#br0" timeOffset="45435">22424 13828 15101,'-3'-2'2778,"0"0"-2071,3 2 189,107-21-665,-51 11 1,6 1 0,2-2-1276,-5 1 1,2-1 0,2 0 0,2 0 1043,-8 2 0,2 0 0,1 0 0,-1 1 0,-2-1 2,4 1 1,-3 0 0,2 0 0,3 1-72,-10 1 0,3 0 0,2 0 1,1 1-1,-1-1 0,-1 2-306,6-1 1,-1 0 0,0 1 0,1 1 0,1-1 374,-2 0 0,2 0 0,2 0 0,-2 0 0,-3 1 0,-6 0 0,12 1 0,-7 0 0,-3 0 0,9-1 0,0 0 0</inkml:trace>
  <inkml:trace contextRef="#ctx0" brushRef="#br0" timeOffset="45984">28519 13541 19572,'53'5'360,"0"0"0,1 1 1,-2-4-1,2-1 1,2-1-1,-1 0-360,-1-2 0,1 0 0,0-1 0,1 0-715,4-1 1,2 0 0,-1-1 0,-3 2 714,1-1 0,-4 1 0,4-1-183,-4 2 1,4-1 0,0 0 0,0 1-365,-1-1 1,1 1 0,0-1 0,-1 1 145,-2-1 1,0 1-1,-1 0 1,-2-1-489,10 1 0,-1 0 0,-8 0-1912,-7-1 0,-5-1 2801,21-3 0,-33 3 0,-16-1 0</inkml:trace>
  <inkml:trace contextRef="#ctx0" brushRef="#br0" timeOffset="46651">23776 10511 18306,'59'-3'97,"1"0"0,-1 0 0,-6 0 0,1-1 0,2 1 0,0 0-1016,8-1 0,1 0 1,0 0-1,-2 1-1382,-9 0 0,-2 0 1,0 0-1,-3 1 2301,10-1 0,-3 2 0,-9-1 0,5 1 0,-20 0 0</inkml:trace>
  <inkml:trace contextRef="#ctx0" brushRef="#br0" timeOffset="47149">27993 10530 19214,'53'2'85,"-1"-1"0,0 1 1,5-3-1,2-1 0,4-1 9,-6-1 0,5-1 0,3-1 1,1 0-1,0 0-825,-7 0 0,0 0 0,1-1 0,1 1 0,0-1 0,1 0 732,-3 0 1,1 0 0,2 0-1,-1-1 1,0 1 0,-3 0-1,-2 1-1,6-1 0,-2 0 0,-2 1 0,-3-1 0,-4 1-11,12-2 0,-5 0 0,-12 1 808,-6-1-1929,-28 0-575,-31-3 1707,-45-6 0,31 8 0,-23-2 0</inkml:trace>
  <inkml:trace contextRef="#ctx0" brushRef="#br0" timeOffset="47917">28333 6767 15728,'-1'3'2213,"27"4"0,20-2-2008,-5-4 1,5-1-1,5-2-1505,9 0 0,8-2 0,2 0 0,-2-2 1314,-5 1 0,-1-2 0,1 0 0,0-1-14,-8-1 0,2-1 0,0 0 0,-2 0 0,-3 0 162,16-4 0,-5 1 1,2 0-172,-10 2 1,3 1-1,-2 0 1,-4 1 142,-3 0 0,-5 2 1,-1 1-107,16-1 0,-23 8 16,-43 9 24,-52 10-46,-1-5 2970,5-5-2981,16-3 1028,16-4-5711,16 2 4672,13-3 0,-2 1 0,4-3 0</inkml:trace>
  <inkml:trace contextRef="#ctx0" brushRef="#br0" timeOffset="50584">28217 6863 14260,'0'-4'2286,"0"0"-1714,-2 51-438,1-14-73,1 3 1,1 0-17,7 9 22,4-13 168,1-8 427,0-14 122,-2-8-201,1-15-281,0-12 1,1-15-247,1-9-45,1-4 23,7-10-236,-3 22 135,8 25 44,13 51-77,0 10-121,-13-15 1,3-2 142,21-1 111,-16-16 1,1-5 10,-2-11 1,0-4 61,0 0 1,-1-4-76,-3-8 1,-3-3 69,18-17-67,2 2-34,-4 11-179,-7 11 167,-16 24 336,5 8-313,-11 5 68,10-5 178,-6-10 246,-1-3-425,1-9 0,27-25-61,-10 9 0,3-1-17,1-1 0,1 1-192,6 3 0,-1 4 147,15 5-100,5 19-248,-13 19 236,6 7 179,-17-1 102,-13-15 55,-9-17 272,-13-15-226,3-12-113,5-15-107,4 12 1,4 2-185,26-10 10,3 18-514,-9 39-438,-13 27-1052,1 7-2379,3 3 4552,-3-1 0,-12-25 0,-8-8 0</inkml:trace>
  <inkml:trace contextRef="#ctx0" brushRef="#br0" timeOffset="51084">28241 8138 16927,'-5'0'2746,"1"0"-1660,4 0-660,39 15 56,22-6-1220,-5 0 0,10 0 794,-12-5 0,7-3 0,4-1 0,0 1-531,-6-1 1,1 1 0,1-1-1,1 1 1,-1-1 474,0 0 0,1 0 0,-1 0 0,1 0 0,-2 0 0,-2 0 0,0 0 0,-1 0 0,-3 0 0,-5 0-54,3 0 0,-5 0 1,-2 1-435,15 2 1,-7 1 196,0 3 381,-43 1-1014,-46-16 924,-15-2 0,18-3 0,14 5 0</inkml:trace>
  <inkml:trace contextRef="#ctx0" brushRef="#br0" timeOffset="71815">14280 12993 18496,'20'-58'218,"4"29"1,9 9-175,8 15 1,4 7-45,-1 0 0,0 4-6,1 3 1,-6 5 5,-2 21 39,-26-1 1,-9 5-24,-15 5 1,-6 1 0,2 0 0,-3-1-247,-11-1 1,-1-4 251,-8 4 136,2-5-125,16-16-44,13-5-23,22-14-190,16-6-324,12-7-271,7-4-649,6-7-918,2-3-1009,3-2 3481,-2-4 1,-25 14 0,-8 3 0</inkml:trace>
  <inkml:trace contextRef="#ctx0" brushRef="#br0" timeOffset="72016">14959 13023 18384,'2'41'39,"-1"-1"0,3 21-1899,6 1-2353,3-24 4213,4-6 0,-7-13 0,-1-8 0</inkml:trace>
  <inkml:trace contextRef="#ctx0" brushRef="#br0" timeOffset="72568">15282 12959 18093,'23'-53'336,"18"11"-370,3 45 57,2 25-12,-23 26 22,-26 1-10,-18 1 10,-5-23 12,-2-3-34,13-12-11,2-5 23,18-10-1,8-3 34,12 0-56,7 0-22,26 13-426,-5 10 257,-7 26 180,-33-4 11,-31 6-124,-12-15-2318,0-6 2442,9-7 0,9-12 0,6-6 0</inkml:trace>
  <inkml:trace contextRef="#ctx0" brushRef="#br0" timeOffset="72899">15960 13044 16311,'-33'28'362,"-1"1"0,5-2 1,7 0-352,14 10-22,19 4 22,26-18 123,22-14 325,-22-19 1,-2-8 44,-3-5 0,-4-3-189,6-25-248,-19 4-67,-18 15-706,-17 2-3586,-1 13 4292,0 3 0,8 14 0,13 0 0</inkml:trace>
  <inkml:trace contextRef="#ctx0" brushRef="#br0" timeOffset="73199">16300 12950 18149,'-20'32'162,"1"0"1,-8 23-163,44-31 0,16-8-6,5-8 0,6-6 45,2-9 1,0-4 273,6-3 1,-3-5-17,-14-2 0,-7-3-6,0-23-190,-32 11-22,-12 4-79,-11 5-549,-30 7-3698,5 16 4247,4 9 0,22 2 0,22 0 0</inkml:trace>
  <inkml:trace contextRef="#ctx0" brushRef="#br0" timeOffset="73666">17034 12766 19538,'31'36'-384,"1"0"1,0 0 0,0-3 0,0 0 0,0-3-1057,4 4 0,0-4-1692,-2-6 0,-2-4 3132,7-4 0,-17-9 0,-6-3 0</inkml:trace>
  <inkml:trace contextRef="#ctx0" brushRef="#br0" timeOffset="73866">17386 12661 18003,'-38'29'310,"-1"0"0,2 0 0,5 3-310,12 11 0,5 4-589,3-3 1,3 0 588,2 6 0,2-4 0,4 6 0,6-27 0</inkml:trace>
  <inkml:trace contextRef="#ctx0" brushRef="#br0" timeOffset="74233">17731 12650 14316,'0'-4'2690,"0"0"-1996,-1 67-627,1-26-34,-1 7 1,0 2-34,3 1-3563,6 11 3563,1-21 0,-1-4 0,-3-23 0</inkml:trace>
  <inkml:trace contextRef="#ctx0" brushRef="#br0" timeOffset="74416">17941 12884 17554,'-2'-6'124,"0"1"-1405,2 5 0,0 0 0</inkml:trace>
  <inkml:trace contextRef="#ctx0" brushRef="#br0" timeOffset="74766">18123 12636 20132,'38'-50'106,"-9"27"1,3 7-320,24 18-1053,-2 25 1198,-41 27 91,-29 2-23,-3-22 0,-4-3 246,-18 13 157,17-16 1,1 1-247,-6 15-90,4-2-67,25-18 0,14-17-1176,35-4-40,-12-6 0,3-3-723,14-5 1,1-1 1899,-6-2 0,-4 0 1,-10 2-1,-6 0 1,-3 0-1</inkml:trace>
  <inkml:trace contextRef="#ctx0" brushRef="#br0" timeOffset="75084">18708 12628 18238,'-34'-17'739,"0"0"1,-24 6-661,27 33-68,23 14-67,18-10-213,16-8-45,1-14 45,2-2 224,-3-2 57,5-9 88,-8 3 57,-3-4-134,-11 7 44,-8 7 22,0 20-66,-5 16-415,2 25-2281,3-30 1,2-1 2672,11 16 0,-3-18 0,2-23 0</inkml:trace>
  <inkml:trace contextRef="#ctx0" brushRef="#br0" timeOffset="75316">18987 12601 19897,'-4'50'-228,"0"-1"0,4-10 0,3-2-1655,18 15-3483,11-27 5366,3-7 0,-14-11 0,-4-4 0</inkml:trace>
  <inkml:trace contextRef="#ctx0" brushRef="#br0" timeOffset="75649">19232 12627 18776,'-8'0'2106,"2"0"-1780,6 0-203,0 0-112,-17 47 11,25-23-11,0 11 1,9-2-231,16-19 0,8-9 101,7 0 1,0-5 117,-8-4 0,-2-4 0,15-21 11,-34 6 236,-11 1 56,-4 8-46,-15 6-145,-7 21-112,-3 8 0,1 19-134,13 3-2219,5 22-2563,4-31 1,2-1 4652,-2 31 1,5-24 0,-7-25 0</inkml:trace>
  <inkml:trace contextRef="#ctx0" brushRef="#br0" timeOffset="76183">15422 14483 17476,'53'-18'-2185,"-12"11"0,-34 10 0,-5 5 0</inkml:trace>
  <inkml:trace contextRef="#ctx0" brushRef="#br0" timeOffset="76316">15467 14687 17420,'0'5'729,"0"-1"-729,44-19-863,-8 5-947,1 0 1,1-1 1809,17 1 0,-25 4 0,-6 2 0</inkml:trace>
  <inkml:trace contextRef="#ctx0" brushRef="#br0" timeOffset="77815">16770 14428 11358,'6'-4'3070,"-1"0"-1501,-5 4 1232,0 0-2106,-12-30 190,9 5-728,-1-28-45,31 18-123,24 9-12,0 11-44,1 17-146,-23 15-559,-15 41 586,-23-17 1,-6 1 174,2 3 0,-2-1-261,-10 1 0,-3-4 272,9-12 0,1-2 33,-11 22 12,6-7 89,10-2-22,14-11-21,23-7-91,9-11-595,18-9-660,-3-3-1523,1-4 2778,-2-3 0,-21 1 0,-8 1 0</inkml:trace>
  <inkml:trace contextRef="#ctx0" brushRef="#br0" timeOffset="78149">17093 14478 20681,'42'0'-236,"0"-1"1,24 1 184,-30-2 1,-1-1-95,10-3 78,-9-4 44,-13 1 68,-11 0 381,-9 2-79,-12 2-269,0 11-44,-3 6-12,4 13-22,3 3-750,2 19-5469,5 4 6219,7-7 0,-3-14 0,3-23 0</inkml:trace>
  <inkml:trace contextRef="#ctx0" brushRef="#br0" timeOffset="78716">18015 14248 16042,'0'-6'3148,"0"1"-1837,0 5-1299,-7-16 21,-3 9 12,-8-10 33,-8 14 12,-2 10-45,0 3 22,1 11-11,5 3-11,-9 27-29,15-20 1,1 2-6,-2 5 1,2 1-6,3-6 0,3-2 38,0 6-32,6-21 88,4-13-66,9-8-34,5-5 22,28-18-22,6 6-44,1-1-12,-8 15-45,-18 18-661,-5 19 728,-8 18-11,-9 11 45,-18-7 0,-2-20-571,-6-14-942,6-14-2588,2-1 4101,4-12 0,4 8 0,4-8 0</inkml:trace>
  <inkml:trace contextRef="#ctx0" brushRef="#br0" timeOffset="79052">18206 14411 16860,'2'-5'1994,"0"0"-1579,-2 5-202,-33 45-146,25-16-45,-10 3 1,4 2 33,25 2-11,27 1-56,24-17 11,-19-15 0,3-7 11,-1-10 0,-3-5 0,-9 1 1,-5-3-12,7-26 0,-27 15-34,-16-1 34,-7 4-605,-24 0-1961,-10 13-3665,5 5 6231,9 12 0,24 0 0,6-1 0</inkml:trace>
  <inkml:trace contextRef="#ctx0" brushRef="#br0" timeOffset="79399">18650 14152 22092,'40'-4'-239,"1"0"0,-1 1 1,-1 0-65,27 3 191,-25 0 112,-23 5 67,-18 6 449,-16 28-169,-5 17-331,8-25 1,1 0-17,2 2 0,2-1-168,3 12-717,4-1-1109,8-2 1994,1 6 0,0-24 0,-1 2 0</inkml:trace>
  <inkml:trace contextRef="#ctx0" brushRef="#br0" timeOffset="79732">16480 15571 18966,'46'-19'351,"1"1"1,-1-1 0,3 0 0,1 1 0,0 1-274,-3 2 1,0 2 0,6 1-797,-5 2 0,3 0 1,4 1-1,1 0 1,-2 2 434,2 0 1,0 2 0,0 0 0,1 1 0,0 1-884,4 0 1,2 2 0,0 0-1,-2 1 1,-4 2 1165,13 1 0,-5 3 0,-9 2 0,-3 2 0,-17 3 0,-26 1 0</inkml:trace>
  <inkml:trace contextRef="#ctx0" brushRef="#br0" timeOffset="79983">16593 15617 21611,'55'-8'18,"-1"0"1,0 0 0,1 0-1,-1 0 1,2 0 0,-1 0-1,1-1 1,-1 1 0,-2-1-1268,7-1 0,-1-1 0,-1 1 0,1-1 982,2 0 1,2 1 0,-1-1 0,0 1-488,-3 1 1,1 0-1,-1 1 1,-1 0 753,-3 0 0,0 0 0,-3 0 0,-4 2 0,13-2 0,-8 1 0,-15 1 0,0 1 0</inkml:trace>
  <inkml:trace contextRef="#ctx0" brushRef="#br0" timeOffset="81482">21792 12622 12636,'0'-5'4907,"0"1"-3349,11-35-1110,13 15-369,8-24-35,-2 35 1,5 7-67,27 15-6,-29 10 0,-7 8 5,-11 12 1,-10 6 22,-18 13 0,-9 0-416,2-9 0,-3-4 410,-4-1 1,3-5 5,6 2-11,20-4-68,33-19-493,3-6-559,22-21-360,-11-10-3148,-11-3 1,1-2 4638,-11 5 0,-1 1 0,27-18 0,-34 20 0</inkml:trace>
  <inkml:trace contextRef="#ctx0" brushRef="#br0" timeOffset="81832">22336 12561 19897,'56'0'-479,"0"0"1,-5 0 0,-4 0-14,16 0 267,-25 0 180,-30 0 235,-10 8 517,-12 11-450,0 3-122,-4 10-34,8-5-101,0 3 11,3 1-11,2 13-2230,11-1 2230,19-5 0,-12-14 0,10-18 0</inkml:trace>
  <inkml:trace contextRef="#ctx0" brushRef="#br0" timeOffset="82232">22943 12551 20681,'-45'7'324,"17"11"-324,28 21 23,22-3 33,30-2-44,-1-9-12,2-1-23,-2 1-190,-7 3 123,-32 1 1,-19-5-718,-31-4-549,-7-14-3070,0-6 4426,4-15 0,20 8 0,6-7 0</inkml:trace>
  <inkml:trace contextRef="#ctx0" brushRef="#br0" timeOffset="82383">23031 12465 18574,'49'-9'-1228,"0"1"0,-11 0 0,-7 2 0,-13 6 0</inkml:trace>
  <inkml:trace contextRef="#ctx0" brushRef="#br0" timeOffset="82698">23542 12401 19897,'-62'16'1165,"5"6"-1053,26 31-67,12 8-40,18-25 1,5-2-6,17 12 0,22-22-45,1-20 45,5-14 11,0-6-5,-20-4 0,-2-6 38,7-27-88,-6-3-102,-34 10-459,-15 20-1804,-34 7-7422,0 8 9720,5 6 0,21 5 0,24 0 0</inkml:trace>
  <inkml:trace contextRef="#ctx0" brushRef="#br0" timeOffset="83182">23801 12351 19964,'39'-4'89,"0"1"1,-1-1 0,-4 2-90,14 2 0,-6 0-12,-8 0-44,-4 0 0,-15 0-22,-4 0 78,-10 6 67,-6 7 34,-4 27-90,-4 14-34,7-18 1,2 0-1328,2 0 0,3-3-3390,10 15 4740,13-17 0,-10-21 0,1-6 0</inkml:trace>
  <inkml:trace contextRef="#ctx0" brushRef="#br0" timeOffset="83483">24542 12420 18126,'-3'9'2062,"0"-1"-1704,3-8-246,48 47-78,-15-20-135,13 11 0,5 4-1148,-17-16 0,-1-3-1205,-1 1 0,-2-2 2454,12 11 0,-31-23 0,-7-6 0</inkml:trace>
  <inkml:trace contextRef="#ctx0" brushRef="#br0" timeOffset="83682">24875 12460 19246,'1'-5'236,"-1"1"-34,-42 37-169,12-3-33,0 0 0,-2 3-471,-5 21-3098,15-13 1,2 1 3568,4-11 0,2-1 0,-12 27 0,16-35 0</inkml:trace>
  <inkml:trace contextRef="#ctx0" brushRef="#br0" timeOffset="84815">25259 12382 16243,'3'0'1895,"0"0"-1335,-9 36-258,2-7-112,-5 36-100,7-12-34,0 1-252,1-17 0,3 0 196,10 20 0,-8-11 0,7-23 0</inkml:trace>
  <inkml:trace contextRef="#ctx0" brushRef="#br0" timeOffset="84982">25428 12641 18496,'1'-4'-11,"0"1"-2645,-1 3 2656,-3 2 0,2-2 0,-1 2 0</inkml:trace>
  <inkml:trace contextRef="#ctx0" brushRef="#br0" timeOffset="85215">25635 12438 19090,'-1'46'-670,"1"0"0,-1 0 1,0 10-1,0-6-7173,3 15 7843,5-33 0,-3-16 0,3-7 0</inkml:trace>
  <inkml:trace contextRef="#ctx0" brushRef="#br0" timeOffset="85500">25858 12553 18126,'-22'42'257,"0"-1"1,4 3 0,13-7-739,37-9 357,16-6 124,1-27 247,-7-13 89,-23-8 22,-8-17-492,-21 5-3295,-18 1-2465,-4 17 5894,-4 15 0,24 5 0,5 0 0</inkml:trace>
  <inkml:trace contextRef="#ctx0" brushRef="#br0" timeOffset="85832">26170 12391 18227,'0'-3'168,"0"0"67,0 3-100,-34 45-124,17-9 22,-5 0 1,1 5-6,9-3 0,4 1 5,3-3 1,3-1-22,5 28 32,14-24 57,10-29-34,1-9 57,1-9 156,5-22-201,-15-1-79,-6-2-337,-26 15-201,-13 14-3058,-23 14 3596,16 1 0,0 1 0,25-4 0</inkml:trace>
  <inkml:trace contextRef="#ctx0" brushRef="#br0" timeOffset="86232">26400 12448 19729,'-22'57'466,"0"0"1,2-5 0,6-6-456,12-7 45,23 0-56,13-19-134,20-11 21,-8-27 91,-17-2-168,-23-6-572,-22 17-594,-29 11 1356,-7 29 0,9-16 0,14 14 0</inkml:trace>
  <inkml:trace contextRef="#ctx0" brushRef="#br0" timeOffset="88281">22786 14560 16255,'-4'6'1299,"0"-1"-794,4-5-169,0 0-336,39 1-617,-15 0-2060,28 1 2677,-29 7 0,-12-6 0,-6 6 0</inkml:trace>
  <inkml:trace contextRef="#ctx0" brushRef="#br0" timeOffset="88432">22804 14826 19549,'34'1'-1847,"1"0"0,26 0 1,-48 7-1,-3-4 1</inkml:trace>
  <inkml:trace contextRef="#ctx0" brushRef="#br0" timeOffset="89166">23352 14608 13936,'-5'0'3607,"1"0"-1814,4 0-1659,-5-11 1,11 3-56,1-9-57,15 9 57,23-1-102,6 5 23,1 25 11,-18 4-11,-28 25-11,-23-6 11,-1-16 0,-2 0-45,-16 15 57,3-3-12,21-23 0,16-13 22,11-6-22,6 1 11,4-1-11,1 1-11,6 19-34,-12 14 23,-2 8 22,-23 8 11,-10-13-247,-19 8-2105,-3-13 2341,-6-6 0,20-16 0,6-8 0</inkml:trace>
  <inkml:trace contextRef="#ctx0" brushRef="#br0" timeOffset="89467">23714 14743 16546,'-13'38'224,"0"-1"0,0-2 0,5-3-268,12 4-427,10-6 303,12-11 224,26-8 717,3-29 1,-2-2 144,-15-20-357,-26 7-427,-6 1-112,-13 1-178,-29-7-2489,-18 15 2645,19 11 0,1 2 0,-10 6 0,18 4 0</inkml:trace>
  <inkml:trace contextRef="#ctx0" brushRef="#br0" timeOffset="89832">24026 14575 20277,'4'-8'202,"-1"1"-202,35-12-90,-14 14-391,32-13 55,-29 30-1994,-6 27 1187,-10 3 1155,-8 22 78,-13-15 481,-6 0 651,-7-3 128,7-17 1,-1 0-309,-9 18-727,3-2-147,19-24-78,20-14-482,12-7-526,10-4-34,7-3-1580,-9 1 0,0-1 2622,21-4 0,-4 2 0,-31 5 0</inkml:trace>
  <inkml:trace contextRef="#ctx0" brushRef="#br0" timeOffset="90199">24552 14696 17319,'-6'-7'2488,"1"2"-1827,5 5-527,0 0-33,44-13-45,-15 5-34,3-1 1,2 0-57,16-3-526,-16 6 303,-3 1 257,-21 4 11,-20 12 459,-2 12-257,-7 23-179,8-1-34,5 6-157,5-12-1300,2 1-907,6 0 2364,19 7 0,-13-24 0,11 2 0</inkml:trace>
  <inkml:trace contextRef="#ctx0" brushRef="#br0" timeOffset="90600">25093 14688 19527,'-3'-6'1019,"1"1"-469,2 5-506,22 40-44,-2-27-11,11 9 0,5-4 0,-1-22 0,2-8 5,-1 5 0,0-4-22,-1-6 0,-5-2 17,0-12 11,-11-8 202,-11 15 156,-5 14 202,-12 55-392,2 8-168,1-12 0,0 2 11,4-10 1,1 2-186,0 13 0,3 3-560,4 0 1,4 0-1996,0 9 1,3-2 2728,1-15 0,1-5 0,4 8 0,-10-32 0</inkml:trace>
  <inkml:trace contextRef="#ctx0" brushRef="#br0" timeOffset="93435">28852 12601 15179,'-8'-7'3485,"1"0"-2880,7 7-280,5-40-78,4 18-79,9-30-12,7 29-100,7 5 45,2 5-78,1 5-46,-2 6 23,-7 13 0,-5 6 0,-10 13 0,-4 4 0,-6 2 0,-7-2 11,-8 6 1,-7-9 21,-6 0-55,5-16 22,5-3 0,8-8 56,3 1-34,4-3 57,0-2-79,2 0 0,-2 0 0,0 2 0,1-1-1244,0 0-3574,5 0 4818,9-1 0,-6 0 0,5 0 0</inkml:trace>
  <inkml:trace contextRef="#ctx0" brushRef="#br0" timeOffset="94051">28995 12785 13476,'-9'-3'4190,"3"1"-2912,6 2-875,-5-38-324,12 23-79,0-31 101,17 35-56,20 3-45,8 13 0,-20 7 0,-2 4 0,13 18 0,-16 17-11,-21-8 11,-7 3-12,-10-2-10,-18 5-79,-16-16-605,14-17 0,-2-5-1927,-18-3 2633,4-14 0,32 3 0,4-3 0</inkml:trace>
  <inkml:trace contextRef="#ctx0" brushRef="#br0" timeOffset="94382">29444 12805 18462,'-22'42'-157,"0"0"1,32 21-125,29-43 247,-4-18 1,1-8 33,11-35 258,-18-9-56,-8-10-202,-26 20-112,-12 14-1390,-4 21-3058,2 4 4560,6 5 0,6-2 0,3 2 0</inkml:trace>
  <inkml:trace contextRef="#ctx0" brushRef="#br0" timeOffset="94716">29864 12650 20860,'46'1'-579,"1"-1"0,-5 2 0,-9 8-272,-16 36 682,-13-13 1,-5 2 241,-9-2 1,-5 0 687,-1 4 1,-2-3-258,-20 8-280,11-15-145,17-22-57,7-1-22,5-4-829,32 0-3160,23 0 879,-24 0 1,1 0 3109,4 0 0,-3 0 0,-7 0 0,-6 0 0</inkml:trace>
  <inkml:trace contextRef="#ctx0" brushRef="#br0" timeOffset="95015">30333 12769 18832,'-9'-8'2140,"2"1"-2016,7 7-136,0 0-123,20-12-581,3 8 245,19-10 179,-4 10-514,2-1 571,-16 3 492,-4-1-156,-17 3 179,-4 5-67,-4 6-90,-4 21-112,0 16-3574,1 18 3563,10-13 0,-1-17 0,3-24 0</inkml:trace>
  <inkml:trace contextRef="#ctx0" brushRef="#br0" timeOffset="95349">30690 12692 20658,'14'48'-840,"5"-8"-1110,29-29 1043,0-14 873,8-21 202,-20-1 504,-14-7 471,-17 18-448,-4 6-594,-1 5 179,-7 28-190,-6 26-214,7-10 1,0 3-858,0-5 1,2 0-1513,6-1 0,4-4 2493,8 8 0,-3-19 0,0-8 0</inkml:trace>
  <inkml:trace contextRef="#ctx0" brushRef="#br0" timeOffset="95633">31339 12696 17935,'5'-3'1670,"-2"1"-1300,-3 2-258,45 42-34,3 1-1423,-6-5 1,2-1-2836,-15-13 1,-2-4 4179,17 6 0,-31-20 0,-4-5 0</inkml:trace>
  <inkml:trace contextRef="#ctx0" brushRef="#br0" timeOffset="95783">31590 12641 18877,'-45'44'-374,"-1"0"1,5-2-1,9-2-5710,17 9 6084,7-3 0,8-21 0,0-8 0</inkml:trace>
  <inkml:trace contextRef="#ctx0" brushRef="#br0" timeOffset="96116">31977 12672 19459,'-17'41'209,"1"-1"1,1-3-1,5-1-6237,6 16 6028,11-18 0,-6-1 0,6-24 0</inkml:trace>
  <inkml:trace contextRef="#ctx0" brushRef="#br0" timeOffset="96282">32071 12774 18048,'0'0'0</inkml:trace>
  <inkml:trace contextRef="#ctx0" brushRef="#br0" timeOffset="96568">32330 12697 20434,'-33'24'224,"0"-1"0,4-1 1,7 1-225,17 10-774,31 5 394,14-15 402,19-16 101,-11-20 325,-15-14-257,-21 2-191,-6 1-124,-7 2-7932,-16-9 8056,4 9 0,-5 2 0,12 13 0</inkml:trace>
  <inkml:trace contextRef="#ctx0" brushRef="#br0" timeOffset="96949">32561 12601 20367,'-6'-6'1401,"2"2"-1413,4 4-234,43-1-382,-23 11-290,31 5 368,-37 25 550,-17 1 68,-12 7 89,-8-12-101,3-16-45,6-8-11,10-6-11,0 4 11,1 5 0,3 16 0,4-2 0,0 7 0,3-11-359,-4 8 359,-2-7 0,-1-3 0,0-11 0</inkml:trace>
  <inkml:trace contextRef="#ctx0" brushRef="#br0" timeOffset="97349">32793 12798 20345,'-26'25'-6,"1"1"0,-5 16-83,52-19 111,13-20 1,1-12-12,-9-8 101,-18 2-168,-6-2-3474,-15 6 3530,-5 1 0,2 7 0,1 3 0</inkml:trace>
  <inkml:trace contextRef="#ctx0" brushRef="#br0" timeOffset="97666">32916 12743 21768,'54'1'-1849,"-12"19"1793,-50 23 269,-11 11 156,-2-12-245,-1-9-46,13-15-22,5 0-56,2-2-616,5 13-572,6 7 393,-2 15-1021,2-8-2452,-7-1 4268,-10-18 0,6-10 0,-7-6 0</inkml:trace>
  <inkml:trace contextRef="#ctx0" brushRef="#br0" timeOffset="98165">28653 14296 18171,'6'-8'-561,"40"-3"561,-16 31 0,17-19 0,-27 19 0</inkml:trace>
  <inkml:trace contextRef="#ctx0" brushRef="#br0" timeOffset="98282">28804 14466 15515,'22'1'0,"-5"-1"0</inkml:trace>
  <inkml:trace contextRef="#ctx0" brushRef="#br0" timeOffset="99448">29809 14132 15616,'-6'-10'3082,"1"3"-2500,5 7-178,-13-19-292,9 13-112,4-20-23,33 12 68,22 2-45,-21 9 0,0 4 0,16 14 0,-17 16 11,-24 14-11,-15-7 0,-6 2 11,-1-3 1,-2 0-7,-3 1 1,-1-3 5,-8 4 12,15-27 10,11-12-33,6 0-45,6-3 45,22 3 0,10 14-67,9 18 45,-17 4-1,-14 7-21,-17-17 44,-24 7-1300,-13-11 1300,-21-7 0,20-9 0,7-10 0</inkml:trace>
  <inkml:trace contextRef="#ctx0" brushRef="#br0" timeOffset="99699">30220 14246 17801,'0'-5'1457,"0"1"-1256,0 4-10,0 39-180,1 10-17,1-15 1,0 1-1575,4 28-3530,4-23 5110,1-7 0,-5-15 0,0-6 0</inkml:trace>
  <inkml:trace contextRef="#ctx0" brushRef="#br0" timeOffset="100015">30527 14238 18754,'7'41'-38,"1"-1"1,-2-2 0,1-1 37,9 28 0,-10-34 0,5 7 0</inkml:trace>
  <inkml:trace contextRef="#ctx0" brushRef="#br0" timeOffset="100415">31018 14063 21510,'-40'-2'11,"0"1"0,2 3 1,5 8-12,5 37-84,15-12 0,4 2-1104,6 21 729,25-5 481,19-37 56,1-27 202,-1-16 157,-20-7 594,4-10-146,-10 13-783,-1 5-102,-10 25 0,-3 21 0,-1 15-40,-2 1 0,0 4-1030,0 1 1,2 2 1069,7 8 0,0-3 0,-3 10 0,14-24 0</inkml:trace>
  <inkml:trace contextRef="#ctx0" brushRef="#br0" timeOffset="100632">31378 14094 19897,'5'42'26,"-1"1"0,0-1 0,-1 1-497,-1 5 1,0 1-3004,6-1 1,1-2 3473,-2-2 0,1-4 0,10 9 0,-11-33 0</inkml:trace>
  <inkml:trace contextRef="#ctx0" brushRef="#br0" timeOffset="101149">29679 15137 19919,'59'-13'204,"-1"0"1,1 0-1,0 0 1,0-1-1,4 1 1,-3 0-1,1 1 1,3 1-1201,-5 3 0,3 0 0,1 1 0,-1 1 0,-3 1 996,3 0 0,-3 2 0,0 0 0,4 0-77,-11 1 1,4 0-1,1 0 1,0 1-1,0 1 1,-3 0-886,3 2 1,-2 1-1,0 0 1,-1 1 0,-1-1 961,12 0 0,-1 0 0,-3 0 0,-6 1 0,15 5 0,-19 1 0,-31-2 0</inkml:trace>
  <inkml:trace contextRef="#ctx0" brushRef="#br0" timeOffset="101432">29956 15447 19291,'64'-14'226,"-1"0"0,0 0 0,-1 0 0,3 0 0,1-2 0,0 1-1258,-13 2 0,0 0 0,0-1 0,0 1 0,1 0 1032,5 0 0,2-1 0,-1 1 0,0 1 0,-4 1-146,-3 2 1,-2 1-1,-1 0 1,2 1 158,9 0 1,4 1 0,-3 0-1,-7 1 1,6-1 0,-4 0-1,6 1 1,1 1 0</inkml:trace>
  <inkml:trace contextRef="#ctx0" brushRef="#br0" timeOffset="109549">9727 13142 13039,'-47'-15'127,"0"-1"0,-2 1 0,-2 2-21,-5 0 1,-2 2-944,-1 2 1,-1 2 998,0 2 0,0 2 12,-1 1 0,-3 6 12,4 4 1,-5 5 0,-2 2 93,12-2 0,0 2 0,-2 2 0,-2 3-460,1 1 0,-1 2 0,-2 2 0,0 2 0,3 2 301,9-3 0,0 2 1,0 2-1,1 0 1,2 1-1,3-1-303,-13 9 1,4 1 0,2 0 0,4 3 209,3 0 0,3 3 0,4 0 0,6-1-6,4 0 0,6 0 1,4 3-142,2 0 1,2 4-1,3 2 1,6-1 134,5 1 1,5 0 0,4 0 0,5 0 9,3-5 1,4 2 0,3-2 0,3-1 0,2-5-215,7 3 0,4-5 1,3-3-1,4-6 188,-3-8 0,4-3 0,3-4 0,-1-2 0,0-4-162,9-2 1,-1-5-1,1-3 1,1-2 176,-7-1 1,1-2 0,0-2-1,1 0 1,1-2-3,2 0 1,0 0-1,1-2 1,2-1-1,4-4-5,-12 1 1,3-1-1,2-2 1,1-2-1,1 0 1,-1-2-1,1 0 1,-2-1-56,0 0 1,-1-1 0,1 0 0,-1-2 0,0 0 0,0-2 0,0 0 0,0-2 47,-3 1 0,1-1 0,1-2 1,-1 0-1,0-1 0,-1 0 0,-2-1 1,-3 1-1,-2 0-114,8-6 1,-3-1 0,-2 1 0,-3-1 0,-5-1 0,-5-1 112,4-14 0,-5-2 0,-9 0 0,-13 3 137,-15 2 0,-12 2 0,-8-2-137,-1 6 0,-6-1 0,-4-1 0,-3-1 0,-2 3-8,1 5 1,-3 1-1,-3 0 1,-1 1-1,0 0 1,-1 0 7,1-1 0,-2 0 0,0-1 0,0 2 0,-1 1 0,-2 2 3,0 2 1,-3 1 0,1 1 0,-2 2 0,2 2-1,1 3-3,-9-2 0,2 4 0,0 3 0,-1 1 89,2 3 0,-1 1 0,0 3 1,1 1-233,3 0 0,0 2 0,0 2 0,-1 5-162,-8 5 0,-1 4 0,-1 6 0,3 3-883,2 6 0,1 6 1,2 2-1,1 1 1188,1 1 0,1 2 0,3 1 0,3-1 0,1 5 0,4 0 0,8-3 0,13-5 0,0-1 0</inkml:trace>
  <inkml:trace contextRef="#ctx0" brushRef="#br0" timeOffset="110534">11050 13948 13432,'-4'0'3036,"1"0"-2274,56 0-370,4 0-1569,1 1 1,11-2 1215,-18-2 0,5 0 0,4-2 1,2 0-447,-11 1 1,2-1-1,2 0 1,1 0-1,2 0 1,2-1 404,-4 0 1,3 1-1,2-2 1,1 1 0,0 0-1,0-1 1,-1 1 0,-2 0-218,1-1 0,-1 1 0,-1 0 0,0-1 0,-1 1 0,0 0 0,0-1 133,8 0 0,1 0 0,0 0 0,-3 1 0,-2-1 1,-5 1 17,0 0 1,-4 0 0,-4 1 0,0-1-191,11-1 0,-2 0 0,-9 1-3338,14-4 3750,-75 2 0,-22 8 1,-27 0-1</inkml:trace>
  <inkml:trace contextRef="#ctx0" brushRef="#br0" timeOffset="110783">13355 13658 20210,'55'7'-67,"-18"0"0,2 3-942,7 5 1,-1 1 369,-9-1 1,-6 1-1009,-4 12-673,-41-10 2320,-10-2 0,7-8 0,1-2 0</inkml:trace>
  <inkml:trace contextRef="#ctx0" brushRef="#br0" timeOffset="111285">16193 13577 14887,'-26'-5'0,"5"2"0</inkml:trace>
  <inkml:trace contextRef="#ctx0" brushRef="#br0" timeOffset="113148">16472 15486 15527,'41'0'844,"-1"0"0,3-1 0,2 0-534,5-4 0,5-1 0,-1 0-1596,-5 0 1,-1-1-1,4 0 1319,2-1 1,4-1 0,1 0 0,-2 1-417,-6 0 0,-1 0 1,-1 0-1,2 1 346,3 0 1,0 0 0,1 1-1,0 1-299,1 1 0,-1 0 0,1 0 0,0 1-165,-2 1 0,0-1 0,1 2 0,1 0 501,-2 2 0,4 0 0,0 1 0,-4 0 0,-5 0 0,18-1 0,-4 0 0,-13 2 0,1-1 0,-1 1 0</inkml:trace>
  <inkml:trace contextRef="#ctx0" brushRef="#br0" timeOffset="113617">16350 15638 16199,'54'0'367,"-1"-1"1,1 0-1,2-3 1,2 0 0,-1-3-301,-2-2 0,0-2 0,1-1-1043,-7 1 1,2 0 0,1-2-1,0 1 984,4-2 1,0 1-1,3-1 1,4 0-8,-5 1 1,4 1 0,3-1 0,0 0 0,2 1 0,-2 2-247,-1 0 0,1 1 1,0 1-1,0 0 1,1 0-1,1 1-205,-5 0 0,2 0 0,0 0 1,1 1-1,-2 0 0,-1 1 1,-4 2 449,6 1 0,-1 2 0,-3 1 0,-4 1 0,-4-1 0,6 0 0,-7 0 0,-8 3 0,4 10 0</inkml:trace>
  <inkml:trace contextRef="#ctx0" brushRef="#br0" timeOffset="113865">18856 15345 11975,'32'6'1412,"-6"-1"-998,-24-3 325,-1-1-806,-1 2-45,0 0-537,0 2-551,2 1-1993,1-1 3193,-1-1 0,0-1 0,-2-2 0</inkml:trace>
  <inkml:trace contextRef="#ctx0" brushRef="#br0" timeOffset="120281">22670 15471 7739,'-5'1'2577,"1"1"325,4-2-2509,0-11-248,0 6-122,0-8-23,0 8 67,0 1-33,0 0-1,0 3-111,0-2-1009,0 3 1087,0-2 0,0 0 0</inkml:trace>
  <inkml:trace contextRef="#ctx0" brushRef="#br0" timeOffset="128114">9351 13950 20468,'12'-16'0,"6"2"-112,29 8 33,-16 11 79,3 13-44,-25 17 44,-13-2 0,-4 4 5,-3-1 1,-2 1-18,-2 5 1,0-3-145,-9 13-315,14-26-67,9-20-1300,21-7-2599,15-18 4437,9 2 0,-11-4 0,-16 12 0</inkml:trace>
  <inkml:trace contextRef="#ctx0" brushRef="#br0" timeOffset="128283">9729 14057 18171,'-2'-6'2308,"1"2"-2330,1 4-774,-13 35-727,15-15-1929,-7 27 3452,18-28 0,-5-7 0,-1-7 0</inkml:trace>
  <inkml:trace contextRef="#ctx0" brushRef="#br0" timeOffset="128632">9835 13988 20345,'25'-19'-527,"-4"5"314,-5 17 213,-6 13 79,-3 7 66,-6 5-33,-1-2-67,0-7 146,0 10-135,-5 8-56,0 6-101,-1-9-347,2-11-1,4-14-189,0-5-1099,0-2-3496,6-18 5233,1 4 0,0-7 0,0 11 0</inkml:trace>
  <inkml:trace contextRef="#ctx0" brushRef="#br0" timeOffset="128882">10039 14089 19829,'-1'-20'-11,"1"3"-2880,-3 26 2891,-5 10 0,4-6 0,-3 4 0</inkml:trace>
  <inkml:trace contextRef="#ctx0" brushRef="#br0" timeOffset="129132">9871 14271 21588,'57'-28'-168,"-7"14"-1389,-18 44 1479,-13 16 78,-4 16 0,-21-12-1289,-6-7-3933,-6-22 5222,2-8 0,7-7 0,3-6 0</inkml:trace>
  <inkml:trace contextRef="#ctx0" brushRef="#br0" timeOffset="129416">10082 14130 17263,'9'58'-157,"8"-18"236,4-37 313,5-15 57,-8-9 760,-1-13-872,-9 7-987,-3 3-1961,-10 15 2611,-5 16 0,5-3 0,-1 2 0</inkml:trace>
  <inkml:trace contextRef="#ctx0" brushRef="#br0" timeOffset="129701">10372 14042 20109,'-12'37'-179,"0"-1"0,9 18 112,27-35 280,11-37 156,-9-4 12,-10-16 45,-14 13-280,-12 1-2018,-9 12 1872,-11 11 0,10 3 0,5 6 0</inkml:trace>
  <inkml:trace contextRef="#ctx0" brushRef="#br0" timeOffset="131465">12581 11292 10170,'-11'4'1177,"3"-1"-1166,8-3 213,0 0 706,-6 6-112,4-5 56,-6 6 1468,4-7-739,-3-3-707,-1-1-605,2 1 1,2-1-158,2 4 337,0 0-415,2-3-12,0-1-44,1-3 0,4-2 23,12-6-23,11 1-34,14 1 12,-4 5-45,-1 10 33,-11 10 12,-7 10-1,-8 13 23,-15 30 0,-6-30 0,-3-1 0,0 4 0,0-2 0,-12 11 0,12-26 45,12-17 33,1-3 68,17-13-124,17-3-33,7-3-504,11 3-1009,-12 11-2510,3 2 4034,2 2 0,-20 0 0,-4 0 0</inkml:trace>
  <inkml:trace contextRef="#ctx0" brushRef="#br0" timeOffset="131897">13263 11162 18630,'0'40'964,"10"-3"-874,20-6-57,1-13 12,8-10-34,-7-11 1,-1-6-12,-2-7 0,1-17 33,-9 1 572,-4 3-482,-11 12-112,-6 18-11,0 11 34,-3 24-68,2 19-622,6-19 1,2 0-1877,7 21-1378,15-14 3910,-4-25 0,-10-10 0,-3-5 0</inkml:trace>
  <inkml:trace contextRef="#ctx0" brushRef="#br0" timeOffset="132365">13818 11067 20300,'35'-52'190,"3"12"-190,-4 36 0,22 7 0,-7 20-22,-6 15 22,-22 6 22,-30 3 12,-9-13 78,-10-4-45,3-5-45,3-4-10,12-9 10,9-4-22,13-6 0,8-2-11,6 4-12,8 12-156,-10 14 134,-4 17 34,-19-2-448,-11 0-684,-6-17-2801,1-6 3944,-1-7 0,9-8 0,0-4 0</inkml:trace>
  <inkml:trace contextRef="#ctx0" brushRef="#br0" timeOffset="132864">14718 11068 16367,'0'-5'3362,"0"1"-2422,0 4-917,-42 9 44,2 41-34,7-18 1,2 3-34,11 2 0,6 2 0,2 22 0,26-34 0,32-12 17,-11-18 0,4-8 33,12-8 1,0-4-273,-9-2 1,-3-2 255,-3-4 0,-6 0 44,-3-13 56,-13 2-100,-10 2-23,-29 0-1378,-14 19-8464,-14 18 9434,14 13 0,18 7 1,18-10-1</inkml:trace>
  <inkml:trace contextRef="#ctx0" brushRef="#br0" timeOffset="133215">15470 10943 20221,'-31'36'22,"0"1"1,6 1 0,7 2-12,10 2 0,13-1 17,12-10 0,8-5 50,27 2 112,-14-28 1,2-7-6,-7 0 0,0-6 84,13-13 0,-2-6 22,-7-3 0,-4-5-134,-1-7 1,-8-2-136,-16 12 1,-10 3-23,-32-17 0,-25 36-813,6 22 1,-5 8 812,3 8 0,1 2 0,7-6 0,4 0 0,14 1 0,1 1 0</inkml:trace>
  <inkml:trace contextRef="#ctx0" brushRef="#br0" timeOffset="136182">21769 8241 19235,'-37'-19'2432,"8"2"-2410,31-3 45,10 3-44,28-12-29,-9 16 1,2 3-23,8-3 0,-1 5-174,22 10-212,-25 21 55,-31 20 151,-23-2 1,-9 4 207,-2 3 0,-2-1-308,-3 1 0,-1-2 308,3-8 0,4-3 0,6-1 11,11-9 0,5-8 213,5-6 56,3-6-22,21-3-247,21-12-521,-12 5 1,2 0-1374,25-9-2509,-6 2 4392,-20 5 0,-15 2 0,-4 2 0</inkml:trace>
  <inkml:trace contextRef="#ctx0" brushRef="#br0" timeOffset="136567">22380 8150 21208,'-31'-49'347,"-16"13"-302,6 61-57,-6 15 12,17 10-156,16-3-383,19-18-177,7-9 77,9-7-179,21-7 751,4-23 392,10-9 190,-18-7 12,-12 4-46,-18 16-223,-5 7-247,-4 16-11,-5 6 23,-2 14-23,-3 1-594,3-1-415,4-2-1724,1-4-5425,8-6 8158,6-9 0,-4-5 0,2-4 0</inkml:trace>
  <inkml:trace contextRef="#ctx0" brushRef="#br0" timeOffset="136832">22656 8036 21040,'-11'16'22,"3"-3"-22,47 21 0,-13-7-370,-4 18 280,-25 6-986,-12-20 1,-5-2-4550,-20 12 5625,-12-19 0,33-18 0,9-4 0</inkml:trace>
  <inkml:trace contextRef="#ctx0" brushRef="#br0" timeOffset="136999">22667 8009 20311,'40'-10'-1824,"0"-1"0,17-6 1,-43 17-1</inkml:trace>
  <inkml:trace contextRef="#ctx0" brushRef="#br0" timeOffset="137232">22951 7967 21835,'-45'0'201,"0"1"1,6-1 0,10 6-202,25 11 0,19 6-34,11 4-257,2-6 0,4 0-130,-5 1 1,-2 1 0,1 4 0,-4 2 375,-8 13-571,-31-8-1894,-11-20 2510,-2-7 0,12-4 0,6-3 0</inkml:trace>
  <inkml:trace contextRef="#ctx0" brushRef="#br0" timeOffset="137682">23097 7970 15269,'10'-8'1524,"-2"2"-1412,-8 6 437,30-3-213,-22 5 12,22-1-57,-30 5-123,0-2 269,-1-1 694,-1-2-66,-1-1-662,-3 0-347,-1 0-56,-2 2-22,-3 6 22,-8 19 22,7 13-11,8 6 45,37-9-89,8-18 66,22-18-55,-14-12 11,-16-4 0,-3-5 67,12-27-68,-9-6-648,-34 17-831,-21 19-1254,-8 14 2745,-4 6 0,17-3 0,3 3 0</inkml:trace>
  <inkml:trace contextRef="#ctx0" brushRef="#br0" timeOffset="139164">27034 5339 11481,'-5'0'3082,"2"0"929,3 0-3540,-11-9-359,8 4-101,1-8 45,26 6-56,3 3 0,9 0-45,-3 11-313,-16 29 251,-21-5 1,-8 5 111,-11 12 1,-6 1-6,1-6 0,-2-3 0,0-2 0,5-5-11,10 4-224,24-3-1704,32-16 1939,-6-13 0,0-4 0,14-1 0,-4-9 0</inkml:trace>
  <inkml:trace contextRef="#ctx0" brushRef="#br0" timeOffset="139398">27468 5540 20781,'-37'-47'718,"10"12"-718,37 43 0,7 7-516,21 20-671,-11 8 1019,-10 13-214,-27-14-1690,-20-9-3082,-5-21 5154,4-6 0,13-5 0,8-1 0</inkml:trace>
  <inkml:trace contextRef="#ctx0" brushRef="#br0" timeOffset="139549">27487 5417 19785,'38'-7'-1797,"1"0"0,-2 1 1,-3 1 1796,4 5 0,-16 0 0,-4 0 0</inkml:trace>
  <inkml:trace contextRef="#ctx0" brushRef="#br0" timeOffset="139815">27851 5406 21611,'-41'-10'-11,"8"7"-45,41 27 33,14 9-89,6 12-78,0-6-113,-13 0-291,-11-14-2050,-15 5 2644,-3-13 0,1-1 0,1-13 0</inkml:trace>
  <inkml:trace contextRef="#ctx0" brushRef="#br0" timeOffset="139965">27838 5403 16838,'50'-10'-1300,"1"-1"0,-9 3 0,-4 1 1,8 0-1,-24 5 0</inkml:trace>
  <inkml:trace contextRef="#ctx0" brushRef="#br0" timeOffset="140282">28377 5361 20087,'-41'27'134,"-1"0"1,4-2-1,8-1-123,19 3 57,10 3-124,29-11 89,16-2-22,6-20 1,0-7-12,-24-6 44,-8-9-1915,-13 0 1871,-22-3 0,8 11 0,-10 8 0</inkml:trace>
  <inkml:trace contextRef="#ctx0" brushRef="#br0" timeOffset="140582">28740 5422 19459,'-53'1'1278,"12"3"-1245,31 7 34,7 1-44,7-1 134,24-3-112,20-13-45,-14-7 0,0-3-22,21-15 22,-18-12 0,-27 12-91,-16-5-1107,-26 15-1783,-20 11-1590,-2 18 4571,5 12 0,32-9 0,7-3 0</inkml:trace>
  <inkml:trace contextRef="#ctx0" brushRef="#br0" timeOffset="142531">22046 9734 19246,'25'-51'34,"6"9"-34,15 36 0,7 3 0,2 3-67,0 34 44,-25 4 23,-24-3 0,-8 3 0,-11-3 0,-7-1 22,-19 13 1,-3 0-12,8-8 1,0-1-35,-1-2 1,4-3-1,5-1-21,31-25-203,32-20-274,-5 3 0,5 0-1166,13-6 1,3-1 1686,3 0 0,-2 1 0,-19 6 0,-3 1 0,15-4 0</inkml:trace>
  <inkml:trace contextRef="#ctx0" brushRef="#br0" timeOffset="142848">22570 9787 19729,'-8'36'-6,"-1"-1"0,4 26-285,22-33-157,11-7 11,8-9 112,20-6 44,-9-19 248,-2-2 33,-23-12 44,-17 6 293,-5 4 313,0 8-415,-6 7-246,-5 32-684,1 18-549,0 5-2509,9-3 3753,10-25 0,-5-12 0,5-5 0</inkml:trace>
  <inkml:trace contextRef="#ctx0" brushRef="#br0" timeOffset="143114">22978 9844 18250,'0'-4'571,"0"1"-459,-25 55-112,18-27-112,-6 8 0,2 0-919,12-11-67,21-4 975,16-21 179,5-8 89,4-16-10,-23-2-34,-9 5-12,-8 6-795,-22 14 706,-11 23 0,4-10 0,0 12 0</inkml:trace>
  <inkml:trace contextRef="#ctx0" brushRef="#br0" timeOffset="143665">22912 9704 18675,'36'-14'101,"0"0"0,20 20-90,-30 25-11,-23 24-22,-17-9 22,-15 11 0,7-10 0,3-5 0,13-18 0,6-15 0,0-2 0,3-2 44,14 0-32,16 1-24,1 3 12,9 6 12,-17 13-12,-10-2 0,-8 11 22,-20-8 101,-21 7-134,-13-9-571,2-5-1200,6-13-4785,21-11 6567,6-7 0,7 4 0,2-4 0</inkml:trace>
  <inkml:trace contextRef="#ctx0" brushRef="#br0" timeOffset="143964">23376 9925 19549,'-37'13'263,"1"1"1,-23 15-264,41 4 0,10 1-392,19 5 280,7-17 112,17-2-11,-1-18 11,2-10 0,-4-5 44,-4-8 68,-7-1 0,-11-4-336,-17 6-5905,-20 4 6129,-2 10 0,3 6 0,16 1 0</inkml:trace>
  <inkml:trace contextRef="#ctx0" brushRef="#br0" timeOffset="144265">23837 9859 18922,'-58'5'380,"12"5"-559,32 26-706,27-5 751,23-2 134,7-18 0,7-20 190,-20-7 303,-7-6-269,-8 0-89,-10-6-236,-32 4-717,-1 3-639,-23 9-1445,13 10 2902,7 9 0,14-6 0,7 6 0</inkml:trace>
  <inkml:trace contextRef="#ctx0" brushRef="#br0" timeOffset="144547">24268 9754 16008,'-5'-6'2074,"1"1"-1682,4 5-247,0 0 1,41 42-135,-11-22-39,12 10 0,4 0-5664,10-7 5692,-2-3 0,-26-10 0,-21-9 0</inkml:trace>
  <inkml:trace contextRef="#ctx0" brushRef="#br0" timeOffset="144732">24549 9655 18787,'-31'37'94,"0"0"0,0-1 0,3 3 0,1 1 1,3-1-599,-3 11 0,4 1-4412,6 6 1,6-4 4266,8-6 0,3-4 0,2-32 0</inkml:trace>
  <inkml:trace contextRef="#ctx0" brushRef="#br0" timeOffset="145197">24887 9564 18798,'2'66'-276,"0"0"0,-1-6 0,1-6-1932,-2-5 2208,6 1 0,-5-26 0,6-2 0</inkml:trace>
  <inkml:trace contextRef="#ctx0" brushRef="#br0" timeOffset="145398">25157 9702 16670,'-12'26'0,"2"-6"0</inkml:trace>
  <inkml:trace contextRef="#ctx0" brushRef="#br0" timeOffset="145649">25356 9521 18328,'1'35'-654,"-1"0"0,0 7 1,1-1 653,-1 17 0,0-13 0,0-16 0</inkml:trace>
  <inkml:trace contextRef="#ctx0" brushRef="#br0" timeOffset="145965">25709 9594 19796,'-24'42'-83,"0"0"1,7-6 0,5-2 15,15 14 67,15-20 0,7-21 11,14-11 225,-5-20-136,-2-2-21,-13-13-57,-15 6-22,-3 0-56,-9 0-2420,-25 2 2476,-14 14 0,9 5 0,6 12 0</inkml:trace>
  <inkml:trace contextRef="#ctx0" brushRef="#br0" timeOffset="146348">26015 9416 16826,'4'-5'1491,"-1"2"-1133,-32 56-274,16-21 0,1 3-73,-7 10 1,1 1-7,7-5 1,3-3 5,6 7 0,12-10 23,5-10 55,28-12-21,6-18-35,-2-7-447,-44-26 55,-23 22-1047,-12 10 0,-4 7 1406,-9 23 0,8 0 0,21-6 0</inkml:trace>
  <inkml:trace contextRef="#ctx0" brushRef="#br0" timeOffset="146665">26463 9395 19841,'-30'55'74,"1"0"1,6-5 0,4 0-64,6-6 0,5-2 34,11 11 0,15-25 11,9-21-23,4-10 57,1-6 335,-3-14-1007,-25 0-3967,-41 4 4549,-11 19 0,-3 3 0,25 7 0</inkml:trace>
  <inkml:trace contextRef="#ctx0" brushRef="#br0" timeOffset="147282">23045 11123 19426,'32'-5'-9831,"-4"17"9708,-19 0 1,-3 5 0,-6-9 0</inkml:trace>
  <inkml:trace contextRef="#ctx0" brushRef="#br0" timeOffset="147415">23072 11274 14775,'5'0'-7787,"44"-18"7787,-27 11 0,25-11 0,-36 15 0</inkml:trace>
  <inkml:trace contextRef="#ctx0" brushRef="#br0" timeOffset="148398">24058 10924 16042,'-4'5'2129,"2"-1"-1871,2-4-236,45-34 23,-19 24 0,4-9 0,1 4-23,1 21-44,-21 28 33,-13 3-22,-22 19 22,-8-13-11,-3 4-34,14-11 57,10-3-57,36-17-796,6-9-1097,21-13-4023,-5-4 5950,4-7 0,-22 6 0,-6 2 0</inkml:trace>
  <inkml:trace contextRef="#ctx0" brushRef="#br0" timeOffset="148698">24661 10722 21062,'-33'24'0,"0"1"0,0 12 0,7 4-17,16-3 0,5 0-17,0 0 1,2-2-180,14 14-34,9-32 169,19-9-124,1-23-22,-4-4 135,-15-7-337,-19 7-706,-13 10-1098,-5 4-1590,-7 2 3820,2 2 0,8 0 0,4 0 0</inkml:trace>
  <inkml:trace contextRef="#ctx0" brushRef="#br0" timeOffset="149081">24975 10599 20535,'39'-2'67,"10"0"-67,-12 2-33,0 1 33,-15-1 0,-14 0-79,-7 0 57,-1 3 22,0 7 0,-5 25 0,-5 22 0,1 1-504,-1 7-998,7-23-1982,3-3 3484,10-10 0,-7-13 0,7-8 0</inkml:trace>
  <inkml:trace contextRef="#ctx0" brushRef="#br0" timeOffset="149431">25489 10671 19067,'-5'-8'662,"1"1"-640,4 7-11,0 0-1143,6 45 381,8-30 258,7 32 292,7-43 167,-4-2 34,0-7 168,-5-17 1054,-8-7-461,-3-1 58,-6 9-349,-2 17-336,-4 8-111,-4 22-281,-1 18-5310,0 20 5568,13-12 0,-2-19 0,6-23 0</inkml:trace>
  <inkml:trace contextRef="#ctx0" brushRef="#br0" timeOffset="149664">25873 10664 22395,'20'44'-202,"-1"-1"-470,5 1-751,-17 4-8408,-30 7 9720,-6-19 0,-4-15 0,17-18 0</inkml:trace>
  <inkml:trace contextRef="#ctx0" brushRef="#br0" timeOffset="149797">25924 10613 13061,'0'0'0</inkml:trace>
  <inkml:trace contextRef="#ctx0" brushRef="#br0" timeOffset="150115">24222 11598 19583,'49'-22'252,"-1"0"1,0 0 0,0 0 0,2 1 0,0 0 0,0 1 0,0 4-205,7 0 1,-1 3 0,6 1-613,-9 3 0,4 0 0,3 0 0,0 1 0,-2 1 434,-2 1 0,1 1 0,-2 0 0,1 1 0,-1-1-586,13-1 0,0 0 0,-2 1 0,-4 2-450,3 1 1,-5 2 0,-10 1 1165,2 3 0,-31 0 0,-17-1 0</inkml:trace>
  <inkml:trace contextRef="#ctx0" brushRef="#br0" timeOffset="150947">27815 9797 13779,'-4'-7'4851,"1"1"-4134,10-38-594,5 28-21,12-33-69,5 42 23,21 13-44,-16 35-1,0 2-6,-29-8 1,-7 1 16,-12 17-22,-1-21 0,0 0 0,-5 16-168,8-7-1457,41-27 90,5-21-1187,21-11-2198,-12-6 4920,-1-2 0,-18 12 0,-6 1 0</inkml:trace>
  <inkml:trace contextRef="#ctx0" brushRef="#br0" timeOffset="151248">28464 9543 20098,'-42'34'48,"0"0"1,4-1 0,6 3-49,17-4 0,6 3-23,3 6 1,8-1-163,11-8 0,6-2 129,19 22 45,23-29 11,-17-19 11,5-23 1,-21-6 66,-22-14-1075,-45 13-158,-9 13-761,-10 21-2801,26 4 4717,9 5 0,12-9 0,6-2 0</inkml:trace>
  <inkml:trace contextRef="#ctx0" brushRef="#br0" timeOffset="151648">28763 9652 20345,'-6'-26'0,"3"8"67,27 19-34,19-3-21,9-4-12,5-3 0,-21-1-12,-9 6-44,-8 1 23,-9 20 44,-15 19 11,-2 4 1,-8 11-23,4-18-650,4 12-4281,3-8 4931,8-4 0,-3-14 0,4-16 0</inkml:trace>
  <inkml:trace contextRef="#ctx0" brushRef="#br0" timeOffset="152247">29295 9593 18126,'0'-10'1479,"0"2"-1243,0 8-102,-19 37-123,14-13 12,-14 31 33,23-27-34,7-3 12,22-7 10,12-9-55,10-17 11,-10-21 0,-19-7 0,-14-7 23,-8 13 44,-1 8 45,-1 7-112,0 15 0,-9 32 0,2 2 0,-5 26-291,5-14-3183,2 13 3474,22-21 0,-14-4 0,15-23 0</inkml:trace>
  <inkml:trace contextRef="#ctx0" brushRef="#br0" timeOffset="152481">29859 9488 21196,'-57'-8'829,"10"15"-806,42 24-23,12 3 0,13 10-34,6-16-190,-3-4-168,-4-3-729,-8-7-257,-5-3-8453,-18-7 9538,-3-7 0,-2 1 0,6-4 0</inkml:trace>
  <inkml:trace contextRef="#ctx0" brushRef="#br0" timeOffset="152630">29826 9416 20322,'33'-16'-512,"-1"1"1,0 2-1,0 3 512,4 7 0,-3 3 0,-1 0 0,14 0 0</inkml:trace>
  <inkml:trace contextRef="#ctx0" brushRef="#br0" timeOffset="152849">30466 9325 20132,'20'32'18,"1"1"1,-1-2 0,1-1-384,4-1 1,3-1-2729,-2-4 1,1 0 3092,23 17 0,-19-19 0,-23-18 0</inkml:trace>
  <inkml:trace contextRef="#ctx0" brushRef="#br0" timeOffset="153015">30638 9416 17185,'-33'31'160,"-1"1"1,-6 10-1,5 3-2104,14-7 1,4 0 1943,-1 0 0,2-2 0,5 9 0,11-31 0</inkml:trace>
  <inkml:trace contextRef="#ctx0" brushRef="#br0" timeOffset="153664">31049 9524 15594,'4'0'2644,"-2"0"-2263,-1 51-325,-1-20-56,1 4 0,-1 1-157,1 0-2174,2-6 2331,2-5 0,0-11 0,-2-6 0</inkml:trace>
  <inkml:trace contextRef="#ctx0" brushRef="#br0" timeOffset="153849">31372 9616 19885,'-9'0'0,"1"0"0</inkml:trace>
  <inkml:trace contextRef="#ctx0" brushRef="#br0" timeOffset="154331">31636 9357 19583,'-2'21'1187,"-3"25"-1154,2-14 1,0 3-34,0 0 0,0 1-235,1 0 0,0-1-1076,0 11 1311,0 7 0,0-27 0,1 0 0</inkml:trace>
  <inkml:trace contextRef="#ctx0" brushRef="#br0" timeOffset="155031">31781 9423 19762,'-51'11'695,"7"9"-555,34 11 0,6 7-107,2-4 1,3 0 5,3 1 0,4-3-16,21 14-1,8-30 45,21-9-33,-5-25-11,3-18-197,-36 5 0,-6-3-61,2-22-90,-16 0-179,-17 26-505,-12 9-716,-14 11 1725,-20 15 0,30-3 0,-6 6 0</inkml:trace>
  <inkml:trace contextRef="#ctx0" brushRef="#br0" timeOffset="155447">32060 9425 18541,'0'-8'1714,"0"2"-1680,0 6-23,0 0-22,50 9-57,-28 15 1,26 22 34,-51 0 33,-18 3 22,-7-18-22,-1-4 0,6-6-11,3-2 33,14-7-22,4-1-11,13-4 11,0-2 45,11 7-56,-10 8-225,-2 15-1164,-29 6-91,0-6-2184,-15-7 3675,14-17 0,9-5 0,4-4 0</inkml:trace>
  <inkml:trace contextRef="#ctx0" brushRef="#br0" timeOffset="155781">32376 9563 20535,'-27'26'39,"1"0"0,-14 22-39,36-19-145,22 1 100,4-15 157,17-9 336,-4-24-291,-11-2-157,-9-11 0,-12 10-258,-12 0-783,-5 2-6568,-20 3 7609,11 8 0,0 2 0,18 6 0</inkml:trace>
  <inkml:trace contextRef="#ctx0" brushRef="#br0" timeOffset="156181">32593 9478 20513,'52'16'-157,"-13"7"146,-34 18-1,-14-7 12,-8 1 79,-6-15-79,-2-1 0,5-5-34,4 1 68,12-3-12,17 3 135,-2-5-23,9 3-111,-15 2-359,-6 8-1009,-12-1-1557,-9 1 2902,-8-10 0,13-5 0,2-4 0</inkml:trace>
  <inkml:trace contextRef="#ctx0" brushRef="#br0" timeOffset="156881">28130 11041 17409,'8'0'1658,"-1"-1"-1311,-7 1-347,0 0-616,14-2-796,-5 3-8419,11 8 9375,-14 2 1,-1 0 0,-5-5 0</inkml:trace>
  <inkml:trace contextRef="#ctx0" brushRef="#br0" timeOffset="157015">28155 11154 18104,'32'-20'-2678,"-1"-1"0,24-13 2678,-32 28 0,-11 2 0,-1 2 0</inkml:trace>
  <inkml:trace contextRef="#ctx0" brushRef="#br0" timeOffset="157581">29243 10886 17622,'2'-8'2095,"1"1"-1691,-3 7-259,0 0-134,34-26-22,-10 19 11,30-18-134,-13 34-325,-20 21 156,-30 21 258,-16 1 39,0-25 1,-1-3 5,-8 2 0,9-7 0,11-7 11,8-5 34,4-4 55,22-2-21,10-3-67,5 2-12,1-2 0,-19 4 0,1 14-23,-11 8 12,-3 14 0,-12-6-147,1-11-301,0-11-684,6-9-459,2-1-1289,4 0 2891,1 0 0,-1 0 0,-2 0 0</inkml:trace>
  <inkml:trace contextRef="#ctx0" brushRef="#br0" timeOffset="158650">29160 10932 18149,'0'-11'2005,"0"3"-1590,0 8-270,26-41-33,-3 27-45,26-28-67,-11 39-11,0 14 0,-7 10-11,-10 17-12,-13-1 0,-6 3-44,-9 21-83,1-19 1,-4-2 149,-19 12-6,11-24 0,0 0 275,-12 17-157,7-7 493,20-20-191,38-20-380,4-8-12,-7 2 0,3-1-11,23-10 54,-14 7 0,1 0-1068,-3 4 0,0 1-740,-1 0 1,-2 0 1753,18 3 0,-38 3 0,-9 0 0</inkml:trace>
  <inkml:trace contextRef="#ctx0" brushRef="#br0" timeOffset="159048">29864 10927 21185,'55'-20'-33,"-2"2"-125,-12 7-290,13-5-89,-13 5 402,-5 0 113,-21 11-1,-17 9 23,-3 6 0,-1 9 45,-4 16-22,5 4-23,0 10-460,5-13-1243,4-11-2028,6-16 3731,9-6 0,-8-4 0,1-2 0</inkml:trace>
  <inkml:trace contextRef="#ctx0" brushRef="#br0" timeOffset="159317">30627 10855 19258,'-39'-3'1176,"0"0"1,-24-2-1155,46 8 34,17 14-56,32 9-22,0 3 22,19 1-11,-21-9-213,-8 14-337,-22 2-3136,-23-1-4662,-2-12 8359,-10-22 0,25-3 0,3-6 0</inkml:trace>
  <inkml:trace contextRef="#ctx0" brushRef="#br0" timeOffset="159483">30613 10783 19829,'43'-15'-465,"0"1"1,0-1 0,19-4 0,-8 5 0,-9 9 0,-12 4 0</inkml:trace>
  <inkml:trace contextRef="#ctx0" brushRef="#br0" timeOffset="159698">30944 10700 21689,'19'51'179,"1"10"-179,23-15-44,-17 6 10,-19-17-33,-11 0-79,-6-5-2924,-13-3 3070,2-20 0,4 1 0,8-14 0</inkml:trace>
  <inkml:trace contextRef="#ctx0" brushRef="#br0" timeOffset="159865">31027 10687 21219,'-12'-18'-4393,"6"3"-3271,12 15 7664,1 4 0,-2-3 0,-3 2 0</inkml:trace>
  <inkml:trace contextRef="#ctx0" brushRef="#br0" timeOffset="160432">31385 10627 16871,'1'-5'3317,"-1"1"-2465,0 4-696,-44-14 1,15 12-56,-34-5 89,34 27-44,28 14-34,15-1-45,28 4-56,5-15 0,-11-5 1,-1 2-46,17 20-50,-29-10 0,-9 3 62,-31 30 22,-13-12 0,-13-10-11,26-24-236,8-8-526,5-4-9058,12-24 8714,1-5 1,1-1-1,-3 6 1</inkml:trace>
  <inkml:trace contextRef="#ctx0" brushRef="#br0" timeOffset="160615">31380 10563 19863,'43'-18'112,"-1"-1"0,-1 2 0,-2 3-1059,-2 8 1,-3 3-1329,16-2-1893,5 3 4168,-30 2 0,-14 0 0,-4 0 0</inkml:trace>
  <inkml:trace contextRef="#ctx0" brushRef="#br0" timeOffset="161630">28150 7609 19482,'44'-18'26,"0"1"0,-3-1 1,-3 8-5,7 23-22,-11 9-236,-16 16-100,-15 13 224,-21-10 0,-6 3 117,-1-3 1,-2 1-12,-4 1 1,0-2-62,-5 7 56,36-30-808,26-18-816,17-11 1635,-2-4 0,1-2 0,-4 1 0,18-10 0</inkml:trace>
  <inkml:trace contextRef="#ctx0" brushRef="#br0" timeOffset="161965">28871 7612 19706,'-33'-22'310,"-1"-1"0,4 1 0,1 8-277,-15 29-44,10 14-11,5 4-135,18 5-269,25-17 90,25-3 314,12-9 44,12-18 12,-20-5 44,-11-10 214,-19 7 234,-5 7-369,-4 5-157,-2 2-45,-2 9 23,0 27-774,0 23 68,-1 7-62,1-28 0,0-2-2896,3 10 3686,4-8 0,-2-16 0,2-8 0</inkml:trace>
  <inkml:trace contextRef="#ctx0" brushRef="#br0" timeOffset="162215">29277 7639 20837,'9'28'-772,"5"11"318,6-6 0,2 1-263,0 21-437,-32-5-2129,-15-22 3283,-11-9 0,14-10 0,5-4 0</inkml:trace>
  <inkml:trace contextRef="#ctx0" brushRef="#br0" timeOffset="162365">29315 7562 13768,'48'10'0,"-10"-2"0</inkml:trace>
  <inkml:trace contextRef="#ctx0" brushRef="#br0" timeOffset="162631">29593 7547 18888,'-4'-7'1961,"1"3"-1939,3 4-22,-23 13 11,38 14-11,-19 4 0,39 7 0,-12-11-45,-6 14 101,-16 0-44,-21 4-2130,-13-18-4470,0-23 6588,9-21 0,18 4 0,3-2 0</inkml:trace>
  <inkml:trace contextRef="#ctx0" brushRef="#br0" timeOffset="163014">29810 7570 20681,'-51'30'145,"7"10"-167,37-2 11,24 0 11,22-12 0,7-13 0,3-15 0,-22-6-112,-5-5 100,-7-1-212,-7-8-1087,-9-3-627,-8 2-1894,-4 2 3832,-4 13 0,9 3 0,1 3 0</inkml:trace>
  <inkml:trace contextRef="#ctx0" brushRef="#br0" timeOffset="163281">30243 7590 19617,'-3'-5'1815,"0"1"-1726,3 4-55,56 25-34,-26-11-90,7 3 1,1 0-662,-4-3-840,-2-2-807,1-4 2398,8-3 0,-20-3 0,3-1 0</inkml:trace>
  <inkml:trace contextRef="#ctx0" brushRef="#br0" timeOffset="163432">30566 7543 17745,'-7'-6'1389,"2"2"-1243,-26 20 0,-6 11-135,1 6 17,-8 2 0,0 2-28,9 10-2891,20-13 1,2 0 2890,-1 14 0,5-3 0,9-28 0</inkml:trace>
  <inkml:trace contextRef="#ctx0" brushRef="#br0" timeOffset="163664">30938 7500 18328,'-3'36'-15,"0"1"0,-1 8 0,1-1 15,7 16 0,-5-11 0,5-21 0</inkml:trace>
  <inkml:trace contextRef="#ctx0" brushRef="#br0" timeOffset="163817">31018 7612 18798,'-4'-3'-952,"1"0"952,3 3 0,0 0 0</inkml:trace>
  <inkml:trace contextRef="#ctx0" brushRef="#br0" timeOffset="164115">31410 7504 19213,'-38'10'767,"1"0"1,-13 30-768,25 15 11,35 5 34,13-26 11,34-4-34,3-15 57,-1-9-35,-13-18-32,-25-9 11,-6-6-23,-8-6-863,-17-16-6230,-20 8 7093,-1 0 0,1 23 0,17 13 0</inkml:trace>
  <inkml:trace contextRef="#ctx0" brushRef="#br0" timeOffset="164531">31758 7427 19729,'35'1'-17,"0"0"0,26 8-824,-33 32 203,-14 8 537,-13 0 79,-19-3 11,-12-19-12,-16 3-336,11-12-481,4-1 840,27-14 594,18-2 168,7-1 235,3 0-571,-5 1-112,1 1-146,-3 3-112,-2 8-23,-9 6-33,-9 1-291,-11 1-337,-8-6-1198,-1-2-4191,2-3 6017,6-4 0,7-4 0,4-2 0</inkml:trace>
  <inkml:trace contextRef="#ctx0" brushRef="#br0" timeOffset="164831">32255 7565 19000,'-34'10'437,"0"-1"0,-18 17-403,44 10-23,11-2 34,8-17 67,15-7-67,5-8-12,-2-8-33,-6-6-392,-16-5-9439,-2-9 8871,-8 4 0,2 3 1,-2 10-1</inkml:trace>
  <inkml:trace contextRef="#ctx0" brushRef="#br0" timeOffset="165214">32503 7498 20009,'34'-2'-40,"0"0"1,15 2-62,-38 25-67,-13-1-56,-27 14 157,-3-4 55,-7-1-55,14-15 34,20-11 33,10-3 168,15 5 23,9 6-113,2-1-78,-8 6 11,-13-6-44,-6 2-113,-13 1-807,-9 2-2610,-17 0 3563,-10-1 0,18-9 0,3-2 0</inkml:trace>
  <inkml:trace contextRef="#ctx0" brushRef="#br0" timeOffset="165631">30366 8489 16490,'3'-3'2532,"0"1"-2285,-3 2-180,35-3-1871,-17 6 1804,20 10 0,-29-5 0,-9 7 0</inkml:trace>
  <inkml:trace contextRef="#ctx0" brushRef="#br0" timeOffset="165765">30414 8657 16255,'4'0'1479,"-2"0"-5995,41-16 4516,-23 10 0,24-11 0,-35 15 0</inkml:trace>
  <inkml:trace contextRef="#ctx0" brushRef="#br0" timeOffset="166681">31229 8533 16266,'-3'0'3306,"0"0"-3183,3 0-112,54-20-156,-8 15 94,-9-6 0,-1 3-363,3 17-68,-27 4-179,-19 22 649,-31 4 287,13-15 0,-2-1 274,-30 11-303,20-17 147,26-10-147,20-6-111,8-1-91,24 0-10,5 0-34,-2 6-67,-11 3 56,-23 8-281,-12 16 281,-19 5-1468,-2-1 1479,0-14 0,10-15 0,13-10 0</inkml:trace>
  <inkml:trace contextRef="#ctx0" brushRef="#br0" timeOffset="166965">31730 8616 18586,'-56'8'1859,"10"2"-1791,33 13-46,12-6-22,15 6-45,8-14-168,26-2 247,-9-9-23,0-4 12,-18-5-12,-16-2-549,-17-8-3093,-16-3 3631,-13-6 0,11 13 0,9 5 0</inkml:trace>
  <inkml:trace contextRef="#ctx0" brushRef="#br0" timeOffset="167347">31984 8450 17375,'30'-20'756,"1"0"1,21-10-735,-31 27-22,-8 13-56,-17 24 34,-6 5-34,-14 17 34,6-14 22,2 10 0,10-8-12,23-4 24,13-20 10,9-20 0,-1-10-10,-18-7-12,-4-5-23,-9 0-1344,-22-12-6241,-31 5 7608,-4 3 0,4 12 0,25 12 0</inkml:trace>
  <inkml:trace contextRef="#ctx0" brushRef="#br0" timeOffset="167731">32405 8426 19224,'31'30'63,"-1"0"1,-3-1-1,-5-4-63,-9-4 0,-5 9-257,-10-5-2724,-14-3-2902,0-9 5883,-9-14 0,16 0 0,3-2 0</inkml:trace>
  <inkml:trace contextRef="#ctx0" brushRef="#br0" timeOffset="167865">32510 8442 19650,'55'-13'-988,"-1"1"0,-11-1 0,-6 4 0,5 8 1,-28-1-1</inkml:trace>
  <inkml:trace contextRef="#ctx0" brushRef="#br0" timeOffset="168164">32869 8370 19123,'-1'-3'1973,"-1"1"-1839,2 2-100,37-12-12,-16 8-44,30-8-12,-28 10-100,-6 2-337,-3 0 291,-9 2 147,-2 8 10,-11 7 12,-4 24-964,2 10-2392,5-16 0,1-1 3367,4 17 0,0-17 0,0-22 0</inkml:trace>
  <inkml:trace contextRef="#ctx0" brushRef="#br0" timeOffset="168565">31156 8929 18429,'-6'-7'2408,"1"0"-1847,5 7-57,98-13-404,-54 9 1,2 1 0,6-1-803,-1 0 0,6-1 0,3 0 0,0-1 1,-3 2 698,5 0 0,-2 0 0,0 0 0,0 1-3,6 0 1,1 0-1,-1 0 1,-3 0-3,0 1 1,-3 1 0,-1-1-81,0 1 0,0 1 1,-2 0-33,-6 0 1,0 0-1,-1 0-665,6 0 1,-1 0 0,-4 1-2079,-6 0 1,-5 0-2012,25 1 4874,-82 1 0,0-3 0,-6 0 0</inkml:trace>
  <inkml:trace contextRef="#ctx0" brushRef="#br0" timeOffset="168831">31629 9044 13409,'45'-1'74,"-1"0"1,4-1 0,1 0-81,0-1 1,1 1-709,7-1 0,1 0 697,1 1 0,4 0-2039,-4 1 0,3 1 1,-3-1 2055,8 1 0,-3-1 0,0 1 0,-8 0 0,-10 0 0</inkml:trace>
  <inkml:trace contextRef="#ctx0" brushRef="#br0" timeOffset="171748">32506 12628 13891,'0'-5'4347,"0"1"-2912,0 4-1279,37-25-21,-8 21-102,28-1-21,-33 40-1,-15 8 22,-23 7-10,-13-14 100,1-11 0,-4-1 50,3-2 1,0 0-106,-23 18-57,20-15 0,24-17 146,11-4-45,18-3 180,16 5-270,14 16-22,-13 5 0,-13 18 0,-20-1 0,-15 7 0,-6 1-73,-3-17 0,-3 1 11,1-8 1,0 0-96,-21 23-302,7-26-281,12-20-3137,-4-19 3877,14-17 0,-1 9 0,12-4 0</inkml:trace>
  <inkml:trace contextRef="#ctx0" brushRef="#br0" timeOffset="172365">32998 12758 16008,'4'-6'3609,"0"1"-2926,-4 5-56,0 0-582,17-18-23,-6 14-22,13-5 11,-10 24 12,-2 29-23,-5 0-11,-1 18-45,-11-7-308,-6-17 0,-6 1 296,-4-2 1,-5-2 67,-5 2 0,-2-3-11,-17 8 11,15-23 0,27-12 0,4-4 0,3 1 0,3-2 11,6 1 45,18 3-56,11 8-11,1 0 0,-3 10 0,-21-3-34,-6 17-202,-34 5-1165,4-17 1,-4-1-1744,-3-6 1,-2-3 3154,-4-2 0,3-4 0,6-5 0,5-2 0</inkml:trace>
  <inkml:trace contextRef="#ctx0" brushRef="#br0" timeOffset="180281">31394 8964 17465,'16'0'213,"2"0"-146,3 0 112,21 0-33,13 0-73,-14 0 0,2 0-23,-5 0 1,1 0 33,16-1 0,0 0-51,-18 0 1,0-1-29,9 0 1,2 0 5,1 1 1,2 0-12,5 2 0,1 2-447,1-1 0,0 2 458,1 1 0,-2 1 0,-16-1 0,2 0 6,14-1 0,3-1-153,-1 0 0,2-1 147,-15-2 0,2 0 0,0-1 0,-3-1 1,1-1-1,-3 0-11,7 0 0,-3-1 0,-2-2 0,-3 1-34,16-1 34,-13 1 0,-3 1 34,-8 1 33,-13 1 1016,-6 1-792,-12 1 376,-2 0-376,5 0-67,-3 0-56,2 0 45,-6-2-180,-1-1-10,0-5 21,2-1 24,1-2 66,1-4 35,4-12-125,5-13-21,-2-2-12,2-5 0,-4 12 135,0-13 11,-2 3-45,-1-9-101,-6 15 45,-4 4-56,-3 9 11,1-3-11,-1-2 34,7-3-23,0-1 22,-1-21-44,-1 4 0,0 4 11,-1 18 0,3 24-11,0 3 0,-4 3-1,-17 0 12,-29 0 12,-6-1-82,19 1 1,0-1 80,-23-2-17,13-2 1,-3-3-6,-7-2 0,-1 0-12,-2-1 1,0 0-748,-2 0 1,1 1 769,12 5 0,1 0 11,-2 3 0,0 0-226,-2 0 0,-2 1 218,5 4 1,-3 2 0,0 1-8,2-1 0,1 1 1,-2 1 3,-9 1 0,-2 2 0,4-1-375,-7 2 1,5-2 368,8-2 1,5-1-40,-13-3 45,4-2-67,1-2 67,0-4 1341,2-1-1319,21-1 1,1 0-23,-21-1-22,5 1 458,20 6-436,17 3 926,2 2-926,3 0 310,2 0-310,4-3 134,1-1-167,0 3-1,0 2 34,-4 17 34,-5 16-68,-11 24 34,-1-5-176,7-24 1,1-1 197,-7 17-22,0 4 0,3-3 0,1-2 23,3-5-12,2 10-11,4-1 56,2-5-34,4-9 57,1-20-23,2-1 33,1-7 296,0 0-351,-1-6-12,-2-1-11,0-2 12,0 0-270,0 3-223,-7-1-1244,-4 3-1502,-8 0 3216,1-1 0,8-3 0,3 0 0</inkml:trace>
  <inkml:trace contextRef="#ctx0" brushRef="#br0" timeOffset="185350">29185 11854 13465,'-11'5'2689,"2"-1"-1882,9-4-202,0 0-56,0 5-78,20-4-186,16-6 1,11-3-152,5-1 1,8-2 0,5-1-487,-13 3 1,4-1 0,2 0 0,2 0 0,0 1 356,-1 0 1,1 0-1,2 0 1,0 1 0,-1 0-1,-2 1-518,5-1 1,-2 1 0,0 1-1,-1 0 1,0 0 512,-2 1 0,1 0 0,0 0 0,-3 1 0,-3 0-4,13 1 0,-5 1 1,2-1-133,-5 0 1,1 0 0,1-1 0,-2 0 135,-8 1 0,-1 0 0,0-1 0,-1 0 18,20-3 1,-1 0 0,-6-1-19,-3-1 0,-8 0 202,6-10 111,-35 9 68,-3-4 788,-4 5-1169,0 0 2857,-4 7-2857,-2 2 990,-4 0-979,0 0-11,-3 0 1625,0 0-1513,-2-6-68,0-2-44,0-8-11,0-7 11,0-9 11,1-11-11,3-7 0,3-5 17,3 16 0,2-1-23,-1 0 1,1-2-1,3-10 1,0 0-213,-5 11 1,-1 1 223,-3 2 0,-2 1-6,-1-17 5,-3 17 1,-1-3-6,-2 0 0,1-1-6,-1-5 1,1 1 5,-4-16 0,2 21-45,2 26 45,-3 5 0,2 3 434,-4 0-434,5 0 34,-2-1-34,1 0 0,0-2-34,-2 1 45,1-11-11,-3-3 0,1-8 0,-3-3 11,1 7 1,-1 3-12,4 7-23,-2-2 23,2 3 11,-6-5-11,1 6-78,-9 2 56,0 4 10,-25 1 12,-14-2-17,17 4 1,-2-1 16,7 0 0,1 0-194,-3 1 1,2 1 171,-21-3 22,-3 1-11,-7 4-6,18 0 0,-4 1-17,-6 1 1,-3 0 6,6-1 1,-2 1 0,1-1-387,10 1 1,1-1-1,1 1 405,-3-2 1,1 1 0,2-1-4,-1 0 0,1 0-169,-14-1 1,-1 0 162,3 1 0,-2 1 21,12 0 0,-3-1 0,3 2-10,-8 2 0,2 1-384,1 0 0,3 1 362,14 2 0,3 0 28,-2 0 0,2 0 271,-28 7-299,21-6 0,-3 0 6,-3 2 0,-3 0 5,-14 2 0,0 0 253,10-2 1,1 1-254,0-1 0,4 0 6,-17 4 179,24-4 0,-2 0-163,5-1 1,0 0 448,-3 1 1,3-2-432,-12 1-23,27-5-11,15-2 706,7-1-728,0 1-1,0 2 68,-1 3-34,1 1 11,-1 0-11,1-3 0,0 0 0,0-1 0,0 3 0,0-1 0,1 0 0,0-1 0,0 0-11,1-2 11,-1 1 11,1-2-11,-1 0 0,-1 1 0,0-1 0,0 2 0,1-1 0,1 9-11,7 17 11,-3 3 0,2 6-12,3 23 1,1 5-838,0-1 0,-1 1 849,-2-13 0,-1 1 0,0-1 5,3 9 1,1 2-172,-1-9 0,2 2 0,1 0 169,0-3 1,2-1 0,0 1 0,2 4 0,1 1 0,-1-4 24,4 5 0,-2-7-17,-4-13 0,-2-5 11,1 0 68,-7-10 22,-2-11-34,-4-5 1534,-1-8-1601,-1 0 182,0 4-3969,0 15-2050,0 1 5826,0 8 0,0-15 0,0-4 0</inkml:trace>
  <inkml:trace contextRef="#ctx0" brushRef="#br0" timeOffset="187014">29803 15394 15739,'47'-2'616,"1"0"1,-1 0-1,15-3 1,0 0-539,-10-1 0,1-1 1,-1 0-885,-6-1 0,0 0 0,3 0 937,8-2 1,5 0-1,2 0 1,2 1-420,-8 2 0,2 1 0,1 1 0,2 0 0,1 0 297,-9 1 1,1-1-1,1 1 1,1 0 0,1 1-1,-1 0 1,-1 2 1,9 0 0,1 2 0,0 1 0,-2 0 1,-1 1-1,-3-1-5,-1 1 1,-3-1 0,-2 1 0,0 0 0,-1 1 121,10 3 1,0 2 0,-3-1 0,-7-1 580,6 0 0,-7-3-238,-4-5 0,-7-8 111,-6-31-122,-33-4-169,-10-7-89,-3 22 1101,-6 2-1101,9 8 2123,-1-3-2303,7 6-22,4-7-34,4-6 23,4-1 0,2-6-6,1-9 0,-1-5 17,-3 5 0,-2-3 0,-1 2-474,1-15 0,-5 2 474,-6-2 0,-5 5 5,1 16 1,-2 3-6,-1 1 0,-2 1-6,2 3 1,-2-2 27,-4-9 0,-1-3-22,-1 0 0,-1-2 6,-7-10 0,0 1-267,6 12 1,-1 3 249,0 6 0,-1 2 11,-6-6-22,-1 6 22,2 4 883,-11-3-872,1 2 1,0 3-35,4 5 597,8 8-574,-1 1 0,-6 1-44,-21-4-1,21 8 0,-3 1 28,-10-2 0,-2 1-28,8 1 1,0 2-191,-3 0 0,1 1 201,8 3 0,-2 0-22,-22 1 0,-7 2 11,14 3 1,-4 3-1,1-1 30,-2-1 0,-1 0 0,0 1-203,-3 2 1,0 3-1,-1-1 195,-3 0 1,-1 1 0,3-1-582,13-3 0,3 0 1,-2 1 572,-12 1 1,-3 1 0,4-1-48,-1 0 0,1-1-100,4-1 0,-3 0 1,1-1 139,4-2 1,0 0 0,0-1 29,-5 1 1,-1 1-1,4-3 8,-3-3 0,7-3-11,14 1 0,5-3 309,-2-9-332,-3-1 505,3 6-493,-13 3-23,-7 17 45,4 0 0,1 12 1827,20-8-1838,2 1 557,9-6-568,1 0 22,10-5-11,0 2 0,3 2-1,-2 19 12,3 19 0,2-5 0,1 4 11,3-4 1,1 2-550,3 11 0,0 0 538,3-5 0,1-1 33,0 6 1,0 2-18,1 1 1,1 5-255,0-7 1,1 3 0,0 1 237,0 2 0,0 0 0,0 3-28,-2-7 0,-1 3 0,-1-1 0,0-2-750,0 5 1,0-2 0,-3-2-340,-2 0 0,-3-1 0,0-3 1117,-2 5 0,0-7 0,0 15 0,-1-21 0</inkml:trace>
  <inkml:trace contextRef="#ctx0" brushRef="#br0" timeOffset="191896">5342 9193 10529,'7'-4'1109,"-2"2"-257,-5 2 459,0 0-370,7-11-11,-2 3-247,5-9-200,-3 6 233,0 0-480,-1 2-203,-2 3-55,-1 3-213,-3 2-1267,0 5-4145,0 0 5647,0 1 0,0-2 0,0-3 0</inkml:trace>
  <inkml:trace contextRef="#ctx0" brushRef="#br0" timeOffset="194716">29781 15311 17174,'18'-58'-3462,"-5"13"3091,-10 33 125,-3 8 156,-2 2-660,-4 6 750,2-4 0,-2 4 0,5-4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2:35:17.5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9073 14842 17801,'3'24'1412,"16"-6"-874,42-16-1543,-18-4 1,4-1 1172,14-2 0,5-2-946,-15 1 0,1-2 0,2 0 841,6-1 1,1-1 0,1-1 36,2 0 1,1-1 0,-1 0-180,-1 0 0,0 1 0,-1 0 101,-4 0 1,-1 1-1,-1 1-22,-7 0 0,-1 1 0,-3 1 0,13-1 0,-4 1-60,-14 2 1,-4 1 82,7 0 1020,-23 2-460,-15 1 2006,-12 1-2545,-6 0 1965,-13 0-1986,-5 0 211,-2 0-201,7 0-66,7 0 33,9 0-45,6 0-67,2 0-1165,2 0 33,8 0-1266,5 0-4089,9 0 6599,0-5 0,-9 4 0,-4-4 0</inkml:trace>
  <inkml:trace contextRef="#ctx0" brushRef="#br0" timeOffset="784">9351 14773 17689,'55'2'269,"0"0"0,5-1 0,0-2-236,1-3 1,0-3-827,-14 2 1,0-2-1,1-1 804,1-1 0,0-2 1,3 0 10,-4-1 1,3-2-1,0 1 1,-4 0 220,3 0 1,-3 0 0,-1 1-104,16-7 0,-14 3 276,-32 9-416,-74 20 0,19-3 0,-4 2 11,-19 8 1,0 0 206,16-5 1,2-1-118,0 1 0,9-2-68,22-3 1356,40-9-1389,24-4-112,12-3-773,-27 3 0,0-1 885,11-1 0,-2 0 0,0 1 0,5-2 0</inkml:trace>
  <inkml:trace contextRef="#ctx0" brushRef="#br0" timeOffset="2783">9067 14908 17756,'34'4'243,"0"0"0,8-3 0,3-5-159,14-11 0,8-6-746,-11 6 0,5-3 1,4 0-1,0 0 684,-12 3 1,2 0-1,0 0 1,0 0-1,1 0-22,4-1 0,1 0 0,1-1 0,-3 2 0,-3 0-17,-3 2 0,-2 0 1,-3 1-1,-6 1-56,9 0 1,-13 2 937,-25 7-843,-16 3 449,-6 2-471,-7 0-79,6 1-2554,0-2 1770,14-2-3888,2 0 4751,3 2 0,-4-2 0,-2 3 0</inkml:trace>
  <inkml:trace contextRef="#ctx0" brushRef="#br0" timeOffset="3650">13373 11909 16670,'-64'17'1994,"9"3"-1826,37-9 45,20 1 44,33-9-156,6-4 0,12-3 0,4-2-754,-9-1 1,4-3 0,2 0 0,3-2 0,2 0 664,-4 2 1,4-1 0,2 0 0,1-1 0,1 0 0,-2 0 0,-1 0-308,5-2 1,0 0-1,-1 0 1,-1-1-1,0 1 1,1 0 290,-1 0 0,2 0 0,0 0 1,-2 1-1,-3 0 0,-3 2 4,3-1 0,-4 2 0,-3 1 0,1 0-34,15-1 0,-2 0 1,-6 2-51,-4 0 0,-8 3 117,13 14-44,-69 4 1772,-18 10-1772,9-12 3297,7-5-3544,6-5-2169,13-4-2111,12-6 4538,3 2 0,-3-1 0,-13 5 0</inkml:trace>
  <inkml:trace contextRef="#ctx0" brushRef="#br0" timeOffset="4366">21670 9218 17654,'45'-25'16,"1"1"0,-1-1 0,1 5 0,4 0 0,4 0 0,2 1 0,1 1-29,-1 3 0,2 2 0,2 0 0,0 1 0,1 0 0,0 0-862,2-2 1,0 1-1,0 0 1,1 0-1,0 1 1,1 1 701,-7 1 0,2 1 0,0 0 0,0 1 0,-2 1 1,-1 0-1,-3 1-453,16-1 1,-4 1 0,-3 1 0,-1 1-286,-7 1 0,-1 0 1,-2 0-1,-2 1 1016,3 0 1,-3 0-1,-6 1 1,-3 0 0,-8 1-1,0-1 1</inkml:trace>
  <inkml:trace contextRef="#ctx0" brushRef="#br0" timeOffset="5433">27134 6154 15739,'-8'1'2802,"2"0"-2085,58-20-631,-11 7 0,10-2 0,5-1-1207,-1 1 0,5-1 0,4 0 0,2-1 0,-2 2 1121,-11 2 0,-1 0 0,1 1 0,1-1 0,2 1 0,4 0-161,-6 2 0,3 0 1,3-1-1,2 1 1,0 0-1,0 0 1,0 1-1,-2 1 1,-2 1-932,5 0 0,-1 1 0,-2 0 0,0 2 0,0-1 0,-1 1 0,0-1 1092,9 0 0,0-1 0,0 0 0,-1 0 0,-4 1 0,-4 2 0,7 0 0,-2 1 0,-7 1 0,-11 0 0,13 0 0</inkml:trace>
  <inkml:trace contextRef="#ctx0" brushRef="#br0" timeOffset="11915">9718 14800 14540,'40'-22'-38,"-1"0"1,2 0 0,-1 0 20,-7 5 1,0-1-809,1 1 0,-1 0 567,-1 2 1,-2 1 245,17-5-447,-19 9 1023,-32 14 142,-22 5 45,-23 8 157,-7 0 38,18-6 0,-1 0-308,-16 4-638,6-1 0,33-9 0,29-5 0,28 2 23,16 1-46,7 3-33,-21 4 34,-23 0-12,-18 2-10,-2-4-360,-1-2 187,1-3 1,-2-1-1</inkml:trace>
  <inkml:trace contextRef="#ctx0" brushRef="#br0" timeOffset="14133">18106 13317 18944,'42'24'482,"-12"-13"0,4-2-404,19-4 1,6-3-746,-13-1 0,2 1 0,5-1 691,-4 1 1,7-1 0,1 1-1,1 0 1,-4 0-676,2 0 1,-1 0 0,-1 1-1,3-1 657,1 1 1,4-1 0,0 1 0,-1 0 0,-5 1-7,11 1 0,-4 1 0,1 0 127,-10-1 0,2 1 0,-1 0 0,-3 0-98,4 0 1,-3-1 0,-1 0 156,-3 1 1,-1-2 0,-7-6 4,-6-10 0,-10-7-34,-11-24-118,-13 6 0,-2-3 77,2 1 0,-2 0-99,-1-7 0,-2 0-17,0-3 0,-3-2 735,-2 4 0,-3-3 0,-3 1-735,-3 0 0,-3 1 0,-1-1-4,0 0 0,-2 0 0,-2 2-200,-3 4 0,-3 1 0,-1 4 204,-13-4 0,-3 3 0,12 11 0,-2 1 0,-2 1-26,-4-1 0,-2 0 0,-5 0 12,7 4 1,-5-2-1,-2 1 1,-1-1-1,-1 1-273,-3 0 0,0 1 0,-2-1 0,-1 2 0,-2-1 285,3 1 0,-2 0 0,-2 0 0,0 1 0,-1 2 0,1 1-277,2 2 1,-2 2 0,1 2 0,0 0 0,2 2 0,2 0 278,1 1 0,2 1 0,1 2 0,1 1 0,1 2 2,-12 2 1,1 3 0,1 2 0,5 2-148,0 0 0,4 3 0,-2 4 150,5 2 1,-3 4-1,1 3 1,1 1-20,2 3 0,1 2 0,1 1 0,1 1 5,0-1 1,1 1 0,1 1-1,3 1-25,-8 12 1,3 2 0,6-2-12,0 8 0,6 0 22,5 2 1,4 2 165,4 1 1,8 3-159,10-4 0,6 4 0,7-1-4,10-1 0,8-1 0,5-1-368,1-6 0,4 0 1,3-1-1,1-5-79,-3-9 1,1-2 0,1-3 0,1-3-798,16 5 1,2-5 0,-5-5 1262,2-2 0,-6-5 0,7 3 0,-17-7 0</inkml:trace>
  <inkml:trace contextRef="#ctx0" brushRef="#br0" timeOffset="15451">16417 15764 16916,'49'-1'392,"0"0"0,0-1 0,0 0 0,0 0 1,3-3-340,-2-1 0,2-2 0,1-2 1,3 1-1182,-3 1 0,3 0 1,1 0-1,1-1 1,-2 1 1138,1-1 0,0 0 0,0 0 0,0 1 1,-1-1-8,0 2 0,1-1 1,-1 1-1,-3 0 1,-4 1 472,2 1 0,-5 0 0,-3 1-561,15-2 0,-25 4 921,-48 8-837,-34 4 0,-19 0 8,16-2 1,-5 0-1,-2 0 1,2 1-451,4-1 1,2 0 0,-1 0 0,2 0 568,-15 2 0,1 0 1,8 0 1,13-2 0,7 0 2462,-7 6-2467,30-9-52,38-3 1,20-4-58,5-5 0,8-5 0,0 0-607,4 1 1,2 1-1,2-3 603,-5 0 0,3-2 1,-1-1-1,-3 0 4,2-1 0,-3 0 0,-1 0-336,-3 1 0,0 0 0,-2 1 321,-7 1 0,-1 0 0,-2 1 832,13-3 0,-9 1-899,-9 0 78,-58 16-6,-13 4 1,-7 3-6,5 0 0,1-1 0,-19 6 2196,41-10-2151,17-2 1756,20-1-1835,1-1-224,7 1-145,-16-1 111,-9 1-144,-4 2-1032,-3 8-2465,-9 0 3933,3 1 0,-4-5 0,6-6 0</inkml:trace>
  <inkml:trace contextRef="#ctx0" brushRef="#br0" timeOffset="17884">25002 13434 15941,'0'9'291,"0"-2"348,44 7-90,2-8-1780,1 3 0,5-1 1388,-1-6 0,2-2-6,10 1 1,3 0-104,-15-2 1,2-1-1,2 0-903,5-2 0,3 0 1,1-1 876,-12 0 0,2-1 1,0 0-1,0-1-8,4 0 0,-1-2 0,2 0 0,5-1-151,-7 1 1,4-1 0,3-1 0,0 0 0,-1 0 0,-3 0 140,-2 1 1,-1-1-1,-2 1 1,1-1 0,3 0-195,0-1 0,3 0 1,1 0-1,0 0 1,-2 0-1,-5 0 215,4-2 0,-5 1 1,-1 0-1,0-3 131,3-1 1,0-2-1,-2-1 1,-6-3-26,-2-5 0,-7-3 0,-7-6-131,-8-6 0,-7-5 0,-14-2-8,-20-8 1,-17-2-1,-6-1 12,10 17 1,-5-1-1,-3 0 1,1 0 0,0 2 93,-4-6 1,0 1 0,0 1-1,-1 0-95,0 0 0,-1-1 0,1 1 0,2 5-3,1 0 0,2 4 0,-5 2 257,-2 4 1,-5 1 0,-2 3-1,-2 2-282,-6 5 0,-3 3 0,-1 2 0,0 1 69,0-2 0,-1 0 0,1 3 0,-2 4-47,-1 5 0,-1 5 0,1 2 1,4 1 2,0 2 0,4 3 0,1 2-171,2 2 1,0 2 0,3 2 144,3 0 0,2 1 0,1 5 204,-8 9 0,1 5 0,4 4-246,6 4 1,4 3 0,3 4-348,7-4 1,2 4-1,2 1 1,3-2-128,2 7 1,4 0-1,7-1-567,6 1 0,6 0 0,4-4 1109,11 9 0,2-7 0,-7-21 0,1-3 0,16 20 0</inkml:trace>
  <inkml:trace contextRef="#ctx0" brushRef="#br0" timeOffset="21916">32060 13676 13633,'9'2'986,"44"13"-314,-15-3-708,2 0 1,4 2 595,-8-3 1,0 1-292,5 1 0,3 0-425,3-1 1,2-1 323,4 0 0,1-2 61,0-1 1,2-2-21,-6-3 0,3-1 1,-1 0-110,-1-2 1,-1-1 0,2-2-83,11-3 1,1-2 0,0-3-12,-4-4 1,-2-3 0,-2-1-8,-10 1 0,-2-2 0,-2-1 0,-3-3 0,-1-1 0,-4-1 0,0-5 0,-5-2 9,-1-1 0,-4-1 8,-3-1 0,-2-4-17,-1-19 0,-5-8 11,-7 17 0,-4-2 1,-3-3-474,-3 1 0,-3-4 1,-1 0-1,-2 3 465,-3-11 1,-2 2 0,-4 1 1,1 12 1,-2 0 0,-1 1 0,-1 2-6,-3-3 0,-2 3 0,-2-3 11,-4-1 0,-2-3 0,-3 0 0,0 0-171,0 2 0,-1 0 1,-2 0-1,-2 0 133,3 7 0,-2-1 0,-1 0 1,-2 3-1,0 4-12,0 6 1,-1 2 0,-1 3 0,1 3 0,0 2-182,-15-5 0,0 5 1,-1 7 215,-1 8 0,0 6 1,2 4-1,14 2 0,3 3 0,-2 4-71,0 3 1,-2 2 0,-1 3-1,0 2 52,0 2 1,1 2 0,-1 1 0,1 1 10,-1-1 1,1 2 0,1 0 0,1 1 130,-11 10 1,2 1 0,5 0-139,15-8 1,3 0-1,1 0 19,-12 18 0,3 1-11,3-1 0,6 4 113,11-9 0,3 4 0,6 1-356,6 0 0,5 0 1,4 0-521,0 1 1,4-1 0,4-1 155,9-1 0,5-2 0,2-3 618,18 8 0,0-8 0,-17-14 0,-3-4 0,24 16 0</inkml:trace>
  <inkml:trace contextRef="#ctx0" brushRef="#br0" timeOffset="22417">29959 14928 7885,'0'0'0</inkml:trace>
  <inkml:trace contextRef="#ctx0" brushRef="#br0" timeOffset="22968">20412 11402 14484,'0'0'0</inkml:trace>
  <inkml:trace contextRef="#ctx0" brushRef="#br0" timeOffset="35900">29619 4467 14933,'-52'-11'1109,"8"0"-683,31-3-224,-1-2 167,-27-13-302,5 13 1,-5 0-61,1 3 1,-5 1-1,-1 0-548,-13-1 1,-2 1-1,1 1 563,6 1 1,1 1-1,0 0 4,-3 0 0,0 0 1,2 0-16,-5-3 0,0 1-207,3 3 1,-4 1 0,0 2 191,-1 2 0,0 2 1,-1 1-1,1 1 0,-1 2 1,2 1-325,5 3 0,0 2 0,5 1 328,-1 5 0,2 2 0,-9 4 0,0 1 0,15-4 0,3-1-23,2 1 1,4-1 1383,6 6-1361,24-11 661,4 0-661,0-2 1271,-7 7-1271,-7 5 11,-8 8-22,4-5 11,3-2 0,10-9 11,0 8-11,-3 7 0,-8 16 11,-2-4-11,-6 6 0,3-10-11,-1 3 22,2 3-11,0 2 0,2 2 0,6-11 0,-1 3 0,0 1 0,0 2 5,0 1 1,1 0-208,0 1 1,2-2 207,3-9 0,1 1-6,-2 18 0,0 4-6,1 1 0,2 3 6,1-10 0,0 3 0,0-1 4,2 0 0,1 0 0,0-3-10,0 13 0,0-4 0,1-2 1,0-3 5,0-17 0,0 0 0,0 15 0,0 2 5,0 2 1,0 4-6,0-9 0,-1 4 0,0-3 0,1 11 0,0-2-353,-1 1 0,0-2 353,1-17 0,0-1 0,0 16 0,2 4 5,2 1 1,0 3-6,-1-12 0,-1 1 0,0 1 0,2 0 0,-1-1 0,0-1 0,-1 10 0,-1-2 5,0-2 1,-1-3-12,0-14 1,1-1 10,-1 2 1,1 1-12,0 1 1,1 1-97,1-3 1,1 2 0,1 0 86,1 2 0,2 0 0,-1 0-4,1 0 1,0 0-1,1-1-309,5 18 0,2-4 316,-5-17 1,1 0-12,3 15 1,0 4 22,-6-19 0,0 0 0,0 3-4,2 14 1,-1 3-1,0-3-308,-3-9 0,0-2 0,-1 0 308,0 2 0,0 0 0,0-3-7,0 7 0,0-2 5,1 0 1,0-1-141,1 1 0,1-1 135,1-1 0,1 0-96,0-2 1,0 3 102,0-7 1,1 2-1,-1 2 7,0 4 1,-1 2 0,0-1-4,0 0 0,0 1 0,-2-1-182,0 2 0,-1 1 1,-2-3 181,-1 8 0,0 1 0,-1-4 0,0 4 0,0 1 2,0-15 1,0 0 0,-1 2 0,1 1-3,1 10 0,0 3 0,0 0 0,0-3 0,0-10 0,-1-2 0,0-1 0,0-1 0,2 16 0,-2-2 0,1-3 0,-2-12 0,0-3 0,0 1 0,-1 1 0,0 0 0,0 0 0,0 1 0,0 0 0,0 0 0,0 0 0,-1 0 0,0 0 0,0-1 0,1 1 0,-1 2 79,0 0 0,0 2 1,0 2-1,0 1-79,0 3 0,1 2 0,1 0 0,-1 0-220,0-1 0,0 1 0,1-1 0,0 0 220,0 0 0,1 0 0,0-1 0,0-4 0,1-1 0,0-2 0,0 2-144,1 0 1,0 2 0,0 2 0,1-1 151,-1 1 1,1-1-1,-1 1 1,1 3-9,-1-2 0,1 2 0,0 2 0,-1-1 0,0-3 0,1 1 0,-1-1 0,0-1 0,0-1-70,0 0 0,0 0 0,0-2 0,-1-3 70,1 0 0,-1-2 0,1-1 0,0 0 0,0-1 0,1 0 7,0-1 1,0 0-1,1-1-7,3 21 0,1-1 0,1-2 0,2 2 49,-1-7 1,3 4-1,0 0-46,3 1 1,0 0 0,1 0-4,0 0 0,0-1 0,0-1 247,0-4 1,1-2 0,-2-5-254,3 1 1,0-2 5,-4-8 0,0 3 0,1-1 216,-1-1 1,0-1 0,1 2-221,3 6 0,1 2 1,0-1 3,0-3 0,1 0 0,-2-3 11,7 10 0,-1-3-11,1-2 0,-1-3 5,-7-12 1,1-2-1,-1-1 1,2-1 0,-2-3 0,2-1 741,8 3 1,3-3-698,1-6 1,2-2 5,-1-1 0,1-2 261,-1-6 0,0-3-217,20-2 511,-14-1 0,4 0-589,1 1 1,4 1-9,-7-2 1,4 0 0,0 0-331,6-1 0,1 1 0,-1-1 316,-6 0 0,-1 0 0,0-1 0,4-1 0,0-1 0,-2 0 0,11-1 0,-2-1 0,4-1 0,0-1-6,0 0 1,5-1-264,-5 2 0,5 0 0,0-1 266,-14 2 0,1 0 0,0 0 1,0 1-346,0-1 0,1 0 1,-1 1-1,-1-1 340,15 0 1,-1 0 0,-5 0 7,1 0 0,-1 0-115,-10-1 1,3-1 0,-1 0 117,-2 0 1,-1-2 0,2 1 0,10-3 0,3-1 0,-2 0-4,-2 0 0,0-1 0,-3 0-106,-11 2 0,-1 0 0,-1 0 106,-1 0 0,0 0 0,-3 0-11,6-2 0,-1 0 166,1-1 1,1 1-156,-1-1 0,2 0 3,-7 1 1,2 0 0,-1-1 13,15-7 0,-3-1 5,0 1 1,-4-1 5,-14 0 0,-6 0 84,2-10 1473,-3-13-1372,-7 1 223,-4-12-436,-7 0-22,-5 12 1904,-1-1-1893,2 12 452,-1-19-452,-2-6 11,-1 18 0,0 0 0,2-25 0,8-1 0,2 17 0,1 11 0,1-4 0,3-4 0,0-3-4,-4 7 0,0-2 0,-1 2-388,4-11 1,-3 1 391,-3 2 0,-2 1 0,0-15 0,-2-1 0,-1-1-17,-4 32 1,0 0-146,1-1 0,2-2 151,8-17 0,4-4-217,-6 16 0,2 0 0,0-1 67,0-1 1,0 1-1,-1 0-542,7-21 0,-4 3 227,-8 16 0,-5 0-516,-1-20 1,-6-4-182,-2 20 0,-3 0 0,-1 0 1173,2-3 0,-2-1 0,0 5 0,-3-3 0,0 6 0,-2-2 0</inkml:trace>
  <inkml:trace contextRef="#ctx0" brushRef="#br0" timeOffset="37217">29291 3693 13240,'1'8'147,"0"-1"-80,10 43 157,4-22-84,-1 7 0,4 0 297,26 2-518,-14-18 1,2-2 203,8 2 1,6-1-255,5 1 0,8 1 0,2 0 153,-8-3 1,1 0-1,2 1 1,-1 0-494,1 0 1,-1 1-1,1-1 1,-1 1 472,0 0 1,1 1 0,-1-1 0,-5 1 4,-3-1 1,-3 0 0,0 4-170,10 8 1,1 4 0,-2 3 161,-8 0 0,-3 2 0,0 3 5,-8-5 1,1 2 0,-1 2 0,-3 0 5,5 13 0,-4 2 0,-2-3 0,-7-9 0,-3-2 1,1-1-12,1-1 0,0 1 0,-1-4 0,3 7 0,-1-3 0,-1 3 0,1 0 5,-2-1 1,0 4-6,-5-5 0,0 4 0,0 0 0,-1 1 0,0 1 0,0 0 0,-1 0 0,0 0 0,-1 0-114,-1-4 0,0 1 1,-2-4 113,2 4 0,0 1 0,-2-2 0,2 3 0,0 2 0,0 5 0,1 1 0,0 3 2,-1-3 1,1 4 0,-1-1 0,0-1-220,2 7 1,-1-1 0,0-2 216,-1 1 0,0 0 0,-1-5 0,1 6 0,0-3 0,0-1 0,1 0 0,-1-1 0,0 0 0,1-2 0,1 0 463,-1-2 1,1 2-453,0-5 0,1 2 0,0 1-11,2 4 0,0 0 0,0 1 0,0 0 0,0-1 0,0 0-174,0-1 1,-1 0 0,0-4 173,1 4 0,-1 1 11,0-7 0,0 3 1,1 0 4,0 0 0,1 0 0,0 2-14,-1-7 1,-1 2 0,1 0 0,0 1-3,-2-1 0,1 1 0,-1-1 0,-1-2 0,2 5 0,-2-3 0,-1 0 0,0 0 0,-2 1 0,0-4 5,-1 5 1,0-2-6,2 0 0,1-1 0,-1-1 0,3 1 367,-1-6 1,3 1-1,1 0-367,1 0 0,1 0 0,1-1 0,-1 0 0,0 0 0,0-2-13,9 17 1,-2-4 17,-9-18 1,-2 0-6,3 17 0,0 3 328,-4 1 0,1 2-459,-4-12 1,1 1-1,-1-1-306,2 8 0,-1-3 95,1-4 1,0-5-141,7 17 112,2-1-67,1 0 202,-6-18 0,1 3 251,1 5 1,1 3-17,-3-8 0,0 3 0,0-2-6,3 14 1,-1-2-18,0 2 1,0-1-841,-5-12 0,-1-1 863,2 5 0,-1-4 0,3 9 0,-4-11 0</inkml:trace>
  <inkml:trace contextRef="#ctx0" brushRef="#br0" timeOffset="38235">31033 2178 17566,'-16'46'190,"-1"-1"1,-3 4 0,0 0-158,-3-1 1,-1 0-918,-3 3 1,-2 5-133,2-3 0,-2 4 0,2 1 1016,3-2 0,2 1 0,0-3 0,2-9 0,-1-2 0,4-2 0,4 4 0,-1 0 0</inkml:trace>
  <inkml:trace contextRef="#ctx0" brushRef="#br0" timeOffset="38469">30452 3163 18787,'16'58'-45,"29"-12"-1961,-12-45 1,3-10 2005,9-9 0,-2-2 0,13-6 0,-18-11 0</inkml:trace>
  <inkml:trace contextRef="#ctx0" brushRef="#br0" timeOffset="39302">28461 751 18675,'-20'54'145,"1"-1"1,5-12 0,3 1-141,3 10 1,5-1-6,15 14 22,10-30 1,10-6-107,14-9 0,6-8 67,14-8 0,2-9-551,-11-4 0,-4-8 574,-7-9 0,-8-7-22,-18-5 1,-6-4 15,3-21-6,-13 22 1,-4 1-6,-12-6-1312,-21 10-2307,-6 22 1456,3 13 2174,13 14 0,20-3 0,3-3 0</inkml:trace>
  <inkml:trace contextRef="#ctx0" brushRef="#br0" timeOffset="39583">29147 720 17442,'0'40'60,"1"0"0,-1-2 0,-1-1-60,0 17-7900,-1 6 7900,6-23 0,-3-6 0,4-25 0</inkml:trace>
  <inkml:trace contextRef="#ctx0" brushRef="#br0" timeOffset="39817">29556 718 17722,'0'52'-138,"-1"-1"0,2-3 0,-1-2-1576,1 14 581,1-23 1,-1-4 0,-1 1 0,0 2 0</inkml:trace>
  <inkml:trace contextRef="#ctx0" brushRef="#br0" timeOffset="39950">29437 985 16860,'-1'-7'-11,"1"1"-785,58 2-694,-16 2 1490,15-1 0,0 1 0,-17 1 0,10 1 0</inkml:trace>
  <inkml:trace contextRef="#ctx0" brushRef="#br0" timeOffset="40051">29790 990 14764,'-3'3'-101,"0"0"101,3-3 0,0 0 0</inkml:trace>
  <inkml:trace contextRef="#ctx0" brushRef="#br0" timeOffset="40200">29839 822 16042,'-4'-3'-2454,"1"1"2454,3 2 0,0 0 0</inkml:trace>
  <inkml:trace contextRef="#ctx0" brushRef="#br0" timeOffset="40567">30143 1007 17465,'-9'0'3182,"2"0"-3115,7 0-89,-2-43-23,12 24-33,1-31-326,22 39-268,2 14-953,6 21 1132,-13 2-44,-7 10 402,-13-17 135,-3-5 34,-2-8 447,-1-3 46,1-7 728,5-17-829,5-10-370,0-4-33,0 6-46,-7 19-112,2 6-705,6 18-4404,18 7 5244,4 4 0,-7-6 0,-12-14 0</inkml:trace>
  <inkml:trace contextRef="#ctx0" brushRef="#br0" timeOffset="40950">30870 844 19190,'-29'-4'-1220,"6"12"1017,31 6 192,5 3 0,25-11-258,15-14 202,1-8 67,0-16 0,-21-10 207,-17 2 0,-2-4 292,-5-6 0,-3-2 67,0-4 0,-4 2-208,-6 12 0,-4 7-358,-6-2-44,-5 38-24,8 16 46,2 15-168,4 14-1004,6-6 1,6 3-1076,10 0 0,4 0 2269,-3 0 0,2-2 0,21 10 0,-22-33 0</inkml:trace>
  <inkml:trace contextRef="#ctx0" brushRef="#br0" timeOffset="41266">31203 750 20613,'48'-13'-460,"0"0"1,-1 1 0,-2 2 168,-11 3 0,-1 1-399,8-4 1,-2-2 387,9-18 1254,-14-6-369,-42 9-12,-24 11-246,-7 15-55,-3 13-170,0 8-66,18 3 0,5 6-51,4 2 0,8 2-784,11 10 0,9-2-583,3-6 0,7-4-611,13 0 1,4-4 1994,-5-8 0,-2-3 0,7 4 0,-10-6 0</inkml:trace>
  <inkml:trace contextRef="#ctx0" brushRef="#br0" timeOffset="41650">31059 1283 18709,'8'56'0,"-1"-1"-421,-7-16 1,0-1-2537,7 14 2957,3 12 0,-1-44 0,0-7 0</inkml:trace>
  <inkml:trace contextRef="#ctx0" brushRef="#br0" timeOffset="41917">31311 1494 18406,'21'44'79,"18"-17"-46,0-46 158,-4-2-79,-24-6-101,-23 10-571,-26 2-1379,-9 8 1939,3 3 0,16 4 0,25 2 0</inkml:trace>
  <inkml:trace contextRef="#ctx0" brushRef="#br0" timeOffset="42150">31604 1386 20423,'12'31'-3888,"5"11"3652,-4-16 236,0 6 12,-23-17-2376,3-7 2364,-4-9 0,6-1 0,5-6 0</inkml:trace>
  <inkml:trace contextRef="#ctx0" brushRef="#br0" timeOffset="42349">31869 1330 21286,'-8'63'-3362,"6"-14"2802,20 13-11,-4-20-2645,-10 8 3216,-39-7 0,20-11 0,-22-13 0</inkml:trace>
  <inkml:trace contextRef="#ctx0" brushRef="#br0" timeOffset="42566">31073 2023 18922,'52'0'130,"1"0"0,0 0 0,1-1 0,1 1 0,4 1-122,0 2 0,5 2 1,0 1-1,-3 0-1082,4 0 1,-2 0 0,4 2 1073,-9-1 0,6 2 0,1 0 0,-5-1 0,-9 0 0,5 2 0,-6-1 0,4 0 0,1 0 0</inkml:trace>
  <inkml:trace contextRef="#ctx0" brushRef="#br0" timeOffset="42716">31722 2184 19852,'44'7'2,"0"0"0,0 0 0,4 0 1,1-1-1,0 0-14,1-2 1,1-1 0,1 0-1162,5 2 0,1-1 0,0 1-1132,0 1 1,0-1 0,-1 1 2304,-2 0 0,-1-1 0,-5 0 0,-3 1 0,-5-1 0,17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FDF4-EA09-F84C-B147-D418A98B5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5DF05-CA5F-A346-9E93-E35EFB24F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2651F-FE14-6246-B036-4AC1B437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72AA1-EDCD-5448-889C-AE6C75D9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DAE8-02FD-E84B-A1B8-30A76EFF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624A-BAA5-C449-BFC6-E5E2FCAF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1CF93-7438-5149-A1DB-DB9DBEA70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E99B-DF77-334A-9AA2-D67CF3E4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DB3C-C4C3-0545-8912-A2C4A6AA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507DF-AF0F-5444-941F-B1264923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FCFE6-BC96-F041-ABA2-6A0157B30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11C1C-8D0C-D844-82BD-03DF511D5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0448C-85AB-AA40-970A-97630AE1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A50C-66CE-4241-8A78-319F1241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58FB4-2E80-C140-81DA-973479E3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7711-943D-4542-88A7-C8DD9267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87D3-8CEF-944A-A51C-D9453F379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722FB-E749-0B47-BD1C-BF3B5DE6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05A7E-560B-B946-B884-537F83C3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B07EA-1CDC-974F-9D03-E51C3536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CD05-C02F-D340-BBE6-A7A6AD20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1829F-567E-6048-9988-85FDC6F9D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C55A0-19D1-C545-A639-8B020A4D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0805F-5170-C14D-96A3-5B67697C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90A7-3EE1-3744-B6F5-3DDDCC54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DCA9-3479-544B-9942-A0EAEA94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F901-156E-3846-A640-D3CAB6AA0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5C73E-D10D-CA46-9DCA-32DD7C7D5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A097A-74EB-894A-AF5F-A1CEBB9B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DD99-E04D-FD43-AE23-22CE241C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594F6-F40D-684B-9A67-37B50A2C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A7C5-E9E5-A44D-9998-437AE291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F7054-E3F5-014C-B726-58C476181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D4D96-5AEC-B84A-A6AD-713974877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3A6EC-EF44-9C42-A93D-B788CF6BA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77490-363C-574E-958C-538B84C90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3B0F9-1C1B-9E4E-AF9B-926DE5B4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64384-2467-5D4D-BB4C-F9AAEAFB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0CFA1-E18F-844F-8CA5-F78F4739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1BDF-ADDA-464D-B75D-6C8AEF36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17B2C-2070-2243-94C0-883ED7C6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12B23-B185-B84F-8197-D8076B39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12E6D-B903-0B45-ACB3-48407B99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5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873F7-CC61-3A40-9402-142EF2B6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D0C02-3F2C-6F43-8028-CEF21B94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6E6DA-A693-F540-91C8-9A7B4F9A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91A6-C051-A841-A74B-66C04B5C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277F4-D631-A84C-9D5F-0F0745AB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E2959-F442-4D49-930D-D69643392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E3A1-2E64-3341-9376-10776060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740BE-342A-5442-AEDC-B80D1D7C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3AFCD-F8CE-8B48-9983-682CBC0B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95FC-81D7-9E4C-9D36-3A119F99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B9423-36B5-B147-9EAA-EA91BEAD5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7C9E4-2165-8C49-9B81-02D73A236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E1420-81A7-8F44-816C-0F5427B2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3788D-0264-4848-BA3F-6EF19489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31306-268D-CC49-B0F9-9CEC81FE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5E9B1-98E2-644B-82EA-4B4BAF09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12E11-0927-A146-BD1F-2308A04C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A444-857C-284D-BCB5-DA1D6454A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863E-38BE-B84E-A0B3-A38DC5B0BB93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91586-5E84-374B-92FB-1850CF4E8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15B2-686B-5642-9417-71C909924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EBCF-370E-034B-8F2D-72E209D26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customXml" Target="../ink/ink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C72BA8-D0A7-B0B3-0ABE-6C9A811A3D68}"/>
                  </a:ext>
                </a:extLst>
              </p14:cNvPr>
              <p14:cNvContentPartPr/>
              <p14:nvPr/>
            </p14:nvContentPartPr>
            <p14:xfrm>
              <a:off x="355680" y="266400"/>
              <a:ext cx="11058480" cy="612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C72BA8-D0A7-B0B3-0ABE-6C9A811A3D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480" y="250200"/>
                <a:ext cx="11090880" cy="61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85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01415C-1846-A2A7-A317-2451E93F1271}"/>
                  </a:ext>
                </a:extLst>
              </p14:cNvPr>
              <p14:cNvContentPartPr/>
              <p14:nvPr/>
            </p14:nvContentPartPr>
            <p14:xfrm>
              <a:off x="800280" y="388440"/>
              <a:ext cx="10856160" cy="631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01415C-1846-A2A7-A317-2451E93F12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080" y="372240"/>
                <a:ext cx="10888560" cy="63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80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BD3961-650C-4C67-3CE5-CC61BFC91F74}"/>
                  </a:ext>
                </a:extLst>
              </p14:cNvPr>
              <p14:cNvContentPartPr/>
              <p14:nvPr/>
            </p14:nvContentPartPr>
            <p14:xfrm>
              <a:off x="1022760" y="1342440"/>
              <a:ext cx="10797840" cy="540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BD3961-650C-4C67-3CE5-CC61BFC91F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560" y="1326240"/>
                <a:ext cx="10830240" cy="54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14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204670-9A2E-28B7-1AA3-170F482EE7B1}"/>
                  </a:ext>
                </a:extLst>
              </p14:cNvPr>
              <p14:cNvContentPartPr/>
              <p14:nvPr/>
            </p14:nvContentPartPr>
            <p14:xfrm>
              <a:off x="744480" y="785160"/>
              <a:ext cx="10470240" cy="155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204670-9A2E-28B7-1AA3-170F482EE7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280" y="768960"/>
                <a:ext cx="10502640" cy="15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C748E8-D7EF-7CAB-E577-35FB69FD0E93}"/>
                  </a:ext>
                </a:extLst>
              </p14:cNvPr>
              <p14:cNvContentPartPr/>
              <p14:nvPr/>
            </p14:nvContentPartPr>
            <p14:xfrm>
              <a:off x="716400" y="3457800"/>
              <a:ext cx="9005400" cy="340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C748E8-D7EF-7CAB-E577-35FB69FD0E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200" y="3441600"/>
                <a:ext cx="9037800" cy="34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62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1794A1-FEF6-6C04-E2BA-D241F4D9C50F}"/>
                  </a:ext>
                </a:extLst>
              </p14:cNvPr>
              <p14:cNvContentPartPr/>
              <p14:nvPr/>
            </p14:nvContentPartPr>
            <p14:xfrm>
              <a:off x="1945440" y="172800"/>
              <a:ext cx="10227240" cy="625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1794A1-FEF6-6C04-E2BA-D241F4D9C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9240" y="156600"/>
                <a:ext cx="10259640" cy="62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27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A8A6EF-610F-95C9-2856-35FAA5267510}"/>
                  </a:ext>
                </a:extLst>
              </p14:cNvPr>
              <p14:cNvContentPartPr/>
              <p14:nvPr/>
            </p14:nvContentPartPr>
            <p14:xfrm>
              <a:off x="2759400" y="174240"/>
              <a:ext cx="9128880" cy="649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A8A6EF-610F-95C9-2856-35FAA52675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200" y="158040"/>
                <a:ext cx="9161280" cy="65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228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195F8F-D5AD-1CA5-30FB-FD62C3538D57}"/>
                  </a:ext>
                </a:extLst>
              </p14:cNvPr>
              <p14:cNvContentPartPr/>
              <p14:nvPr/>
            </p14:nvContentPartPr>
            <p14:xfrm>
              <a:off x="1181520" y="137520"/>
              <a:ext cx="9765000" cy="626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195F8F-D5AD-1CA5-30FB-FD62C3538D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320" y="121320"/>
                <a:ext cx="9797400" cy="63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18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CBF4A1-EDBB-6D91-DE49-68EF677B6E41}"/>
                  </a:ext>
                </a:extLst>
              </p14:cNvPr>
              <p14:cNvContentPartPr/>
              <p14:nvPr/>
            </p14:nvContentPartPr>
            <p14:xfrm>
              <a:off x="1477080" y="49680"/>
              <a:ext cx="9970920" cy="652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CBF4A1-EDBB-6D91-DE49-68EF677B6E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0880" y="33480"/>
                <a:ext cx="10003320" cy="65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43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02F59A-A79C-D6C6-CE85-78D292F8C395}"/>
                  </a:ext>
                </a:extLst>
              </p14:cNvPr>
              <p14:cNvContentPartPr/>
              <p14:nvPr/>
            </p14:nvContentPartPr>
            <p14:xfrm>
              <a:off x="2726280" y="470160"/>
              <a:ext cx="7096320" cy="505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02F59A-A79C-D6C6-CE85-78D292F8C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0080" y="453960"/>
                <a:ext cx="7128720" cy="50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18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2A62AE-C9A4-F428-D8E7-68DFDB92042D}"/>
                  </a:ext>
                </a:extLst>
              </p14:cNvPr>
              <p14:cNvContentPartPr/>
              <p14:nvPr/>
            </p14:nvContentPartPr>
            <p14:xfrm>
              <a:off x="285480" y="88920"/>
              <a:ext cx="11712240" cy="632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2A62AE-C9A4-F428-D8E7-68DFDB9204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280" y="72720"/>
                <a:ext cx="11744640" cy="63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42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92484D-09C9-7098-2F16-DE5D109FFE0A}"/>
                  </a:ext>
                </a:extLst>
              </p14:cNvPr>
              <p14:cNvContentPartPr/>
              <p14:nvPr/>
            </p14:nvContentPartPr>
            <p14:xfrm>
              <a:off x="104400" y="262080"/>
              <a:ext cx="11587320" cy="646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92484D-09C9-7098-2F16-DE5D109FFE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00" y="245880"/>
                <a:ext cx="11619720" cy="64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49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D83D5E-B059-9AA7-74E4-4716B7A37813}"/>
                  </a:ext>
                </a:extLst>
              </p14:cNvPr>
              <p14:cNvContentPartPr/>
              <p14:nvPr/>
            </p14:nvContentPartPr>
            <p14:xfrm>
              <a:off x="787320" y="478800"/>
              <a:ext cx="11120400" cy="562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D83D5E-B059-9AA7-74E4-4716B7A378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120" y="462600"/>
                <a:ext cx="11152800" cy="56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65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09147F-250A-F6E0-E0E8-7AD17A7E9F31}"/>
                  </a:ext>
                </a:extLst>
              </p14:cNvPr>
              <p14:cNvContentPartPr/>
              <p14:nvPr/>
            </p14:nvContentPartPr>
            <p14:xfrm>
              <a:off x="273960" y="171000"/>
              <a:ext cx="8961840" cy="9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09147F-250A-F6E0-E0E8-7AD17A7E9F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760" y="154800"/>
                <a:ext cx="8994240" cy="10242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41FC28-C1CC-2EC0-8BC9-681113071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41172"/>
              </p:ext>
            </p:extLst>
          </p:nvPr>
        </p:nvGraphicFramePr>
        <p:xfrm>
          <a:off x="938152" y="1436914"/>
          <a:ext cx="10782792" cy="4568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5589">
                  <a:extLst>
                    <a:ext uri="{9D8B030D-6E8A-4147-A177-3AD203B41FA5}">
                      <a16:colId xmlns:a16="http://schemas.microsoft.com/office/drawing/2014/main" val="3882633023"/>
                    </a:ext>
                  </a:extLst>
                </a:gridCol>
                <a:gridCol w="1904847">
                  <a:extLst>
                    <a:ext uri="{9D8B030D-6E8A-4147-A177-3AD203B41FA5}">
                      <a16:colId xmlns:a16="http://schemas.microsoft.com/office/drawing/2014/main" val="2029516430"/>
                    </a:ext>
                  </a:extLst>
                </a:gridCol>
                <a:gridCol w="1775589">
                  <a:extLst>
                    <a:ext uri="{9D8B030D-6E8A-4147-A177-3AD203B41FA5}">
                      <a16:colId xmlns:a16="http://schemas.microsoft.com/office/drawing/2014/main" val="829952417"/>
                    </a:ext>
                  </a:extLst>
                </a:gridCol>
                <a:gridCol w="1775589">
                  <a:extLst>
                    <a:ext uri="{9D8B030D-6E8A-4147-A177-3AD203B41FA5}">
                      <a16:colId xmlns:a16="http://schemas.microsoft.com/office/drawing/2014/main" val="2242212847"/>
                    </a:ext>
                  </a:extLst>
                </a:gridCol>
                <a:gridCol w="1775589">
                  <a:extLst>
                    <a:ext uri="{9D8B030D-6E8A-4147-A177-3AD203B41FA5}">
                      <a16:colId xmlns:a16="http://schemas.microsoft.com/office/drawing/2014/main" val="2009344440"/>
                    </a:ext>
                  </a:extLst>
                </a:gridCol>
                <a:gridCol w="1775589">
                  <a:extLst>
                    <a:ext uri="{9D8B030D-6E8A-4147-A177-3AD203B41FA5}">
                      <a16:colId xmlns:a16="http://schemas.microsoft.com/office/drawing/2014/main" val="36916793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115351"/>
                  </a:ext>
                </a:extLst>
              </a:tr>
              <a:tr h="758042"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2008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 dirty="0">
                          <a:effectLst/>
                        </a:rPr>
                        <a:t>786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624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806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224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79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97329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2009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 dirty="0">
                          <a:effectLst/>
                        </a:rPr>
                        <a:t>904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671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904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281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>
                          <a:effectLst/>
                        </a:rPr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3301348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2010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 dirty="0">
                          <a:effectLst/>
                        </a:rPr>
                        <a:t>995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819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1066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>
                          <a:effectLst/>
                        </a:rPr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>
                          <a:effectLst/>
                        </a:rPr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2754444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2011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 dirty="0">
                          <a:effectLst/>
                        </a:rPr>
                        <a:t>1220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 dirty="0">
                          <a:effectLst/>
                        </a:rPr>
                        <a:t>922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>
                          <a:effectLst/>
                        </a:rPr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>
                          <a:effectLst/>
                        </a:rPr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>
                          <a:effectLst/>
                        </a:rPr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947829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2012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2000" u="none" strike="noStrike">
                          <a:effectLst/>
                        </a:rPr>
                        <a:t>1182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 dirty="0">
                          <a:effectLst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 dirty="0">
                          <a:effectLst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 dirty="0">
                          <a:effectLst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2000" u="none" strike="noStrike" dirty="0">
                          <a:effectLst/>
                        </a:rPr>
                        <a:t> 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834880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8FA8A8-F4AA-C4D3-5B76-AE7AFF672DF2}"/>
                  </a:ext>
                </a:extLst>
              </p14:cNvPr>
              <p14:cNvContentPartPr/>
              <p14:nvPr/>
            </p14:nvContentPartPr>
            <p14:xfrm>
              <a:off x="2541240" y="803160"/>
              <a:ext cx="9380880" cy="554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8FA8A8-F4AA-C4D3-5B76-AE7AFF672D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5040" y="786960"/>
                <a:ext cx="9413280" cy="55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20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289047-8E55-DE74-B137-44654D2D49C4}"/>
                  </a:ext>
                </a:extLst>
              </p14:cNvPr>
              <p14:cNvContentPartPr/>
              <p14:nvPr/>
            </p14:nvContentPartPr>
            <p14:xfrm>
              <a:off x="772200" y="412200"/>
              <a:ext cx="9891720" cy="596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289047-8E55-DE74-B137-44654D2D49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000" y="396000"/>
                <a:ext cx="9924120" cy="59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80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63F996-06D6-6C0F-04E4-AB28F254D238}"/>
                  </a:ext>
                </a:extLst>
              </p14:cNvPr>
              <p14:cNvContentPartPr/>
              <p14:nvPr/>
            </p14:nvContentPartPr>
            <p14:xfrm>
              <a:off x="496800" y="60480"/>
              <a:ext cx="10889640" cy="675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63F996-06D6-6C0F-04E4-AB28F254D2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600" y="44280"/>
                <a:ext cx="10922040" cy="67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22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8D30BA-7FEC-D79D-D1AB-72206EC4DEDB}"/>
                  </a:ext>
                </a:extLst>
              </p14:cNvPr>
              <p14:cNvContentPartPr/>
              <p14:nvPr/>
            </p14:nvContentPartPr>
            <p14:xfrm>
              <a:off x="1190520" y="152280"/>
              <a:ext cx="8663400" cy="576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8D30BA-7FEC-D79D-D1AB-72206EC4DE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136080"/>
                <a:ext cx="8695800" cy="57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61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8811EB-3A35-8D6E-562C-60FA122D7264}"/>
                  </a:ext>
                </a:extLst>
              </p14:cNvPr>
              <p14:cNvContentPartPr/>
              <p14:nvPr/>
            </p14:nvContentPartPr>
            <p14:xfrm>
              <a:off x="1103040" y="264240"/>
              <a:ext cx="10737720" cy="407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8811EB-3A35-8D6E-562C-60FA122D72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6840" y="248040"/>
                <a:ext cx="10770120" cy="41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054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6A7D69-5825-300F-F345-80DC4E2DCFCE}"/>
                  </a:ext>
                </a:extLst>
              </p14:cNvPr>
              <p14:cNvContentPartPr/>
              <p14:nvPr/>
            </p14:nvContentPartPr>
            <p14:xfrm>
              <a:off x="1325880" y="206280"/>
              <a:ext cx="7808400" cy="377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6A7D69-5825-300F-F345-80DC4E2DCF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9680" y="190080"/>
                <a:ext cx="7840800" cy="38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23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B7870F-0861-F843-678D-C527DFF45F15}"/>
                  </a:ext>
                </a:extLst>
              </p14:cNvPr>
              <p14:cNvContentPartPr/>
              <p14:nvPr/>
            </p14:nvContentPartPr>
            <p14:xfrm>
              <a:off x="964440" y="436320"/>
              <a:ext cx="11010600" cy="621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B7870F-0861-F843-678D-C527DFF45F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240" y="420120"/>
                <a:ext cx="11043000" cy="62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84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F4DCBA-AC61-E8E7-9C1F-CCD1EA42DBEB}"/>
                  </a:ext>
                </a:extLst>
              </p14:cNvPr>
              <p14:cNvContentPartPr/>
              <p14:nvPr/>
            </p14:nvContentPartPr>
            <p14:xfrm>
              <a:off x="1313640" y="339120"/>
              <a:ext cx="10803240" cy="648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F4DCBA-AC61-E8E7-9C1F-CCD1EA42DB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7440" y="322920"/>
                <a:ext cx="10835640" cy="65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375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7FF32C-5D96-6B93-EAE2-CBD8F8D52209}"/>
                  </a:ext>
                </a:extLst>
              </p14:cNvPr>
              <p14:cNvContentPartPr/>
              <p14:nvPr/>
            </p14:nvContentPartPr>
            <p14:xfrm>
              <a:off x="560520" y="507960"/>
              <a:ext cx="11260800" cy="583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7FF32C-5D96-6B93-EAE2-CBD8F8D522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491760"/>
                <a:ext cx="11293200" cy="58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89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4957EF-2AAE-2C00-FE6E-1110259507FB}"/>
                  </a:ext>
                </a:extLst>
              </p14:cNvPr>
              <p14:cNvContentPartPr/>
              <p14:nvPr/>
            </p14:nvContentPartPr>
            <p14:xfrm>
              <a:off x="668160" y="698040"/>
              <a:ext cx="9981720" cy="489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4957EF-2AAE-2C00-FE6E-1110259507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960" y="681840"/>
                <a:ext cx="10014120" cy="49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315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37286B-58E5-E897-D80C-2820CC90EDCB}"/>
                  </a:ext>
                </a:extLst>
              </p14:cNvPr>
              <p14:cNvContentPartPr/>
              <p14:nvPr/>
            </p14:nvContentPartPr>
            <p14:xfrm>
              <a:off x="478080" y="441720"/>
              <a:ext cx="10839960" cy="571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37286B-58E5-E897-D80C-2820CC90ED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880" y="425520"/>
                <a:ext cx="10872360" cy="57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101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478689-CB38-222B-4965-89C516BF0FB9}"/>
                  </a:ext>
                </a:extLst>
              </p14:cNvPr>
              <p14:cNvContentPartPr/>
              <p14:nvPr/>
            </p14:nvContentPartPr>
            <p14:xfrm>
              <a:off x="827280" y="154080"/>
              <a:ext cx="10154520" cy="630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478689-CB38-222B-4965-89C516BF0F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080" y="137880"/>
                <a:ext cx="10186920" cy="63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9629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BB0E4C-2635-7663-D2B4-78B4045F6D7E}"/>
                  </a:ext>
                </a:extLst>
              </p14:cNvPr>
              <p14:cNvContentPartPr/>
              <p14:nvPr/>
            </p14:nvContentPartPr>
            <p14:xfrm>
              <a:off x="1321920" y="376920"/>
              <a:ext cx="10054800" cy="62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BB0E4C-2635-7663-D2B4-78B4045F6D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5720" y="360720"/>
                <a:ext cx="10087200" cy="62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59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6DAA41-D6BD-E6CD-81BE-AD5334F9E502}"/>
                  </a:ext>
                </a:extLst>
              </p14:cNvPr>
              <p14:cNvContentPartPr/>
              <p14:nvPr/>
            </p14:nvContentPartPr>
            <p14:xfrm>
              <a:off x="1531440" y="507240"/>
              <a:ext cx="9677520" cy="364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6DAA41-D6BD-E6CD-81BE-AD5334F9E5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5240" y="491040"/>
                <a:ext cx="9709920" cy="36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5215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360942-AD19-D7DE-2356-F1DE1868CD99}"/>
                  </a:ext>
                </a:extLst>
              </p14:cNvPr>
              <p14:cNvContentPartPr/>
              <p14:nvPr/>
            </p14:nvContentPartPr>
            <p14:xfrm>
              <a:off x="135360" y="340920"/>
              <a:ext cx="11178720" cy="631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360942-AD19-D7DE-2356-F1DE1868CD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160" y="324720"/>
                <a:ext cx="11211120" cy="63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561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1B9D7F-FEBD-9B9D-9726-BAA968393B20}"/>
                  </a:ext>
                </a:extLst>
              </p14:cNvPr>
              <p14:cNvContentPartPr/>
              <p14:nvPr/>
            </p14:nvContentPartPr>
            <p14:xfrm>
              <a:off x="1210680" y="834840"/>
              <a:ext cx="9340920" cy="511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1B9D7F-FEBD-9B9D-9726-BAA968393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480" y="818640"/>
                <a:ext cx="9373320" cy="51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784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5F23D-7000-830F-088C-A4DB0E99EEA5}"/>
                  </a:ext>
                </a:extLst>
              </p14:cNvPr>
              <p14:cNvContentPartPr/>
              <p14:nvPr/>
            </p14:nvContentPartPr>
            <p14:xfrm>
              <a:off x="278640" y="152640"/>
              <a:ext cx="11609640" cy="654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5F23D-7000-830F-088C-A4DB0E99EE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440" y="136440"/>
                <a:ext cx="11642040" cy="65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784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4F9A8F-169E-8B21-E806-0CD1658148C3}"/>
                  </a:ext>
                </a:extLst>
              </p14:cNvPr>
              <p14:cNvContentPartPr/>
              <p14:nvPr/>
            </p14:nvContentPartPr>
            <p14:xfrm>
              <a:off x="810720" y="445320"/>
              <a:ext cx="10307160" cy="559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4F9A8F-169E-8B21-E806-0CD1658148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520" y="429120"/>
                <a:ext cx="10339560" cy="56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38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D9B177-E3C2-3BE5-C3DA-B9FC37A48709}"/>
                  </a:ext>
                </a:extLst>
              </p14:cNvPr>
              <p14:cNvContentPartPr/>
              <p14:nvPr/>
            </p14:nvContentPartPr>
            <p14:xfrm>
              <a:off x="772200" y="303120"/>
              <a:ext cx="10631520" cy="561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D9B177-E3C2-3BE5-C3DA-B9FC37A487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000" y="286920"/>
                <a:ext cx="10663920" cy="56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095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B84BEF-FBD7-BFCC-CBBA-4F30822ABE3C}"/>
                  </a:ext>
                </a:extLst>
              </p14:cNvPr>
              <p14:cNvContentPartPr/>
              <p14:nvPr/>
            </p14:nvContentPartPr>
            <p14:xfrm>
              <a:off x="1432800" y="579240"/>
              <a:ext cx="10758960" cy="611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B84BEF-FBD7-BFCC-CBBA-4F30822ABE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6600" y="563040"/>
                <a:ext cx="10791360" cy="61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09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762E2B-790A-4AEF-CA10-01DBBB2B656B}"/>
                  </a:ext>
                </a:extLst>
              </p14:cNvPr>
              <p14:cNvContentPartPr/>
              <p14:nvPr/>
            </p14:nvContentPartPr>
            <p14:xfrm>
              <a:off x="515880" y="348840"/>
              <a:ext cx="10903680" cy="590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762E2B-790A-4AEF-CA10-01DBBB2B65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680" y="332640"/>
                <a:ext cx="10936080" cy="59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90127B-19FC-3241-1A1D-CE2B6C80D750}"/>
                  </a:ext>
                </a:extLst>
              </p14:cNvPr>
              <p14:cNvContentPartPr/>
              <p14:nvPr/>
            </p14:nvContentPartPr>
            <p14:xfrm>
              <a:off x="844560" y="858600"/>
              <a:ext cx="9927000" cy="540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90127B-19FC-3241-1A1D-CE2B6C80D7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360" y="842400"/>
                <a:ext cx="9959400" cy="54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756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33E688-6982-DC9E-87C3-6C2A6C21BDB2}"/>
                  </a:ext>
                </a:extLst>
              </p14:cNvPr>
              <p14:cNvContentPartPr/>
              <p14:nvPr/>
            </p14:nvContentPartPr>
            <p14:xfrm>
              <a:off x="2880" y="73800"/>
              <a:ext cx="9441720" cy="582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33E688-6982-DC9E-87C3-6C2A6C21BD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320" y="57600"/>
                <a:ext cx="9474120" cy="58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690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A8A8B8-6DF3-B73B-BDD3-B3AEBF1B44EA}"/>
                  </a:ext>
                </a:extLst>
              </p14:cNvPr>
              <p14:cNvContentPartPr/>
              <p14:nvPr/>
            </p14:nvContentPartPr>
            <p14:xfrm>
              <a:off x="165960" y="109080"/>
              <a:ext cx="12025800" cy="652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A8A8B8-6DF3-B73B-BDD3-B3AEBF1B44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60" y="92880"/>
                <a:ext cx="12058200" cy="65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0097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A92337-AB99-C03E-8F31-4A40CD7B3CE3}"/>
                  </a:ext>
                </a:extLst>
              </p14:cNvPr>
              <p14:cNvContentPartPr/>
              <p14:nvPr/>
            </p14:nvContentPartPr>
            <p14:xfrm>
              <a:off x="1440" y="-360"/>
              <a:ext cx="12149280" cy="668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A92337-AB99-C03E-8F31-4A40CD7B3C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760" y="-16560"/>
                <a:ext cx="12181680" cy="67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730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576871-BBEE-68E7-9FB7-DFB9B1DACD75}"/>
                  </a:ext>
                </a:extLst>
              </p14:cNvPr>
              <p14:cNvContentPartPr/>
              <p14:nvPr/>
            </p14:nvContentPartPr>
            <p14:xfrm>
              <a:off x="337320" y="378360"/>
              <a:ext cx="11852280" cy="632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576871-BBEE-68E7-9FB7-DFB9B1DACD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362160"/>
                <a:ext cx="11884680" cy="63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941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6A453F-5A36-0DFA-0B4D-4CF1A0FB3C39}"/>
                  </a:ext>
                </a:extLst>
              </p14:cNvPr>
              <p14:cNvContentPartPr/>
              <p14:nvPr/>
            </p14:nvContentPartPr>
            <p14:xfrm>
              <a:off x="1341720" y="651240"/>
              <a:ext cx="8650800" cy="578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6A453F-5A36-0DFA-0B4D-4CF1A0FB3C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5520" y="635040"/>
                <a:ext cx="8683200" cy="58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084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58980D-6857-A9D3-3503-DFF92BB39831}"/>
                  </a:ext>
                </a:extLst>
              </p14:cNvPr>
              <p14:cNvContentPartPr/>
              <p14:nvPr/>
            </p14:nvContentPartPr>
            <p14:xfrm>
              <a:off x="562680" y="457200"/>
              <a:ext cx="9040680" cy="5886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58980D-6857-A9D3-3503-DFF92BB398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480" y="441000"/>
                <a:ext cx="9073080" cy="59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810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845C99-C3D6-FE95-10E1-332DFB3987D3}"/>
                  </a:ext>
                </a:extLst>
              </p14:cNvPr>
              <p14:cNvContentPartPr/>
              <p14:nvPr/>
            </p14:nvContentPartPr>
            <p14:xfrm>
              <a:off x="487080" y="419400"/>
              <a:ext cx="11100600" cy="593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845C99-C3D6-FE95-10E1-332DFB3987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880" y="403200"/>
                <a:ext cx="11133000" cy="59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697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11167C-C3FF-3E43-5DEE-F9A18F437C4C}"/>
                  </a:ext>
                </a:extLst>
              </p14:cNvPr>
              <p14:cNvContentPartPr/>
              <p14:nvPr/>
            </p14:nvContentPartPr>
            <p14:xfrm>
              <a:off x="1504080" y="362520"/>
              <a:ext cx="9326520" cy="350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11167C-C3FF-3E43-5DEE-F9A18F437C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7880" y="346320"/>
                <a:ext cx="9358920" cy="35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343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383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03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278141-7EF7-4C9B-92EE-14D801C35090}"/>
                  </a:ext>
                </a:extLst>
              </p14:cNvPr>
              <p14:cNvContentPartPr/>
              <p14:nvPr/>
            </p14:nvContentPartPr>
            <p14:xfrm>
              <a:off x="321120" y="123120"/>
              <a:ext cx="11231280" cy="673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278141-7EF7-4C9B-92EE-14D801C350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20" y="106920"/>
                <a:ext cx="11263680" cy="67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F962B6-7B3F-7C45-B4D1-9BB2AB093145}"/>
                  </a:ext>
                </a:extLst>
              </p14:cNvPr>
              <p14:cNvContentPartPr/>
              <p14:nvPr/>
            </p14:nvContentPartPr>
            <p14:xfrm>
              <a:off x="4066200" y="1433880"/>
              <a:ext cx="5711760" cy="517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F962B6-7B3F-7C45-B4D1-9BB2AB0931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0000" y="1417680"/>
                <a:ext cx="5744160" cy="52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941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FCFD7C-E292-BC77-26E4-D06451900DE3}"/>
                  </a:ext>
                </a:extLst>
              </p14:cNvPr>
              <p14:cNvContentPartPr/>
              <p14:nvPr/>
            </p14:nvContentPartPr>
            <p14:xfrm>
              <a:off x="661680" y="186480"/>
              <a:ext cx="11399400" cy="544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FCFD7C-E292-BC77-26E4-D06451900D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480" y="170280"/>
                <a:ext cx="11431800" cy="54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1344F6-3F6B-0A9F-0D05-176DC3EFB0F6}"/>
                  </a:ext>
                </a:extLst>
              </p14:cNvPr>
              <p14:cNvContentPartPr/>
              <p14:nvPr/>
            </p14:nvContentPartPr>
            <p14:xfrm>
              <a:off x="3264120" y="135720"/>
              <a:ext cx="8912880" cy="600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1344F6-3F6B-0A9F-0D05-176DC3EFB0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7920" y="119520"/>
                <a:ext cx="8945280" cy="60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00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2473A4-5C0A-D81D-1B30-D4B0B4100296}"/>
                  </a:ext>
                </a:extLst>
              </p14:cNvPr>
              <p14:cNvContentPartPr/>
              <p14:nvPr/>
            </p14:nvContentPartPr>
            <p14:xfrm>
              <a:off x="1836720" y="622800"/>
              <a:ext cx="9769320" cy="588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2473A4-5C0A-D81D-1B30-D4B0B41002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0520" y="606600"/>
                <a:ext cx="9801720" cy="59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80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93FB3D-51F0-EDA2-E19E-94355A692844}"/>
                  </a:ext>
                </a:extLst>
              </p14:cNvPr>
              <p14:cNvContentPartPr/>
              <p14:nvPr/>
            </p14:nvContentPartPr>
            <p14:xfrm>
              <a:off x="2181600" y="524880"/>
              <a:ext cx="8630640" cy="572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93FB3D-51F0-EDA2-E19E-94355A6928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5400" y="508680"/>
                <a:ext cx="8663040" cy="57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53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484C13-9274-E121-B6FC-51E23C911034}"/>
                  </a:ext>
                </a:extLst>
              </p14:cNvPr>
              <p14:cNvContentPartPr/>
              <p14:nvPr/>
            </p14:nvContentPartPr>
            <p14:xfrm>
              <a:off x="1271880" y="840600"/>
              <a:ext cx="8947080" cy="511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484C13-9274-E121-B6FC-51E23C9110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5680" y="824400"/>
                <a:ext cx="8979480" cy="51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486CAF-2121-5217-EDC5-48838C2A85C7}"/>
                  </a:ext>
                </a:extLst>
              </p14:cNvPr>
              <p14:cNvContentPartPr/>
              <p14:nvPr/>
            </p14:nvContentPartPr>
            <p14:xfrm>
              <a:off x="1850400" y="2140560"/>
              <a:ext cx="8700840" cy="392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486CAF-2121-5217-EDC5-48838C2A8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4200" y="2124360"/>
                <a:ext cx="8733240" cy="39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35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36</Words>
  <Application>Microsoft Macintosh PowerPoint</Application>
  <PresentationFormat>Widescreen</PresentationFormat>
  <Paragraphs>36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Punmiya</dc:creator>
  <cp:lastModifiedBy>Kevin Punmiya</cp:lastModifiedBy>
  <cp:revision>26</cp:revision>
  <dcterms:created xsi:type="dcterms:W3CDTF">2021-08-04T02:04:56Z</dcterms:created>
  <dcterms:modified xsi:type="dcterms:W3CDTF">2022-09-27T04:32:57Z</dcterms:modified>
</cp:coreProperties>
</file>