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6" r:id="rId4"/>
    <p:sldMasterId id="214748366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embeddedFontLst>
    <p:embeddedFont>
      <p:font typeface="Montserrat SemiBold"/>
      <p:regular r:id="rId25"/>
      <p:bold r:id="rId26"/>
      <p:italic r:id="rId27"/>
      <p:boldItalic r:id="rId28"/>
    </p:embeddedFont>
    <p:embeddedFont>
      <p:font typeface="Proxima Nova"/>
      <p:regular r:id="rId29"/>
      <p:bold r:id="rId30"/>
      <p:italic r:id="rId31"/>
      <p:boldItalic r:id="rId32"/>
    </p:embeddedFont>
    <p:embeddedFont>
      <p:font typeface="Montserrat"/>
      <p:regular r:id="rId33"/>
      <p:bold r:id="rId34"/>
      <p:italic r:id="rId35"/>
      <p:boldItalic r:id="rId36"/>
    </p:embeddedFont>
    <p:embeddedFont>
      <p:font typeface="Montserrat Black"/>
      <p:bold r:id="rId37"/>
      <p:boldItalic r:id="rId38"/>
    </p:embeddedFont>
    <p:embeddedFont>
      <p:font typeface="Montserrat Medium"/>
      <p:regular r:id="rId39"/>
      <p:bold r:id="rId40"/>
      <p:italic r:id="rId41"/>
      <p:boldItalic r:id="rId42"/>
    </p:embeddedFont>
    <p:embeddedFont>
      <p:font typeface="Proxima Nova Semibold"/>
      <p:regular r:id="rId43"/>
      <p:bold r:id="rId44"/>
      <p:boldItalic r:id="rId45"/>
    </p:embeddedFont>
    <p:embeddedFont>
      <p:font typeface="Montserrat ExtraBold"/>
      <p:bold r:id="rId46"/>
      <p:boldItalic r:id="rId47"/>
    </p:embeddedFont>
    <p:embeddedFont>
      <p:font typeface="Oswald"/>
      <p:regular r:id="rId48"/>
      <p:bold r:id="rId49"/>
    </p:embeddedFont>
    <p:embeddedFont>
      <p:font typeface="Gill Sans"/>
      <p:regular r:id="rId50"/>
      <p:bold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9E30BBC-773C-422C-A12D-453CE87A5318}">
  <a:tblStyle styleId="{69E30BBC-773C-422C-A12D-453CE87A531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5EAADB8E-C61B-46A6-9810-DB21BF4B4EC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Medium-bold.fntdata"/><Relationship Id="rId42" Type="http://schemas.openxmlformats.org/officeDocument/2006/relationships/font" Target="fonts/MontserratMedium-boldItalic.fntdata"/><Relationship Id="rId41" Type="http://schemas.openxmlformats.org/officeDocument/2006/relationships/font" Target="fonts/MontserratMedium-italic.fntdata"/><Relationship Id="rId44" Type="http://schemas.openxmlformats.org/officeDocument/2006/relationships/font" Target="fonts/ProximaNovaSemibold-bold.fntdata"/><Relationship Id="rId43" Type="http://schemas.openxmlformats.org/officeDocument/2006/relationships/font" Target="fonts/ProximaNovaSemibold-regular.fntdata"/><Relationship Id="rId46" Type="http://schemas.openxmlformats.org/officeDocument/2006/relationships/font" Target="fonts/MontserratExtraBold-bold.fntdata"/><Relationship Id="rId45" Type="http://schemas.openxmlformats.org/officeDocument/2006/relationships/font" Target="fonts/ProximaNovaSemibold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Oswald-regular.fntdata"/><Relationship Id="rId47" Type="http://schemas.openxmlformats.org/officeDocument/2006/relationships/font" Target="fonts/MontserratExtraBold-boldItalic.fntdata"/><Relationship Id="rId49" Type="http://schemas.openxmlformats.org/officeDocument/2006/relationships/font" Target="fonts/Oswald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roximaNova-italic.fntdata"/><Relationship Id="rId30" Type="http://schemas.openxmlformats.org/officeDocument/2006/relationships/font" Target="fonts/ProximaNova-bold.fntdata"/><Relationship Id="rId33" Type="http://schemas.openxmlformats.org/officeDocument/2006/relationships/font" Target="fonts/Montserrat-regular.fntdata"/><Relationship Id="rId32" Type="http://schemas.openxmlformats.org/officeDocument/2006/relationships/font" Target="fonts/ProximaNova-boldItalic.fntdata"/><Relationship Id="rId35" Type="http://schemas.openxmlformats.org/officeDocument/2006/relationships/font" Target="fonts/Montserrat-italic.fntdata"/><Relationship Id="rId34" Type="http://schemas.openxmlformats.org/officeDocument/2006/relationships/font" Target="fonts/Montserrat-bold.fntdata"/><Relationship Id="rId37" Type="http://schemas.openxmlformats.org/officeDocument/2006/relationships/font" Target="fonts/MontserratBlack-bold.fntdata"/><Relationship Id="rId36" Type="http://schemas.openxmlformats.org/officeDocument/2006/relationships/font" Target="fonts/Montserrat-boldItalic.fntdata"/><Relationship Id="rId39" Type="http://schemas.openxmlformats.org/officeDocument/2006/relationships/font" Target="fonts/MontserratMedium-regular.fntdata"/><Relationship Id="rId38" Type="http://schemas.openxmlformats.org/officeDocument/2006/relationships/font" Target="fonts/MontserratBlack-bold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font" Target="fonts/MontserratSemiBold-bold.fntdata"/><Relationship Id="rId25" Type="http://schemas.openxmlformats.org/officeDocument/2006/relationships/font" Target="fonts/MontserratSemiBold-regular.fntdata"/><Relationship Id="rId28" Type="http://schemas.openxmlformats.org/officeDocument/2006/relationships/font" Target="fonts/MontserratSemiBold-boldItalic.fntdata"/><Relationship Id="rId27" Type="http://schemas.openxmlformats.org/officeDocument/2006/relationships/font" Target="fonts/MontserratSemiBold-italic.fntdata"/><Relationship Id="rId29" Type="http://schemas.openxmlformats.org/officeDocument/2006/relationships/font" Target="fonts/ProximaNova-regular.fntdata"/><Relationship Id="rId51" Type="http://schemas.openxmlformats.org/officeDocument/2006/relationships/font" Target="fonts/GillSans-bold.fntdata"/><Relationship Id="rId50" Type="http://schemas.openxmlformats.org/officeDocument/2006/relationships/font" Target="fonts/GillSans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ec2ad5ad8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ec2ad5ad8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ec2ad5ad8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ec2ad5ad8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ec16b1473b_1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ec16b1473b_1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" name="Google Shape;34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ec74374aec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ec74374aec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ec74374ae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ec74374ae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ec89b0e37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ec89b0e37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ec74374aec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ec74374aec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ec64bfd8f7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ec64bfd8f7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ea146d5845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ea146d584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ec2ad5ad87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ec2ad5ad87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ec16b1473b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gec16b1473b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ea146d5845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ea146d584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ec16b1473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ec16b1473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ea1fac29b8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ea1fac29b8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ec2ad5ad87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ec2ad5ad8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1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/>
          <p:nvPr/>
        </p:nvSpPr>
        <p:spPr>
          <a:xfrm>
            <a:off x="-36075" y="-68125"/>
            <a:ext cx="2235900" cy="527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1"/>
          <p:cNvSpPr txBox="1"/>
          <p:nvPr>
            <p:ph idx="1" type="subTitle"/>
          </p:nvPr>
        </p:nvSpPr>
        <p:spPr>
          <a:xfrm>
            <a:off x="3437276" y="3091196"/>
            <a:ext cx="19203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66" name="Google Shape;66;p11"/>
          <p:cNvSpPr txBox="1"/>
          <p:nvPr>
            <p:ph idx="2" type="subTitle"/>
          </p:nvPr>
        </p:nvSpPr>
        <p:spPr>
          <a:xfrm>
            <a:off x="3446301" y="3507175"/>
            <a:ext cx="17373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9pPr>
          </a:lstStyle>
          <a:p/>
        </p:txBody>
      </p:sp>
      <p:sp>
        <p:nvSpPr>
          <p:cNvPr id="67" name="Google Shape;67;p11"/>
          <p:cNvSpPr txBox="1"/>
          <p:nvPr>
            <p:ph idx="3" type="subTitle"/>
          </p:nvPr>
        </p:nvSpPr>
        <p:spPr>
          <a:xfrm>
            <a:off x="6510175" y="1090675"/>
            <a:ext cx="1920600" cy="35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/>
        </p:txBody>
      </p:sp>
      <p:sp>
        <p:nvSpPr>
          <p:cNvPr id="68" name="Google Shape;68;p11"/>
          <p:cNvSpPr txBox="1"/>
          <p:nvPr>
            <p:ph idx="4" type="subTitle"/>
          </p:nvPr>
        </p:nvSpPr>
        <p:spPr>
          <a:xfrm>
            <a:off x="6510175" y="3507325"/>
            <a:ext cx="17385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9pPr>
          </a:lstStyle>
          <a:p/>
        </p:txBody>
      </p:sp>
      <p:sp>
        <p:nvSpPr>
          <p:cNvPr id="69" name="Google Shape;69;p11"/>
          <p:cNvSpPr txBox="1"/>
          <p:nvPr>
            <p:ph idx="5" type="subTitle"/>
          </p:nvPr>
        </p:nvSpPr>
        <p:spPr>
          <a:xfrm>
            <a:off x="6510173" y="3091196"/>
            <a:ext cx="19206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6" type="subTitle"/>
          </p:nvPr>
        </p:nvSpPr>
        <p:spPr>
          <a:xfrm>
            <a:off x="6510183" y="1516500"/>
            <a:ext cx="17373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9pPr>
          </a:lstStyle>
          <a:p/>
        </p:txBody>
      </p:sp>
      <p:sp>
        <p:nvSpPr>
          <p:cNvPr id="71" name="Google Shape;71;p11"/>
          <p:cNvSpPr txBox="1"/>
          <p:nvPr>
            <p:ph idx="7" type="subTitle"/>
          </p:nvPr>
        </p:nvSpPr>
        <p:spPr>
          <a:xfrm>
            <a:off x="3438730" y="1092775"/>
            <a:ext cx="19203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8" type="subTitle"/>
          </p:nvPr>
        </p:nvSpPr>
        <p:spPr>
          <a:xfrm>
            <a:off x="3438730" y="1520740"/>
            <a:ext cx="17373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9pPr>
          </a:lstStyle>
          <a:p/>
        </p:txBody>
      </p:sp>
      <p:sp>
        <p:nvSpPr>
          <p:cNvPr id="73" name="Google Shape;73;p11"/>
          <p:cNvSpPr txBox="1"/>
          <p:nvPr>
            <p:ph type="title"/>
          </p:nvPr>
        </p:nvSpPr>
        <p:spPr>
          <a:xfrm>
            <a:off x="618600" y="3485800"/>
            <a:ext cx="15813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4" name="Google Shape;74;p11"/>
          <p:cNvSpPr/>
          <p:nvPr/>
        </p:nvSpPr>
        <p:spPr>
          <a:xfrm>
            <a:off x="231775" y="4571700"/>
            <a:ext cx="2086800" cy="6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1_1_1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/>
          <p:nvPr/>
        </p:nvSpPr>
        <p:spPr>
          <a:xfrm>
            <a:off x="-36075" y="-68125"/>
            <a:ext cx="2235900" cy="527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2"/>
          <p:cNvSpPr txBox="1"/>
          <p:nvPr>
            <p:ph idx="1" type="subTitle"/>
          </p:nvPr>
        </p:nvSpPr>
        <p:spPr>
          <a:xfrm>
            <a:off x="2449451" y="3072141"/>
            <a:ext cx="12345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2" type="subTitle"/>
          </p:nvPr>
        </p:nvSpPr>
        <p:spPr>
          <a:xfrm>
            <a:off x="2449451" y="3511603"/>
            <a:ext cx="18744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9pPr>
          </a:lstStyle>
          <a:p/>
        </p:txBody>
      </p:sp>
      <p:sp>
        <p:nvSpPr>
          <p:cNvPr id="79" name="Google Shape;79;p12"/>
          <p:cNvSpPr txBox="1"/>
          <p:nvPr>
            <p:ph idx="3" type="subTitle"/>
          </p:nvPr>
        </p:nvSpPr>
        <p:spPr>
          <a:xfrm>
            <a:off x="4577387" y="1062099"/>
            <a:ext cx="12345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4" type="subTitle"/>
          </p:nvPr>
        </p:nvSpPr>
        <p:spPr>
          <a:xfrm>
            <a:off x="4577387" y="3511753"/>
            <a:ext cx="18756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9pPr>
          </a:lstStyle>
          <a:p/>
        </p:txBody>
      </p:sp>
      <p:sp>
        <p:nvSpPr>
          <p:cNvPr id="81" name="Google Shape;81;p12"/>
          <p:cNvSpPr txBox="1"/>
          <p:nvPr>
            <p:ph idx="5" type="subTitle"/>
          </p:nvPr>
        </p:nvSpPr>
        <p:spPr>
          <a:xfrm>
            <a:off x="4577387" y="3070791"/>
            <a:ext cx="12345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6" type="subTitle"/>
          </p:nvPr>
        </p:nvSpPr>
        <p:spPr>
          <a:xfrm>
            <a:off x="4577387" y="1518620"/>
            <a:ext cx="18744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9pPr>
          </a:lstStyle>
          <a:p/>
        </p:txBody>
      </p:sp>
      <p:sp>
        <p:nvSpPr>
          <p:cNvPr id="83" name="Google Shape;83;p12"/>
          <p:cNvSpPr txBox="1"/>
          <p:nvPr>
            <p:ph idx="7" type="subTitle"/>
          </p:nvPr>
        </p:nvSpPr>
        <p:spPr>
          <a:xfrm>
            <a:off x="2449451" y="1062099"/>
            <a:ext cx="12345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/>
        </p:txBody>
      </p:sp>
      <p:sp>
        <p:nvSpPr>
          <p:cNvPr id="84" name="Google Shape;84;p12"/>
          <p:cNvSpPr txBox="1"/>
          <p:nvPr>
            <p:ph idx="8" type="subTitle"/>
          </p:nvPr>
        </p:nvSpPr>
        <p:spPr>
          <a:xfrm>
            <a:off x="2449451" y="1518620"/>
            <a:ext cx="18744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9pPr>
          </a:lstStyle>
          <a:p/>
        </p:txBody>
      </p:sp>
      <p:sp>
        <p:nvSpPr>
          <p:cNvPr id="85" name="Google Shape;85;p12"/>
          <p:cNvSpPr txBox="1"/>
          <p:nvPr>
            <p:ph type="title"/>
          </p:nvPr>
        </p:nvSpPr>
        <p:spPr>
          <a:xfrm>
            <a:off x="618600" y="3485800"/>
            <a:ext cx="15813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9" type="subTitle"/>
          </p:nvPr>
        </p:nvSpPr>
        <p:spPr>
          <a:xfrm>
            <a:off x="6705329" y="1062099"/>
            <a:ext cx="12345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13" type="subTitle"/>
          </p:nvPr>
        </p:nvSpPr>
        <p:spPr>
          <a:xfrm>
            <a:off x="6705329" y="3511753"/>
            <a:ext cx="18756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9pPr>
          </a:lstStyle>
          <a:p/>
        </p:txBody>
      </p:sp>
      <p:sp>
        <p:nvSpPr>
          <p:cNvPr id="88" name="Google Shape;88;p12"/>
          <p:cNvSpPr txBox="1"/>
          <p:nvPr>
            <p:ph idx="14" type="subTitle"/>
          </p:nvPr>
        </p:nvSpPr>
        <p:spPr>
          <a:xfrm>
            <a:off x="6705329" y="3070791"/>
            <a:ext cx="12348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/>
        </p:txBody>
      </p:sp>
      <p:sp>
        <p:nvSpPr>
          <p:cNvPr id="89" name="Google Shape;89;p12"/>
          <p:cNvSpPr txBox="1"/>
          <p:nvPr>
            <p:ph idx="15" type="subTitle"/>
          </p:nvPr>
        </p:nvSpPr>
        <p:spPr>
          <a:xfrm>
            <a:off x="6705329" y="1518620"/>
            <a:ext cx="18744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9pPr>
          </a:lstStyle>
          <a:p/>
        </p:txBody>
      </p:sp>
      <p:sp>
        <p:nvSpPr>
          <p:cNvPr id="90" name="Google Shape;90;p12"/>
          <p:cNvSpPr/>
          <p:nvPr/>
        </p:nvSpPr>
        <p:spPr>
          <a:xfrm>
            <a:off x="231775" y="4571700"/>
            <a:ext cx="2086800" cy="6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hasCustomPrompt="1" type="title"/>
          </p:nvPr>
        </p:nvSpPr>
        <p:spPr>
          <a:xfrm>
            <a:off x="713225" y="1106125"/>
            <a:ext cx="77175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05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/>
          <p:nvPr>
            <p:ph idx="1" type="body"/>
          </p:nvPr>
        </p:nvSpPr>
        <p:spPr>
          <a:xfrm>
            <a:off x="713250" y="3152225"/>
            <a:ext cx="7717500" cy="5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b="1">
                <a:solidFill>
                  <a:schemeClr val="lt1"/>
                </a:solidFill>
              </a:defRPr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/>
          <p:nvPr/>
        </p:nvSpPr>
        <p:spPr>
          <a:xfrm>
            <a:off x="-36075" y="-68125"/>
            <a:ext cx="2235900" cy="527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4"/>
          <p:cNvSpPr txBox="1"/>
          <p:nvPr>
            <p:ph type="title"/>
          </p:nvPr>
        </p:nvSpPr>
        <p:spPr>
          <a:xfrm>
            <a:off x="618600" y="3485800"/>
            <a:ext cx="1581300" cy="108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7" name="Google Shape;97;p14"/>
          <p:cNvSpPr txBox="1"/>
          <p:nvPr>
            <p:ph idx="1" type="subTitle"/>
          </p:nvPr>
        </p:nvSpPr>
        <p:spPr>
          <a:xfrm>
            <a:off x="5785392" y="1651700"/>
            <a:ext cx="2555400" cy="35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/>
        </p:txBody>
      </p:sp>
      <p:sp>
        <p:nvSpPr>
          <p:cNvPr id="98" name="Google Shape;98;p14"/>
          <p:cNvSpPr txBox="1"/>
          <p:nvPr>
            <p:ph idx="2" type="subTitle"/>
          </p:nvPr>
        </p:nvSpPr>
        <p:spPr>
          <a:xfrm>
            <a:off x="5785392" y="1851250"/>
            <a:ext cx="2990100" cy="23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9pPr>
          </a:lstStyle>
          <a:p/>
        </p:txBody>
      </p:sp>
      <p:sp>
        <p:nvSpPr>
          <p:cNvPr id="99" name="Google Shape;99;p14"/>
          <p:cNvSpPr txBox="1"/>
          <p:nvPr>
            <p:ph idx="3" type="subTitle"/>
          </p:nvPr>
        </p:nvSpPr>
        <p:spPr>
          <a:xfrm>
            <a:off x="2439475" y="1653800"/>
            <a:ext cx="25512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/>
        </p:txBody>
      </p:sp>
      <p:sp>
        <p:nvSpPr>
          <p:cNvPr id="100" name="Google Shape;100;p14"/>
          <p:cNvSpPr txBox="1"/>
          <p:nvPr>
            <p:ph idx="4" type="subTitle"/>
          </p:nvPr>
        </p:nvSpPr>
        <p:spPr>
          <a:xfrm>
            <a:off x="2439475" y="1849750"/>
            <a:ext cx="2992500" cy="23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9pPr>
          </a:lstStyle>
          <a:p/>
        </p:txBody>
      </p:sp>
      <p:sp>
        <p:nvSpPr>
          <p:cNvPr id="101" name="Google Shape;101;p14"/>
          <p:cNvSpPr/>
          <p:nvPr/>
        </p:nvSpPr>
        <p:spPr>
          <a:xfrm>
            <a:off x="231775" y="4571700"/>
            <a:ext cx="2086800" cy="6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TITLE_AND_BODY_1">
    <p:bg>
      <p:bgPr>
        <a:solidFill>
          <a:schemeClr val="lt2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3132900" y="542061"/>
            <a:ext cx="2878200" cy="940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" name="Google Shape;104;p15"/>
          <p:cNvSpPr txBox="1"/>
          <p:nvPr>
            <p:ph idx="1" type="subTitle"/>
          </p:nvPr>
        </p:nvSpPr>
        <p:spPr>
          <a:xfrm>
            <a:off x="2699400" y="1760936"/>
            <a:ext cx="37452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4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4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4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4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4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4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4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b="1"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5" name="Google Shape;105;p15"/>
          <p:cNvSpPr/>
          <p:nvPr/>
        </p:nvSpPr>
        <p:spPr>
          <a:xfrm>
            <a:off x="3768900" y="1482761"/>
            <a:ext cx="1606200" cy="6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5"/>
          <p:cNvSpPr txBox="1"/>
          <p:nvPr>
            <p:ph idx="2" type="subTitle"/>
          </p:nvPr>
        </p:nvSpPr>
        <p:spPr>
          <a:xfrm>
            <a:off x="2699400" y="2144936"/>
            <a:ext cx="37452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07" name="Google Shape;107;p15"/>
          <p:cNvSpPr txBox="1"/>
          <p:nvPr/>
        </p:nvSpPr>
        <p:spPr>
          <a:xfrm>
            <a:off x="2711400" y="3638741"/>
            <a:ext cx="37212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EEEEEE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b="1" i="0" lang="en" sz="1000" u="none" cap="none" strike="noStrike">
                <a:solidFill>
                  <a:schemeClr val="hlink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/>
              </a:rPr>
              <a:t>Slidesgo</a:t>
            </a:r>
            <a:r>
              <a:rPr b="0" i="0" lang="en" sz="1000" u="none" cap="none" strike="noStrike">
                <a:solidFill>
                  <a:srgbClr val="EEEEEE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b="1" i="0" lang="en" sz="1000" u="none" cap="none" strike="noStrike">
                <a:solidFill>
                  <a:schemeClr val="hlink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Flaticon</a:t>
            </a:r>
            <a:r>
              <a:rPr b="0" i="0" lang="en" sz="1000" u="none" cap="none" strike="noStrike">
                <a:solidFill>
                  <a:srgbClr val="EEEEEE"/>
                </a:solidFill>
                <a:latin typeface="Montserrat"/>
                <a:ea typeface="Montserrat"/>
                <a:cs typeface="Montserrat"/>
                <a:sym typeface="Montserrat"/>
              </a:rPr>
              <a:t>, and infographics &amp; images by </a:t>
            </a:r>
            <a:r>
              <a:rPr b="1" i="0" lang="en" sz="1000" u="none" cap="none" strike="noStrike">
                <a:solidFill>
                  <a:schemeClr val="hlink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Freepik</a:t>
            </a:r>
            <a:r>
              <a:rPr b="0" i="0" lang="en" sz="1000" u="none" cap="none" strike="noStrike">
                <a:solidFill>
                  <a:srgbClr val="EEEEE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b="0" i="0" sz="1000" u="none" cap="none" strike="noStrike">
              <a:solidFill>
                <a:srgbClr val="EEEEE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1386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one column 02">
  <p:cSld name="TITLE_AND_BODY_2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/>
          <p:nvPr/>
        </p:nvSpPr>
        <p:spPr>
          <a:xfrm>
            <a:off x="-36075" y="-68125"/>
            <a:ext cx="2235900" cy="527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6"/>
          <p:cNvSpPr txBox="1"/>
          <p:nvPr>
            <p:ph idx="1" type="subTitle"/>
          </p:nvPr>
        </p:nvSpPr>
        <p:spPr>
          <a:xfrm>
            <a:off x="2199900" y="1106239"/>
            <a:ext cx="6396000" cy="28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50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3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50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50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50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50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50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50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50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50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11" name="Google Shape;111;p16"/>
          <p:cNvSpPr/>
          <p:nvPr/>
        </p:nvSpPr>
        <p:spPr>
          <a:xfrm>
            <a:off x="231775" y="4571700"/>
            <a:ext cx="2086800" cy="6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6"/>
          <p:cNvSpPr txBox="1"/>
          <p:nvPr>
            <p:ph type="title"/>
          </p:nvPr>
        </p:nvSpPr>
        <p:spPr>
          <a:xfrm>
            <a:off x="533600" y="3485800"/>
            <a:ext cx="16662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386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type="ctrTitle"/>
          </p:nvPr>
        </p:nvSpPr>
        <p:spPr>
          <a:xfrm>
            <a:off x="610625" y="1337725"/>
            <a:ext cx="3645000" cy="25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3"/>
          <p:cNvSpPr txBox="1"/>
          <p:nvPr>
            <p:ph idx="1" type="subTitle"/>
          </p:nvPr>
        </p:nvSpPr>
        <p:spPr>
          <a:xfrm>
            <a:off x="1061825" y="3961400"/>
            <a:ext cx="3193800" cy="7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3"/>
          <p:cNvSpPr/>
          <p:nvPr/>
        </p:nvSpPr>
        <p:spPr>
          <a:xfrm>
            <a:off x="2085300" y="3868895"/>
            <a:ext cx="2086800" cy="6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/>
          <p:nvPr/>
        </p:nvSpPr>
        <p:spPr>
          <a:xfrm>
            <a:off x="-36075" y="-68125"/>
            <a:ext cx="2235900" cy="527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4"/>
          <p:cNvSpPr txBox="1"/>
          <p:nvPr>
            <p:ph type="title"/>
          </p:nvPr>
        </p:nvSpPr>
        <p:spPr>
          <a:xfrm>
            <a:off x="618600" y="3485800"/>
            <a:ext cx="1581300" cy="108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4"/>
          <p:cNvSpPr txBox="1"/>
          <p:nvPr>
            <p:ph idx="1" type="subTitle"/>
          </p:nvPr>
        </p:nvSpPr>
        <p:spPr>
          <a:xfrm>
            <a:off x="2390975" y="632375"/>
            <a:ext cx="6286500" cy="39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lt2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2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2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2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2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2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2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2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1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8" name="Google Shape;18;p4"/>
          <p:cNvSpPr/>
          <p:nvPr/>
        </p:nvSpPr>
        <p:spPr>
          <a:xfrm>
            <a:off x="231775" y="4571700"/>
            <a:ext cx="2086800" cy="6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1386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-36075" y="-68125"/>
            <a:ext cx="2235900" cy="527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5"/>
          <p:cNvSpPr txBox="1"/>
          <p:nvPr>
            <p:ph idx="1" type="subTitle"/>
          </p:nvPr>
        </p:nvSpPr>
        <p:spPr>
          <a:xfrm>
            <a:off x="3606000" y="3159760"/>
            <a:ext cx="12984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2" type="subTitle"/>
          </p:nvPr>
        </p:nvSpPr>
        <p:spPr>
          <a:xfrm>
            <a:off x="3615025" y="3667394"/>
            <a:ext cx="19203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3" type="subTitle"/>
          </p:nvPr>
        </p:nvSpPr>
        <p:spPr>
          <a:xfrm>
            <a:off x="6633275" y="1107480"/>
            <a:ext cx="12975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4" type="subTitle"/>
          </p:nvPr>
        </p:nvSpPr>
        <p:spPr>
          <a:xfrm>
            <a:off x="6633275" y="3667394"/>
            <a:ext cx="19203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5" type="subTitle"/>
          </p:nvPr>
        </p:nvSpPr>
        <p:spPr>
          <a:xfrm>
            <a:off x="6633275" y="3159760"/>
            <a:ext cx="12984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6" type="subTitle"/>
          </p:nvPr>
        </p:nvSpPr>
        <p:spPr>
          <a:xfrm>
            <a:off x="6633275" y="1616071"/>
            <a:ext cx="19206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5951800" y="1056943"/>
            <a:ext cx="8322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8" name="Google Shape;28;p5"/>
          <p:cNvSpPr txBox="1"/>
          <p:nvPr>
            <p:ph idx="7" type="subTitle"/>
          </p:nvPr>
        </p:nvSpPr>
        <p:spPr>
          <a:xfrm>
            <a:off x="3607454" y="1109348"/>
            <a:ext cx="1297500" cy="48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8" type="subTitle"/>
          </p:nvPr>
        </p:nvSpPr>
        <p:spPr>
          <a:xfrm>
            <a:off x="3607454" y="1616071"/>
            <a:ext cx="19206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9" type="title"/>
          </p:nvPr>
        </p:nvSpPr>
        <p:spPr>
          <a:xfrm>
            <a:off x="2922354" y="1056943"/>
            <a:ext cx="8322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1" name="Google Shape;31;p5"/>
          <p:cNvSpPr txBox="1"/>
          <p:nvPr>
            <p:ph idx="13" type="title"/>
          </p:nvPr>
        </p:nvSpPr>
        <p:spPr>
          <a:xfrm>
            <a:off x="2922354" y="3114019"/>
            <a:ext cx="8322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2" name="Google Shape;32;p5"/>
          <p:cNvSpPr txBox="1"/>
          <p:nvPr>
            <p:ph idx="14" type="title"/>
          </p:nvPr>
        </p:nvSpPr>
        <p:spPr>
          <a:xfrm>
            <a:off x="5950150" y="3115069"/>
            <a:ext cx="8355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3" name="Google Shape;33;p5"/>
          <p:cNvSpPr/>
          <p:nvPr/>
        </p:nvSpPr>
        <p:spPr>
          <a:xfrm>
            <a:off x="712251" y="4571700"/>
            <a:ext cx="1606200" cy="6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5"/>
          <p:cNvSpPr txBox="1"/>
          <p:nvPr>
            <p:ph idx="15" type="title"/>
          </p:nvPr>
        </p:nvSpPr>
        <p:spPr>
          <a:xfrm>
            <a:off x="618600" y="3485800"/>
            <a:ext cx="15813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4886073" y="2129860"/>
            <a:ext cx="12984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2" type="subTitle"/>
          </p:nvPr>
        </p:nvSpPr>
        <p:spPr>
          <a:xfrm>
            <a:off x="4886075" y="2353666"/>
            <a:ext cx="22950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9pPr>
          </a:lstStyle>
          <a:p/>
        </p:txBody>
      </p:sp>
      <p:sp>
        <p:nvSpPr>
          <p:cNvPr id="38" name="Google Shape;38;p6"/>
          <p:cNvSpPr txBox="1"/>
          <p:nvPr>
            <p:ph idx="3" type="subTitle"/>
          </p:nvPr>
        </p:nvSpPr>
        <p:spPr>
          <a:xfrm>
            <a:off x="3093463" y="638850"/>
            <a:ext cx="12975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4" type="subTitle"/>
          </p:nvPr>
        </p:nvSpPr>
        <p:spPr>
          <a:xfrm>
            <a:off x="6345126" y="3854675"/>
            <a:ext cx="22938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9pPr>
          </a:lstStyle>
          <a:p/>
        </p:txBody>
      </p:sp>
      <p:sp>
        <p:nvSpPr>
          <p:cNvPr id="40" name="Google Shape;40;p6"/>
          <p:cNvSpPr txBox="1"/>
          <p:nvPr>
            <p:ph idx="5" type="subTitle"/>
          </p:nvPr>
        </p:nvSpPr>
        <p:spPr>
          <a:xfrm>
            <a:off x="6345113" y="3626249"/>
            <a:ext cx="12984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6" type="subTitle"/>
          </p:nvPr>
        </p:nvSpPr>
        <p:spPr>
          <a:xfrm>
            <a:off x="3093477" y="858163"/>
            <a:ext cx="22950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9pPr>
          </a:lstStyle>
          <a:p/>
        </p:txBody>
      </p:sp>
      <p:sp>
        <p:nvSpPr>
          <p:cNvPr id="42" name="Google Shape;42;p6"/>
          <p:cNvSpPr/>
          <p:nvPr/>
        </p:nvSpPr>
        <p:spPr>
          <a:xfrm>
            <a:off x="-36075" y="-68125"/>
            <a:ext cx="2235900" cy="527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6"/>
          <p:cNvSpPr txBox="1"/>
          <p:nvPr>
            <p:ph type="title"/>
          </p:nvPr>
        </p:nvSpPr>
        <p:spPr>
          <a:xfrm>
            <a:off x="618600" y="3485800"/>
            <a:ext cx="16749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6"/>
          <p:cNvSpPr/>
          <p:nvPr/>
        </p:nvSpPr>
        <p:spPr>
          <a:xfrm>
            <a:off x="231775" y="4571700"/>
            <a:ext cx="2086800" cy="6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idx="1" type="body"/>
          </p:nvPr>
        </p:nvSpPr>
        <p:spPr>
          <a:xfrm>
            <a:off x="2645425" y="1014675"/>
            <a:ext cx="5278800" cy="10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5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7" name="Google Shape;47;p7"/>
          <p:cNvSpPr/>
          <p:nvPr/>
        </p:nvSpPr>
        <p:spPr>
          <a:xfrm>
            <a:off x="-36075" y="-68125"/>
            <a:ext cx="2235900" cy="527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7"/>
          <p:cNvSpPr txBox="1"/>
          <p:nvPr>
            <p:ph type="title"/>
          </p:nvPr>
        </p:nvSpPr>
        <p:spPr>
          <a:xfrm>
            <a:off x="618600" y="3485800"/>
            <a:ext cx="1581300" cy="108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9" name="Google Shape;49;p7"/>
          <p:cNvSpPr/>
          <p:nvPr/>
        </p:nvSpPr>
        <p:spPr>
          <a:xfrm>
            <a:off x="231775" y="4571700"/>
            <a:ext cx="2086800" cy="6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>
            <a:off x="-36075" y="-68125"/>
            <a:ext cx="2235900" cy="527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8"/>
          <p:cNvSpPr txBox="1"/>
          <p:nvPr>
            <p:ph type="title"/>
          </p:nvPr>
        </p:nvSpPr>
        <p:spPr>
          <a:xfrm>
            <a:off x="466925" y="3485800"/>
            <a:ext cx="1733100" cy="108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3" name="Google Shape;53;p8"/>
          <p:cNvSpPr/>
          <p:nvPr/>
        </p:nvSpPr>
        <p:spPr>
          <a:xfrm>
            <a:off x="231775" y="4571700"/>
            <a:ext cx="2086800" cy="6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1037500" y="1786475"/>
            <a:ext cx="7082100" cy="14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0" sz="24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4030266" y="3166525"/>
            <a:ext cx="3831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2pPr>
            <a:lvl3pPr lvl="2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3pPr>
            <a:lvl4pPr lvl="3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4pPr>
            <a:lvl5pPr lvl="4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5pPr>
            <a:lvl6pPr lvl="5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6pPr>
            <a:lvl7pPr lvl="6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7pPr>
            <a:lvl8pPr lvl="7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8pPr>
            <a:lvl9pPr lvl="8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b="1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>
            <p:ph type="title"/>
          </p:nvPr>
        </p:nvSpPr>
        <p:spPr>
          <a:xfrm>
            <a:off x="4614100" y="2472866"/>
            <a:ext cx="38166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4614100" y="4063266"/>
            <a:ext cx="28527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0" name="Google Shape;60;p10"/>
          <p:cNvSpPr/>
          <p:nvPr/>
        </p:nvSpPr>
        <p:spPr>
          <a:xfrm>
            <a:off x="-36075" y="0"/>
            <a:ext cx="44652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0"/>
          <p:cNvSpPr txBox="1"/>
          <p:nvPr>
            <p:ph idx="2" type="title"/>
          </p:nvPr>
        </p:nvSpPr>
        <p:spPr>
          <a:xfrm>
            <a:off x="2198025" y="2553241"/>
            <a:ext cx="2452500" cy="12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03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" name="Google Shape;62;p10"/>
          <p:cNvSpPr/>
          <p:nvPr/>
        </p:nvSpPr>
        <p:spPr>
          <a:xfrm>
            <a:off x="2342325" y="4571700"/>
            <a:ext cx="2086800" cy="6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2466" y="445025"/>
            <a:ext cx="8192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"/>
              <a:buNone/>
              <a:defRPr b="1" i="0" sz="280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97845" y="1152475"/>
            <a:ext cx="81924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 b="0" i="0" sz="14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■"/>
              <a:defRPr b="0" i="0" sz="14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●"/>
              <a:defRPr b="0" i="0" sz="14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 b="0" i="0" sz="14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■"/>
              <a:defRPr b="0" i="0" sz="14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●"/>
              <a:defRPr b="0" i="0" sz="14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 b="0" i="0" sz="14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 Medium"/>
              <a:buChar char="■"/>
              <a:defRPr b="0" i="0" sz="14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340">
          <p15:clr>
            <a:srgbClr val="EA4335"/>
          </p15:clr>
        </p15:guide>
        <p15:guide id="2" pos="5760">
          <p15:clr>
            <a:srgbClr val="EA4335"/>
          </p15:clr>
        </p15:guide>
        <p15:guide id="3" pos="5311">
          <p15:clr>
            <a:srgbClr val="EA4335"/>
          </p15:clr>
        </p15:guide>
        <p15:guide id="4" orient="horz" pos="2903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19">
          <p15:clr>
            <a:srgbClr val="EA4335"/>
          </p15:clr>
        </p15:guide>
        <p15:guide id="7" pos="449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E2A47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  <p:sp>
        <p:nvSpPr>
          <p:cNvPr id="118" name="Google Shape;118;p19"/>
          <p:cNvSpPr txBox="1"/>
          <p:nvPr>
            <p:ph idx="1" type="body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20.png"/><Relationship Id="rId5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1.png"/><Relationship Id="rId8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Relationship Id="rId4" Type="http://schemas.openxmlformats.org/officeDocument/2006/relationships/image" Target="../media/image38.png"/><Relationship Id="rId5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22.png"/><Relationship Id="rId5" Type="http://schemas.openxmlformats.org/officeDocument/2006/relationships/image" Target="../media/image39.png"/><Relationship Id="rId6" Type="http://schemas.openxmlformats.org/officeDocument/2006/relationships/image" Target="../media/image28.png"/><Relationship Id="rId7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gif"/><Relationship Id="rId4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statista.com/statistics/1034443/india-upi-usage-by-platform/" TargetMode="External"/><Relationship Id="rId4" Type="http://schemas.openxmlformats.org/officeDocument/2006/relationships/hyperlink" Target="https://blog.ipleaders.in/starting-e-wallet/amp/" TargetMode="External"/><Relationship Id="rId5" Type="http://schemas.openxmlformats.org/officeDocument/2006/relationships/hyperlink" Target="https://www.spglobal.com/marketintelligence/en/documents/indiamobilepayments_2020finalreport.pdf" TargetMode="External"/><Relationship Id="rId6" Type="http://schemas.openxmlformats.org/officeDocument/2006/relationships/hyperlink" Target="https://www.rsgmedia.com/rsg-rights-resources/royalty-and-licensing-basics/" TargetMode="External"/><Relationship Id="rId7" Type="http://schemas.openxmlformats.org/officeDocument/2006/relationships/image" Target="../media/image26.png"/><Relationship Id="rId8" Type="http://schemas.openxmlformats.org/officeDocument/2006/relationships/image" Target="../media/image2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png"/><Relationship Id="rId4" Type="http://schemas.openxmlformats.org/officeDocument/2006/relationships/image" Target="../media/image31.jpg"/><Relationship Id="rId9" Type="http://schemas.openxmlformats.org/officeDocument/2006/relationships/image" Target="../media/image4.png"/><Relationship Id="rId5" Type="http://schemas.openxmlformats.org/officeDocument/2006/relationships/image" Target="../media/image32.jpg"/><Relationship Id="rId6" Type="http://schemas.openxmlformats.org/officeDocument/2006/relationships/image" Target="../media/image34.jpg"/><Relationship Id="rId7" Type="http://schemas.openxmlformats.org/officeDocument/2006/relationships/image" Target="../media/image33.jpg"/><Relationship Id="rId8" Type="http://schemas.openxmlformats.org/officeDocument/2006/relationships/image" Target="../media/image3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38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7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3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1"/>
          <p:cNvPicPr preferRelativeResize="0"/>
          <p:nvPr/>
        </p:nvPicPr>
        <p:blipFill rotWithShape="1">
          <a:blip r:embed="rId3">
            <a:alphaModFix/>
          </a:blip>
          <a:srcRect b="0" l="0" r="980" t="0"/>
          <a:stretch/>
        </p:blipFill>
        <p:spPr>
          <a:xfrm>
            <a:off x="1606599" y="0"/>
            <a:ext cx="7537403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 rotWithShape="1">
          <a:blip r:embed="rId4">
            <a:alphaModFix/>
          </a:blip>
          <a:srcRect b="27342" l="12884" r="17766" t="18749"/>
          <a:stretch/>
        </p:blipFill>
        <p:spPr>
          <a:xfrm>
            <a:off x="120475" y="1668175"/>
            <a:ext cx="3583376" cy="127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05387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0"/>
          <p:cNvSpPr txBox="1"/>
          <p:nvPr/>
        </p:nvSpPr>
        <p:spPr>
          <a:xfrm>
            <a:off x="847038" y="1288975"/>
            <a:ext cx="2664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Montserrat"/>
                <a:ea typeface="Montserrat"/>
                <a:cs typeface="Montserrat"/>
                <a:sym typeface="Montserrat"/>
              </a:rPr>
              <a:t>Legal Documents Clearance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8" name="Google Shape;298;p30"/>
          <p:cNvSpPr txBox="1"/>
          <p:nvPr>
            <p:ph idx="4294967295" type="subTitle"/>
          </p:nvPr>
        </p:nvSpPr>
        <p:spPr>
          <a:xfrm>
            <a:off x="5137926" y="518738"/>
            <a:ext cx="22938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rgbClr val="435D7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400">
                <a:solidFill>
                  <a:srgbClr val="435D74"/>
                </a:solidFill>
              </a:rPr>
              <a:t>Data Protection</a:t>
            </a:r>
            <a:endParaRPr sz="1400">
              <a:solidFill>
                <a:srgbClr val="435D74"/>
              </a:solidFill>
            </a:endParaRPr>
          </a:p>
        </p:txBody>
      </p:sp>
      <p:sp>
        <p:nvSpPr>
          <p:cNvPr id="299" name="Google Shape;299;p30"/>
          <p:cNvSpPr txBox="1"/>
          <p:nvPr>
            <p:ph idx="4294967295" type="subTitle"/>
          </p:nvPr>
        </p:nvSpPr>
        <p:spPr>
          <a:xfrm>
            <a:off x="5187061" y="2469700"/>
            <a:ext cx="25143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400">
                <a:solidFill>
                  <a:srgbClr val="435D74"/>
                </a:solidFill>
              </a:rPr>
              <a:t>RBI licensing</a:t>
            </a:r>
            <a:endParaRPr sz="1400">
              <a:solidFill>
                <a:srgbClr val="435D74"/>
              </a:solidFill>
            </a:endParaRPr>
          </a:p>
        </p:txBody>
      </p:sp>
      <p:sp>
        <p:nvSpPr>
          <p:cNvPr id="300" name="Google Shape;300;p30"/>
          <p:cNvSpPr/>
          <p:nvPr/>
        </p:nvSpPr>
        <p:spPr>
          <a:xfrm>
            <a:off x="4288700" y="518755"/>
            <a:ext cx="766800" cy="4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30"/>
          <p:cNvSpPr/>
          <p:nvPr/>
        </p:nvSpPr>
        <p:spPr>
          <a:xfrm>
            <a:off x="4288700" y="2302605"/>
            <a:ext cx="766800" cy="4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30"/>
          <p:cNvSpPr/>
          <p:nvPr/>
        </p:nvSpPr>
        <p:spPr>
          <a:xfrm>
            <a:off x="4288711" y="1394113"/>
            <a:ext cx="766800" cy="4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30"/>
          <p:cNvSpPr txBox="1"/>
          <p:nvPr>
            <p:ph idx="4294967295" type="subTitle"/>
          </p:nvPr>
        </p:nvSpPr>
        <p:spPr>
          <a:xfrm>
            <a:off x="5137922" y="1680525"/>
            <a:ext cx="30360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400">
                <a:solidFill>
                  <a:srgbClr val="435D74"/>
                </a:solidFill>
              </a:rPr>
              <a:t>Customer</a:t>
            </a:r>
            <a:r>
              <a:rPr lang="en" sz="1400">
                <a:solidFill>
                  <a:srgbClr val="435D74"/>
                </a:solidFill>
              </a:rPr>
              <a:t> Protection</a:t>
            </a:r>
            <a:endParaRPr sz="1400">
              <a:solidFill>
                <a:srgbClr val="435D74"/>
              </a:solidFill>
            </a:endParaRPr>
          </a:p>
        </p:txBody>
      </p:sp>
      <p:grpSp>
        <p:nvGrpSpPr>
          <p:cNvPr id="304" name="Google Shape;304;p30"/>
          <p:cNvGrpSpPr/>
          <p:nvPr/>
        </p:nvGrpSpPr>
        <p:grpSpPr>
          <a:xfrm>
            <a:off x="4410107" y="2520084"/>
            <a:ext cx="523990" cy="384892"/>
            <a:chOff x="1289311" y="2926222"/>
            <a:chExt cx="408156" cy="299783"/>
          </a:xfrm>
        </p:grpSpPr>
        <p:sp>
          <p:nvSpPr>
            <p:cNvPr id="305" name="Google Shape;305;p30"/>
            <p:cNvSpPr/>
            <p:nvPr/>
          </p:nvSpPr>
          <p:spPr>
            <a:xfrm>
              <a:off x="1334029" y="2952385"/>
              <a:ext cx="318339" cy="216395"/>
            </a:xfrm>
            <a:custGeom>
              <a:rect b="b" l="l" r="r" t="t"/>
              <a:pathLst>
                <a:path extrusionOk="0" h="6799" w="10002">
                  <a:moveTo>
                    <a:pt x="3203" y="1369"/>
                  </a:moveTo>
                  <a:cubicBezTo>
                    <a:pt x="3429" y="1369"/>
                    <a:pt x="3620" y="1548"/>
                    <a:pt x="3620" y="1786"/>
                  </a:cubicBezTo>
                  <a:lnTo>
                    <a:pt x="3620" y="2179"/>
                  </a:lnTo>
                  <a:cubicBezTo>
                    <a:pt x="3620" y="2524"/>
                    <a:pt x="3334" y="2798"/>
                    <a:pt x="3012" y="2798"/>
                  </a:cubicBezTo>
                  <a:cubicBezTo>
                    <a:pt x="2679" y="2798"/>
                    <a:pt x="2381" y="2524"/>
                    <a:pt x="2381" y="2179"/>
                  </a:cubicBezTo>
                  <a:lnTo>
                    <a:pt x="2381" y="1786"/>
                  </a:lnTo>
                  <a:cubicBezTo>
                    <a:pt x="2381" y="1560"/>
                    <a:pt x="2560" y="1369"/>
                    <a:pt x="2798" y="1369"/>
                  </a:cubicBezTo>
                  <a:close/>
                  <a:moveTo>
                    <a:pt x="8013" y="1191"/>
                  </a:moveTo>
                  <a:cubicBezTo>
                    <a:pt x="8132" y="1191"/>
                    <a:pt x="8215" y="1274"/>
                    <a:pt x="8215" y="1393"/>
                  </a:cubicBezTo>
                  <a:lnTo>
                    <a:pt x="8215" y="1989"/>
                  </a:lnTo>
                  <a:cubicBezTo>
                    <a:pt x="8215" y="2060"/>
                    <a:pt x="8168" y="2131"/>
                    <a:pt x="8108" y="2167"/>
                  </a:cubicBezTo>
                  <a:cubicBezTo>
                    <a:pt x="8061" y="2203"/>
                    <a:pt x="8025" y="2262"/>
                    <a:pt x="8025" y="2334"/>
                  </a:cubicBezTo>
                  <a:lnTo>
                    <a:pt x="8025" y="2632"/>
                  </a:lnTo>
                  <a:cubicBezTo>
                    <a:pt x="8025" y="2715"/>
                    <a:pt x="8085" y="2798"/>
                    <a:pt x="8168" y="2810"/>
                  </a:cubicBezTo>
                  <a:lnTo>
                    <a:pt x="8680" y="2929"/>
                  </a:lnTo>
                  <a:cubicBezTo>
                    <a:pt x="8763" y="2953"/>
                    <a:pt x="8847" y="3036"/>
                    <a:pt x="8847" y="3132"/>
                  </a:cubicBezTo>
                  <a:lnTo>
                    <a:pt x="8847" y="3191"/>
                  </a:lnTo>
                  <a:lnTo>
                    <a:pt x="6799" y="3191"/>
                  </a:lnTo>
                  <a:lnTo>
                    <a:pt x="6799" y="3132"/>
                  </a:lnTo>
                  <a:cubicBezTo>
                    <a:pt x="6799" y="3024"/>
                    <a:pt x="6858" y="2953"/>
                    <a:pt x="6965" y="2929"/>
                  </a:cubicBezTo>
                  <a:lnTo>
                    <a:pt x="7477" y="2810"/>
                  </a:lnTo>
                  <a:cubicBezTo>
                    <a:pt x="7561" y="2798"/>
                    <a:pt x="7620" y="2715"/>
                    <a:pt x="7620" y="2632"/>
                  </a:cubicBezTo>
                  <a:lnTo>
                    <a:pt x="7620" y="2334"/>
                  </a:lnTo>
                  <a:cubicBezTo>
                    <a:pt x="7596" y="2274"/>
                    <a:pt x="7561" y="2215"/>
                    <a:pt x="7501" y="2167"/>
                  </a:cubicBezTo>
                  <a:cubicBezTo>
                    <a:pt x="7430" y="2120"/>
                    <a:pt x="7406" y="2060"/>
                    <a:pt x="7406" y="1989"/>
                  </a:cubicBezTo>
                  <a:lnTo>
                    <a:pt x="7406" y="1393"/>
                  </a:lnTo>
                  <a:cubicBezTo>
                    <a:pt x="7406" y="1274"/>
                    <a:pt x="7489" y="1191"/>
                    <a:pt x="7608" y="1191"/>
                  </a:cubicBezTo>
                  <a:close/>
                  <a:moveTo>
                    <a:pt x="9620" y="369"/>
                  </a:moveTo>
                  <a:lnTo>
                    <a:pt x="9620" y="3191"/>
                  </a:lnTo>
                  <a:lnTo>
                    <a:pt x="9192" y="3191"/>
                  </a:lnTo>
                  <a:lnTo>
                    <a:pt x="9192" y="3132"/>
                  </a:lnTo>
                  <a:cubicBezTo>
                    <a:pt x="9192" y="2870"/>
                    <a:pt x="9013" y="2632"/>
                    <a:pt x="8739" y="2572"/>
                  </a:cubicBezTo>
                  <a:lnTo>
                    <a:pt x="8382" y="2477"/>
                  </a:lnTo>
                  <a:lnTo>
                    <a:pt x="8382" y="2417"/>
                  </a:lnTo>
                  <a:cubicBezTo>
                    <a:pt x="8501" y="2322"/>
                    <a:pt x="8573" y="2155"/>
                    <a:pt x="8573" y="1977"/>
                  </a:cubicBezTo>
                  <a:lnTo>
                    <a:pt x="8573" y="1381"/>
                  </a:lnTo>
                  <a:cubicBezTo>
                    <a:pt x="8573" y="1048"/>
                    <a:pt x="8311" y="786"/>
                    <a:pt x="7977" y="786"/>
                  </a:cubicBezTo>
                  <a:lnTo>
                    <a:pt x="7584" y="786"/>
                  </a:lnTo>
                  <a:cubicBezTo>
                    <a:pt x="7251" y="786"/>
                    <a:pt x="6989" y="1048"/>
                    <a:pt x="6989" y="1381"/>
                  </a:cubicBezTo>
                  <a:lnTo>
                    <a:pt x="6989" y="1977"/>
                  </a:lnTo>
                  <a:cubicBezTo>
                    <a:pt x="6989" y="2143"/>
                    <a:pt x="7061" y="2298"/>
                    <a:pt x="7180" y="2417"/>
                  </a:cubicBezTo>
                  <a:lnTo>
                    <a:pt x="7180" y="2477"/>
                  </a:lnTo>
                  <a:lnTo>
                    <a:pt x="6822" y="2572"/>
                  </a:lnTo>
                  <a:cubicBezTo>
                    <a:pt x="6549" y="2632"/>
                    <a:pt x="6370" y="2870"/>
                    <a:pt x="6370" y="3132"/>
                  </a:cubicBezTo>
                  <a:lnTo>
                    <a:pt x="6370" y="3191"/>
                  </a:lnTo>
                  <a:lnTo>
                    <a:pt x="5941" y="3191"/>
                  </a:lnTo>
                  <a:lnTo>
                    <a:pt x="5941" y="369"/>
                  </a:lnTo>
                  <a:close/>
                  <a:moveTo>
                    <a:pt x="3227" y="3179"/>
                  </a:moveTo>
                  <a:lnTo>
                    <a:pt x="3227" y="3274"/>
                  </a:lnTo>
                  <a:cubicBezTo>
                    <a:pt x="3203" y="3346"/>
                    <a:pt x="3239" y="3405"/>
                    <a:pt x="3262" y="3465"/>
                  </a:cubicBezTo>
                  <a:lnTo>
                    <a:pt x="3012" y="3715"/>
                  </a:lnTo>
                  <a:lnTo>
                    <a:pt x="3001" y="3715"/>
                  </a:lnTo>
                  <a:lnTo>
                    <a:pt x="2739" y="3465"/>
                  </a:lnTo>
                  <a:cubicBezTo>
                    <a:pt x="2774" y="3405"/>
                    <a:pt x="2798" y="3346"/>
                    <a:pt x="2798" y="3274"/>
                  </a:cubicBezTo>
                  <a:lnTo>
                    <a:pt x="2798" y="3179"/>
                  </a:lnTo>
                  <a:close/>
                  <a:moveTo>
                    <a:pt x="3572" y="3667"/>
                  </a:moveTo>
                  <a:lnTo>
                    <a:pt x="3953" y="3822"/>
                  </a:lnTo>
                  <a:cubicBezTo>
                    <a:pt x="4108" y="3882"/>
                    <a:pt x="4215" y="4048"/>
                    <a:pt x="4215" y="4203"/>
                  </a:cubicBezTo>
                  <a:lnTo>
                    <a:pt x="4215" y="5394"/>
                  </a:lnTo>
                  <a:cubicBezTo>
                    <a:pt x="4215" y="5513"/>
                    <a:pt x="4132" y="5608"/>
                    <a:pt x="4013" y="5608"/>
                  </a:cubicBezTo>
                  <a:lnTo>
                    <a:pt x="3191" y="5608"/>
                  </a:lnTo>
                  <a:lnTo>
                    <a:pt x="3191" y="5382"/>
                  </a:lnTo>
                  <a:lnTo>
                    <a:pt x="3608" y="5382"/>
                  </a:lnTo>
                  <a:cubicBezTo>
                    <a:pt x="3715" y="5382"/>
                    <a:pt x="3798" y="5299"/>
                    <a:pt x="3798" y="5191"/>
                  </a:cubicBezTo>
                  <a:lnTo>
                    <a:pt x="3798" y="4596"/>
                  </a:lnTo>
                  <a:cubicBezTo>
                    <a:pt x="3798" y="4489"/>
                    <a:pt x="3715" y="4406"/>
                    <a:pt x="3608" y="4406"/>
                  </a:cubicBezTo>
                  <a:cubicBezTo>
                    <a:pt x="3501" y="4406"/>
                    <a:pt x="3417" y="4489"/>
                    <a:pt x="3417" y="4596"/>
                  </a:cubicBezTo>
                  <a:lnTo>
                    <a:pt x="3417" y="5013"/>
                  </a:lnTo>
                  <a:lnTo>
                    <a:pt x="2584" y="5013"/>
                  </a:lnTo>
                  <a:lnTo>
                    <a:pt x="2584" y="4596"/>
                  </a:lnTo>
                  <a:cubicBezTo>
                    <a:pt x="2584" y="4489"/>
                    <a:pt x="2489" y="4406"/>
                    <a:pt x="2381" y="4406"/>
                  </a:cubicBezTo>
                  <a:cubicBezTo>
                    <a:pt x="2286" y="4406"/>
                    <a:pt x="2191" y="4489"/>
                    <a:pt x="2191" y="4596"/>
                  </a:cubicBezTo>
                  <a:lnTo>
                    <a:pt x="2191" y="5191"/>
                  </a:lnTo>
                  <a:cubicBezTo>
                    <a:pt x="2191" y="5299"/>
                    <a:pt x="2286" y="5382"/>
                    <a:pt x="2381" y="5382"/>
                  </a:cubicBezTo>
                  <a:lnTo>
                    <a:pt x="2798" y="5382"/>
                  </a:lnTo>
                  <a:lnTo>
                    <a:pt x="2798" y="5608"/>
                  </a:lnTo>
                  <a:lnTo>
                    <a:pt x="1989" y="5608"/>
                  </a:lnTo>
                  <a:cubicBezTo>
                    <a:pt x="1869" y="5608"/>
                    <a:pt x="1774" y="5513"/>
                    <a:pt x="1774" y="5394"/>
                  </a:cubicBezTo>
                  <a:lnTo>
                    <a:pt x="1774" y="4203"/>
                  </a:lnTo>
                  <a:cubicBezTo>
                    <a:pt x="1774" y="4048"/>
                    <a:pt x="1881" y="3882"/>
                    <a:pt x="2048" y="3822"/>
                  </a:cubicBezTo>
                  <a:lnTo>
                    <a:pt x="2417" y="3667"/>
                  </a:lnTo>
                  <a:lnTo>
                    <a:pt x="2727" y="3989"/>
                  </a:lnTo>
                  <a:cubicBezTo>
                    <a:pt x="2798" y="4060"/>
                    <a:pt x="2905" y="4108"/>
                    <a:pt x="3001" y="4108"/>
                  </a:cubicBezTo>
                  <a:cubicBezTo>
                    <a:pt x="3096" y="4108"/>
                    <a:pt x="3191" y="4060"/>
                    <a:pt x="3262" y="3989"/>
                  </a:cubicBezTo>
                  <a:lnTo>
                    <a:pt x="3572" y="3667"/>
                  </a:lnTo>
                  <a:close/>
                  <a:moveTo>
                    <a:pt x="5632" y="5596"/>
                  </a:moveTo>
                  <a:lnTo>
                    <a:pt x="5632" y="6406"/>
                  </a:lnTo>
                  <a:lnTo>
                    <a:pt x="381" y="6406"/>
                  </a:lnTo>
                  <a:lnTo>
                    <a:pt x="381" y="5596"/>
                  </a:lnTo>
                  <a:lnTo>
                    <a:pt x="1429" y="5596"/>
                  </a:lnTo>
                  <a:cubicBezTo>
                    <a:pt x="1512" y="5834"/>
                    <a:pt x="1727" y="5989"/>
                    <a:pt x="2000" y="5989"/>
                  </a:cubicBezTo>
                  <a:lnTo>
                    <a:pt x="4013" y="5989"/>
                  </a:lnTo>
                  <a:cubicBezTo>
                    <a:pt x="4263" y="5989"/>
                    <a:pt x="4489" y="5834"/>
                    <a:pt x="4572" y="5596"/>
                  </a:cubicBezTo>
                  <a:close/>
                  <a:moveTo>
                    <a:pt x="8025" y="4406"/>
                  </a:moveTo>
                  <a:cubicBezTo>
                    <a:pt x="8144" y="4406"/>
                    <a:pt x="8227" y="4489"/>
                    <a:pt x="8227" y="4608"/>
                  </a:cubicBezTo>
                  <a:lnTo>
                    <a:pt x="8227" y="5203"/>
                  </a:lnTo>
                  <a:cubicBezTo>
                    <a:pt x="8227" y="5275"/>
                    <a:pt x="8192" y="5358"/>
                    <a:pt x="8132" y="5382"/>
                  </a:cubicBezTo>
                  <a:cubicBezTo>
                    <a:pt x="8073" y="5418"/>
                    <a:pt x="8037" y="5477"/>
                    <a:pt x="8037" y="5549"/>
                  </a:cubicBezTo>
                  <a:lnTo>
                    <a:pt x="8037" y="5846"/>
                  </a:lnTo>
                  <a:cubicBezTo>
                    <a:pt x="8037" y="5930"/>
                    <a:pt x="8096" y="6013"/>
                    <a:pt x="8192" y="6025"/>
                  </a:cubicBezTo>
                  <a:lnTo>
                    <a:pt x="8692" y="6144"/>
                  </a:lnTo>
                  <a:cubicBezTo>
                    <a:pt x="8787" y="6168"/>
                    <a:pt x="8858" y="6251"/>
                    <a:pt x="8858" y="6346"/>
                  </a:cubicBezTo>
                  <a:lnTo>
                    <a:pt x="8858" y="6406"/>
                  </a:lnTo>
                  <a:lnTo>
                    <a:pt x="6787" y="6406"/>
                  </a:lnTo>
                  <a:lnTo>
                    <a:pt x="6787" y="6346"/>
                  </a:lnTo>
                  <a:cubicBezTo>
                    <a:pt x="6787" y="6251"/>
                    <a:pt x="6846" y="6168"/>
                    <a:pt x="6953" y="6144"/>
                  </a:cubicBezTo>
                  <a:lnTo>
                    <a:pt x="7465" y="6025"/>
                  </a:lnTo>
                  <a:cubicBezTo>
                    <a:pt x="7549" y="6013"/>
                    <a:pt x="7608" y="5930"/>
                    <a:pt x="7608" y="5846"/>
                  </a:cubicBezTo>
                  <a:lnTo>
                    <a:pt x="7608" y="5549"/>
                  </a:lnTo>
                  <a:cubicBezTo>
                    <a:pt x="7608" y="5489"/>
                    <a:pt x="7584" y="5418"/>
                    <a:pt x="7513" y="5382"/>
                  </a:cubicBezTo>
                  <a:cubicBezTo>
                    <a:pt x="7442" y="5334"/>
                    <a:pt x="7418" y="5275"/>
                    <a:pt x="7418" y="5203"/>
                  </a:cubicBezTo>
                  <a:lnTo>
                    <a:pt x="7418" y="4608"/>
                  </a:lnTo>
                  <a:cubicBezTo>
                    <a:pt x="7418" y="4489"/>
                    <a:pt x="7501" y="4406"/>
                    <a:pt x="7620" y="4406"/>
                  </a:cubicBezTo>
                  <a:close/>
                  <a:moveTo>
                    <a:pt x="9585" y="3584"/>
                  </a:moveTo>
                  <a:lnTo>
                    <a:pt x="9585" y="6406"/>
                  </a:lnTo>
                  <a:lnTo>
                    <a:pt x="9204" y="6406"/>
                  </a:lnTo>
                  <a:lnTo>
                    <a:pt x="9204" y="6346"/>
                  </a:lnTo>
                  <a:cubicBezTo>
                    <a:pt x="9204" y="6084"/>
                    <a:pt x="9025" y="5846"/>
                    <a:pt x="8751" y="5787"/>
                  </a:cubicBezTo>
                  <a:lnTo>
                    <a:pt x="8394" y="5691"/>
                  </a:lnTo>
                  <a:lnTo>
                    <a:pt x="8394" y="5632"/>
                  </a:lnTo>
                  <a:cubicBezTo>
                    <a:pt x="8513" y="5537"/>
                    <a:pt x="8596" y="5370"/>
                    <a:pt x="8596" y="5191"/>
                  </a:cubicBezTo>
                  <a:lnTo>
                    <a:pt x="8596" y="4596"/>
                  </a:lnTo>
                  <a:cubicBezTo>
                    <a:pt x="8596" y="4263"/>
                    <a:pt x="8323" y="4001"/>
                    <a:pt x="8001" y="4001"/>
                  </a:cubicBezTo>
                  <a:lnTo>
                    <a:pt x="7596" y="4001"/>
                  </a:lnTo>
                  <a:cubicBezTo>
                    <a:pt x="7263" y="4001"/>
                    <a:pt x="7001" y="4263"/>
                    <a:pt x="7001" y="4596"/>
                  </a:cubicBezTo>
                  <a:lnTo>
                    <a:pt x="7001" y="5191"/>
                  </a:lnTo>
                  <a:cubicBezTo>
                    <a:pt x="7001" y="5358"/>
                    <a:pt x="7072" y="5513"/>
                    <a:pt x="7192" y="5632"/>
                  </a:cubicBezTo>
                  <a:lnTo>
                    <a:pt x="7192" y="5691"/>
                  </a:lnTo>
                  <a:lnTo>
                    <a:pt x="6834" y="5787"/>
                  </a:lnTo>
                  <a:cubicBezTo>
                    <a:pt x="6572" y="5846"/>
                    <a:pt x="6394" y="6084"/>
                    <a:pt x="6394" y="6346"/>
                  </a:cubicBezTo>
                  <a:lnTo>
                    <a:pt x="6394" y="6406"/>
                  </a:lnTo>
                  <a:lnTo>
                    <a:pt x="5953" y="6406"/>
                  </a:lnTo>
                  <a:lnTo>
                    <a:pt x="5953" y="3584"/>
                  </a:lnTo>
                  <a:close/>
                  <a:moveTo>
                    <a:pt x="203" y="0"/>
                  </a:moveTo>
                  <a:cubicBezTo>
                    <a:pt x="95" y="0"/>
                    <a:pt x="0" y="84"/>
                    <a:pt x="0" y="191"/>
                  </a:cubicBezTo>
                  <a:lnTo>
                    <a:pt x="0" y="6596"/>
                  </a:lnTo>
                  <a:cubicBezTo>
                    <a:pt x="0" y="6703"/>
                    <a:pt x="95" y="6799"/>
                    <a:pt x="203" y="6799"/>
                  </a:cubicBezTo>
                  <a:lnTo>
                    <a:pt x="9811" y="6799"/>
                  </a:lnTo>
                  <a:cubicBezTo>
                    <a:pt x="9918" y="6799"/>
                    <a:pt x="10001" y="6703"/>
                    <a:pt x="10001" y="6596"/>
                  </a:cubicBezTo>
                  <a:lnTo>
                    <a:pt x="10001" y="191"/>
                  </a:lnTo>
                  <a:cubicBezTo>
                    <a:pt x="10001" y="84"/>
                    <a:pt x="9918" y="0"/>
                    <a:pt x="9811" y="0"/>
                  </a:cubicBezTo>
                  <a:lnTo>
                    <a:pt x="1584" y="0"/>
                  </a:lnTo>
                  <a:cubicBezTo>
                    <a:pt x="1477" y="0"/>
                    <a:pt x="1381" y="84"/>
                    <a:pt x="1381" y="191"/>
                  </a:cubicBezTo>
                  <a:cubicBezTo>
                    <a:pt x="1381" y="286"/>
                    <a:pt x="1477" y="381"/>
                    <a:pt x="1584" y="381"/>
                  </a:cubicBezTo>
                  <a:lnTo>
                    <a:pt x="5596" y="381"/>
                  </a:lnTo>
                  <a:lnTo>
                    <a:pt x="5596" y="5215"/>
                  </a:lnTo>
                  <a:lnTo>
                    <a:pt x="4572" y="5215"/>
                  </a:lnTo>
                  <a:lnTo>
                    <a:pt x="4572" y="4203"/>
                  </a:lnTo>
                  <a:cubicBezTo>
                    <a:pt x="4572" y="3882"/>
                    <a:pt x="4370" y="3584"/>
                    <a:pt x="4072" y="3477"/>
                  </a:cubicBezTo>
                  <a:lnTo>
                    <a:pt x="3572" y="3286"/>
                  </a:lnTo>
                  <a:lnTo>
                    <a:pt x="3572" y="3274"/>
                  </a:lnTo>
                  <a:lnTo>
                    <a:pt x="3572" y="2989"/>
                  </a:lnTo>
                  <a:cubicBezTo>
                    <a:pt x="3810" y="2810"/>
                    <a:pt x="3977" y="2512"/>
                    <a:pt x="3977" y="2203"/>
                  </a:cubicBezTo>
                  <a:lnTo>
                    <a:pt x="3977" y="1798"/>
                  </a:lnTo>
                  <a:cubicBezTo>
                    <a:pt x="3977" y="1369"/>
                    <a:pt x="3620" y="1012"/>
                    <a:pt x="3191" y="1012"/>
                  </a:cubicBezTo>
                  <a:lnTo>
                    <a:pt x="2786" y="1012"/>
                  </a:lnTo>
                  <a:cubicBezTo>
                    <a:pt x="2358" y="1012"/>
                    <a:pt x="2000" y="1369"/>
                    <a:pt x="2000" y="1798"/>
                  </a:cubicBezTo>
                  <a:lnTo>
                    <a:pt x="2000" y="2203"/>
                  </a:lnTo>
                  <a:cubicBezTo>
                    <a:pt x="2000" y="2524"/>
                    <a:pt x="2167" y="2810"/>
                    <a:pt x="2405" y="2989"/>
                  </a:cubicBezTo>
                  <a:lnTo>
                    <a:pt x="2405" y="3274"/>
                  </a:lnTo>
                  <a:lnTo>
                    <a:pt x="2405" y="3286"/>
                  </a:lnTo>
                  <a:lnTo>
                    <a:pt x="1905" y="3477"/>
                  </a:lnTo>
                  <a:cubicBezTo>
                    <a:pt x="1608" y="3596"/>
                    <a:pt x="1405" y="3894"/>
                    <a:pt x="1405" y="4203"/>
                  </a:cubicBezTo>
                  <a:lnTo>
                    <a:pt x="1405" y="5215"/>
                  </a:lnTo>
                  <a:lnTo>
                    <a:pt x="381" y="5215"/>
                  </a:lnTo>
                  <a:lnTo>
                    <a:pt x="381" y="381"/>
                  </a:lnTo>
                  <a:lnTo>
                    <a:pt x="798" y="381"/>
                  </a:lnTo>
                  <a:cubicBezTo>
                    <a:pt x="893" y="381"/>
                    <a:pt x="988" y="286"/>
                    <a:pt x="988" y="191"/>
                  </a:cubicBezTo>
                  <a:cubicBezTo>
                    <a:pt x="988" y="84"/>
                    <a:pt x="893" y="0"/>
                    <a:pt x="7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30"/>
            <p:cNvSpPr/>
            <p:nvPr/>
          </p:nvSpPr>
          <p:spPr>
            <a:xfrm>
              <a:off x="1289311" y="2926222"/>
              <a:ext cx="408156" cy="299783"/>
            </a:xfrm>
            <a:custGeom>
              <a:rect b="b" l="l" r="r" t="t"/>
              <a:pathLst>
                <a:path extrusionOk="0" h="9419" w="12824">
                  <a:moveTo>
                    <a:pt x="11621" y="382"/>
                  </a:moveTo>
                  <a:cubicBezTo>
                    <a:pt x="11740" y="382"/>
                    <a:pt x="11823" y="477"/>
                    <a:pt x="11823" y="596"/>
                  </a:cubicBezTo>
                  <a:lnTo>
                    <a:pt x="11823" y="8037"/>
                  </a:lnTo>
                  <a:lnTo>
                    <a:pt x="11406" y="8037"/>
                  </a:lnTo>
                  <a:cubicBezTo>
                    <a:pt x="11299" y="8037"/>
                    <a:pt x="11216" y="8121"/>
                    <a:pt x="11216" y="8228"/>
                  </a:cubicBezTo>
                  <a:cubicBezTo>
                    <a:pt x="11216" y="8335"/>
                    <a:pt x="11299" y="8418"/>
                    <a:pt x="11406" y="8418"/>
                  </a:cubicBezTo>
                  <a:lnTo>
                    <a:pt x="12407" y="8418"/>
                  </a:lnTo>
                  <a:cubicBezTo>
                    <a:pt x="12407" y="8418"/>
                    <a:pt x="12418" y="8418"/>
                    <a:pt x="12418" y="8442"/>
                  </a:cubicBezTo>
                  <a:lnTo>
                    <a:pt x="12418" y="8835"/>
                  </a:lnTo>
                  <a:cubicBezTo>
                    <a:pt x="12442" y="8942"/>
                    <a:pt x="12347" y="9049"/>
                    <a:pt x="12228" y="9049"/>
                  </a:cubicBezTo>
                  <a:lnTo>
                    <a:pt x="596" y="9049"/>
                  </a:lnTo>
                  <a:cubicBezTo>
                    <a:pt x="476" y="9049"/>
                    <a:pt x="381" y="8954"/>
                    <a:pt x="381" y="8835"/>
                  </a:cubicBezTo>
                  <a:lnTo>
                    <a:pt x="381" y="8442"/>
                  </a:lnTo>
                  <a:cubicBezTo>
                    <a:pt x="381" y="8442"/>
                    <a:pt x="381" y="8418"/>
                    <a:pt x="393" y="8418"/>
                  </a:cubicBezTo>
                  <a:lnTo>
                    <a:pt x="10621" y="8418"/>
                  </a:lnTo>
                  <a:cubicBezTo>
                    <a:pt x="10728" y="8418"/>
                    <a:pt x="10811" y="8335"/>
                    <a:pt x="10811" y="8228"/>
                  </a:cubicBezTo>
                  <a:cubicBezTo>
                    <a:pt x="10811" y="8121"/>
                    <a:pt x="10728" y="8037"/>
                    <a:pt x="10621" y="8037"/>
                  </a:cubicBezTo>
                  <a:lnTo>
                    <a:pt x="977" y="8037"/>
                  </a:lnTo>
                  <a:lnTo>
                    <a:pt x="977" y="596"/>
                  </a:lnTo>
                  <a:cubicBezTo>
                    <a:pt x="977" y="477"/>
                    <a:pt x="1072" y="382"/>
                    <a:pt x="1179" y="382"/>
                  </a:cubicBezTo>
                  <a:close/>
                  <a:moveTo>
                    <a:pt x="1191" y="1"/>
                  </a:moveTo>
                  <a:cubicBezTo>
                    <a:pt x="857" y="1"/>
                    <a:pt x="596" y="263"/>
                    <a:pt x="596" y="596"/>
                  </a:cubicBezTo>
                  <a:lnTo>
                    <a:pt x="596" y="8037"/>
                  </a:lnTo>
                  <a:lnTo>
                    <a:pt x="381" y="8037"/>
                  </a:lnTo>
                  <a:cubicBezTo>
                    <a:pt x="179" y="8037"/>
                    <a:pt x="0" y="8216"/>
                    <a:pt x="0" y="8418"/>
                  </a:cubicBezTo>
                  <a:lnTo>
                    <a:pt x="0" y="8823"/>
                  </a:lnTo>
                  <a:cubicBezTo>
                    <a:pt x="0" y="9157"/>
                    <a:pt x="262" y="9419"/>
                    <a:pt x="596" y="9419"/>
                  </a:cubicBezTo>
                  <a:lnTo>
                    <a:pt x="12228" y="9419"/>
                  </a:lnTo>
                  <a:cubicBezTo>
                    <a:pt x="12561" y="9419"/>
                    <a:pt x="12823" y="9157"/>
                    <a:pt x="12823" y="8823"/>
                  </a:cubicBezTo>
                  <a:lnTo>
                    <a:pt x="12823" y="8418"/>
                  </a:lnTo>
                  <a:cubicBezTo>
                    <a:pt x="12811" y="8216"/>
                    <a:pt x="12645" y="8037"/>
                    <a:pt x="12418" y="8037"/>
                  </a:cubicBezTo>
                  <a:lnTo>
                    <a:pt x="12216" y="8037"/>
                  </a:lnTo>
                  <a:lnTo>
                    <a:pt x="12216" y="596"/>
                  </a:lnTo>
                  <a:cubicBezTo>
                    <a:pt x="12216" y="263"/>
                    <a:pt x="11942" y="1"/>
                    <a:pt x="11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7" name="Google Shape;307;p30"/>
          <p:cNvGrpSpPr/>
          <p:nvPr/>
        </p:nvGrpSpPr>
        <p:grpSpPr>
          <a:xfrm>
            <a:off x="4439052" y="1628615"/>
            <a:ext cx="466092" cy="480591"/>
            <a:chOff x="1749728" y="2974346"/>
            <a:chExt cx="216777" cy="283869"/>
          </a:xfrm>
        </p:grpSpPr>
        <p:sp>
          <p:nvSpPr>
            <p:cNvPr id="308" name="Google Shape;308;p30"/>
            <p:cNvSpPr/>
            <p:nvPr/>
          </p:nvSpPr>
          <p:spPr>
            <a:xfrm>
              <a:off x="1809595" y="3025333"/>
              <a:ext cx="97424" cy="32432"/>
            </a:xfrm>
            <a:custGeom>
              <a:rect b="b" l="l" r="r" t="t"/>
              <a:pathLst>
                <a:path extrusionOk="0" h="1019" w="3061">
                  <a:moveTo>
                    <a:pt x="1208" y="0"/>
                  </a:moveTo>
                  <a:cubicBezTo>
                    <a:pt x="852" y="0"/>
                    <a:pt x="531" y="35"/>
                    <a:pt x="322" y="66"/>
                  </a:cubicBezTo>
                  <a:cubicBezTo>
                    <a:pt x="143" y="101"/>
                    <a:pt x="1" y="244"/>
                    <a:pt x="1" y="423"/>
                  </a:cubicBezTo>
                  <a:lnTo>
                    <a:pt x="1" y="840"/>
                  </a:lnTo>
                  <a:cubicBezTo>
                    <a:pt x="1" y="947"/>
                    <a:pt x="84" y="1018"/>
                    <a:pt x="179" y="1018"/>
                  </a:cubicBezTo>
                  <a:cubicBezTo>
                    <a:pt x="286" y="1018"/>
                    <a:pt x="358" y="947"/>
                    <a:pt x="358" y="840"/>
                  </a:cubicBezTo>
                  <a:lnTo>
                    <a:pt x="358" y="423"/>
                  </a:lnTo>
                  <a:cubicBezTo>
                    <a:pt x="358" y="423"/>
                    <a:pt x="358" y="411"/>
                    <a:pt x="382" y="411"/>
                  </a:cubicBezTo>
                  <a:cubicBezTo>
                    <a:pt x="549" y="383"/>
                    <a:pt x="870" y="340"/>
                    <a:pt x="1231" y="340"/>
                  </a:cubicBezTo>
                  <a:cubicBezTo>
                    <a:pt x="1330" y="340"/>
                    <a:pt x="1433" y="344"/>
                    <a:pt x="1536" y="351"/>
                  </a:cubicBezTo>
                  <a:cubicBezTo>
                    <a:pt x="2084" y="387"/>
                    <a:pt x="2489" y="530"/>
                    <a:pt x="2727" y="768"/>
                  </a:cubicBezTo>
                  <a:cubicBezTo>
                    <a:pt x="2763" y="804"/>
                    <a:pt x="2807" y="822"/>
                    <a:pt x="2852" y="822"/>
                  </a:cubicBezTo>
                  <a:cubicBezTo>
                    <a:pt x="2897" y="822"/>
                    <a:pt x="2941" y="804"/>
                    <a:pt x="2977" y="768"/>
                  </a:cubicBezTo>
                  <a:cubicBezTo>
                    <a:pt x="3060" y="709"/>
                    <a:pt x="3060" y="590"/>
                    <a:pt x="2977" y="530"/>
                  </a:cubicBezTo>
                  <a:cubicBezTo>
                    <a:pt x="2554" y="107"/>
                    <a:pt x="1828" y="0"/>
                    <a:pt x="12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1749728" y="2974346"/>
              <a:ext cx="216777" cy="283869"/>
            </a:xfrm>
            <a:custGeom>
              <a:rect b="b" l="l" r="r" t="t"/>
              <a:pathLst>
                <a:path extrusionOk="0" h="8919" w="6811">
                  <a:moveTo>
                    <a:pt x="5311" y="334"/>
                  </a:moveTo>
                  <a:lnTo>
                    <a:pt x="5311" y="2061"/>
                  </a:lnTo>
                  <a:cubicBezTo>
                    <a:pt x="5311" y="2311"/>
                    <a:pt x="5251" y="2561"/>
                    <a:pt x="5132" y="2799"/>
                  </a:cubicBezTo>
                  <a:cubicBezTo>
                    <a:pt x="5120" y="2835"/>
                    <a:pt x="5120" y="2846"/>
                    <a:pt x="5120" y="2882"/>
                  </a:cubicBezTo>
                  <a:lnTo>
                    <a:pt x="5120" y="3382"/>
                  </a:lnTo>
                  <a:cubicBezTo>
                    <a:pt x="5120" y="3858"/>
                    <a:pt x="4918" y="4311"/>
                    <a:pt x="4560" y="4644"/>
                  </a:cubicBezTo>
                  <a:cubicBezTo>
                    <a:pt x="4227" y="4955"/>
                    <a:pt x="3811" y="5111"/>
                    <a:pt x="3369" y="5111"/>
                  </a:cubicBezTo>
                  <a:cubicBezTo>
                    <a:pt x="3338" y="5111"/>
                    <a:pt x="3306" y="5110"/>
                    <a:pt x="3275" y="5109"/>
                  </a:cubicBezTo>
                  <a:cubicBezTo>
                    <a:pt x="2382" y="5061"/>
                    <a:pt x="1679" y="4275"/>
                    <a:pt x="1679" y="3323"/>
                  </a:cubicBezTo>
                  <a:lnTo>
                    <a:pt x="1679" y="2882"/>
                  </a:lnTo>
                  <a:cubicBezTo>
                    <a:pt x="1679" y="2846"/>
                    <a:pt x="1679" y="2823"/>
                    <a:pt x="1667" y="2799"/>
                  </a:cubicBezTo>
                  <a:cubicBezTo>
                    <a:pt x="1548" y="2561"/>
                    <a:pt x="1489" y="2311"/>
                    <a:pt x="1489" y="2061"/>
                  </a:cubicBezTo>
                  <a:lnTo>
                    <a:pt x="1489" y="1668"/>
                  </a:lnTo>
                  <a:cubicBezTo>
                    <a:pt x="1489" y="930"/>
                    <a:pt x="2096" y="334"/>
                    <a:pt x="2822" y="334"/>
                  </a:cubicBezTo>
                  <a:close/>
                  <a:moveTo>
                    <a:pt x="4358" y="5240"/>
                  </a:moveTo>
                  <a:lnTo>
                    <a:pt x="4358" y="5573"/>
                  </a:lnTo>
                  <a:lnTo>
                    <a:pt x="3406" y="6228"/>
                  </a:lnTo>
                  <a:lnTo>
                    <a:pt x="2441" y="5573"/>
                  </a:lnTo>
                  <a:lnTo>
                    <a:pt x="2441" y="5240"/>
                  </a:lnTo>
                  <a:cubicBezTo>
                    <a:pt x="2691" y="5371"/>
                    <a:pt x="2977" y="5466"/>
                    <a:pt x="3251" y="5478"/>
                  </a:cubicBezTo>
                  <a:lnTo>
                    <a:pt x="3394" y="5478"/>
                  </a:lnTo>
                  <a:cubicBezTo>
                    <a:pt x="3727" y="5478"/>
                    <a:pt x="4060" y="5406"/>
                    <a:pt x="4358" y="5240"/>
                  </a:cubicBezTo>
                  <a:close/>
                  <a:moveTo>
                    <a:pt x="2286" y="5883"/>
                  </a:moveTo>
                  <a:lnTo>
                    <a:pt x="3120" y="6466"/>
                  </a:lnTo>
                  <a:lnTo>
                    <a:pt x="2679" y="6906"/>
                  </a:lnTo>
                  <a:lnTo>
                    <a:pt x="2655" y="6906"/>
                  </a:lnTo>
                  <a:lnTo>
                    <a:pt x="2108" y="6073"/>
                  </a:lnTo>
                  <a:lnTo>
                    <a:pt x="2286" y="5883"/>
                  </a:lnTo>
                  <a:close/>
                  <a:moveTo>
                    <a:pt x="4525" y="5883"/>
                  </a:moveTo>
                  <a:lnTo>
                    <a:pt x="4703" y="6073"/>
                  </a:lnTo>
                  <a:lnTo>
                    <a:pt x="4144" y="6906"/>
                  </a:lnTo>
                  <a:lnTo>
                    <a:pt x="4132" y="6906"/>
                  </a:lnTo>
                  <a:lnTo>
                    <a:pt x="3691" y="6466"/>
                  </a:lnTo>
                  <a:lnTo>
                    <a:pt x="4525" y="5883"/>
                  </a:lnTo>
                  <a:close/>
                  <a:moveTo>
                    <a:pt x="2834" y="1"/>
                  </a:moveTo>
                  <a:cubicBezTo>
                    <a:pt x="1905" y="1"/>
                    <a:pt x="1143" y="763"/>
                    <a:pt x="1143" y="1703"/>
                  </a:cubicBezTo>
                  <a:lnTo>
                    <a:pt x="1143" y="2084"/>
                  </a:lnTo>
                  <a:cubicBezTo>
                    <a:pt x="1143" y="2382"/>
                    <a:pt x="1203" y="2680"/>
                    <a:pt x="1334" y="2954"/>
                  </a:cubicBezTo>
                  <a:lnTo>
                    <a:pt x="1334" y="3358"/>
                  </a:lnTo>
                  <a:cubicBezTo>
                    <a:pt x="1334" y="4025"/>
                    <a:pt x="1631" y="4620"/>
                    <a:pt x="2096" y="5025"/>
                  </a:cubicBezTo>
                  <a:lnTo>
                    <a:pt x="2096" y="5621"/>
                  </a:lnTo>
                  <a:lnTo>
                    <a:pt x="1762" y="5954"/>
                  </a:lnTo>
                  <a:cubicBezTo>
                    <a:pt x="1739" y="6002"/>
                    <a:pt x="1703" y="6049"/>
                    <a:pt x="1727" y="6097"/>
                  </a:cubicBezTo>
                  <a:lnTo>
                    <a:pt x="619" y="6490"/>
                  </a:lnTo>
                  <a:cubicBezTo>
                    <a:pt x="250" y="6633"/>
                    <a:pt x="0" y="6990"/>
                    <a:pt x="0" y="7371"/>
                  </a:cubicBezTo>
                  <a:lnTo>
                    <a:pt x="0" y="8740"/>
                  </a:lnTo>
                  <a:cubicBezTo>
                    <a:pt x="0" y="8847"/>
                    <a:pt x="72" y="8919"/>
                    <a:pt x="179" y="8919"/>
                  </a:cubicBezTo>
                  <a:cubicBezTo>
                    <a:pt x="274" y="8919"/>
                    <a:pt x="358" y="8847"/>
                    <a:pt x="358" y="8740"/>
                  </a:cubicBezTo>
                  <a:lnTo>
                    <a:pt x="358" y="7371"/>
                  </a:lnTo>
                  <a:cubicBezTo>
                    <a:pt x="358" y="7133"/>
                    <a:pt x="500" y="6906"/>
                    <a:pt x="739" y="6823"/>
                  </a:cubicBezTo>
                  <a:lnTo>
                    <a:pt x="1905" y="6406"/>
                  </a:lnTo>
                  <a:lnTo>
                    <a:pt x="2382" y="7121"/>
                  </a:lnTo>
                  <a:cubicBezTo>
                    <a:pt x="2441" y="7204"/>
                    <a:pt x="2536" y="7264"/>
                    <a:pt x="2644" y="7287"/>
                  </a:cubicBezTo>
                  <a:lnTo>
                    <a:pt x="2679" y="7287"/>
                  </a:lnTo>
                  <a:cubicBezTo>
                    <a:pt x="2774" y="7287"/>
                    <a:pt x="2870" y="7240"/>
                    <a:pt x="2929" y="7180"/>
                  </a:cubicBezTo>
                  <a:lnTo>
                    <a:pt x="3227" y="6883"/>
                  </a:lnTo>
                  <a:lnTo>
                    <a:pt x="3227" y="8740"/>
                  </a:lnTo>
                  <a:cubicBezTo>
                    <a:pt x="3227" y="8847"/>
                    <a:pt x="3298" y="8919"/>
                    <a:pt x="3406" y="8919"/>
                  </a:cubicBezTo>
                  <a:cubicBezTo>
                    <a:pt x="3513" y="8919"/>
                    <a:pt x="3584" y="8847"/>
                    <a:pt x="3584" y="8740"/>
                  </a:cubicBezTo>
                  <a:lnTo>
                    <a:pt x="3584" y="6883"/>
                  </a:lnTo>
                  <a:lnTo>
                    <a:pt x="3882" y="7180"/>
                  </a:lnTo>
                  <a:cubicBezTo>
                    <a:pt x="3953" y="7252"/>
                    <a:pt x="4048" y="7287"/>
                    <a:pt x="4132" y="7287"/>
                  </a:cubicBezTo>
                  <a:lnTo>
                    <a:pt x="4168" y="7287"/>
                  </a:lnTo>
                  <a:cubicBezTo>
                    <a:pt x="4263" y="7264"/>
                    <a:pt x="4370" y="7204"/>
                    <a:pt x="4429" y="7121"/>
                  </a:cubicBezTo>
                  <a:lnTo>
                    <a:pt x="4906" y="6406"/>
                  </a:lnTo>
                  <a:lnTo>
                    <a:pt x="6073" y="6823"/>
                  </a:lnTo>
                  <a:cubicBezTo>
                    <a:pt x="6287" y="6906"/>
                    <a:pt x="6454" y="7121"/>
                    <a:pt x="6454" y="7371"/>
                  </a:cubicBezTo>
                  <a:lnTo>
                    <a:pt x="6454" y="8740"/>
                  </a:lnTo>
                  <a:cubicBezTo>
                    <a:pt x="6454" y="8847"/>
                    <a:pt x="6525" y="8919"/>
                    <a:pt x="6632" y="8919"/>
                  </a:cubicBezTo>
                  <a:cubicBezTo>
                    <a:pt x="6739" y="8919"/>
                    <a:pt x="6811" y="8847"/>
                    <a:pt x="6811" y="8740"/>
                  </a:cubicBezTo>
                  <a:lnTo>
                    <a:pt x="6811" y="7371"/>
                  </a:lnTo>
                  <a:cubicBezTo>
                    <a:pt x="6811" y="6954"/>
                    <a:pt x="6573" y="6609"/>
                    <a:pt x="6203" y="6478"/>
                  </a:cubicBezTo>
                  <a:lnTo>
                    <a:pt x="5096" y="6073"/>
                  </a:lnTo>
                  <a:cubicBezTo>
                    <a:pt x="5096" y="6037"/>
                    <a:pt x="5084" y="5966"/>
                    <a:pt x="5060" y="5942"/>
                  </a:cubicBezTo>
                  <a:lnTo>
                    <a:pt x="4727" y="5597"/>
                  </a:lnTo>
                  <a:lnTo>
                    <a:pt x="4727" y="5025"/>
                  </a:lnTo>
                  <a:cubicBezTo>
                    <a:pt x="4763" y="4990"/>
                    <a:pt x="4799" y="4966"/>
                    <a:pt x="4834" y="4930"/>
                  </a:cubicBezTo>
                  <a:cubicBezTo>
                    <a:pt x="5251" y="4549"/>
                    <a:pt x="5489" y="3978"/>
                    <a:pt x="5489" y="3418"/>
                  </a:cubicBezTo>
                  <a:lnTo>
                    <a:pt x="5489" y="2954"/>
                  </a:lnTo>
                  <a:cubicBezTo>
                    <a:pt x="5608" y="2680"/>
                    <a:pt x="5680" y="2382"/>
                    <a:pt x="5680" y="2084"/>
                  </a:cubicBezTo>
                  <a:lnTo>
                    <a:pt x="5680" y="179"/>
                  </a:lnTo>
                  <a:cubicBezTo>
                    <a:pt x="5680" y="84"/>
                    <a:pt x="5608" y="1"/>
                    <a:pt x="55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30"/>
            <p:cNvSpPr/>
            <p:nvPr/>
          </p:nvSpPr>
          <p:spPr>
            <a:xfrm>
              <a:off x="1785725" y="3222186"/>
              <a:ext cx="11394" cy="35647"/>
            </a:xfrm>
            <a:custGeom>
              <a:rect b="b" l="l" r="r" t="t"/>
              <a:pathLst>
                <a:path extrusionOk="0" h="1120" w="358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941"/>
                  </a:lnTo>
                  <a:cubicBezTo>
                    <a:pt x="0" y="1048"/>
                    <a:pt x="72" y="1120"/>
                    <a:pt x="179" y="1120"/>
                  </a:cubicBezTo>
                  <a:cubicBezTo>
                    <a:pt x="274" y="1120"/>
                    <a:pt x="358" y="1048"/>
                    <a:pt x="358" y="941"/>
                  </a:cubicBezTo>
                  <a:lnTo>
                    <a:pt x="358" y="179"/>
                  </a:lnTo>
                  <a:cubicBezTo>
                    <a:pt x="358" y="72"/>
                    <a:pt x="274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30"/>
            <p:cNvSpPr/>
            <p:nvPr/>
          </p:nvSpPr>
          <p:spPr>
            <a:xfrm>
              <a:off x="1919114" y="3222186"/>
              <a:ext cx="11394" cy="35647"/>
            </a:xfrm>
            <a:custGeom>
              <a:rect b="b" l="l" r="r" t="t"/>
              <a:pathLst>
                <a:path extrusionOk="0" h="1120" w="358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941"/>
                  </a:lnTo>
                  <a:cubicBezTo>
                    <a:pt x="0" y="1048"/>
                    <a:pt x="72" y="1120"/>
                    <a:pt x="179" y="1120"/>
                  </a:cubicBezTo>
                  <a:cubicBezTo>
                    <a:pt x="286" y="1120"/>
                    <a:pt x="358" y="1048"/>
                    <a:pt x="358" y="941"/>
                  </a:cubicBezTo>
                  <a:lnTo>
                    <a:pt x="358" y="179"/>
                  </a:lnTo>
                  <a:cubicBezTo>
                    <a:pt x="358" y="72"/>
                    <a:pt x="274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2" name="Google Shape;312;p30"/>
          <p:cNvSpPr/>
          <p:nvPr/>
        </p:nvSpPr>
        <p:spPr>
          <a:xfrm>
            <a:off x="4288700" y="3933580"/>
            <a:ext cx="766800" cy="4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30"/>
          <p:cNvSpPr/>
          <p:nvPr/>
        </p:nvSpPr>
        <p:spPr>
          <a:xfrm>
            <a:off x="4410101" y="3257975"/>
            <a:ext cx="523998" cy="480599"/>
          </a:xfrm>
          <a:custGeom>
            <a:rect b="b" l="l" r="r" t="t"/>
            <a:pathLst>
              <a:path extrusionOk="0" h="11359" w="12384">
                <a:moveTo>
                  <a:pt x="2775" y="1024"/>
                </a:moveTo>
                <a:cubicBezTo>
                  <a:pt x="3346" y="1024"/>
                  <a:pt x="3811" y="1501"/>
                  <a:pt x="3811" y="2060"/>
                </a:cubicBezTo>
                <a:cubicBezTo>
                  <a:pt x="3811" y="2298"/>
                  <a:pt x="3727" y="2536"/>
                  <a:pt x="3573" y="2727"/>
                </a:cubicBezTo>
                <a:cubicBezTo>
                  <a:pt x="3525" y="2786"/>
                  <a:pt x="3513" y="2870"/>
                  <a:pt x="3549" y="2941"/>
                </a:cubicBezTo>
                <a:cubicBezTo>
                  <a:pt x="3573" y="3013"/>
                  <a:pt x="3644" y="3060"/>
                  <a:pt x="3727" y="3060"/>
                </a:cubicBezTo>
                <a:lnTo>
                  <a:pt x="4096" y="3060"/>
                </a:lnTo>
                <a:cubicBezTo>
                  <a:pt x="4120" y="3060"/>
                  <a:pt x="4156" y="3084"/>
                  <a:pt x="4156" y="3120"/>
                </a:cubicBezTo>
                <a:lnTo>
                  <a:pt x="4156" y="3370"/>
                </a:lnTo>
                <a:cubicBezTo>
                  <a:pt x="4156" y="3406"/>
                  <a:pt x="4120" y="3429"/>
                  <a:pt x="4096" y="3429"/>
                </a:cubicBezTo>
                <a:lnTo>
                  <a:pt x="1846" y="3429"/>
                </a:lnTo>
                <a:lnTo>
                  <a:pt x="1453" y="3418"/>
                </a:lnTo>
                <a:cubicBezTo>
                  <a:pt x="1418" y="3418"/>
                  <a:pt x="1394" y="3382"/>
                  <a:pt x="1394" y="3358"/>
                </a:cubicBezTo>
                <a:lnTo>
                  <a:pt x="1394" y="3096"/>
                </a:lnTo>
                <a:cubicBezTo>
                  <a:pt x="1394" y="3072"/>
                  <a:pt x="1418" y="3037"/>
                  <a:pt x="1453" y="3037"/>
                </a:cubicBezTo>
                <a:lnTo>
                  <a:pt x="3132" y="3037"/>
                </a:lnTo>
                <a:cubicBezTo>
                  <a:pt x="3239" y="3037"/>
                  <a:pt x="3323" y="2953"/>
                  <a:pt x="3323" y="2846"/>
                </a:cubicBezTo>
                <a:cubicBezTo>
                  <a:pt x="3323" y="2739"/>
                  <a:pt x="3227" y="2656"/>
                  <a:pt x="3132" y="2656"/>
                </a:cubicBezTo>
                <a:lnTo>
                  <a:pt x="1906" y="2656"/>
                </a:lnTo>
                <a:cubicBezTo>
                  <a:pt x="1787" y="2477"/>
                  <a:pt x="1727" y="2275"/>
                  <a:pt x="1727" y="2060"/>
                </a:cubicBezTo>
                <a:cubicBezTo>
                  <a:pt x="1727" y="1477"/>
                  <a:pt x="2203" y="1024"/>
                  <a:pt x="2775" y="1024"/>
                </a:cubicBezTo>
                <a:close/>
                <a:moveTo>
                  <a:pt x="9597" y="1024"/>
                </a:moveTo>
                <a:cubicBezTo>
                  <a:pt x="10169" y="1024"/>
                  <a:pt x="10645" y="1501"/>
                  <a:pt x="10645" y="2060"/>
                </a:cubicBezTo>
                <a:cubicBezTo>
                  <a:pt x="10645" y="2298"/>
                  <a:pt x="10550" y="2536"/>
                  <a:pt x="10407" y="2727"/>
                </a:cubicBezTo>
                <a:cubicBezTo>
                  <a:pt x="10359" y="2786"/>
                  <a:pt x="10347" y="2870"/>
                  <a:pt x="10371" y="2941"/>
                </a:cubicBezTo>
                <a:cubicBezTo>
                  <a:pt x="10407" y="3013"/>
                  <a:pt x="10478" y="3060"/>
                  <a:pt x="10550" y="3060"/>
                </a:cubicBezTo>
                <a:lnTo>
                  <a:pt x="10931" y="3060"/>
                </a:lnTo>
                <a:cubicBezTo>
                  <a:pt x="10954" y="3060"/>
                  <a:pt x="10990" y="3084"/>
                  <a:pt x="10990" y="3120"/>
                </a:cubicBezTo>
                <a:lnTo>
                  <a:pt x="10990" y="3370"/>
                </a:lnTo>
                <a:cubicBezTo>
                  <a:pt x="10990" y="3406"/>
                  <a:pt x="10954" y="3429"/>
                  <a:pt x="10931" y="3429"/>
                </a:cubicBezTo>
                <a:lnTo>
                  <a:pt x="8276" y="3429"/>
                </a:lnTo>
                <a:lnTo>
                  <a:pt x="8276" y="3418"/>
                </a:lnTo>
                <a:cubicBezTo>
                  <a:pt x="8252" y="3418"/>
                  <a:pt x="8216" y="3382"/>
                  <a:pt x="8216" y="3358"/>
                </a:cubicBezTo>
                <a:lnTo>
                  <a:pt x="8216" y="3096"/>
                </a:lnTo>
                <a:cubicBezTo>
                  <a:pt x="8216" y="3072"/>
                  <a:pt x="8252" y="3037"/>
                  <a:pt x="8276" y="3037"/>
                </a:cubicBezTo>
                <a:lnTo>
                  <a:pt x="9954" y="3037"/>
                </a:lnTo>
                <a:cubicBezTo>
                  <a:pt x="10061" y="3037"/>
                  <a:pt x="10157" y="2953"/>
                  <a:pt x="10157" y="2846"/>
                </a:cubicBezTo>
                <a:cubicBezTo>
                  <a:pt x="10157" y="2739"/>
                  <a:pt x="10061" y="2656"/>
                  <a:pt x="9954" y="2656"/>
                </a:cubicBezTo>
                <a:lnTo>
                  <a:pt x="8740" y="2656"/>
                </a:lnTo>
                <a:cubicBezTo>
                  <a:pt x="8621" y="2477"/>
                  <a:pt x="8561" y="2275"/>
                  <a:pt x="8561" y="2060"/>
                </a:cubicBezTo>
                <a:cubicBezTo>
                  <a:pt x="8561" y="1477"/>
                  <a:pt x="9038" y="1024"/>
                  <a:pt x="9597" y="1024"/>
                </a:cubicBezTo>
                <a:close/>
                <a:moveTo>
                  <a:pt x="6192" y="2691"/>
                </a:moveTo>
                <a:cubicBezTo>
                  <a:pt x="6763" y="2691"/>
                  <a:pt x="7240" y="3167"/>
                  <a:pt x="7240" y="3727"/>
                </a:cubicBezTo>
                <a:cubicBezTo>
                  <a:pt x="7240" y="3965"/>
                  <a:pt x="7144" y="4203"/>
                  <a:pt x="7002" y="4394"/>
                </a:cubicBezTo>
                <a:cubicBezTo>
                  <a:pt x="6954" y="4453"/>
                  <a:pt x="6942" y="4537"/>
                  <a:pt x="6966" y="4608"/>
                </a:cubicBezTo>
                <a:cubicBezTo>
                  <a:pt x="7002" y="4680"/>
                  <a:pt x="7073" y="4727"/>
                  <a:pt x="7144" y="4727"/>
                </a:cubicBezTo>
                <a:lnTo>
                  <a:pt x="7514" y="4727"/>
                </a:lnTo>
                <a:cubicBezTo>
                  <a:pt x="7549" y="4727"/>
                  <a:pt x="7573" y="4751"/>
                  <a:pt x="7573" y="4787"/>
                </a:cubicBezTo>
                <a:lnTo>
                  <a:pt x="7573" y="5037"/>
                </a:lnTo>
                <a:cubicBezTo>
                  <a:pt x="7573" y="5072"/>
                  <a:pt x="7549" y="5096"/>
                  <a:pt x="7514" y="5096"/>
                </a:cubicBezTo>
                <a:lnTo>
                  <a:pt x="4870" y="5096"/>
                </a:lnTo>
                <a:lnTo>
                  <a:pt x="4870" y="5084"/>
                </a:lnTo>
                <a:cubicBezTo>
                  <a:pt x="4847" y="5084"/>
                  <a:pt x="4811" y="5049"/>
                  <a:pt x="4811" y="5025"/>
                </a:cubicBezTo>
                <a:lnTo>
                  <a:pt x="4811" y="4775"/>
                </a:lnTo>
                <a:cubicBezTo>
                  <a:pt x="4811" y="4739"/>
                  <a:pt x="4847" y="4715"/>
                  <a:pt x="4870" y="4715"/>
                </a:cubicBezTo>
                <a:lnTo>
                  <a:pt x="6549" y="4715"/>
                </a:lnTo>
                <a:cubicBezTo>
                  <a:pt x="6656" y="4715"/>
                  <a:pt x="6740" y="4620"/>
                  <a:pt x="6740" y="4513"/>
                </a:cubicBezTo>
                <a:cubicBezTo>
                  <a:pt x="6740" y="4418"/>
                  <a:pt x="6656" y="4322"/>
                  <a:pt x="6549" y="4322"/>
                </a:cubicBezTo>
                <a:lnTo>
                  <a:pt x="5335" y="4322"/>
                </a:lnTo>
                <a:cubicBezTo>
                  <a:pt x="5216" y="4144"/>
                  <a:pt x="5156" y="3941"/>
                  <a:pt x="5156" y="3727"/>
                </a:cubicBezTo>
                <a:cubicBezTo>
                  <a:pt x="5156" y="3144"/>
                  <a:pt x="5632" y="2691"/>
                  <a:pt x="6192" y="2691"/>
                </a:cubicBezTo>
                <a:close/>
                <a:moveTo>
                  <a:pt x="3477" y="3799"/>
                </a:moveTo>
                <a:cubicBezTo>
                  <a:pt x="3442" y="4203"/>
                  <a:pt x="3442" y="5072"/>
                  <a:pt x="3870" y="6335"/>
                </a:cubicBezTo>
                <a:lnTo>
                  <a:pt x="1703" y="6335"/>
                </a:lnTo>
                <a:cubicBezTo>
                  <a:pt x="2132" y="5072"/>
                  <a:pt x="2132" y="4203"/>
                  <a:pt x="2108" y="3799"/>
                </a:cubicBezTo>
                <a:close/>
                <a:moveTo>
                  <a:pt x="10288" y="3799"/>
                </a:moveTo>
                <a:cubicBezTo>
                  <a:pt x="10264" y="4203"/>
                  <a:pt x="10264" y="5072"/>
                  <a:pt x="10693" y="6335"/>
                </a:cubicBezTo>
                <a:lnTo>
                  <a:pt x="8514" y="6335"/>
                </a:lnTo>
                <a:cubicBezTo>
                  <a:pt x="8954" y="5072"/>
                  <a:pt x="8966" y="4203"/>
                  <a:pt x="8918" y="3799"/>
                </a:cubicBezTo>
                <a:close/>
                <a:moveTo>
                  <a:pt x="4037" y="6739"/>
                </a:moveTo>
                <a:lnTo>
                  <a:pt x="4096" y="7097"/>
                </a:lnTo>
                <a:lnTo>
                  <a:pt x="1489" y="7097"/>
                </a:lnTo>
                <a:lnTo>
                  <a:pt x="1549" y="6739"/>
                </a:lnTo>
                <a:close/>
                <a:moveTo>
                  <a:pt x="10859" y="6739"/>
                </a:moveTo>
                <a:lnTo>
                  <a:pt x="10919" y="7097"/>
                </a:lnTo>
                <a:lnTo>
                  <a:pt x="8311" y="7097"/>
                </a:lnTo>
                <a:lnTo>
                  <a:pt x="8371" y="6739"/>
                </a:lnTo>
                <a:close/>
                <a:moveTo>
                  <a:pt x="6883" y="5465"/>
                </a:moveTo>
                <a:cubicBezTo>
                  <a:pt x="6847" y="5870"/>
                  <a:pt x="6847" y="6739"/>
                  <a:pt x="7287" y="8001"/>
                </a:cubicBezTo>
                <a:lnTo>
                  <a:pt x="5108" y="8001"/>
                </a:lnTo>
                <a:cubicBezTo>
                  <a:pt x="5537" y="6751"/>
                  <a:pt x="5537" y="5870"/>
                  <a:pt x="5513" y="5465"/>
                </a:cubicBezTo>
                <a:close/>
                <a:moveTo>
                  <a:pt x="4513" y="7478"/>
                </a:moveTo>
                <a:lnTo>
                  <a:pt x="4668" y="8049"/>
                </a:lnTo>
                <a:lnTo>
                  <a:pt x="4668" y="8061"/>
                </a:lnTo>
                <a:cubicBezTo>
                  <a:pt x="4632" y="8085"/>
                  <a:pt x="4608" y="8132"/>
                  <a:pt x="4608" y="8180"/>
                </a:cubicBezTo>
                <a:lnTo>
                  <a:pt x="4525" y="8561"/>
                </a:lnTo>
                <a:lnTo>
                  <a:pt x="775" y="8561"/>
                </a:lnTo>
                <a:lnTo>
                  <a:pt x="1072" y="7478"/>
                </a:lnTo>
                <a:close/>
                <a:moveTo>
                  <a:pt x="11335" y="7478"/>
                </a:moveTo>
                <a:lnTo>
                  <a:pt x="11633" y="8561"/>
                </a:lnTo>
                <a:lnTo>
                  <a:pt x="7883" y="8561"/>
                </a:lnTo>
                <a:lnTo>
                  <a:pt x="7799" y="8180"/>
                </a:lnTo>
                <a:cubicBezTo>
                  <a:pt x="7787" y="8120"/>
                  <a:pt x="7764" y="8085"/>
                  <a:pt x="7740" y="8049"/>
                </a:cubicBezTo>
                <a:lnTo>
                  <a:pt x="7895" y="7478"/>
                </a:lnTo>
                <a:close/>
                <a:moveTo>
                  <a:pt x="7442" y="8394"/>
                </a:moveTo>
                <a:lnTo>
                  <a:pt x="7502" y="8752"/>
                </a:lnTo>
                <a:lnTo>
                  <a:pt x="4906" y="8752"/>
                </a:lnTo>
                <a:lnTo>
                  <a:pt x="4966" y="8394"/>
                </a:lnTo>
                <a:close/>
                <a:moveTo>
                  <a:pt x="4132" y="8954"/>
                </a:moveTo>
                <a:lnTo>
                  <a:pt x="4037" y="9311"/>
                </a:lnTo>
                <a:lnTo>
                  <a:pt x="406" y="9311"/>
                </a:lnTo>
                <a:lnTo>
                  <a:pt x="406" y="8954"/>
                </a:lnTo>
                <a:close/>
                <a:moveTo>
                  <a:pt x="12002" y="8954"/>
                </a:moveTo>
                <a:lnTo>
                  <a:pt x="12002" y="9311"/>
                </a:lnTo>
                <a:lnTo>
                  <a:pt x="8371" y="9311"/>
                </a:lnTo>
                <a:lnTo>
                  <a:pt x="8276" y="8954"/>
                </a:lnTo>
                <a:close/>
                <a:moveTo>
                  <a:pt x="7906" y="9144"/>
                </a:moveTo>
                <a:lnTo>
                  <a:pt x="8204" y="10228"/>
                </a:lnTo>
                <a:lnTo>
                  <a:pt x="4192" y="10228"/>
                </a:lnTo>
                <a:lnTo>
                  <a:pt x="4489" y="9144"/>
                </a:lnTo>
                <a:close/>
                <a:moveTo>
                  <a:pt x="8573" y="10621"/>
                </a:moveTo>
                <a:lnTo>
                  <a:pt x="8573" y="10978"/>
                </a:lnTo>
                <a:lnTo>
                  <a:pt x="3799" y="10978"/>
                </a:lnTo>
                <a:lnTo>
                  <a:pt x="3799" y="10621"/>
                </a:lnTo>
                <a:close/>
                <a:moveTo>
                  <a:pt x="9621" y="0"/>
                </a:moveTo>
                <a:cubicBezTo>
                  <a:pt x="9514" y="0"/>
                  <a:pt x="9430" y="96"/>
                  <a:pt x="9430" y="203"/>
                </a:cubicBezTo>
                <a:lnTo>
                  <a:pt x="9430" y="596"/>
                </a:lnTo>
                <a:cubicBezTo>
                  <a:pt x="8728" y="691"/>
                  <a:pt x="8180" y="1298"/>
                  <a:pt x="8180" y="2024"/>
                </a:cubicBezTo>
                <a:cubicBezTo>
                  <a:pt x="8180" y="2239"/>
                  <a:pt x="8216" y="2441"/>
                  <a:pt x="8311" y="2620"/>
                </a:cubicBezTo>
                <a:lnTo>
                  <a:pt x="8299" y="2620"/>
                </a:lnTo>
                <a:cubicBezTo>
                  <a:pt x="8037" y="2620"/>
                  <a:pt x="7835" y="2834"/>
                  <a:pt x="7835" y="3084"/>
                </a:cubicBezTo>
                <a:lnTo>
                  <a:pt x="7835" y="3334"/>
                </a:lnTo>
                <a:cubicBezTo>
                  <a:pt x="7835" y="3596"/>
                  <a:pt x="8037" y="3799"/>
                  <a:pt x="8299" y="3799"/>
                </a:cubicBezTo>
                <a:lnTo>
                  <a:pt x="8549" y="3799"/>
                </a:lnTo>
                <a:cubicBezTo>
                  <a:pt x="8573" y="4144"/>
                  <a:pt x="8597" y="5037"/>
                  <a:pt x="8121" y="6358"/>
                </a:cubicBezTo>
                <a:cubicBezTo>
                  <a:pt x="8073" y="6394"/>
                  <a:pt x="8037" y="6442"/>
                  <a:pt x="8026" y="6501"/>
                </a:cubicBezTo>
                <a:lnTo>
                  <a:pt x="7918" y="7073"/>
                </a:lnTo>
                <a:lnTo>
                  <a:pt x="7764" y="7073"/>
                </a:lnTo>
                <a:cubicBezTo>
                  <a:pt x="7668" y="7073"/>
                  <a:pt x="7597" y="7132"/>
                  <a:pt x="7561" y="7228"/>
                </a:cubicBezTo>
                <a:lnTo>
                  <a:pt x="7525" y="7394"/>
                </a:lnTo>
                <a:cubicBezTo>
                  <a:pt x="7252" y="6418"/>
                  <a:pt x="7264" y="5751"/>
                  <a:pt x="7299" y="5465"/>
                </a:cubicBezTo>
                <a:lnTo>
                  <a:pt x="7549" y="5465"/>
                </a:lnTo>
                <a:cubicBezTo>
                  <a:pt x="7799" y="5465"/>
                  <a:pt x="8014" y="5263"/>
                  <a:pt x="8014" y="5013"/>
                </a:cubicBezTo>
                <a:lnTo>
                  <a:pt x="8014" y="4751"/>
                </a:lnTo>
                <a:cubicBezTo>
                  <a:pt x="8014" y="4501"/>
                  <a:pt x="7799" y="4287"/>
                  <a:pt x="7549" y="4287"/>
                </a:cubicBezTo>
                <a:lnTo>
                  <a:pt x="7537" y="4287"/>
                </a:lnTo>
                <a:cubicBezTo>
                  <a:pt x="7621" y="4108"/>
                  <a:pt x="7668" y="3906"/>
                  <a:pt x="7668" y="3691"/>
                </a:cubicBezTo>
                <a:cubicBezTo>
                  <a:pt x="7668" y="2965"/>
                  <a:pt x="7121" y="2358"/>
                  <a:pt x="6418" y="2263"/>
                </a:cubicBezTo>
                <a:lnTo>
                  <a:pt x="6418" y="1882"/>
                </a:lnTo>
                <a:cubicBezTo>
                  <a:pt x="6418" y="1774"/>
                  <a:pt x="6335" y="1691"/>
                  <a:pt x="6228" y="1691"/>
                </a:cubicBezTo>
                <a:cubicBezTo>
                  <a:pt x="6121" y="1691"/>
                  <a:pt x="6037" y="1774"/>
                  <a:pt x="6037" y="1882"/>
                </a:cubicBezTo>
                <a:lnTo>
                  <a:pt x="6037" y="2286"/>
                </a:lnTo>
                <a:cubicBezTo>
                  <a:pt x="5335" y="2370"/>
                  <a:pt x="4787" y="2989"/>
                  <a:pt x="4787" y="3715"/>
                </a:cubicBezTo>
                <a:cubicBezTo>
                  <a:pt x="4787" y="3918"/>
                  <a:pt x="4823" y="4132"/>
                  <a:pt x="4918" y="4310"/>
                </a:cubicBezTo>
                <a:lnTo>
                  <a:pt x="4906" y="4310"/>
                </a:lnTo>
                <a:cubicBezTo>
                  <a:pt x="4644" y="4310"/>
                  <a:pt x="4442" y="4513"/>
                  <a:pt x="4442" y="4775"/>
                </a:cubicBezTo>
                <a:lnTo>
                  <a:pt x="4442" y="5025"/>
                </a:lnTo>
                <a:cubicBezTo>
                  <a:pt x="4442" y="5275"/>
                  <a:pt x="4644" y="5489"/>
                  <a:pt x="4906" y="5489"/>
                </a:cubicBezTo>
                <a:lnTo>
                  <a:pt x="5156" y="5489"/>
                </a:lnTo>
                <a:cubicBezTo>
                  <a:pt x="5180" y="5763"/>
                  <a:pt x="5180" y="6442"/>
                  <a:pt x="4930" y="7406"/>
                </a:cubicBezTo>
                <a:lnTo>
                  <a:pt x="4882" y="7239"/>
                </a:lnTo>
                <a:cubicBezTo>
                  <a:pt x="4858" y="7156"/>
                  <a:pt x="4787" y="7097"/>
                  <a:pt x="4692" y="7097"/>
                </a:cubicBezTo>
                <a:lnTo>
                  <a:pt x="4525" y="7097"/>
                </a:lnTo>
                <a:lnTo>
                  <a:pt x="4430" y="6513"/>
                </a:lnTo>
                <a:cubicBezTo>
                  <a:pt x="4406" y="6454"/>
                  <a:pt x="4382" y="6406"/>
                  <a:pt x="4335" y="6382"/>
                </a:cubicBezTo>
                <a:cubicBezTo>
                  <a:pt x="3858" y="5049"/>
                  <a:pt x="3870" y="4156"/>
                  <a:pt x="3906" y="3822"/>
                </a:cubicBezTo>
                <a:lnTo>
                  <a:pt x="4156" y="3822"/>
                </a:lnTo>
                <a:cubicBezTo>
                  <a:pt x="4406" y="3822"/>
                  <a:pt x="4620" y="3608"/>
                  <a:pt x="4620" y="3358"/>
                </a:cubicBezTo>
                <a:lnTo>
                  <a:pt x="4620" y="3108"/>
                </a:lnTo>
                <a:cubicBezTo>
                  <a:pt x="4620" y="2846"/>
                  <a:pt x="4406" y="2644"/>
                  <a:pt x="4156" y="2644"/>
                </a:cubicBezTo>
                <a:lnTo>
                  <a:pt x="4144" y="2644"/>
                </a:lnTo>
                <a:cubicBezTo>
                  <a:pt x="4227" y="2465"/>
                  <a:pt x="4275" y="2251"/>
                  <a:pt x="4275" y="2048"/>
                </a:cubicBezTo>
                <a:cubicBezTo>
                  <a:pt x="4275" y="1322"/>
                  <a:pt x="3727" y="703"/>
                  <a:pt x="3025" y="620"/>
                </a:cubicBezTo>
                <a:lnTo>
                  <a:pt x="3025" y="215"/>
                </a:lnTo>
                <a:cubicBezTo>
                  <a:pt x="3025" y="108"/>
                  <a:pt x="2942" y="24"/>
                  <a:pt x="2834" y="24"/>
                </a:cubicBezTo>
                <a:cubicBezTo>
                  <a:pt x="2727" y="24"/>
                  <a:pt x="2644" y="108"/>
                  <a:pt x="2644" y="215"/>
                </a:cubicBezTo>
                <a:lnTo>
                  <a:pt x="2644" y="620"/>
                </a:lnTo>
                <a:cubicBezTo>
                  <a:pt x="1941" y="703"/>
                  <a:pt x="1394" y="1322"/>
                  <a:pt x="1394" y="2048"/>
                </a:cubicBezTo>
                <a:cubicBezTo>
                  <a:pt x="1394" y="2251"/>
                  <a:pt x="1429" y="2465"/>
                  <a:pt x="1525" y="2644"/>
                </a:cubicBezTo>
                <a:lnTo>
                  <a:pt x="1513" y="2644"/>
                </a:lnTo>
                <a:cubicBezTo>
                  <a:pt x="1251" y="2644"/>
                  <a:pt x="1048" y="2846"/>
                  <a:pt x="1048" y="3108"/>
                </a:cubicBezTo>
                <a:lnTo>
                  <a:pt x="1048" y="3358"/>
                </a:lnTo>
                <a:cubicBezTo>
                  <a:pt x="1048" y="3608"/>
                  <a:pt x="1251" y="3822"/>
                  <a:pt x="1513" y="3822"/>
                </a:cubicBezTo>
                <a:lnTo>
                  <a:pt x="1763" y="3822"/>
                </a:lnTo>
                <a:cubicBezTo>
                  <a:pt x="1787" y="4156"/>
                  <a:pt x="1810" y="5049"/>
                  <a:pt x="1334" y="6382"/>
                </a:cubicBezTo>
                <a:cubicBezTo>
                  <a:pt x="1287" y="6406"/>
                  <a:pt x="1251" y="6454"/>
                  <a:pt x="1239" y="6513"/>
                </a:cubicBezTo>
                <a:lnTo>
                  <a:pt x="1132" y="7097"/>
                </a:lnTo>
                <a:lnTo>
                  <a:pt x="977" y="7097"/>
                </a:lnTo>
                <a:cubicBezTo>
                  <a:pt x="882" y="7097"/>
                  <a:pt x="810" y="7156"/>
                  <a:pt x="775" y="7239"/>
                </a:cubicBezTo>
                <a:lnTo>
                  <a:pt x="417" y="8561"/>
                </a:lnTo>
                <a:lnTo>
                  <a:pt x="203" y="8561"/>
                </a:lnTo>
                <a:cubicBezTo>
                  <a:pt x="96" y="8561"/>
                  <a:pt x="1" y="8656"/>
                  <a:pt x="1" y="8763"/>
                </a:cubicBezTo>
                <a:lnTo>
                  <a:pt x="1" y="9502"/>
                </a:lnTo>
                <a:cubicBezTo>
                  <a:pt x="1" y="9609"/>
                  <a:pt x="96" y="9692"/>
                  <a:pt x="203" y="9692"/>
                </a:cubicBezTo>
                <a:lnTo>
                  <a:pt x="3918" y="9692"/>
                </a:lnTo>
                <a:lnTo>
                  <a:pt x="3775" y="10228"/>
                </a:lnTo>
                <a:lnTo>
                  <a:pt x="3620" y="10228"/>
                </a:lnTo>
                <a:cubicBezTo>
                  <a:pt x="3513" y="10228"/>
                  <a:pt x="3430" y="10323"/>
                  <a:pt x="3430" y="10430"/>
                </a:cubicBezTo>
                <a:lnTo>
                  <a:pt x="3430" y="11168"/>
                </a:lnTo>
                <a:cubicBezTo>
                  <a:pt x="3430" y="11276"/>
                  <a:pt x="3513" y="11359"/>
                  <a:pt x="3620" y="11359"/>
                </a:cubicBezTo>
                <a:lnTo>
                  <a:pt x="8788" y="11359"/>
                </a:lnTo>
                <a:cubicBezTo>
                  <a:pt x="8895" y="11359"/>
                  <a:pt x="8978" y="11276"/>
                  <a:pt x="8978" y="11168"/>
                </a:cubicBezTo>
                <a:lnTo>
                  <a:pt x="8978" y="10430"/>
                </a:lnTo>
                <a:cubicBezTo>
                  <a:pt x="8978" y="10323"/>
                  <a:pt x="8895" y="10228"/>
                  <a:pt x="8788" y="10228"/>
                </a:cubicBezTo>
                <a:lnTo>
                  <a:pt x="8621" y="10228"/>
                </a:lnTo>
                <a:lnTo>
                  <a:pt x="8478" y="9692"/>
                </a:lnTo>
                <a:lnTo>
                  <a:pt x="12193" y="9692"/>
                </a:lnTo>
                <a:cubicBezTo>
                  <a:pt x="12300" y="9692"/>
                  <a:pt x="12383" y="9609"/>
                  <a:pt x="12383" y="9502"/>
                </a:cubicBezTo>
                <a:lnTo>
                  <a:pt x="12383" y="8763"/>
                </a:lnTo>
                <a:cubicBezTo>
                  <a:pt x="12383" y="8656"/>
                  <a:pt x="12300" y="8561"/>
                  <a:pt x="12193" y="8561"/>
                </a:cubicBezTo>
                <a:lnTo>
                  <a:pt x="12026" y="8561"/>
                </a:lnTo>
                <a:lnTo>
                  <a:pt x="11669" y="7239"/>
                </a:lnTo>
                <a:cubicBezTo>
                  <a:pt x="11645" y="7156"/>
                  <a:pt x="11574" y="7097"/>
                  <a:pt x="11478" y="7097"/>
                </a:cubicBezTo>
                <a:lnTo>
                  <a:pt x="11312" y="7097"/>
                </a:lnTo>
                <a:lnTo>
                  <a:pt x="11216" y="6501"/>
                </a:lnTo>
                <a:cubicBezTo>
                  <a:pt x="11193" y="6442"/>
                  <a:pt x="11169" y="6394"/>
                  <a:pt x="11121" y="6358"/>
                </a:cubicBezTo>
                <a:cubicBezTo>
                  <a:pt x="10645" y="5037"/>
                  <a:pt x="10657" y="4144"/>
                  <a:pt x="10693" y="3799"/>
                </a:cubicBezTo>
                <a:lnTo>
                  <a:pt x="10943" y="3799"/>
                </a:lnTo>
                <a:cubicBezTo>
                  <a:pt x="11193" y="3799"/>
                  <a:pt x="11407" y="3596"/>
                  <a:pt x="11407" y="3334"/>
                </a:cubicBezTo>
                <a:lnTo>
                  <a:pt x="11407" y="3084"/>
                </a:lnTo>
                <a:cubicBezTo>
                  <a:pt x="11407" y="2834"/>
                  <a:pt x="11193" y="2620"/>
                  <a:pt x="10943" y="2620"/>
                </a:cubicBezTo>
                <a:lnTo>
                  <a:pt x="10931" y="2620"/>
                </a:lnTo>
                <a:cubicBezTo>
                  <a:pt x="11014" y="2441"/>
                  <a:pt x="11062" y="2239"/>
                  <a:pt x="11062" y="2024"/>
                </a:cubicBezTo>
                <a:cubicBezTo>
                  <a:pt x="11062" y="1298"/>
                  <a:pt x="10514" y="691"/>
                  <a:pt x="9811" y="596"/>
                </a:cubicBezTo>
                <a:lnTo>
                  <a:pt x="9811" y="203"/>
                </a:lnTo>
                <a:cubicBezTo>
                  <a:pt x="9811" y="96"/>
                  <a:pt x="9728" y="0"/>
                  <a:pt x="96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30"/>
          <p:cNvSpPr/>
          <p:nvPr/>
        </p:nvSpPr>
        <p:spPr>
          <a:xfrm>
            <a:off x="4288700" y="3020968"/>
            <a:ext cx="766800" cy="4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30"/>
          <p:cNvSpPr txBox="1"/>
          <p:nvPr>
            <p:ph idx="4294967295" type="subTitle"/>
          </p:nvPr>
        </p:nvSpPr>
        <p:spPr>
          <a:xfrm>
            <a:off x="5241150" y="3165775"/>
            <a:ext cx="3036000" cy="5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400">
                <a:solidFill>
                  <a:srgbClr val="435D74"/>
                </a:solidFill>
              </a:rPr>
              <a:t>The Payment and Settlement System</a:t>
            </a:r>
            <a:endParaRPr sz="1400">
              <a:solidFill>
                <a:srgbClr val="435D74"/>
              </a:solidFill>
            </a:endParaRPr>
          </a:p>
        </p:txBody>
      </p:sp>
      <p:pic>
        <p:nvPicPr>
          <p:cNvPr id="316" name="Google Shape;31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0100" y="676725"/>
            <a:ext cx="524000" cy="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73925" y="0"/>
            <a:ext cx="931175" cy="6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1"/>
          <p:cNvSpPr/>
          <p:nvPr/>
        </p:nvSpPr>
        <p:spPr>
          <a:xfrm>
            <a:off x="3363150" y="1726875"/>
            <a:ext cx="2417700" cy="2392800"/>
          </a:xfrm>
          <a:prstGeom prst="flowChartConnector">
            <a:avLst/>
          </a:prstGeom>
          <a:solidFill>
            <a:srgbClr val="EEEEEE"/>
          </a:solidFill>
          <a:ln cap="flat" cmpd="sng" w="9525">
            <a:solidFill>
              <a:srgbClr val="EEEE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1"/>
          <p:cNvSpPr/>
          <p:nvPr/>
        </p:nvSpPr>
        <p:spPr>
          <a:xfrm>
            <a:off x="3492750" y="1881075"/>
            <a:ext cx="2158500" cy="2084400"/>
          </a:xfrm>
          <a:prstGeom prst="flowChartConnector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1"/>
          <p:cNvSpPr/>
          <p:nvPr/>
        </p:nvSpPr>
        <p:spPr>
          <a:xfrm>
            <a:off x="3595050" y="1963275"/>
            <a:ext cx="1953900" cy="1920000"/>
          </a:xfrm>
          <a:prstGeom prst="flowChartConnector">
            <a:avLst/>
          </a:prstGeom>
          <a:solidFill>
            <a:srgbClr val="EEEEEE"/>
          </a:solidFill>
          <a:ln cap="flat" cmpd="sng" w="9525">
            <a:solidFill>
              <a:srgbClr val="EEEE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5" name="Google Shape;325;p31"/>
          <p:cNvSpPr txBox="1"/>
          <p:nvPr/>
        </p:nvSpPr>
        <p:spPr>
          <a:xfrm>
            <a:off x="3885375" y="2442225"/>
            <a:ext cx="151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26" name="Google Shape;326;p31"/>
          <p:cNvCxnSpPr/>
          <p:nvPr/>
        </p:nvCxnSpPr>
        <p:spPr>
          <a:xfrm flipH="1" rot="10800000">
            <a:off x="5548961" y="1577942"/>
            <a:ext cx="578700" cy="4278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7" name="Google Shape;327;p31"/>
          <p:cNvCxnSpPr/>
          <p:nvPr/>
        </p:nvCxnSpPr>
        <p:spPr>
          <a:xfrm flipH="1" rot="10800000">
            <a:off x="5780861" y="2912317"/>
            <a:ext cx="731700" cy="21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8" name="Google Shape;328;p31"/>
          <p:cNvCxnSpPr/>
          <p:nvPr/>
        </p:nvCxnSpPr>
        <p:spPr>
          <a:xfrm>
            <a:off x="5557524" y="3769258"/>
            <a:ext cx="629400" cy="4368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9" name="Google Shape;329;p31"/>
          <p:cNvCxnSpPr/>
          <p:nvPr/>
        </p:nvCxnSpPr>
        <p:spPr>
          <a:xfrm rot="10800000">
            <a:off x="2977464" y="1602467"/>
            <a:ext cx="621300" cy="3876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0" name="Google Shape;330;p31"/>
          <p:cNvCxnSpPr/>
          <p:nvPr/>
        </p:nvCxnSpPr>
        <p:spPr>
          <a:xfrm flipH="1">
            <a:off x="2614961" y="2921167"/>
            <a:ext cx="748200" cy="21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1" name="Google Shape;331;p31"/>
          <p:cNvCxnSpPr/>
          <p:nvPr/>
        </p:nvCxnSpPr>
        <p:spPr>
          <a:xfrm flipH="1">
            <a:off x="2989764" y="3744508"/>
            <a:ext cx="596700" cy="4863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2" name="Google Shape;332;p31"/>
          <p:cNvSpPr txBox="1"/>
          <p:nvPr/>
        </p:nvSpPr>
        <p:spPr>
          <a:xfrm>
            <a:off x="1184125" y="2723175"/>
            <a:ext cx="151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Social media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3" name="Google Shape;333;p31"/>
          <p:cNvSpPr txBox="1"/>
          <p:nvPr/>
        </p:nvSpPr>
        <p:spPr>
          <a:xfrm>
            <a:off x="6835750" y="2723175"/>
            <a:ext cx="179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Influencer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4" name="Google Shape;334;p31"/>
          <p:cNvSpPr txBox="1"/>
          <p:nvPr/>
        </p:nvSpPr>
        <p:spPr>
          <a:xfrm>
            <a:off x="1546775" y="1389325"/>
            <a:ext cx="143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Youtube ads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5" name="Google Shape;335;p31"/>
          <p:cNvSpPr txBox="1"/>
          <p:nvPr/>
        </p:nvSpPr>
        <p:spPr>
          <a:xfrm>
            <a:off x="6261550" y="1484050"/>
            <a:ext cx="1323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Television Ads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6" name="Google Shape;336;p31"/>
          <p:cNvSpPr txBox="1"/>
          <p:nvPr/>
        </p:nvSpPr>
        <p:spPr>
          <a:xfrm>
            <a:off x="1523550" y="4300725"/>
            <a:ext cx="1795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Billboards &amp; posters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7" name="Google Shape;337;p31"/>
          <p:cNvSpPr txBox="1"/>
          <p:nvPr/>
        </p:nvSpPr>
        <p:spPr>
          <a:xfrm>
            <a:off x="6186925" y="4192875"/>
            <a:ext cx="1852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News app / App store optimisation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8" name="Google Shape;338;p31"/>
          <p:cNvSpPr txBox="1"/>
          <p:nvPr/>
        </p:nvSpPr>
        <p:spPr>
          <a:xfrm>
            <a:off x="2322950" y="209675"/>
            <a:ext cx="4486200" cy="46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How do we scale-up our business?</a:t>
            </a:r>
            <a:endParaRPr b="1"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9" name="Google Shape;33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2825" y="0"/>
            <a:ext cx="931175" cy="6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5900" y="956775"/>
            <a:ext cx="621300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92925" y="2117875"/>
            <a:ext cx="629400" cy="62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62951" y="2063274"/>
            <a:ext cx="684000" cy="6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78998" y="3482598"/>
            <a:ext cx="748200" cy="7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53825" y="3642525"/>
            <a:ext cx="847350" cy="58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31"/>
          <p:cNvSpPr txBox="1"/>
          <p:nvPr/>
        </p:nvSpPr>
        <p:spPr>
          <a:xfrm>
            <a:off x="3910050" y="2615475"/>
            <a:ext cx="1323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Montserrat"/>
                <a:ea typeface="Montserrat"/>
                <a:cs typeface="Montserrat"/>
                <a:sym typeface="Montserrat"/>
              </a:rPr>
              <a:t>Marketing Strategy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6" name="Google Shape;346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413225" y="956775"/>
            <a:ext cx="629400" cy="586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32"/>
          <p:cNvPicPr preferRelativeResize="0"/>
          <p:nvPr/>
        </p:nvPicPr>
        <p:blipFill rotWithShape="1">
          <a:blip r:embed="rId3">
            <a:alphaModFix/>
          </a:blip>
          <a:srcRect b="329" l="22732" r="27041" t="-329"/>
          <a:stretch/>
        </p:blipFill>
        <p:spPr>
          <a:xfrm>
            <a:off x="4572000" y="-37950"/>
            <a:ext cx="46266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32"/>
          <p:cNvSpPr/>
          <p:nvPr/>
        </p:nvSpPr>
        <p:spPr>
          <a:xfrm>
            <a:off x="4565925" y="-26350"/>
            <a:ext cx="4632600" cy="5185800"/>
          </a:xfrm>
          <a:prstGeom prst="rect">
            <a:avLst/>
          </a:prstGeom>
          <a:solidFill>
            <a:srgbClr val="073763">
              <a:alpha val="5960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p32"/>
          <p:cNvPicPr preferRelativeResize="0"/>
          <p:nvPr/>
        </p:nvPicPr>
        <p:blipFill rotWithShape="1">
          <a:blip r:embed="rId4">
            <a:alphaModFix/>
          </a:blip>
          <a:srcRect b="40553" l="9312" r="44195" t="48361"/>
          <a:stretch/>
        </p:blipFill>
        <p:spPr>
          <a:xfrm>
            <a:off x="1859100" y="4040425"/>
            <a:ext cx="2292898" cy="246775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32"/>
          <p:cNvSpPr txBox="1"/>
          <p:nvPr/>
        </p:nvSpPr>
        <p:spPr>
          <a:xfrm>
            <a:off x="309900" y="3221300"/>
            <a:ext cx="3842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Revenue Model</a:t>
            </a:r>
            <a:endParaRPr b="1" sz="280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55" name="Google Shape;355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31175" cy="6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3"/>
          <p:cNvSpPr txBox="1"/>
          <p:nvPr>
            <p:ph idx="15" type="title"/>
          </p:nvPr>
        </p:nvSpPr>
        <p:spPr>
          <a:xfrm>
            <a:off x="618600" y="3485800"/>
            <a:ext cx="15813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Sources of 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Revenue</a:t>
            </a:r>
            <a:endParaRPr/>
          </a:p>
        </p:txBody>
      </p:sp>
      <p:sp>
        <p:nvSpPr>
          <p:cNvPr id="361" name="Google Shape;361;p33"/>
          <p:cNvSpPr/>
          <p:nvPr/>
        </p:nvSpPr>
        <p:spPr>
          <a:xfrm>
            <a:off x="745377" y="4571700"/>
            <a:ext cx="2010600" cy="6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33"/>
          <p:cNvSpPr txBox="1"/>
          <p:nvPr>
            <p:ph idx="1" type="subTitle"/>
          </p:nvPr>
        </p:nvSpPr>
        <p:spPr>
          <a:xfrm>
            <a:off x="3606000" y="3159750"/>
            <a:ext cx="14493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Montserrat Black"/>
                <a:ea typeface="Montserrat Black"/>
                <a:cs typeface="Montserrat Black"/>
                <a:sym typeface="Montserrat Black"/>
              </a:rPr>
              <a:t>Subscription model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63" name="Google Shape;363;p33"/>
          <p:cNvSpPr txBox="1"/>
          <p:nvPr>
            <p:ph idx="3" type="subTitle"/>
          </p:nvPr>
        </p:nvSpPr>
        <p:spPr>
          <a:xfrm>
            <a:off x="6633275" y="1031275"/>
            <a:ext cx="19203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Commercial Ads / Promotions</a:t>
            </a:r>
            <a:endParaRPr/>
          </a:p>
        </p:txBody>
      </p:sp>
      <p:sp>
        <p:nvSpPr>
          <p:cNvPr id="364" name="Google Shape;364;p33"/>
          <p:cNvSpPr txBox="1"/>
          <p:nvPr>
            <p:ph idx="5" type="subTitle"/>
          </p:nvPr>
        </p:nvSpPr>
        <p:spPr>
          <a:xfrm>
            <a:off x="6709475" y="3159750"/>
            <a:ext cx="17979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Royalty </a:t>
            </a:r>
            <a:r>
              <a:rPr lang="en"/>
              <a:t>model</a:t>
            </a:r>
            <a:endParaRPr/>
          </a:p>
        </p:txBody>
      </p:sp>
      <p:sp>
        <p:nvSpPr>
          <p:cNvPr id="365" name="Google Shape;365;p33"/>
          <p:cNvSpPr txBox="1"/>
          <p:nvPr>
            <p:ph type="title"/>
          </p:nvPr>
        </p:nvSpPr>
        <p:spPr>
          <a:xfrm>
            <a:off x="5799400" y="980743"/>
            <a:ext cx="8322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66" name="Google Shape;366;p33"/>
          <p:cNvSpPr txBox="1"/>
          <p:nvPr>
            <p:ph idx="7" type="subTitle"/>
          </p:nvPr>
        </p:nvSpPr>
        <p:spPr>
          <a:xfrm>
            <a:off x="3475225" y="1042725"/>
            <a:ext cx="1920300" cy="48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Transaction Fee / Commission model</a:t>
            </a:r>
            <a:endParaRPr/>
          </a:p>
        </p:txBody>
      </p:sp>
      <p:sp>
        <p:nvSpPr>
          <p:cNvPr id="367" name="Google Shape;367;p33"/>
          <p:cNvSpPr txBox="1"/>
          <p:nvPr>
            <p:ph idx="9" type="title"/>
          </p:nvPr>
        </p:nvSpPr>
        <p:spPr>
          <a:xfrm>
            <a:off x="2562854" y="943743"/>
            <a:ext cx="8322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68" name="Google Shape;368;p33"/>
          <p:cNvSpPr txBox="1"/>
          <p:nvPr>
            <p:ph idx="13" type="title"/>
          </p:nvPr>
        </p:nvSpPr>
        <p:spPr>
          <a:xfrm>
            <a:off x="2693754" y="3114019"/>
            <a:ext cx="8322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69" name="Google Shape;369;p33"/>
          <p:cNvSpPr txBox="1"/>
          <p:nvPr>
            <p:ph idx="14" type="title"/>
          </p:nvPr>
        </p:nvSpPr>
        <p:spPr>
          <a:xfrm>
            <a:off x="5881000" y="3115069"/>
            <a:ext cx="8355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70" name="Google Shape;370;p33"/>
          <p:cNvSpPr/>
          <p:nvPr/>
        </p:nvSpPr>
        <p:spPr>
          <a:xfrm>
            <a:off x="6028000" y="3586900"/>
            <a:ext cx="527400" cy="4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33"/>
          <p:cNvSpPr/>
          <p:nvPr/>
        </p:nvSpPr>
        <p:spPr>
          <a:xfrm>
            <a:off x="2846154" y="3586900"/>
            <a:ext cx="527400" cy="4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33"/>
          <p:cNvSpPr/>
          <p:nvPr/>
        </p:nvSpPr>
        <p:spPr>
          <a:xfrm>
            <a:off x="5951800" y="1448800"/>
            <a:ext cx="527400" cy="4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33"/>
          <p:cNvSpPr/>
          <p:nvPr/>
        </p:nvSpPr>
        <p:spPr>
          <a:xfrm>
            <a:off x="2693754" y="1525000"/>
            <a:ext cx="527400" cy="4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4" name="Google Shape;37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2825" y="47975"/>
            <a:ext cx="931175" cy="6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5999" y="1716475"/>
            <a:ext cx="1034865" cy="92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0575" y="1638988"/>
            <a:ext cx="1034875" cy="939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29537" y="3700500"/>
            <a:ext cx="1202225" cy="120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85650" y="3719250"/>
            <a:ext cx="1164725" cy="116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4"/>
          <p:cNvSpPr txBox="1"/>
          <p:nvPr>
            <p:ph idx="15" type="title"/>
          </p:nvPr>
        </p:nvSpPr>
        <p:spPr>
          <a:xfrm>
            <a:off x="409000" y="3485800"/>
            <a:ext cx="1791000" cy="108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Expected Revenue Calculation</a:t>
            </a:r>
            <a:endParaRPr/>
          </a:p>
        </p:txBody>
      </p:sp>
      <p:graphicFrame>
        <p:nvGraphicFramePr>
          <p:cNvPr id="384" name="Google Shape;384;p34"/>
          <p:cNvGraphicFramePr/>
          <p:nvPr/>
        </p:nvGraphicFramePr>
        <p:xfrm>
          <a:off x="2271175" y="121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{5EAADB8E-C61B-46A6-9810-DB21BF4B4ECC}</a:tableStyleId>
              </a:tblPr>
              <a:tblGrid>
                <a:gridCol w="1794075"/>
                <a:gridCol w="2294250"/>
              </a:tblGrid>
              <a:tr h="460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Commission Fees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1.50%  per transaction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Transaction per customer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 transaction per month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3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Advertising per month</a:t>
                      </a:r>
                      <a:r>
                        <a:rPr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12000 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((2 ads*30 days)*Rs200)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3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Royalty fee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30,000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85" name="Google Shape;385;p34"/>
          <p:cNvGraphicFramePr/>
          <p:nvPr/>
        </p:nvGraphicFramePr>
        <p:xfrm>
          <a:off x="6515100" y="12189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{5EAADB8E-C61B-46A6-9810-DB21BF4B4ECC}</a:tableStyleId>
              </a:tblPr>
              <a:tblGrid>
                <a:gridCol w="1376050"/>
                <a:gridCol w="1019250"/>
              </a:tblGrid>
              <a:tr h="60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Subscription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200 per month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580 half yearly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1200 per year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86" name="Google Shape;386;p34"/>
          <p:cNvSpPr txBox="1"/>
          <p:nvPr/>
        </p:nvSpPr>
        <p:spPr>
          <a:xfrm>
            <a:off x="6515150" y="3189575"/>
            <a:ext cx="2395200" cy="4002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On average Rs 660/-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7" name="Google Shape;387;p34"/>
          <p:cNvPicPr preferRelativeResize="0"/>
          <p:nvPr/>
        </p:nvPicPr>
        <p:blipFill rotWithShape="1">
          <a:blip r:embed="rId3">
            <a:alphaModFix/>
          </a:blip>
          <a:srcRect b="16547" l="0" r="0" t="16540"/>
          <a:stretch/>
        </p:blipFill>
        <p:spPr>
          <a:xfrm>
            <a:off x="4909050" y="3964775"/>
            <a:ext cx="1606050" cy="995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12825" y="47975"/>
            <a:ext cx="931175" cy="6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5"/>
          <p:cNvSpPr txBox="1"/>
          <p:nvPr>
            <p:ph type="title"/>
          </p:nvPr>
        </p:nvSpPr>
        <p:spPr>
          <a:xfrm>
            <a:off x="466925" y="3485800"/>
            <a:ext cx="1733100" cy="108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By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Year 5</a:t>
            </a:r>
            <a:endParaRPr/>
          </a:p>
        </p:txBody>
      </p:sp>
      <p:sp>
        <p:nvSpPr>
          <p:cNvPr id="394" name="Google Shape;394;p35"/>
          <p:cNvSpPr/>
          <p:nvPr/>
        </p:nvSpPr>
        <p:spPr>
          <a:xfrm>
            <a:off x="2384125" y="540025"/>
            <a:ext cx="6373800" cy="64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35"/>
          <p:cNvSpPr txBox="1"/>
          <p:nvPr/>
        </p:nvSpPr>
        <p:spPr>
          <a:xfrm>
            <a:off x="2415710" y="624072"/>
            <a:ext cx="12351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en" sz="13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5,61,000</a:t>
            </a:r>
            <a:endParaRPr b="1" i="0" sz="130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6" name="Google Shape;396;p35"/>
          <p:cNvSpPr txBox="1"/>
          <p:nvPr/>
        </p:nvSpPr>
        <p:spPr>
          <a:xfrm>
            <a:off x="3650800" y="621425"/>
            <a:ext cx="10809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en" sz="13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8,05,200</a:t>
            </a:r>
            <a:endParaRPr b="1" i="0" sz="130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7" name="Google Shape;397;p35"/>
          <p:cNvSpPr txBox="1"/>
          <p:nvPr/>
        </p:nvSpPr>
        <p:spPr>
          <a:xfrm>
            <a:off x="4920424" y="621425"/>
            <a:ext cx="10401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en" sz="13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10,64,400</a:t>
            </a:r>
            <a:endParaRPr b="1" i="0" sz="130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8" name="Google Shape;398;p35"/>
          <p:cNvSpPr txBox="1"/>
          <p:nvPr/>
        </p:nvSpPr>
        <p:spPr>
          <a:xfrm>
            <a:off x="6213924" y="621417"/>
            <a:ext cx="12345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en" sz="13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13,98,600</a:t>
            </a:r>
            <a:endParaRPr b="1" i="0" sz="130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9" name="Google Shape;399;p35"/>
          <p:cNvSpPr txBox="1"/>
          <p:nvPr/>
        </p:nvSpPr>
        <p:spPr>
          <a:xfrm flipH="1">
            <a:off x="2415710" y="800520"/>
            <a:ext cx="1553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Year 1</a:t>
            </a:r>
            <a:endParaRPr b="0" i="0" sz="100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0" name="Google Shape;400;p35"/>
          <p:cNvSpPr txBox="1"/>
          <p:nvPr/>
        </p:nvSpPr>
        <p:spPr>
          <a:xfrm flipH="1">
            <a:off x="3686428" y="798425"/>
            <a:ext cx="8262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Year 2</a:t>
            </a:r>
            <a:endParaRPr b="0" i="0" sz="100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1" name="Google Shape;401;p35"/>
          <p:cNvSpPr/>
          <p:nvPr/>
        </p:nvSpPr>
        <p:spPr>
          <a:xfrm rot="5400000">
            <a:off x="3291825" y="843328"/>
            <a:ext cx="555000" cy="4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35"/>
          <p:cNvSpPr/>
          <p:nvPr/>
        </p:nvSpPr>
        <p:spPr>
          <a:xfrm rot="5400000">
            <a:off x="4563363" y="843328"/>
            <a:ext cx="555000" cy="4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35"/>
          <p:cNvSpPr/>
          <p:nvPr/>
        </p:nvSpPr>
        <p:spPr>
          <a:xfrm rot="5400000">
            <a:off x="5773975" y="843328"/>
            <a:ext cx="555000" cy="4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4" name="Google Shape;404;p35" title="Chart"/>
          <p:cNvPicPr preferRelativeResize="0"/>
          <p:nvPr/>
        </p:nvPicPr>
        <p:blipFill rotWithShape="1">
          <a:blip r:embed="rId3">
            <a:alphaModFix/>
          </a:blip>
          <a:srcRect b="0" l="0" r="1370" t="0"/>
          <a:stretch/>
        </p:blipFill>
        <p:spPr>
          <a:xfrm>
            <a:off x="2678200" y="1320375"/>
            <a:ext cx="5651925" cy="3528425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35"/>
          <p:cNvSpPr/>
          <p:nvPr/>
        </p:nvSpPr>
        <p:spPr>
          <a:xfrm rot="5400000">
            <a:off x="7191475" y="843328"/>
            <a:ext cx="555000" cy="4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35"/>
          <p:cNvSpPr txBox="1"/>
          <p:nvPr/>
        </p:nvSpPr>
        <p:spPr>
          <a:xfrm>
            <a:off x="7590324" y="621417"/>
            <a:ext cx="12345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en" sz="13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17,52,000</a:t>
            </a:r>
            <a:endParaRPr b="1" i="0" sz="130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7" name="Google Shape;407;p35"/>
          <p:cNvSpPr txBox="1"/>
          <p:nvPr/>
        </p:nvSpPr>
        <p:spPr>
          <a:xfrm>
            <a:off x="2374450" y="159775"/>
            <a:ext cx="163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Total Revenue</a:t>
            </a:r>
            <a:endParaRPr b="1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8" name="Google Shape;408;p35"/>
          <p:cNvSpPr txBox="1"/>
          <p:nvPr/>
        </p:nvSpPr>
        <p:spPr>
          <a:xfrm flipH="1">
            <a:off x="4968215" y="863525"/>
            <a:ext cx="8262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Year 3</a:t>
            </a:r>
            <a:endParaRPr b="0" i="0" sz="100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9" name="Google Shape;409;p35"/>
          <p:cNvSpPr txBox="1"/>
          <p:nvPr/>
        </p:nvSpPr>
        <p:spPr>
          <a:xfrm flipH="1">
            <a:off x="6291378" y="863525"/>
            <a:ext cx="8262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Year 4</a:t>
            </a:r>
            <a:endParaRPr b="0" i="0" sz="100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0" name="Google Shape;410;p35"/>
          <p:cNvSpPr txBox="1"/>
          <p:nvPr/>
        </p:nvSpPr>
        <p:spPr>
          <a:xfrm flipH="1">
            <a:off x="7701828" y="863525"/>
            <a:ext cx="8262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Year 5</a:t>
            </a:r>
            <a:endParaRPr b="0" i="0" sz="100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11" name="Google Shape;41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8450" y="-15250"/>
            <a:ext cx="755550" cy="555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35"/>
          <p:cNvSpPr txBox="1"/>
          <p:nvPr/>
        </p:nvSpPr>
        <p:spPr>
          <a:xfrm>
            <a:off x="8165425" y="4039950"/>
            <a:ext cx="671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C3B1"/>
                </a:solidFill>
                <a:latin typeface="Gill Sans"/>
                <a:ea typeface="Gill Sans"/>
                <a:cs typeface="Gill Sans"/>
                <a:sym typeface="Gill Sans"/>
              </a:rPr>
              <a:t>792000</a:t>
            </a:r>
            <a:endParaRPr sz="900">
              <a:solidFill>
                <a:srgbClr val="00C3B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6"/>
          <p:cNvSpPr txBox="1"/>
          <p:nvPr>
            <p:ph type="title"/>
          </p:nvPr>
        </p:nvSpPr>
        <p:spPr>
          <a:xfrm>
            <a:off x="466925" y="3485800"/>
            <a:ext cx="1733100" cy="108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Expenses</a:t>
            </a:r>
            <a:endParaRPr/>
          </a:p>
        </p:txBody>
      </p:sp>
      <p:sp>
        <p:nvSpPr>
          <p:cNvPr id="418" name="Google Shape;418;p36"/>
          <p:cNvSpPr txBox="1"/>
          <p:nvPr/>
        </p:nvSpPr>
        <p:spPr>
          <a:xfrm>
            <a:off x="3038349" y="1003200"/>
            <a:ext cx="1324200" cy="2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" sz="120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01. </a:t>
            </a:r>
            <a:r>
              <a:rPr lang="en" sz="1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</a:t>
            </a:r>
            <a:r>
              <a:rPr lang="en" sz="1200">
                <a:solidFill>
                  <a:srgbClr val="07376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ash Burn / Initial Cost</a:t>
            </a:r>
            <a:endParaRPr sz="1200">
              <a:solidFill>
                <a:srgbClr val="07376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419" name="Google Shape;419;p36"/>
          <p:cNvSpPr txBox="1"/>
          <p:nvPr/>
        </p:nvSpPr>
        <p:spPr>
          <a:xfrm>
            <a:off x="4469225" y="1003208"/>
            <a:ext cx="1164000" cy="2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02. </a:t>
            </a:r>
            <a:r>
              <a:rPr lang="en" sz="1200">
                <a:solidFill>
                  <a:srgbClr val="07376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Feature update </a:t>
            </a:r>
            <a:endParaRPr sz="1200">
              <a:solidFill>
                <a:srgbClr val="07376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420" name="Google Shape;420;p36"/>
          <p:cNvSpPr txBox="1"/>
          <p:nvPr/>
        </p:nvSpPr>
        <p:spPr>
          <a:xfrm>
            <a:off x="5739901" y="1003200"/>
            <a:ext cx="1324200" cy="2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03. </a:t>
            </a:r>
            <a:r>
              <a:rPr lang="en" sz="1200">
                <a:solidFill>
                  <a:srgbClr val="07376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Customer service</a:t>
            </a:r>
            <a:endParaRPr sz="1200">
              <a:solidFill>
                <a:srgbClr val="07376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421" name="Google Shape;421;p36"/>
          <p:cNvSpPr txBox="1"/>
          <p:nvPr/>
        </p:nvSpPr>
        <p:spPr>
          <a:xfrm>
            <a:off x="7213300" y="1003200"/>
            <a:ext cx="1413000" cy="2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04. </a:t>
            </a:r>
            <a:r>
              <a:rPr lang="en" sz="1200">
                <a:solidFill>
                  <a:srgbClr val="07376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Marketing Cost</a:t>
            </a:r>
            <a:endParaRPr sz="1200">
              <a:solidFill>
                <a:srgbClr val="07376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grpSp>
        <p:nvGrpSpPr>
          <p:cNvPr id="422" name="Google Shape;422;p36"/>
          <p:cNvGrpSpPr/>
          <p:nvPr/>
        </p:nvGrpSpPr>
        <p:grpSpPr>
          <a:xfrm>
            <a:off x="3038243" y="1676181"/>
            <a:ext cx="5351109" cy="42838"/>
            <a:chOff x="3038243" y="1494508"/>
            <a:chExt cx="5351109" cy="42838"/>
          </a:xfrm>
        </p:grpSpPr>
        <p:sp>
          <p:nvSpPr>
            <p:cNvPr id="423" name="Google Shape;423;p36"/>
            <p:cNvSpPr/>
            <p:nvPr/>
          </p:nvSpPr>
          <p:spPr>
            <a:xfrm>
              <a:off x="3038252" y="1494508"/>
              <a:ext cx="5351100" cy="423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6"/>
            <p:cNvSpPr/>
            <p:nvPr/>
          </p:nvSpPr>
          <p:spPr>
            <a:xfrm>
              <a:off x="3038243" y="1495046"/>
              <a:ext cx="1841700" cy="42300"/>
            </a:xfrm>
            <a:prstGeom prst="rect">
              <a:avLst/>
            </a:prstGeom>
            <a:solidFill>
              <a:srgbClr val="FF6B0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" name="Google Shape;425;p36"/>
          <p:cNvGrpSpPr/>
          <p:nvPr/>
        </p:nvGrpSpPr>
        <p:grpSpPr>
          <a:xfrm>
            <a:off x="3038252" y="2348231"/>
            <a:ext cx="5351548" cy="43518"/>
            <a:chOff x="3038252" y="2104108"/>
            <a:chExt cx="5351548" cy="43518"/>
          </a:xfrm>
        </p:grpSpPr>
        <p:sp>
          <p:nvSpPr>
            <p:cNvPr id="426" name="Google Shape;426;p36"/>
            <p:cNvSpPr/>
            <p:nvPr/>
          </p:nvSpPr>
          <p:spPr>
            <a:xfrm>
              <a:off x="3038252" y="2104108"/>
              <a:ext cx="5351100" cy="423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6"/>
            <p:cNvSpPr/>
            <p:nvPr/>
          </p:nvSpPr>
          <p:spPr>
            <a:xfrm>
              <a:off x="5577300" y="2105326"/>
              <a:ext cx="2812500" cy="42300"/>
            </a:xfrm>
            <a:prstGeom prst="rect">
              <a:avLst/>
            </a:prstGeom>
            <a:solidFill>
              <a:srgbClr val="FF6B0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8" name="Google Shape;428;p36"/>
          <p:cNvGrpSpPr/>
          <p:nvPr/>
        </p:nvGrpSpPr>
        <p:grpSpPr>
          <a:xfrm>
            <a:off x="3038427" y="3007325"/>
            <a:ext cx="5351323" cy="43497"/>
            <a:chOff x="3038252" y="2723011"/>
            <a:chExt cx="5351323" cy="43497"/>
          </a:xfrm>
        </p:grpSpPr>
        <p:sp>
          <p:nvSpPr>
            <p:cNvPr id="429" name="Google Shape;429;p36"/>
            <p:cNvSpPr/>
            <p:nvPr/>
          </p:nvSpPr>
          <p:spPr>
            <a:xfrm>
              <a:off x="3038252" y="2724208"/>
              <a:ext cx="5351100" cy="423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6"/>
            <p:cNvSpPr/>
            <p:nvPr/>
          </p:nvSpPr>
          <p:spPr>
            <a:xfrm>
              <a:off x="4202175" y="2723011"/>
              <a:ext cx="4187400" cy="42300"/>
            </a:xfrm>
            <a:prstGeom prst="rect">
              <a:avLst/>
            </a:prstGeom>
            <a:solidFill>
              <a:srgbClr val="FF6B0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1" name="Google Shape;431;p36"/>
          <p:cNvGrpSpPr/>
          <p:nvPr/>
        </p:nvGrpSpPr>
        <p:grpSpPr>
          <a:xfrm>
            <a:off x="3038252" y="3666409"/>
            <a:ext cx="5351100" cy="42300"/>
            <a:chOff x="3038252" y="3382546"/>
            <a:chExt cx="5351100" cy="42300"/>
          </a:xfrm>
        </p:grpSpPr>
        <p:sp>
          <p:nvSpPr>
            <p:cNvPr id="432" name="Google Shape;432;p36"/>
            <p:cNvSpPr/>
            <p:nvPr/>
          </p:nvSpPr>
          <p:spPr>
            <a:xfrm>
              <a:off x="3038252" y="3382546"/>
              <a:ext cx="5351100" cy="423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6"/>
            <p:cNvSpPr/>
            <p:nvPr/>
          </p:nvSpPr>
          <p:spPr>
            <a:xfrm>
              <a:off x="4282859" y="3382546"/>
              <a:ext cx="4106400" cy="42300"/>
            </a:xfrm>
            <a:prstGeom prst="rect">
              <a:avLst/>
            </a:prstGeom>
            <a:solidFill>
              <a:srgbClr val="FF6B0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4" name="Google Shape;434;p36"/>
          <p:cNvSpPr txBox="1"/>
          <p:nvPr/>
        </p:nvSpPr>
        <p:spPr>
          <a:xfrm>
            <a:off x="3138061" y="1754514"/>
            <a:ext cx="1700700" cy="1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Feb</a:t>
            </a:r>
            <a:r>
              <a:rPr lang="en" sz="1200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 2021- Aug 2021</a:t>
            </a:r>
            <a:endParaRPr sz="1200">
              <a:solidFill>
                <a:srgbClr val="0737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5" name="Google Shape;435;p36"/>
          <p:cNvSpPr txBox="1"/>
          <p:nvPr/>
        </p:nvSpPr>
        <p:spPr>
          <a:xfrm>
            <a:off x="5269721" y="2437702"/>
            <a:ext cx="1700700" cy="1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Nov 2021</a:t>
            </a:r>
            <a:r>
              <a:rPr lang="en" sz="1200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200">
              <a:solidFill>
                <a:srgbClr val="0737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6" name="Google Shape;436;p36"/>
          <p:cNvSpPr txBox="1"/>
          <p:nvPr/>
        </p:nvSpPr>
        <p:spPr>
          <a:xfrm>
            <a:off x="3855325" y="3120527"/>
            <a:ext cx="1697700" cy="1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Aug 2021</a:t>
            </a:r>
            <a:endParaRPr sz="1200">
              <a:solidFill>
                <a:srgbClr val="0737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7" name="Google Shape;437;p36"/>
          <p:cNvSpPr/>
          <p:nvPr/>
        </p:nvSpPr>
        <p:spPr>
          <a:xfrm>
            <a:off x="2414038" y="1460281"/>
            <a:ext cx="626400" cy="4446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36"/>
          <p:cNvSpPr txBox="1"/>
          <p:nvPr/>
        </p:nvSpPr>
        <p:spPr>
          <a:xfrm>
            <a:off x="2428738" y="1559631"/>
            <a:ext cx="597000" cy="2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01</a:t>
            </a:r>
            <a:endParaRPr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39" name="Google Shape;439;p36"/>
          <p:cNvSpPr/>
          <p:nvPr/>
        </p:nvSpPr>
        <p:spPr>
          <a:xfrm>
            <a:off x="2414038" y="2130206"/>
            <a:ext cx="626400" cy="4446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36"/>
          <p:cNvSpPr txBox="1"/>
          <p:nvPr/>
        </p:nvSpPr>
        <p:spPr>
          <a:xfrm>
            <a:off x="2428738" y="2229556"/>
            <a:ext cx="597000" cy="2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02</a:t>
            </a:r>
            <a:endParaRPr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41" name="Google Shape;441;p36"/>
          <p:cNvSpPr/>
          <p:nvPr/>
        </p:nvSpPr>
        <p:spPr>
          <a:xfrm>
            <a:off x="2414038" y="2806930"/>
            <a:ext cx="626400" cy="4446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36"/>
          <p:cNvSpPr txBox="1"/>
          <p:nvPr/>
        </p:nvSpPr>
        <p:spPr>
          <a:xfrm>
            <a:off x="2428738" y="2906280"/>
            <a:ext cx="597000" cy="2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03</a:t>
            </a:r>
            <a:endParaRPr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43" name="Google Shape;443;p36"/>
          <p:cNvSpPr/>
          <p:nvPr/>
        </p:nvSpPr>
        <p:spPr>
          <a:xfrm>
            <a:off x="2414038" y="3482143"/>
            <a:ext cx="626400" cy="4446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36"/>
          <p:cNvSpPr txBox="1"/>
          <p:nvPr/>
        </p:nvSpPr>
        <p:spPr>
          <a:xfrm>
            <a:off x="2428738" y="3581484"/>
            <a:ext cx="5970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04</a:t>
            </a:r>
            <a:endParaRPr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45" name="Google Shape;445;p36"/>
          <p:cNvSpPr txBox="1"/>
          <p:nvPr/>
        </p:nvSpPr>
        <p:spPr>
          <a:xfrm>
            <a:off x="3855325" y="3803352"/>
            <a:ext cx="1697700" cy="1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Aug 2021</a:t>
            </a:r>
            <a:endParaRPr sz="1200">
              <a:solidFill>
                <a:srgbClr val="0737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46" name="Google Shape;44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9800" y="0"/>
            <a:ext cx="834200" cy="61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7"/>
          <p:cNvSpPr txBox="1"/>
          <p:nvPr/>
        </p:nvSpPr>
        <p:spPr>
          <a:xfrm>
            <a:off x="712800" y="1270113"/>
            <a:ext cx="75414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50800" rtl="0" algn="l"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800"/>
              <a:buFont typeface="Montserrat Medium"/>
              <a:buChar char="●"/>
            </a:pPr>
            <a:r>
              <a:rPr lang="en" sz="1300" u="sng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https://www.statista.com/statistics/1034443/india-upi-usage-by-platform/</a:t>
            </a:r>
            <a:endParaRPr sz="1300">
              <a:solidFill>
                <a:srgbClr val="435D7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42900" lvl="0" marL="457200" marR="50800" rtl="0" algn="l"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800"/>
              <a:buFont typeface="Montserrat Medium"/>
              <a:buChar char="●"/>
            </a:pPr>
            <a:r>
              <a:rPr lang="en" sz="1300" u="sng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https://blog.ipleaders.in/starting-e-wallet/amp/</a:t>
            </a:r>
            <a:endParaRPr sz="1300">
              <a:solidFill>
                <a:srgbClr val="435D7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42900" lvl="0" marL="457200" marR="50800" rtl="0" algn="l"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800"/>
              <a:buFont typeface="Montserrat Medium"/>
              <a:buChar char="●"/>
            </a:pPr>
            <a:r>
              <a:rPr lang="en" sz="1300" u="sng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https://www.spglobal.com/marketintelligence/en/documents/indiamobilepayments_2020finalreport.pdf</a:t>
            </a:r>
            <a:endParaRPr sz="1300">
              <a:solidFill>
                <a:srgbClr val="435D7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42900" lvl="0" marL="457200" marR="50800" rtl="0" algn="l"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800"/>
              <a:buFont typeface="Montserrat Medium"/>
              <a:buChar char="●"/>
            </a:pPr>
            <a:r>
              <a:rPr lang="en" sz="1300" u="sng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https://www.rsgmedia.com/rsg-rights-resources/royalty-and-licensing-basics/</a:t>
            </a:r>
            <a:endParaRPr sz="1300">
              <a:solidFill>
                <a:srgbClr val="435D7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marR="50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35D7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52" name="Google Shape;452;p37"/>
          <p:cNvSpPr/>
          <p:nvPr/>
        </p:nvSpPr>
        <p:spPr>
          <a:xfrm>
            <a:off x="325" y="4160475"/>
            <a:ext cx="9144000" cy="69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chemeClr val="lt1"/>
                </a:solidFill>
                <a:highlight>
                  <a:schemeClr val="lt2"/>
                </a:highlight>
                <a:latin typeface="Oswald"/>
                <a:ea typeface="Oswald"/>
                <a:cs typeface="Oswald"/>
                <a:sym typeface="Oswald"/>
              </a:rPr>
              <a:t>                  </a:t>
            </a:r>
            <a:r>
              <a:rPr b="1" lang="en" sz="3600">
                <a:solidFill>
                  <a:schemeClr val="lt1"/>
                </a:solidFill>
                <a:highlight>
                  <a:schemeClr val="lt2"/>
                </a:highlight>
                <a:latin typeface="Oswald"/>
                <a:ea typeface="Oswald"/>
                <a:cs typeface="Oswald"/>
                <a:sym typeface="Oswald"/>
              </a:rPr>
              <a:t>Bibliography</a:t>
            </a:r>
            <a:endParaRPr b="1" sz="3600">
              <a:solidFill>
                <a:schemeClr val="lt1"/>
              </a:solidFill>
              <a:highlight>
                <a:schemeClr val="lt2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53" name="Google Shape;453;p37"/>
          <p:cNvSpPr/>
          <p:nvPr/>
        </p:nvSpPr>
        <p:spPr>
          <a:xfrm>
            <a:off x="175" y="0"/>
            <a:ext cx="9144000" cy="203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lt1"/>
              </a:solidFill>
              <a:highlight>
                <a:schemeClr val="lt2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4" name="Google Shape;454;p37"/>
          <p:cNvSpPr/>
          <p:nvPr/>
        </p:nvSpPr>
        <p:spPr>
          <a:xfrm rot="5397708">
            <a:off x="7017168" y="2033785"/>
            <a:ext cx="4049701" cy="203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lt1"/>
              </a:solidFill>
              <a:highlight>
                <a:schemeClr val="lt2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55" name="Google Shape;455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3788" y="3666200"/>
            <a:ext cx="1549225" cy="154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37"/>
          <p:cNvPicPr preferRelativeResize="0"/>
          <p:nvPr/>
        </p:nvPicPr>
        <p:blipFill rotWithShape="1">
          <a:blip r:embed="rId8">
            <a:alphaModFix/>
          </a:blip>
          <a:srcRect b="20794" l="0" r="0" t="20412"/>
          <a:stretch/>
        </p:blipFill>
        <p:spPr>
          <a:xfrm>
            <a:off x="6819025" y="2793550"/>
            <a:ext cx="2324975" cy="136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Google Shape;46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876"/>
            <a:ext cx="9144000" cy="51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38"/>
          <p:cNvSpPr txBox="1"/>
          <p:nvPr/>
        </p:nvSpPr>
        <p:spPr>
          <a:xfrm>
            <a:off x="1085400" y="1826950"/>
            <a:ext cx="2003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Montserrat"/>
                <a:ea typeface="Montserrat"/>
                <a:cs typeface="Montserrat"/>
                <a:sym typeface="Montserrat"/>
              </a:rPr>
              <a:t>DRISHTI CHULANI</a:t>
            </a:r>
            <a:endParaRPr b="1"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63" name="Google Shape;463;p38"/>
          <p:cNvGrpSpPr/>
          <p:nvPr/>
        </p:nvGrpSpPr>
        <p:grpSpPr>
          <a:xfrm>
            <a:off x="762494" y="2210595"/>
            <a:ext cx="322917" cy="347876"/>
            <a:chOff x="6896644" y="3216007"/>
            <a:chExt cx="322917" cy="347876"/>
          </a:xfrm>
        </p:grpSpPr>
        <p:sp>
          <p:nvSpPr>
            <p:cNvPr id="464" name="Google Shape;464;p38"/>
            <p:cNvSpPr/>
            <p:nvPr/>
          </p:nvSpPr>
          <p:spPr>
            <a:xfrm>
              <a:off x="6896644" y="3216007"/>
              <a:ext cx="301387" cy="347876"/>
            </a:xfrm>
            <a:custGeom>
              <a:rect b="b" l="l" r="r" t="t"/>
              <a:pathLst>
                <a:path extrusionOk="0" h="10955" w="9491">
                  <a:moveTo>
                    <a:pt x="5192" y="382"/>
                  </a:moveTo>
                  <a:lnTo>
                    <a:pt x="6490" y="1679"/>
                  </a:lnTo>
                  <a:lnTo>
                    <a:pt x="3906" y="1679"/>
                  </a:lnTo>
                  <a:lnTo>
                    <a:pt x="5192" y="382"/>
                  </a:lnTo>
                  <a:close/>
                  <a:moveTo>
                    <a:pt x="5186" y="1"/>
                  </a:moveTo>
                  <a:cubicBezTo>
                    <a:pt x="5144" y="1"/>
                    <a:pt x="5103" y="13"/>
                    <a:pt x="5073" y="36"/>
                  </a:cubicBezTo>
                  <a:lnTo>
                    <a:pt x="3442" y="1679"/>
                  </a:lnTo>
                  <a:lnTo>
                    <a:pt x="870" y="1679"/>
                  </a:lnTo>
                  <a:cubicBezTo>
                    <a:pt x="775" y="1679"/>
                    <a:pt x="703" y="1751"/>
                    <a:pt x="703" y="1846"/>
                  </a:cubicBezTo>
                  <a:lnTo>
                    <a:pt x="703" y="4501"/>
                  </a:lnTo>
                  <a:lnTo>
                    <a:pt x="168" y="4501"/>
                  </a:lnTo>
                  <a:cubicBezTo>
                    <a:pt x="72" y="4501"/>
                    <a:pt x="1" y="4585"/>
                    <a:pt x="1" y="4668"/>
                  </a:cubicBezTo>
                  <a:lnTo>
                    <a:pt x="1" y="10788"/>
                  </a:lnTo>
                  <a:cubicBezTo>
                    <a:pt x="1" y="10883"/>
                    <a:pt x="72" y="10954"/>
                    <a:pt x="168" y="10954"/>
                  </a:cubicBezTo>
                  <a:lnTo>
                    <a:pt x="1846" y="10954"/>
                  </a:lnTo>
                  <a:cubicBezTo>
                    <a:pt x="1942" y="10954"/>
                    <a:pt x="2013" y="10883"/>
                    <a:pt x="2013" y="10788"/>
                  </a:cubicBezTo>
                  <a:cubicBezTo>
                    <a:pt x="2013" y="10704"/>
                    <a:pt x="1942" y="10621"/>
                    <a:pt x="1846" y="10621"/>
                  </a:cubicBezTo>
                  <a:lnTo>
                    <a:pt x="334" y="10621"/>
                  </a:lnTo>
                  <a:lnTo>
                    <a:pt x="334" y="4989"/>
                  </a:lnTo>
                  <a:lnTo>
                    <a:pt x="1084" y="5537"/>
                  </a:lnTo>
                  <a:cubicBezTo>
                    <a:pt x="1115" y="5554"/>
                    <a:pt x="1147" y="5562"/>
                    <a:pt x="1178" y="5562"/>
                  </a:cubicBezTo>
                  <a:cubicBezTo>
                    <a:pt x="1231" y="5562"/>
                    <a:pt x="1280" y="5539"/>
                    <a:pt x="1311" y="5501"/>
                  </a:cubicBezTo>
                  <a:cubicBezTo>
                    <a:pt x="1358" y="5430"/>
                    <a:pt x="1346" y="5323"/>
                    <a:pt x="1275" y="5287"/>
                  </a:cubicBezTo>
                  <a:lnTo>
                    <a:pt x="1049" y="5096"/>
                  </a:lnTo>
                  <a:lnTo>
                    <a:pt x="1049" y="4692"/>
                  </a:lnTo>
                  <a:lnTo>
                    <a:pt x="1049" y="4668"/>
                  </a:lnTo>
                  <a:lnTo>
                    <a:pt x="1049" y="4656"/>
                  </a:lnTo>
                  <a:lnTo>
                    <a:pt x="1049" y="2013"/>
                  </a:lnTo>
                  <a:lnTo>
                    <a:pt x="9169" y="2013"/>
                  </a:lnTo>
                  <a:lnTo>
                    <a:pt x="9169" y="2620"/>
                  </a:lnTo>
                  <a:cubicBezTo>
                    <a:pt x="9169" y="2703"/>
                    <a:pt x="9240" y="2787"/>
                    <a:pt x="9335" y="2787"/>
                  </a:cubicBezTo>
                  <a:cubicBezTo>
                    <a:pt x="9419" y="2787"/>
                    <a:pt x="9490" y="2703"/>
                    <a:pt x="9490" y="2620"/>
                  </a:cubicBezTo>
                  <a:lnTo>
                    <a:pt x="9490" y="1846"/>
                  </a:lnTo>
                  <a:cubicBezTo>
                    <a:pt x="9466" y="1751"/>
                    <a:pt x="9395" y="1679"/>
                    <a:pt x="9300" y="1679"/>
                  </a:cubicBezTo>
                  <a:lnTo>
                    <a:pt x="6930" y="1679"/>
                  </a:lnTo>
                  <a:lnTo>
                    <a:pt x="5299" y="36"/>
                  </a:lnTo>
                  <a:cubicBezTo>
                    <a:pt x="5269" y="13"/>
                    <a:pt x="5228" y="1"/>
                    <a:pt x="5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38"/>
            <p:cNvSpPr/>
            <p:nvPr/>
          </p:nvSpPr>
          <p:spPr>
            <a:xfrm>
              <a:off x="6954883" y="3306382"/>
              <a:ext cx="42012" cy="41980"/>
            </a:xfrm>
            <a:custGeom>
              <a:rect b="b" l="l" r="r" t="t"/>
              <a:pathLst>
                <a:path extrusionOk="0" h="1322" w="1323">
                  <a:moveTo>
                    <a:pt x="1001" y="322"/>
                  </a:moveTo>
                  <a:lnTo>
                    <a:pt x="1001" y="988"/>
                  </a:lnTo>
                  <a:lnTo>
                    <a:pt x="322" y="988"/>
                  </a:lnTo>
                  <a:lnTo>
                    <a:pt x="322" y="322"/>
                  </a:lnTo>
                  <a:close/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1155"/>
                  </a:lnTo>
                  <a:cubicBezTo>
                    <a:pt x="1" y="1250"/>
                    <a:pt x="72" y="1322"/>
                    <a:pt x="167" y="1322"/>
                  </a:cubicBezTo>
                  <a:lnTo>
                    <a:pt x="1155" y="1322"/>
                  </a:lnTo>
                  <a:cubicBezTo>
                    <a:pt x="1251" y="1322"/>
                    <a:pt x="1322" y="1250"/>
                    <a:pt x="1322" y="1155"/>
                  </a:cubicBezTo>
                  <a:lnTo>
                    <a:pt x="1322" y="155"/>
                  </a:lnTo>
                  <a:cubicBezTo>
                    <a:pt x="1310" y="72"/>
                    <a:pt x="1239" y="0"/>
                    <a:pt x="1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38"/>
            <p:cNvSpPr/>
            <p:nvPr/>
          </p:nvSpPr>
          <p:spPr>
            <a:xfrm>
              <a:off x="7013122" y="3306382"/>
              <a:ext cx="32168" cy="10225"/>
            </a:xfrm>
            <a:custGeom>
              <a:rect b="b" l="l" r="r" t="t"/>
              <a:pathLst>
                <a:path extrusionOk="0" h="322" w="1013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845" y="322"/>
                  </a:lnTo>
                  <a:cubicBezTo>
                    <a:pt x="929" y="322"/>
                    <a:pt x="1012" y="250"/>
                    <a:pt x="1012" y="155"/>
                  </a:cubicBezTo>
                  <a:cubicBezTo>
                    <a:pt x="1012" y="72"/>
                    <a:pt x="929" y="0"/>
                    <a:pt x="8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38"/>
            <p:cNvSpPr/>
            <p:nvPr/>
          </p:nvSpPr>
          <p:spPr>
            <a:xfrm>
              <a:off x="7013471" y="3333596"/>
              <a:ext cx="105903" cy="10606"/>
            </a:xfrm>
            <a:custGeom>
              <a:rect b="b" l="l" r="r" t="t"/>
              <a:pathLst>
                <a:path extrusionOk="0" h="334" w="3335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8" y="334"/>
                  </a:cubicBezTo>
                  <a:lnTo>
                    <a:pt x="3168" y="334"/>
                  </a:lnTo>
                  <a:cubicBezTo>
                    <a:pt x="3251" y="334"/>
                    <a:pt x="3335" y="250"/>
                    <a:pt x="3335" y="167"/>
                  </a:cubicBezTo>
                  <a:cubicBezTo>
                    <a:pt x="3335" y="60"/>
                    <a:pt x="3263" y="0"/>
                    <a:pt x="3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38"/>
            <p:cNvSpPr/>
            <p:nvPr/>
          </p:nvSpPr>
          <p:spPr>
            <a:xfrm>
              <a:off x="6966982" y="3375576"/>
              <a:ext cx="63923" cy="10606"/>
            </a:xfrm>
            <a:custGeom>
              <a:rect b="b" l="l" r="r" t="t"/>
              <a:pathLst>
                <a:path extrusionOk="0" h="334" w="2013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cubicBezTo>
                    <a:pt x="1" y="262"/>
                    <a:pt x="84" y="333"/>
                    <a:pt x="167" y="333"/>
                  </a:cubicBezTo>
                  <a:lnTo>
                    <a:pt x="1846" y="333"/>
                  </a:lnTo>
                  <a:cubicBezTo>
                    <a:pt x="1941" y="333"/>
                    <a:pt x="2013" y="262"/>
                    <a:pt x="2013" y="167"/>
                  </a:cubicBezTo>
                  <a:cubicBezTo>
                    <a:pt x="2013" y="71"/>
                    <a:pt x="1941" y="0"/>
                    <a:pt x="1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38"/>
            <p:cNvSpPr/>
            <p:nvPr/>
          </p:nvSpPr>
          <p:spPr>
            <a:xfrm>
              <a:off x="6928781" y="3524157"/>
              <a:ext cx="52237" cy="10225"/>
            </a:xfrm>
            <a:custGeom>
              <a:rect b="b" l="l" r="r" t="t"/>
              <a:pathLst>
                <a:path extrusionOk="0" h="322" w="1645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1477" y="322"/>
                  </a:lnTo>
                  <a:cubicBezTo>
                    <a:pt x="1561" y="322"/>
                    <a:pt x="1644" y="250"/>
                    <a:pt x="1644" y="167"/>
                  </a:cubicBezTo>
                  <a:cubicBezTo>
                    <a:pt x="1644" y="72"/>
                    <a:pt x="1561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38"/>
            <p:cNvSpPr/>
            <p:nvPr/>
          </p:nvSpPr>
          <p:spPr>
            <a:xfrm>
              <a:off x="6945420" y="3314701"/>
              <a:ext cx="274141" cy="248800"/>
            </a:xfrm>
            <a:custGeom>
              <a:rect b="b" l="l" r="r" t="t"/>
              <a:pathLst>
                <a:path extrusionOk="0" h="7835" w="8633">
                  <a:moveTo>
                    <a:pt x="5835" y="3274"/>
                  </a:moveTo>
                  <a:lnTo>
                    <a:pt x="5323" y="3632"/>
                  </a:lnTo>
                  <a:lnTo>
                    <a:pt x="1787" y="3632"/>
                  </a:lnTo>
                  <a:lnTo>
                    <a:pt x="1275" y="3274"/>
                  </a:lnTo>
                  <a:close/>
                  <a:moveTo>
                    <a:pt x="4882" y="3965"/>
                  </a:moveTo>
                  <a:lnTo>
                    <a:pt x="4370" y="4322"/>
                  </a:lnTo>
                  <a:lnTo>
                    <a:pt x="2739" y="4322"/>
                  </a:lnTo>
                  <a:lnTo>
                    <a:pt x="2227" y="3965"/>
                  </a:lnTo>
                  <a:close/>
                  <a:moveTo>
                    <a:pt x="3930" y="4632"/>
                  </a:moveTo>
                  <a:lnTo>
                    <a:pt x="3561" y="4894"/>
                  </a:lnTo>
                  <a:lnTo>
                    <a:pt x="3180" y="4632"/>
                  </a:lnTo>
                  <a:close/>
                  <a:moveTo>
                    <a:pt x="7752" y="0"/>
                  </a:moveTo>
                  <a:cubicBezTo>
                    <a:pt x="7668" y="0"/>
                    <a:pt x="7585" y="72"/>
                    <a:pt x="7585" y="167"/>
                  </a:cubicBezTo>
                  <a:lnTo>
                    <a:pt x="7585" y="1560"/>
                  </a:lnTo>
                  <a:lnTo>
                    <a:pt x="7585" y="1977"/>
                  </a:lnTo>
                  <a:lnTo>
                    <a:pt x="6252" y="2929"/>
                  </a:lnTo>
                  <a:lnTo>
                    <a:pt x="799" y="2929"/>
                  </a:lnTo>
                  <a:lnTo>
                    <a:pt x="263" y="2548"/>
                  </a:lnTo>
                  <a:cubicBezTo>
                    <a:pt x="233" y="2528"/>
                    <a:pt x="197" y="2519"/>
                    <a:pt x="162" y="2519"/>
                  </a:cubicBezTo>
                  <a:cubicBezTo>
                    <a:pt x="114" y="2519"/>
                    <a:pt x="69" y="2537"/>
                    <a:pt x="48" y="2572"/>
                  </a:cubicBezTo>
                  <a:cubicBezTo>
                    <a:pt x="1" y="2643"/>
                    <a:pt x="13" y="2750"/>
                    <a:pt x="72" y="2798"/>
                  </a:cubicBezTo>
                  <a:lnTo>
                    <a:pt x="3442" y="5215"/>
                  </a:lnTo>
                  <a:cubicBezTo>
                    <a:pt x="3472" y="5233"/>
                    <a:pt x="3504" y="5242"/>
                    <a:pt x="3537" y="5242"/>
                  </a:cubicBezTo>
                  <a:cubicBezTo>
                    <a:pt x="3570" y="5242"/>
                    <a:pt x="3602" y="5233"/>
                    <a:pt x="3632" y="5215"/>
                  </a:cubicBezTo>
                  <a:lnTo>
                    <a:pt x="8300" y="1858"/>
                  </a:lnTo>
                  <a:lnTo>
                    <a:pt x="8300" y="7501"/>
                  </a:lnTo>
                  <a:lnTo>
                    <a:pt x="941" y="7501"/>
                  </a:lnTo>
                  <a:cubicBezTo>
                    <a:pt x="846" y="7501"/>
                    <a:pt x="775" y="7572"/>
                    <a:pt x="775" y="7668"/>
                  </a:cubicBezTo>
                  <a:cubicBezTo>
                    <a:pt x="775" y="7751"/>
                    <a:pt x="846" y="7834"/>
                    <a:pt x="941" y="7834"/>
                  </a:cubicBezTo>
                  <a:lnTo>
                    <a:pt x="8454" y="7834"/>
                  </a:lnTo>
                  <a:cubicBezTo>
                    <a:pt x="8538" y="7834"/>
                    <a:pt x="8621" y="7751"/>
                    <a:pt x="8621" y="7668"/>
                  </a:cubicBezTo>
                  <a:lnTo>
                    <a:pt x="8621" y="1548"/>
                  </a:lnTo>
                  <a:cubicBezTo>
                    <a:pt x="8625" y="1552"/>
                    <a:pt x="8628" y="1553"/>
                    <a:pt x="8629" y="1553"/>
                  </a:cubicBezTo>
                  <a:cubicBezTo>
                    <a:pt x="8633" y="1553"/>
                    <a:pt x="8633" y="1548"/>
                    <a:pt x="8633" y="1548"/>
                  </a:cubicBezTo>
                  <a:cubicBezTo>
                    <a:pt x="8621" y="1477"/>
                    <a:pt x="8561" y="1417"/>
                    <a:pt x="8466" y="1417"/>
                  </a:cubicBezTo>
                  <a:lnTo>
                    <a:pt x="7919" y="1417"/>
                  </a:lnTo>
                  <a:lnTo>
                    <a:pt x="7919" y="167"/>
                  </a:lnTo>
                  <a:cubicBezTo>
                    <a:pt x="7919" y="72"/>
                    <a:pt x="7847" y="0"/>
                    <a:pt x="775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1" name="Google Shape;471;p38"/>
          <p:cNvSpPr txBox="1"/>
          <p:nvPr/>
        </p:nvSpPr>
        <p:spPr>
          <a:xfrm>
            <a:off x="1121025" y="2215188"/>
            <a:ext cx="2003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Montserrat"/>
                <a:ea typeface="Montserrat"/>
                <a:cs typeface="Montserrat"/>
                <a:sym typeface="Montserrat"/>
              </a:rPr>
              <a:t>drishti.chulani@gmail.com</a:t>
            </a:r>
            <a:endParaRPr b="1"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2" name="Google Shape;472;p38"/>
          <p:cNvSpPr txBox="1"/>
          <p:nvPr/>
        </p:nvSpPr>
        <p:spPr>
          <a:xfrm>
            <a:off x="5896075" y="1784175"/>
            <a:ext cx="2003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Montserrat"/>
                <a:ea typeface="Montserrat"/>
                <a:cs typeface="Montserrat"/>
                <a:sym typeface="Montserrat"/>
              </a:rPr>
              <a:t>JILL MORAKHIYA</a:t>
            </a:r>
            <a:endParaRPr b="1"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73" name="Google Shape;473;p38"/>
          <p:cNvGrpSpPr/>
          <p:nvPr/>
        </p:nvGrpSpPr>
        <p:grpSpPr>
          <a:xfrm>
            <a:off x="5725569" y="2103107"/>
            <a:ext cx="322917" cy="347876"/>
            <a:chOff x="6896644" y="3216007"/>
            <a:chExt cx="322917" cy="347876"/>
          </a:xfrm>
        </p:grpSpPr>
        <p:sp>
          <p:nvSpPr>
            <p:cNvPr id="474" name="Google Shape;474;p38"/>
            <p:cNvSpPr/>
            <p:nvPr/>
          </p:nvSpPr>
          <p:spPr>
            <a:xfrm>
              <a:off x="6896644" y="3216007"/>
              <a:ext cx="301387" cy="347876"/>
            </a:xfrm>
            <a:custGeom>
              <a:rect b="b" l="l" r="r" t="t"/>
              <a:pathLst>
                <a:path extrusionOk="0" h="10955" w="9491">
                  <a:moveTo>
                    <a:pt x="5192" y="382"/>
                  </a:moveTo>
                  <a:lnTo>
                    <a:pt x="6490" y="1679"/>
                  </a:lnTo>
                  <a:lnTo>
                    <a:pt x="3906" y="1679"/>
                  </a:lnTo>
                  <a:lnTo>
                    <a:pt x="5192" y="382"/>
                  </a:lnTo>
                  <a:close/>
                  <a:moveTo>
                    <a:pt x="5186" y="1"/>
                  </a:moveTo>
                  <a:cubicBezTo>
                    <a:pt x="5144" y="1"/>
                    <a:pt x="5103" y="13"/>
                    <a:pt x="5073" y="36"/>
                  </a:cubicBezTo>
                  <a:lnTo>
                    <a:pt x="3442" y="1679"/>
                  </a:lnTo>
                  <a:lnTo>
                    <a:pt x="870" y="1679"/>
                  </a:lnTo>
                  <a:cubicBezTo>
                    <a:pt x="775" y="1679"/>
                    <a:pt x="703" y="1751"/>
                    <a:pt x="703" y="1846"/>
                  </a:cubicBezTo>
                  <a:lnTo>
                    <a:pt x="703" y="4501"/>
                  </a:lnTo>
                  <a:lnTo>
                    <a:pt x="168" y="4501"/>
                  </a:lnTo>
                  <a:cubicBezTo>
                    <a:pt x="72" y="4501"/>
                    <a:pt x="1" y="4585"/>
                    <a:pt x="1" y="4668"/>
                  </a:cubicBezTo>
                  <a:lnTo>
                    <a:pt x="1" y="10788"/>
                  </a:lnTo>
                  <a:cubicBezTo>
                    <a:pt x="1" y="10883"/>
                    <a:pt x="72" y="10954"/>
                    <a:pt x="168" y="10954"/>
                  </a:cubicBezTo>
                  <a:lnTo>
                    <a:pt x="1846" y="10954"/>
                  </a:lnTo>
                  <a:cubicBezTo>
                    <a:pt x="1942" y="10954"/>
                    <a:pt x="2013" y="10883"/>
                    <a:pt x="2013" y="10788"/>
                  </a:cubicBezTo>
                  <a:cubicBezTo>
                    <a:pt x="2013" y="10704"/>
                    <a:pt x="1942" y="10621"/>
                    <a:pt x="1846" y="10621"/>
                  </a:cubicBezTo>
                  <a:lnTo>
                    <a:pt x="334" y="10621"/>
                  </a:lnTo>
                  <a:lnTo>
                    <a:pt x="334" y="4989"/>
                  </a:lnTo>
                  <a:lnTo>
                    <a:pt x="1084" y="5537"/>
                  </a:lnTo>
                  <a:cubicBezTo>
                    <a:pt x="1115" y="5554"/>
                    <a:pt x="1147" y="5562"/>
                    <a:pt x="1178" y="5562"/>
                  </a:cubicBezTo>
                  <a:cubicBezTo>
                    <a:pt x="1231" y="5562"/>
                    <a:pt x="1280" y="5539"/>
                    <a:pt x="1311" y="5501"/>
                  </a:cubicBezTo>
                  <a:cubicBezTo>
                    <a:pt x="1358" y="5430"/>
                    <a:pt x="1346" y="5323"/>
                    <a:pt x="1275" y="5287"/>
                  </a:cubicBezTo>
                  <a:lnTo>
                    <a:pt x="1049" y="5096"/>
                  </a:lnTo>
                  <a:lnTo>
                    <a:pt x="1049" y="4692"/>
                  </a:lnTo>
                  <a:lnTo>
                    <a:pt x="1049" y="4668"/>
                  </a:lnTo>
                  <a:lnTo>
                    <a:pt x="1049" y="4656"/>
                  </a:lnTo>
                  <a:lnTo>
                    <a:pt x="1049" y="2013"/>
                  </a:lnTo>
                  <a:lnTo>
                    <a:pt x="9169" y="2013"/>
                  </a:lnTo>
                  <a:lnTo>
                    <a:pt x="9169" y="2620"/>
                  </a:lnTo>
                  <a:cubicBezTo>
                    <a:pt x="9169" y="2703"/>
                    <a:pt x="9240" y="2787"/>
                    <a:pt x="9335" y="2787"/>
                  </a:cubicBezTo>
                  <a:cubicBezTo>
                    <a:pt x="9419" y="2787"/>
                    <a:pt x="9490" y="2703"/>
                    <a:pt x="9490" y="2620"/>
                  </a:cubicBezTo>
                  <a:lnTo>
                    <a:pt x="9490" y="1846"/>
                  </a:lnTo>
                  <a:cubicBezTo>
                    <a:pt x="9466" y="1751"/>
                    <a:pt x="9395" y="1679"/>
                    <a:pt x="9300" y="1679"/>
                  </a:cubicBezTo>
                  <a:lnTo>
                    <a:pt x="6930" y="1679"/>
                  </a:lnTo>
                  <a:lnTo>
                    <a:pt x="5299" y="36"/>
                  </a:lnTo>
                  <a:cubicBezTo>
                    <a:pt x="5269" y="13"/>
                    <a:pt x="5228" y="1"/>
                    <a:pt x="5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38"/>
            <p:cNvSpPr/>
            <p:nvPr/>
          </p:nvSpPr>
          <p:spPr>
            <a:xfrm>
              <a:off x="6954883" y="3306382"/>
              <a:ext cx="42012" cy="41980"/>
            </a:xfrm>
            <a:custGeom>
              <a:rect b="b" l="l" r="r" t="t"/>
              <a:pathLst>
                <a:path extrusionOk="0" h="1322" w="1323">
                  <a:moveTo>
                    <a:pt x="1001" y="322"/>
                  </a:moveTo>
                  <a:lnTo>
                    <a:pt x="1001" y="988"/>
                  </a:lnTo>
                  <a:lnTo>
                    <a:pt x="322" y="988"/>
                  </a:lnTo>
                  <a:lnTo>
                    <a:pt x="322" y="322"/>
                  </a:lnTo>
                  <a:close/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1155"/>
                  </a:lnTo>
                  <a:cubicBezTo>
                    <a:pt x="1" y="1250"/>
                    <a:pt x="72" y="1322"/>
                    <a:pt x="167" y="1322"/>
                  </a:cubicBezTo>
                  <a:lnTo>
                    <a:pt x="1155" y="1322"/>
                  </a:lnTo>
                  <a:cubicBezTo>
                    <a:pt x="1251" y="1322"/>
                    <a:pt x="1322" y="1250"/>
                    <a:pt x="1322" y="1155"/>
                  </a:cubicBezTo>
                  <a:lnTo>
                    <a:pt x="1322" y="155"/>
                  </a:lnTo>
                  <a:cubicBezTo>
                    <a:pt x="1310" y="72"/>
                    <a:pt x="1239" y="0"/>
                    <a:pt x="1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38"/>
            <p:cNvSpPr/>
            <p:nvPr/>
          </p:nvSpPr>
          <p:spPr>
            <a:xfrm>
              <a:off x="7013122" y="3306382"/>
              <a:ext cx="32168" cy="10225"/>
            </a:xfrm>
            <a:custGeom>
              <a:rect b="b" l="l" r="r" t="t"/>
              <a:pathLst>
                <a:path extrusionOk="0" h="322" w="1013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845" y="322"/>
                  </a:lnTo>
                  <a:cubicBezTo>
                    <a:pt x="929" y="322"/>
                    <a:pt x="1012" y="250"/>
                    <a:pt x="1012" y="155"/>
                  </a:cubicBezTo>
                  <a:cubicBezTo>
                    <a:pt x="1012" y="72"/>
                    <a:pt x="929" y="0"/>
                    <a:pt x="8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38"/>
            <p:cNvSpPr/>
            <p:nvPr/>
          </p:nvSpPr>
          <p:spPr>
            <a:xfrm>
              <a:off x="7013471" y="3333596"/>
              <a:ext cx="105903" cy="10606"/>
            </a:xfrm>
            <a:custGeom>
              <a:rect b="b" l="l" r="r" t="t"/>
              <a:pathLst>
                <a:path extrusionOk="0" h="334" w="3335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8" y="334"/>
                  </a:cubicBezTo>
                  <a:lnTo>
                    <a:pt x="3168" y="334"/>
                  </a:lnTo>
                  <a:cubicBezTo>
                    <a:pt x="3251" y="334"/>
                    <a:pt x="3335" y="250"/>
                    <a:pt x="3335" y="167"/>
                  </a:cubicBezTo>
                  <a:cubicBezTo>
                    <a:pt x="3335" y="60"/>
                    <a:pt x="3263" y="0"/>
                    <a:pt x="3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38"/>
            <p:cNvSpPr/>
            <p:nvPr/>
          </p:nvSpPr>
          <p:spPr>
            <a:xfrm>
              <a:off x="6966982" y="3375576"/>
              <a:ext cx="63923" cy="10606"/>
            </a:xfrm>
            <a:custGeom>
              <a:rect b="b" l="l" r="r" t="t"/>
              <a:pathLst>
                <a:path extrusionOk="0" h="334" w="2013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cubicBezTo>
                    <a:pt x="1" y="262"/>
                    <a:pt x="84" y="333"/>
                    <a:pt x="167" y="333"/>
                  </a:cubicBezTo>
                  <a:lnTo>
                    <a:pt x="1846" y="333"/>
                  </a:lnTo>
                  <a:cubicBezTo>
                    <a:pt x="1941" y="333"/>
                    <a:pt x="2013" y="262"/>
                    <a:pt x="2013" y="167"/>
                  </a:cubicBezTo>
                  <a:cubicBezTo>
                    <a:pt x="2013" y="71"/>
                    <a:pt x="1941" y="0"/>
                    <a:pt x="1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38"/>
            <p:cNvSpPr/>
            <p:nvPr/>
          </p:nvSpPr>
          <p:spPr>
            <a:xfrm>
              <a:off x="6928781" y="3524157"/>
              <a:ext cx="52237" cy="10225"/>
            </a:xfrm>
            <a:custGeom>
              <a:rect b="b" l="l" r="r" t="t"/>
              <a:pathLst>
                <a:path extrusionOk="0" h="322" w="1645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1477" y="322"/>
                  </a:lnTo>
                  <a:cubicBezTo>
                    <a:pt x="1561" y="322"/>
                    <a:pt x="1644" y="250"/>
                    <a:pt x="1644" y="167"/>
                  </a:cubicBezTo>
                  <a:cubicBezTo>
                    <a:pt x="1644" y="72"/>
                    <a:pt x="1561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38"/>
            <p:cNvSpPr/>
            <p:nvPr/>
          </p:nvSpPr>
          <p:spPr>
            <a:xfrm>
              <a:off x="6945420" y="3314701"/>
              <a:ext cx="274141" cy="248800"/>
            </a:xfrm>
            <a:custGeom>
              <a:rect b="b" l="l" r="r" t="t"/>
              <a:pathLst>
                <a:path extrusionOk="0" h="7835" w="8633">
                  <a:moveTo>
                    <a:pt x="5835" y="3274"/>
                  </a:moveTo>
                  <a:lnTo>
                    <a:pt x="5323" y="3632"/>
                  </a:lnTo>
                  <a:lnTo>
                    <a:pt x="1787" y="3632"/>
                  </a:lnTo>
                  <a:lnTo>
                    <a:pt x="1275" y="3274"/>
                  </a:lnTo>
                  <a:close/>
                  <a:moveTo>
                    <a:pt x="4882" y="3965"/>
                  </a:moveTo>
                  <a:lnTo>
                    <a:pt x="4370" y="4322"/>
                  </a:lnTo>
                  <a:lnTo>
                    <a:pt x="2739" y="4322"/>
                  </a:lnTo>
                  <a:lnTo>
                    <a:pt x="2227" y="3965"/>
                  </a:lnTo>
                  <a:close/>
                  <a:moveTo>
                    <a:pt x="3930" y="4632"/>
                  </a:moveTo>
                  <a:lnTo>
                    <a:pt x="3561" y="4894"/>
                  </a:lnTo>
                  <a:lnTo>
                    <a:pt x="3180" y="4632"/>
                  </a:lnTo>
                  <a:close/>
                  <a:moveTo>
                    <a:pt x="7752" y="0"/>
                  </a:moveTo>
                  <a:cubicBezTo>
                    <a:pt x="7668" y="0"/>
                    <a:pt x="7585" y="72"/>
                    <a:pt x="7585" y="167"/>
                  </a:cubicBezTo>
                  <a:lnTo>
                    <a:pt x="7585" y="1560"/>
                  </a:lnTo>
                  <a:lnTo>
                    <a:pt x="7585" y="1977"/>
                  </a:lnTo>
                  <a:lnTo>
                    <a:pt x="6252" y="2929"/>
                  </a:lnTo>
                  <a:lnTo>
                    <a:pt x="799" y="2929"/>
                  </a:lnTo>
                  <a:lnTo>
                    <a:pt x="263" y="2548"/>
                  </a:lnTo>
                  <a:cubicBezTo>
                    <a:pt x="233" y="2528"/>
                    <a:pt x="197" y="2519"/>
                    <a:pt x="162" y="2519"/>
                  </a:cubicBezTo>
                  <a:cubicBezTo>
                    <a:pt x="114" y="2519"/>
                    <a:pt x="69" y="2537"/>
                    <a:pt x="48" y="2572"/>
                  </a:cubicBezTo>
                  <a:cubicBezTo>
                    <a:pt x="1" y="2643"/>
                    <a:pt x="13" y="2750"/>
                    <a:pt x="72" y="2798"/>
                  </a:cubicBezTo>
                  <a:lnTo>
                    <a:pt x="3442" y="5215"/>
                  </a:lnTo>
                  <a:cubicBezTo>
                    <a:pt x="3472" y="5233"/>
                    <a:pt x="3504" y="5242"/>
                    <a:pt x="3537" y="5242"/>
                  </a:cubicBezTo>
                  <a:cubicBezTo>
                    <a:pt x="3570" y="5242"/>
                    <a:pt x="3602" y="5233"/>
                    <a:pt x="3632" y="5215"/>
                  </a:cubicBezTo>
                  <a:lnTo>
                    <a:pt x="8300" y="1858"/>
                  </a:lnTo>
                  <a:lnTo>
                    <a:pt x="8300" y="7501"/>
                  </a:lnTo>
                  <a:lnTo>
                    <a:pt x="941" y="7501"/>
                  </a:lnTo>
                  <a:cubicBezTo>
                    <a:pt x="846" y="7501"/>
                    <a:pt x="775" y="7572"/>
                    <a:pt x="775" y="7668"/>
                  </a:cubicBezTo>
                  <a:cubicBezTo>
                    <a:pt x="775" y="7751"/>
                    <a:pt x="846" y="7834"/>
                    <a:pt x="941" y="7834"/>
                  </a:cubicBezTo>
                  <a:lnTo>
                    <a:pt x="8454" y="7834"/>
                  </a:lnTo>
                  <a:cubicBezTo>
                    <a:pt x="8538" y="7834"/>
                    <a:pt x="8621" y="7751"/>
                    <a:pt x="8621" y="7668"/>
                  </a:cubicBezTo>
                  <a:lnTo>
                    <a:pt x="8621" y="1548"/>
                  </a:lnTo>
                  <a:cubicBezTo>
                    <a:pt x="8625" y="1552"/>
                    <a:pt x="8628" y="1553"/>
                    <a:pt x="8629" y="1553"/>
                  </a:cubicBezTo>
                  <a:cubicBezTo>
                    <a:pt x="8633" y="1553"/>
                    <a:pt x="8633" y="1548"/>
                    <a:pt x="8633" y="1548"/>
                  </a:cubicBezTo>
                  <a:cubicBezTo>
                    <a:pt x="8621" y="1477"/>
                    <a:pt x="8561" y="1417"/>
                    <a:pt x="8466" y="1417"/>
                  </a:cubicBezTo>
                  <a:lnTo>
                    <a:pt x="7919" y="1417"/>
                  </a:lnTo>
                  <a:lnTo>
                    <a:pt x="7919" y="167"/>
                  </a:lnTo>
                  <a:cubicBezTo>
                    <a:pt x="7919" y="72"/>
                    <a:pt x="7847" y="0"/>
                    <a:pt x="775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1" name="Google Shape;481;p38"/>
          <p:cNvSpPr txBox="1"/>
          <p:nvPr/>
        </p:nvSpPr>
        <p:spPr>
          <a:xfrm>
            <a:off x="6048475" y="2107675"/>
            <a:ext cx="2079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Montserrat"/>
                <a:ea typeface="Montserrat"/>
                <a:cs typeface="Montserrat"/>
                <a:sym typeface="Montserrat"/>
              </a:rPr>
              <a:t>jillmorakhiya07@gmail.com</a:t>
            </a:r>
            <a:endParaRPr b="1"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2" name="Google Shape;482;p38"/>
          <p:cNvSpPr txBox="1"/>
          <p:nvPr/>
        </p:nvSpPr>
        <p:spPr>
          <a:xfrm>
            <a:off x="1085400" y="2884350"/>
            <a:ext cx="2003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Montserrat"/>
                <a:ea typeface="Montserrat"/>
                <a:cs typeface="Montserrat"/>
                <a:sym typeface="Montserrat"/>
              </a:rPr>
              <a:t>RICHA RANE</a:t>
            </a:r>
            <a:endParaRPr b="1"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83" name="Google Shape;483;p38"/>
          <p:cNvGrpSpPr/>
          <p:nvPr/>
        </p:nvGrpSpPr>
        <p:grpSpPr>
          <a:xfrm>
            <a:off x="762494" y="3209545"/>
            <a:ext cx="322917" cy="347876"/>
            <a:chOff x="6896644" y="3216007"/>
            <a:chExt cx="322917" cy="347876"/>
          </a:xfrm>
        </p:grpSpPr>
        <p:sp>
          <p:nvSpPr>
            <p:cNvPr id="484" name="Google Shape;484;p38"/>
            <p:cNvSpPr/>
            <p:nvPr/>
          </p:nvSpPr>
          <p:spPr>
            <a:xfrm>
              <a:off x="6896644" y="3216007"/>
              <a:ext cx="301387" cy="347876"/>
            </a:xfrm>
            <a:custGeom>
              <a:rect b="b" l="l" r="r" t="t"/>
              <a:pathLst>
                <a:path extrusionOk="0" h="10955" w="9491">
                  <a:moveTo>
                    <a:pt x="5192" y="382"/>
                  </a:moveTo>
                  <a:lnTo>
                    <a:pt x="6490" y="1679"/>
                  </a:lnTo>
                  <a:lnTo>
                    <a:pt x="3906" y="1679"/>
                  </a:lnTo>
                  <a:lnTo>
                    <a:pt x="5192" y="382"/>
                  </a:lnTo>
                  <a:close/>
                  <a:moveTo>
                    <a:pt x="5186" y="1"/>
                  </a:moveTo>
                  <a:cubicBezTo>
                    <a:pt x="5144" y="1"/>
                    <a:pt x="5103" y="13"/>
                    <a:pt x="5073" y="36"/>
                  </a:cubicBezTo>
                  <a:lnTo>
                    <a:pt x="3442" y="1679"/>
                  </a:lnTo>
                  <a:lnTo>
                    <a:pt x="870" y="1679"/>
                  </a:lnTo>
                  <a:cubicBezTo>
                    <a:pt x="775" y="1679"/>
                    <a:pt x="703" y="1751"/>
                    <a:pt x="703" y="1846"/>
                  </a:cubicBezTo>
                  <a:lnTo>
                    <a:pt x="703" y="4501"/>
                  </a:lnTo>
                  <a:lnTo>
                    <a:pt x="168" y="4501"/>
                  </a:lnTo>
                  <a:cubicBezTo>
                    <a:pt x="72" y="4501"/>
                    <a:pt x="1" y="4585"/>
                    <a:pt x="1" y="4668"/>
                  </a:cubicBezTo>
                  <a:lnTo>
                    <a:pt x="1" y="10788"/>
                  </a:lnTo>
                  <a:cubicBezTo>
                    <a:pt x="1" y="10883"/>
                    <a:pt x="72" y="10954"/>
                    <a:pt x="168" y="10954"/>
                  </a:cubicBezTo>
                  <a:lnTo>
                    <a:pt x="1846" y="10954"/>
                  </a:lnTo>
                  <a:cubicBezTo>
                    <a:pt x="1942" y="10954"/>
                    <a:pt x="2013" y="10883"/>
                    <a:pt x="2013" y="10788"/>
                  </a:cubicBezTo>
                  <a:cubicBezTo>
                    <a:pt x="2013" y="10704"/>
                    <a:pt x="1942" y="10621"/>
                    <a:pt x="1846" y="10621"/>
                  </a:cubicBezTo>
                  <a:lnTo>
                    <a:pt x="334" y="10621"/>
                  </a:lnTo>
                  <a:lnTo>
                    <a:pt x="334" y="4989"/>
                  </a:lnTo>
                  <a:lnTo>
                    <a:pt x="1084" y="5537"/>
                  </a:lnTo>
                  <a:cubicBezTo>
                    <a:pt x="1115" y="5554"/>
                    <a:pt x="1147" y="5562"/>
                    <a:pt x="1178" y="5562"/>
                  </a:cubicBezTo>
                  <a:cubicBezTo>
                    <a:pt x="1231" y="5562"/>
                    <a:pt x="1280" y="5539"/>
                    <a:pt x="1311" y="5501"/>
                  </a:cubicBezTo>
                  <a:cubicBezTo>
                    <a:pt x="1358" y="5430"/>
                    <a:pt x="1346" y="5323"/>
                    <a:pt x="1275" y="5287"/>
                  </a:cubicBezTo>
                  <a:lnTo>
                    <a:pt x="1049" y="5096"/>
                  </a:lnTo>
                  <a:lnTo>
                    <a:pt x="1049" y="4692"/>
                  </a:lnTo>
                  <a:lnTo>
                    <a:pt x="1049" y="4668"/>
                  </a:lnTo>
                  <a:lnTo>
                    <a:pt x="1049" y="4656"/>
                  </a:lnTo>
                  <a:lnTo>
                    <a:pt x="1049" y="2013"/>
                  </a:lnTo>
                  <a:lnTo>
                    <a:pt x="9169" y="2013"/>
                  </a:lnTo>
                  <a:lnTo>
                    <a:pt x="9169" y="2620"/>
                  </a:lnTo>
                  <a:cubicBezTo>
                    <a:pt x="9169" y="2703"/>
                    <a:pt x="9240" y="2787"/>
                    <a:pt x="9335" y="2787"/>
                  </a:cubicBezTo>
                  <a:cubicBezTo>
                    <a:pt x="9419" y="2787"/>
                    <a:pt x="9490" y="2703"/>
                    <a:pt x="9490" y="2620"/>
                  </a:cubicBezTo>
                  <a:lnTo>
                    <a:pt x="9490" y="1846"/>
                  </a:lnTo>
                  <a:cubicBezTo>
                    <a:pt x="9466" y="1751"/>
                    <a:pt x="9395" y="1679"/>
                    <a:pt x="9300" y="1679"/>
                  </a:cubicBezTo>
                  <a:lnTo>
                    <a:pt x="6930" y="1679"/>
                  </a:lnTo>
                  <a:lnTo>
                    <a:pt x="5299" y="36"/>
                  </a:lnTo>
                  <a:cubicBezTo>
                    <a:pt x="5269" y="13"/>
                    <a:pt x="5228" y="1"/>
                    <a:pt x="5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38"/>
            <p:cNvSpPr/>
            <p:nvPr/>
          </p:nvSpPr>
          <p:spPr>
            <a:xfrm>
              <a:off x="6954883" y="3306382"/>
              <a:ext cx="42012" cy="41980"/>
            </a:xfrm>
            <a:custGeom>
              <a:rect b="b" l="l" r="r" t="t"/>
              <a:pathLst>
                <a:path extrusionOk="0" h="1322" w="1323">
                  <a:moveTo>
                    <a:pt x="1001" y="322"/>
                  </a:moveTo>
                  <a:lnTo>
                    <a:pt x="1001" y="988"/>
                  </a:lnTo>
                  <a:lnTo>
                    <a:pt x="322" y="988"/>
                  </a:lnTo>
                  <a:lnTo>
                    <a:pt x="322" y="322"/>
                  </a:lnTo>
                  <a:close/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1155"/>
                  </a:lnTo>
                  <a:cubicBezTo>
                    <a:pt x="1" y="1250"/>
                    <a:pt x="72" y="1322"/>
                    <a:pt x="167" y="1322"/>
                  </a:cubicBezTo>
                  <a:lnTo>
                    <a:pt x="1155" y="1322"/>
                  </a:lnTo>
                  <a:cubicBezTo>
                    <a:pt x="1251" y="1322"/>
                    <a:pt x="1322" y="1250"/>
                    <a:pt x="1322" y="1155"/>
                  </a:cubicBezTo>
                  <a:lnTo>
                    <a:pt x="1322" y="155"/>
                  </a:lnTo>
                  <a:cubicBezTo>
                    <a:pt x="1310" y="72"/>
                    <a:pt x="1239" y="0"/>
                    <a:pt x="1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38"/>
            <p:cNvSpPr/>
            <p:nvPr/>
          </p:nvSpPr>
          <p:spPr>
            <a:xfrm>
              <a:off x="7013122" y="3306382"/>
              <a:ext cx="32168" cy="10225"/>
            </a:xfrm>
            <a:custGeom>
              <a:rect b="b" l="l" r="r" t="t"/>
              <a:pathLst>
                <a:path extrusionOk="0" h="322" w="1013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845" y="322"/>
                  </a:lnTo>
                  <a:cubicBezTo>
                    <a:pt x="929" y="322"/>
                    <a:pt x="1012" y="250"/>
                    <a:pt x="1012" y="155"/>
                  </a:cubicBezTo>
                  <a:cubicBezTo>
                    <a:pt x="1012" y="72"/>
                    <a:pt x="929" y="0"/>
                    <a:pt x="8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38"/>
            <p:cNvSpPr/>
            <p:nvPr/>
          </p:nvSpPr>
          <p:spPr>
            <a:xfrm>
              <a:off x="7013471" y="3333596"/>
              <a:ext cx="105903" cy="10606"/>
            </a:xfrm>
            <a:custGeom>
              <a:rect b="b" l="l" r="r" t="t"/>
              <a:pathLst>
                <a:path extrusionOk="0" h="334" w="3335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8" y="334"/>
                  </a:cubicBezTo>
                  <a:lnTo>
                    <a:pt x="3168" y="334"/>
                  </a:lnTo>
                  <a:cubicBezTo>
                    <a:pt x="3251" y="334"/>
                    <a:pt x="3335" y="250"/>
                    <a:pt x="3335" y="167"/>
                  </a:cubicBezTo>
                  <a:cubicBezTo>
                    <a:pt x="3335" y="60"/>
                    <a:pt x="3263" y="0"/>
                    <a:pt x="3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38"/>
            <p:cNvSpPr/>
            <p:nvPr/>
          </p:nvSpPr>
          <p:spPr>
            <a:xfrm>
              <a:off x="6966982" y="3375576"/>
              <a:ext cx="63923" cy="10606"/>
            </a:xfrm>
            <a:custGeom>
              <a:rect b="b" l="l" r="r" t="t"/>
              <a:pathLst>
                <a:path extrusionOk="0" h="334" w="2013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cubicBezTo>
                    <a:pt x="1" y="262"/>
                    <a:pt x="84" y="333"/>
                    <a:pt x="167" y="333"/>
                  </a:cubicBezTo>
                  <a:lnTo>
                    <a:pt x="1846" y="333"/>
                  </a:lnTo>
                  <a:cubicBezTo>
                    <a:pt x="1941" y="333"/>
                    <a:pt x="2013" y="262"/>
                    <a:pt x="2013" y="167"/>
                  </a:cubicBezTo>
                  <a:cubicBezTo>
                    <a:pt x="2013" y="71"/>
                    <a:pt x="1941" y="0"/>
                    <a:pt x="1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38"/>
            <p:cNvSpPr/>
            <p:nvPr/>
          </p:nvSpPr>
          <p:spPr>
            <a:xfrm>
              <a:off x="6928781" y="3524157"/>
              <a:ext cx="52237" cy="10225"/>
            </a:xfrm>
            <a:custGeom>
              <a:rect b="b" l="l" r="r" t="t"/>
              <a:pathLst>
                <a:path extrusionOk="0" h="322" w="1645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1477" y="322"/>
                  </a:lnTo>
                  <a:cubicBezTo>
                    <a:pt x="1561" y="322"/>
                    <a:pt x="1644" y="250"/>
                    <a:pt x="1644" y="167"/>
                  </a:cubicBezTo>
                  <a:cubicBezTo>
                    <a:pt x="1644" y="72"/>
                    <a:pt x="1561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38"/>
            <p:cNvSpPr/>
            <p:nvPr/>
          </p:nvSpPr>
          <p:spPr>
            <a:xfrm>
              <a:off x="6945420" y="3314701"/>
              <a:ext cx="274141" cy="248800"/>
            </a:xfrm>
            <a:custGeom>
              <a:rect b="b" l="l" r="r" t="t"/>
              <a:pathLst>
                <a:path extrusionOk="0" h="7835" w="8633">
                  <a:moveTo>
                    <a:pt x="5835" y="3274"/>
                  </a:moveTo>
                  <a:lnTo>
                    <a:pt x="5323" y="3632"/>
                  </a:lnTo>
                  <a:lnTo>
                    <a:pt x="1787" y="3632"/>
                  </a:lnTo>
                  <a:lnTo>
                    <a:pt x="1275" y="3274"/>
                  </a:lnTo>
                  <a:close/>
                  <a:moveTo>
                    <a:pt x="4882" y="3965"/>
                  </a:moveTo>
                  <a:lnTo>
                    <a:pt x="4370" y="4322"/>
                  </a:lnTo>
                  <a:lnTo>
                    <a:pt x="2739" y="4322"/>
                  </a:lnTo>
                  <a:lnTo>
                    <a:pt x="2227" y="3965"/>
                  </a:lnTo>
                  <a:close/>
                  <a:moveTo>
                    <a:pt x="3930" y="4632"/>
                  </a:moveTo>
                  <a:lnTo>
                    <a:pt x="3561" y="4894"/>
                  </a:lnTo>
                  <a:lnTo>
                    <a:pt x="3180" y="4632"/>
                  </a:lnTo>
                  <a:close/>
                  <a:moveTo>
                    <a:pt x="7752" y="0"/>
                  </a:moveTo>
                  <a:cubicBezTo>
                    <a:pt x="7668" y="0"/>
                    <a:pt x="7585" y="72"/>
                    <a:pt x="7585" y="167"/>
                  </a:cubicBezTo>
                  <a:lnTo>
                    <a:pt x="7585" y="1560"/>
                  </a:lnTo>
                  <a:lnTo>
                    <a:pt x="7585" y="1977"/>
                  </a:lnTo>
                  <a:lnTo>
                    <a:pt x="6252" y="2929"/>
                  </a:lnTo>
                  <a:lnTo>
                    <a:pt x="799" y="2929"/>
                  </a:lnTo>
                  <a:lnTo>
                    <a:pt x="263" y="2548"/>
                  </a:lnTo>
                  <a:cubicBezTo>
                    <a:pt x="233" y="2528"/>
                    <a:pt x="197" y="2519"/>
                    <a:pt x="162" y="2519"/>
                  </a:cubicBezTo>
                  <a:cubicBezTo>
                    <a:pt x="114" y="2519"/>
                    <a:pt x="69" y="2537"/>
                    <a:pt x="48" y="2572"/>
                  </a:cubicBezTo>
                  <a:cubicBezTo>
                    <a:pt x="1" y="2643"/>
                    <a:pt x="13" y="2750"/>
                    <a:pt x="72" y="2798"/>
                  </a:cubicBezTo>
                  <a:lnTo>
                    <a:pt x="3442" y="5215"/>
                  </a:lnTo>
                  <a:cubicBezTo>
                    <a:pt x="3472" y="5233"/>
                    <a:pt x="3504" y="5242"/>
                    <a:pt x="3537" y="5242"/>
                  </a:cubicBezTo>
                  <a:cubicBezTo>
                    <a:pt x="3570" y="5242"/>
                    <a:pt x="3602" y="5233"/>
                    <a:pt x="3632" y="5215"/>
                  </a:cubicBezTo>
                  <a:lnTo>
                    <a:pt x="8300" y="1858"/>
                  </a:lnTo>
                  <a:lnTo>
                    <a:pt x="8300" y="7501"/>
                  </a:lnTo>
                  <a:lnTo>
                    <a:pt x="941" y="7501"/>
                  </a:lnTo>
                  <a:cubicBezTo>
                    <a:pt x="846" y="7501"/>
                    <a:pt x="775" y="7572"/>
                    <a:pt x="775" y="7668"/>
                  </a:cubicBezTo>
                  <a:cubicBezTo>
                    <a:pt x="775" y="7751"/>
                    <a:pt x="846" y="7834"/>
                    <a:pt x="941" y="7834"/>
                  </a:cubicBezTo>
                  <a:lnTo>
                    <a:pt x="8454" y="7834"/>
                  </a:lnTo>
                  <a:cubicBezTo>
                    <a:pt x="8538" y="7834"/>
                    <a:pt x="8621" y="7751"/>
                    <a:pt x="8621" y="7668"/>
                  </a:cubicBezTo>
                  <a:lnTo>
                    <a:pt x="8621" y="1548"/>
                  </a:lnTo>
                  <a:cubicBezTo>
                    <a:pt x="8625" y="1552"/>
                    <a:pt x="8628" y="1553"/>
                    <a:pt x="8629" y="1553"/>
                  </a:cubicBezTo>
                  <a:cubicBezTo>
                    <a:pt x="8633" y="1553"/>
                    <a:pt x="8633" y="1548"/>
                    <a:pt x="8633" y="1548"/>
                  </a:cubicBezTo>
                  <a:cubicBezTo>
                    <a:pt x="8621" y="1477"/>
                    <a:pt x="8561" y="1417"/>
                    <a:pt x="8466" y="1417"/>
                  </a:cubicBezTo>
                  <a:lnTo>
                    <a:pt x="7919" y="1417"/>
                  </a:lnTo>
                  <a:lnTo>
                    <a:pt x="7919" y="167"/>
                  </a:lnTo>
                  <a:cubicBezTo>
                    <a:pt x="7919" y="72"/>
                    <a:pt x="7847" y="0"/>
                    <a:pt x="775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1" name="Google Shape;491;p38"/>
          <p:cNvSpPr txBox="1"/>
          <p:nvPr/>
        </p:nvSpPr>
        <p:spPr>
          <a:xfrm>
            <a:off x="1121025" y="3242038"/>
            <a:ext cx="2218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Montserrat"/>
                <a:ea typeface="Montserrat"/>
                <a:cs typeface="Montserrat"/>
                <a:sym typeface="Montserrat"/>
              </a:rPr>
              <a:t>myself.richa.rane@gmail.com </a:t>
            </a:r>
            <a:endParaRPr b="1"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2" name="Google Shape;492;p38"/>
          <p:cNvSpPr txBox="1"/>
          <p:nvPr/>
        </p:nvSpPr>
        <p:spPr>
          <a:xfrm>
            <a:off x="6124675" y="3392925"/>
            <a:ext cx="2003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Montserrat"/>
                <a:ea typeface="Montserrat"/>
                <a:cs typeface="Montserrat"/>
                <a:sym typeface="Montserrat"/>
              </a:rPr>
              <a:t>salonibera27@gmail.com</a:t>
            </a:r>
            <a:endParaRPr b="1"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93" name="Google Shape;493;p38"/>
          <p:cNvGrpSpPr/>
          <p:nvPr/>
        </p:nvGrpSpPr>
        <p:grpSpPr>
          <a:xfrm>
            <a:off x="5801769" y="3388345"/>
            <a:ext cx="322917" cy="347876"/>
            <a:chOff x="6896644" y="3216007"/>
            <a:chExt cx="322917" cy="347876"/>
          </a:xfrm>
        </p:grpSpPr>
        <p:sp>
          <p:nvSpPr>
            <p:cNvPr id="494" name="Google Shape;494;p38"/>
            <p:cNvSpPr/>
            <p:nvPr/>
          </p:nvSpPr>
          <p:spPr>
            <a:xfrm>
              <a:off x="6896644" y="3216007"/>
              <a:ext cx="301387" cy="347876"/>
            </a:xfrm>
            <a:custGeom>
              <a:rect b="b" l="l" r="r" t="t"/>
              <a:pathLst>
                <a:path extrusionOk="0" h="10955" w="9491">
                  <a:moveTo>
                    <a:pt x="5192" y="382"/>
                  </a:moveTo>
                  <a:lnTo>
                    <a:pt x="6490" y="1679"/>
                  </a:lnTo>
                  <a:lnTo>
                    <a:pt x="3906" y="1679"/>
                  </a:lnTo>
                  <a:lnTo>
                    <a:pt x="5192" y="382"/>
                  </a:lnTo>
                  <a:close/>
                  <a:moveTo>
                    <a:pt x="5186" y="1"/>
                  </a:moveTo>
                  <a:cubicBezTo>
                    <a:pt x="5144" y="1"/>
                    <a:pt x="5103" y="13"/>
                    <a:pt x="5073" y="36"/>
                  </a:cubicBezTo>
                  <a:lnTo>
                    <a:pt x="3442" y="1679"/>
                  </a:lnTo>
                  <a:lnTo>
                    <a:pt x="870" y="1679"/>
                  </a:lnTo>
                  <a:cubicBezTo>
                    <a:pt x="775" y="1679"/>
                    <a:pt x="703" y="1751"/>
                    <a:pt x="703" y="1846"/>
                  </a:cubicBezTo>
                  <a:lnTo>
                    <a:pt x="703" y="4501"/>
                  </a:lnTo>
                  <a:lnTo>
                    <a:pt x="168" y="4501"/>
                  </a:lnTo>
                  <a:cubicBezTo>
                    <a:pt x="72" y="4501"/>
                    <a:pt x="1" y="4585"/>
                    <a:pt x="1" y="4668"/>
                  </a:cubicBezTo>
                  <a:lnTo>
                    <a:pt x="1" y="10788"/>
                  </a:lnTo>
                  <a:cubicBezTo>
                    <a:pt x="1" y="10883"/>
                    <a:pt x="72" y="10954"/>
                    <a:pt x="168" y="10954"/>
                  </a:cubicBezTo>
                  <a:lnTo>
                    <a:pt x="1846" y="10954"/>
                  </a:lnTo>
                  <a:cubicBezTo>
                    <a:pt x="1942" y="10954"/>
                    <a:pt x="2013" y="10883"/>
                    <a:pt x="2013" y="10788"/>
                  </a:cubicBezTo>
                  <a:cubicBezTo>
                    <a:pt x="2013" y="10704"/>
                    <a:pt x="1942" y="10621"/>
                    <a:pt x="1846" y="10621"/>
                  </a:cubicBezTo>
                  <a:lnTo>
                    <a:pt x="334" y="10621"/>
                  </a:lnTo>
                  <a:lnTo>
                    <a:pt x="334" y="4989"/>
                  </a:lnTo>
                  <a:lnTo>
                    <a:pt x="1084" y="5537"/>
                  </a:lnTo>
                  <a:cubicBezTo>
                    <a:pt x="1115" y="5554"/>
                    <a:pt x="1147" y="5562"/>
                    <a:pt x="1178" y="5562"/>
                  </a:cubicBezTo>
                  <a:cubicBezTo>
                    <a:pt x="1231" y="5562"/>
                    <a:pt x="1280" y="5539"/>
                    <a:pt x="1311" y="5501"/>
                  </a:cubicBezTo>
                  <a:cubicBezTo>
                    <a:pt x="1358" y="5430"/>
                    <a:pt x="1346" y="5323"/>
                    <a:pt x="1275" y="5287"/>
                  </a:cubicBezTo>
                  <a:lnTo>
                    <a:pt x="1049" y="5096"/>
                  </a:lnTo>
                  <a:lnTo>
                    <a:pt x="1049" y="4692"/>
                  </a:lnTo>
                  <a:lnTo>
                    <a:pt x="1049" y="4668"/>
                  </a:lnTo>
                  <a:lnTo>
                    <a:pt x="1049" y="4656"/>
                  </a:lnTo>
                  <a:lnTo>
                    <a:pt x="1049" y="2013"/>
                  </a:lnTo>
                  <a:lnTo>
                    <a:pt x="9169" y="2013"/>
                  </a:lnTo>
                  <a:lnTo>
                    <a:pt x="9169" y="2620"/>
                  </a:lnTo>
                  <a:cubicBezTo>
                    <a:pt x="9169" y="2703"/>
                    <a:pt x="9240" y="2787"/>
                    <a:pt x="9335" y="2787"/>
                  </a:cubicBezTo>
                  <a:cubicBezTo>
                    <a:pt x="9419" y="2787"/>
                    <a:pt x="9490" y="2703"/>
                    <a:pt x="9490" y="2620"/>
                  </a:cubicBezTo>
                  <a:lnTo>
                    <a:pt x="9490" y="1846"/>
                  </a:lnTo>
                  <a:cubicBezTo>
                    <a:pt x="9466" y="1751"/>
                    <a:pt x="9395" y="1679"/>
                    <a:pt x="9300" y="1679"/>
                  </a:cubicBezTo>
                  <a:lnTo>
                    <a:pt x="6930" y="1679"/>
                  </a:lnTo>
                  <a:lnTo>
                    <a:pt x="5299" y="36"/>
                  </a:lnTo>
                  <a:cubicBezTo>
                    <a:pt x="5269" y="13"/>
                    <a:pt x="5228" y="1"/>
                    <a:pt x="5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38"/>
            <p:cNvSpPr/>
            <p:nvPr/>
          </p:nvSpPr>
          <p:spPr>
            <a:xfrm>
              <a:off x="6954883" y="3306382"/>
              <a:ext cx="42012" cy="41980"/>
            </a:xfrm>
            <a:custGeom>
              <a:rect b="b" l="l" r="r" t="t"/>
              <a:pathLst>
                <a:path extrusionOk="0" h="1322" w="1323">
                  <a:moveTo>
                    <a:pt x="1001" y="322"/>
                  </a:moveTo>
                  <a:lnTo>
                    <a:pt x="1001" y="988"/>
                  </a:lnTo>
                  <a:lnTo>
                    <a:pt x="322" y="988"/>
                  </a:lnTo>
                  <a:lnTo>
                    <a:pt x="322" y="322"/>
                  </a:lnTo>
                  <a:close/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1155"/>
                  </a:lnTo>
                  <a:cubicBezTo>
                    <a:pt x="1" y="1250"/>
                    <a:pt x="72" y="1322"/>
                    <a:pt x="167" y="1322"/>
                  </a:cubicBezTo>
                  <a:lnTo>
                    <a:pt x="1155" y="1322"/>
                  </a:lnTo>
                  <a:cubicBezTo>
                    <a:pt x="1251" y="1322"/>
                    <a:pt x="1322" y="1250"/>
                    <a:pt x="1322" y="1155"/>
                  </a:cubicBezTo>
                  <a:lnTo>
                    <a:pt x="1322" y="155"/>
                  </a:lnTo>
                  <a:cubicBezTo>
                    <a:pt x="1310" y="72"/>
                    <a:pt x="1239" y="0"/>
                    <a:pt x="1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38"/>
            <p:cNvSpPr/>
            <p:nvPr/>
          </p:nvSpPr>
          <p:spPr>
            <a:xfrm>
              <a:off x="7013122" y="3306382"/>
              <a:ext cx="32168" cy="10225"/>
            </a:xfrm>
            <a:custGeom>
              <a:rect b="b" l="l" r="r" t="t"/>
              <a:pathLst>
                <a:path extrusionOk="0" h="322" w="1013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845" y="322"/>
                  </a:lnTo>
                  <a:cubicBezTo>
                    <a:pt x="929" y="322"/>
                    <a:pt x="1012" y="250"/>
                    <a:pt x="1012" y="155"/>
                  </a:cubicBezTo>
                  <a:cubicBezTo>
                    <a:pt x="1012" y="72"/>
                    <a:pt x="929" y="0"/>
                    <a:pt x="8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38"/>
            <p:cNvSpPr/>
            <p:nvPr/>
          </p:nvSpPr>
          <p:spPr>
            <a:xfrm>
              <a:off x="7013471" y="3333596"/>
              <a:ext cx="105903" cy="10606"/>
            </a:xfrm>
            <a:custGeom>
              <a:rect b="b" l="l" r="r" t="t"/>
              <a:pathLst>
                <a:path extrusionOk="0" h="334" w="3335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8" y="334"/>
                  </a:cubicBezTo>
                  <a:lnTo>
                    <a:pt x="3168" y="334"/>
                  </a:lnTo>
                  <a:cubicBezTo>
                    <a:pt x="3251" y="334"/>
                    <a:pt x="3335" y="250"/>
                    <a:pt x="3335" y="167"/>
                  </a:cubicBezTo>
                  <a:cubicBezTo>
                    <a:pt x="3335" y="60"/>
                    <a:pt x="3263" y="0"/>
                    <a:pt x="3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38"/>
            <p:cNvSpPr/>
            <p:nvPr/>
          </p:nvSpPr>
          <p:spPr>
            <a:xfrm>
              <a:off x="6966982" y="3375576"/>
              <a:ext cx="63923" cy="10606"/>
            </a:xfrm>
            <a:custGeom>
              <a:rect b="b" l="l" r="r" t="t"/>
              <a:pathLst>
                <a:path extrusionOk="0" h="334" w="2013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cubicBezTo>
                    <a:pt x="1" y="262"/>
                    <a:pt x="84" y="333"/>
                    <a:pt x="167" y="333"/>
                  </a:cubicBezTo>
                  <a:lnTo>
                    <a:pt x="1846" y="333"/>
                  </a:lnTo>
                  <a:cubicBezTo>
                    <a:pt x="1941" y="333"/>
                    <a:pt x="2013" y="262"/>
                    <a:pt x="2013" y="167"/>
                  </a:cubicBezTo>
                  <a:cubicBezTo>
                    <a:pt x="2013" y="71"/>
                    <a:pt x="1941" y="0"/>
                    <a:pt x="1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38"/>
            <p:cNvSpPr/>
            <p:nvPr/>
          </p:nvSpPr>
          <p:spPr>
            <a:xfrm>
              <a:off x="6928781" y="3524157"/>
              <a:ext cx="52237" cy="10225"/>
            </a:xfrm>
            <a:custGeom>
              <a:rect b="b" l="l" r="r" t="t"/>
              <a:pathLst>
                <a:path extrusionOk="0" h="322" w="1645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1477" y="322"/>
                  </a:lnTo>
                  <a:cubicBezTo>
                    <a:pt x="1561" y="322"/>
                    <a:pt x="1644" y="250"/>
                    <a:pt x="1644" y="167"/>
                  </a:cubicBezTo>
                  <a:cubicBezTo>
                    <a:pt x="1644" y="72"/>
                    <a:pt x="1561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38"/>
            <p:cNvSpPr/>
            <p:nvPr/>
          </p:nvSpPr>
          <p:spPr>
            <a:xfrm>
              <a:off x="6945420" y="3314701"/>
              <a:ext cx="274141" cy="248800"/>
            </a:xfrm>
            <a:custGeom>
              <a:rect b="b" l="l" r="r" t="t"/>
              <a:pathLst>
                <a:path extrusionOk="0" h="7835" w="8633">
                  <a:moveTo>
                    <a:pt x="5835" y="3274"/>
                  </a:moveTo>
                  <a:lnTo>
                    <a:pt x="5323" y="3632"/>
                  </a:lnTo>
                  <a:lnTo>
                    <a:pt x="1787" y="3632"/>
                  </a:lnTo>
                  <a:lnTo>
                    <a:pt x="1275" y="3274"/>
                  </a:lnTo>
                  <a:close/>
                  <a:moveTo>
                    <a:pt x="4882" y="3965"/>
                  </a:moveTo>
                  <a:lnTo>
                    <a:pt x="4370" y="4322"/>
                  </a:lnTo>
                  <a:lnTo>
                    <a:pt x="2739" y="4322"/>
                  </a:lnTo>
                  <a:lnTo>
                    <a:pt x="2227" y="3965"/>
                  </a:lnTo>
                  <a:close/>
                  <a:moveTo>
                    <a:pt x="3930" y="4632"/>
                  </a:moveTo>
                  <a:lnTo>
                    <a:pt x="3561" y="4894"/>
                  </a:lnTo>
                  <a:lnTo>
                    <a:pt x="3180" y="4632"/>
                  </a:lnTo>
                  <a:close/>
                  <a:moveTo>
                    <a:pt x="7752" y="0"/>
                  </a:moveTo>
                  <a:cubicBezTo>
                    <a:pt x="7668" y="0"/>
                    <a:pt x="7585" y="72"/>
                    <a:pt x="7585" y="167"/>
                  </a:cubicBezTo>
                  <a:lnTo>
                    <a:pt x="7585" y="1560"/>
                  </a:lnTo>
                  <a:lnTo>
                    <a:pt x="7585" y="1977"/>
                  </a:lnTo>
                  <a:lnTo>
                    <a:pt x="6252" y="2929"/>
                  </a:lnTo>
                  <a:lnTo>
                    <a:pt x="799" y="2929"/>
                  </a:lnTo>
                  <a:lnTo>
                    <a:pt x="263" y="2548"/>
                  </a:lnTo>
                  <a:cubicBezTo>
                    <a:pt x="233" y="2528"/>
                    <a:pt x="197" y="2519"/>
                    <a:pt x="162" y="2519"/>
                  </a:cubicBezTo>
                  <a:cubicBezTo>
                    <a:pt x="114" y="2519"/>
                    <a:pt x="69" y="2537"/>
                    <a:pt x="48" y="2572"/>
                  </a:cubicBezTo>
                  <a:cubicBezTo>
                    <a:pt x="1" y="2643"/>
                    <a:pt x="13" y="2750"/>
                    <a:pt x="72" y="2798"/>
                  </a:cubicBezTo>
                  <a:lnTo>
                    <a:pt x="3442" y="5215"/>
                  </a:lnTo>
                  <a:cubicBezTo>
                    <a:pt x="3472" y="5233"/>
                    <a:pt x="3504" y="5242"/>
                    <a:pt x="3537" y="5242"/>
                  </a:cubicBezTo>
                  <a:cubicBezTo>
                    <a:pt x="3570" y="5242"/>
                    <a:pt x="3602" y="5233"/>
                    <a:pt x="3632" y="5215"/>
                  </a:cubicBezTo>
                  <a:lnTo>
                    <a:pt x="8300" y="1858"/>
                  </a:lnTo>
                  <a:lnTo>
                    <a:pt x="8300" y="7501"/>
                  </a:lnTo>
                  <a:lnTo>
                    <a:pt x="941" y="7501"/>
                  </a:lnTo>
                  <a:cubicBezTo>
                    <a:pt x="846" y="7501"/>
                    <a:pt x="775" y="7572"/>
                    <a:pt x="775" y="7668"/>
                  </a:cubicBezTo>
                  <a:cubicBezTo>
                    <a:pt x="775" y="7751"/>
                    <a:pt x="846" y="7834"/>
                    <a:pt x="941" y="7834"/>
                  </a:cubicBezTo>
                  <a:lnTo>
                    <a:pt x="8454" y="7834"/>
                  </a:lnTo>
                  <a:cubicBezTo>
                    <a:pt x="8538" y="7834"/>
                    <a:pt x="8621" y="7751"/>
                    <a:pt x="8621" y="7668"/>
                  </a:cubicBezTo>
                  <a:lnTo>
                    <a:pt x="8621" y="1548"/>
                  </a:lnTo>
                  <a:cubicBezTo>
                    <a:pt x="8625" y="1552"/>
                    <a:pt x="8628" y="1553"/>
                    <a:pt x="8629" y="1553"/>
                  </a:cubicBezTo>
                  <a:cubicBezTo>
                    <a:pt x="8633" y="1553"/>
                    <a:pt x="8633" y="1548"/>
                    <a:pt x="8633" y="1548"/>
                  </a:cubicBezTo>
                  <a:cubicBezTo>
                    <a:pt x="8621" y="1477"/>
                    <a:pt x="8561" y="1417"/>
                    <a:pt x="8466" y="1417"/>
                  </a:cubicBezTo>
                  <a:lnTo>
                    <a:pt x="7919" y="1417"/>
                  </a:lnTo>
                  <a:lnTo>
                    <a:pt x="7919" y="167"/>
                  </a:lnTo>
                  <a:cubicBezTo>
                    <a:pt x="7919" y="72"/>
                    <a:pt x="7847" y="0"/>
                    <a:pt x="775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1" name="Google Shape;501;p38"/>
          <p:cNvSpPr txBox="1"/>
          <p:nvPr/>
        </p:nvSpPr>
        <p:spPr>
          <a:xfrm>
            <a:off x="6048475" y="3053625"/>
            <a:ext cx="2003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Montserrat"/>
                <a:ea typeface="Montserrat"/>
                <a:cs typeface="Montserrat"/>
                <a:sym typeface="Montserrat"/>
              </a:rPr>
              <a:t>SALONI BERA</a:t>
            </a:r>
            <a:endParaRPr b="1"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2" name="Google Shape;502;p38"/>
          <p:cNvSpPr txBox="1"/>
          <p:nvPr/>
        </p:nvSpPr>
        <p:spPr>
          <a:xfrm>
            <a:off x="1023275" y="4022575"/>
            <a:ext cx="3707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Montserrat"/>
                <a:ea typeface="Montserrat"/>
                <a:cs typeface="Montserrat"/>
                <a:sym typeface="Montserrat"/>
              </a:rPr>
              <a:t>SANDOWEN RAMASAWMY</a:t>
            </a:r>
            <a:endParaRPr b="1"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03" name="Google Shape;503;p38"/>
          <p:cNvGrpSpPr/>
          <p:nvPr/>
        </p:nvGrpSpPr>
        <p:grpSpPr>
          <a:xfrm>
            <a:off x="762494" y="4361357"/>
            <a:ext cx="322917" cy="347876"/>
            <a:chOff x="6896644" y="3216007"/>
            <a:chExt cx="322917" cy="347876"/>
          </a:xfrm>
        </p:grpSpPr>
        <p:sp>
          <p:nvSpPr>
            <p:cNvPr id="504" name="Google Shape;504;p38"/>
            <p:cNvSpPr/>
            <p:nvPr/>
          </p:nvSpPr>
          <p:spPr>
            <a:xfrm>
              <a:off x="6896644" y="3216007"/>
              <a:ext cx="301387" cy="347876"/>
            </a:xfrm>
            <a:custGeom>
              <a:rect b="b" l="l" r="r" t="t"/>
              <a:pathLst>
                <a:path extrusionOk="0" h="10955" w="9491">
                  <a:moveTo>
                    <a:pt x="5192" y="382"/>
                  </a:moveTo>
                  <a:lnTo>
                    <a:pt x="6490" y="1679"/>
                  </a:lnTo>
                  <a:lnTo>
                    <a:pt x="3906" y="1679"/>
                  </a:lnTo>
                  <a:lnTo>
                    <a:pt x="5192" y="382"/>
                  </a:lnTo>
                  <a:close/>
                  <a:moveTo>
                    <a:pt x="5186" y="1"/>
                  </a:moveTo>
                  <a:cubicBezTo>
                    <a:pt x="5144" y="1"/>
                    <a:pt x="5103" y="13"/>
                    <a:pt x="5073" y="36"/>
                  </a:cubicBezTo>
                  <a:lnTo>
                    <a:pt x="3442" y="1679"/>
                  </a:lnTo>
                  <a:lnTo>
                    <a:pt x="870" y="1679"/>
                  </a:lnTo>
                  <a:cubicBezTo>
                    <a:pt x="775" y="1679"/>
                    <a:pt x="703" y="1751"/>
                    <a:pt x="703" y="1846"/>
                  </a:cubicBezTo>
                  <a:lnTo>
                    <a:pt x="703" y="4501"/>
                  </a:lnTo>
                  <a:lnTo>
                    <a:pt x="168" y="4501"/>
                  </a:lnTo>
                  <a:cubicBezTo>
                    <a:pt x="72" y="4501"/>
                    <a:pt x="1" y="4585"/>
                    <a:pt x="1" y="4668"/>
                  </a:cubicBezTo>
                  <a:lnTo>
                    <a:pt x="1" y="10788"/>
                  </a:lnTo>
                  <a:cubicBezTo>
                    <a:pt x="1" y="10883"/>
                    <a:pt x="72" y="10954"/>
                    <a:pt x="168" y="10954"/>
                  </a:cubicBezTo>
                  <a:lnTo>
                    <a:pt x="1846" y="10954"/>
                  </a:lnTo>
                  <a:cubicBezTo>
                    <a:pt x="1942" y="10954"/>
                    <a:pt x="2013" y="10883"/>
                    <a:pt x="2013" y="10788"/>
                  </a:cubicBezTo>
                  <a:cubicBezTo>
                    <a:pt x="2013" y="10704"/>
                    <a:pt x="1942" y="10621"/>
                    <a:pt x="1846" y="10621"/>
                  </a:cubicBezTo>
                  <a:lnTo>
                    <a:pt x="334" y="10621"/>
                  </a:lnTo>
                  <a:lnTo>
                    <a:pt x="334" y="4989"/>
                  </a:lnTo>
                  <a:lnTo>
                    <a:pt x="1084" y="5537"/>
                  </a:lnTo>
                  <a:cubicBezTo>
                    <a:pt x="1115" y="5554"/>
                    <a:pt x="1147" y="5562"/>
                    <a:pt x="1178" y="5562"/>
                  </a:cubicBezTo>
                  <a:cubicBezTo>
                    <a:pt x="1231" y="5562"/>
                    <a:pt x="1280" y="5539"/>
                    <a:pt x="1311" y="5501"/>
                  </a:cubicBezTo>
                  <a:cubicBezTo>
                    <a:pt x="1358" y="5430"/>
                    <a:pt x="1346" y="5323"/>
                    <a:pt x="1275" y="5287"/>
                  </a:cubicBezTo>
                  <a:lnTo>
                    <a:pt x="1049" y="5096"/>
                  </a:lnTo>
                  <a:lnTo>
                    <a:pt x="1049" y="4692"/>
                  </a:lnTo>
                  <a:lnTo>
                    <a:pt x="1049" y="4668"/>
                  </a:lnTo>
                  <a:lnTo>
                    <a:pt x="1049" y="4656"/>
                  </a:lnTo>
                  <a:lnTo>
                    <a:pt x="1049" y="2013"/>
                  </a:lnTo>
                  <a:lnTo>
                    <a:pt x="9169" y="2013"/>
                  </a:lnTo>
                  <a:lnTo>
                    <a:pt x="9169" y="2620"/>
                  </a:lnTo>
                  <a:cubicBezTo>
                    <a:pt x="9169" y="2703"/>
                    <a:pt x="9240" y="2787"/>
                    <a:pt x="9335" y="2787"/>
                  </a:cubicBezTo>
                  <a:cubicBezTo>
                    <a:pt x="9419" y="2787"/>
                    <a:pt x="9490" y="2703"/>
                    <a:pt x="9490" y="2620"/>
                  </a:cubicBezTo>
                  <a:lnTo>
                    <a:pt x="9490" y="1846"/>
                  </a:lnTo>
                  <a:cubicBezTo>
                    <a:pt x="9466" y="1751"/>
                    <a:pt x="9395" y="1679"/>
                    <a:pt x="9300" y="1679"/>
                  </a:cubicBezTo>
                  <a:lnTo>
                    <a:pt x="6930" y="1679"/>
                  </a:lnTo>
                  <a:lnTo>
                    <a:pt x="5299" y="36"/>
                  </a:lnTo>
                  <a:cubicBezTo>
                    <a:pt x="5269" y="13"/>
                    <a:pt x="5228" y="1"/>
                    <a:pt x="5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38"/>
            <p:cNvSpPr/>
            <p:nvPr/>
          </p:nvSpPr>
          <p:spPr>
            <a:xfrm>
              <a:off x="6954883" y="3306382"/>
              <a:ext cx="42012" cy="41980"/>
            </a:xfrm>
            <a:custGeom>
              <a:rect b="b" l="l" r="r" t="t"/>
              <a:pathLst>
                <a:path extrusionOk="0" h="1322" w="1323">
                  <a:moveTo>
                    <a:pt x="1001" y="322"/>
                  </a:moveTo>
                  <a:lnTo>
                    <a:pt x="1001" y="988"/>
                  </a:lnTo>
                  <a:lnTo>
                    <a:pt x="322" y="988"/>
                  </a:lnTo>
                  <a:lnTo>
                    <a:pt x="322" y="322"/>
                  </a:lnTo>
                  <a:close/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1155"/>
                  </a:lnTo>
                  <a:cubicBezTo>
                    <a:pt x="1" y="1250"/>
                    <a:pt x="72" y="1322"/>
                    <a:pt x="167" y="1322"/>
                  </a:cubicBezTo>
                  <a:lnTo>
                    <a:pt x="1155" y="1322"/>
                  </a:lnTo>
                  <a:cubicBezTo>
                    <a:pt x="1251" y="1322"/>
                    <a:pt x="1322" y="1250"/>
                    <a:pt x="1322" y="1155"/>
                  </a:cubicBezTo>
                  <a:lnTo>
                    <a:pt x="1322" y="155"/>
                  </a:lnTo>
                  <a:cubicBezTo>
                    <a:pt x="1310" y="72"/>
                    <a:pt x="1239" y="0"/>
                    <a:pt x="1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38"/>
            <p:cNvSpPr/>
            <p:nvPr/>
          </p:nvSpPr>
          <p:spPr>
            <a:xfrm>
              <a:off x="7013122" y="3306382"/>
              <a:ext cx="32168" cy="10225"/>
            </a:xfrm>
            <a:custGeom>
              <a:rect b="b" l="l" r="r" t="t"/>
              <a:pathLst>
                <a:path extrusionOk="0" h="322" w="1013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845" y="322"/>
                  </a:lnTo>
                  <a:cubicBezTo>
                    <a:pt x="929" y="322"/>
                    <a:pt x="1012" y="250"/>
                    <a:pt x="1012" y="155"/>
                  </a:cubicBezTo>
                  <a:cubicBezTo>
                    <a:pt x="1012" y="72"/>
                    <a:pt x="929" y="0"/>
                    <a:pt x="8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38"/>
            <p:cNvSpPr/>
            <p:nvPr/>
          </p:nvSpPr>
          <p:spPr>
            <a:xfrm>
              <a:off x="7013471" y="3333596"/>
              <a:ext cx="105903" cy="10606"/>
            </a:xfrm>
            <a:custGeom>
              <a:rect b="b" l="l" r="r" t="t"/>
              <a:pathLst>
                <a:path extrusionOk="0" h="334" w="3335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8" y="334"/>
                  </a:cubicBezTo>
                  <a:lnTo>
                    <a:pt x="3168" y="334"/>
                  </a:lnTo>
                  <a:cubicBezTo>
                    <a:pt x="3251" y="334"/>
                    <a:pt x="3335" y="250"/>
                    <a:pt x="3335" y="167"/>
                  </a:cubicBezTo>
                  <a:cubicBezTo>
                    <a:pt x="3335" y="60"/>
                    <a:pt x="3263" y="0"/>
                    <a:pt x="3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38"/>
            <p:cNvSpPr/>
            <p:nvPr/>
          </p:nvSpPr>
          <p:spPr>
            <a:xfrm>
              <a:off x="6966982" y="3375576"/>
              <a:ext cx="63923" cy="10606"/>
            </a:xfrm>
            <a:custGeom>
              <a:rect b="b" l="l" r="r" t="t"/>
              <a:pathLst>
                <a:path extrusionOk="0" h="334" w="2013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cubicBezTo>
                    <a:pt x="1" y="262"/>
                    <a:pt x="84" y="333"/>
                    <a:pt x="167" y="333"/>
                  </a:cubicBezTo>
                  <a:lnTo>
                    <a:pt x="1846" y="333"/>
                  </a:lnTo>
                  <a:cubicBezTo>
                    <a:pt x="1941" y="333"/>
                    <a:pt x="2013" y="262"/>
                    <a:pt x="2013" y="167"/>
                  </a:cubicBezTo>
                  <a:cubicBezTo>
                    <a:pt x="2013" y="71"/>
                    <a:pt x="1941" y="0"/>
                    <a:pt x="1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38"/>
            <p:cNvSpPr/>
            <p:nvPr/>
          </p:nvSpPr>
          <p:spPr>
            <a:xfrm>
              <a:off x="6928781" y="3524157"/>
              <a:ext cx="52237" cy="10225"/>
            </a:xfrm>
            <a:custGeom>
              <a:rect b="b" l="l" r="r" t="t"/>
              <a:pathLst>
                <a:path extrusionOk="0" h="322" w="1645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1477" y="322"/>
                  </a:lnTo>
                  <a:cubicBezTo>
                    <a:pt x="1561" y="322"/>
                    <a:pt x="1644" y="250"/>
                    <a:pt x="1644" y="167"/>
                  </a:cubicBezTo>
                  <a:cubicBezTo>
                    <a:pt x="1644" y="72"/>
                    <a:pt x="1561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38"/>
            <p:cNvSpPr/>
            <p:nvPr/>
          </p:nvSpPr>
          <p:spPr>
            <a:xfrm>
              <a:off x="6945420" y="3314701"/>
              <a:ext cx="274141" cy="248800"/>
            </a:xfrm>
            <a:custGeom>
              <a:rect b="b" l="l" r="r" t="t"/>
              <a:pathLst>
                <a:path extrusionOk="0" h="7835" w="8633">
                  <a:moveTo>
                    <a:pt x="5835" y="3274"/>
                  </a:moveTo>
                  <a:lnTo>
                    <a:pt x="5323" y="3632"/>
                  </a:lnTo>
                  <a:lnTo>
                    <a:pt x="1787" y="3632"/>
                  </a:lnTo>
                  <a:lnTo>
                    <a:pt x="1275" y="3274"/>
                  </a:lnTo>
                  <a:close/>
                  <a:moveTo>
                    <a:pt x="4882" y="3965"/>
                  </a:moveTo>
                  <a:lnTo>
                    <a:pt x="4370" y="4322"/>
                  </a:lnTo>
                  <a:lnTo>
                    <a:pt x="2739" y="4322"/>
                  </a:lnTo>
                  <a:lnTo>
                    <a:pt x="2227" y="3965"/>
                  </a:lnTo>
                  <a:close/>
                  <a:moveTo>
                    <a:pt x="3930" y="4632"/>
                  </a:moveTo>
                  <a:lnTo>
                    <a:pt x="3561" y="4894"/>
                  </a:lnTo>
                  <a:lnTo>
                    <a:pt x="3180" y="4632"/>
                  </a:lnTo>
                  <a:close/>
                  <a:moveTo>
                    <a:pt x="7752" y="0"/>
                  </a:moveTo>
                  <a:cubicBezTo>
                    <a:pt x="7668" y="0"/>
                    <a:pt x="7585" y="72"/>
                    <a:pt x="7585" y="167"/>
                  </a:cubicBezTo>
                  <a:lnTo>
                    <a:pt x="7585" y="1560"/>
                  </a:lnTo>
                  <a:lnTo>
                    <a:pt x="7585" y="1977"/>
                  </a:lnTo>
                  <a:lnTo>
                    <a:pt x="6252" y="2929"/>
                  </a:lnTo>
                  <a:lnTo>
                    <a:pt x="799" y="2929"/>
                  </a:lnTo>
                  <a:lnTo>
                    <a:pt x="263" y="2548"/>
                  </a:lnTo>
                  <a:cubicBezTo>
                    <a:pt x="233" y="2528"/>
                    <a:pt x="197" y="2519"/>
                    <a:pt x="162" y="2519"/>
                  </a:cubicBezTo>
                  <a:cubicBezTo>
                    <a:pt x="114" y="2519"/>
                    <a:pt x="69" y="2537"/>
                    <a:pt x="48" y="2572"/>
                  </a:cubicBezTo>
                  <a:cubicBezTo>
                    <a:pt x="1" y="2643"/>
                    <a:pt x="13" y="2750"/>
                    <a:pt x="72" y="2798"/>
                  </a:cubicBezTo>
                  <a:lnTo>
                    <a:pt x="3442" y="5215"/>
                  </a:lnTo>
                  <a:cubicBezTo>
                    <a:pt x="3472" y="5233"/>
                    <a:pt x="3504" y="5242"/>
                    <a:pt x="3537" y="5242"/>
                  </a:cubicBezTo>
                  <a:cubicBezTo>
                    <a:pt x="3570" y="5242"/>
                    <a:pt x="3602" y="5233"/>
                    <a:pt x="3632" y="5215"/>
                  </a:cubicBezTo>
                  <a:lnTo>
                    <a:pt x="8300" y="1858"/>
                  </a:lnTo>
                  <a:lnTo>
                    <a:pt x="8300" y="7501"/>
                  </a:lnTo>
                  <a:lnTo>
                    <a:pt x="941" y="7501"/>
                  </a:lnTo>
                  <a:cubicBezTo>
                    <a:pt x="846" y="7501"/>
                    <a:pt x="775" y="7572"/>
                    <a:pt x="775" y="7668"/>
                  </a:cubicBezTo>
                  <a:cubicBezTo>
                    <a:pt x="775" y="7751"/>
                    <a:pt x="846" y="7834"/>
                    <a:pt x="941" y="7834"/>
                  </a:cubicBezTo>
                  <a:lnTo>
                    <a:pt x="8454" y="7834"/>
                  </a:lnTo>
                  <a:cubicBezTo>
                    <a:pt x="8538" y="7834"/>
                    <a:pt x="8621" y="7751"/>
                    <a:pt x="8621" y="7668"/>
                  </a:cubicBezTo>
                  <a:lnTo>
                    <a:pt x="8621" y="1548"/>
                  </a:lnTo>
                  <a:cubicBezTo>
                    <a:pt x="8625" y="1552"/>
                    <a:pt x="8628" y="1553"/>
                    <a:pt x="8629" y="1553"/>
                  </a:cubicBezTo>
                  <a:cubicBezTo>
                    <a:pt x="8633" y="1553"/>
                    <a:pt x="8633" y="1548"/>
                    <a:pt x="8633" y="1548"/>
                  </a:cubicBezTo>
                  <a:cubicBezTo>
                    <a:pt x="8621" y="1477"/>
                    <a:pt x="8561" y="1417"/>
                    <a:pt x="8466" y="1417"/>
                  </a:cubicBezTo>
                  <a:lnTo>
                    <a:pt x="7919" y="1417"/>
                  </a:lnTo>
                  <a:lnTo>
                    <a:pt x="7919" y="167"/>
                  </a:lnTo>
                  <a:cubicBezTo>
                    <a:pt x="7919" y="72"/>
                    <a:pt x="7847" y="0"/>
                    <a:pt x="775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1" name="Google Shape;511;p38"/>
          <p:cNvSpPr txBox="1"/>
          <p:nvPr/>
        </p:nvSpPr>
        <p:spPr>
          <a:xfrm>
            <a:off x="1121025" y="4351750"/>
            <a:ext cx="2218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Montserrat"/>
                <a:ea typeface="Montserrat"/>
                <a:cs typeface="Montserrat"/>
                <a:sym typeface="Montserrat"/>
              </a:rPr>
              <a:t>sandowen.r@gmail.com </a:t>
            </a:r>
            <a:endParaRPr b="1"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12" name="Google Shape;51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8400" y="2940512"/>
            <a:ext cx="806525" cy="885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38"/>
          <p:cNvPicPr preferRelativeResize="0"/>
          <p:nvPr/>
        </p:nvPicPr>
        <p:blipFill rotWithShape="1">
          <a:blip r:embed="rId5">
            <a:alphaModFix/>
          </a:blip>
          <a:srcRect b="32427" l="9329" r="9475" t="0"/>
          <a:stretch/>
        </p:blipFill>
        <p:spPr>
          <a:xfrm>
            <a:off x="3923175" y="1697725"/>
            <a:ext cx="915026" cy="818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38"/>
          <p:cNvPicPr preferRelativeResize="0"/>
          <p:nvPr/>
        </p:nvPicPr>
        <p:blipFill rotWithShape="1">
          <a:blip r:embed="rId6">
            <a:alphaModFix/>
          </a:blip>
          <a:srcRect b="37109" l="9327" r="17401" t="17008"/>
          <a:stretch/>
        </p:blipFill>
        <p:spPr>
          <a:xfrm>
            <a:off x="3947238" y="2845263"/>
            <a:ext cx="915026" cy="84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71480" y="4098775"/>
            <a:ext cx="866570" cy="84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38"/>
          <p:cNvPicPr preferRelativeResize="0"/>
          <p:nvPr/>
        </p:nvPicPr>
        <p:blipFill rotWithShape="1">
          <a:blip r:embed="rId8">
            <a:alphaModFix/>
          </a:blip>
          <a:srcRect b="18233" l="0" r="0" t="0"/>
          <a:stretch/>
        </p:blipFill>
        <p:spPr>
          <a:xfrm>
            <a:off x="8128375" y="1663801"/>
            <a:ext cx="866576" cy="885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3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277425" y="16875"/>
            <a:ext cx="866575" cy="55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/>
          <p:nvPr/>
        </p:nvSpPr>
        <p:spPr>
          <a:xfrm>
            <a:off x="3604349" y="814200"/>
            <a:ext cx="2061600" cy="173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2"/>
          <p:cNvSpPr/>
          <p:nvPr/>
        </p:nvSpPr>
        <p:spPr>
          <a:xfrm>
            <a:off x="3707100" y="899200"/>
            <a:ext cx="1856100" cy="156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" name="Google Shape;132;p22"/>
          <p:cNvCxnSpPr/>
          <p:nvPr/>
        </p:nvCxnSpPr>
        <p:spPr>
          <a:xfrm rot="10800000">
            <a:off x="2979649" y="1598923"/>
            <a:ext cx="6069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med" w="med" type="diamond"/>
          </a:ln>
        </p:spPr>
      </p:cxnSp>
      <p:cxnSp>
        <p:nvCxnSpPr>
          <p:cNvPr id="133" name="Google Shape;133;p22"/>
          <p:cNvCxnSpPr/>
          <p:nvPr/>
        </p:nvCxnSpPr>
        <p:spPr>
          <a:xfrm>
            <a:off x="4645034" y="2553253"/>
            <a:ext cx="2700" cy="440400"/>
          </a:xfrm>
          <a:prstGeom prst="straightConnector1">
            <a:avLst/>
          </a:prstGeom>
          <a:noFill/>
          <a:ln cap="flat" cmpd="sng" w="19050">
            <a:solidFill>
              <a:srgbClr val="073763"/>
            </a:solidFill>
            <a:prstDash val="solid"/>
            <a:round/>
            <a:headEnd len="sm" w="sm" type="none"/>
            <a:tailEnd len="med" w="med" type="diamond"/>
          </a:ln>
        </p:spPr>
      </p:cxnSp>
      <p:cxnSp>
        <p:nvCxnSpPr>
          <p:cNvPr id="134" name="Google Shape;134;p22"/>
          <p:cNvCxnSpPr/>
          <p:nvPr/>
        </p:nvCxnSpPr>
        <p:spPr>
          <a:xfrm>
            <a:off x="5423756" y="1598915"/>
            <a:ext cx="611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med" w="med" type="diamond"/>
          </a:ln>
        </p:spPr>
      </p:cxnSp>
      <p:sp>
        <p:nvSpPr>
          <p:cNvPr id="135" name="Google Shape;135;p22"/>
          <p:cNvSpPr txBox="1"/>
          <p:nvPr/>
        </p:nvSpPr>
        <p:spPr>
          <a:xfrm>
            <a:off x="5950850" y="2118900"/>
            <a:ext cx="3138300" cy="15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Montserrat"/>
              <a:buAutoNum type="arabicPeriod"/>
            </a:pPr>
            <a:r>
              <a:rPr lang="en" sz="1200">
                <a:solidFill>
                  <a:srgbClr val="435D74"/>
                </a:solidFill>
                <a:latin typeface="Montserrat"/>
                <a:ea typeface="Montserrat"/>
                <a:cs typeface="Montserrat"/>
                <a:sym typeface="Montserrat"/>
              </a:rPr>
              <a:t>To create a brand image </a:t>
            </a:r>
            <a:endParaRPr sz="1200">
              <a:solidFill>
                <a:srgbClr val="435D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Montserrat"/>
              <a:buAutoNum type="arabicPeriod"/>
            </a:pPr>
            <a:r>
              <a:rPr lang="en" sz="1200">
                <a:solidFill>
                  <a:srgbClr val="435D74"/>
                </a:solidFill>
                <a:latin typeface="Montserrat"/>
                <a:ea typeface="Montserrat"/>
                <a:cs typeface="Montserrat"/>
                <a:sym typeface="Montserrat"/>
              </a:rPr>
              <a:t>To penetrate every market segment in the world.</a:t>
            </a:r>
            <a:endParaRPr sz="1200">
              <a:solidFill>
                <a:srgbClr val="435D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Montserrat"/>
              <a:buAutoNum type="arabicPeriod"/>
            </a:pPr>
            <a:r>
              <a:rPr lang="en" sz="1200">
                <a:solidFill>
                  <a:srgbClr val="435D74"/>
                </a:solidFill>
                <a:latin typeface="Montserrat"/>
                <a:ea typeface="Montserrat"/>
                <a:cs typeface="Montserrat"/>
                <a:sym typeface="Montserrat"/>
              </a:rPr>
              <a:t>Reliable provider in the payment industry</a:t>
            </a:r>
            <a:endParaRPr sz="1200">
              <a:solidFill>
                <a:srgbClr val="435D7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22"/>
          <p:cNvSpPr txBox="1"/>
          <p:nvPr/>
        </p:nvSpPr>
        <p:spPr>
          <a:xfrm>
            <a:off x="6034876" y="1395831"/>
            <a:ext cx="14325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7376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Vision</a:t>
            </a:r>
            <a:endParaRPr>
              <a:solidFill>
                <a:srgbClr val="07376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37" name="Google Shape;137;p22"/>
          <p:cNvSpPr txBox="1"/>
          <p:nvPr/>
        </p:nvSpPr>
        <p:spPr>
          <a:xfrm>
            <a:off x="593125" y="2015125"/>
            <a:ext cx="26424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5D74"/>
                </a:solidFill>
                <a:latin typeface="Montserrat"/>
                <a:ea typeface="Montserrat"/>
                <a:cs typeface="Montserrat"/>
                <a:sym typeface="Montserrat"/>
              </a:rPr>
              <a:t>To drive India towards a cashless economy</a:t>
            </a:r>
            <a:endParaRPr sz="1200">
              <a:solidFill>
                <a:srgbClr val="435D7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22"/>
          <p:cNvSpPr txBox="1"/>
          <p:nvPr/>
        </p:nvSpPr>
        <p:spPr>
          <a:xfrm>
            <a:off x="1519673" y="1395831"/>
            <a:ext cx="14325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7376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Mission</a:t>
            </a:r>
            <a:endParaRPr>
              <a:solidFill>
                <a:srgbClr val="07376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39" name="Google Shape;139;p22"/>
          <p:cNvSpPr txBox="1"/>
          <p:nvPr/>
        </p:nvSpPr>
        <p:spPr>
          <a:xfrm>
            <a:off x="3274000" y="3976425"/>
            <a:ext cx="3778200" cy="9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Montserrat"/>
              <a:buAutoNum type="arabicPeriod"/>
            </a:pPr>
            <a:r>
              <a:rPr lang="en" sz="1200">
                <a:solidFill>
                  <a:srgbClr val="435D74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Performance excellence</a:t>
            </a:r>
            <a:endParaRPr sz="1200">
              <a:solidFill>
                <a:srgbClr val="435D74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Montserrat"/>
              <a:buAutoNum type="arabicPeriod"/>
            </a:pPr>
            <a:r>
              <a:rPr lang="en" sz="1200">
                <a:solidFill>
                  <a:srgbClr val="435D74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Teamwork &amp; Integrity</a:t>
            </a:r>
            <a:endParaRPr sz="1200">
              <a:solidFill>
                <a:srgbClr val="435D74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Montserrat"/>
              <a:buAutoNum type="arabicPeriod"/>
            </a:pPr>
            <a:r>
              <a:rPr lang="en" sz="1200">
                <a:solidFill>
                  <a:srgbClr val="435D74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Democracy on the web works.</a:t>
            </a:r>
            <a:endParaRPr sz="1200">
              <a:solidFill>
                <a:srgbClr val="435D74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Montserrat"/>
              <a:buAutoNum type="arabicPeriod"/>
            </a:pPr>
            <a:r>
              <a:rPr lang="en" sz="1200">
                <a:solidFill>
                  <a:srgbClr val="435D74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Focus on the user and all else will follow.</a:t>
            </a:r>
            <a:endParaRPr sz="1200">
              <a:solidFill>
                <a:srgbClr val="435D74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5D74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22"/>
          <p:cNvSpPr txBox="1"/>
          <p:nvPr/>
        </p:nvSpPr>
        <p:spPr>
          <a:xfrm>
            <a:off x="3930118" y="3061768"/>
            <a:ext cx="14325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7376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Values</a:t>
            </a:r>
            <a:endParaRPr>
              <a:solidFill>
                <a:srgbClr val="07376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141" name="Google Shape;14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2650" y="1168275"/>
            <a:ext cx="949100" cy="6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 rotWithShape="1">
          <a:blip r:embed="rId4">
            <a:alphaModFix/>
          </a:blip>
          <a:srcRect b="4018" l="2895" r="4905" t="1203"/>
          <a:stretch/>
        </p:blipFill>
        <p:spPr>
          <a:xfrm>
            <a:off x="1054365" y="1178325"/>
            <a:ext cx="879310" cy="6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31764" y="3413920"/>
            <a:ext cx="606758" cy="5625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2"/>
          <p:cNvSpPr txBox="1"/>
          <p:nvPr/>
        </p:nvSpPr>
        <p:spPr>
          <a:xfrm>
            <a:off x="2876600" y="198275"/>
            <a:ext cx="3916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Company Statement</a:t>
            </a:r>
            <a:endParaRPr b="1"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5" name="Google Shape;145;p22"/>
          <p:cNvPicPr preferRelativeResize="0"/>
          <p:nvPr/>
        </p:nvPicPr>
        <p:blipFill rotWithShape="1">
          <a:blip r:embed="rId6">
            <a:alphaModFix/>
          </a:blip>
          <a:srcRect b="0" l="0" r="10586" t="0"/>
          <a:stretch/>
        </p:blipFill>
        <p:spPr>
          <a:xfrm>
            <a:off x="3805638" y="997625"/>
            <a:ext cx="1659100" cy="137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0838"/>
            <a:ext cx="3316350" cy="493437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3"/>
          <p:cNvSpPr txBox="1"/>
          <p:nvPr/>
        </p:nvSpPr>
        <p:spPr>
          <a:xfrm>
            <a:off x="855175" y="1423025"/>
            <a:ext cx="17724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Montserrat"/>
                <a:ea typeface="Montserrat"/>
                <a:cs typeface="Montserrat"/>
                <a:sym typeface="Montserrat"/>
              </a:rPr>
              <a:t>What are the features of this app?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52" name="Google Shape;152;p23"/>
          <p:cNvGraphicFramePr/>
          <p:nvPr/>
        </p:nvGraphicFramePr>
        <p:xfrm>
          <a:off x="3087750" y="-8114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{69E30BBC-773C-422C-A12D-453CE87A5318}</a:tableStyleId>
              </a:tblPr>
              <a:tblGrid>
                <a:gridCol w="1459225"/>
                <a:gridCol w="2463825"/>
                <a:gridCol w="1536650"/>
              </a:tblGrid>
              <a:tr h="842750">
                <a:tc>
                  <a:txBody>
                    <a:bodyPr/>
                    <a:lstStyle/>
                    <a:p>
                      <a:pPr indent="0" lvl="0" marL="0" marR="19279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In-app features</a:t>
                      </a:r>
                      <a:endParaRPr b="1" sz="1400" u="none" cap="none" strike="noStrike">
                        <a:solidFill>
                          <a:schemeClr val="lt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Spend-it</a:t>
                      </a:r>
                      <a:endParaRPr b="1" sz="1400" u="none" cap="none" strike="noStrike">
                        <a:solidFill>
                          <a:schemeClr val="lt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chemeClr val="l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Funding methods</a:t>
                      </a:r>
                      <a:endParaRPr b="1" sz="1200" u="none" cap="none" strike="noStrike">
                        <a:solidFill>
                          <a:schemeClr val="lt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100"/>
                        <a:t>Bank </a:t>
                      </a:r>
                      <a:r>
                        <a:rPr lang="en" sz="1100"/>
                        <a:t>account</a:t>
                      </a:r>
                      <a:r>
                        <a:rPr lang="en" sz="1100"/>
                        <a:t> using UPI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100"/>
                        <a:t>Stored value wallet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100"/>
                        <a:t>Debit, credit card</a:t>
                      </a:r>
                      <a:endParaRPr sz="11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chemeClr val="l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Payment features</a:t>
                      </a:r>
                      <a:endParaRPr b="1" sz="1200" u="none" cap="none" strike="noStrike">
                        <a:solidFill>
                          <a:schemeClr val="lt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100"/>
                        <a:t>Send money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100"/>
                        <a:t>Request money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100"/>
                        <a:t>QR code scanner</a:t>
                      </a:r>
                      <a:endParaRPr sz="11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83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chemeClr val="l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Bill payments</a:t>
                      </a:r>
                      <a:endParaRPr b="1" sz="1200" u="none" cap="none" strike="noStrike">
                        <a:solidFill>
                          <a:schemeClr val="lt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100"/>
                        <a:t>Recharge prepaid numbers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100"/>
                        <a:t>Pay utility bills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Pay insurance premiums, EMI or credit card bills</a:t>
                      </a:r>
                      <a:endParaRPr b="1" sz="11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chemeClr val="l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b="1" lang="en" sz="1200">
                          <a:solidFill>
                            <a:schemeClr val="l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-commerce, travel</a:t>
                      </a:r>
                      <a:endParaRPr b="1" sz="1200" u="none" cap="none" strike="noStrike">
                        <a:solidFill>
                          <a:schemeClr val="lt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100"/>
                        <a:t>Purchase of groceries/merchandise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100"/>
                        <a:t>Flight &amp; hotel bookings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100"/>
                        <a:t>Book Uber/Ola car rides</a:t>
                      </a:r>
                      <a:endParaRPr sz="11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7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chemeClr val="l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Other</a:t>
                      </a:r>
                      <a:endParaRPr b="1" sz="1200">
                        <a:solidFill>
                          <a:schemeClr val="lt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100"/>
                        <a:t>Chat with Contacts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100"/>
                        <a:t>Check bank balance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100"/>
                        <a:t>Plan Budget ( unique feature)</a:t>
                      </a:r>
                      <a:endParaRPr sz="11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153" name="Google Shape;153;p23"/>
          <p:cNvCxnSpPr/>
          <p:nvPr/>
        </p:nvCxnSpPr>
        <p:spPr>
          <a:xfrm>
            <a:off x="4548600" y="1038850"/>
            <a:ext cx="4028100" cy="12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4" name="Google Shape;154;p23"/>
          <p:cNvCxnSpPr/>
          <p:nvPr/>
        </p:nvCxnSpPr>
        <p:spPr>
          <a:xfrm>
            <a:off x="4559275" y="1253900"/>
            <a:ext cx="3978600" cy="12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5" name="Google Shape;155;p23"/>
          <p:cNvCxnSpPr/>
          <p:nvPr/>
        </p:nvCxnSpPr>
        <p:spPr>
          <a:xfrm>
            <a:off x="4573350" y="1773350"/>
            <a:ext cx="3978600" cy="12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6" name="Google Shape;156;p23"/>
          <p:cNvCxnSpPr/>
          <p:nvPr/>
        </p:nvCxnSpPr>
        <p:spPr>
          <a:xfrm>
            <a:off x="4582050" y="2000975"/>
            <a:ext cx="3961200" cy="4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7" name="Google Shape;157;p23"/>
          <p:cNvCxnSpPr/>
          <p:nvPr/>
        </p:nvCxnSpPr>
        <p:spPr>
          <a:xfrm>
            <a:off x="4573350" y="2516625"/>
            <a:ext cx="3978600" cy="12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8" name="Google Shape;158;p23"/>
          <p:cNvCxnSpPr/>
          <p:nvPr/>
        </p:nvCxnSpPr>
        <p:spPr>
          <a:xfrm>
            <a:off x="4559275" y="2698238"/>
            <a:ext cx="3978600" cy="12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9" name="Google Shape;159;p23"/>
          <p:cNvCxnSpPr/>
          <p:nvPr/>
        </p:nvCxnSpPr>
        <p:spPr>
          <a:xfrm>
            <a:off x="4573350" y="3475875"/>
            <a:ext cx="3978600" cy="12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0" name="Google Shape;160;p23"/>
          <p:cNvCxnSpPr/>
          <p:nvPr/>
        </p:nvCxnSpPr>
        <p:spPr>
          <a:xfrm>
            <a:off x="4559275" y="3734400"/>
            <a:ext cx="3978600" cy="12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1" name="Google Shape;161;p23"/>
          <p:cNvCxnSpPr/>
          <p:nvPr/>
        </p:nvCxnSpPr>
        <p:spPr>
          <a:xfrm>
            <a:off x="4573350" y="4603088"/>
            <a:ext cx="3978600" cy="12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2" name="Google Shape;162;p23"/>
          <p:cNvCxnSpPr/>
          <p:nvPr/>
        </p:nvCxnSpPr>
        <p:spPr>
          <a:xfrm>
            <a:off x="4573350" y="4322788"/>
            <a:ext cx="3978600" cy="12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3" name="Google Shape;163;p23"/>
          <p:cNvCxnSpPr/>
          <p:nvPr/>
        </p:nvCxnSpPr>
        <p:spPr>
          <a:xfrm>
            <a:off x="4546975" y="747400"/>
            <a:ext cx="40032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4" name="Google Shape;164;p23"/>
          <p:cNvCxnSpPr/>
          <p:nvPr/>
        </p:nvCxnSpPr>
        <p:spPr>
          <a:xfrm>
            <a:off x="4815775" y="4027063"/>
            <a:ext cx="3748500" cy="23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5" name="Google Shape;165;p23"/>
          <p:cNvCxnSpPr/>
          <p:nvPr/>
        </p:nvCxnSpPr>
        <p:spPr>
          <a:xfrm>
            <a:off x="4546975" y="1463850"/>
            <a:ext cx="40032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" name="Google Shape;166;p23"/>
          <p:cNvCxnSpPr/>
          <p:nvPr/>
        </p:nvCxnSpPr>
        <p:spPr>
          <a:xfrm>
            <a:off x="4546975" y="2220800"/>
            <a:ext cx="40032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7" name="Google Shape;167;p23"/>
          <p:cNvCxnSpPr/>
          <p:nvPr/>
        </p:nvCxnSpPr>
        <p:spPr>
          <a:xfrm>
            <a:off x="4561050" y="3098813"/>
            <a:ext cx="40032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8" name="Google Shape;168;p23"/>
          <p:cNvCxnSpPr/>
          <p:nvPr/>
        </p:nvCxnSpPr>
        <p:spPr>
          <a:xfrm>
            <a:off x="4546975" y="4039375"/>
            <a:ext cx="40032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9" name="Google Shape;169;p23"/>
          <p:cNvCxnSpPr/>
          <p:nvPr/>
        </p:nvCxnSpPr>
        <p:spPr>
          <a:xfrm>
            <a:off x="4561050" y="4869400"/>
            <a:ext cx="40032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70" name="Google Shape;170;p23"/>
          <p:cNvGrpSpPr/>
          <p:nvPr/>
        </p:nvGrpSpPr>
        <p:grpSpPr>
          <a:xfrm>
            <a:off x="7741339" y="824307"/>
            <a:ext cx="212114" cy="137650"/>
            <a:chOff x="5216456" y="3725484"/>
            <a:chExt cx="356196" cy="265631"/>
          </a:xfrm>
        </p:grpSpPr>
        <p:sp>
          <p:nvSpPr>
            <p:cNvPr id="171" name="Google Shape;171;p23"/>
            <p:cNvSpPr/>
            <p:nvPr/>
          </p:nvSpPr>
          <p:spPr>
            <a:xfrm>
              <a:off x="5216456" y="3814335"/>
              <a:ext cx="296465" cy="176780"/>
            </a:xfrm>
            <a:custGeom>
              <a:rect b="b" l="l" r="r" t="t"/>
              <a:pathLst>
                <a:path extrusionOk="0" h="5567" w="9336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3"/>
            <p:cNvSpPr/>
            <p:nvPr/>
          </p:nvSpPr>
          <p:spPr>
            <a:xfrm>
              <a:off x="5304925" y="3725484"/>
              <a:ext cx="267726" cy="170715"/>
            </a:xfrm>
            <a:custGeom>
              <a:rect b="b" l="l" r="r" t="t"/>
              <a:pathLst>
                <a:path extrusionOk="0" h="5376" w="8431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" name="Google Shape;173;p23"/>
          <p:cNvGrpSpPr/>
          <p:nvPr/>
        </p:nvGrpSpPr>
        <p:grpSpPr>
          <a:xfrm>
            <a:off x="7741339" y="1083857"/>
            <a:ext cx="212114" cy="137650"/>
            <a:chOff x="5216456" y="3725484"/>
            <a:chExt cx="356196" cy="265631"/>
          </a:xfrm>
        </p:grpSpPr>
        <p:sp>
          <p:nvSpPr>
            <p:cNvPr id="174" name="Google Shape;174;p23"/>
            <p:cNvSpPr/>
            <p:nvPr/>
          </p:nvSpPr>
          <p:spPr>
            <a:xfrm>
              <a:off x="5216456" y="3814335"/>
              <a:ext cx="296465" cy="176780"/>
            </a:xfrm>
            <a:custGeom>
              <a:rect b="b" l="l" r="r" t="t"/>
              <a:pathLst>
                <a:path extrusionOk="0" h="5567" w="9336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3"/>
            <p:cNvSpPr/>
            <p:nvPr/>
          </p:nvSpPr>
          <p:spPr>
            <a:xfrm>
              <a:off x="5304925" y="3725484"/>
              <a:ext cx="267726" cy="170715"/>
            </a:xfrm>
            <a:custGeom>
              <a:rect b="b" l="l" r="r" t="t"/>
              <a:pathLst>
                <a:path extrusionOk="0" h="5376" w="8431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" name="Google Shape;176;p23"/>
          <p:cNvGrpSpPr/>
          <p:nvPr/>
        </p:nvGrpSpPr>
        <p:grpSpPr>
          <a:xfrm>
            <a:off x="7741339" y="1296194"/>
            <a:ext cx="212114" cy="137650"/>
            <a:chOff x="5216456" y="3725484"/>
            <a:chExt cx="356196" cy="265631"/>
          </a:xfrm>
        </p:grpSpPr>
        <p:sp>
          <p:nvSpPr>
            <p:cNvPr id="177" name="Google Shape;177;p23"/>
            <p:cNvSpPr/>
            <p:nvPr/>
          </p:nvSpPr>
          <p:spPr>
            <a:xfrm>
              <a:off x="5216456" y="3814335"/>
              <a:ext cx="296465" cy="176780"/>
            </a:xfrm>
            <a:custGeom>
              <a:rect b="b" l="l" r="r" t="t"/>
              <a:pathLst>
                <a:path extrusionOk="0" h="5567" w="9336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3"/>
            <p:cNvSpPr/>
            <p:nvPr/>
          </p:nvSpPr>
          <p:spPr>
            <a:xfrm>
              <a:off x="5304925" y="3725484"/>
              <a:ext cx="267726" cy="170715"/>
            </a:xfrm>
            <a:custGeom>
              <a:rect b="b" l="l" r="r" t="t"/>
              <a:pathLst>
                <a:path extrusionOk="0" h="5376" w="8431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" name="Google Shape;179;p23"/>
          <p:cNvGrpSpPr/>
          <p:nvPr/>
        </p:nvGrpSpPr>
        <p:grpSpPr>
          <a:xfrm>
            <a:off x="7741339" y="1579507"/>
            <a:ext cx="212114" cy="137650"/>
            <a:chOff x="5216456" y="3725484"/>
            <a:chExt cx="356196" cy="265631"/>
          </a:xfrm>
        </p:grpSpPr>
        <p:sp>
          <p:nvSpPr>
            <p:cNvPr id="180" name="Google Shape;180;p23"/>
            <p:cNvSpPr/>
            <p:nvPr/>
          </p:nvSpPr>
          <p:spPr>
            <a:xfrm>
              <a:off x="5216456" y="3814335"/>
              <a:ext cx="296465" cy="176780"/>
            </a:xfrm>
            <a:custGeom>
              <a:rect b="b" l="l" r="r" t="t"/>
              <a:pathLst>
                <a:path extrusionOk="0" h="5567" w="9336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3"/>
            <p:cNvSpPr/>
            <p:nvPr/>
          </p:nvSpPr>
          <p:spPr>
            <a:xfrm>
              <a:off x="5304925" y="3725484"/>
              <a:ext cx="267726" cy="170715"/>
            </a:xfrm>
            <a:custGeom>
              <a:rect b="b" l="l" r="r" t="t"/>
              <a:pathLst>
                <a:path extrusionOk="0" h="5376" w="8431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" name="Google Shape;182;p23"/>
          <p:cNvGrpSpPr/>
          <p:nvPr/>
        </p:nvGrpSpPr>
        <p:grpSpPr>
          <a:xfrm>
            <a:off x="7741339" y="1832807"/>
            <a:ext cx="212114" cy="137650"/>
            <a:chOff x="5216456" y="3725484"/>
            <a:chExt cx="356196" cy="265631"/>
          </a:xfrm>
        </p:grpSpPr>
        <p:sp>
          <p:nvSpPr>
            <p:cNvPr id="183" name="Google Shape;183;p23"/>
            <p:cNvSpPr/>
            <p:nvPr/>
          </p:nvSpPr>
          <p:spPr>
            <a:xfrm>
              <a:off x="5216456" y="3814335"/>
              <a:ext cx="296465" cy="176780"/>
            </a:xfrm>
            <a:custGeom>
              <a:rect b="b" l="l" r="r" t="t"/>
              <a:pathLst>
                <a:path extrusionOk="0" h="5567" w="9336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3"/>
            <p:cNvSpPr/>
            <p:nvPr/>
          </p:nvSpPr>
          <p:spPr>
            <a:xfrm>
              <a:off x="5304925" y="3725484"/>
              <a:ext cx="267726" cy="170715"/>
            </a:xfrm>
            <a:custGeom>
              <a:rect b="b" l="l" r="r" t="t"/>
              <a:pathLst>
                <a:path extrusionOk="0" h="5376" w="8431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" name="Google Shape;185;p23"/>
          <p:cNvGrpSpPr/>
          <p:nvPr/>
        </p:nvGrpSpPr>
        <p:grpSpPr>
          <a:xfrm>
            <a:off x="7741339" y="2056532"/>
            <a:ext cx="212114" cy="137650"/>
            <a:chOff x="5216456" y="3725484"/>
            <a:chExt cx="356196" cy="265631"/>
          </a:xfrm>
        </p:grpSpPr>
        <p:sp>
          <p:nvSpPr>
            <p:cNvPr id="186" name="Google Shape;186;p23"/>
            <p:cNvSpPr/>
            <p:nvPr/>
          </p:nvSpPr>
          <p:spPr>
            <a:xfrm>
              <a:off x="5216456" y="3814335"/>
              <a:ext cx="296465" cy="176780"/>
            </a:xfrm>
            <a:custGeom>
              <a:rect b="b" l="l" r="r" t="t"/>
              <a:pathLst>
                <a:path extrusionOk="0" h="5567" w="9336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3"/>
            <p:cNvSpPr/>
            <p:nvPr/>
          </p:nvSpPr>
          <p:spPr>
            <a:xfrm>
              <a:off x="5304925" y="3725484"/>
              <a:ext cx="267726" cy="170715"/>
            </a:xfrm>
            <a:custGeom>
              <a:rect b="b" l="l" r="r" t="t"/>
              <a:pathLst>
                <a:path extrusionOk="0" h="5376" w="8431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" name="Google Shape;188;p23"/>
          <p:cNvGrpSpPr/>
          <p:nvPr/>
        </p:nvGrpSpPr>
        <p:grpSpPr>
          <a:xfrm>
            <a:off x="7741337" y="2325276"/>
            <a:ext cx="212114" cy="137650"/>
            <a:chOff x="5216456" y="3725484"/>
            <a:chExt cx="356196" cy="265631"/>
          </a:xfrm>
        </p:grpSpPr>
        <p:sp>
          <p:nvSpPr>
            <p:cNvPr id="189" name="Google Shape;189;p23"/>
            <p:cNvSpPr/>
            <p:nvPr/>
          </p:nvSpPr>
          <p:spPr>
            <a:xfrm>
              <a:off x="5216456" y="3814335"/>
              <a:ext cx="296465" cy="176780"/>
            </a:xfrm>
            <a:custGeom>
              <a:rect b="b" l="l" r="r" t="t"/>
              <a:pathLst>
                <a:path extrusionOk="0" h="5567" w="9336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3"/>
            <p:cNvSpPr/>
            <p:nvPr/>
          </p:nvSpPr>
          <p:spPr>
            <a:xfrm>
              <a:off x="5304925" y="3725484"/>
              <a:ext cx="267726" cy="170715"/>
            </a:xfrm>
            <a:custGeom>
              <a:rect b="b" l="l" r="r" t="t"/>
              <a:pathLst>
                <a:path extrusionOk="0" h="5376" w="8431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1" name="Google Shape;191;p23"/>
          <p:cNvGrpSpPr/>
          <p:nvPr/>
        </p:nvGrpSpPr>
        <p:grpSpPr>
          <a:xfrm>
            <a:off x="7741326" y="2544769"/>
            <a:ext cx="212114" cy="137650"/>
            <a:chOff x="5216456" y="3725484"/>
            <a:chExt cx="356196" cy="265631"/>
          </a:xfrm>
        </p:grpSpPr>
        <p:sp>
          <p:nvSpPr>
            <p:cNvPr id="192" name="Google Shape;192;p23"/>
            <p:cNvSpPr/>
            <p:nvPr/>
          </p:nvSpPr>
          <p:spPr>
            <a:xfrm>
              <a:off x="5216456" y="3814335"/>
              <a:ext cx="296465" cy="176780"/>
            </a:xfrm>
            <a:custGeom>
              <a:rect b="b" l="l" r="r" t="t"/>
              <a:pathLst>
                <a:path extrusionOk="0" h="5567" w="9336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3"/>
            <p:cNvSpPr/>
            <p:nvPr/>
          </p:nvSpPr>
          <p:spPr>
            <a:xfrm>
              <a:off x="5304925" y="3725484"/>
              <a:ext cx="267726" cy="170715"/>
            </a:xfrm>
            <a:custGeom>
              <a:rect b="b" l="l" r="r" t="t"/>
              <a:pathLst>
                <a:path extrusionOk="0" h="5376" w="8431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" name="Google Shape;194;p23"/>
          <p:cNvGrpSpPr/>
          <p:nvPr/>
        </p:nvGrpSpPr>
        <p:grpSpPr>
          <a:xfrm>
            <a:off x="7741351" y="4402932"/>
            <a:ext cx="212114" cy="137650"/>
            <a:chOff x="5216456" y="3725484"/>
            <a:chExt cx="356196" cy="265631"/>
          </a:xfrm>
        </p:grpSpPr>
        <p:sp>
          <p:nvSpPr>
            <p:cNvPr id="195" name="Google Shape;195;p23"/>
            <p:cNvSpPr/>
            <p:nvPr/>
          </p:nvSpPr>
          <p:spPr>
            <a:xfrm>
              <a:off x="5216456" y="3814335"/>
              <a:ext cx="296465" cy="176780"/>
            </a:xfrm>
            <a:custGeom>
              <a:rect b="b" l="l" r="r" t="t"/>
              <a:pathLst>
                <a:path extrusionOk="0" h="5567" w="9336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5304925" y="3725484"/>
              <a:ext cx="267726" cy="170715"/>
            </a:xfrm>
            <a:custGeom>
              <a:rect b="b" l="l" r="r" t="t"/>
              <a:pathLst>
                <a:path extrusionOk="0" h="5376" w="8431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7" name="Google Shape;197;p23"/>
          <p:cNvGrpSpPr/>
          <p:nvPr/>
        </p:nvGrpSpPr>
        <p:grpSpPr>
          <a:xfrm>
            <a:off x="7741349" y="4117304"/>
            <a:ext cx="212114" cy="137650"/>
            <a:chOff x="5216456" y="3725484"/>
            <a:chExt cx="356196" cy="265631"/>
          </a:xfrm>
        </p:grpSpPr>
        <p:sp>
          <p:nvSpPr>
            <p:cNvPr id="198" name="Google Shape;198;p23"/>
            <p:cNvSpPr/>
            <p:nvPr/>
          </p:nvSpPr>
          <p:spPr>
            <a:xfrm>
              <a:off x="5216456" y="3814335"/>
              <a:ext cx="296465" cy="176780"/>
            </a:xfrm>
            <a:custGeom>
              <a:rect b="b" l="l" r="r" t="t"/>
              <a:pathLst>
                <a:path extrusionOk="0" h="5567" w="9336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5304925" y="3725484"/>
              <a:ext cx="267726" cy="170715"/>
            </a:xfrm>
            <a:custGeom>
              <a:rect b="b" l="l" r="r" t="t"/>
              <a:pathLst>
                <a:path extrusionOk="0" h="5376" w="8431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" name="Google Shape;200;p23"/>
          <p:cNvGrpSpPr/>
          <p:nvPr/>
        </p:nvGrpSpPr>
        <p:grpSpPr>
          <a:xfrm>
            <a:off x="7781121" y="2879843"/>
            <a:ext cx="132522" cy="137639"/>
            <a:chOff x="5779408" y="3699191"/>
            <a:chExt cx="317646" cy="318756"/>
          </a:xfrm>
        </p:grpSpPr>
        <p:sp>
          <p:nvSpPr>
            <p:cNvPr id="201" name="Google Shape;201;p23"/>
            <p:cNvSpPr/>
            <p:nvPr/>
          </p:nvSpPr>
          <p:spPr>
            <a:xfrm>
              <a:off x="5892837" y="3700334"/>
              <a:ext cx="204216" cy="317614"/>
            </a:xfrm>
            <a:custGeom>
              <a:rect b="b" l="l" r="r" t="t"/>
              <a:pathLst>
                <a:path extrusionOk="0" h="10002" w="6431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5779408" y="3699191"/>
              <a:ext cx="195134" cy="316883"/>
            </a:xfrm>
            <a:custGeom>
              <a:rect b="b" l="l" r="r" t="t"/>
              <a:pathLst>
                <a:path extrusionOk="0" h="9979" w="6145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3" name="Google Shape;203;p23"/>
          <p:cNvGrpSpPr/>
          <p:nvPr/>
        </p:nvGrpSpPr>
        <p:grpSpPr>
          <a:xfrm>
            <a:off x="7781121" y="3300531"/>
            <a:ext cx="132522" cy="137639"/>
            <a:chOff x="5779408" y="3699191"/>
            <a:chExt cx="317646" cy="318756"/>
          </a:xfrm>
        </p:grpSpPr>
        <p:sp>
          <p:nvSpPr>
            <p:cNvPr id="204" name="Google Shape;204;p23"/>
            <p:cNvSpPr/>
            <p:nvPr/>
          </p:nvSpPr>
          <p:spPr>
            <a:xfrm>
              <a:off x="5892837" y="3700334"/>
              <a:ext cx="204216" cy="317614"/>
            </a:xfrm>
            <a:custGeom>
              <a:rect b="b" l="l" r="r" t="t"/>
              <a:pathLst>
                <a:path extrusionOk="0" h="10002" w="6431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5779408" y="3699191"/>
              <a:ext cx="195134" cy="316883"/>
            </a:xfrm>
            <a:custGeom>
              <a:rect b="b" l="l" r="r" t="t"/>
              <a:pathLst>
                <a:path extrusionOk="0" h="9979" w="6145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6" name="Google Shape;206;p23"/>
          <p:cNvGrpSpPr/>
          <p:nvPr/>
        </p:nvGrpSpPr>
        <p:grpSpPr>
          <a:xfrm>
            <a:off x="7781134" y="3525868"/>
            <a:ext cx="132522" cy="137639"/>
            <a:chOff x="5779408" y="3699191"/>
            <a:chExt cx="317646" cy="318756"/>
          </a:xfrm>
        </p:grpSpPr>
        <p:sp>
          <p:nvSpPr>
            <p:cNvPr id="207" name="Google Shape;207;p23"/>
            <p:cNvSpPr/>
            <p:nvPr/>
          </p:nvSpPr>
          <p:spPr>
            <a:xfrm>
              <a:off x="5892837" y="3700334"/>
              <a:ext cx="204216" cy="317614"/>
            </a:xfrm>
            <a:custGeom>
              <a:rect b="b" l="l" r="r" t="t"/>
              <a:pathLst>
                <a:path extrusionOk="0" h="10002" w="6431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5779408" y="3699191"/>
              <a:ext cx="195134" cy="316883"/>
            </a:xfrm>
            <a:custGeom>
              <a:rect b="b" l="l" r="r" t="t"/>
              <a:pathLst>
                <a:path extrusionOk="0" h="9979" w="6145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9" name="Google Shape;209;p23"/>
          <p:cNvGrpSpPr/>
          <p:nvPr/>
        </p:nvGrpSpPr>
        <p:grpSpPr>
          <a:xfrm>
            <a:off x="7781121" y="3817631"/>
            <a:ext cx="132522" cy="137639"/>
            <a:chOff x="5779408" y="3699191"/>
            <a:chExt cx="317646" cy="318756"/>
          </a:xfrm>
        </p:grpSpPr>
        <p:sp>
          <p:nvSpPr>
            <p:cNvPr id="210" name="Google Shape;210;p23"/>
            <p:cNvSpPr/>
            <p:nvPr/>
          </p:nvSpPr>
          <p:spPr>
            <a:xfrm>
              <a:off x="5892837" y="3700334"/>
              <a:ext cx="204216" cy="317614"/>
            </a:xfrm>
            <a:custGeom>
              <a:rect b="b" l="l" r="r" t="t"/>
              <a:pathLst>
                <a:path extrusionOk="0" h="10002" w="6431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5779408" y="3699191"/>
              <a:ext cx="195134" cy="316883"/>
            </a:xfrm>
            <a:custGeom>
              <a:rect b="b" l="l" r="r" t="t"/>
              <a:pathLst>
                <a:path extrusionOk="0" h="9979" w="6145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" name="Google Shape;212;p23"/>
          <p:cNvGrpSpPr/>
          <p:nvPr/>
        </p:nvGrpSpPr>
        <p:grpSpPr>
          <a:xfrm>
            <a:off x="7741351" y="4677907"/>
            <a:ext cx="212114" cy="137650"/>
            <a:chOff x="5216456" y="3725484"/>
            <a:chExt cx="356196" cy="265631"/>
          </a:xfrm>
        </p:grpSpPr>
        <p:sp>
          <p:nvSpPr>
            <p:cNvPr id="213" name="Google Shape;213;p23"/>
            <p:cNvSpPr/>
            <p:nvPr/>
          </p:nvSpPr>
          <p:spPr>
            <a:xfrm>
              <a:off x="5216456" y="3814335"/>
              <a:ext cx="296465" cy="176780"/>
            </a:xfrm>
            <a:custGeom>
              <a:rect b="b" l="l" r="r" t="t"/>
              <a:pathLst>
                <a:path extrusionOk="0" h="5567" w="9336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5304925" y="3725484"/>
              <a:ext cx="267726" cy="170715"/>
            </a:xfrm>
            <a:custGeom>
              <a:rect b="b" l="l" r="r" t="t"/>
              <a:pathLst>
                <a:path extrusionOk="0" h="5376" w="8431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5" name="Google Shape;21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9712" y="67100"/>
            <a:ext cx="797188" cy="58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7900"/>
            <a:ext cx="4371167" cy="5171401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4"/>
          <p:cNvSpPr/>
          <p:nvPr/>
        </p:nvSpPr>
        <p:spPr>
          <a:xfrm>
            <a:off x="2577950" y="1133475"/>
            <a:ext cx="3185100" cy="31671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2" name="Google Shape;222;p24"/>
          <p:cNvPicPr preferRelativeResize="0"/>
          <p:nvPr/>
        </p:nvPicPr>
        <p:blipFill rotWithShape="1">
          <a:blip r:embed="rId4">
            <a:alphaModFix/>
          </a:blip>
          <a:srcRect b="12779" l="6794" r="0" t="20797"/>
          <a:stretch/>
        </p:blipFill>
        <p:spPr>
          <a:xfrm>
            <a:off x="3163263" y="1964838"/>
            <a:ext cx="2198875" cy="1611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3" name="Google Shape;223;p24"/>
          <p:cNvCxnSpPr>
            <a:stCxn id="221" idx="7"/>
          </p:cNvCxnSpPr>
          <p:nvPr/>
        </p:nvCxnSpPr>
        <p:spPr>
          <a:xfrm flipH="1" rot="10800000">
            <a:off x="5296603" y="1134386"/>
            <a:ext cx="597600" cy="462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4" name="Google Shape;224;p24"/>
          <p:cNvCxnSpPr>
            <a:endCxn id="225" idx="1"/>
          </p:cNvCxnSpPr>
          <p:nvPr/>
        </p:nvCxnSpPr>
        <p:spPr>
          <a:xfrm>
            <a:off x="5874775" y="1149850"/>
            <a:ext cx="10410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26" name="Google Shape;226;p24"/>
          <p:cNvCxnSpPr>
            <a:endCxn id="227" idx="1"/>
          </p:cNvCxnSpPr>
          <p:nvPr/>
        </p:nvCxnSpPr>
        <p:spPr>
          <a:xfrm flipH="1" rot="10800000">
            <a:off x="5690275" y="2124725"/>
            <a:ext cx="1225500" cy="477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28" name="Google Shape;228;p24"/>
          <p:cNvCxnSpPr/>
          <p:nvPr/>
        </p:nvCxnSpPr>
        <p:spPr>
          <a:xfrm>
            <a:off x="5136178" y="3943614"/>
            <a:ext cx="561900" cy="477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9" name="Google Shape;229;p24"/>
          <p:cNvCxnSpPr>
            <a:endCxn id="230" idx="1"/>
          </p:cNvCxnSpPr>
          <p:nvPr/>
        </p:nvCxnSpPr>
        <p:spPr>
          <a:xfrm>
            <a:off x="5680975" y="3249175"/>
            <a:ext cx="1234800" cy="66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231" name="Google Shape;231;p24"/>
          <p:cNvSpPr txBox="1"/>
          <p:nvPr/>
        </p:nvSpPr>
        <p:spPr>
          <a:xfrm>
            <a:off x="3395925" y="152400"/>
            <a:ext cx="3916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Montserrat"/>
                <a:ea typeface="Montserrat"/>
                <a:cs typeface="Montserrat"/>
                <a:sym typeface="Montserrat"/>
              </a:rPr>
              <a:t>Unique Features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" name="Google Shape;225;p24"/>
          <p:cNvSpPr txBox="1"/>
          <p:nvPr/>
        </p:nvSpPr>
        <p:spPr>
          <a:xfrm>
            <a:off x="6915775" y="842050"/>
            <a:ext cx="2005200" cy="6156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1. Target market is from the age 14+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7" name="Google Shape;227;p24"/>
          <p:cNvSpPr txBox="1"/>
          <p:nvPr/>
        </p:nvSpPr>
        <p:spPr>
          <a:xfrm>
            <a:off x="6915775" y="1709075"/>
            <a:ext cx="2005200" cy="8313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. Two types of setups: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(i) 14-18 yrs, (ii) 18+.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0" name="Google Shape;230;p24"/>
          <p:cNvSpPr txBox="1"/>
          <p:nvPr/>
        </p:nvSpPr>
        <p:spPr>
          <a:xfrm>
            <a:off x="6915775" y="2791825"/>
            <a:ext cx="2005200" cy="10467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3. 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Budgeting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Rule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50% needs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30% wants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20% savings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32" name="Google Shape;232;p24"/>
          <p:cNvCxnSpPr>
            <a:endCxn id="233" idx="1"/>
          </p:cNvCxnSpPr>
          <p:nvPr/>
        </p:nvCxnSpPr>
        <p:spPr>
          <a:xfrm>
            <a:off x="5682475" y="4405700"/>
            <a:ext cx="1233300" cy="225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233" name="Google Shape;233;p24"/>
          <p:cNvSpPr txBox="1"/>
          <p:nvPr/>
        </p:nvSpPr>
        <p:spPr>
          <a:xfrm>
            <a:off x="6915775" y="4012550"/>
            <a:ext cx="2005200" cy="8313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4. Giving rewards if the savings are more than 25%.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4" name="Google Shape;23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12825" y="41250"/>
            <a:ext cx="931175" cy="6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25"/>
          <p:cNvPicPr preferRelativeResize="0"/>
          <p:nvPr/>
        </p:nvPicPr>
        <p:blipFill rotWithShape="1">
          <a:blip r:embed="rId3">
            <a:alphaModFix/>
          </a:blip>
          <a:srcRect b="329" l="22732" r="27041" t="-329"/>
          <a:stretch/>
        </p:blipFill>
        <p:spPr>
          <a:xfrm>
            <a:off x="4572000" y="-37950"/>
            <a:ext cx="46266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5"/>
          <p:cNvSpPr/>
          <p:nvPr/>
        </p:nvSpPr>
        <p:spPr>
          <a:xfrm>
            <a:off x="4565925" y="-26350"/>
            <a:ext cx="4632600" cy="5185800"/>
          </a:xfrm>
          <a:prstGeom prst="rect">
            <a:avLst/>
          </a:prstGeom>
          <a:solidFill>
            <a:srgbClr val="073763">
              <a:alpha val="596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p25"/>
          <p:cNvPicPr preferRelativeResize="0"/>
          <p:nvPr/>
        </p:nvPicPr>
        <p:blipFill rotWithShape="1">
          <a:blip r:embed="rId4">
            <a:alphaModFix/>
          </a:blip>
          <a:srcRect b="40553" l="9312" r="44195" t="48361"/>
          <a:stretch/>
        </p:blipFill>
        <p:spPr>
          <a:xfrm>
            <a:off x="1859100" y="4040425"/>
            <a:ext cx="2292898" cy="24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5"/>
          <p:cNvSpPr txBox="1"/>
          <p:nvPr/>
        </p:nvSpPr>
        <p:spPr>
          <a:xfrm>
            <a:off x="309900" y="3221300"/>
            <a:ext cx="3842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Market Insights</a:t>
            </a:r>
            <a:endParaRPr b="1" sz="280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3" name="Google Shape;24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31175" cy="6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6"/>
          <p:cNvSpPr/>
          <p:nvPr/>
        </p:nvSpPr>
        <p:spPr>
          <a:xfrm>
            <a:off x="0" y="4608525"/>
            <a:ext cx="9144000" cy="6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6"/>
          <p:cNvSpPr txBox="1"/>
          <p:nvPr/>
        </p:nvSpPr>
        <p:spPr>
          <a:xfrm>
            <a:off x="6281900" y="1784725"/>
            <a:ext cx="178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Jill can do this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0" name="Google Shape;250;p26"/>
          <p:cNvSpPr txBox="1"/>
          <p:nvPr/>
        </p:nvSpPr>
        <p:spPr>
          <a:xfrm>
            <a:off x="7764950" y="2146125"/>
            <a:ext cx="3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1" name="Google Shape;251;p26"/>
          <p:cNvPicPr preferRelativeResize="0"/>
          <p:nvPr/>
        </p:nvPicPr>
        <p:blipFill rotWithShape="1">
          <a:blip r:embed="rId3">
            <a:alphaModFix amt="89000"/>
          </a:blip>
          <a:srcRect b="12598" l="0" r="1719" t="9773"/>
          <a:stretch/>
        </p:blipFill>
        <p:spPr>
          <a:xfrm>
            <a:off x="855700" y="756763"/>
            <a:ext cx="7280199" cy="36299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6"/>
          <p:cNvSpPr txBox="1"/>
          <p:nvPr/>
        </p:nvSpPr>
        <p:spPr>
          <a:xfrm>
            <a:off x="772200" y="185750"/>
            <a:ext cx="7447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Montserrat"/>
                <a:ea typeface="Montserrat"/>
                <a:cs typeface="Montserrat"/>
                <a:sym typeface="Montserrat"/>
              </a:rPr>
              <a:t>Number of mobile phone internet users in India from 2010 to 2020, </a:t>
            </a:r>
            <a:endParaRPr b="1"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Montserrat"/>
                <a:ea typeface="Montserrat"/>
                <a:cs typeface="Montserrat"/>
                <a:sym typeface="Montserrat"/>
              </a:rPr>
              <a:t>with estimates until 2040 (in million)</a:t>
            </a:r>
            <a:endParaRPr b="1"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3" name="Google Shape;25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19400" y="0"/>
            <a:ext cx="931175" cy="6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7"/>
          <p:cNvPicPr preferRelativeResize="0"/>
          <p:nvPr/>
        </p:nvPicPr>
        <p:blipFill rotWithShape="1">
          <a:blip r:embed="rId3">
            <a:alphaModFix/>
          </a:blip>
          <a:srcRect b="0" l="0" r="0" t="10482"/>
          <a:stretch/>
        </p:blipFill>
        <p:spPr>
          <a:xfrm>
            <a:off x="493775" y="921550"/>
            <a:ext cx="8046575" cy="3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7"/>
          <p:cNvSpPr/>
          <p:nvPr/>
        </p:nvSpPr>
        <p:spPr>
          <a:xfrm>
            <a:off x="0" y="4362125"/>
            <a:ext cx="9144000" cy="652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7"/>
          <p:cNvSpPr txBox="1"/>
          <p:nvPr/>
        </p:nvSpPr>
        <p:spPr>
          <a:xfrm>
            <a:off x="2160663" y="396450"/>
            <a:ext cx="5218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Mobile Payments growing faster than cards in India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1" name="Google Shape;26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12825" y="76200"/>
            <a:ext cx="931175" cy="6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8"/>
          <p:cNvSpPr/>
          <p:nvPr/>
        </p:nvSpPr>
        <p:spPr>
          <a:xfrm>
            <a:off x="0" y="4433125"/>
            <a:ext cx="9144000" cy="527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8"/>
          <p:cNvSpPr/>
          <p:nvPr/>
        </p:nvSpPr>
        <p:spPr>
          <a:xfrm>
            <a:off x="0" y="100175"/>
            <a:ext cx="9144000" cy="527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8" name="Google Shape;268;p28"/>
          <p:cNvPicPr preferRelativeResize="0"/>
          <p:nvPr/>
        </p:nvPicPr>
        <p:blipFill rotWithShape="1">
          <a:blip r:embed="rId3">
            <a:alphaModFix/>
          </a:blip>
          <a:srcRect b="0" l="8672" r="6796" t="0"/>
          <a:stretch/>
        </p:blipFill>
        <p:spPr>
          <a:xfrm>
            <a:off x="4959650" y="909450"/>
            <a:ext cx="3587176" cy="305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12825" y="22025"/>
            <a:ext cx="931175" cy="6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125" y="909450"/>
            <a:ext cx="4589525" cy="303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25" y="1407350"/>
            <a:ext cx="3281575" cy="326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3574" y="2183325"/>
            <a:ext cx="1032350" cy="2840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7" name="Google Shape;277;p29"/>
          <p:cNvCxnSpPr/>
          <p:nvPr/>
        </p:nvCxnSpPr>
        <p:spPr>
          <a:xfrm flipH="1" rot="10800000">
            <a:off x="1794400" y="963700"/>
            <a:ext cx="3600" cy="4932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8" name="Google Shape;278;p29"/>
          <p:cNvCxnSpPr/>
          <p:nvPr/>
        </p:nvCxnSpPr>
        <p:spPr>
          <a:xfrm>
            <a:off x="1779300" y="947850"/>
            <a:ext cx="3104700" cy="9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9" name="Google Shape;279;p29"/>
          <p:cNvCxnSpPr/>
          <p:nvPr/>
        </p:nvCxnSpPr>
        <p:spPr>
          <a:xfrm>
            <a:off x="4884000" y="1872050"/>
            <a:ext cx="3300" cy="311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280" name="Google Shape;280;p29"/>
          <p:cNvSpPr/>
          <p:nvPr/>
        </p:nvSpPr>
        <p:spPr>
          <a:xfrm>
            <a:off x="4526300" y="2183325"/>
            <a:ext cx="728400" cy="694200"/>
          </a:xfrm>
          <a:prstGeom prst="ellipse">
            <a:avLst/>
          </a:prstGeom>
          <a:noFill/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9"/>
          <p:cNvSpPr txBox="1"/>
          <p:nvPr/>
        </p:nvSpPr>
        <p:spPr>
          <a:xfrm>
            <a:off x="1536850" y="111550"/>
            <a:ext cx="5478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Montserrat"/>
                <a:ea typeface="Montserrat"/>
                <a:cs typeface="Montserrat"/>
                <a:sym typeface="Montserrat"/>
              </a:rPr>
              <a:t>PRODUCT LAUNCH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2" name="Google Shape;282;p29"/>
          <p:cNvSpPr txBox="1"/>
          <p:nvPr/>
        </p:nvSpPr>
        <p:spPr>
          <a:xfrm>
            <a:off x="5485350" y="2281250"/>
            <a:ext cx="306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2. Development of the App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3" name="Google Shape;283;p29"/>
          <p:cNvSpPr txBox="1"/>
          <p:nvPr/>
        </p:nvSpPr>
        <p:spPr>
          <a:xfrm>
            <a:off x="5485350" y="3335450"/>
            <a:ext cx="278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3. Marketing of the product.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4" name="Google Shape;284;p29"/>
          <p:cNvSpPr txBox="1"/>
          <p:nvPr/>
        </p:nvSpPr>
        <p:spPr>
          <a:xfrm>
            <a:off x="5485350" y="4346275"/>
            <a:ext cx="306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. Launching 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of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the App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5" name="Google Shape;285;p29"/>
          <p:cNvSpPr/>
          <p:nvPr/>
        </p:nvSpPr>
        <p:spPr>
          <a:xfrm>
            <a:off x="4526300" y="1177850"/>
            <a:ext cx="728400" cy="694200"/>
          </a:xfrm>
          <a:prstGeom prst="ellipse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9"/>
          <p:cNvSpPr txBox="1"/>
          <p:nvPr/>
        </p:nvSpPr>
        <p:spPr>
          <a:xfrm>
            <a:off x="5515950" y="13248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1. Target Market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87" name="Google Shape;287;p29"/>
          <p:cNvCxnSpPr>
            <a:endCxn id="285" idx="0"/>
          </p:cNvCxnSpPr>
          <p:nvPr/>
        </p:nvCxnSpPr>
        <p:spPr>
          <a:xfrm>
            <a:off x="4882400" y="947750"/>
            <a:ext cx="8100" cy="2301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grpSp>
        <p:nvGrpSpPr>
          <p:cNvPr id="288" name="Google Shape;288;p29"/>
          <p:cNvGrpSpPr/>
          <p:nvPr/>
        </p:nvGrpSpPr>
        <p:grpSpPr>
          <a:xfrm>
            <a:off x="4718341" y="1358008"/>
            <a:ext cx="334634" cy="333904"/>
            <a:chOff x="7429366" y="3223183"/>
            <a:chExt cx="334634" cy="333904"/>
          </a:xfrm>
        </p:grpSpPr>
        <p:sp>
          <p:nvSpPr>
            <p:cNvPr id="289" name="Google Shape;289;p29"/>
            <p:cNvSpPr/>
            <p:nvPr/>
          </p:nvSpPr>
          <p:spPr>
            <a:xfrm>
              <a:off x="7429366" y="3223183"/>
              <a:ext cx="334634" cy="333904"/>
            </a:xfrm>
            <a:custGeom>
              <a:rect b="b" l="l" r="r" t="t"/>
              <a:pathLst>
                <a:path extrusionOk="0" h="10515" w="10538">
                  <a:moveTo>
                    <a:pt x="6978" y="322"/>
                  </a:moveTo>
                  <a:cubicBezTo>
                    <a:pt x="7930" y="322"/>
                    <a:pt x="8716" y="1096"/>
                    <a:pt x="8716" y="2061"/>
                  </a:cubicBezTo>
                  <a:cubicBezTo>
                    <a:pt x="8716" y="2334"/>
                    <a:pt x="8633" y="2644"/>
                    <a:pt x="8478" y="2942"/>
                  </a:cubicBezTo>
                  <a:cubicBezTo>
                    <a:pt x="8478" y="2954"/>
                    <a:pt x="8466" y="2977"/>
                    <a:pt x="8466" y="2977"/>
                  </a:cubicBezTo>
                  <a:cubicBezTo>
                    <a:pt x="8061" y="3823"/>
                    <a:pt x="7276" y="4704"/>
                    <a:pt x="6978" y="5025"/>
                  </a:cubicBezTo>
                  <a:cubicBezTo>
                    <a:pt x="6680" y="4716"/>
                    <a:pt x="5894" y="3835"/>
                    <a:pt x="5490" y="2989"/>
                  </a:cubicBezTo>
                  <a:cubicBezTo>
                    <a:pt x="5490" y="2977"/>
                    <a:pt x="5478" y="2954"/>
                    <a:pt x="5478" y="2942"/>
                  </a:cubicBezTo>
                  <a:cubicBezTo>
                    <a:pt x="5323" y="2632"/>
                    <a:pt x="5240" y="2334"/>
                    <a:pt x="5240" y="2061"/>
                  </a:cubicBezTo>
                  <a:cubicBezTo>
                    <a:pt x="5240" y="1096"/>
                    <a:pt x="6025" y="322"/>
                    <a:pt x="6978" y="322"/>
                  </a:cubicBezTo>
                  <a:close/>
                  <a:moveTo>
                    <a:pt x="5252" y="3227"/>
                  </a:moveTo>
                  <a:cubicBezTo>
                    <a:pt x="5728" y="4192"/>
                    <a:pt x="6597" y="5121"/>
                    <a:pt x="6811" y="5335"/>
                  </a:cubicBezTo>
                  <a:lnTo>
                    <a:pt x="6811" y="5811"/>
                  </a:lnTo>
                  <a:lnTo>
                    <a:pt x="3751" y="6728"/>
                  </a:lnTo>
                  <a:lnTo>
                    <a:pt x="3751" y="3668"/>
                  </a:lnTo>
                  <a:lnTo>
                    <a:pt x="5252" y="3227"/>
                  </a:lnTo>
                  <a:close/>
                  <a:moveTo>
                    <a:pt x="8704" y="3239"/>
                  </a:moveTo>
                  <a:lnTo>
                    <a:pt x="10205" y="3668"/>
                  </a:lnTo>
                  <a:lnTo>
                    <a:pt x="10205" y="6728"/>
                  </a:lnTo>
                  <a:lnTo>
                    <a:pt x="7145" y="5811"/>
                  </a:lnTo>
                  <a:lnTo>
                    <a:pt x="7145" y="5335"/>
                  </a:lnTo>
                  <a:cubicBezTo>
                    <a:pt x="7371" y="5121"/>
                    <a:pt x="8228" y="4192"/>
                    <a:pt x="8704" y="3239"/>
                  </a:cubicBezTo>
                  <a:close/>
                  <a:moveTo>
                    <a:pt x="358" y="2763"/>
                  </a:moveTo>
                  <a:lnTo>
                    <a:pt x="3418" y="3668"/>
                  </a:lnTo>
                  <a:lnTo>
                    <a:pt x="3418" y="6728"/>
                  </a:lnTo>
                  <a:lnTo>
                    <a:pt x="2263" y="6383"/>
                  </a:lnTo>
                  <a:cubicBezTo>
                    <a:pt x="2244" y="6375"/>
                    <a:pt x="2225" y="6372"/>
                    <a:pt x="2208" y="6372"/>
                  </a:cubicBezTo>
                  <a:cubicBezTo>
                    <a:pt x="2136" y="6372"/>
                    <a:pt x="2077" y="6425"/>
                    <a:pt x="2049" y="6502"/>
                  </a:cubicBezTo>
                  <a:cubicBezTo>
                    <a:pt x="2025" y="6585"/>
                    <a:pt x="2084" y="6680"/>
                    <a:pt x="2168" y="6704"/>
                  </a:cubicBezTo>
                  <a:lnTo>
                    <a:pt x="3418" y="7085"/>
                  </a:lnTo>
                  <a:lnTo>
                    <a:pt x="3418" y="10121"/>
                  </a:lnTo>
                  <a:lnTo>
                    <a:pt x="358" y="9204"/>
                  </a:lnTo>
                  <a:lnTo>
                    <a:pt x="358" y="6168"/>
                  </a:lnTo>
                  <a:lnTo>
                    <a:pt x="1513" y="6514"/>
                  </a:lnTo>
                  <a:lnTo>
                    <a:pt x="1561" y="6514"/>
                  </a:lnTo>
                  <a:cubicBezTo>
                    <a:pt x="1632" y="6514"/>
                    <a:pt x="1692" y="6466"/>
                    <a:pt x="1727" y="6394"/>
                  </a:cubicBezTo>
                  <a:cubicBezTo>
                    <a:pt x="1751" y="6311"/>
                    <a:pt x="1692" y="6216"/>
                    <a:pt x="1608" y="6192"/>
                  </a:cubicBezTo>
                  <a:lnTo>
                    <a:pt x="358" y="5811"/>
                  </a:lnTo>
                  <a:lnTo>
                    <a:pt x="358" y="2763"/>
                  </a:lnTo>
                  <a:close/>
                  <a:moveTo>
                    <a:pt x="7145" y="6156"/>
                  </a:moveTo>
                  <a:lnTo>
                    <a:pt x="10205" y="7061"/>
                  </a:lnTo>
                  <a:lnTo>
                    <a:pt x="10205" y="10121"/>
                  </a:lnTo>
                  <a:lnTo>
                    <a:pt x="7145" y="9204"/>
                  </a:lnTo>
                  <a:lnTo>
                    <a:pt x="7145" y="7990"/>
                  </a:lnTo>
                  <a:cubicBezTo>
                    <a:pt x="7145" y="7895"/>
                    <a:pt x="7073" y="7823"/>
                    <a:pt x="6978" y="7823"/>
                  </a:cubicBezTo>
                  <a:cubicBezTo>
                    <a:pt x="6895" y="7823"/>
                    <a:pt x="6811" y="7895"/>
                    <a:pt x="6811" y="7990"/>
                  </a:cubicBezTo>
                  <a:lnTo>
                    <a:pt x="6811" y="9204"/>
                  </a:lnTo>
                  <a:lnTo>
                    <a:pt x="3751" y="10121"/>
                  </a:lnTo>
                  <a:lnTo>
                    <a:pt x="3751" y="7061"/>
                  </a:lnTo>
                  <a:lnTo>
                    <a:pt x="6811" y="6156"/>
                  </a:lnTo>
                  <a:lnTo>
                    <a:pt x="6811" y="7311"/>
                  </a:lnTo>
                  <a:cubicBezTo>
                    <a:pt x="6811" y="7407"/>
                    <a:pt x="6895" y="7478"/>
                    <a:pt x="6978" y="7478"/>
                  </a:cubicBezTo>
                  <a:cubicBezTo>
                    <a:pt x="7073" y="7478"/>
                    <a:pt x="7145" y="7407"/>
                    <a:pt x="7145" y="7311"/>
                  </a:cubicBezTo>
                  <a:lnTo>
                    <a:pt x="7145" y="6156"/>
                  </a:lnTo>
                  <a:close/>
                  <a:moveTo>
                    <a:pt x="6966" y="1"/>
                  </a:moveTo>
                  <a:cubicBezTo>
                    <a:pt x="5823" y="1"/>
                    <a:pt x="4894" y="918"/>
                    <a:pt x="4894" y="2061"/>
                  </a:cubicBezTo>
                  <a:cubicBezTo>
                    <a:pt x="4894" y="2334"/>
                    <a:pt x="4966" y="2632"/>
                    <a:pt x="5085" y="2930"/>
                  </a:cubicBezTo>
                  <a:lnTo>
                    <a:pt x="3573" y="3370"/>
                  </a:lnTo>
                  <a:lnTo>
                    <a:pt x="215" y="2382"/>
                  </a:lnTo>
                  <a:cubicBezTo>
                    <a:pt x="205" y="2375"/>
                    <a:pt x="192" y="2372"/>
                    <a:pt x="179" y="2372"/>
                  </a:cubicBezTo>
                  <a:cubicBezTo>
                    <a:pt x="146" y="2372"/>
                    <a:pt x="106" y="2389"/>
                    <a:pt x="72" y="2406"/>
                  </a:cubicBezTo>
                  <a:cubicBezTo>
                    <a:pt x="25" y="2442"/>
                    <a:pt x="1" y="2477"/>
                    <a:pt x="1" y="2537"/>
                  </a:cubicBezTo>
                  <a:lnTo>
                    <a:pt x="1" y="5954"/>
                  </a:lnTo>
                  <a:lnTo>
                    <a:pt x="1" y="9335"/>
                  </a:lnTo>
                  <a:cubicBezTo>
                    <a:pt x="1" y="9419"/>
                    <a:pt x="37" y="9478"/>
                    <a:pt x="120" y="9502"/>
                  </a:cubicBezTo>
                  <a:lnTo>
                    <a:pt x="3513" y="10514"/>
                  </a:lnTo>
                  <a:lnTo>
                    <a:pt x="3573" y="10514"/>
                  </a:lnTo>
                  <a:lnTo>
                    <a:pt x="6847" y="9550"/>
                  </a:lnTo>
                  <a:cubicBezTo>
                    <a:pt x="6859" y="9562"/>
                    <a:pt x="6883" y="9562"/>
                    <a:pt x="6918" y="9562"/>
                  </a:cubicBezTo>
                  <a:cubicBezTo>
                    <a:pt x="6942" y="9562"/>
                    <a:pt x="6966" y="9562"/>
                    <a:pt x="6990" y="9550"/>
                  </a:cubicBezTo>
                  <a:lnTo>
                    <a:pt x="10264" y="10514"/>
                  </a:lnTo>
                  <a:lnTo>
                    <a:pt x="10312" y="10514"/>
                  </a:lnTo>
                  <a:cubicBezTo>
                    <a:pt x="10335" y="10514"/>
                    <a:pt x="10383" y="10502"/>
                    <a:pt x="10419" y="10490"/>
                  </a:cubicBezTo>
                  <a:cubicBezTo>
                    <a:pt x="10455" y="10454"/>
                    <a:pt x="10490" y="10407"/>
                    <a:pt x="10490" y="10347"/>
                  </a:cubicBezTo>
                  <a:lnTo>
                    <a:pt x="10538" y="6942"/>
                  </a:lnTo>
                  <a:lnTo>
                    <a:pt x="10538" y="3549"/>
                  </a:lnTo>
                  <a:cubicBezTo>
                    <a:pt x="10538" y="3477"/>
                    <a:pt x="10490" y="3418"/>
                    <a:pt x="10419" y="3394"/>
                  </a:cubicBezTo>
                  <a:lnTo>
                    <a:pt x="8835" y="2930"/>
                  </a:lnTo>
                  <a:cubicBezTo>
                    <a:pt x="8954" y="2632"/>
                    <a:pt x="9038" y="2334"/>
                    <a:pt x="9038" y="2061"/>
                  </a:cubicBezTo>
                  <a:cubicBezTo>
                    <a:pt x="9038" y="918"/>
                    <a:pt x="8109" y="1"/>
                    <a:pt x="6966" y="1"/>
                  </a:cubicBezTo>
                  <a:close/>
                </a:path>
              </a:pathLst>
            </a:custGeom>
            <a:solidFill>
              <a:srgbClr val="00C3B1"/>
            </a:solidFill>
            <a:ln cap="flat" cmpd="sng" w="9525">
              <a:solidFill>
                <a:srgbClr val="00C3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9"/>
            <p:cNvSpPr/>
            <p:nvPr/>
          </p:nvSpPr>
          <p:spPr>
            <a:xfrm>
              <a:off x="7613514" y="3251541"/>
              <a:ext cx="74878" cy="74529"/>
            </a:xfrm>
            <a:custGeom>
              <a:rect b="b" l="l" r="r" t="t"/>
              <a:pathLst>
                <a:path extrusionOk="0" h="2347" w="2358">
                  <a:moveTo>
                    <a:pt x="1179" y="322"/>
                  </a:moveTo>
                  <a:cubicBezTo>
                    <a:pt x="1643" y="322"/>
                    <a:pt x="2012" y="691"/>
                    <a:pt x="2012" y="1156"/>
                  </a:cubicBezTo>
                  <a:cubicBezTo>
                    <a:pt x="2012" y="1620"/>
                    <a:pt x="1643" y="1989"/>
                    <a:pt x="1179" y="1989"/>
                  </a:cubicBezTo>
                  <a:cubicBezTo>
                    <a:pt x="715" y="1989"/>
                    <a:pt x="345" y="1620"/>
                    <a:pt x="345" y="1156"/>
                  </a:cubicBezTo>
                  <a:cubicBezTo>
                    <a:pt x="334" y="703"/>
                    <a:pt x="715" y="322"/>
                    <a:pt x="1179" y="322"/>
                  </a:cubicBezTo>
                  <a:close/>
                  <a:moveTo>
                    <a:pt x="1179" y="1"/>
                  </a:moveTo>
                  <a:cubicBezTo>
                    <a:pt x="524" y="1"/>
                    <a:pt x="0" y="513"/>
                    <a:pt x="0" y="1168"/>
                  </a:cubicBezTo>
                  <a:cubicBezTo>
                    <a:pt x="0" y="1811"/>
                    <a:pt x="524" y="2346"/>
                    <a:pt x="1179" y="2346"/>
                  </a:cubicBezTo>
                  <a:cubicBezTo>
                    <a:pt x="1834" y="2346"/>
                    <a:pt x="2358" y="1822"/>
                    <a:pt x="2358" y="1168"/>
                  </a:cubicBezTo>
                  <a:cubicBezTo>
                    <a:pt x="2358" y="513"/>
                    <a:pt x="1834" y="1"/>
                    <a:pt x="1179" y="1"/>
                  </a:cubicBezTo>
                  <a:close/>
                </a:path>
              </a:pathLst>
            </a:custGeom>
            <a:solidFill>
              <a:srgbClr val="00C3B1"/>
            </a:solidFill>
            <a:ln cap="flat" cmpd="sng" w="9525">
              <a:solidFill>
                <a:srgbClr val="00C3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91" name="Google Shape;291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12825" y="0"/>
            <a:ext cx="931175" cy="6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Business Meeting by Slidesgo">
  <a:themeElements>
    <a:clrScheme name="Simple Light">
      <a:dk1>
        <a:srgbClr val="000000"/>
      </a:dk1>
      <a:lt1>
        <a:srgbClr val="FFFFFF"/>
      </a:lt1>
      <a:dk2>
        <a:srgbClr val="FF6B03"/>
      </a:dk2>
      <a:lt2>
        <a:srgbClr val="073763"/>
      </a:lt2>
      <a:accent1>
        <a:srgbClr val="9FC5E8"/>
      </a:accent1>
      <a:accent2>
        <a:srgbClr val="F9CB9C"/>
      </a:accent2>
      <a:accent3>
        <a:srgbClr val="CFE2F3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