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43" r:id="rId2"/>
    <p:sldId id="336" r:id="rId3"/>
    <p:sldId id="341" r:id="rId4"/>
    <p:sldId id="338" r:id="rId5"/>
    <p:sldId id="342" r:id="rId6"/>
    <p:sldId id="339" r:id="rId7"/>
    <p:sldId id="340" r:id="rId8"/>
    <p:sldId id="335" r:id="rId9"/>
    <p:sldId id="34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66E69"/>
    <a:srgbClr val="E4CAC8"/>
    <a:srgbClr val="FFFFFF"/>
    <a:srgbClr val="D1BBC1"/>
    <a:srgbClr val="C7908C"/>
    <a:srgbClr val="373737"/>
    <a:srgbClr val="8F4C46"/>
    <a:srgbClr val="7F6152"/>
    <a:srgbClr val="90606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41" d="100"/>
          <a:sy n="41" d="100"/>
        </p:scale>
        <p:origin x="1628"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2BD0C1-55E9-4874-87EA-11ADE94A1C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IN"/>
        </a:p>
      </dgm:t>
    </dgm:pt>
    <dgm:pt modelId="{03F213FD-CAB2-4B4F-955D-FF2A866C64D1}">
      <dgm:prSet custT="1"/>
      <dgm:spPr/>
      <dgm:t>
        <a:bodyPr/>
        <a:lstStyle/>
        <a:p>
          <a:r>
            <a:rPr lang="en-US" sz="2000" b="1" dirty="0"/>
            <a:t>Ministry of Health and Family Welfare</a:t>
          </a:r>
          <a:endParaRPr lang="en-IN" sz="2000" dirty="0"/>
        </a:p>
      </dgm:t>
    </dgm:pt>
    <dgm:pt modelId="{8A614DBF-3C60-4D1E-BF9D-ED8CB18C8151}" type="parTrans" cxnId="{F75DFAB3-2BCE-4499-AFA8-95BA91EB3F76}">
      <dgm:prSet/>
      <dgm:spPr/>
      <dgm:t>
        <a:bodyPr/>
        <a:lstStyle/>
        <a:p>
          <a:endParaRPr lang="en-IN"/>
        </a:p>
      </dgm:t>
    </dgm:pt>
    <dgm:pt modelId="{ED60B823-238D-4EE5-BB49-EB95C4328769}" type="sibTrans" cxnId="{F75DFAB3-2BCE-4499-AFA8-95BA91EB3F76}">
      <dgm:prSet/>
      <dgm:spPr/>
      <dgm:t>
        <a:bodyPr/>
        <a:lstStyle/>
        <a:p>
          <a:endParaRPr lang="en-IN"/>
        </a:p>
      </dgm:t>
    </dgm:pt>
    <dgm:pt modelId="{C2DA4E17-F113-49CB-92C0-880901F89A75}">
      <dgm:prSet custT="1"/>
      <dgm:spPr/>
      <dgm:t>
        <a:bodyPr/>
        <a:lstStyle/>
        <a:p>
          <a:pPr marL="0" lvl="0" indent="0" algn="ctr" defTabSz="889000">
            <a:lnSpc>
              <a:spcPct val="90000"/>
            </a:lnSpc>
            <a:spcBef>
              <a:spcPct val="0"/>
            </a:spcBef>
            <a:spcAft>
              <a:spcPct val="35000"/>
            </a:spcAft>
            <a:buNone/>
          </a:pPr>
          <a:r>
            <a:rPr lang="en-US" sz="2000" b="1" kern="1200" dirty="0">
              <a:solidFill>
                <a:prstClr val="white"/>
              </a:solidFill>
              <a:latin typeface="Calibri" panose="020F0502020204030204"/>
              <a:ea typeface="+mn-ea"/>
              <a:cs typeface="+mn-cs"/>
            </a:rPr>
            <a:t>Hospitals</a:t>
          </a:r>
          <a:endParaRPr lang="en-IN" sz="2000" b="1" kern="1200" dirty="0">
            <a:solidFill>
              <a:prstClr val="white"/>
            </a:solidFill>
            <a:latin typeface="Calibri" panose="020F0502020204030204"/>
            <a:ea typeface="+mn-ea"/>
            <a:cs typeface="+mn-cs"/>
          </a:endParaRPr>
        </a:p>
      </dgm:t>
    </dgm:pt>
    <dgm:pt modelId="{06749603-C975-483C-AF9B-8607F3704EE9}" type="parTrans" cxnId="{EC14F814-9991-4651-B961-104B711736BF}">
      <dgm:prSet/>
      <dgm:spPr/>
      <dgm:t>
        <a:bodyPr/>
        <a:lstStyle/>
        <a:p>
          <a:endParaRPr lang="en-IN"/>
        </a:p>
      </dgm:t>
    </dgm:pt>
    <dgm:pt modelId="{BD6AA520-4684-47F9-B5AA-7842F7D5A233}" type="sibTrans" cxnId="{EC14F814-9991-4651-B961-104B711736BF}">
      <dgm:prSet/>
      <dgm:spPr/>
      <dgm:t>
        <a:bodyPr/>
        <a:lstStyle/>
        <a:p>
          <a:endParaRPr lang="en-IN"/>
        </a:p>
      </dgm:t>
    </dgm:pt>
    <dgm:pt modelId="{643DE048-128F-4A64-AA09-CE15BE85562D}">
      <dgm:prSet custT="1"/>
      <dgm:spPr/>
      <dgm:t>
        <a:bodyPr/>
        <a:lstStyle/>
        <a:p>
          <a:pPr marL="0" lvl="0" indent="0" algn="ctr" defTabSz="889000">
            <a:lnSpc>
              <a:spcPct val="90000"/>
            </a:lnSpc>
            <a:spcBef>
              <a:spcPct val="0"/>
            </a:spcBef>
            <a:spcAft>
              <a:spcPct val="35000"/>
            </a:spcAft>
            <a:buNone/>
          </a:pPr>
          <a:r>
            <a:rPr lang="en-US" sz="2000" b="1" kern="1200" dirty="0">
              <a:solidFill>
                <a:prstClr val="white"/>
              </a:solidFill>
              <a:latin typeface="Calibri" panose="020F0502020204030204"/>
              <a:ea typeface="+mn-ea"/>
              <a:cs typeface="+mn-cs"/>
            </a:rPr>
            <a:t>Multiple third party sources including WHO</a:t>
          </a:r>
          <a:endParaRPr lang="en-IN" sz="2000" b="1" kern="1200" dirty="0">
            <a:solidFill>
              <a:prstClr val="white"/>
            </a:solidFill>
            <a:latin typeface="Calibri" panose="020F0502020204030204"/>
            <a:ea typeface="+mn-ea"/>
            <a:cs typeface="+mn-cs"/>
          </a:endParaRPr>
        </a:p>
      </dgm:t>
    </dgm:pt>
    <dgm:pt modelId="{28BC9F5F-D240-41F5-82F7-1833F1E936AD}" type="parTrans" cxnId="{504C0E22-508D-4BEC-8839-C36572BF63A8}">
      <dgm:prSet/>
      <dgm:spPr/>
      <dgm:t>
        <a:bodyPr/>
        <a:lstStyle/>
        <a:p>
          <a:endParaRPr lang="en-IN"/>
        </a:p>
      </dgm:t>
    </dgm:pt>
    <dgm:pt modelId="{26C7C7DA-8052-4AFF-83C9-6D94C335CFB4}" type="sibTrans" cxnId="{504C0E22-508D-4BEC-8839-C36572BF63A8}">
      <dgm:prSet/>
      <dgm:spPr/>
      <dgm:t>
        <a:bodyPr/>
        <a:lstStyle/>
        <a:p>
          <a:endParaRPr lang="en-IN"/>
        </a:p>
      </dgm:t>
    </dgm:pt>
    <dgm:pt modelId="{20EAB18A-6AFD-479E-B3C1-AFCEE249E9CF}">
      <dgm:prSet custT="1"/>
      <dgm:spPr/>
      <dgm:t>
        <a:bodyPr/>
        <a:lstStyle/>
        <a:p>
          <a:pPr marL="0" lvl="0" indent="0" algn="ctr" defTabSz="889000">
            <a:lnSpc>
              <a:spcPct val="90000"/>
            </a:lnSpc>
            <a:spcBef>
              <a:spcPct val="0"/>
            </a:spcBef>
            <a:spcAft>
              <a:spcPct val="35000"/>
            </a:spcAft>
            <a:buNone/>
          </a:pPr>
          <a:r>
            <a:rPr lang="en-IN" sz="2000" b="1" kern="1200" dirty="0">
              <a:solidFill>
                <a:prstClr val="white"/>
              </a:solidFill>
              <a:latin typeface="Calibri" panose="020F0502020204030204"/>
              <a:ea typeface="+mn-ea"/>
              <a:cs typeface="+mn-cs"/>
            </a:rPr>
            <a:t>State and local agencies</a:t>
          </a:r>
        </a:p>
      </dgm:t>
    </dgm:pt>
    <dgm:pt modelId="{7F4E5081-558D-4B79-A00D-237477A256C2}" type="parTrans" cxnId="{2BA2C2B5-5007-4D9B-AB70-74E64BB61EED}">
      <dgm:prSet/>
      <dgm:spPr/>
      <dgm:t>
        <a:bodyPr/>
        <a:lstStyle/>
        <a:p>
          <a:endParaRPr lang="en-IN"/>
        </a:p>
      </dgm:t>
    </dgm:pt>
    <dgm:pt modelId="{9E283B06-F137-4F1B-ABF0-0C9F695E4461}" type="sibTrans" cxnId="{2BA2C2B5-5007-4D9B-AB70-74E64BB61EED}">
      <dgm:prSet/>
      <dgm:spPr/>
      <dgm:t>
        <a:bodyPr/>
        <a:lstStyle/>
        <a:p>
          <a:endParaRPr lang="en-IN"/>
        </a:p>
      </dgm:t>
    </dgm:pt>
    <dgm:pt modelId="{B6A125FE-6435-448E-B997-2BE75F463E63}" type="pres">
      <dgm:prSet presAssocID="{012BD0C1-55E9-4874-87EA-11ADE94A1C5F}" presName="Name0" presStyleCnt="0">
        <dgm:presLayoutVars>
          <dgm:chPref val="3"/>
          <dgm:dir/>
          <dgm:animLvl val="lvl"/>
          <dgm:resizeHandles/>
        </dgm:presLayoutVars>
      </dgm:prSet>
      <dgm:spPr/>
    </dgm:pt>
    <dgm:pt modelId="{29226CE0-D58C-4F22-A025-2660CA45F3F1}" type="pres">
      <dgm:prSet presAssocID="{03F213FD-CAB2-4B4F-955D-FF2A866C64D1}" presName="horFlow" presStyleCnt="0"/>
      <dgm:spPr/>
    </dgm:pt>
    <dgm:pt modelId="{744FB798-3B14-4E82-AEB3-1A8A05560D44}" type="pres">
      <dgm:prSet presAssocID="{03F213FD-CAB2-4B4F-955D-FF2A866C64D1}" presName="bigChev" presStyleLbl="node1" presStyleIdx="0" presStyleCnt="4" custScaleX="202125"/>
      <dgm:spPr/>
    </dgm:pt>
    <dgm:pt modelId="{852969E0-8A67-4B52-82A8-E1BEA4F3C608}" type="pres">
      <dgm:prSet presAssocID="{03F213FD-CAB2-4B4F-955D-FF2A866C64D1}" presName="vSp" presStyleCnt="0"/>
      <dgm:spPr/>
    </dgm:pt>
    <dgm:pt modelId="{6B24284A-ADEF-4B14-A0C6-BACBE613043E}" type="pres">
      <dgm:prSet presAssocID="{C2DA4E17-F113-49CB-92C0-880901F89A75}" presName="horFlow" presStyleCnt="0"/>
      <dgm:spPr/>
    </dgm:pt>
    <dgm:pt modelId="{35F8C6FF-9D0F-4DF6-A336-8BBED3015FE1}" type="pres">
      <dgm:prSet presAssocID="{C2DA4E17-F113-49CB-92C0-880901F89A75}" presName="bigChev" presStyleLbl="node1" presStyleIdx="1" presStyleCnt="4" custScaleX="204187"/>
      <dgm:spPr/>
    </dgm:pt>
    <dgm:pt modelId="{FBA08DF4-EAAA-413D-B9A5-E5F98CE533C2}" type="pres">
      <dgm:prSet presAssocID="{C2DA4E17-F113-49CB-92C0-880901F89A75}" presName="vSp" presStyleCnt="0"/>
      <dgm:spPr/>
    </dgm:pt>
    <dgm:pt modelId="{FB40DAB4-A9CB-46EA-8357-27D069F5CA64}" type="pres">
      <dgm:prSet presAssocID="{643DE048-128F-4A64-AA09-CE15BE85562D}" presName="horFlow" presStyleCnt="0"/>
      <dgm:spPr/>
    </dgm:pt>
    <dgm:pt modelId="{CC5F49BC-A2AB-4019-97B7-C438BEADFD83}" type="pres">
      <dgm:prSet presAssocID="{643DE048-128F-4A64-AA09-CE15BE85562D}" presName="bigChev" presStyleLbl="node1" presStyleIdx="2" presStyleCnt="4" custScaleX="204187"/>
      <dgm:spPr/>
    </dgm:pt>
    <dgm:pt modelId="{BB66BDAC-D3E8-4E22-8BD5-90A2E0BC8A13}" type="pres">
      <dgm:prSet presAssocID="{643DE048-128F-4A64-AA09-CE15BE85562D}" presName="vSp" presStyleCnt="0"/>
      <dgm:spPr/>
    </dgm:pt>
    <dgm:pt modelId="{AD83CBF3-971B-4CE4-B96E-1743C1865FB6}" type="pres">
      <dgm:prSet presAssocID="{20EAB18A-6AFD-479E-B3C1-AFCEE249E9CF}" presName="horFlow" presStyleCnt="0"/>
      <dgm:spPr/>
    </dgm:pt>
    <dgm:pt modelId="{07768FDD-7A47-4468-BA4E-E8A6FC12AD6D}" type="pres">
      <dgm:prSet presAssocID="{20EAB18A-6AFD-479E-B3C1-AFCEE249E9CF}" presName="bigChev" presStyleLbl="node1" presStyleIdx="3" presStyleCnt="4" custScaleX="204187"/>
      <dgm:spPr/>
    </dgm:pt>
  </dgm:ptLst>
  <dgm:cxnLst>
    <dgm:cxn modelId="{EC14F814-9991-4651-B961-104B711736BF}" srcId="{012BD0C1-55E9-4874-87EA-11ADE94A1C5F}" destId="{C2DA4E17-F113-49CB-92C0-880901F89A75}" srcOrd="1" destOrd="0" parTransId="{06749603-C975-483C-AF9B-8607F3704EE9}" sibTransId="{BD6AA520-4684-47F9-B5AA-7842F7D5A233}"/>
    <dgm:cxn modelId="{504C0E22-508D-4BEC-8839-C36572BF63A8}" srcId="{012BD0C1-55E9-4874-87EA-11ADE94A1C5F}" destId="{643DE048-128F-4A64-AA09-CE15BE85562D}" srcOrd="2" destOrd="0" parTransId="{28BC9F5F-D240-41F5-82F7-1833F1E936AD}" sibTransId="{26C7C7DA-8052-4AFF-83C9-6D94C335CFB4}"/>
    <dgm:cxn modelId="{9A848887-C898-4BFC-BBC2-37DB7254DC25}" type="presOf" srcId="{643DE048-128F-4A64-AA09-CE15BE85562D}" destId="{CC5F49BC-A2AB-4019-97B7-C438BEADFD83}" srcOrd="0" destOrd="0" presId="urn:microsoft.com/office/officeart/2005/8/layout/lProcess3"/>
    <dgm:cxn modelId="{A9AA3B9A-3EDD-458C-94BB-FAD1DEC46823}" type="presOf" srcId="{C2DA4E17-F113-49CB-92C0-880901F89A75}" destId="{35F8C6FF-9D0F-4DF6-A336-8BBED3015FE1}" srcOrd="0" destOrd="0" presId="urn:microsoft.com/office/officeart/2005/8/layout/lProcess3"/>
    <dgm:cxn modelId="{DF010AA0-BECB-4E98-8A53-CA7F0614896E}" type="presOf" srcId="{20EAB18A-6AFD-479E-B3C1-AFCEE249E9CF}" destId="{07768FDD-7A47-4468-BA4E-E8A6FC12AD6D}" srcOrd="0" destOrd="0" presId="urn:microsoft.com/office/officeart/2005/8/layout/lProcess3"/>
    <dgm:cxn modelId="{F75DFAB3-2BCE-4499-AFA8-95BA91EB3F76}" srcId="{012BD0C1-55E9-4874-87EA-11ADE94A1C5F}" destId="{03F213FD-CAB2-4B4F-955D-FF2A866C64D1}" srcOrd="0" destOrd="0" parTransId="{8A614DBF-3C60-4D1E-BF9D-ED8CB18C8151}" sibTransId="{ED60B823-238D-4EE5-BB49-EB95C4328769}"/>
    <dgm:cxn modelId="{2BA2C2B5-5007-4D9B-AB70-74E64BB61EED}" srcId="{012BD0C1-55E9-4874-87EA-11ADE94A1C5F}" destId="{20EAB18A-6AFD-479E-B3C1-AFCEE249E9CF}" srcOrd="3" destOrd="0" parTransId="{7F4E5081-558D-4B79-A00D-237477A256C2}" sibTransId="{9E283B06-F137-4F1B-ABF0-0C9F695E4461}"/>
    <dgm:cxn modelId="{9C1CB5E9-77A7-4922-940D-7B3419C3A80F}" type="presOf" srcId="{03F213FD-CAB2-4B4F-955D-FF2A866C64D1}" destId="{744FB798-3B14-4E82-AEB3-1A8A05560D44}" srcOrd="0" destOrd="0" presId="urn:microsoft.com/office/officeart/2005/8/layout/lProcess3"/>
    <dgm:cxn modelId="{12BAD8EF-44A6-461A-A7B6-B8EAF508F9E3}" type="presOf" srcId="{012BD0C1-55E9-4874-87EA-11ADE94A1C5F}" destId="{B6A125FE-6435-448E-B997-2BE75F463E63}" srcOrd="0" destOrd="0" presId="urn:microsoft.com/office/officeart/2005/8/layout/lProcess3"/>
    <dgm:cxn modelId="{6D5924F5-ABD3-4D69-A690-C8895B0D4028}" type="presParOf" srcId="{B6A125FE-6435-448E-B997-2BE75F463E63}" destId="{29226CE0-D58C-4F22-A025-2660CA45F3F1}" srcOrd="0" destOrd="0" presId="urn:microsoft.com/office/officeart/2005/8/layout/lProcess3"/>
    <dgm:cxn modelId="{2A9782C0-090E-448B-87FD-E6D23AD3B63B}" type="presParOf" srcId="{29226CE0-D58C-4F22-A025-2660CA45F3F1}" destId="{744FB798-3B14-4E82-AEB3-1A8A05560D44}" srcOrd="0" destOrd="0" presId="urn:microsoft.com/office/officeart/2005/8/layout/lProcess3"/>
    <dgm:cxn modelId="{84EF5A19-90B8-45F0-B013-C99A471468FF}" type="presParOf" srcId="{B6A125FE-6435-448E-B997-2BE75F463E63}" destId="{852969E0-8A67-4B52-82A8-E1BEA4F3C608}" srcOrd="1" destOrd="0" presId="urn:microsoft.com/office/officeart/2005/8/layout/lProcess3"/>
    <dgm:cxn modelId="{CD662DF1-86EF-4F6E-AC3C-CA872BCE2A8D}" type="presParOf" srcId="{B6A125FE-6435-448E-B997-2BE75F463E63}" destId="{6B24284A-ADEF-4B14-A0C6-BACBE613043E}" srcOrd="2" destOrd="0" presId="urn:microsoft.com/office/officeart/2005/8/layout/lProcess3"/>
    <dgm:cxn modelId="{30148654-560C-4F63-95CD-FE98448DE14C}" type="presParOf" srcId="{6B24284A-ADEF-4B14-A0C6-BACBE613043E}" destId="{35F8C6FF-9D0F-4DF6-A336-8BBED3015FE1}" srcOrd="0" destOrd="0" presId="urn:microsoft.com/office/officeart/2005/8/layout/lProcess3"/>
    <dgm:cxn modelId="{4274EAB5-53CC-4BB2-AD21-6790BBA25A15}" type="presParOf" srcId="{B6A125FE-6435-448E-B997-2BE75F463E63}" destId="{FBA08DF4-EAAA-413D-B9A5-E5F98CE533C2}" srcOrd="3" destOrd="0" presId="urn:microsoft.com/office/officeart/2005/8/layout/lProcess3"/>
    <dgm:cxn modelId="{D103B8E8-0594-48F9-BA3E-65436AA7FF2A}" type="presParOf" srcId="{B6A125FE-6435-448E-B997-2BE75F463E63}" destId="{FB40DAB4-A9CB-46EA-8357-27D069F5CA64}" srcOrd="4" destOrd="0" presId="urn:microsoft.com/office/officeart/2005/8/layout/lProcess3"/>
    <dgm:cxn modelId="{B0BDF922-50AD-4D3F-972F-26C1720909F0}" type="presParOf" srcId="{FB40DAB4-A9CB-46EA-8357-27D069F5CA64}" destId="{CC5F49BC-A2AB-4019-97B7-C438BEADFD83}" srcOrd="0" destOrd="0" presId="urn:microsoft.com/office/officeart/2005/8/layout/lProcess3"/>
    <dgm:cxn modelId="{BEE82666-443E-4E2C-A8A1-7A9B7056CBDE}" type="presParOf" srcId="{B6A125FE-6435-448E-B997-2BE75F463E63}" destId="{BB66BDAC-D3E8-4E22-8BD5-90A2E0BC8A13}" srcOrd="5" destOrd="0" presId="urn:microsoft.com/office/officeart/2005/8/layout/lProcess3"/>
    <dgm:cxn modelId="{0745E37F-C26A-47F7-8A04-FD5676DD0C16}" type="presParOf" srcId="{B6A125FE-6435-448E-B997-2BE75F463E63}" destId="{AD83CBF3-971B-4CE4-B96E-1743C1865FB6}" srcOrd="6" destOrd="0" presId="urn:microsoft.com/office/officeart/2005/8/layout/lProcess3"/>
    <dgm:cxn modelId="{E52A200C-C950-443C-BC5D-3FF1FC79C546}" type="presParOf" srcId="{AD83CBF3-971B-4CE4-B96E-1743C1865FB6}" destId="{07768FDD-7A47-4468-BA4E-E8A6FC12AD6D}" srcOrd="0"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2BD0C1-55E9-4874-87EA-11ADE94A1C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IN"/>
        </a:p>
      </dgm:t>
    </dgm:pt>
    <dgm:pt modelId="{03F213FD-CAB2-4B4F-955D-FF2A866C64D1}">
      <dgm:prSet custT="1"/>
      <dgm:spPr>
        <a:solidFill>
          <a:schemeClr val="accent6">
            <a:lumMod val="60000"/>
            <a:lumOff val="40000"/>
          </a:schemeClr>
        </a:solidFill>
      </dgm:spPr>
      <dgm:t>
        <a:bodyPr/>
        <a:lstStyle/>
        <a:p>
          <a:r>
            <a:rPr lang="en-IN" sz="2000" b="1" dirty="0"/>
            <a:t>Inaccurate data</a:t>
          </a:r>
        </a:p>
      </dgm:t>
    </dgm:pt>
    <dgm:pt modelId="{8A614DBF-3C60-4D1E-BF9D-ED8CB18C8151}" type="parTrans" cxnId="{F75DFAB3-2BCE-4499-AFA8-95BA91EB3F76}">
      <dgm:prSet/>
      <dgm:spPr/>
      <dgm:t>
        <a:bodyPr/>
        <a:lstStyle/>
        <a:p>
          <a:endParaRPr lang="en-IN"/>
        </a:p>
      </dgm:t>
    </dgm:pt>
    <dgm:pt modelId="{ED60B823-238D-4EE5-BB49-EB95C4328769}" type="sibTrans" cxnId="{F75DFAB3-2BCE-4499-AFA8-95BA91EB3F76}">
      <dgm:prSet/>
      <dgm:spPr/>
      <dgm:t>
        <a:bodyPr/>
        <a:lstStyle/>
        <a:p>
          <a:endParaRPr lang="en-IN"/>
        </a:p>
      </dgm:t>
    </dgm:pt>
    <dgm:pt modelId="{C2DA4E17-F113-49CB-92C0-880901F89A75}">
      <dgm:prSet custT="1"/>
      <dgm:spPr>
        <a:solidFill>
          <a:schemeClr val="accent6">
            <a:lumMod val="60000"/>
            <a:lumOff val="40000"/>
          </a:schemeClr>
        </a:solidFill>
      </dgm:spPr>
      <dgm:t>
        <a:bodyPr/>
        <a:lstStyle/>
        <a:p>
          <a:pPr marL="0" lvl="0" indent="0" algn="ctr" defTabSz="889000">
            <a:lnSpc>
              <a:spcPct val="90000"/>
            </a:lnSpc>
            <a:spcBef>
              <a:spcPct val="0"/>
            </a:spcBef>
            <a:spcAft>
              <a:spcPct val="35000"/>
            </a:spcAft>
            <a:buNone/>
          </a:pPr>
          <a:r>
            <a:rPr lang="en-IN" sz="2000" b="1" kern="1200" dirty="0">
              <a:solidFill>
                <a:prstClr val="white"/>
              </a:solidFill>
              <a:latin typeface="Calibri" panose="020F0502020204030204"/>
              <a:ea typeface="+mn-ea"/>
              <a:cs typeface="+mn-cs"/>
            </a:rPr>
            <a:t>Biased data</a:t>
          </a:r>
        </a:p>
      </dgm:t>
    </dgm:pt>
    <dgm:pt modelId="{06749603-C975-483C-AF9B-8607F3704EE9}" type="parTrans" cxnId="{EC14F814-9991-4651-B961-104B711736BF}">
      <dgm:prSet/>
      <dgm:spPr/>
      <dgm:t>
        <a:bodyPr/>
        <a:lstStyle/>
        <a:p>
          <a:endParaRPr lang="en-IN"/>
        </a:p>
      </dgm:t>
    </dgm:pt>
    <dgm:pt modelId="{BD6AA520-4684-47F9-B5AA-7842F7D5A233}" type="sibTrans" cxnId="{EC14F814-9991-4651-B961-104B711736BF}">
      <dgm:prSet/>
      <dgm:spPr/>
      <dgm:t>
        <a:bodyPr/>
        <a:lstStyle/>
        <a:p>
          <a:endParaRPr lang="en-IN"/>
        </a:p>
      </dgm:t>
    </dgm:pt>
    <dgm:pt modelId="{643DE048-128F-4A64-AA09-CE15BE85562D}">
      <dgm:prSet custT="1"/>
      <dgm:spPr>
        <a:solidFill>
          <a:schemeClr val="accent6">
            <a:lumMod val="60000"/>
            <a:lumOff val="40000"/>
          </a:schemeClr>
        </a:solidFill>
      </dgm:spPr>
      <dgm:t>
        <a:bodyPr/>
        <a:lstStyle/>
        <a:p>
          <a:pPr marL="0" lvl="0" indent="0" algn="ctr" defTabSz="889000">
            <a:lnSpc>
              <a:spcPct val="90000"/>
            </a:lnSpc>
            <a:spcBef>
              <a:spcPct val="0"/>
            </a:spcBef>
            <a:spcAft>
              <a:spcPct val="35000"/>
            </a:spcAft>
            <a:buNone/>
          </a:pPr>
          <a:r>
            <a:rPr lang="en-US" sz="2000" b="1" kern="1200" dirty="0">
              <a:solidFill>
                <a:prstClr val="white"/>
              </a:solidFill>
              <a:latin typeface="Calibri" panose="020F0502020204030204"/>
              <a:ea typeface="+mn-ea"/>
              <a:cs typeface="+mn-cs"/>
            </a:rPr>
            <a:t>Missing data</a:t>
          </a:r>
          <a:endParaRPr lang="en-IN" sz="2000" b="1" kern="1200" dirty="0">
            <a:solidFill>
              <a:prstClr val="white"/>
            </a:solidFill>
            <a:latin typeface="Calibri" panose="020F0502020204030204"/>
            <a:ea typeface="+mn-ea"/>
            <a:cs typeface="+mn-cs"/>
          </a:endParaRPr>
        </a:p>
      </dgm:t>
    </dgm:pt>
    <dgm:pt modelId="{28BC9F5F-D240-41F5-82F7-1833F1E936AD}" type="parTrans" cxnId="{504C0E22-508D-4BEC-8839-C36572BF63A8}">
      <dgm:prSet/>
      <dgm:spPr/>
      <dgm:t>
        <a:bodyPr/>
        <a:lstStyle/>
        <a:p>
          <a:endParaRPr lang="en-IN"/>
        </a:p>
      </dgm:t>
    </dgm:pt>
    <dgm:pt modelId="{26C7C7DA-8052-4AFF-83C9-6D94C335CFB4}" type="sibTrans" cxnId="{504C0E22-508D-4BEC-8839-C36572BF63A8}">
      <dgm:prSet/>
      <dgm:spPr/>
      <dgm:t>
        <a:bodyPr/>
        <a:lstStyle/>
        <a:p>
          <a:endParaRPr lang="en-IN"/>
        </a:p>
      </dgm:t>
    </dgm:pt>
    <dgm:pt modelId="{B6A125FE-6435-448E-B997-2BE75F463E63}" type="pres">
      <dgm:prSet presAssocID="{012BD0C1-55E9-4874-87EA-11ADE94A1C5F}" presName="Name0" presStyleCnt="0">
        <dgm:presLayoutVars>
          <dgm:chPref val="3"/>
          <dgm:dir/>
          <dgm:animLvl val="lvl"/>
          <dgm:resizeHandles/>
        </dgm:presLayoutVars>
      </dgm:prSet>
      <dgm:spPr/>
    </dgm:pt>
    <dgm:pt modelId="{29226CE0-D58C-4F22-A025-2660CA45F3F1}" type="pres">
      <dgm:prSet presAssocID="{03F213FD-CAB2-4B4F-955D-FF2A866C64D1}" presName="horFlow" presStyleCnt="0"/>
      <dgm:spPr/>
    </dgm:pt>
    <dgm:pt modelId="{744FB798-3B14-4E82-AEB3-1A8A05560D44}" type="pres">
      <dgm:prSet presAssocID="{03F213FD-CAB2-4B4F-955D-FF2A866C64D1}" presName="bigChev" presStyleLbl="node1" presStyleIdx="0" presStyleCnt="3" custScaleX="202125"/>
      <dgm:spPr/>
    </dgm:pt>
    <dgm:pt modelId="{852969E0-8A67-4B52-82A8-E1BEA4F3C608}" type="pres">
      <dgm:prSet presAssocID="{03F213FD-CAB2-4B4F-955D-FF2A866C64D1}" presName="vSp" presStyleCnt="0"/>
      <dgm:spPr/>
    </dgm:pt>
    <dgm:pt modelId="{6B24284A-ADEF-4B14-A0C6-BACBE613043E}" type="pres">
      <dgm:prSet presAssocID="{C2DA4E17-F113-49CB-92C0-880901F89A75}" presName="horFlow" presStyleCnt="0"/>
      <dgm:spPr/>
    </dgm:pt>
    <dgm:pt modelId="{35F8C6FF-9D0F-4DF6-A336-8BBED3015FE1}" type="pres">
      <dgm:prSet presAssocID="{C2DA4E17-F113-49CB-92C0-880901F89A75}" presName="bigChev" presStyleLbl="node1" presStyleIdx="1" presStyleCnt="3" custScaleX="204187"/>
      <dgm:spPr>
        <a:xfrm>
          <a:off x="232956" y="950540"/>
          <a:ext cx="4254309" cy="833414"/>
        </a:xfrm>
        <a:prstGeom prst="chevron">
          <a:avLst/>
        </a:prstGeom>
      </dgm:spPr>
    </dgm:pt>
    <dgm:pt modelId="{FBA08DF4-EAAA-413D-B9A5-E5F98CE533C2}" type="pres">
      <dgm:prSet presAssocID="{C2DA4E17-F113-49CB-92C0-880901F89A75}" presName="vSp" presStyleCnt="0"/>
      <dgm:spPr/>
    </dgm:pt>
    <dgm:pt modelId="{FB40DAB4-A9CB-46EA-8357-27D069F5CA64}" type="pres">
      <dgm:prSet presAssocID="{643DE048-128F-4A64-AA09-CE15BE85562D}" presName="horFlow" presStyleCnt="0"/>
      <dgm:spPr/>
    </dgm:pt>
    <dgm:pt modelId="{CC5F49BC-A2AB-4019-97B7-C438BEADFD83}" type="pres">
      <dgm:prSet presAssocID="{643DE048-128F-4A64-AA09-CE15BE85562D}" presName="bigChev" presStyleLbl="node1" presStyleIdx="2" presStyleCnt="3" custScaleX="204187"/>
      <dgm:spPr/>
    </dgm:pt>
  </dgm:ptLst>
  <dgm:cxnLst>
    <dgm:cxn modelId="{EC14F814-9991-4651-B961-104B711736BF}" srcId="{012BD0C1-55E9-4874-87EA-11ADE94A1C5F}" destId="{C2DA4E17-F113-49CB-92C0-880901F89A75}" srcOrd="1" destOrd="0" parTransId="{06749603-C975-483C-AF9B-8607F3704EE9}" sibTransId="{BD6AA520-4684-47F9-B5AA-7842F7D5A233}"/>
    <dgm:cxn modelId="{504C0E22-508D-4BEC-8839-C36572BF63A8}" srcId="{012BD0C1-55E9-4874-87EA-11ADE94A1C5F}" destId="{643DE048-128F-4A64-AA09-CE15BE85562D}" srcOrd="2" destOrd="0" parTransId="{28BC9F5F-D240-41F5-82F7-1833F1E936AD}" sibTransId="{26C7C7DA-8052-4AFF-83C9-6D94C335CFB4}"/>
    <dgm:cxn modelId="{9A848887-C898-4BFC-BBC2-37DB7254DC25}" type="presOf" srcId="{643DE048-128F-4A64-AA09-CE15BE85562D}" destId="{CC5F49BC-A2AB-4019-97B7-C438BEADFD83}" srcOrd="0" destOrd="0" presId="urn:microsoft.com/office/officeart/2005/8/layout/lProcess3"/>
    <dgm:cxn modelId="{A9AA3B9A-3EDD-458C-94BB-FAD1DEC46823}" type="presOf" srcId="{C2DA4E17-F113-49CB-92C0-880901F89A75}" destId="{35F8C6FF-9D0F-4DF6-A336-8BBED3015FE1}" srcOrd="0" destOrd="0" presId="urn:microsoft.com/office/officeart/2005/8/layout/lProcess3"/>
    <dgm:cxn modelId="{F75DFAB3-2BCE-4499-AFA8-95BA91EB3F76}" srcId="{012BD0C1-55E9-4874-87EA-11ADE94A1C5F}" destId="{03F213FD-CAB2-4B4F-955D-FF2A866C64D1}" srcOrd="0" destOrd="0" parTransId="{8A614DBF-3C60-4D1E-BF9D-ED8CB18C8151}" sibTransId="{ED60B823-238D-4EE5-BB49-EB95C4328769}"/>
    <dgm:cxn modelId="{9C1CB5E9-77A7-4922-940D-7B3419C3A80F}" type="presOf" srcId="{03F213FD-CAB2-4B4F-955D-FF2A866C64D1}" destId="{744FB798-3B14-4E82-AEB3-1A8A05560D44}" srcOrd="0" destOrd="0" presId="urn:microsoft.com/office/officeart/2005/8/layout/lProcess3"/>
    <dgm:cxn modelId="{12BAD8EF-44A6-461A-A7B6-B8EAF508F9E3}" type="presOf" srcId="{012BD0C1-55E9-4874-87EA-11ADE94A1C5F}" destId="{B6A125FE-6435-448E-B997-2BE75F463E63}" srcOrd="0" destOrd="0" presId="urn:microsoft.com/office/officeart/2005/8/layout/lProcess3"/>
    <dgm:cxn modelId="{6D5924F5-ABD3-4D69-A690-C8895B0D4028}" type="presParOf" srcId="{B6A125FE-6435-448E-B997-2BE75F463E63}" destId="{29226CE0-D58C-4F22-A025-2660CA45F3F1}" srcOrd="0" destOrd="0" presId="urn:microsoft.com/office/officeart/2005/8/layout/lProcess3"/>
    <dgm:cxn modelId="{2A9782C0-090E-448B-87FD-E6D23AD3B63B}" type="presParOf" srcId="{29226CE0-D58C-4F22-A025-2660CA45F3F1}" destId="{744FB798-3B14-4E82-AEB3-1A8A05560D44}" srcOrd="0" destOrd="0" presId="urn:microsoft.com/office/officeart/2005/8/layout/lProcess3"/>
    <dgm:cxn modelId="{84EF5A19-90B8-45F0-B013-C99A471468FF}" type="presParOf" srcId="{B6A125FE-6435-448E-B997-2BE75F463E63}" destId="{852969E0-8A67-4B52-82A8-E1BEA4F3C608}" srcOrd="1" destOrd="0" presId="urn:microsoft.com/office/officeart/2005/8/layout/lProcess3"/>
    <dgm:cxn modelId="{CD662DF1-86EF-4F6E-AC3C-CA872BCE2A8D}" type="presParOf" srcId="{B6A125FE-6435-448E-B997-2BE75F463E63}" destId="{6B24284A-ADEF-4B14-A0C6-BACBE613043E}" srcOrd="2" destOrd="0" presId="urn:microsoft.com/office/officeart/2005/8/layout/lProcess3"/>
    <dgm:cxn modelId="{30148654-560C-4F63-95CD-FE98448DE14C}" type="presParOf" srcId="{6B24284A-ADEF-4B14-A0C6-BACBE613043E}" destId="{35F8C6FF-9D0F-4DF6-A336-8BBED3015FE1}" srcOrd="0" destOrd="0" presId="urn:microsoft.com/office/officeart/2005/8/layout/lProcess3"/>
    <dgm:cxn modelId="{4274EAB5-53CC-4BB2-AD21-6790BBA25A15}" type="presParOf" srcId="{B6A125FE-6435-448E-B997-2BE75F463E63}" destId="{FBA08DF4-EAAA-413D-B9A5-E5F98CE533C2}" srcOrd="3" destOrd="0" presId="urn:microsoft.com/office/officeart/2005/8/layout/lProcess3"/>
    <dgm:cxn modelId="{D103B8E8-0594-48F9-BA3E-65436AA7FF2A}" type="presParOf" srcId="{B6A125FE-6435-448E-B997-2BE75F463E63}" destId="{FB40DAB4-A9CB-46EA-8357-27D069F5CA64}" srcOrd="4" destOrd="0" presId="urn:microsoft.com/office/officeart/2005/8/layout/lProcess3"/>
    <dgm:cxn modelId="{B0BDF922-50AD-4D3F-972F-26C1720909F0}" type="presParOf" srcId="{FB40DAB4-A9CB-46EA-8357-27D069F5CA64}" destId="{CC5F49BC-A2AB-4019-97B7-C438BEADFD83}" srcOrd="0" destOrd="0" presId="urn:microsoft.com/office/officeart/2005/8/layout/lProcess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12BD0C1-55E9-4874-87EA-11ADE94A1C5F}"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IN"/>
        </a:p>
      </dgm:t>
    </dgm:pt>
    <dgm:pt modelId="{03F213FD-CAB2-4B4F-955D-FF2A866C64D1}">
      <dgm:prSet custT="1"/>
      <dgm:spPr/>
      <dgm:t>
        <a:bodyPr/>
        <a:lstStyle/>
        <a:p>
          <a:r>
            <a:rPr lang="en-US" sz="2000" b="1" dirty="0">
              <a:latin typeface="Century Gothic" panose="020B0502020202020204" pitchFamily="34" charset="0"/>
              <a:cs typeface="Arial" pitchFamily="34" charset="0"/>
            </a:rPr>
            <a:t>Division based on Age</a:t>
          </a:r>
          <a:endParaRPr lang="en-IN" sz="2000" dirty="0"/>
        </a:p>
      </dgm:t>
    </dgm:pt>
    <dgm:pt modelId="{8A614DBF-3C60-4D1E-BF9D-ED8CB18C8151}" type="parTrans" cxnId="{F75DFAB3-2BCE-4499-AFA8-95BA91EB3F76}">
      <dgm:prSet/>
      <dgm:spPr/>
      <dgm:t>
        <a:bodyPr/>
        <a:lstStyle/>
        <a:p>
          <a:endParaRPr lang="en-IN"/>
        </a:p>
      </dgm:t>
    </dgm:pt>
    <dgm:pt modelId="{ED60B823-238D-4EE5-BB49-EB95C4328769}" type="sibTrans" cxnId="{F75DFAB3-2BCE-4499-AFA8-95BA91EB3F76}">
      <dgm:prSet/>
      <dgm:spPr/>
      <dgm:t>
        <a:bodyPr/>
        <a:lstStyle/>
        <a:p>
          <a:endParaRPr lang="en-IN"/>
        </a:p>
      </dgm:t>
    </dgm:pt>
    <dgm:pt modelId="{C2DA4E17-F113-49CB-92C0-880901F89A75}">
      <dgm:prSet custT="1"/>
      <dgm:spPr/>
      <dgm:t>
        <a:bodyPr/>
        <a:lstStyle/>
        <a:p>
          <a:pPr marL="0" lvl="0" indent="0" algn="ctr" defTabSz="889000">
            <a:lnSpc>
              <a:spcPct val="90000"/>
            </a:lnSpc>
            <a:spcBef>
              <a:spcPct val="0"/>
            </a:spcBef>
            <a:spcAft>
              <a:spcPct val="35000"/>
            </a:spcAft>
            <a:buNone/>
          </a:pPr>
          <a:r>
            <a:rPr lang="en-IN" sz="2000" b="1" kern="1200" dirty="0">
              <a:latin typeface="Century Gothic" panose="020B0502020202020204" pitchFamily="34" charset="0"/>
              <a:cs typeface="Arial" pitchFamily="34" charset="0"/>
            </a:rPr>
            <a:t> Division based on Vaccine</a:t>
          </a:r>
          <a:endParaRPr lang="en-IN" sz="2000" b="1" kern="1200" dirty="0">
            <a:solidFill>
              <a:prstClr val="white"/>
            </a:solidFill>
            <a:latin typeface="Calibri" panose="020F0502020204030204"/>
            <a:ea typeface="+mn-ea"/>
            <a:cs typeface="+mn-cs"/>
          </a:endParaRPr>
        </a:p>
      </dgm:t>
    </dgm:pt>
    <dgm:pt modelId="{06749603-C975-483C-AF9B-8607F3704EE9}" type="parTrans" cxnId="{EC14F814-9991-4651-B961-104B711736BF}">
      <dgm:prSet/>
      <dgm:spPr/>
      <dgm:t>
        <a:bodyPr/>
        <a:lstStyle/>
        <a:p>
          <a:endParaRPr lang="en-IN"/>
        </a:p>
      </dgm:t>
    </dgm:pt>
    <dgm:pt modelId="{BD6AA520-4684-47F9-B5AA-7842F7D5A233}" type="sibTrans" cxnId="{EC14F814-9991-4651-B961-104B711736BF}">
      <dgm:prSet/>
      <dgm:spPr/>
      <dgm:t>
        <a:bodyPr/>
        <a:lstStyle/>
        <a:p>
          <a:endParaRPr lang="en-IN"/>
        </a:p>
      </dgm:t>
    </dgm:pt>
    <dgm:pt modelId="{643DE048-128F-4A64-AA09-CE15BE85562D}">
      <dgm:prSet custT="1"/>
      <dgm:spPr/>
      <dgm:t>
        <a:bodyPr/>
        <a:lstStyle/>
        <a:p>
          <a:pPr marL="0" lvl="0" indent="0" algn="ctr" defTabSz="889000">
            <a:lnSpc>
              <a:spcPct val="90000"/>
            </a:lnSpc>
            <a:spcBef>
              <a:spcPct val="0"/>
            </a:spcBef>
            <a:spcAft>
              <a:spcPct val="35000"/>
            </a:spcAft>
            <a:buNone/>
          </a:pPr>
          <a:r>
            <a:rPr lang="en-US" sz="2000" b="1" kern="1200" dirty="0">
              <a:latin typeface="Century Gothic" panose="020B0502020202020204" pitchFamily="34" charset="0"/>
              <a:cs typeface="Arial" pitchFamily="34" charset="0"/>
            </a:rPr>
            <a:t>Division based on Gender</a:t>
          </a:r>
          <a:endParaRPr lang="en-IN" sz="2000" b="1" kern="1200" dirty="0">
            <a:solidFill>
              <a:prstClr val="white"/>
            </a:solidFill>
            <a:latin typeface="Calibri" panose="020F0502020204030204"/>
            <a:ea typeface="+mn-ea"/>
            <a:cs typeface="+mn-cs"/>
          </a:endParaRPr>
        </a:p>
      </dgm:t>
    </dgm:pt>
    <dgm:pt modelId="{28BC9F5F-D240-41F5-82F7-1833F1E936AD}" type="parTrans" cxnId="{504C0E22-508D-4BEC-8839-C36572BF63A8}">
      <dgm:prSet/>
      <dgm:spPr/>
      <dgm:t>
        <a:bodyPr/>
        <a:lstStyle/>
        <a:p>
          <a:endParaRPr lang="en-IN"/>
        </a:p>
      </dgm:t>
    </dgm:pt>
    <dgm:pt modelId="{26C7C7DA-8052-4AFF-83C9-6D94C335CFB4}" type="sibTrans" cxnId="{504C0E22-508D-4BEC-8839-C36572BF63A8}">
      <dgm:prSet/>
      <dgm:spPr/>
      <dgm:t>
        <a:bodyPr/>
        <a:lstStyle/>
        <a:p>
          <a:endParaRPr lang="en-IN"/>
        </a:p>
      </dgm:t>
    </dgm:pt>
    <dgm:pt modelId="{20EAB18A-6AFD-479E-B3C1-AFCEE249E9CF}">
      <dgm:prSet custT="1"/>
      <dgm:spPr/>
      <dgm:t>
        <a:bodyPr/>
        <a:lstStyle/>
        <a:p>
          <a:pPr marL="0" lvl="0" indent="0" algn="ctr" defTabSz="889000">
            <a:lnSpc>
              <a:spcPct val="90000"/>
            </a:lnSpc>
            <a:spcBef>
              <a:spcPct val="0"/>
            </a:spcBef>
            <a:spcAft>
              <a:spcPct val="35000"/>
            </a:spcAft>
            <a:buNone/>
          </a:pPr>
          <a:r>
            <a:rPr lang="en-US" sz="2000" b="1" kern="1200" dirty="0">
              <a:latin typeface="Century Gothic" panose="020B0502020202020204" pitchFamily="34" charset="0"/>
              <a:cs typeface="Arial" pitchFamily="34" charset="0"/>
            </a:rPr>
            <a:t>Division based on Pre - existing diseases</a:t>
          </a:r>
          <a:endParaRPr lang="en-IN" sz="2000" b="1" kern="1200" dirty="0">
            <a:solidFill>
              <a:prstClr val="white"/>
            </a:solidFill>
            <a:latin typeface="Calibri" panose="020F0502020204030204"/>
            <a:ea typeface="+mn-ea"/>
            <a:cs typeface="+mn-cs"/>
          </a:endParaRPr>
        </a:p>
      </dgm:t>
    </dgm:pt>
    <dgm:pt modelId="{7F4E5081-558D-4B79-A00D-237477A256C2}" type="parTrans" cxnId="{2BA2C2B5-5007-4D9B-AB70-74E64BB61EED}">
      <dgm:prSet/>
      <dgm:spPr/>
      <dgm:t>
        <a:bodyPr/>
        <a:lstStyle/>
        <a:p>
          <a:endParaRPr lang="en-IN"/>
        </a:p>
      </dgm:t>
    </dgm:pt>
    <dgm:pt modelId="{9E283B06-F137-4F1B-ABF0-0C9F695E4461}" type="sibTrans" cxnId="{2BA2C2B5-5007-4D9B-AB70-74E64BB61EED}">
      <dgm:prSet/>
      <dgm:spPr/>
      <dgm:t>
        <a:bodyPr/>
        <a:lstStyle/>
        <a:p>
          <a:endParaRPr lang="en-IN"/>
        </a:p>
      </dgm:t>
    </dgm:pt>
    <dgm:pt modelId="{B6A125FE-6435-448E-B997-2BE75F463E63}" type="pres">
      <dgm:prSet presAssocID="{012BD0C1-55E9-4874-87EA-11ADE94A1C5F}" presName="Name0" presStyleCnt="0">
        <dgm:presLayoutVars>
          <dgm:chPref val="3"/>
          <dgm:dir/>
          <dgm:animLvl val="lvl"/>
          <dgm:resizeHandles/>
        </dgm:presLayoutVars>
      </dgm:prSet>
      <dgm:spPr/>
    </dgm:pt>
    <dgm:pt modelId="{29226CE0-D58C-4F22-A025-2660CA45F3F1}" type="pres">
      <dgm:prSet presAssocID="{03F213FD-CAB2-4B4F-955D-FF2A866C64D1}" presName="horFlow" presStyleCnt="0"/>
      <dgm:spPr/>
    </dgm:pt>
    <dgm:pt modelId="{744FB798-3B14-4E82-AEB3-1A8A05560D44}" type="pres">
      <dgm:prSet presAssocID="{03F213FD-CAB2-4B4F-955D-FF2A866C64D1}" presName="bigChev" presStyleLbl="node1" presStyleIdx="0" presStyleCnt="4" custScaleX="202125"/>
      <dgm:spPr/>
    </dgm:pt>
    <dgm:pt modelId="{852969E0-8A67-4B52-82A8-E1BEA4F3C608}" type="pres">
      <dgm:prSet presAssocID="{03F213FD-CAB2-4B4F-955D-FF2A866C64D1}" presName="vSp" presStyleCnt="0"/>
      <dgm:spPr/>
    </dgm:pt>
    <dgm:pt modelId="{6B24284A-ADEF-4B14-A0C6-BACBE613043E}" type="pres">
      <dgm:prSet presAssocID="{C2DA4E17-F113-49CB-92C0-880901F89A75}" presName="horFlow" presStyleCnt="0"/>
      <dgm:spPr/>
    </dgm:pt>
    <dgm:pt modelId="{35F8C6FF-9D0F-4DF6-A336-8BBED3015FE1}" type="pres">
      <dgm:prSet presAssocID="{C2DA4E17-F113-49CB-92C0-880901F89A75}" presName="bigChev" presStyleLbl="node1" presStyleIdx="1" presStyleCnt="4" custScaleX="204187"/>
      <dgm:spPr/>
    </dgm:pt>
    <dgm:pt modelId="{FBA08DF4-EAAA-413D-B9A5-E5F98CE533C2}" type="pres">
      <dgm:prSet presAssocID="{C2DA4E17-F113-49CB-92C0-880901F89A75}" presName="vSp" presStyleCnt="0"/>
      <dgm:spPr/>
    </dgm:pt>
    <dgm:pt modelId="{FB40DAB4-A9CB-46EA-8357-27D069F5CA64}" type="pres">
      <dgm:prSet presAssocID="{643DE048-128F-4A64-AA09-CE15BE85562D}" presName="horFlow" presStyleCnt="0"/>
      <dgm:spPr/>
    </dgm:pt>
    <dgm:pt modelId="{CC5F49BC-A2AB-4019-97B7-C438BEADFD83}" type="pres">
      <dgm:prSet presAssocID="{643DE048-128F-4A64-AA09-CE15BE85562D}" presName="bigChev" presStyleLbl="node1" presStyleIdx="2" presStyleCnt="4" custScaleX="204187"/>
      <dgm:spPr/>
    </dgm:pt>
    <dgm:pt modelId="{BB66BDAC-D3E8-4E22-8BD5-90A2E0BC8A13}" type="pres">
      <dgm:prSet presAssocID="{643DE048-128F-4A64-AA09-CE15BE85562D}" presName="vSp" presStyleCnt="0"/>
      <dgm:spPr/>
    </dgm:pt>
    <dgm:pt modelId="{AD83CBF3-971B-4CE4-B96E-1743C1865FB6}" type="pres">
      <dgm:prSet presAssocID="{20EAB18A-6AFD-479E-B3C1-AFCEE249E9CF}" presName="horFlow" presStyleCnt="0"/>
      <dgm:spPr/>
    </dgm:pt>
    <dgm:pt modelId="{07768FDD-7A47-4468-BA4E-E8A6FC12AD6D}" type="pres">
      <dgm:prSet presAssocID="{20EAB18A-6AFD-479E-B3C1-AFCEE249E9CF}" presName="bigChev" presStyleLbl="node1" presStyleIdx="3" presStyleCnt="4" custScaleX="204187"/>
      <dgm:spPr/>
    </dgm:pt>
  </dgm:ptLst>
  <dgm:cxnLst>
    <dgm:cxn modelId="{EC14F814-9991-4651-B961-104B711736BF}" srcId="{012BD0C1-55E9-4874-87EA-11ADE94A1C5F}" destId="{C2DA4E17-F113-49CB-92C0-880901F89A75}" srcOrd="1" destOrd="0" parTransId="{06749603-C975-483C-AF9B-8607F3704EE9}" sibTransId="{BD6AA520-4684-47F9-B5AA-7842F7D5A233}"/>
    <dgm:cxn modelId="{504C0E22-508D-4BEC-8839-C36572BF63A8}" srcId="{012BD0C1-55E9-4874-87EA-11ADE94A1C5F}" destId="{643DE048-128F-4A64-AA09-CE15BE85562D}" srcOrd="2" destOrd="0" parTransId="{28BC9F5F-D240-41F5-82F7-1833F1E936AD}" sibTransId="{26C7C7DA-8052-4AFF-83C9-6D94C335CFB4}"/>
    <dgm:cxn modelId="{9A848887-C898-4BFC-BBC2-37DB7254DC25}" type="presOf" srcId="{643DE048-128F-4A64-AA09-CE15BE85562D}" destId="{CC5F49BC-A2AB-4019-97B7-C438BEADFD83}" srcOrd="0" destOrd="0" presId="urn:microsoft.com/office/officeart/2005/8/layout/lProcess3"/>
    <dgm:cxn modelId="{A9AA3B9A-3EDD-458C-94BB-FAD1DEC46823}" type="presOf" srcId="{C2DA4E17-F113-49CB-92C0-880901F89A75}" destId="{35F8C6FF-9D0F-4DF6-A336-8BBED3015FE1}" srcOrd="0" destOrd="0" presId="urn:microsoft.com/office/officeart/2005/8/layout/lProcess3"/>
    <dgm:cxn modelId="{DF010AA0-BECB-4E98-8A53-CA7F0614896E}" type="presOf" srcId="{20EAB18A-6AFD-479E-B3C1-AFCEE249E9CF}" destId="{07768FDD-7A47-4468-BA4E-E8A6FC12AD6D}" srcOrd="0" destOrd="0" presId="urn:microsoft.com/office/officeart/2005/8/layout/lProcess3"/>
    <dgm:cxn modelId="{F75DFAB3-2BCE-4499-AFA8-95BA91EB3F76}" srcId="{012BD0C1-55E9-4874-87EA-11ADE94A1C5F}" destId="{03F213FD-CAB2-4B4F-955D-FF2A866C64D1}" srcOrd="0" destOrd="0" parTransId="{8A614DBF-3C60-4D1E-BF9D-ED8CB18C8151}" sibTransId="{ED60B823-238D-4EE5-BB49-EB95C4328769}"/>
    <dgm:cxn modelId="{2BA2C2B5-5007-4D9B-AB70-74E64BB61EED}" srcId="{012BD0C1-55E9-4874-87EA-11ADE94A1C5F}" destId="{20EAB18A-6AFD-479E-B3C1-AFCEE249E9CF}" srcOrd="3" destOrd="0" parTransId="{7F4E5081-558D-4B79-A00D-237477A256C2}" sibTransId="{9E283B06-F137-4F1B-ABF0-0C9F695E4461}"/>
    <dgm:cxn modelId="{9C1CB5E9-77A7-4922-940D-7B3419C3A80F}" type="presOf" srcId="{03F213FD-CAB2-4B4F-955D-FF2A866C64D1}" destId="{744FB798-3B14-4E82-AEB3-1A8A05560D44}" srcOrd="0" destOrd="0" presId="urn:microsoft.com/office/officeart/2005/8/layout/lProcess3"/>
    <dgm:cxn modelId="{12BAD8EF-44A6-461A-A7B6-B8EAF508F9E3}" type="presOf" srcId="{012BD0C1-55E9-4874-87EA-11ADE94A1C5F}" destId="{B6A125FE-6435-448E-B997-2BE75F463E63}" srcOrd="0" destOrd="0" presId="urn:microsoft.com/office/officeart/2005/8/layout/lProcess3"/>
    <dgm:cxn modelId="{6D5924F5-ABD3-4D69-A690-C8895B0D4028}" type="presParOf" srcId="{B6A125FE-6435-448E-B997-2BE75F463E63}" destId="{29226CE0-D58C-4F22-A025-2660CA45F3F1}" srcOrd="0" destOrd="0" presId="urn:microsoft.com/office/officeart/2005/8/layout/lProcess3"/>
    <dgm:cxn modelId="{2A9782C0-090E-448B-87FD-E6D23AD3B63B}" type="presParOf" srcId="{29226CE0-D58C-4F22-A025-2660CA45F3F1}" destId="{744FB798-3B14-4E82-AEB3-1A8A05560D44}" srcOrd="0" destOrd="0" presId="urn:microsoft.com/office/officeart/2005/8/layout/lProcess3"/>
    <dgm:cxn modelId="{84EF5A19-90B8-45F0-B013-C99A471468FF}" type="presParOf" srcId="{B6A125FE-6435-448E-B997-2BE75F463E63}" destId="{852969E0-8A67-4B52-82A8-E1BEA4F3C608}" srcOrd="1" destOrd="0" presId="urn:microsoft.com/office/officeart/2005/8/layout/lProcess3"/>
    <dgm:cxn modelId="{CD662DF1-86EF-4F6E-AC3C-CA872BCE2A8D}" type="presParOf" srcId="{B6A125FE-6435-448E-B997-2BE75F463E63}" destId="{6B24284A-ADEF-4B14-A0C6-BACBE613043E}" srcOrd="2" destOrd="0" presId="urn:microsoft.com/office/officeart/2005/8/layout/lProcess3"/>
    <dgm:cxn modelId="{30148654-560C-4F63-95CD-FE98448DE14C}" type="presParOf" srcId="{6B24284A-ADEF-4B14-A0C6-BACBE613043E}" destId="{35F8C6FF-9D0F-4DF6-A336-8BBED3015FE1}" srcOrd="0" destOrd="0" presId="urn:microsoft.com/office/officeart/2005/8/layout/lProcess3"/>
    <dgm:cxn modelId="{4274EAB5-53CC-4BB2-AD21-6790BBA25A15}" type="presParOf" srcId="{B6A125FE-6435-448E-B997-2BE75F463E63}" destId="{FBA08DF4-EAAA-413D-B9A5-E5F98CE533C2}" srcOrd="3" destOrd="0" presId="urn:microsoft.com/office/officeart/2005/8/layout/lProcess3"/>
    <dgm:cxn modelId="{D103B8E8-0594-48F9-BA3E-65436AA7FF2A}" type="presParOf" srcId="{B6A125FE-6435-448E-B997-2BE75F463E63}" destId="{FB40DAB4-A9CB-46EA-8357-27D069F5CA64}" srcOrd="4" destOrd="0" presId="urn:microsoft.com/office/officeart/2005/8/layout/lProcess3"/>
    <dgm:cxn modelId="{B0BDF922-50AD-4D3F-972F-26C1720909F0}" type="presParOf" srcId="{FB40DAB4-A9CB-46EA-8357-27D069F5CA64}" destId="{CC5F49BC-A2AB-4019-97B7-C438BEADFD83}" srcOrd="0" destOrd="0" presId="urn:microsoft.com/office/officeart/2005/8/layout/lProcess3"/>
    <dgm:cxn modelId="{BEE82666-443E-4E2C-A8A1-7A9B7056CBDE}" type="presParOf" srcId="{B6A125FE-6435-448E-B997-2BE75F463E63}" destId="{BB66BDAC-D3E8-4E22-8BD5-90A2E0BC8A13}" srcOrd="5" destOrd="0" presId="urn:microsoft.com/office/officeart/2005/8/layout/lProcess3"/>
    <dgm:cxn modelId="{0745E37F-C26A-47F7-8A04-FD5676DD0C16}" type="presParOf" srcId="{B6A125FE-6435-448E-B997-2BE75F463E63}" destId="{AD83CBF3-971B-4CE4-B96E-1743C1865FB6}" srcOrd="6" destOrd="0" presId="urn:microsoft.com/office/officeart/2005/8/layout/lProcess3"/>
    <dgm:cxn modelId="{E52A200C-C950-443C-BC5D-3FF1FC79C546}" type="presParOf" srcId="{AD83CBF3-971B-4CE4-B96E-1743C1865FB6}" destId="{07768FDD-7A47-4468-BA4E-E8A6FC12AD6D}" srcOrd="0" destOrd="0" presId="urn:microsoft.com/office/officeart/2005/8/layout/lProcess3"/>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4FB798-3B14-4E82-AEB3-1A8A05560D44}">
      <dsp:nvSpPr>
        <dsp:cNvPr id="0" name=""/>
        <dsp:cNvSpPr/>
      </dsp:nvSpPr>
      <dsp:spPr>
        <a:xfrm>
          <a:off x="37623" y="1218"/>
          <a:ext cx="3482783" cy="68923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t>Ministry of Health and Family Welfare</a:t>
          </a:r>
          <a:endParaRPr lang="en-IN" sz="2000" kern="1200" dirty="0"/>
        </a:p>
      </dsp:txBody>
      <dsp:txXfrm>
        <a:off x="382240" y="1218"/>
        <a:ext cx="2793550" cy="689233"/>
      </dsp:txXfrm>
    </dsp:sp>
    <dsp:sp modelId="{35F8C6FF-9D0F-4DF6-A336-8BBED3015FE1}">
      <dsp:nvSpPr>
        <dsp:cNvPr id="0" name=""/>
        <dsp:cNvSpPr/>
      </dsp:nvSpPr>
      <dsp:spPr>
        <a:xfrm>
          <a:off x="37623" y="786945"/>
          <a:ext cx="3518313" cy="68923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prstClr val="white"/>
              </a:solidFill>
              <a:latin typeface="Calibri" panose="020F0502020204030204"/>
              <a:ea typeface="+mn-ea"/>
              <a:cs typeface="+mn-cs"/>
            </a:rPr>
            <a:t>Hospitals</a:t>
          </a:r>
          <a:endParaRPr lang="en-IN" sz="2000" b="1" kern="1200" dirty="0">
            <a:solidFill>
              <a:prstClr val="white"/>
            </a:solidFill>
            <a:latin typeface="Calibri" panose="020F0502020204030204"/>
            <a:ea typeface="+mn-ea"/>
            <a:cs typeface="+mn-cs"/>
          </a:endParaRPr>
        </a:p>
      </dsp:txBody>
      <dsp:txXfrm>
        <a:off x="382240" y="786945"/>
        <a:ext cx="2829080" cy="689233"/>
      </dsp:txXfrm>
    </dsp:sp>
    <dsp:sp modelId="{CC5F49BC-A2AB-4019-97B7-C438BEADFD83}">
      <dsp:nvSpPr>
        <dsp:cNvPr id="0" name=""/>
        <dsp:cNvSpPr/>
      </dsp:nvSpPr>
      <dsp:spPr>
        <a:xfrm>
          <a:off x="37623" y="1572671"/>
          <a:ext cx="3518313" cy="68923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prstClr val="white"/>
              </a:solidFill>
              <a:latin typeface="Calibri" panose="020F0502020204030204"/>
              <a:ea typeface="+mn-ea"/>
              <a:cs typeface="+mn-cs"/>
            </a:rPr>
            <a:t>Multiple third party sources including WHO</a:t>
          </a:r>
          <a:endParaRPr lang="en-IN" sz="2000" b="1" kern="1200" dirty="0">
            <a:solidFill>
              <a:prstClr val="white"/>
            </a:solidFill>
            <a:latin typeface="Calibri" panose="020F0502020204030204"/>
            <a:ea typeface="+mn-ea"/>
            <a:cs typeface="+mn-cs"/>
          </a:endParaRPr>
        </a:p>
      </dsp:txBody>
      <dsp:txXfrm>
        <a:off x="382240" y="1572671"/>
        <a:ext cx="2829080" cy="689233"/>
      </dsp:txXfrm>
    </dsp:sp>
    <dsp:sp modelId="{07768FDD-7A47-4468-BA4E-E8A6FC12AD6D}">
      <dsp:nvSpPr>
        <dsp:cNvPr id="0" name=""/>
        <dsp:cNvSpPr/>
      </dsp:nvSpPr>
      <dsp:spPr>
        <a:xfrm>
          <a:off x="37623" y="2358397"/>
          <a:ext cx="3518313" cy="68923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prstClr val="white"/>
              </a:solidFill>
              <a:latin typeface="Calibri" panose="020F0502020204030204"/>
              <a:ea typeface="+mn-ea"/>
              <a:cs typeface="+mn-cs"/>
            </a:rPr>
            <a:t>State and local agencies</a:t>
          </a:r>
        </a:p>
      </dsp:txBody>
      <dsp:txXfrm>
        <a:off x="382240" y="2358397"/>
        <a:ext cx="2829080" cy="6892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4FB798-3B14-4E82-AEB3-1A8A05560D44}">
      <dsp:nvSpPr>
        <dsp:cNvPr id="0" name=""/>
        <dsp:cNvSpPr/>
      </dsp:nvSpPr>
      <dsp:spPr>
        <a:xfrm>
          <a:off x="4" y="254247"/>
          <a:ext cx="3944714" cy="780648"/>
        </a:xfrm>
        <a:prstGeom prst="chevron">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t>Inaccurate data</a:t>
          </a:r>
        </a:p>
      </dsp:txBody>
      <dsp:txXfrm>
        <a:off x="390328" y="254247"/>
        <a:ext cx="3164066" cy="780648"/>
      </dsp:txXfrm>
    </dsp:sp>
    <dsp:sp modelId="{35F8C6FF-9D0F-4DF6-A336-8BBED3015FE1}">
      <dsp:nvSpPr>
        <dsp:cNvPr id="0" name=""/>
        <dsp:cNvSpPr/>
      </dsp:nvSpPr>
      <dsp:spPr>
        <a:xfrm>
          <a:off x="4" y="1144186"/>
          <a:ext cx="3984956" cy="780648"/>
        </a:xfrm>
        <a:prstGeom prst="chevron">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solidFill>
                <a:prstClr val="white"/>
              </a:solidFill>
              <a:latin typeface="Calibri" panose="020F0502020204030204"/>
              <a:ea typeface="+mn-ea"/>
              <a:cs typeface="+mn-cs"/>
            </a:rPr>
            <a:t>Biased data</a:t>
          </a:r>
        </a:p>
      </dsp:txBody>
      <dsp:txXfrm>
        <a:off x="390328" y="1144186"/>
        <a:ext cx="3204308" cy="780648"/>
      </dsp:txXfrm>
    </dsp:sp>
    <dsp:sp modelId="{CC5F49BC-A2AB-4019-97B7-C438BEADFD83}">
      <dsp:nvSpPr>
        <dsp:cNvPr id="0" name=""/>
        <dsp:cNvSpPr/>
      </dsp:nvSpPr>
      <dsp:spPr>
        <a:xfrm>
          <a:off x="4" y="2034125"/>
          <a:ext cx="3984956" cy="780648"/>
        </a:xfrm>
        <a:prstGeom prst="chevron">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solidFill>
                <a:prstClr val="white"/>
              </a:solidFill>
              <a:latin typeface="Calibri" panose="020F0502020204030204"/>
              <a:ea typeface="+mn-ea"/>
              <a:cs typeface="+mn-cs"/>
            </a:rPr>
            <a:t>Missing data</a:t>
          </a:r>
          <a:endParaRPr lang="en-IN" sz="2000" b="1" kern="1200" dirty="0">
            <a:solidFill>
              <a:prstClr val="white"/>
            </a:solidFill>
            <a:latin typeface="Calibri" panose="020F0502020204030204"/>
            <a:ea typeface="+mn-ea"/>
            <a:cs typeface="+mn-cs"/>
          </a:endParaRPr>
        </a:p>
      </dsp:txBody>
      <dsp:txXfrm>
        <a:off x="390328" y="2034125"/>
        <a:ext cx="3204308" cy="7806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4FB798-3B14-4E82-AEB3-1A8A05560D44}">
      <dsp:nvSpPr>
        <dsp:cNvPr id="0" name=""/>
        <dsp:cNvSpPr/>
      </dsp:nvSpPr>
      <dsp:spPr>
        <a:xfrm>
          <a:off x="37623" y="1218"/>
          <a:ext cx="3482783" cy="68923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Century Gothic" panose="020B0502020202020204" pitchFamily="34" charset="0"/>
              <a:cs typeface="Arial" pitchFamily="34" charset="0"/>
            </a:rPr>
            <a:t>Division based on Age</a:t>
          </a:r>
          <a:endParaRPr lang="en-IN" sz="2000" kern="1200" dirty="0"/>
        </a:p>
      </dsp:txBody>
      <dsp:txXfrm>
        <a:off x="382240" y="1218"/>
        <a:ext cx="2793550" cy="689233"/>
      </dsp:txXfrm>
    </dsp:sp>
    <dsp:sp modelId="{35F8C6FF-9D0F-4DF6-A336-8BBED3015FE1}">
      <dsp:nvSpPr>
        <dsp:cNvPr id="0" name=""/>
        <dsp:cNvSpPr/>
      </dsp:nvSpPr>
      <dsp:spPr>
        <a:xfrm>
          <a:off x="37623" y="786945"/>
          <a:ext cx="3518313" cy="68923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IN" sz="2000" b="1" kern="1200" dirty="0">
              <a:latin typeface="Century Gothic" panose="020B0502020202020204" pitchFamily="34" charset="0"/>
              <a:cs typeface="Arial" pitchFamily="34" charset="0"/>
            </a:rPr>
            <a:t> Division based on Vaccine</a:t>
          </a:r>
          <a:endParaRPr lang="en-IN" sz="2000" b="1" kern="1200" dirty="0">
            <a:solidFill>
              <a:prstClr val="white"/>
            </a:solidFill>
            <a:latin typeface="Calibri" panose="020F0502020204030204"/>
            <a:ea typeface="+mn-ea"/>
            <a:cs typeface="+mn-cs"/>
          </a:endParaRPr>
        </a:p>
      </dsp:txBody>
      <dsp:txXfrm>
        <a:off x="382240" y="786945"/>
        <a:ext cx="2829080" cy="689233"/>
      </dsp:txXfrm>
    </dsp:sp>
    <dsp:sp modelId="{CC5F49BC-A2AB-4019-97B7-C438BEADFD83}">
      <dsp:nvSpPr>
        <dsp:cNvPr id="0" name=""/>
        <dsp:cNvSpPr/>
      </dsp:nvSpPr>
      <dsp:spPr>
        <a:xfrm>
          <a:off x="37623" y="1572671"/>
          <a:ext cx="3518313" cy="68923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Century Gothic" panose="020B0502020202020204" pitchFamily="34" charset="0"/>
              <a:cs typeface="Arial" pitchFamily="34" charset="0"/>
            </a:rPr>
            <a:t>Division based on Gender</a:t>
          </a:r>
          <a:endParaRPr lang="en-IN" sz="2000" b="1" kern="1200" dirty="0">
            <a:solidFill>
              <a:prstClr val="white"/>
            </a:solidFill>
            <a:latin typeface="Calibri" panose="020F0502020204030204"/>
            <a:ea typeface="+mn-ea"/>
            <a:cs typeface="+mn-cs"/>
          </a:endParaRPr>
        </a:p>
      </dsp:txBody>
      <dsp:txXfrm>
        <a:off x="382240" y="1572671"/>
        <a:ext cx="2829080" cy="689233"/>
      </dsp:txXfrm>
    </dsp:sp>
    <dsp:sp modelId="{07768FDD-7A47-4468-BA4E-E8A6FC12AD6D}">
      <dsp:nvSpPr>
        <dsp:cNvPr id="0" name=""/>
        <dsp:cNvSpPr/>
      </dsp:nvSpPr>
      <dsp:spPr>
        <a:xfrm>
          <a:off x="37623" y="2358397"/>
          <a:ext cx="3518313" cy="689233"/>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latin typeface="Century Gothic" panose="020B0502020202020204" pitchFamily="34" charset="0"/>
              <a:cs typeface="Arial" pitchFamily="34" charset="0"/>
            </a:rPr>
            <a:t>Division based on Pre - existing diseases</a:t>
          </a:r>
          <a:endParaRPr lang="en-IN" sz="2000" b="1" kern="1200" dirty="0">
            <a:solidFill>
              <a:prstClr val="white"/>
            </a:solidFill>
            <a:latin typeface="Calibri" panose="020F0502020204030204"/>
            <a:ea typeface="+mn-ea"/>
            <a:cs typeface="+mn-cs"/>
          </a:endParaRPr>
        </a:p>
      </dsp:txBody>
      <dsp:txXfrm>
        <a:off x="382240" y="2358397"/>
        <a:ext cx="2829080" cy="689233"/>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32471-3436-49E1-8C2D-B2316CE401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2F4E3AE7-E235-4499-8647-21AB88CE78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E90B048-3DA1-4C05-9E25-EE769C4B26B8}"/>
              </a:ext>
            </a:extLst>
          </p:cNvPr>
          <p:cNvSpPr>
            <a:spLocks noGrp="1"/>
          </p:cNvSpPr>
          <p:nvPr>
            <p:ph type="dt" sz="half" idx="10"/>
          </p:nvPr>
        </p:nvSpPr>
        <p:spPr/>
        <p:txBody>
          <a:bodyPr/>
          <a:lstStyle/>
          <a:p>
            <a:fld id="{E4B1BE31-E2AB-4B7B-92F9-112674F85265}" type="datetimeFigureOut">
              <a:rPr lang="en-IN" smtClean="0"/>
              <a:t>19-05-2021</a:t>
            </a:fld>
            <a:endParaRPr lang="en-IN"/>
          </a:p>
        </p:txBody>
      </p:sp>
      <p:sp>
        <p:nvSpPr>
          <p:cNvPr id="5" name="Footer Placeholder 4">
            <a:extLst>
              <a:ext uri="{FF2B5EF4-FFF2-40B4-BE49-F238E27FC236}">
                <a16:creationId xmlns:a16="http://schemas.microsoft.com/office/drawing/2014/main" id="{65AAAC33-F72A-4AFE-8B1D-0453F72110E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E9E6D08-EA34-45EB-A228-43905C2A406E}"/>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1076403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A88596-BCD0-4189-BF66-403781BB6AF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E2D407C-B79C-4DF6-8A3D-BEEA7B8E2A0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DA6DD8F-0798-44F9-B0FB-84942C09DF3A}"/>
              </a:ext>
            </a:extLst>
          </p:cNvPr>
          <p:cNvSpPr>
            <a:spLocks noGrp="1"/>
          </p:cNvSpPr>
          <p:nvPr>
            <p:ph type="dt" sz="half" idx="10"/>
          </p:nvPr>
        </p:nvSpPr>
        <p:spPr/>
        <p:txBody>
          <a:bodyPr/>
          <a:lstStyle/>
          <a:p>
            <a:fld id="{E4B1BE31-E2AB-4B7B-92F9-112674F85265}" type="datetimeFigureOut">
              <a:rPr lang="en-IN" smtClean="0"/>
              <a:t>19-05-2021</a:t>
            </a:fld>
            <a:endParaRPr lang="en-IN"/>
          </a:p>
        </p:txBody>
      </p:sp>
      <p:sp>
        <p:nvSpPr>
          <p:cNvPr id="5" name="Footer Placeholder 4">
            <a:extLst>
              <a:ext uri="{FF2B5EF4-FFF2-40B4-BE49-F238E27FC236}">
                <a16:creationId xmlns:a16="http://schemas.microsoft.com/office/drawing/2014/main" id="{2D80AA00-43B5-42A1-8E60-08B03DA18242}"/>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D0AA9C1-CC57-4CE5-B664-01BCCF5CB3D8}"/>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12924374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46D7AA-4747-4B3A-BB79-72D2266D5AA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4FF5C3B6-CEFD-4E71-B38C-B1B1EA61800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44F0E02-2854-40DE-BFEB-638E549465EE}"/>
              </a:ext>
            </a:extLst>
          </p:cNvPr>
          <p:cNvSpPr>
            <a:spLocks noGrp="1"/>
          </p:cNvSpPr>
          <p:nvPr>
            <p:ph type="dt" sz="half" idx="10"/>
          </p:nvPr>
        </p:nvSpPr>
        <p:spPr/>
        <p:txBody>
          <a:bodyPr/>
          <a:lstStyle/>
          <a:p>
            <a:fld id="{E4B1BE31-E2AB-4B7B-92F9-112674F85265}" type="datetimeFigureOut">
              <a:rPr lang="en-IN" smtClean="0"/>
              <a:t>19-05-2021</a:t>
            </a:fld>
            <a:endParaRPr lang="en-IN"/>
          </a:p>
        </p:txBody>
      </p:sp>
      <p:sp>
        <p:nvSpPr>
          <p:cNvPr id="5" name="Footer Placeholder 4">
            <a:extLst>
              <a:ext uri="{FF2B5EF4-FFF2-40B4-BE49-F238E27FC236}">
                <a16:creationId xmlns:a16="http://schemas.microsoft.com/office/drawing/2014/main" id="{F6527F64-FBEA-479B-A5C3-6384132E217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0F294B43-4E5F-4E14-BEA0-59E46C850FD9}"/>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81426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11198891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474866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73AF0-1E84-4DC5-9524-09220C00ACE0}"/>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FE6ACD27-8406-49F5-BD93-48775B923D4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67914763-4589-4CB8-9F9C-154FDEB4074D}"/>
              </a:ext>
            </a:extLst>
          </p:cNvPr>
          <p:cNvSpPr>
            <a:spLocks noGrp="1"/>
          </p:cNvSpPr>
          <p:nvPr>
            <p:ph type="dt" sz="half" idx="10"/>
          </p:nvPr>
        </p:nvSpPr>
        <p:spPr/>
        <p:txBody>
          <a:bodyPr/>
          <a:lstStyle/>
          <a:p>
            <a:fld id="{E4B1BE31-E2AB-4B7B-92F9-112674F85265}" type="datetimeFigureOut">
              <a:rPr lang="en-IN" smtClean="0"/>
              <a:t>19-05-2021</a:t>
            </a:fld>
            <a:endParaRPr lang="en-IN"/>
          </a:p>
        </p:txBody>
      </p:sp>
      <p:sp>
        <p:nvSpPr>
          <p:cNvPr id="5" name="Footer Placeholder 4">
            <a:extLst>
              <a:ext uri="{FF2B5EF4-FFF2-40B4-BE49-F238E27FC236}">
                <a16:creationId xmlns:a16="http://schemas.microsoft.com/office/drawing/2014/main" id="{6BDFB5F2-414E-438A-A3D2-8469C930BEA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9EFEB13-F2DA-4C1C-969C-118066A9016C}"/>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3804536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F6EF5-069B-4F9A-92D2-C12C50058D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117A60A1-4506-4957-B12B-F883895CB6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9E6A40C-0A6B-4E7E-B25E-92AB44072BBE}"/>
              </a:ext>
            </a:extLst>
          </p:cNvPr>
          <p:cNvSpPr>
            <a:spLocks noGrp="1"/>
          </p:cNvSpPr>
          <p:nvPr>
            <p:ph type="dt" sz="half" idx="10"/>
          </p:nvPr>
        </p:nvSpPr>
        <p:spPr/>
        <p:txBody>
          <a:bodyPr/>
          <a:lstStyle/>
          <a:p>
            <a:fld id="{E4B1BE31-E2AB-4B7B-92F9-112674F85265}" type="datetimeFigureOut">
              <a:rPr lang="en-IN" smtClean="0"/>
              <a:t>19-05-2021</a:t>
            </a:fld>
            <a:endParaRPr lang="en-IN"/>
          </a:p>
        </p:txBody>
      </p:sp>
      <p:sp>
        <p:nvSpPr>
          <p:cNvPr id="5" name="Footer Placeholder 4">
            <a:extLst>
              <a:ext uri="{FF2B5EF4-FFF2-40B4-BE49-F238E27FC236}">
                <a16:creationId xmlns:a16="http://schemas.microsoft.com/office/drawing/2014/main" id="{E0CD20CC-295A-4B15-A165-BE52D35262B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DE11167-6637-42A3-8BBB-32BFDAA6E708}"/>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31687408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AF39D-0390-4E2B-B436-72F6A8E51F65}"/>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B44FCD75-6C91-4B81-AF0D-66EB762ACA9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0F424FD-B1DF-486A-A07A-99ECDAE3DC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6340FBA5-DB7A-4698-B51F-E04220E1CCE9}"/>
              </a:ext>
            </a:extLst>
          </p:cNvPr>
          <p:cNvSpPr>
            <a:spLocks noGrp="1"/>
          </p:cNvSpPr>
          <p:nvPr>
            <p:ph type="dt" sz="half" idx="10"/>
          </p:nvPr>
        </p:nvSpPr>
        <p:spPr/>
        <p:txBody>
          <a:bodyPr/>
          <a:lstStyle/>
          <a:p>
            <a:fld id="{E4B1BE31-E2AB-4B7B-92F9-112674F85265}" type="datetimeFigureOut">
              <a:rPr lang="en-IN" smtClean="0"/>
              <a:t>19-05-2021</a:t>
            </a:fld>
            <a:endParaRPr lang="en-IN"/>
          </a:p>
        </p:txBody>
      </p:sp>
      <p:sp>
        <p:nvSpPr>
          <p:cNvPr id="6" name="Footer Placeholder 5">
            <a:extLst>
              <a:ext uri="{FF2B5EF4-FFF2-40B4-BE49-F238E27FC236}">
                <a16:creationId xmlns:a16="http://schemas.microsoft.com/office/drawing/2014/main" id="{FD3ACC99-6756-43A3-993D-1612AD273CD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845C357-65BE-4895-B94D-7546D1E24296}"/>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380202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817CB3-EE88-43F9-A9CC-36D8ABD7B556}"/>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A6CF67BA-8BFC-4538-BA86-D0EBCE85960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831F80C-D35B-4BBD-AE51-7155B062AD5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8D4173E8-EA18-4797-A069-46156B361FE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3D7E74-8F20-4F03-9DDA-21FF3F932D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46D71B46-A373-4616-B6E7-8333437F3271}"/>
              </a:ext>
            </a:extLst>
          </p:cNvPr>
          <p:cNvSpPr>
            <a:spLocks noGrp="1"/>
          </p:cNvSpPr>
          <p:nvPr>
            <p:ph type="dt" sz="half" idx="10"/>
          </p:nvPr>
        </p:nvSpPr>
        <p:spPr/>
        <p:txBody>
          <a:bodyPr/>
          <a:lstStyle/>
          <a:p>
            <a:fld id="{E4B1BE31-E2AB-4B7B-92F9-112674F85265}" type="datetimeFigureOut">
              <a:rPr lang="en-IN" smtClean="0"/>
              <a:t>19-05-2021</a:t>
            </a:fld>
            <a:endParaRPr lang="en-IN"/>
          </a:p>
        </p:txBody>
      </p:sp>
      <p:sp>
        <p:nvSpPr>
          <p:cNvPr id="8" name="Footer Placeholder 7">
            <a:extLst>
              <a:ext uri="{FF2B5EF4-FFF2-40B4-BE49-F238E27FC236}">
                <a16:creationId xmlns:a16="http://schemas.microsoft.com/office/drawing/2014/main" id="{9C7DF377-BB91-46B6-B5EF-2A310A120A08}"/>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DE1E1CF2-D28B-451D-BDAF-A83F83BD522B}"/>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28948591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17C38-797D-4353-8EF1-11C4E5221F6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A99DA4C6-6EF4-4DE6-A1F6-1E78169F7E44}"/>
              </a:ext>
            </a:extLst>
          </p:cNvPr>
          <p:cNvSpPr>
            <a:spLocks noGrp="1"/>
          </p:cNvSpPr>
          <p:nvPr>
            <p:ph type="dt" sz="half" idx="10"/>
          </p:nvPr>
        </p:nvSpPr>
        <p:spPr/>
        <p:txBody>
          <a:bodyPr/>
          <a:lstStyle/>
          <a:p>
            <a:fld id="{E4B1BE31-E2AB-4B7B-92F9-112674F85265}" type="datetimeFigureOut">
              <a:rPr lang="en-IN" smtClean="0"/>
              <a:t>19-05-2021</a:t>
            </a:fld>
            <a:endParaRPr lang="en-IN"/>
          </a:p>
        </p:txBody>
      </p:sp>
      <p:sp>
        <p:nvSpPr>
          <p:cNvPr id="4" name="Footer Placeholder 3">
            <a:extLst>
              <a:ext uri="{FF2B5EF4-FFF2-40B4-BE49-F238E27FC236}">
                <a16:creationId xmlns:a16="http://schemas.microsoft.com/office/drawing/2014/main" id="{548666FE-99DD-419A-8638-348AC564AB72}"/>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9868FF47-D6E9-4B89-B878-E8FB8B461059}"/>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2388124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62311D-FC2B-4BBD-AE4C-FD17120D9C3B}"/>
              </a:ext>
            </a:extLst>
          </p:cNvPr>
          <p:cNvSpPr>
            <a:spLocks noGrp="1"/>
          </p:cNvSpPr>
          <p:nvPr>
            <p:ph type="dt" sz="half" idx="10"/>
          </p:nvPr>
        </p:nvSpPr>
        <p:spPr/>
        <p:txBody>
          <a:bodyPr/>
          <a:lstStyle/>
          <a:p>
            <a:fld id="{E4B1BE31-E2AB-4B7B-92F9-112674F85265}" type="datetimeFigureOut">
              <a:rPr lang="en-IN" smtClean="0"/>
              <a:t>19-05-2021</a:t>
            </a:fld>
            <a:endParaRPr lang="en-IN"/>
          </a:p>
        </p:txBody>
      </p:sp>
      <p:sp>
        <p:nvSpPr>
          <p:cNvPr id="3" name="Footer Placeholder 2">
            <a:extLst>
              <a:ext uri="{FF2B5EF4-FFF2-40B4-BE49-F238E27FC236}">
                <a16:creationId xmlns:a16="http://schemas.microsoft.com/office/drawing/2014/main" id="{F5875C0F-9B1C-4F58-8977-18F4626DE440}"/>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23FBBDF6-43E5-4846-A953-153B02698ED5}"/>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1289114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B4C8F-2A60-4B75-B7F7-293F53BA9E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8BFF5DB4-E46C-4272-B592-3B6E5B41B6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5276374F-33A5-4E78-853E-8BED4E9EC5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DA2CD1-936A-4A37-A854-BEF93EB9E16A}"/>
              </a:ext>
            </a:extLst>
          </p:cNvPr>
          <p:cNvSpPr>
            <a:spLocks noGrp="1"/>
          </p:cNvSpPr>
          <p:nvPr>
            <p:ph type="dt" sz="half" idx="10"/>
          </p:nvPr>
        </p:nvSpPr>
        <p:spPr/>
        <p:txBody>
          <a:bodyPr/>
          <a:lstStyle/>
          <a:p>
            <a:fld id="{E4B1BE31-E2AB-4B7B-92F9-112674F85265}" type="datetimeFigureOut">
              <a:rPr lang="en-IN" smtClean="0"/>
              <a:t>19-05-2021</a:t>
            </a:fld>
            <a:endParaRPr lang="en-IN"/>
          </a:p>
        </p:txBody>
      </p:sp>
      <p:sp>
        <p:nvSpPr>
          <p:cNvPr id="6" name="Footer Placeholder 5">
            <a:extLst>
              <a:ext uri="{FF2B5EF4-FFF2-40B4-BE49-F238E27FC236}">
                <a16:creationId xmlns:a16="http://schemas.microsoft.com/office/drawing/2014/main" id="{920A483C-9358-4B16-B15A-B40266666EA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D8558D8-8FFB-4D54-BEAC-087DA0C6E2F3}"/>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3442424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860C0-F37A-4B7B-8BA2-C135CBB46B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8F078B18-061D-42DC-811A-3172336781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379E7274-9B1C-4619-AFE6-B0CEAF1657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BD152B-1DEE-4CD9-A91E-EA683B6DA835}"/>
              </a:ext>
            </a:extLst>
          </p:cNvPr>
          <p:cNvSpPr>
            <a:spLocks noGrp="1"/>
          </p:cNvSpPr>
          <p:nvPr>
            <p:ph type="dt" sz="half" idx="10"/>
          </p:nvPr>
        </p:nvSpPr>
        <p:spPr/>
        <p:txBody>
          <a:bodyPr/>
          <a:lstStyle/>
          <a:p>
            <a:fld id="{E4B1BE31-E2AB-4B7B-92F9-112674F85265}" type="datetimeFigureOut">
              <a:rPr lang="en-IN" smtClean="0"/>
              <a:t>19-05-2021</a:t>
            </a:fld>
            <a:endParaRPr lang="en-IN"/>
          </a:p>
        </p:txBody>
      </p:sp>
      <p:sp>
        <p:nvSpPr>
          <p:cNvPr id="6" name="Footer Placeholder 5">
            <a:extLst>
              <a:ext uri="{FF2B5EF4-FFF2-40B4-BE49-F238E27FC236}">
                <a16:creationId xmlns:a16="http://schemas.microsoft.com/office/drawing/2014/main" id="{E447B782-D4F1-4227-AB72-E5BB560972A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1EC49460-3C0C-4439-9BAF-55272F528DE2}"/>
              </a:ext>
            </a:extLst>
          </p:cNvPr>
          <p:cNvSpPr>
            <a:spLocks noGrp="1"/>
          </p:cNvSpPr>
          <p:nvPr>
            <p:ph type="sldNum" sz="quarter" idx="12"/>
          </p:nvPr>
        </p:nvSpPr>
        <p:spPr/>
        <p:txBody>
          <a:bodyPr/>
          <a:lstStyle/>
          <a:p>
            <a:fld id="{17A5E76E-E61C-40D5-A719-2403D9AD1D3F}" type="slidenum">
              <a:rPr lang="en-IN" smtClean="0"/>
              <a:t>‹#›</a:t>
            </a:fld>
            <a:endParaRPr lang="en-IN"/>
          </a:p>
        </p:txBody>
      </p:sp>
    </p:spTree>
    <p:extLst>
      <p:ext uri="{BB962C8B-B14F-4D97-AF65-F5344CB8AC3E}">
        <p14:creationId xmlns:p14="http://schemas.microsoft.com/office/powerpoint/2010/main" val="2818326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shingle">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EA8FD22-4544-4519-9B73-5D069FAA44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82F312D-0293-4BCC-BA3A-8E8E2E171C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DC975FA-6879-40DD-B5A3-4D1FF096E1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B1BE31-E2AB-4B7B-92F9-112674F85265}" type="datetimeFigureOut">
              <a:rPr lang="en-IN" smtClean="0"/>
              <a:t>19-05-2021</a:t>
            </a:fld>
            <a:endParaRPr lang="en-IN"/>
          </a:p>
        </p:txBody>
      </p:sp>
      <p:sp>
        <p:nvSpPr>
          <p:cNvPr id="5" name="Footer Placeholder 4">
            <a:extLst>
              <a:ext uri="{FF2B5EF4-FFF2-40B4-BE49-F238E27FC236}">
                <a16:creationId xmlns:a16="http://schemas.microsoft.com/office/drawing/2014/main" id="{DE28F3C2-EEBA-4A70-903B-C003B621306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9E220B3E-E148-449D-A7CE-0A57FFFA97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A5E76E-E61C-40D5-A719-2403D9AD1D3F}" type="slidenum">
              <a:rPr lang="en-IN" smtClean="0"/>
              <a:t>‹#›</a:t>
            </a:fld>
            <a:endParaRPr lang="en-IN"/>
          </a:p>
        </p:txBody>
      </p:sp>
    </p:spTree>
    <p:extLst>
      <p:ext uri="{BB962C8B-B14F-4D97-AF65-F5344CB8AC3E}">
        <p14:creationId xmlns:p14="http://schemas.microsoft.com/office/powerpoint/2010/main" val="40360745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1" r:id="rId12"/>
    <p:sldLayoutId id="214748366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13.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3.xml"/><Relationship Id="rId4" Type="http://schemas.openxmlformats.org/officeDocument/2006/relationships/image" Target="../media/image11.svg"/></Relationships>
</file>

<file path=ppt/slides/_rels/slide6.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svg"/><Relationship Id="rId7" Type="http://schemas.openxmlformats.org/officeDocument/2006/relationships/image" Target="../media/image17.svg"/><Relationship Id="rId2" Type="http://schemas.openxmlformats.org/officeDocument/2006/relationships/image" Target="../media/image12.png"/><Relationship Id="rId1" Type="http://schemas.openxmlformats.org/officeDocument/2006/relationships/slideLayout" Target="../slideLayouts/slideLayout12.xml"/><Relationship Id="rId6" Type="http://schemas.openxmlformats.org/officeDocument/2006/relationships/image" Target="../media/image16.png"/><Relationship Id="rId11" Type="http://schemas.openxmlformats.org/officeDocument/2006/relationships/image" Target="../media/image21.svg"/><Relationship Id="rId5" Type="http://schemas.openxmlformats.org/officeDocument/2006/relationships/image" Target="../media/image15.sv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sv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image" Target="../media/image23.svg"/><Relationship Id="rId7" Type="http://schemas.openxmlformats.org/officeDocument/2006/relationships/image" Target="../media/image27.svg"/><Relationship Id="rId2" Type="http://schemas.openxmlformats.org/officeDocument/2006/relationships/image" Target="../media/image22.png"/><Relationship Id="rId1" Type="http://schemas.openxmlformats.org/officeDocument/2006/relationships/slideLayout" Target="../slideLayouts/slideLayout12.xml"/><Relationship Id="rId6" Type="http://schemas.openxmlformats.org/officeDocument/2006/relationships/image" Target="../media/image26.png"/><Relationship Id="rId5" Type="http://schemas.openxmlformats.org/officeDocument/2006/relationships/image" Target="../media/image25.svg"/><Relationship Id="rId4" Type="http://schemas.openxmlformats.org/officeDocument/2006/relationships/image" Target="../media/image24.png"/><Relationship Id="rId9" Type="http://schemas.openxmlformats.org/officeDocument/2006/relationships/image" Target="../media/image29.svg"/></Relationships>
</file>

<file path=ppt/slides/_rels/slide9.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2000"/>
            <a:lum/>
          </a:blip>
          <a:srcRect/>
          <a:stretch>
            <a:fillRect b="-4000"/>
          </a:stretch>
        </a:blip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21D2732-EEF2-4875-8688-4D14AB42F958}"/>
              </a:ext>
            </a:extLst>
          </p:cNvPr>
          <p:cNvSpPr/>
          <p:nvPr/>
        </p:nvSpPr>
        <p:spPr>
          <a:xfrm>
            <a:off x="-847241" y="-309965"/>
            <a:ext cx="13886482" cy="7857641"/>
          </a:xfrm>
          <a:prstGeom prst="rect">
            <a:avLst/>
          </a:prstGeom>
          <a:solidFill>
            <a:schemeClr val="dk1">
              <a:alpha val="53000"/>
            </a:schemeClr>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IN"/>
          </a:p>
        </p:txBody>
      </p:sp>
      <p:sp>
        <p:nvSpPr>
          <p:cNvPr id="6" name="TextBox 5">
            <a:extLst>
              <a:ext uri="{FF2B5EF4-FFF2-40B4-BE49-F238E27FC236}">
                <a16:creationId xmlns:a16="http://schemas.microsoft.com/office/drawing/2014/main" id="{48E222CB-B013-42A6-8B3A-7A28C7F5DC4D}"/>
              </a:ext>
            </a:extLst>
          </p:cNvPr>
          <p:cNvSpPr txBox="1"/>
          <p:nvPr/>
        </p:nvSpPr>
        <p:spPr>
          <a:xfrm>
            <a:off x="123987" y="2055719"/>
            <a:ext cx="12243661" cy="4154984"/>
          </a:xfrm>
          <a:prstGeom prst="rect">
            <a:avLst/>
          </a:prstGeom>
          <a:noFill/>
        </p:spPr>
        <p:txBody>
          <a:bodyPr wrap="square" rtlCol="0">
            <a:spAutoFit/>
          </a:bodyPr>
          <a:lstStyle/>
          <a:p>
            <a:pPr algn="ctr"/>
            <a:r>
              <a:rPr lang="en-IN" sz="9600" b="1" dirty="0">
                <a:solidFill>
                  <a:schemeClr val="bg1"/>
                </a:solidFill>
                <a:latin typeface="Century Gothic" panose="020B0502020202020204" pitchFamily="34" charset="0"/>
              </a:rPr>
              <a:t>A MARKOV MODEL FOR COVID-19</a:t>
            </a:r>
          </a:p>
          <a:p>
            <a:pPr algn="ctr"/>
            <a:endParaRPr lang="en-IN"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4142120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54550D53-E403-43BA-87AB-2821CB38FDE1}"/>
              </a:ext>
            </a:extLst>
          </p:cNvPr>
          <p:cNvGrpSpPr/>
          <p:nvPr/>
        </p:nvGrpSpPr>
        <p:grpSpPr>
          <a:xfrm>
            <a:off x="5886072" y="1677889"/>
            <a:ext cx="2694473" cy="2454999"/>
            <a:chOff x="4572000" y="1873429"/>
            <a:chExt cx="1720639" cy="2454999"/>
          </a:xfrm>
        </p:grpSpPr>
        <p:sp>
          <p:nvSpPr>
            <p:cNvPr id="16" name="TextBox 15">
              <a:extLst>
                <a:ext uri="{FF2B5EF4-FFF2-40B4-BE49-F238E27FC236}">
                  <a16:creationId xmlns:a16="http://schemas.microsoft.com/office/drawing/2014/main" id="{A8FF4A37-D36E-40C5-9402-0254FE3E7387}"/>
                </a:ext>
              </a:extLst>
            </p:cNvPr>
            <p:cNvSpPr txBox="1"/>
            <p:nvPr/>
          </p:nvSpPr>
          <p:spPr>
            <a:xfrm>
              <a:off x="4572000" y="1873429"/>
              <a:ext cx="1662229" cy="307777"/>
            </a:xfrm>
            <a:prstGeom prst="rect">
              <a:avLst/>
            </a:prstGeom>
            <a:noFill/>
          </p:spPr>
          <p:txBody>
            <a:bodyPr wrap="square" rtlCol="0" anchor="ctr">
              <a:spAutoFit/>
            </a:bodyPr>
            <a:lstStyle/>
            <a:p>
              <a:r>
                <a:rPr lang="en-US" altLang="ko-KR" sz="1400" b="1" dirty="0">
                  <a:solidFill>
                    <a:schemeClr val="tx1">
                      <a:lumMod val="75000"/>
                      <a:lumOff val="25000"/>
                    </a:schemeClr>
                  </a:solidFill>
                  <a:cs typeface="Arial" pitchFamily="34" charset="0"/>
                </a:rPr>
                <a:t>Assumption 1</a:t>
              </a:r>
              <a:endParaRPr lang="ko-KR" altLang="en-US" sz="1400" b="1" dirty="0">
                <a:solidFill>
                  <a:schemeClr val="tx1">
                    <a:lumMod val="75000"/>
                    <a:lumOff val="25000"/>
                  </a:schemeClr>
                </a:solidFill>
                <a:cs typeface="Arial" pitchFamily="34" charset="0"/>
              </a:endParaRPr>
            </a:p>
          </p:txBody>
        </p:sp>
        <p:sp>
          <p:nvSpPr>
            <p:cNvPr id="17" name="TextBox 16">
              <a:extLst>
                <a:ext uri="{FF2B5EF4-FFF2-40B4-BE49-F238E27FC236}">
                  <a16:creationId xmlns:a16="http://schemas.microsoft.com/office/drawing/2014/main" id="{7E1F129C-23D6-4913-BEB9-4690D4F36805}"/>
                </a:ext>
              </a:extLst>
            </p:cNvPr>
            <p:cNvSpPr txBox="1"/>
            <p:nvPr/>
          </p:nvSpPr>
          <p:spPr>
            <a:xfrm>
              <a:off x="4572000" y="2389436"/>
              <a:ext cx="1720639" cy="1938992"/>
            </a:xfrm>
            <a:prstGeom prst="rect">
              <a:avLst/>
            </a:prstGeom>
            <a:noFill/>
          </p:spPr>
          <p:txBody>
            <a:bodyPr wrap="square" rtlCol="0">
              <a:spAutoFit/>
            </a:bodyPr>
            <a:lstStyle/>
            <a:p>
              <a:pPr algn="just"/>
              <a:r>
                <a:rPr lang="en-US" altLang="ko-KR" sz="1200" b="1" dirty="0">
                  <a:solidFill>
                    <a:schemeClr val="tx1">
                      <a:lumMod val="75000"/>
                      <a:lumOff val="25000"/>
                    </a:schemeClr>
                  </a:solidFill>
                  <a:cs typeface="Arial" pitchFamily="34" charset="0"/>
                </a:rPr>
                <a:t>We are assuming that the process is a Markov. The Markov property of the underlying jump chain can be tested using a chi-squared test based on triplets of successive observations. A chi-squared test can also be used to test whether the waiting times are exponentially distributed with constant parameter.</a:t>
              </a:r>
            </a:p>
            <a:p>
              <a:endParaRPr lang="en-US" altLang="ko-KR" sz="1200" dirty="0">
                <a:solidFill>
                  <a:schemeClr val="tx1">
                    <a:lumMod val="75000"/>
                    <a:lumOff val="25000"/>
                  </a:schemeClr>
                </a:solidFill>
                <a:cs typeface="Arial" pitchFamily="34" charset="0"/>
              </a:endParaRPr>
            </a:p>
          </p:txBody>
        </p:sp>
        <p:sp>
          <p:nvSpPr>
            <p:cNvPr id="18" name="TextBox 17">
              <a:extLst>
                <a:ext uri="{FF2B5EF4-FFF2-40B4-BE49-F238E27FC236}">
                  <a16:creationId xmlns:a16="http://schemas.microsoft.com/office/drawing/2014/main" id="{9D0E6144-F995-4578-A324-8F1DD844E390}"/>
                </a:ext>
              </a:extLst>
            </p:cNvPr>
            <p:cNvSpPr txBox="1"/>
            <p:nvPr/>
          </p:nvSpPr>
          <p:spPr>
            <a:xfrm>
              <a:off x="4572000" y="2085262"/>
              <a:ext cx="1656184" cy="369332"/>
            </a:xfrm>
            <a:prstGeom prst="rect">
              <a:avLst/>
            </a:prstGeom>
            <a:noFill/>
          </p:spPr>
          <p:txBody>
            <a:bodyPr wrap="square" rtlCol="0" anchor="ctr">
              <a:spAutoFit/>
            </a:bodyPr>
            <a:lstStyle/>
            <a:p>
              <a:r>
                <a:rPr lang="en-US" altLang="ko-KR" b="1" dirty="0">
                  <a:solidFill>
                    <a:schemeClr val="accent4">
                      <a:lumMod val="75000"/>
                    </a:schemeClr>
                  </a:solidFill>
                  <a:latin typeface="Century Gothic" panose="020B0502020202020204" pitchFamily="34" charset="0"/>
                  <a:cs typeface="Arial" pitchFamily="34" charset="0"/>
                </a:rPr>
                <a:t>Markov property</a:t>
              </a:r>
              <a:endParaRPr lang="ko-KR" altLang="en-US" b="1" dirty="0">
                <a:solidFill>
                  <a:schemeClr val="accent4">
                    <a:lumMod val="75000"/>
                  </a:schemeClr>
                </a:solidFill>
                <a:latin typeface="Century Gothic" panose="020B0502020202020204" pitchFamily="34" charset="0"/>
                <a:cs typeface="Arial" pitchFamily="34" charset="0"/>
              </a:endParaRPr>
            </a:p>
          </p:txBody>
        </p:sp>
      </p:grpSp>
      <p:grpSp>
        <p:nvGrpSpPr>
          <p:cNvPr id="19" name="Group 18">
            <a:extLst>
              <a:ext uri="{FF2B5EF4-FFF2-40B4-BE49-F238E27FC236}">
                <a16:creationId xmlns:a16="http://schemas.microsoft.com/office/drawing/2014/main" id="{1093F783-671A-477B-86F5-EA1D4AFF150D}"/>
              </a:ext>
            </a:extLst>
          </p:cNvPr>
          <p:cNvGrpSpPr/>
          <p:nvPr/>
        </p:nvGrpSpPr>
        <p:grpSpPr>
          <a:xfrm>
            <a:off x="8703818" y="1677889"/>
            <a:ext cx="2797922" cy="1932630"/>
            <a:chOff x="6726598" y="1988788"/>
            <a:chExt cx="1887165" cy="1932630"/>
          </a:xfrm>
        </p:grpSpPr>
        <p:sp>
          <p:nvSpPr>
            <p:cNvPr id="20" name="TextBox 19">
              <a:extLst>
                <a:ext uri="{FF2B5EF4-FFF2-40B4-BE49-F238E27FC236}">
                  <a16:creationId xmlns:a16="http://schemas.microsoft.com/office/drawing/2014/main" id="{8BEA5BD2-8242-491D-9293-1B75A2407C3F}"/>
                </a:ext>
              </a:extLst>
            </p:cNvPr>
            <p:cNvSpPr txBox="1"/>
            <p:nvPr/>
          </p:nvSpPr>
          <p:spPr>
            <a:xfrm>
              <a:off x="6732642" y="1988788"/>
              <a:ext cx="1662229" cy="307777"/>
            </a:xfrm>
            <a:prstGeom prst="rect">
              <a:avLst/>
            </a:prstGeom>
            <a:noFill/>
          </p:spPr>
          <p:txBody>
            <a:bodyPr wrap="square" rtlCol="0" anchor="ctr">
              <a:spAutoFit/>
            </a:bodyPr>
            <a:lstStyle/>
            <a:p>
              <a:r>
                <a:rPr lang="en-US" altLang="ko-KR" sz="1400" b="1" dirty="0">
                  <a:solidFill>
                    <a:schemeClr val="tx1">
                      <a:lumMod val="75000"/>
                      <a:lumOff val="25000"/>
                    </a:schemeClr>
                  </a:solidFill>
                  <a:cs typeface="Arial" pitchFamily="34" charset="0"/>
                </a:rPr>
                <a:t>Assumption 2</a:t>
              </a:r>
              <a:endParaRPr lang="ko-KR" altLang="en-US" sz="1400" b="1" dirty="0">
                <a:solidFill>
                  <a:schemeClr val="tx1">
                    <a:lumMod val="75000"/>
                    <a:lumOff val="25000"/>
                  </a:schemeClr>
                </a:solidFill>
                <a:cs typeface="Arial" pitchFamily="34" charset="0"/>
              </a:endParaRPr>
            </a:p>
          </p:txBody>
        </p:sp>
        <p:sp>
          <p:nvSpPr>
            <p:cNvPr id="21" name="TextBox 20">
              <a:extLst>
                <a:ext uri="{FF2B5EF4-FFF2-40B4-BE49-F238E27FC236}">
                  <a16:creationId xmlns:a16="http://schemas.microsoft.com/office/drawing/2014/main" id="{B47AC8F5-1A8E-4D36-80CD-BA94962E841E}"/>
                </a:ext>
              </a:extLst>
            </p:cNvPr>
            <p:cNvSpPr txBox="1"/>
            <p:nvPr/>
          </p:nvSpPr>
          <p:spPr>
            <a:xfrm>
              <a:off x="6726598" y="2536423"/>
              <a:ext cx="1754240" cy="1384995"/>
            </a:xfrm>
            <a:prstGeom prst="rect">
              <a:avLst/>
            </a:prstGeom>
            <a:noFill/>
          </p:spPr>
          <p:txBody>
            <a:bodyPr wrap="square" rtlCol="0">
              <a:spAutoFit/>
            </a:bodyPr>
            <a:lstStyle/>
            <a:p>
              <a:pPr algn="just"/>
              <a:r>
                <a:rPr lang="en-US" altLang="ko-KR" sz="1200" b="1" dirty="0">
                  <a:solidFill>
                    <a:schemeClr val="tx1">
                      <a:lumMod val="75000"/>
                      <a:lumOff val="25000"/>
                    </a:schemeClr>
                  </a:solidFill>
                  <a:cs typeface="Arial" pitchFamily="34" charset="0"/>
                </a:rPr>
                <a:t>We are assuming that the transition probabilities depend only upon the individual’s current state. They do not depend upon the previous transitions for the individual, so we are assuming that the Markov property holds.</a:t>
              </a:r>
            </a:p>
          </p:txBody>
        </p:sp>
        <p:sp>
          <p:nvSpPr>
            <p:cNvPr id="22" name="TextBox 21">
              <a:extLst>
                <a:ext uri="{FF2B5EF4-FFF2-40B4-BE49-F238E27FC236}">
                  <a16:creationId xmlns:a16="http://schemas.microsoft.com/office/drawing/2014/main" id="{A1C834F7-AAFF-422D-AD90-5E9B0CE545F6}"/>
                </a:ext>
              </a:extLst>
            </p:cNvPr>
            <p:cNvSpPr txBox="1"/>
            <p:nvPr/>
          </p:nvSpPr>
          <p:spPr>
            <a:xfrm>
              <a:off x="6726598" y="2213110"/>
              <a:ext cx="1887165" cy="369332"/>
            </a:xfrm>
            <a:prstGeom prst="rect">
              <a:avLst/>
            </a:prstGeom>
            <a:noFill/>
          </p:spPr>
          <p:txBody>
            <a:bodyPr wrap="square" rtlCol="0" anchor="ctr">
              <a:spAutoFit/>
            </a:bodyPr>
            <a:lstStyle/>
            <a:p>
              <a:r>
                <a:rPr lang="en-US" altLang="ko-KR" b="1" dirty="0">
                  <a:solidFill>
                    <a:schemeClr val="accent5">
                      <a:lumMod val="75000"/>
                    </a:schemeClr>
                  </a:solidFill>
                  <a:latin typeface="Century Gothic" panose="020B0502020202020204" pitchFamily="34" charset="0"/>
                  <a:cs typeface="Arial" pitchFamily="34" charset="0"/>
                </a:rPr>
                <a:t>Transition probabilities</a:t>
              </a:r>
              <a:endParaRPr lang="ko-KR" altLang="en-US" b="1" dirty="0">
                <a:solidFill>
                  <a:schemeClr val="accent5">
                    <a:lumMod val="75000"/>
                  </a:schemeClr>
                </a:solidFill>
                <a:latin typeface="Century Gothic" panose="020B0502020202020204" pitchFamily="34" charset="0"/>
                <a:cs typeface="Arial" pitchFamily="34" charset="0"/>
              </a:endParaRPr>
            </a:p>
          </p:txBody>
        </p:sp>
      </p:grpSp>
      <p:grpSp>
        <p:nvGrpSpPr>
          <p:cNvPr id="23" name="Group 22">
            <a:extLst>
              <a:ext uri="{FF2B5EF4-FFF2-40B4-BE49-F238E27FC236}">
                <a16:creationId xmlns:a16="http://schemas.microsoft.com/office/drawing/2014/main" id="{3B2B2F3F-C183-41DD-BBD6-49A83C8B4E7D}"/>
              </a:ext>
            </a:extLst>
          </p:cNvPr>
          <p:cNvGrpSpPr/>
          <p:nvPr/>
        </p:nvGrpSpPr>
        <p:grpSpPr>
          <a:xfrm>
            <a:off x="5927074" y="4300248"/>
            <a:ext cx="2603005" cy="1896056"/>
            <a:chOff x="4595937" y="3926298"/>
            <a:chExt cx="1662229" cy="1896056"/>
          </a:xfrm>
        </p:grpSpPr>
        <p:sp>
          <p:nvSpPr>
            <p:cNvPr id="24" name="TextBox 23">
              <a:extLst>
                <a:ext uri="{FF2B5EF4-FFF2-40B4-BE49-F238E27FC236}">
                  <a16:creationId xmlns:a16="http://schemas.microsoft.com/office/drawing/2014/main" id="{248CFB42-5759-4DC0-A143-D8D89027768C}"/>
                </a:ext>
              </a:extLst>
            </p:cNvPr>
            <p:cNvSpPr txBox="1"/>
            <p:nvPr/>
          </p:nvSpPr>
          <p:spPr>
            <a:xfrm>
              <a:off x="4595937" y="3926298"/>
              <a:ext cx="1662229" cy="307777"/>
            </a:xfrm>
            <a:prstGeom prst="rect">
              <a:avLst/>
            </a:prstGeom>
            <a:noFill/>
          </p:spPr>
          <p:txBody>
            <a:bodyPr wrap="square" rtlCol="0" anchor="ctr">
              <a:spAutoFit/>
            </a:bodyPr>
            <a:lstStyle/>
            <a:p>
              <a:r>
                <a:rPr lang="en-US" altLang="ko-KR" sz="1400" b="1" dirty="0">
                  <a:solidFill>
                    <a:schemeClr val="tx1">
                      <a:lumMod val="75000"/>
                      <a:lumOff val="25000"/>
                    </a:schemeClr>
                  </a:solidFill>
                  <a:cs typeface="Arial" pitchFamily="34" charset="0"/>
                </a:rPr>
                <a:t>Assumption 3</a:t>
              </a:r>
              <a:endParaRPr lang="ko-KR" altLang="en-US" sz="1400" b="1" dirty="0">
                <a:solidFill>
                  <a:schemeClr val="tx1">
                    <a:lumMod val="75000"/>
                    <a:lumOff val="25000"/>
                  </a:schemeClr>
                </a:solidFill>
                <a:cs typeface="Arial" pitchFamily="34" charset="0"/>
              </a:endParaRPr>
            </a:p>
          </p:txBody>
        </p:sp>
        <p:sp>
          <p:nvSpPr>
            <p:cNvPr id="25" name="TextBox 24">
              <a:extLst>
                <a:ext uri="{FF2B5EF4-FFF2-40B4-BE49-F238E27FC236}">
                  <a16:creationId xmlns:a16="http://schemas.microsoft.com/office/drawing/2014/main" id="{615419EA-7D14-495B-9697-5E44EAFB992C}"/>
                </a:ext>
              </a:extLst>
            </p:cNvPr>
            <p:cNvSpPr txBox="1"/>
            <p:nvPr/>
          </p:nvSpPr>
          <p:spPr>
            <a:xfrm>
              <a:off x="4601982" y="4437359"/>
              <a:ext cx="1656184" cy="1384995"/>
            </a:xfrm>
            <a:prstGeom prst="rect">
              <a:avLst/>
            </a:prstGeom>
            <a:noFill/>
          </p:spPr>
          <p:txBody>
            <a:bodyPr wrap="square" rtlCol="0">
              <a:spAutoFit/>
            </a:bodyPr>
            <a:lstStyle/>
            <a:p>
              <a:pPr algn="just"/>
              <a:r>
                <a:rPr lang="en-US" altLang="ko-KR" sz="1200" b="1" dirty="0">
                  <a:solidFill>
                    <a:schemeClr val="tx1">
                      <a:lumMod val="75000"/>
                      <a:lumOff val="25000"/>
                    </a:schemeClr>
                  </a:solidFill>
                  <a:cs typeface="Arial" pitchFamily="34" charset="0"/>
                </a:rPr>
                <a:t>Although the first case in India was observed on March 9, 2020, for the purposes of our model, we have assumed a start from March 22-23, 2020 when the lockdown was imposed in Maharashtra as a result of rising cases</a:t>
              </a:r>
              <a:r>
                <a:rPr lang="en-US" altLang="ko-KR" sz="1200" dirty="0">
                  <a:solidFill>
                    <a:schemeClr val="tx1">
                      <a:lumMod val="75000"/>
                      <a:lumOff val="25000"/>
                    </a:schemeClr>
                  </a:solidFill>
                  <a:cs typeface="Arial" pitchFamily="34" charset="0"/>
                </a:rPr>
                <a:t>.</a:t>
              </a:r>
            </a:p>
          </p:txBody>
        </p:sp>
        <p:sp>
          <p:nvSpPr>
            <p:cNvPr id="26" name="TextBox 25">
              <a:extLst>
                <a:ext uri="{FF2B5EF4-FFF2-40B4-BE49-F238E27FC236}">
                  <a16:creationId xmlns:a16="http://schemas.microsoft.com/office/drawing/2014/main" id="{E10D725E-F2BB-4F93-971C-25859177C940}"/>
                </a:ext>
              </a:extLst>
            </p:cNvPr>
            <p:cNvSpPr txBox="1"/>
            <p:nvPr/>
          </p:nvSpPr>
          <p:spPr>
            <a:xfrm>
              <a:off x="4595937" y="4130530"/>
              <a:ext cx="1656184" cy="369332"/>
            </a:xfrm>
            <a:prstGeom prst="rect">
              <a:avLst/>
            </a:prstGeom>
            <a:noFill/>
          </p:spPr>
          <p:txBody>
            <a:bodyPr wrap="square" rtlCol="0" anchor="ctr">
              <a:spAutoFit/>
            </a:bodyPr>
            <a:lstStyle/>
            <a:p>
              <a:r>
                <a:rPr lang="en-US" altLang="ko-KR" b="1" dirty="0">
                  <a:solidFill>
                    <a:schemeClr val="accent6">
                      <a:lumMod val="75000"/>
                    </a:schemeClr>
                  </a:solidFill>
                  <a:latin typeface="Century Gothic" panose="020B0502020202020204" pitchFamily="34" charset="0"/>
                  <a:cs typeface="Arial" pitchFamily="34" charset="0"/>
                </a:rPr>
                <a:t>The Origin</a:t>
              </a:r>
              <a:endParaRPr lang="ko-KR" altLang="en-US" b="1" dirty="0">
                <a:solidFill>
                  <a:schemeClr val="accent6">
                    <a:lumMod val="75000"/>
                  </a:schemeClr>
                </a:solidFill>
                <a:latin typeface="Century Gothic" panose="020B0502020202020204" pitchFamily="34" charset="0"/>
                <a:cs typeface="Arial" pitchFamily="34" charset="0"/>
              </a:endParaRPr>
            </a:p>
          </p:txBody>
        </p:sp>
      </p:grpSp>
      <p:sp>
        <p:nvSpPr>
          <p:cNvPr id="45" name="Rounded Rectangle 13">
            <a:extLst>
              <a:ext uri="{FF2B5EF4-FFF2-40B4-BE49-F238E27FC236}">
                <a16:creationId xmlns:a16="http://schemas.microsoft.com/office/drawing/2014/main" id="{D3A08562-575D-4FB7-8344-99ABFB8FF563}"/>
              </a:ext>
            </a:extLst>
          </p:cNvPr>
          <p:cNvSpPr/>
          <p:nvPr/>
        </p:nvSpPr>
        <p:spPr>
          <a:xfrm>
            <a:off x="527427" y="2740408"/>
            <a:ext cx="4756273" cy="1275149"/>
          </a:xfrm>
          <a:prstGeom prst="roundRect">
            <a:avLst>
              <a:gd name="adj" fmla="val 12448"/>
            </a:avLst>
          </a:prstGeom>
          <a:noFill/>
          <a:ln w="317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46" name="Rounded Rectangle 14">
            <a:extLst>
              <a:ext uri="{FF2B5EF4-FFF2-40B4-BE49-F238E27FC236}">
                <a16:creationId xmlns:a16="http://schemas.microsoft.com/office/drawing/2014/main" id="{E855D9BD-98A7-4877-B3DA-777D64141D54}"/>
              </a:ext>
            </a:extLst>
          </p:cNvPr>
          <p:cNvSpPr/>
          <p:nvPr/>
        </p:nvSpPr>
        <p:spPr>
          <a:xfrm>
            <a:off x="527427" y="4118030"/>
            <a:ext cx="4756273" cy="1212426"/>
          </a:xfrm>
          <a:prstGeom prst="roundRect">
            <a:avLst>
              <a:gd name="adj" fmla="val 12448"/>
            </a:avLst>
          </a:prstGeom>
          <a:noFill/>
          <a:ln w="317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1"/>
          </a:p>
        </p:txBody>
      </p:sp>
      <p:sp>
        <p:nvSpPr>
          <p:cNvPr id="47" name="TextBox 46">
            <a:extLst>
              <a:ext uri="{FF2B5EF4-FFF2-40B4-BE49-F238E27FC236}">
                <a16:creationId xmlns:a16="http://schemas.microsoft.com/office/drawing/2014/main" id="{98BCEF15-19D2-4DA1-93DB-55C2E9E94A18}"/>
              </a:ext>
            </a:extLst>
          </p:cNvPr>
          <p:cNvSpPr txBox="1"/>
          <p:nvPr/>
        </p:nvSpPr>
        <p:spPr>
          <a:xfrm>
            <a:off x="690260" y="2808467"/>
            <a:ext cx="4511170" cy="369332"/>
          </a:xfrm>
          <a:prstGeom prst="rect">
            <a:avLst/>
          </a:prstGeom>
          <a:noFill/>
        </p:spPr>
        <p:txBody>
          <a:bodyPr wrap="none" rtlCol="0">
            <a:spAutoFit/>
          </a:bodyPr>
          <a:lstStyle/>
          <a:p>
            <a:pPr algn="ctr"/>
            <a:r>
              <a:rPr lang="en-US" altLang="ko-KR" b="1" dirty="0">
                <a:solidFill>
                  <a:schemeClr val="accent6">
                    <a:lumMod val="75000"/>
                  </a:schemeClr>
                </a:solidFill>
                <a:latin typeface="Century Gothic" panose="020B0502020202020204" pitchFamily="34" charset="0"/>
                <a:cs typeface="Arial" pitchFamily="34" charset="0"/>
              </a:rPr>
              <a:t>Markov Inhomogeneous Jump Process</a:t>
            </a:r>
            <a:endParaRPr lang="ko-KR" altLang="en-US" b="1" dirty="0">
              <a:solidFill>
                <a:schemeClr val="accent6">
                  <a:lumMod val="75000"/>
                </a:schemeClr>
              </a:solidFill>
              <a:latin typeface="Century Gothic" panose="020B0502020202020204" pitchFamily="34" charset="0"/>
              <a:cs typeface="Arial" pitchFamily="34" charset="0"/>
            </a:endParaRPr>
          </a:p>
        </p:txBody>
      </p:sp>
      <p:sp>
        <p:nvSpPr>
          <p:cNvPr id="48" name="TextBox 47">
            <a:extLst>
              <a:ext uri="{FF2B5EF4-FFF2-40B4-BE49-F238E27FC236}">
                <a16:creationId xmlns:a16="http://schemas.microsoft.com/office/drawing/2014/main" id="{657684C5-202E-40EB-90BB-BE39FCF6D6E3}"/>
              </a:ext>
            </a:extLst>
          </p:cNvPr>
          <p:cNvSpPr txBox="1"/>
          <p:nvPr/>
        </p:nvSpPr>
        <p:spPr>
          <a:xfrm>
            <a:off x="1381955" y="4115582"/>
            <a:ext cx="3127779" cy="369332"/>
          </a:xfrm>
          <a:prstGeom prst="rect">
            <a:avLst/>
          </a:prstGeom>
          <a:noFill/>
        </p:spPr>
        <p:txBody>
          <a:bodyPr wrap="none" rtlCol="0">
            <a:spAutoFit/>
          </a:bodyPr>
          <a:lstStyle/>
          <a:p>
            <a:pPr algn="ctr"/>
            <a:r>
              <a:rPr lang="en-US" altLang="ko-KR" b="1" dirty="0">
                <a:solidFill>
                  <a:schemeClr val="accent6">
                    <a:lumMod val="60000"/>
                    <a:lumOff val="40000"/>
                  </a:schemeClr>
                </a:solidFill>
                <a:latin typeface="Century Gothic" panose="020B0502020202020204" pitchFamily="34" charset="0"/>
                <a:cs typeface="Arial" pitchFamily="34" charset="0"/>
              </a:rPr>
              <a:t>A continuous time process</a:t>
            </a:r>
            <a:endParaRPr lang="ko-KR" altLang="en-US" b="1" dirty="0">
              <a:solidFill>
                <a:schemeClr val="accent6">
                  <a:lumMod val="60000"/>
                  <a:lumOff val="40000"/>
                </a:schemeClr>
              </a:solidFill>
              <a:latin typeface="Century Gothic" panose="020B0502020202020204" pitchFamily="34" charset="0"/>
              <a:cs typeface="Arial" pitchFamily="34" charset="0"/>
            </a:endParaRPr>
          </a:p>
        </p:txBody>
      </p:sp>
      <p:sp>
        <p:nvSpPr>
          <p:cNvPr id="49" name="TextBox 48">
            <a:extLst>
              <a:ext uri="{FF2B5EF4-FFF2-40B4-BE49-F238E27FC236}">
                <a16:creationId xmlns:a16="http://schemas.microsoft.com/office/drawing/2014/main" id="{257A6F0F-D6EF-425A-8C3D-2515557D44A3}"/>
              </a:ext>
            </a:extLst>
          </p:cNvPr>
          <p:cNvSpPr txBox="1"/>
          <p:nvPr/>
        </p:nvSpPr>
        <p:spPr>
          <a:xfrm>
            <a:off x="642891" y="3240543"/>
            <a:ext cx="4605909" cy="646331"/>
          </a:xfrm>
          <a:prstGeom prst="rect">
            <a:avLst/>
          </a:prstGeom>
          <a:noFill/>
        </p:spPr>
        <p:txBody>
          <a:bodyPr wrap="square" rtlCol="0">
            <a:spAutoFit/>
          </a:bodyPr>
          <a:lstStyle/>
          <a:p>
            <a:r>
              <a:rPr lang="en-US" altLang="ko-KR" sz="1200" dirty="0">
                <a:solidFill>
                  <a:schemeClr val="tx1">
                    <a:lumMod val="75000"/>
                    <a:lumOff val="25000"/>
                  </a:schemeClr>
                </a:solidFill>
                <a:cs typeface="Arial" pitchFamily="34" charset="0"/>
              </a:rPr>
              <a:t>For a time-inhomogeneous Markov jump process, the transition probabilities cannot simply be denoted by </a:t>
            </a:r>
            <a:r>
              <a:rPr lang="en-US" altLang="ko-KR" sz="1200" dirty="0" err="1">
                <a:solidFill>
                  <a:schemeClr val="tx1">
                    <a:lumMod val="75000"/>
                    <a:lumOff val="25000"/>
                  </a:schemeClr>
                </a:solidFill>
                <a:cs typeface="Arial" pitchFamily="34" charset="0"/>
              </a:rPr>
              <a:t>p</a:t>
            </a:r>
            <a:r>
              <a:rPr lang="en-US" altLang="ko-KR" sz="1200" baseline="-25000" dirty="0" err="1">
                <a:solidFill>
                  <a:schemeClr val="tx1">
                    <a:lumMod val="75000"/>
                    <a:lumOff val="25000"/>
                  </a:schemeClr>
                </a:solidFill>
                <a:cs typeface="Arial" pitchFamily="34" charset="0"/>
              </a:rPr>
              <a:t>ij</a:t>
            </a:r>
            <a:r>
              <a:rPr lang="en-US" altLang="ko-KR" sz="1200" dirty="0">
                <a:solidFill>
                  <a:schemeClr val="tx1">
                    <a:lumMod val="75000"/>
                    <a:lumOff val="25000"/>
                  </a:schemeClr>
                </a:solidFill>
                <a:cs typeface="Arial" pitchFamily="34" charset="0"/>
              </a:rPr>
              <a:t> because they will depend on the absolute values of time, rather than just the time difference.</a:t>
            </a:r>
            <a:endParaRPr lang="ko-KR" altLang="en-US" sz="1200" dirty="0">
              <a:solidFill>
                <a:schemeClr val="tx1">
                  <a:lumMod val="75000"/>
                  <a:lumOff val="25000"/>
                </a:schemeClr>
              </a:solidFill>
              <a:cs typeface="Arial" pitchFamily="34" charset="0"/>
            </a:endParaRPr>
          </a:p>
        </p:txBody>
      </p:sp>
      <p:sp>
        <p:nvSpPr>
          <p:cNvPr id="50" name="TextBox 49">
            <a:extLst>
              <a:ext uri="{FF2B5EF4-FFF2-40B4-BE49-F238E27FC236}">
                <a16:creationId xmlns:a16="http://schemas.microsoft.com/office/drawing/2014/main" id="{F1BE9E29-6E36-40B5-B9F4-C1F9C2B451B1}"/>
              </a:ext>
            </a:extLst>
          </p:cNvPr>
          <p:cNvSpPr txBox="1"/>
          <p:nvPr/>
        </p:nvSpPr>
        <p:spPr>
          <a:xfrm>
            <a:off x="642890" y="4466568"/>
            <a:ext cx="4605909" cy="830997"/>
          </a:xfrm>
          <a:prstGeom prst="rect">
            <a:avLst/>
          </a:prstGeom>
          <a:noFill/>
        </p:spPr>
        <p:txBody>
          <a:bodyPr wrap="square" rtlCol="0">
            <a:spAutoFit/>
          </a:bodyPr>
          <a:lstStyle/>
          <a:p>
            <a:r>
              <a:rPr lang="en-US" altLang="ko-KR" sz="1200" dirty="0">
                <a:solidFill>
                  <a:schemeClr val="tx1">
                    <a:lumMod val="75000"/>
                    <a:lumOff val="25000"/>
                  </a:schemeClr>
                </a:solidFill>
                <a:cs typeface="Arial" pitchFamily="34" charset="0"/>
              </a:rPr>
              <a:t>A continuous-time Markov jump process is a continuous stochastic process in which, for each state, the process will change state according to an exponential random variable and then move to a different state as specified by the probabilities of a stochastic matrix.</a:t>
            </a:r>
            <a:endParaRPr lang="ko-KR" altLang="en-US" sz="1200" dirty="0">
              <a:solidFill>
                <a:schemeClr val="tx1">
                  <a:lumMod val="75000"/>
                  <a:lumOff val="25000"/>
                </a:schemeClr>
              </a:solidFill>
              <a:cs typeface="Arial" pitchFamily="34" charset="0"/>
            </a:endParaRPr>
          </a:p>
        </p:txBody>
      </p:sp>
      <p:grpSp>
        <p:nvGrpSpPr>
          <p:cNvPr id="27" name="Group 26">
            <a:extLst>
              <a:ext uri="{FF2B5EF4-FFF2-40B4-BE49-F238E27FC236}">
                <a16:creationId xmlns:a16="http://schemas.microsoft.com/office/drawing/2014/main" id="{3B2B2F3F-C183-41DD-BBD6-49A83C8B4E7D}"/>
              </a:ext>
            </a:extLst>
          </p:cNvPr>
          <p:cNvGrpSpPr/>
          <p:nvPr/>
        </p:nvGrpSpPr>
        <p:grpSpPr>
          <a:xfrm>
            <a:off x="8757145" y="4300248"/>
            <a:ext cx="2397666" cy="1342058"/>
            <a:chOff x="4517787" y="3706535"/>
            <a:chExt cx="1662749" cy="1342058"/>
          </a:xfrm>
        </p:grpSpPr>
        <p:sp>
          <p:nvSpPr>
            <p:cNvPr id="28" name="TextBox 27">
              <a:extLst>
                <a:ext uri="{FF2B5EF4-FFF2-40B4-BE49-F238E27FC236}">
                  <a16:creationId xmlns:a16="http://schemas.microsoft.com/office/drawing/2014/main" id="{248CFB42-5759-4DC0-A143-D8D89027768C}"/>
                </a:ext>
              </a:extLst>
            </p:cNvPr>
            <p:cNvSpPr txBox="1"/>
            <p:nvPr/>
          </p:nvSpPr>
          <p:spPr>
            <a:xfrm>
              <a:off x="4540388" y="3706535"/>
              <a:ext cx="890497" cy="311940"/>
            </a:xfrm>
            <a:prstGeom prst="rect">
              <a:avLst/>
            </a:prstGeom>
            <a:noFill/>
          </p:spPr>
          <p:txBody>
            <a:bodyPr wrap="square" rtlCol="0" anchor="ctr">
              <a:spAutoFit/>
            </a:bodyPr>
            <a:lstStyle/>
            <a:p>
              <a:r>
                <a:rPr lang="en-US" altLang="ko-KR" sz="1400" b="1" dirty="0">
                  <a:solidFill>
                    <a:schemeClr val="tx1">
                      <a:lumMod val="75000"/>
                      <a:lumOff val="25000"/>
                    </a:schemeClr>
                  </a:solidFill>
                  <a:cs typeface="Arial" pitchFamily="34" charset="0"/>
                </a:rPr>
                <a:t>Assumption 4</a:t>
              </a:r>
              <a:endParaRPr lang="ko-KR" altLang="en-US" sz="1400" b="1" dirty="0">
                <a:solidFill>
                  <a:schemeClr val="tx1">
                    <a:lumMod val="75000"/>
                    <a:lumOff val="25000"/>
                  </a:schemeClr>
                </a:solidFill>
                <a:cs typeface="Arial" pitchFamily="34" charset="0"/>
              </a:endParaRPr>
            </a:p>
          </p:txBody>
        </p:sp>
        <p:sp>
          <p:nvSpPr>
            <p:cNvPr id="29" name="TextBox 28">
              <a:extLst>
                <a:ext uri="{FF2B5EF4-FFF2-40B4-BE49-F238E27FC236}">
                  <a16:creationId xmlns:a16="http://schemas.microsoft.com/office/drawing/2014/main" id="{615419EA-7D14-495B-9697-5E44EAFB992C}"/>
                </a:ext>
              </a:extLst>
            </p:cNvPr>
            <p:cNvSpPr txBox="1"/>
            <p:nvPr/>
          </p:nvSpPr>
          <p:spPr>
            <a:xfrm>
              <a:off x="4524352" y="4217596"/>
              <a:ext cx="1656184" cy="830997"/>
            </a:xfrm>
            <a:prstGeom prst="rect">
              <a:avLst/>
            </a:prstGeom>
            <a:noFill/>
          </p:spPr>
          <p:txBody>
            <a:bodyPr wrap="square" rtlCol="0">
              <a:spAutoFit/>
            </a:bodyPr>
            <a:lstStyle/>
            <a:p>
              <a:pPr algn="just"/>
              <a:r>
                <a:rPr lang="en-US" altLang="ko-KR" sz="1200" b="1" dirty="0">
                  <a:solidFill>
                    <a:schemeClr val="tx1">
                      <a:lumMod val="75000"/>
                      <a:lumOff val="25000"/>
                    </a:schemeClr>
                  </a:solidFill>
                  <a:cs typeface="Arial" pitchFamily="34" charset="0"/>
                </a:rPr>
                <a:t>It is assumed that from the date of confirmation of COVID-19, the deaths and recoveries follow a Poisson distribution</a:t>
              </a:r>
              <a:r>
                <a:rPr lang="en-US" altLang="ko-KR" sz="1200" dirty="0">
                  <a:solidFill>
                    <a:schemeClr val="tx1">
                      <a:lumMod val="75000"/>
                      <a:lumOff val="25000"/>
                    </a:schemeClr>
                  </a:solidFill>
                  <a:cs typeface="Arial" pitchFamily="34" charset="0"/>
                </a:rPr>
                <a:t>.</a:t>
              </a:r>
            </a:p>
          </p:txBody>
        </p:sp>
        <p:sp>
          <p:nvSpPr>
            <p:cNvPr id="30" name="TextBox 29">
              <a:extLst>
                <a:ext uri="{FF2B5EF4-FFF2-40B4-BE49-F238E27FC236}">
                  <a16:creationId xmlns:a16="http://schemas.microsoft.com/office/drawing/2014/main" id="{E10D725E-F2BB-4F93-971C-25859177C940}"/>
                </a:ext>
              </a:extLst>
            </p:cNvPr>
            <p:cNvSpPr txBox="1"/>
            <p:nvPr/>
          </p:nvSpPr>
          <p:spPr>
            <a:xfrm>
              <a:off x="4517787" y="3910767"/>
              <a:ext cx="1656184" cy="369332"/>
            </a:xfrm>
            <a:prstGeom prst="rect">
              <a:avLst/>
            </a:prstGeom>
            <a:noFill/>
          </p:spPr>
          <p:txBody>
            <a:bodyPr wrap="square" rtlCol="0" anchor="ctr">
              <a:spAutoFit/>
            </a:bodyPr>
            <a:lstStyle/>
            <a:p>
              <a:r>
                <a:rPr lang="en-US" altLang="ko-KR" b="1" dirty="0">
                  <a:solidFill>
                    <a:schemeClr val="accent6">
                      <a:lumMod val="60000"/>
                      <a:lumOff val="40000"/>
                    </a:schemeClr>
                  </a:solidFill>
                  <a:latin typeface="Century Gothic" panose="020B0502020202020204" pitchFamily="34" charset="0"/>
                  <a:cs typeface="Arial" pitchFamily="34" charset="0"/>
                </a:rPr>
                <a:t>The Distribution</a:t>
              </a:r>
              <a:endParaRPr lang="ko-KR" altLang="en-US" b="1" dirty="0">
                <a:solidFill>
                  <a:schemeClr val="accent6">
                    <a:lumMod val="60000"/>
                    <a:lumOff val="40000"/>
                  </a:schemeClr>
                </a:solidFill>
                <a:latin typeface="Century Gothic" panose="020B0502020202020204" pitchFamily="34" charset="0"/>
                <a:cs typeface="Arial" pitchFamily="34" charset="0"/>
              </a:endParaRPr>
            </a:p>
          </p:txBody>
        </p:sp>
      </p:grpSp>
      <p:grpSp>
        <p:nvGrpSpPr>
          <p:cNvPr id="31" name="Group 30">
            <a:extLst>
              <a:ext uri="{FF2B5EF4-FFF2-40B4-BE49-F238E27FC236}">
                <a16:creationId xmlns:a16="http://schemas.microsoft.com/office/drawing/2014/main" id="{B6E91642-9EE4-4C8B-8A34-EA51BBD59530}"/>
              </a:ext>
            </a:extLst>
          </p:cNvPr>
          <p:cNvGrpSpPr/>
          <p:nvPr/>
        </p:nvGrpSpPr>
        <p:grpSpPr>
          <a:xfrm>
            <a:off x="1287506" y="380939"/>
            <a:ext cx="9731400" cy="1003495"/>
            <a:chOff x="1437447" y="324163"/>
            <a:chExt cx="9605395" cy="812659"/>
          </a:xfrm>
        </p:grpSpPr>
        <p:sp>
          <p:nvSpPr>
            <p:cNvPr id="32" name="TextBox 31">
              <a:extLst>
                <a:ext uri="{FF2B5EF4-FFF2-40B4-BE49-F238E27FC236}">
                  <a16:creationId xmlns:a16="http://schemas.microsoft.com/office/drawing/2014/main" id="{02B222B1-E1F7-4203-957E-058ABDA440C2}"/>
                </a:ext>
              </a:extLst>
            </p:cNvPr>
            <p:cNvSpPr txBox="1"/>
            <p:nvPr/>
          </p:nvSpPr>
          <p:spPr>
            <a:xfrm>
              <a:off x="1437447" y="324163"/>
              <a:ext cx="9605395" cy="672965"/>
            </a:xfrm>
            <a:prstGeom prst="rect">
              <a:avLst/>
            </a:prstGeom>
            <a:noFill/>
          </p:spPr>
          <p:txBody>
            <a:bodyPr wrap="square" rtlCol="0">
              <a:spAutoFit/>
            </a:bodyPr>
            <a:lstStyle/>
            <a:p>
              <a:pPr algn="ctr"/>
              <a:r>
                <a:rPr lang="en-US" sz="4800" b="1" dirty="0">
                  <a:solidFill>
                    <a:schemeClr val="tx1"/>
                  </a:solidFill>
                  <a:latin typeface="Century Gothic" panose="020B0502020202020204" pitchFamily="34" charset="0"/>
                  <a:cs typeface="+mn-cs"/>
                </a:rPr>
                <a:t>Defining the model</a:t>
              </a:r>
            </a:p>
          </p:txBody>
        </p:sp>
        <p:cxnSp>
          <p:nvCxnSpPr>
            <p:cNvPr id="33" name="Straight Connector 32">
              <a:extLst>
                <a:ext uri="{FF2B5EF4-FFF2-40B4-BE49-F238E27FC236}">
                  <a16:creationId xmlns:a16="http://schemas.microsoft.com/office/drawing/2014/main" id="{D9B97123-8201-4707-B14E-5472F192363F}"/>
                </a:ext>
              </a:extLst>
            </p:cNvPr>
            <p:cNvCxnSpPr/>
            <p:nvPr/>
          </p:nvCxnSpPr>
          <p:spPr>
            <a:xfrm>
              <a:off x="3669957" y="1136822"/>
              <a:ext cx="5140411" cy="0"/>
            </a:xfrm>
            <a:prstGeom prst="line">
              <a:avLst/>
            </a:prstGeom>
          </p:spPr>
          <p:style>
            <a:lnRef idx="3">
              <a:schemeClr val="accent6"/>
            </a:lnRef>
            <a:fillRef idx="0">
              <a:schemeClr val="accent6"/>
            </a:fillRef>
            <a:effectRef idx="2">
              <a:schemeClr val="accent6"/>
            </a:effectRef>
            <a:fontRef idx="minor">
              <a:schemeClr val="tx1"/>
            </a:fontRef>
          </p:style>
        </p:cxnSp>
      </p:grpSp>
    </p:spTree>
    <p:extLst>
      <p:ext uri="{BB962C8B-B14F-4D97-AF65-F5344CB8AC3E}">
        <p14:creationId xmlns:p14="http://schemas.microsoft.com/office/powerpoint/2010/main" val="28310206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5" name="Group 104"/>
          <p:cNvGrpSpPr/>
          <p:nvPr/>
        </p:nvGrpSpPr>
        <p:grpSpPr>
          <a:xfrm>
            <a:off x="221637" y="1851543"/>
            <a:ext cx="11863137" cy="4920127"/>
            <a:chOff x="69669" y="2134584"/>
            <a:chExt cx="12234230" cy="4162367"/>
          </a:xfrm>
        </p:grpSpPr>
        <p:sp>
          <p:nvSpPr>
            <p:cNvPr id="3" name="Rounded Rectangle 2"/>
            <p:cNvSpPr/>
            <p:nvPr/>
          </p:nvSpPr>
          <p:spPr>
            <a:xfrm>
              <a:off x="1687075" y="2134584"/>
              <a:ext cx="3090231" cy="775062"/>
            </a:xfrm>
            <a:prstGeom prst="roundRect">
              <a:avLst/>
            </a:prstGeom>
            <a:solidFill>
              <a:schemeClr val="accent1">
                <a:lumMod val="75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IN" sz="2000" b="1" dirty="0">
                  <a:solidFill>
                    <a:prstClr val="white"/>
                  </a:solidFill>
                  <a:latin typeface="Calibri" panose="020F0502020204030204"/>
                </a:rPr>
                <a:t>Susceptible</a:t>
              </a:r>
            </a:p>
          </p:txBody>
        </p:sp>
        <p:sp>
          <p:nvSpPr>
            <p:cNvPr id="4" name="Rounded Rectangle 3"/>
            <p:cNvSpPr/>
            <p:nvPr/>
          </p:nvSpPr>
          <p:spPr>
            <a:xfrm>
              <a:off x="4712648" y="5521889"/>
              <a:ext cx="3090231" cy="775062"/>
            </a:xfrm>
            <a:prstGeom prst="roundRect">
              <a:avLst/>
            </a:prstGeom>
            <a:solidFill>
              <a:schemeClr val="accent1">
                <a:lumMod val="50000"/>
              </a:schemeClr>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r>
                <a:rPr lang="en-IN" sz="2000" b="1" dirty="0">
                  <a:solidFill>
                    <a:prstClr val="white"/>
                  </a:solidFill>
                  <a:latin typeface="Calibri" panose="020F0502020204030204"/>
                </a:rPr>
                <a:t>Recovered</a:t>
              </a:r>
            </a:p>
          </p:txBody>
        </p:sp>
        <p:sp>
          <p:nvSpPr>
            <p:cNvPr id="5" name="Rounded Rectangle 4"/>
            <p:cNvSpPr/>
            <p:nvPr/>
          </p:nvSpPr>
          <p:spPr>
            <a:xfrm>
              <a:off x="9213668" y="4387597"/>
              <a:ext cx="3090231" cy="775062"/>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IN" sz="2000" b="1" dirty="0">
                  <a:solidFill>
                    <a:prstClr val="white"/>
                  </a:solidFill>
                  <a:latin typeface="Calibri" panose="020F0502020204030204"/>
                </a:rPr>
                <a:t>Death by disease</a:t>
              </a:r>
            </a:p>
          </p:txBody>
        </p:sp>
        <p:sp>
          <p:nvSpPr>
            <p:cNvPr id="7" name="Rounded Rectangle 6"/>
            <p:cNvSpPr/>
            <p:nvPr/>
          </p:nvSpPr>
          <p:spPr>
            <a:xfrm>
              <a:off x="6132144" y="3161211"/>
              <a:ext cx="3090231" cy="775062"/>
            </a:xfrm>
            <a:prstGeom prst="roundRect">
              <a:avLst/>
            </a:prstGeom>
            <a:solidFill>
              <a:schemeClr val="accent6">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IN" sz="2000" b="1" dirty="0">
                  <a:solidFill>
                    <a:prstClr val="white"/>
                  </a:solidFill>
                  <a:latin typeface="Calibri" panose="020F0502020204030204"/>
                </a:rPr>
                <a:t>Infected</a:t>
              </a:r>
            </a:p>
          </p:txBody>
        </p:sp>
        <p:sp>
          <p:nvSpPr>
            <p:cNvPr id="8" name="Rounded Rectangle 7"/>
            <p:cNvSpPr/>
            <p:nvPr/>
          </p:nvSpPr>
          <p:spPr>
            <a:xfrm>
              <a:off x="69669" y="4522581"/>
              <a:ext cx="3090231" cy="775062"/>
            </a:xfrm>
            <a:prstGeom prst="roundRect">
              <a:avLst/>
            </a:prstGeom>
            <a:solidFill>
              <a:schemeClr val="accent2">
                <a:lumMod val="50000"/>
              </a:schemeClr>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IN" sz="2000" b="1" dirty="0">
                  <a:solidFill>
                    <a:prstClr val="white"/>
                  </a:solidFill>
                  <a:latin typeface="Calibri" panose="020F0502020204030204"/>
                </a:rPr>
                <a:t>Vaccinated</a:t>
              </a:r>
            </a:p>
          </p:txBody>
        </p:sp>
        <p:cxnSp>
          <p:nvCxnSpPr>
            <p:cNvPr id="59" name="Straight Arrow Connector 58"/>
            <p:cNvCxnSpPr/>
            <p:nvPr/>
          </p:nvCxnSpPr>
          <p:spPr>
            <a:xfrm flipH="1">
              <a:off x="1614784" y="3099057"/>
              <a:ext cx="753947" cy="13074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4946469" y="2412274"/>
              <a:ext cx="1802674" cy="6318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0" name="Straight Arrow Connector 89"/>
            <p:cNvCxnSpPr/>
            <p:nvPr/>
          </p:nvCxnSpPr>
          <p:spPr>
            <a:xfrm flipH="1" flipV="1">
              <a:off x="3317966" y="4841966"/>
              <a:ext cx="1271451" cy="9579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a:off x="6392091" y="4032069"/>
              <a:ext cx="26126" cy="12888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flipH="1" flipV="1">
              <a:off x="7254240" y="4015305"/>
              <a:ext cx="17417" cy="13056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p:nvPr/>
          </p:nvCxnSpPr>
          <p:spPr>
            <a:xfrm>
              <a:off x="9326880" y="3752797"/>
              <a:ext cx="914400" cy="5492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99" name="Picture 98"/>
            <p:cNvPicPr>
              <a:picLocks noChangeAspect="1"/>
            </p:cNvPicPr>
            <p:nvPr/>
          </p:nvPicPr>
          <p:blipFill>
            <a:blip r:embed="rId2"/>
            <a:stretch>
              <a:fillRect/>
            </a:stretch>
          </p:blipFill>
          <p:spPr>
            <a:xfrm rot="1212080">
              <a:off x="5611860" y="2320977"/>
              <a:ext cx="323850" cy="342900"/>
            </a:xfrm>
            <a:prstGeom prst="rect">
              <a:avLst/>
            </a:prstGeom>
          </p:spPr>
        </p:pic>
        <p:pic>
          <p:nvPicPr>
            <p:cNvPr id="100" name="Picture 99"/>
            <p:cNvPicPr>
              <a:picLocks noChangeAspect="1"/>
            </p:cNvPicPr>
            <p:nvPr/>
          </p:nvPicPr>
          <p:blipFill>
            <a:blip r:embed="rId3"/>
            <a:stretch>
              <a:fillRect/>
            </a:stretch>
          </p:blipFill>
          <p:spPr>
            <a:xfrm>
              <a:off x="6058716" y="4580661"/>
              <a:ext cx="333375" cy="247650"/>
            </a:xfrm>
            <a:prstGeom prst="rect">
              <a:avLst/>
            </a:prstGeom>
          </p:spPr>
        </p:pic>
        <p:pic>
          <p:nvPicPr>
            <p:cNvPr id="101" name="Picture 100"/>
            <p:cNvPicPr>
              <a:picLocks noChangeAspect="1"/>
            </p:cNvPicPr>
            <p:nvPr/>
          </p:nvPicPr>
          <p:blipFill rotWithShape="1">
            <a:blip r:embed="rId4"/>
            <a:srcRect l="37800" t="28851" r="9741" b="14885"/>
            <a:stretch/>
          </p:blipFill>
          <p:spPr>
            <a:xfrm rot="1960047">
              <a:off x="9766664" y="3729518"/>
              <a:ext cx="304801" cy="278674"/>
            </a:xfrm>
            <a:prstGeom prst="rect">
              <a:avLst/>
            </a:prstGeom>
          </p:spPr>
        </p:pic>
        <p:pic>
          <p:nvPicPr>
            <p:cNvPr id="102" name="Picture 101"/>
            <p:cNvPicPr>
              <a:picLocks noChangeAspect="1"/>
            </p:cNvPicPr>
            <p:nvPr/>
          </p:nvPicPr>
          <p:blipFill>
            <a:blip r:embed="rId5"/>
            <a:stretch>
              <a:fillRect/>
            </a:stretch>
          </p:blipFill>
          <p:spPr>
            <a:xfrm>
              <a:off x="2065563" y="3669573"/>
              <a:ext cx="285750" cy="266700"/>
            </a:xfrm>
            <a:prstGeom prst="rect">
              <a:avLst/>
            </a:prstGeom>
          </p:spPr>
        </p:pic>
        <p:pic>
          <p:nvPicPr>
            <p:cNvPr id="103" name="Picture 102"/>
            <p:cNvPicPr>
              <a:picLocks noChangeAspect="1"/>
            </p:cNvPicPr>
            <p:nvPr/>
          </p:nvPicPr>
          <p:blipFill>
            <a:blip r:embed="rId6"/>
            <a:stretch>
              <a:fillRect/>
            </a:stretch>
          </p:blipFill>
          <p:spPr>
            <a:xfrm rot="2228288">
              <a:off x="3849682" y="5000734"/>
              <a:ext cx="438150" cy="323850"/>
            </a:xfrm>
            <a:prstGeom prst="rect">
              <a:avLst/>
            </a:prstGeom>
          </p:spPr>
        </p:pic>
        <p:pic>
          <p:nvPicPr>
            <p:cNvPr id="104" name="Picture 103"/>
            <p:cNvPicPr>
              <a:picLocks noChangeAspect="1"/>
            </p:cNvPicPr>
            <p:nvPr/>
          </p:nvPicPr>
          <p:blipFill>
            <a:blip r:embed="rId7"/>
            <a:stretch>
              <a:fillRect/>
            </a:stretch>
          </p:blipFill>
          <p:spPr>
            <a:xfrm>
              <a:off x="7294108" y="4522581"/>
              <a:ext cx="333375" cy="323850"/>
            </a:xfrm>
            <a:prstGeom prst="rect">
              <a:avLst/>
            </a:prstGeom>
          </p:spPr>
        </p:pic>
      </p:grpSp>
      <p:cxnSp>
        <p:nvCxnSpPr>
          <p:cNvPr id="107" name="Straight Arrow Connector 106"/>
          <p:cNvCxnSpPr>
            <a:cxnSpLocks/>
          </p:cNvCxnSpPr>
          <p:nvPr/>
        </p:nvCxnSpPr>
        <p:spPr>
          <a:xfrm>
            <a:off x="3517610" y="4521643"/>
            <a:ext cx="2404807" cy="297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08" name="Picture 107"/>
          <p:cNvPicPr>
            <a:picLocks noChangeAspect="1"/>
          </p:cNvPicPr>
          <p:nvPr/>
        </p:nvPicPr>
        <p:blipFill>
          <a:blip r:embed="rId8"/>
          <a:stretch>
            <a:fillRect/>
          </a:stretch>
        </p:blipFill>
        <p:spPr>
          <a:xfrm>
            <a:off x="4497591" y="4178735"/>
            <a:ext cx="367112" cy="265744"/>
          </a:xfrm>
          <a:prstGeom prst="rect">
            <a:avLst/>
          </a:prstGeom>
        </p:spPr>
      </p:pic>
      <p:grpSp>
        <p:nvGrpSpPr>
          <p:cNvPr id="23" name="Group 22">
            <a:extLst>
              <a:ext uri="{FF2B5EF4-FFF2-40B4-BE49-F238E27FC236}">
                <a16:creationId xmlns:a16="http://schemas.microsoft.com/office/drawing/2014/main" id="{15CC856E-0C47-401E-A953-D6F27DF51075}"/>
              </a:ext>
            </a:extLst>
          </p:cNvPr>
          <p:cNvGrpSpPr/>
          <p:nvPr/>
        </p:nvGrpSpPr>
        <p:grpSpPr>
          <a:xfrm>
            <a:off x="1287506" y="380939"/>
            <a:ext cx="9731400" cy="1003495"/>
            <a:chOff x="1437447" y="324163"/>
            <a:chExt cx="9605395" cy="812659"/>
          </a:xfrm>
        </p:grpSpPr>
        <p:sp>
          <p:nvSpPr>
            <p:cNvPr id="24" name="TextBox 23">
              <a:extLst>
                <a:ext uri="{FF2B5EF4-FFF2-40B4-BE49-F238E27FC236}">
                  <a16:creationId xmlns:a16="http://schemas.microsoft.com/office/drawing/2014/main" id="{833079E5-465D-4708-8975-0A943DD8D374}"/>
                </a:ext>
              </a:extLst>
            </p:cNvPr>
            <p:cNvSpPr txBox="1"/>
            <p:nvPr/>
          </p:nvSpPr>
          <p:spPr>
            <a:xfrm>
              <a:off x="1437447" y="324163"/>
              <a:ext cx="9605395" cy="672965"/>
            </a:xfrm>
            <a:prstGeom prst="rect">
              <a:avLst/>
            </a:prstGeom>
            <a:noFill/>
          </p:spPr>
          <p:txBody>
            <a:bodyPr wrap="square" rtlCol="0">
              <a:spAutoFit/>
            </a:bodyPr>
            <a:lstStyle/>
            <a:p>
              <a:pPr algn="ctr"/>
              <a:r>
                <a:rPr lang="en-US" sz="4800" b="1" dirty="0">
                  <a:latin typeface="Century Gothic" panose="020B0502020202020204" pitchFamily="34" charset="0"/>
                  <a:ea typeface="+mn-ea"/>
                  <a:cs typeface="+mn-cs"/>
                </a:rPr>
                <a:t>The model: Transition Graph</a:t>
              </a:r>
              <a:endParaRPr lang="en-US" sz="4800" b="1" dirty="0">
                <a:solidFill>
                  <a:schemeClr val="tx1"/>
                </a:solidFill>
                <a:latin typeface="Century Gothic" panose="020B0502020202020204" pitchFamily="34" charset="0"/>
                <a:cs typeface="+mn-cs"/>
              </a:endParaRPr>
            </a:p>
          </p:txBody>
        </p:sp>
        <p:cxnSp>
          <p:nvCxnSpPr>
            <p:cNvPr id="25" name="Straight Connector 24">
              <a:extLst>
                <a:ext uri="{FF2B5EF4-FFF2-40B4-BE49-F238E27FC236}">
                  <a16:creationId xmlns:a16="http://schemas.microsoft.com/office/drawing/2014/main" id="{84BC4584-01BD-4C37-96E4-D14C8BE6785C}"/>
                </a:ext>
              </a:extLst>
            </p:cNvPr>
            <p:cNvCxnSpPr/>
            <p:nvPr/>
          </p:nvCxnSpPr>
          <p:spPr>
            <a:xfrm>
              <a:off x="3669957" y="1136822"/>
              <a:ext cx="5140411" cy="0"/>
            </a:xfrm>
            <a:prstGeom prst="line">
              <a:avLst/>
            </a:prstGeom>
          </p:spPr>
          <p:style>
            <a:lnRef idx="3">
              <a:schemeClr val="accent6"/>
            </a:lnRef>
            <a:fillRef idx="0">
              <a:schemeClr val="accent6"/>
            </a:fillRef>
            <a:effectRef idx="2">
              <a:schemeClr val="accent6"/>
            </a:effectRef>
            <a:fontRef idx="minor">
              <a:schemeClr val="tx1"/>
            </a:fontRef>
          </p:style>
        </p:cxnSp>
      </p:grpSp>
    </p:spTree>
    <p:extLst>
      <p:ext uri="{BB962C8B-B14F-4D97-AF65-F5344CB8AC3E}">
        <p14:creationId xmlns:p14="http://schemas.microsoft.com/office/powerpoint/2010/main" val="12865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 name="Group 22">
            <a:extLst>
              <a:ext uri="{FF2B5EF4-FFF2-40B4-BE49-F238E27FC236}">
                <a16:creationId xmlns:a16="http://schemas.microsoft.com/office/drawing/2014/main" id="{9663CD2B-9B21-468D-8A59-B4D45B3360F2}"/>
              </a:ext>
            </a:extLst>
          </p:cNvPr>
          <p:cNvGrpSpPr/>
          <p:nvPr/>
        </p:nvGrpSpPr>
        <p:grpSpPr>
          <a:xfrm>
            <a:off x="1437447" y="177019"/>
            <a:ext cx="9605395" cy="830997"/>
            <a:chOff x="1437447" y="324163"/>
            <a:chExt cx="9605395" cy="830997"/>
          </a:xfrm>
        </p:grpSpPr>
        <p:sp>
          <p:nvSpPr>
            <p:cNvPr id="24" name="TextBox 23">
              <a:extLst>
                <a:ext uri="{FF2B5EF4-FFF2-40B4-BE49-F238E27FC236}">
                  <a16:creationId xmlns:a16="http://schemas.microsoft.com/office/drawing/2014/main" id="{FAF7845A-ED37-4508-AC31-82EE2DAFB8C2}"/>
                </a:ext>
              </a:extLst>
            </p:cNvPr>
            <p:cNvSpPr txBox="1"/>
            <p:nvPr/>
          </p:nvSpPr>
          <p:spPr>
            <a:xfrm>
              <a:off x="1437447" y="324163"/>
              <a:ext cx="9605395" cy="830997"/>
            </a:xfrm>
            <a:prstGeom prst="rect">
              <a:avLst/>
            </a:prstGeom>
            <a:noFill/>
          </p:spPr>
          <p:txBody>
            <a:bodyPr wrap="square" rtlCol="0">
              <a:spAutoFit/>
            </a:bodyPr>
            <a:lstStyle/>
            <a:p>
              <a:pPr algn="ctr"/>
              <a:r>
                <a:rPr lang="en-US" sz="4800" b="1" dirty="0">
                  <a:latin typeface="Century Gothic" panose="020B0502020202020204" pitchFamily="34" charset="0"/>
                  <a:ea typeface="+mn-ea"/>
                  <a:cs typeface="+mn-cs"/>
                </a:rPr>
                <a:t>Data and more </a:t>
              </a:r>
              <a:endParaRPr lang="en-US" sz="4800" b="1" dirty="0">
                <a:solidFill>
                  <a:schemeClr val="tx1"/>
                </a:solidFill>
                <a:latin typeface="Century Gothic" panose="020B0502020202020204" pitchFamily="34" charset="0"/>
                <a:cs typeface="+mn-cs"/>
              </a:endParaRPr>
            </a:p>
          </p:txBody>
        </p:sp>
        <p:cxnSp>
          <p:nvCxnSpPr>
            <p:cNvPr id="25" name="Straight Connector 24">
              <a:extLst>
                <a:ext uri="{FF2B5EF4-FFF2-40B4-BE49-F238E27FC236}">
                  <a16:creationId xmlns:a16="http://schemas.microsoft.com/office/drawing/2014/main" id="{C64A7912-9D20-4C19-BA72-7207A12E4E46}"/>
                </a:ext>
              </a:extLst>
            </p:cNvPr>
            <p:cNvCxnSpPr/>
            <p:nvPr/>
          </p:nvCxnSpPr>
          <p:spPr>
            <a:xfrm>
              <a:off x="3669957" y="1136822"/>
              <a:ext cx="5140411" cy="0"/>
            </a:xfrm>
            <a:prstGeom prst="line">
              <a:avLst/>
            </a:prstGeom>
          </p:spPr>
          <p:style>
            <a:lnRef idx="3">
              <a:schemeClr val="accent6"/>
            </a:lnRef>
            <a:fillRef idx="0">
              <a:schemeClr val="accent6"/>
            </a:fillRef>
            <a:effectRef idx="2">
              <a:schemeClr val="accent6"/>
            </a:effectRef>
            <a:fontRef idx="minor">
              <a:schemeClr val="tx1"/>
            </a:fontRef>
          </p:style>
        </p:cxnSp>
      </p:grpSp>
      <p:sp>
        <p:nvSpPr>
          <p:cNvPr id="46" name="Text Placeholder 2">
            <a:extLst>
              <a:ext uri="{FF2B5EF4-FFF2-40B4-BE49-F238E27FC236}">
                <a16:creationId xmlns:a16="http://schemas.microsoft.com/office/drawing/2014/main" id="{5CCC3C25-C2DC-44BE-A06D-7BED84107BF9}"/>
              </a:ext>
            </a:extLst>
          </p:cNvPr>
          <p:cNvSpPr txBox="1">
            <a:spLocks/>
          </p:cNvSpPr>
          <p:nvPr/>
        </p:nvSpPr>
        <p:spPr>
          <a:xfrm>
            <a:off x="786439" y="2022302"/>
            <a:ext cx="2506116" cy="68175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solidFill>
                  <a:schemeClr val="accent6">
                    <a:lumMod val="75000"/>
                  </a:schemeClr>
                </a:solidFill>
                <a:latin typeface="Century Gothic" panose="020B0502020202020204" pitchFamily="34" charset="0"/>
                <a:cs typeface="Arial" pitchFamily="34" charset="0"/>
              </a:rPr>
              <a:t>Data sources</a:t>
            </a:r>
          </a:p>
        </p:txBody>
      </p:sp>
      <p:graphicFrame>
        <p:nvGraphicFramePr>
          <p:cNvPr id="47" name="Content Placeholder 11">
            <a:extLst>
              <a:ext uri="{FF2B5EF4-FFF2-40B4-BE49-F238E27FC236}">
                <a16:creationId xmlns:a16="http://schemas.microsoft.com/office/drawing/2014/main" id="{F0E4C364-AADF-4D20-80BC-490E08A76DEE}"/>
              </a:ext>
            </a:extLst>
          </p:cNvPr>
          <p:cNvGraphicFramePr>
            <a:graphicFrameLocks/>
          </p:cNvGraphicFramePr>
          <p:nvPr>
            <p:extLst>
              <p:ext uri="{D42A27DB-BD31-4B8C-83A1-F6EECF244321}">
                <p14:modId xmlns:p14="http://schemas.microsoft.com/office/powerpoint/2010/main" val="2638471986"/>
              </p:ext>
            </p:extLst>
          </p:nvPr>
        </p:nvGraphicFramePr>
        <p:xfrm>
          <a:off x="242717" y="2494528"/>
          <a:ext cx="3593560" cy="30488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8" name="Text Placeholder 2">
            <a:extLst>
              <a:ext uri="{FF2B5EF4-FFF2-40B4-BE49-F238E27FC236}">
                <a16:creationId xmlns:a16="http://schemas.microsoft.com/office/drawing/2014/main" id="{24A42159-5D91-4813-98D6-EDD33A3AF24F}"/>
              </a:ext>
            </a:extLst>
          </p:cNvPr>
          <p:cNvSpPr txBox="1">
            <a:spLocks/>
          </p:cNvSpPr>
          <p:nvPr/>
        </p:nvSpPr>
        <p:spPr>
          <a:xfrm>
            <a:off x="4823913" y="2085214"/>
            <a:ext cx="2832463" cy="379180"/>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b="1" dirty="0">
                <a:solidFill>
                  <a:schemeClr val="accent6">
                    <a:lumMod val="75000"/>
                  </a:schemeClr>
                </a:solidFill>
                <a:latin typeface="Century Gothic" panose="020B0502020202020204" pitchFamily="34" charset="0"/>
                <a:cs typeface="Arial" pitchFamily="34" charset="0"/>
              </a:rPr>
              <a:t>Challenges</a:t>
            </a:r>
          </a:p>
        </p:txBody>
      </p:sp>
      <p:graphicFrame>
        <p:nvGraphicFramePr>
          <p:cNvPr id="49" name="Content Placeholder 11">
            <a:extLst>
              <a:ext uri="{FF2B5EF4-FFF2-40B4-BE49-F238E27FC236}">
                <a16:creationId xmlns:a16="http://schemas.microsoft.com/office/drawing/2014/main" id="{2A26ACE3-BD53-49C9-8435-9C1A059A6964}"/>
              </a:ext>
            </a:extLst>
          </p:cNvPr>
          <p:cNvGraphicFramePr>
            <a:graphicFrameLocks/>
          </p:cNvGraphicFramePr>
          <p:nvPr>
            <p:extLst>
              <p:ext uri="{D42A27DB-BD31-4B8C-83A1-F6EECF244321}">
                <p14:modId xmlns:p14="http://schemas.microsoft.com/office/powerpoint/2010/main" val="392979721"/>
              </p:ext>
            </p:extLst>
          </p:nvPr>
        </p:nvGraphicFramePr>
        <p:xfrm>
          <a:off x="4247661" y="2363179"/>
          <a:ext cx="3984965" cy="306902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52" name="Text Placeholder 2">
            <a:extLst>
              <a:ext uri="{FF2B5EF4-FFF2-40B4-BE49-F238E27FC236}">
                <a16:creationId xmlns:a16="http://schemas.microsoft.com/office/drawing/2014/main" id="{B2650E31-4D4F-489B-BD96-6CF89E416368}"/>
              </a:ext>
            </a:extLst>
          </p:cNvPr>
          <p:cNvSpPr txBox="1">
            <a:spLocks/>
          </p:cNvSpPr>
          <p:nvPr/>
        </p:nvSpPr>
        <p:spPr>
          <a:xfrm>
            <a:off x="9187732" y="2022301"/>
            <a:ext cx="2506116" cy="681755"/>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600" b="1" dirty="0">
                <a:solidFill>
                  <a:schemeClr val="accent6">
                    <a:lumMod val="75000"/>
                  </a:schemeClr>
                </a:solidFill>
                <a:latin typeface="Century Gothic" panose="020B0502020202020204" pitchFamily="34" charset="0"/>
                <a:cs typeface="Arial" pitchFamily="34" charset="0"/>
              </a:rPr>
              <a:t>Granularity</a:t>
            </a:r>
          </a:p>
        </p:txBody>
      </p:sp>
      <p:graphicFrame>
        <p:nvGraphicFramePr>
          <p:cNvPr id="53" name="Content Placeholder 11">
            <a:extLst>
              <a:ext uri="{FF2B5EF4-FFF2-40B4-BE49-F238E27FC236}">
                <a16:creationId xmlns:a16="http://schemas.microsoft.com/office/drawing/2014/main" id="{6E85C0B3-DDCD-4AAA-B51D-CF9B41C16C3D}"/>
              </a:ext>
            </a:extLst>
          </p:cNvPr>
          <p:cNvGraphicFramePr>
            <a:graphicFrameLocks/>
          </p:cNvGraphicFramePr>
          <p:nvPr>
            <p:extLst>
              <p:ext uri="{D42A27DB-BD31-4B8C-83A1-F6EECF244321}">
                <p14:modId xmlns:p14="http://schemas.microsoft.com/office/powerpoint/2010/main" val="2350184834"/>
              </p:ext>
            </p:extLst>
          </p:nvPr>
        </p:nvGraphicFramePr>
        <p:xfrm>
          <a:off x="8474818" y="2464394"/>
          <a:ext cx="3593560" cy="304885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Tree>
    <p:extLst>
      <p:ext uri="{BB962C8B-B14F-4D97-AF65-F5344CB8AC3E}">
        <p14:creationId xmlns:p14="http://schemas.microsoft.com/office/powerpoint/2010/main" val="4173577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TextBox 113">
            <a:extLst>
              <a:ext uri="{FF2B5EF4-FFF2-40B4-BE49-F238E27FC236}">
                <a16:creationId xmlns:a16="http://schemas.microsoft.com/office/drawing/2014/main" id="{0F94C2C4-A2B4-487A-8A05-C0BC109A2D81}"/>
              </a:ext>
            </a:extLst>
          </p:cNvPr>
          <p:cNvSpPr txBox="1"/>
          <p:nvPr/>
        </p:nvSpPr>
        <p:spPr>
          <a:xfrm>
            <a:off x="6314938" y="1241612"/>
            <a:ext cx="4806943" cy="461665"/>
          </a:xfrm>
          <a:prstGeom prst="rect">
            <a:avLst/>
          </a:prstGeom>
          <a:noFill/>
        </p:spPr>
        <p:txBody>
          <a:bodyPr wrap="square" rtlCol="0">
            <a:spAutoFit/>
          </a:bodyPr>
          <a:lstStyle/>
          <a:p>
            <a:pPr algn="ctr"/>
            <a:r>
              <a:rPr lang="en-US" altLang="ko-KR" sz="2400" b="1" dirty="0">
                <a:solidFill>
                  <a:schemeClr val="accent6">
                    <a:lumMod val="60000"/>
                    <a:lumOff val="40000"/>
                  </a:schemeClr>
                </a:solidFill>
                <a:latin typeface="Century Gothic" panose="020B0502020202020204" pitchFamily="34" charset="0"/>
                <a:cs typeface="Arial" pitchFamily="34" charset="0"/>
              </a:rPr>
              <a:t>Formula for transition rates </a:t>
            </a:r>
            <a:endParaRPr lang="ko-KR" altLang="en-US" sz="2400" b="1" dirty="0">
              <a:solidFill>
                <a:schemeClr val="accent6">
                  <a:lumMod val="60000"/>
                  <a:lumOff val="40000"/>
                </a:schemeClr>
              </a:solidFill>
              <a:latin typeface="Century Gothic" panose="020B0502020202020204" pitchFamily="34" charset="0"/>
              <a:cs typeface="Arial" pitchFamily="34" charset="0"/>
            </a:endParaRPr>
          </a:p>
        </p:txBody>
      </p:sp>
      <p:sp>
        <p:nvSpPr>
          <p:cNvPr id="2" name="AutoShape 2">
            <a:extLst>
              <a:ext uri="{FF2B5EF4-FFF2-40B4-BE49-F238E27FC236}">
                <a16:creationId xmlns:a16="http://schemas.microsoft.com/office/drawing/2014/main" id="{8EB61859-A436-4EBC-A9B5-35DE964F498E}"/>
              </a:ext>
            </a:extLst>
          </p:cNvPr>
          <p:cNvSpPr>
            <a:spLocks noChangeAspect="1" noChangeArrowheads="1"/>
          </p:cNvSpPr>
          <p:nvPr/>
        </p:nvSpPr>
        <p:spPr bwMode="auto">
          <a:xfrm>
            <a:off x="6642635" y="2483476"/>
            <a:ext cx="3276600" cy="159067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8" name="Picture 7">
            <a:extLst>
              <a:ext uri="{FF2B5EF4-FFF2-40B4-BE49-F238E27FC236}">
                <a16:creationId xmlns:a16="http://schemas.microsoft.com/office/drawing/2014/main" id="{90D031C4-AB71-4A08-AEBB-6FE2CDD48411}"/>
              </a:ext>
            </a:extLst>
          </p:cNvPr>
          <p:cNvPicPr>
            <a:picLocks noChangeAspect="1"/>
          </p:cNvPicPr>
          <p:nvPr/>
        </p:nvPicPr>
        <p:blipFill>
          <a:blip r:embed="rId2"/>
          <a:stretch>
            <a:fillRect/>
          </a:stretch>
        </p:blipFill>
        <p:spPr>
          <a:xfrm>
            <a:off x="5845448" y="1741410"/>
            <a:ext cx="5611988" cy="1704448"/>
          </a:xfrm>
          <a:prstGeom prst="rect">
            <a:avLst/>
          </a:prstGeom>
        </p:spPr>
      </p:pic>
      <p:graphicFrame>
        <p:nvGraphicFramePr>
          <p:cNvPr id="7" name="Table 6"/>
          <p:cNvGraphicFramePr>
            <a:graphicFrameLocks noGrp="1"/>
          </p:cNvGraphicFramePr>
          <p:nvPr/>
        </p:nvGraphicFramePr>
        <p:xfrm>
          <a:off x="6107032" y="4051720"/>
          <a:ext cx="5350404" cy="2327358"/>
        </p:xfrm>
        <a:graphic>
          <a:graphicData uri="http://schemas.openxmlformats.org/drawingml/2006/table">
            <a:tbl>
              <a:tblPr>
                <a:tableStyleId>{2D5ABB26-0587-4C30-8999-92F81FD0307C}</a:tableStyleId>
              </a:tblPr>
              <a:tblGrid>
                <a:gridCol w="891734">
                  <a:extLst>
                    <a:ext uri="{9D8B030D-6E8A-4147-A177-3AD203B41FA5}">
                      <a16:colId xmlns:a16="http://schemas.microsoft.com/office/drawing/2014/main" val="2300370013"/>
                    </a:ext>
                  </a:extLst>
                </a:gridCol>
                <a:gridCol w="891734">
                  <a:extLst>
                    <a:ext uri="{9D8B030D-6E8A-4147-A177-3AD203B41FA5}">
                      <a16:colId xmlns:a16="http://schemas.microsoft.com/office/drawing/2014/main" val="3438666883"/>
                    </a:ext>
                  </a:extLst>
                </a:gridCol>
                <a:gridCol w="891734">
                  <a:extLst>
                    <a:ext uri="{9D8B030D-6E8A-4147-A177-3AD203B41FA5}">
                      <a16:colId xmlns:a16="http://schemas.microsoft.com/office/drawing/2014/main" val="2561213693"/>
                    </a:ext>
                  </a:extLst>
                </a:gridCol>
                <a:gridCol w="891734">
                  <a:extLst>
                    <a:ext uri="{9D8B030D-6E8A-4147-A177-3AD203B41FA5}">
                      <a16:colId xmlns:a16="http://schemas.microsoft.com/office/drawing/2014/main" val="1607337664"/>
                    </a:ext>
                  </a:extLst>
                </a:gridCol>
                <a:gridCol w="891734">
                  <a:extLst>
                    <a:ext uri="{9D8B030D-6E8A-4147-A177-3AD203B41FA5}">
                      <a16:colId xmlns:a16="http://schemas.microsoft.com/office/drawing/2014/main" val="988176231"/>
                    </a:ext>
                  </a:extLst>
                </a:gridCol>
                <a:gridCol w="891734">
                  <a:extLst>
                    <a:ext uri="{9D8B030D-6E8A-4147-A177-3AD203B41FA5}">
                      <a16:colId xmlns:a16="http://schemas.microsoft.com/office/drawing/2014/main" val="2498998564"/>
                    </a:ext>
                  </a:extLst>
                </a:gridCol>
              </a:tblGrid>
              <a:tr h="397618">
                <a:tc>
                  <a:txBody>
                    <a:bodyPr/>
                    <a:lstStyle/>
                    <a:p>
                      <a:pPr algn="ctr" fontAlgn="b"/>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S</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a:effectLst/>
                        </a:rPr>
                        <a:t>I</a:t>
                      </a:r>
                      <a:endParaRPr lang="en-IN"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a:effectLst/>
                        </a:rPr>
                        <a:t>R</a:t>
                      </a:r>
                      <a:endParaRPr lang="en-IN"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V</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a:effectLst/>
                        </a:rPr>
                        <a:t>D</a:t>
                      </a:r>
                      <a:endParaRPr lang="en-IN" sz="11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526424327"/>
                  </a:ext>
                </a:extLst>
              </a:tr>
              <a:tr h="385948">
                <a:tc>
                  <a:txBody>
                    <a:bodyPr/>
                    <a:lstStyle/>
                    <a:p>
                      <a:pPr algn="ctr" fontAlgn="b"/>
                      <a:r>
                        <a:rPr lang="en-IN" sz="1100" u="none" strike="noStrike" dirty="0">
                          <a:effectLst/>
                        </a:rPr>
                        <a:t>S</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-s(t)-n(t)</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s(t)</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0</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n(t)</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a:effectLst/>
                        </a:rPr>
                        <a:t>0</a:t>
                      </a:r>
                      <a:endParaRPr lang="en-IN" sz="11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993430586"/>
                  </a:ext>
                </a:extLst>
              </a:tr>
              <a:tr h="385948">
                <a:tc>
                  <a:txBody>
                    <a:bodyPr/>
                    <a:lstStyle/>
                    <a:p>
                      <a:pPr algn="ctr" fontAlgn="b"/>
                      <a:r>
                        <a:rPr lang="en-IN" sz="1100" u="none" strike="noStrike" dirty="0">
                          <a:effectLst/>
                        </a:rPr>
                        <a:t>I</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0</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-r(t)-m(t)</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r(t)</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0</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m(t)</a:t>
                      </a:r>
                      <a:endParaRPr lang="en-IN" sz="11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158070778"/>
                  </a:ext>
                </a:extLst>
              </a:tr>
              <a:tr h="385948">
                <a:tc>
                  <a:txBody>
                    <a:bodyPr/>
                    <a:lstStyle/>
                    <a:p>
                      <a:pPr algn="ctr" fontAlgn="b"/>
                      <a:r>
                        <a:rPr lang="en-IN" sz="1100" u="none" strike="noStrike">
                          <a:effectLst/>
                        </a:rPr>
                        <a:t>R</a:t>
                      </a:r>
                      <a:endParaRPr lang="en-IN"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0</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r(t)</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-r(t)-a(t)</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a(t)</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a:effectLst/>
                        </a:rPr>
                        <a:t>0</a:t>
                      </a:r>
                      <a:endParaRPr lang="en-IN" sz="11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590156142"/>
                  </a:ext>
                </a:extLst>
              </a:tr>
              <a:tr h="385948">
                <a:tc>
                  <a:txBody>
                    <a:bodyPr/>
                    <a:lstStyle/>
                    <a:p>
                      <a:pPr algn="ctr" fontAlgn="b"/>
                      <a:r>
                        <a:rPr lang="en-IN" sz="1100" u="none" strike="noStrike">
                          <a:effectLst/>
                        </a:rPr>
                        <a:t>V</a:t>
                      </a:r>
                      <a:endParaRPr lang="en-IN"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a:effectLst/>
                        </a:rPr>
                        <a:t>0</a:t>
                      </a:r>
                      <a:endParaRPr lang="en-IN"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d(t)</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0</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-d(t)</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a:effectLst/>
                        </a:rPr>
                        <a:t>0</a:t>
                      </a:r>
                      <a:endParaRPr lang="en-IN" sz="1100" b="0" i="0" u="none" strike="noStrike">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3433907752"/>
                  </a:ext>
                </a:extLst>
              </a:tr>
              <a:tr h="385948">
                <a:tc>
                  <a:txBody>
                    <a:bodyPr/>
                    <a:lstStyle/>
                    <a:p>
                      <a:pPr algn="ctr" fontAlgn="b"/>
                      <a:r>
                        <a:rPr lang="en-IN" sz="1100" u="none" strike="noStrike">
                          <a:effectLst/>
                        </a:rPr>
                        <a:t>D</a:t>
                      </a:r>
                      <a:endParaRPr lang="en-IN"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a:effectLst/>
                        </a:rPr>
                        <a:t>0</a:t>
                      </a:r>
                      <a:endParaRPr lang="en-IN" sz="1100" b="0" i="0" u="none" strike="noStrike">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0</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0</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0</a:t>
                      </a:r>
                      <a:endParaRPr lang="en-IN" sz="1100" b="0" i="0" u="none" strike="noStrike" dirty="0">
                        <a:solidFill>
                          <a:srgbClr val="000000"/>
                        </a:solidFill>
                        <a:effectLst/>
                        <a:latin typeface="Calibri" panose="020F0502020204030204" pitchFamily="34" charset="0"/>
                      </a:endParaRPr>
                    </a:p>
                  </a:txBody>
                  <a:tcPr marL="7620" marR="7620" marT="7620" marB="0" anchor="ctr"/>
                </a:tc>
                <a:tc>
                  <a:txBody>
                    <a:bodyPr/>
                    <a:lstStyle/>
                    <a:p>
                      <a:pPr algn="ctr" fontAlgn="b"/>
                      <a:r>
                        <a:rPr lang="en-IN" sz="1100" u="none" strike="noStrike" dirty="0">
                          <a:effectLst/>
                        </a:rPr>
                        <a:t>0</a:t>
                      </a:r>
                      <a:endParaRPr lang="en-IN" sz="1100" b="0" i="0" u="none" strike="noStrike" dirty="0">
                        <a:solidFill>
                          <a:srgbClr val="000000"/>
                        </a:solidFill>
                        <a:effectLst/>
                        <a:latin typeface="Calibri" panose="020F0502020204030204" pitchFamily="34" charset="0"/>
                      </a:endParaRPr>
                    </a:p>
                  </a:txBody>
                  <a:tcPr marL="7620" marR="7620" marT="7620" marB="0" anchor="ctr"/>
                </a:tc>
                <a:extLst>
                  <a:ext uri="{0D108BD9-81ED-4DB2-BD59-A6C34878D82A}">
                    <a16:rowId xmlns:a16="http://schemas.microsoft.com/office/drawing/2014/main" val="2249722142"/>
                  </a:ext>
                </a:extLst>
              </a:tr>
            </a:tbl>
          </a:graphicData>
        </a:graphic>
      </p:graphicFrame>
      <p:sp>
        <p:nvSpPr>
          <p:cNvPr id="182" name="TextBox 181">
            <a:extLst>
              <a:ext uri="{FF2B5EF4-FFF2-40B4-BE49-F238E27FC236}">
                <a16:creationId xmlns:a16="http://schemas.microsoft.com/office/drawing/2014/main" id="{0BFA9032-71A0-4728-AF1C-0D505DA30CB2}"/>
              </a:ext>
            </a:extLst>
          </p:cNvPr>
          <p:cNvSpPr txBox="1"/>
          <p:nvPr/>
        </p:nvSpPr>
        <p:spPr>
          <a:xfrm>
            <a:off x="1260310" y="1961200"/>
            <a:ext cx="2572590" cy="461665"/>
          </a:xfrm>
          <a:prstGeom prst="rect">
            <a:avLst/>
          </a:prstGeom>
          <a:noFill/>
        </p:spPr>
        <p:txBody>
          <a:bodyPr wrap="square" rtlCol="0">
            <a:spAutoFit/>
          </a:bodyPr>
          <a:lstStyle/>
          <a:p>
            <a:r>
              <a:rPr lang="en-US" altLang="ko-KR" sz="2400" b="1" dirty="0">
                <a:solidFill>
                  <a:schemeClr val="accent6">
                    <a:lumMod val="75000"/>
                  </a:schemeClr>
                </a:solidFill>
                <a:latin typeface="Century Gothic" panose="020B0502020202020204" pitchFamily="34" charset="0"/>
                <a:cs typeface="Arial" pitchFamily="34" charset="0"/>
              </a:rPr>
              <a:t>Income</a:t>
            </a:r>
            <a:endParaRPr lang="ko-KR" altLang="en-US" sz="2400" b="1" dirty="0">
              <a:solidFill>
                <a:schemeClr val="accent6">
                  <a:lumMod val="75000"/>
                </a:schemeClr>
              </a:solidFill>
              <a:latin typeface="Century Gothic" panose="020B0502020202020204" pitchFamily="34" charset="0"/>
              <a:cs typeface="Arial" pitchFamily="34" charset="0"/>
            </a:endParaRPr>
          </a:p>
        </p:txBody>
      </p:sp>
      <p:sp>
        <p:nvSpPr>
          <p:cNvPr id="185" name="TextBox 184">
            <a:extLst>
              <a:ext uri="{FF2B5EF4-FFF2-40B4-BE49-F238E27FC236}">
                <a16:creationId xmlns:a16="http://schemas.microsoft.com/office/drawing/2014/main" id="{6D4338CA-C933-447D-9F14-A885E372BEFF}"/>
              </a:ext>
            </a:extLst>
          </p:cNvPr>
          <p:cNvSpPr txBox="1"/>
          <p:nvPr/>
        </p:nvSpPr>
        <p:spPr>
          <a:xfrm>
            <a:off x="1260311" y="3512411"/>
            <a:ext cx="2572589" cy="461665"/>
          </a:xfrm>
          <a:prstGeom prst="rect">
            <a:avLst/>
          </a:prstGeom>
          <a:noFill/>
        </p:spPr>
        <p:txBody>
          <a:bodyPr wrap="square" rtlCol="0">
            <a:spAutoFit/>
          </a:bodyPr>
          <a:lstStyle/>
          <a:p>
            <a:r>
              <a:rPr lang="en-US" altLang="ko-KR" sz="2400" b="1" dirty="0">
                <a:solidFill>
                  <a:schemeClr val="accent6">
                    <a:lumMod val="75000"/>
                  </a:schemeClr>
                </a:solidFill>
                <a:latin typeface="Century Gothic" panose="020B0502020202020204" pitchFamily="34" charset="0"/>
                <a:cs typeface="Arial" pitchFamily="34" charset="0"/>
              </a:rPr>
              <a:t>Healthcare </a:t>
            </a:r>
            <a:endParaRPr lang="ko-KR" altLang="en-US" sz="2400" b="1" dirty="0">
              <a:solidFill>
                <a:schemeClr val="accent6">
                  <a:lumMod val="75000"/>
                </a:schemeClr>
              </a:solidFill>
              <a:latin typeface="Century Gothic" panose="020B0502020202020204" pitchFamily="34" charset="0"/>
              <a:cs typeface="Arial" pitchFamily="34" charset="0"/>
            </a:endParaRPr>
          </a:p>
        </p:txBody>
      </p:sp>
      <p:sp>
        <p:nvSpPr>
          <p:cNvPr id="188" name="TextBox 187">
            <a:extLst>
              <a:ext uri="{FF2B5EF4-FFF2-40B4-BE49-F238E27FC236}">
                <a16:creationId xmlns:a16="http://schemas.microsoft.com/office/drawing/2014/main" id="{B0E3223C-4EA2-49C4-8CF5-7622E5EBA820}"/>
              </a:ext>
            </a:extLst>
          </p:cNvPr>
          <p:cNvSpPr txBox="1"/>
          <p:nvPr/>
        </p:nvSpPr>
        <p:spPr>
          <a:xfrm>
            <a:off x="1254861" y="4277706"/>
            <a:ext cx="3560922" cy="461665"/>
          </a:xfrm>
          <a:prstGeom prst="rect">
            <a:avLst/>
          </a:prstGeom>
          <a:noFill/>
        </p:spPr>
        <p:txBody>
          <a:bodyPr wrap="square" rtlCol="0">
            <a:spAutoFit/>
          </a:bodyPr>
          <a:lstStyle/>
          <a:p>
            <a:r>
              <a:rPr lang="en-US" altLang="ko-KR" sz="2400" b="1" dirty="0">
                <a:solidFill>
                  <a:schemeClr val="accent2">
                    <a:lumMod val="75000"/>
                  </a:schemeClr>
                </a:solidFill>
                <a:latin typeface="Century Gothic" panose="020B0502020202020204" pitchFamily="34" charset="0"/>
                <a:cs typeface="Arial" pitchFamily="34" charset="0"/>
              </a:rPr>
              <a:t>Government Policy</a:t>
            </a:r>
            <a:endParaRPr lang="ko-KR" altLang="en-US" sz="2400" b="1" dirty="0">
              <a:solidFill>
                <a:schemeClr val="accent2">
                  <a:lumMod val="75000"/>
                </a:schemeClr>
              </a:solidFill>
              <a:latin typeface="Century Gothic" panose="020B0502020202020204" pitchFamily="34" charset="0"/>
              <a:cs typeface="Arial" pitchFamily="34" charset="0"/>
            </a:endParaRPr>
          </a:p>
        </p:txBody>
      </p:sp>
      <p:sp>
        <p:nvSpPr>
          <p:cNvPr id="191" name="TextBox 190">
            <a:extLst>
              <a:ext uri="{FF2B5EF4-FFF2-40B4-BE49-F238E27FC236}">
                <a16:creationId xmlns:a16="http://schemas.microsoft.com/office/drawing/2014/main" id="{4E1BF786-ADD5-4AC9-B553-6E83AE402BFD}"/>
              </a:ext>
            </a:extLst>
          </p:cNvPr>
          <p:cNvSpPr txBox="1"/>
          <p:nvPr/>
        </p:nvSpPr>
        <p:spPr>
          <a:xfrm>
            <a:off x="1245498" y="5043001"/>
            <a:ext cx="3641196" cy="461665"/>
          </a:xfrm>
          <a:prstGeom prst="rect">
            <a:avLst/>
          </a:prstGeom>
          <a:noFill/>
        </p:spPr>
        <p:txBody>
          <a:bodyPr wrap="square" rtlCol="0">
            <a:spAutoFit/>
          </a:bodyPr>
          <a:lstStyle/>
          <a:p>
            <a:r>
              <a:rPr lang="en-US" altLang="ko-KR" sz="2400" b="1" dirty="0">
                <a:solidFill>
                  <a:schemeClr val="accent3">
                    <a:lumMod val="75000"/>
                  </a:schemeClr>
                </a:solidFill>
                <a:latin typeface="Century Gothic" panose="020B0502020202020204" pitchFamily="34" charset="0"/>
                <a:cs typeface="Arial" pitchFamily="34" charset="0"/>
              </a:rPr>
              <a:t>Outlook – Mindset </a:t>
            </a:r>
            <a:endParaRPr lang="ko-KR" altLang="en-US" sz="2400" b="1" dirty="0">
              <a:solidFill>
                <a:schemeClr val="accent3">
                  <a:lumMod val="75000"/>
                </a:schemeClr>
              </a:solidFill>
              <a:latin typeface="Century Gothic" panose="020B0502020202020204" pitchFamily="34" charset="0"/>
              <a:cs typeface="Arial" pitchFamily="34" charset="0"/>
            </a:endParaRPr>
          </a:p>
        </p:txBody>
      </p:sp>
      <p:sp>
        <p:nvSpPr>
          <p:cNvPr id="194" name="TextBox 193">
            <a:extLst>
              <a:ext uri="{FF2B5EF4-FFF2-40B4-BE49-F238E27FC236}">
                <a16:creationId xmlns:a16="http://schemas.microsoft.com/office/drawing/2014/main" id="{73379015-53D3-4EAF-9750-E71150C902BB}"/>
              </a:ext>
            </a:extLst>
          </p:cNvPr>
          <p:cNvSpPr txBox="1"/>
          <p:nvPr/>
        </p:nvSpPr>
        <p:spPr>
          <a:xfrm>
            <a:off x="1195012" y="5854150"/>
            <a:ext cx="2572589" cy="461665"/>
          </a:xfrm>
          <a:prstGeom prst="rect">
            <a:avLst/>
          </a:prstGeom>
          <a:noFill/>
        </p:spPr>
        <p:txBody>
          <a:bodyPr wrap="square" rtlCol="0">
            <a:spAutoFit/>
          </a:bodyPr>
          <a:lstStyle/>
          <a:p>
            <a:pPr algn="ctr"/>
            <a:r>
              <a:rPr lang="en-US" altLang="ko-KR" sz="2400" b="1" dirty="0">
                <a:solidFill>
                  <a:schemeClr val="accent2">
                    <a:lumMod val="75000"/>
                  </a:schemeClr>
                </a:solidFill>
                <a:latin typeface="Century Gothic" panose="020B0502020202020204" pitchFamily="34" charset="0"/>
                <a:cs typeface="Arial" pitchFamily="34" charset="0"/>
              </a:rPr>
              <a:t>Demographics</a:t>
            </a:r>
            <a:endParaRPr lang="ko-KR" altLang="en-US" sz="2400" b="1" dirty="0">
              <a:solidFill>
                <a:schemeClr val="accent2">
                  <a:lumMod val="75000"/>
                </a:schemeClr>
              </a:solidFill>
              <a:latin typeface="Century Gothic" panose="020B0502020202020204" pitchFamily="34" charset="0"/>
              <a:cs typeface="Arial" pitchFamily="34" charset="0"/>
            </a:endParaRPr>
          </a:p>
        </p:txBody>
      </p:sp>
      <p:sp>
        <p:nvSpPr>
          <p:cNvPr id="111" name="TextBox 110">
            <a:extLst>
              <a:ext uri="{FF2B5EF4-FFF2-40B4-BE49-F238E27FC236}">
                <a16:creationId xmlns:a16="http://schemas.microsoft.com/office/drawing/2014/main" id="{77FCF832-FB73-4656-B211-60C1E35F3238}"/>
              </a:ext>
            </a:extLst>
          </p:cNvPr>
          <p:cNvSpPr txBox="1"/>
          <p:nvPr/>
        </p:nvSpPr>
        <p:spPr>
          <a:xfrm>
            <a:off x="1253072" y="2732577"/>
            <a:ext cx="3480648" cy="461665"/>
          </a:xfrm>
          <a:prstGeom prst="rect">
            <a:avLst/>
          </a:prstGeom>
          <a:noFill/>
        </p:spPr>
        <p:txBody>
          <a:bodyPr wrap="square" rtlCol="0">
            <a:spAutoFit/>
          </a:bodyPr>
          <a:lstStyle/>
          <a:p>
            <a:r>
              <a:rPr lang="en-US" altLang="ko-KR" sz="2400" b="1" dirty="0">
                <a:solidFill>
                  <a:schemeClr val="accent2">
                    <a:lumMod val="75000"/>
                  </a:schemeClr>
                </a:solidFill>
                <a:latin typeface="Century Gothic" panose="020B0502020202020204" pitchFamily="34" charset="0"/>
                <a:cs typeface="Arial" pitchFamily="34" charset="0"/>
              </a:rPr>
              <a:t>Lockdown &amp; Variant</a:t>
            </a:r>
            <a:endParaRPr lang="ko-KR" altLang="en-US" sz="2400" b="1" dirty="0">
              <a:solidFill>
                <a:schemeClr val="accent2">
                  <a:lumMod val="75000"/>
                </a:schemeClr>
              </a:solidFill>
              <a:latin typeface="Century Gothic" panose="020B0502020202020204" pitchFamily="34" charset="0"/>
              <a:cs typeface="Arial" pitchFamily="34" charset="0"/>
            </a:endParaRPr>
          </a:p>
        </p:txBody>
      </p:sp>
      <p:grpSp>
        <p:nvGrpSpPr>
          <p:cNvPr id="6" name="Group 5"/>
          <p:cNvGrpSpPr/>
          <p:nvPr/>
        </p:nvGrpSpPr>
        <p:grpSpPr>
          <a:xfrm>
            <a:off x="468880" y="5839820"/>
            <a:ext cx="425930" cy="441767"/>
            <a:chOff x="6636292" y="3428000"/>
            <a:chExt cx="1871535" cy="2104634"/>
          </a:xfrm>
          <a:solidFill>
            <a:srgbClr val="B66E69"/>
          </a:solidFill>
        </p:grpSpPr>
        <p:sp>
          <p:nvSpPr>
            <p:cNvPr id="33" name="Round Same Side Corner Rectangle 8">
              <a:extLst>
                <a:ext uri="{FF2B5EF4-FFF2-40B4-BE49-F238E27FC236}">
                  <a16:creationId xmlns:a16="http://schemas.microsoft.com/office/drawing/2014/main" id="{DB67113F-D303-42DA-95BD-610BBED8BE92}"/>
                </a:ext>
              </a:extLst>
            </p:cNvPr>
            <p:cNvSpPr/>
            <p:nvPr/>
          </p:nvSpPr>
          <p:spPr>
            <a:xfrm>
              <a:off x="6636292" y="3447760"/>
              <a:ext cx="753443" cy="2084874"/>
            </a:xfrm>
            <a:custGeom>
              <a:avLst/>
              <a:gdLst>
                <a:gd name="connsiteX0" fmla="*/ 280204 w 1489775"/>
                <a:gd name="connsiteY0" fmla="*/ 750754 h 3923699"/>
                <a:gd name="connsiteX1" fmla="*/ 1209570 w 1489775"/>
                <a:gd name="connsiteY1" fmla="*/ 750754 h 3923699"/>
                <a:gd name="connsiteX2" fmla="*/ 1489774 w 1489775"/>
                <a:gd name="connsiteY2" fmla="*/ 1030958 h 3923699"/>
                <a:gd name="connsiteX3" fmla="*/ 1489774 w 1489775"/>
                <a:gd name="connsiteY3" fmla="*/ 1293518 h 3923699"/>
                <a:gd name="connsiteX4" fmla="*/ 1489775 w 1489775"/>
                <a:gd name="connsiteY4" fmla="*/ 1293518 h 3923699"/>
                <a:gd name="connsiteX5" fmla="*/ 1489775 w 1489775"/>
                <a:gd name="connsiteY5" fmla="*/ 2063902 h 3923699"/>
                <a:gd name="connsiteX6" fmla="*/ 1345759 w 1489775"/>
                <a:gd name="connsiteY6" fmla="*/ 2207918 h 3923699"/>
                <a:gd name="connsiteX7" fmla="*/ 1201743 w 1489775"/>
                <a:gd name="connsiteY7" fmla="*/ 2063902 h 3923699"/>
                <a:gd name="connsiteX8" fmla="*/ 1201743 w 1489775"/>
                <a:gd name="connsiteY8" fmla="*/ 1390678 h 3923699"/>
                <a:gd name="connsiteX9" fmla="*/ 1158887 w 1489775"/>
                <a:gd name="connsiteY9" fmla="*/ 1390678 h 3923699"/>
                <a:gd name="connsiteX10" fmla="*/ 1158887 w 1489775"/>
                <a:gd name="connsiteY10" fmla="*/ 2305078 h 3923699"/>
                <a:gd name="connsiteX11" fmla="*/ 1151853 w 1489775"/>
                <a:gd name="connsiteY11" fmla="*/ 3743699 h 3923699"/>
                <a:gd name="connsiteX12" fmla="*/ 971853 w 1489775"/>
                <a:gd name="connsiteY12" fmla="*/ 3923699 h 3923699"/>
                <a:gd name="connsiteX13" fmla="*/ 791853 w 1489775"/>
                <a:gd name="connsiteY13" fmla="*/ 3743699 h 3923699"/>
                <a:gd name="connsiteX14" fmla="*/ 791853 w 1489775"/>
                <a:gd name="connsiteY14" fmla="*/ 2305078 h 3923699"/>
                <a:gd name="connsiteX15" fmla="*/ 683854 w 1489775"/>
                <a:gd name="connsiteY15" fmla="*/ 2305078 h 3923699"/>
                <a:gd name="connsiteX16" fmla="*/ 683854 w 1489775"/>
                <a:gd name="connsiteY16" fmla="*/ 3743698 h 3923699"/>
                <a:gd name="connsiteX17" fmla="*/ 503854 w 1489775"/>
                <a:gd name="connsiteY17" fmla="*/ 3923698 h 3923699"/>
                <a:gd name="connsiteX18" fmla="*/ 323854 w 1489775"/>
                <a:gd name="connsiteY18" fmla="*/ 3743698 h 3923699"/>
                <a:gd name="connsiteX19" fmla="*/ 323854 w 1489775"/>
                <a:gd name="connsiteY19" fmla="*/ 2238914 h 3923699"/>
                <a:gd name="connsiteX20" fmla="*/ 330887 w 1489775"/>
                <a:gd name="connsiteY20" fmla="*/ 2238914 h 3923699"/>
                <a:gd name="connsiteX21" fmla="*/ 330887 w 1489775"/>
                <a:gd name="connsiteY21" fmla="*/ 1390678 h 3923699"/>
                <a:gd name="connsiteX22" fmla="*/ 288033 w 1489775"/>
                <a:gd name="connsiteY22" fmla="*/ 1390678 h 3923699"/>
                <a:gd name="connsiteX23" fmla="*/ 288033 w 1489775"/>
                <a:gd name="connsiteY23" fmla="*/ 2063902 h 3923699"/>
                <a:gd name="connsiteX24" fmla="*/ 144017 w 1489775"/>
                <a:gd name="connsiteY24" fmla="*/ 2207918 h 3923699"/>
                <a:gd name="connsiteX25" fmla="*/ 1 w 1489775"/>
                <a:gd name="connsiteY25" fmla="*/ 2063902 h 3923699"/>
                <a:gd name="connsiteX26" fmla="*/ 1 w 1489775"/>
                <a:gd name="connsiteY26" fmla="*/ 1390678 h 3923699"/>
                <a:gd name="connsiteX27" fmla="*/ 0 w 1489775"/>
                <a:gd name="connsiteY27" fmla="*/ 1390678 h 3923699"/>
                <a:gd name="connsiteX28" fmla="*/ 0 w 1489775"/>
                <a:gd name="connsiteY28" fmla="*/ 1030958 h 3923699"/>
                <a:gd name="connsiteX29" fmla="*/ 280204 w 1489775"/>
                <a:gd name="connsiteY29" fmla="*/ 750754 h 3923699"/>
                <a:gd name="connsiteX30" fmla="*/ 744888 w 1489775"/>
                <a:gd name="connsiteY30" fmla="*/ 0 h 3923699"/>
                <a:gd name="connsiteX31" fmla="*/ 1082199 w 1489775"/>
                <a:gd name="connsiteY31" fmla="*/ 337311 h 3923699"/>
                <a:gd name="connsiteX32" fmla="*/ 744888 w 1489775"/>
                <a:gd name="connsiteY32" fmla="*/ 674622 h 3923699"/>
                <a:gd name="connsiteX33" fmla="*/ 407577 w 1489775"/>
                <a:gd name="connsiteY33" fmla="*/ 337311 h 3923699"/>
                <a:gd name="connsiteX34" fmla="*/ 744888 w 1489775"/>
                <a:gd name="connsiteY34" fmla="*/ 0 h 3923699"/>
                <a:gd name="connsiteX0" fmla="*/ 280204 w 1489775"/>
                <a:gd name="connsiteY0" fmla="*/ 750754 h 3923699"/>
                <a:gd name="connsiteX1" fmla="*/ 1209570 w 1489775"/>
                <a:gd name="connsiteY1" fmla="*/ 750754 h 3923699"/>
                <a:gd name="connsiteX2" fmla="*/ 1489774 w 1489775"/>
                <a:gd name="connsiteY2" fmla="*/ 1030958 h 3923699"/>
                <a:gd name="connsiteX3" fmla="*/ 1489774 w 1489775"/>
                <a:gd name="connsiteY3" fmla="*/ 1293518 h 3923699"/>
                <a:gd name="connsiteX4" fmla="*/ 1489775 w 1489775"/>
                <a:gd name="connsiteY4" fmla="*/ 1293518 h 3923699"/>
                <a:gd name="connsiteX5" fmla="*/ 1489775 w 1489775"/>
                <a:gd name="connsiteY5" fmla="*/ 2063902 h 3923699"/>
                <a:gd name="connsiteX6" fmla="*/ 1345759 w 1489775"/>
                <a:gd name="connsiteY6" fmla="*/ 2207918 h 3923699"/>
                <a:gd name="connsiteX7" fmla="*/ 1201743 w 1489775"/>
                <a:gd name="connsiteY7" fmla="*/ 2063902 h 3923699"/>
                <a:gd name="connsiteX8" fmla="*/ 1201743 w 1489775"/>
                <a:gd name="connsiteY8" fmla="*/ 1390678 h 3923699"/>
                <a:gd name="connsiteX9" fmla="*/ 1158887 w 1489775"/>
                <a:gd name="connsiteY9" fmla="*/ 1390678 h 3923699"/>
                <a:gd name="connsiteX10" fmla="*/ 1151853 w 1489775"/>
                <a:gd name="connsiteY10" fmla="*/ 3743699 h 3923699"/>
                <a:gd name="connsiteX11" fmla="*/ 971853 w 1489775"/>
                <a:gd name="connsiteY11" fmla="*/ 3923699 h 3923699"/>
                <a:gd name="connsiteX12" fmla="*/ 791853 w 1489775"/>
                <a:gd name="connsiteY12" fmla="*/ 3743699 h 3923699"/>
                <a:gd name="connsiteX13" fmla="*/ 791853 w 1489775"/>
                <a:gd name="connsiteY13" fmla="*/ 2305078 h 3923699"/>
                <a:gd name="connsiteX14" fmla="*/ 683854 w 1489775"/>
                <a:gd name="connsiteY14" fmla="*/ 2305078 h 3923699"/>
                <a:gd name="connsiteX15" fmla="*/ 683854 w 1489775"/>
                <a:gd name="connsiteY15" fmla="*/ 3743698 h 3923699"/>
                <a:gd name="connsiteX16" fmla="*/ 503854 w 1489775"/>
                <a:gd name="connsiteY16" fmla="*/ 3923698 h 3923699"/>
                <a:gd name="connsiteX17" fmla="*/ 323854 w 1489775"/>
                <a:gd name="connsiteY17" fmla="*/ 3743698 h 3923699"/>
                <a:gd name="connsiteX18" fmla="*/ 323854 w 1489775"/>
                <a:gd name="connsiteY18" fmla="*/ 2238914 h 3923699"/>
                <a:gd name="connsiteX19" fmla="*/ 330887 w 1489775"/>
                <a:gd name="connsiteY19" fmla="*/ 2238914 h 3923699"/>
                <a:gd name="connsiteX20" fmla="*/ 330887 w 1489775"/>
                <a:gd name="connsiteY20" fmla="*/ 1390678 h 3923699"/>
                <a:gd name="connsiteX21" fmla="*/ 288033 w 1489775"/>
                <a:gd name="connsiteY21" fmla="*/ 1390678 h 3923699"/>
                <a:gd name="connsiteX22" fmla="*/ 288033 w 1489775"/>
                <a:gd name="connsiteY22" fmla="*/ 2063902 h 3923699"/>
                <a:gd name="connsiteX23" fmla="*/ 144017 w 1489775"/>
                <a:gd name="connsiteY23" fmla="*/ 2207918 h 3923699"/>
                <a:gd name="connsiteX24" fmla="*/ 1 w 1489775"/>
                <a:gd name="connsiteY24" fmla="*/ 2063902 h 3923699"/>
                <a:gd name="connsiteX25" fmla="*/ 1 w 1489775"/>
                <a:gd name="connsiteY25" fmla="*/ 1390678 h 3923699"/>
                <a:gd name="connsiteX26" fmla="*/ 0 w 1489775"/>
                <a:gd name="connsiteY26" fmla="*/ 1390678 h 3923699"/>
                <a:gd name="connsiteX27" fmla="*/ 0 w 1489775"/>
                <a:gd name="connsiteY27" fmla="*/ 1030958 h 3923699"/>
                <a:gd name="connsiteX28" fmla="*/ 280204 w 1489775"/>
                <a:gd name="connsiteY28" fmla="*/ 750754 h 3923699"/>
                <a:gd name="connsiteX29" fmla="*/ 744888 w 1489775"/>
                <a:gd name="connsiteY29" fmla="*/ 0 h 3923699"/>
                <a:gd name="connsiteX30" fmla="*/ 1082199 w 1489775"/>
                <a:gd name="connsiteY30" fmla="*/ 337311 h 3923699"/>
                <a:gd name="connsiteX31" fmla="*/ 744888 w 1489775"/>
                <a:gd name="connsiteY31" fmla="*/ 674622 h 3923699"/>
                <a:gd name="connsiteX32" fmla="*/ 407577 w 1489775"/>
                <a:gd name="connsiteY32" fmla="*/ 337311 h 3923699"/>
                <a:gd name="connsiteX33" fmla="*/ 744888 w 1489775"/>
                <a:gd name="connsiteY33" fmla="*/ 0 h 3923699"/>
                <a:gd name="connsiteX0" fmla="*/ 280204 w 1489775"/>
                <a:gd name="connsiteY0" fmla="*/ 750754 h 3923699"/>
                <a:gd name="connsiteX1" fmla="*/ 1209570 w 1489775"/>
                <a:gd name="connsiteY1" fmla="*/ 750754 h 3923699"/>
                <a:gd name="connsiteX2" fmla="*/ 1489774 w 1489775"/>
                <a:gd name="connsiteY2" fmla="*/ 1030958 h 3923699"/>
                <a:gd name="connsiteX3" fmla="*/ 1489774 w 1489775"/>
                <a:gd name="connsiteY3" fmla="*/ 1293518 h 3923699"/>
                <a:gd name="connsiteX4" fmla="*/ 1489775 w 1489775"/>
                <a:gd name="connsiteY4" fmla="*/ 1293518 h 3923699"/>
                <a:gd name="connsiteX5" fmla="*/ 1489775 w 1489775"/>
                <a:gd name="connsiteY5" fmla="*/ 2063902 h 3923699"/>
                <a:gd name="connsiteX6" fmla="*/ 1345759 w 1489775"/>
                <a:gd name="connsiteY6" fmla="*/ 2207918 h 3923699"/>
                <a:gd name="connsiteX7" fmla="*/ 1201743 w 1489775"/>
                <a:gd name="connsiteY7" fmla="*/ 2063902 h 3923699"/>
                <a:gd name="connsiteX8" fmla="*/ 1201743 w 1489775"/>
                <a:gd name="connsiteY8" fmla="*/ 1390678 h 3923699"/>
                <a:gd name="connsiteX9" fmla="*/ 1158887 w 1489775"/>
                <a:gd name="connsiteY9" fmla="*/ 1390678 h 3923699"/>
                <a:gd name="connsiteX10" fmla="*/ 1151853 w 1489775"/>
                <a:gd name="connsiteY10" fmla="*/ 3743699 h 3923699"/>
                <a:gd name="connsiteX11" fmla="*/ 971853 w 1489775"/>
                <a:gd name="connsiteY11" fmla="*/ 3923699 h 3923699"/>
                <a:gd name="connsiteX12" fmla="*/ 791853 w 1489775"/>
                <a:gd name="connsiteY12" fmla="*/ 3743699 h 3923699"/>
                <a:gd name="connsiteX13" fmla="*/ 791853 w 1489775"/>
                <a:gd name="connsiteY13" fmla="*/ 2305078 h 3923699"/>
                <a:gd name="connsiteX14" fmla="*/ 683854 w 1489775"/>
                <a:gd name="connsiteY14" fmla="*/ 2305078 h 3923699"/>
                <a:gd name="connsiteX15" fmla="*/ 683854 w 1489775"/>
                <a:gd name="connsiteY15" fmla="*/ 3743698 h 3923699"/>
                <a:gd name="connsiteX16" fmla="*/ 503854 w 1489775"/>
                <a:gd name="connsiteY16" fmla="*/ 3923698 h 3923699"/>
                <a:gd name="connsiteX17" fmla="*/ 323854 w 1489775"/>
                <a:gd name="connsiteY17" fmla="*/ 3743698 h 3923699"/>
                <a:gd name="connsiteX18" fmla="*/ 323854 w 1489775"/>
                <a:gd name="connsiteY18" fmla="*/ 2238914 h 3923699"/>
                <a:gd name="connsiteX19" fmla="*/ 330887 w 1489775"/>
                <a:gd name="connsiteY19" fmla="*/ 1390678 h 3923699"/>
                <a:gd name="connsiteX20" fmla="*/ 288033 w 1489775"/>
                <a:gd name="connsiteY20" fmla="*/ 1390678 h 3923699"/>
                <a:gd name="connsiteX21" fmla="*/ 288033 w 1489775"/>
                <a:gd name="connsiteY21" fmla="*/ 2063902 h 3923699"/>
                <a:gd name="connsiteX22" fmla="*/ 144017 w 1489775"/>
                <a:gd name="connsiteY22" fmla="*/ 2207918 h 3923699"/>
                <a:gd name="connsiteX23" fmla="*/ 1 w 1489775"/>
                <a:gd name="connsiteY23" fmla="*/ 2063902 h 3923699"/>
                <a:gd name="connsiteX24" fmla="*/ 1 w 1489775"/>
                <a:gd name="connsiteY24" fmla="*/ 1390678 h 3923699"/>
                <a:gd name="connsiteX25" fmla="*/ 0 w 1489775"/>
                <a:gd name="connsiteY25" fmla="*/ 1390678 h 3923699"/>
                <a:gd name="connsiteX26" fmla="*/ 0 w 1489775"/>
                <a:gd name="connsiteY26" fmla="*/ 1030958 h 3923699"/>
                <a:gd name="connsiteX27" fmla="*/ 280204 w 1489775"/>
                <a:gd name="connsiteY27" fmla="*/ 750754 h 3923699"/>
                <a:gd name="connsiteX28" fmla="*/ 744888 w 1489775"/>
                <a:gd name="connsiteY28" fmla="*/ 0 h 3923699"/>
                <a:gd name="connsiteX29" fmla="*/ 1082199 w 1489775"/>
                <a:gd name="connsiteY29" fmla="*/ 337311 h 3923699"/>
                <a:gd name="connsiteX30" fmla="*/ 744888 w 1489775"/>
                <a:gd name="connsiteY30" fmla="*/ 674622 h 3923699"/>
                <a:gd name="connsiteX31" fmla="*/ 407577 w 1489775"/>
                <a:gd name="connsiteY31" fmla="*/ 337311 h 3923699"/>
                <a:gd name="connsiteX32" fmla="*/ 744888 w 1489775"/>
                <a:gd name="connsiteY32" fmla="*/ 0 h 3923699"/>
                <a:gd name="connsiteX0" fmla="*/ 280204 w 1489775"/>
                <a:gd name="connsiteY0" fmla="*/ 750754 h 3923699"/>
                <a:gd name="connsiteX1" fmla="*/ 1209570 w 1489775"/>
                <a:gd name="connsiteY1" fmla="*/ 750754 h 3923699"/>
                <a:gd name="connsiteX2" fmla="*/ 1489774 w 1489775"/>
                <a:gd name="connsiteY2" fmla="*/ 1030958 h 3923699"/>
                <a:gd name="connsiteX3" fmla="*/ 1489774 w 1489775"/>
                <a:gd name="connsiteY3" fmla="*/ 1293518 h 3923699"/>
                <a:gd name="connsiteX4" fmla="*/ 1489775 w 1489775"/>
                <a:gd name="connsiteY4" fmla="*/ 1293518 h 3923699"/>
                <a:gd name="connsiteX5" fmla="*/ 1489775 w 1489775"/>
                <a:gd name="connsiteY5" fmla="*/ 2063902 h 3923699"/>
                <a:gd name="connsiteX6" fmla="*/ 1345759 w 1489775"/>
                <a:gd name="connsiteY6" fmla="*/ 2207918 h 3923699"/>
                <a:gd name="connsiteX7" fmla="*/ 1201743 w 1489775"/>
                <a:gd name="connsiteY7" fmla="*/ 2063902 h 3923699"/>
                <a:gd name="connsiteX8" fmla="*/ 1201743 w 1489775"/>
                <a:gd name="connsiteY8" fmla="*/ 1390678 h 3923699"/>
                <a:gd name="connsiteX9" fmla="*/ 1158887 w 1489775"/>
                <a:gd name="connsiteY9" fmla="*/ 1390678 h 3923699"/>
                <a:gd name="connsiteX10" fmla="*/ 1151853 w 1489775"/>
                <a:gd name="connsiteY10" fmla="*/ 3743699 h 3923699"/>
                <a:gd name="connsiteX11" fmla="*/ 971853 w 1489775"/>
                <a:gd name="connsiteY11" fmla="*/ 3923699 h 3923699"/>
                <a:gd name="connsiteX12" fmla="*/ 791853 w 1489775"/>
                <a:gd name="connsiteY12" fmla="*/ 3743699 h 3923699"/>
                <a:gd name="connsiteX13" fmla="*/ 791853 w 1489775"/>
                <a:gd name="connsiteY13" fmla="*/ 2305078 h 3923699"/>
                <a:gd name="connsiteX14" fmla="*/ 683854 w 1489775"/>
                <a:gd name="connsiteY14" fmla="*/ 2305078 h 3923699"/>
                <a:gd name="connsiteX15" fmla="*/ 683854 w 1489775"/>
                <a:gd name="connsiteY15" fmla="*/ 3743698 h 3923699"/>
                <a:gd name="connsiteX16" fmla="*/ 503854 w 1489775"/>
                <a:gd name="connsiteY16" fmla="*/ 3923698 h 3923699"/>
                <a:gd name="connsiteX17" fmla="*/ 323854 w 1489775"/>
                <a:gd name="connsiteY17" fmla="*/ 3743698 h 3923699"/>
                <a:gd name="connsiteX18" fmla="*/ 330887 w 1489775"/>
                <a:gd name="connsiteY18" fmla="*/ 1390678 h 3923699"/>
                <a:gd name="connsiteX19" fmla="*/ 288033 w 1489775"/>
                <a:gd name="connsiteY19" fmla="*/ 1390678 h 3923699"/>
                <a:gd name="connsiteX20" fmla="*/ 288033 w 1489775"/>
                <a:gd name="connsiteY20" fmla="*/ 2063902 h 3923699"/>
                <a:gd name="connsiteX21" fmla="*/ 144017 w 1489775"/>
                <a:gd name="connsiteY21" fmla="*/ 2207918 h 3923699"/>
                <a:gd name="connsiteX22" fmla="*/ 1 w 1489775"/>
                <a:gd name="connsiteY22" fmla="*/ 2063902 h 3923699"/>
                <a:gd name="connsiteX23" fmla="*/ 1 w 1489775"/>
                <a:gd name="connsiteY23" fmla="*/ 1390678 h 3923699"/>
                <a:gd name="connsiteX24" fmla="*/ 0 w 1489775"/>
                <a:gd name="connsiteY24" fmla="*/ 1390678 h 3923699"/>
                <a:gd name="connsiteX25" fmla="*/ 0 w 1489775"/>
                <a:gd name="connsiteY25" fmla="*/ 1030958 h 3923699"/>
                <a:gd name="connsiteX26" fmla="*/ 280204 w 1489775"/>
                <a:gd name="connsiteY26" fmla="*/ 750754 h 3923699"/>
                <a:gd name="connsiteX27" fmla="*/ 744888 w 1489775"/>
                <a:gd name="connsiteY27" fmla="*/ 0 h 3923699"/>
                <a:gd name="connsiteX28" fmla="*/ 1082199 w 1489775"/>
                <a:gd name="connsiteY28" fmla="*/ 337311 h 3923699"/>
                <a:gd name="connsiteX29" fmla="*/ 744888 w 1489775"/>
                <a:gd name="connsiteY29" fmla="*/ 674622 h 3923699"/>
                <a:gd name="connsiteX30" fmla="*/ 407577 w 1489775"/>
                <a:gd name="connsiteY30" fmla="*/ 337311 h 3923699"/>
                <a:gd name="connsiteX31" fmla="*/ 744888 w 1489775"/>
                <a:gd name="connsiteY31" fmla="*/ 0 h 39236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489775" h="3923699">
                  <a:moveTo>
                    <a:pt x="280204" y="750754"/>
                  </a:moveTo>
                  <a:lnTo>
                    <a:pt x="1209570" y="750754"/>
                  </a:lnTo>
                  <a:cubicBezTo>
                    <a:pt x="1364322" y="750754"/>
                    <a:pt x="1489774" y="876206"/>
                    <a:pt x="1489774" y="1030958"/>
                  </a:cubicBezTo>
                  <a:lnTo>
                    <a:pt x="1489774" y="1293518"/>
                  </a:lnTo>
                  <a:lnTo>
                    <a:pt x="1489775" y="1293518"/>
                  </a:lnTo>
                  <a:lnTo>
                    <a:pt x="1489775" y="2063902"/>
                  </a:lnTo>
                  <a:cubicBezTo>
                    <a:pt x="1489775" y="2143440"/>
                    <a:pt x="1425297" y="2207918"/>
                    <a:pt x="1345759" y="2207918"/>
                  </a:cubicBezTo>
                  <a:cubicBezTo>
                    <a:pt x="1266221" y="2207918"/>
                    <a:pt x="1201743" y="2143440"/>
                    <a:pt x="1201743" y="2063902"/>
                  </a:cubicBezTo>
                  <a:lnTo>
                    <a:pt x="1201743" y="1390678"/>
                  </a:lnTo>
                  <a:lnTo>
                    <a:pt x="1158887" y="1390678"/>
                  </a:lnTo>
                  <a:cubicBezTo>
                    <a:pt x="1156542" y="2175018"/>
                    <a:pt x="1154198" y="2959359"/>
                    <a:pt x="1151853" y="3743699"/>
                  </a:cubicBezTo>
                  <a:cubicBezTo>
                    <a:pt x="1151853" y="3843110"/>
                    <a:pt x="1071264" y="3923699"/>
                    <a:pt x="971853" y="3923699"/>
                  </a:cubicBezTo>
                  <a:cubicBezTo>
                    <a:pt x="872442" y="3923699"/>
                    <a:pt x="791853" y="3843110"/>
                    <a:pt x="791853" y="3743699"/>
                  </a:cubicBezTo>
                  <a:lnTo>
                    <a:pt x="791853" y="2305078"/>
                  </a:lnTo>
                  <a:lnTo>
                    <a:pt x="683854" y="2305078"/>
                  </a:lnTo>
                  <a:lnTo>
                    <a:pt x="683854" y="3743698"/>
                  </a:lnTo>
                  <a:cubicBezTo>
                    <a:pt x="683854" y="3843109"/>
                    <a:pt x="603265" y="3923698"/>
                    <a:pt x="503854" y="3923698"/>
                  </a:cubicBezTo>
                  <a:cubicBezTo>
                    <a:pt x="404443" y="3923698"/>
                    <a:pt x="323854" y="3843109"/>
                    <a:pt x="323854" y="3743698"/>
                  </a:cubicBezTo>
                  <a:cubicBezTo>
                    <a:pt x="326198" y="2959358"/>
                    <a:pt x="328543" y="2175018"/>
                    <a:pt x="330887" y="1390678"/>
                  </a:cubicBezTo>
                  <a:lnTo>
                    <a:pt x="288033" y="1390678"/>
                  </a:lnTo>
                  <a:lnTo>
                    <a:pt x="288033" y="2063902"/>
                  </a:lnTo>
                  <a:cubicBezTo>
                    <a:pt x="288033" y="2143440"/>
                    <a:pt x="223555" y="2207918"/>
                    <a:pt x="144017" y="2207918"/>
                  </a:cubicBezTo>
                  <a:cubicBezTo>
                    <a:pt x="64479" y="2207918"/>
                    <a:pt x="1" y="2143440"/>
                    <a:pt x="1" y="2063902"/>
                  </a:cubicBezTo>
                  <a:lnTo>
                    <a:pt x="1" y="1390678"/>
                  </a:lnTo>
                  <a:lnTo>
                    <a:pt x="0" y="1390678"/>
                  </a:lnTo>
                  <a:lnTo>
                    <a:pt x="0" y="1030958"/>
                  </a:lnTo>
                  <a:cubicBezTo>
                    <a:pt x="0" y="876206"/>
                    <a:pt x="125452" y="750754"/>
                    <a:pt x="280204" y="750754"/>
                  </a:cubicBezTo>
                  <a:close/>
                  <a:moveTo>
                    <a:pt x="744888" y="0"/>
                  </a:moveTo>
                  <a:cubicBezTo>
                    <a:pt x="931180" y="0"/>
                    <a:pt x="1082199" y="151019"/>
                    <a:pt x="1082199" y="337311"/>
                  </a:cubicBezTo>
                  <a:cubicBezTo>
                    <a:pt x="1082199" y="523603"/>
                    <a:pt x="931180" y="674622"/>
                    <a:pt x="744888" y="674622"/>
                  </a:cubicBezTo>
                  <a:cubicBezTo>
                    <a:pt x="558596" y="674622"/>
                    <a:pt x="407577" y="523603"/>
                    <a:pt x="407577" y="337311"/>
                  </a:cubicBezTo>
                  <a:cubicBezTo>
                    <a:pt x="407577" y="151019"/>
                    <a:pt x="558596" y="0"/>
                    <a:pt x="744888" y="0"/>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34" name="Round Same Side Corner Rectangle 20">
              <a:extLst>
                <a:ext uri="{FF2B5EF4-FFF2-40B4-BE49-F238E27FC236}">
                  <a16:creationId xmlns:a16="http://schemas.microsoft.com/office/drawing/2014/main" id="{64493E6A-B33B-4279-A44A-DC445D86772A}"/>
                </a:ext>
              </a:extLst>
            </p:cNvPr>
            <p:cNvSpPr/>
            <p:nvPr/>
          </p:nvSpPr>
          <p:spPr>
            <a:xfrm rot="10800000">
              <a:off x="7568995" y="3428000"/>
              <a:ext cx="938832" cy="2104131"/>
            </a:xfrm>
            <a:custGeom>
              <a:avLst/>
              <a:gdLst>
                <a:gd name="connsiteX0" fmla="*/ 1228565 w 1856332"/>
                <a:gd name="connsiteY0" fmla="*/ 3214674 h 3959924"/>
                <a:gd name="connsiteX1" fmla="*/ 622681 w 1856332"/>
                <a:gd name="connsiteY1" fmla="*/ 3214674 h 3959924"/>
                <a:gd name="connsiteX2" fmla="*/ 521281 w 1856332"/>
                <a:gd name="connsiteY2" fmla="*/ 3174669 h 3959924"/>
                <a:gd name="connsiteX3" fmla="*/ 466697 w 1856332"/>
                <a:gd name="connsiteY3" fmla="*/ 3144149 h 3959924"/>
                <a:gd name="connsiteX4" fmla="*/ 8303 w 1856332"/>
                <a:gd name="connsiteY4" fmla="*/ 1942070 h 3959924"/>
                <a:gd name="connsiteX5" fmla="*/ 81139 w 1856332"/>
                <a:gd name="connsiteY5" fmla="*/ 1779444 h 3959924"/>
                <a:gd name="connsiteX6" fmla="*/ 243764 w 1856332"/>
                <a:gd name="connsiteY6" fmla="*/ 1852280 h 3959924"/>
                <a:gd name="connsiteX7" fmla="*/ 504770 w 1856332"/>
                <a:gd name="connsiteY7" fmla="*/ 2536736 h 3959924"/>
                <a:gd name="connsiteX8" fmla="*/ 555637 w 1856332"/>
                <a:gd name="connsiteY8" fmla="*/ 2536736 h 3959924"/>
                <a:gd name="connsiteX9" fmla="*/ 226299 w 1856332"/>
                <a:gd name="connsiteY9" fmla="*/ 1210417 h 3959924"/>
                <a:gd name="connsiteX10" fmla="*/ 551784 w 1856332"/>
                <a:gd name="connsiteY10" fmla="*/ 1210417 h 3959924"/>
                <a:gd name="connsiteX11" fmla="*/ 551784 w 1856332"/>
                <a:gd name="connsiteY11" fmla="*/ 168335 h 3959924"/>
                <a:gd name="connsiteX12" fmla="*/ 720119 w 1856332"/>
                <a:gd name="connsiteY12" fmla="*/ 0 h 3959924"/>
                <a:gd name="connsiteX13" fmla="*/ 888454 w 1856332"/>
                <a:gd name="connsiteY13" fmla="*/ 168335 h 3959924"/>
                <a:gd name="connsiteX14" fmla="*/ 888454 w 1856332"/>
                <a:gd name="connsiteY14" fmla="*/ 1210417 h 3959924"/>
                <a:gd name="connsiteX15" fmla="*/ 968040 w 1856332"/>
                <a:gd name="connsiteY15" fmla="*/ 1210417 h 3959924"/>
                <a:gd name="connsiteX16" fmla="*/ 968040 w 1856332"/>
                <a:gd name="connsiteY16" fmla="*/ 168335 h 3959924"/>
                <a:gd name="connsiteX17" fmla="*/ 1136375 w 1856332"/>
                <a:gd name="connsiteY17" fmla="*/ 0 h 3959924"/>
                <a:gd name="connsiteX18" fmla="*/ 1304710 w 1856332"/>
                <a:gd name="connsiteY18" fmla="*/ 168335 h 3959924"/>
                <a:gd name="connsiteX19" fmla="*/ 1304710 w 1856332"/>
                <a:gd name="connsiteY19" fmla="*/ 1210417 h 3959924"/>
                <a:gd name="connsiteX20" fmla="*/ 1631589 w 1856332"/>
                <a:gd name="connsiteY20" fmla="*/ 1210417 h 3959924"/>
                <a:gd name="connsiteX21" fmla="*/ 1302251 w 1856332"/>
                <a:gd name="connsiteY21" fmla="*/ 2536736 h 3959924"/>
                <a:gd name="connsiteX22" fmla="*/ 1351562 w 1856332"/>
                <a:gd name="connsiteY22" fmla="*/ 2536736 h 3959924"/>
                <a:gd name="connsiteX23" fmla="*/ 1612568 w 1856332"/>
                <a:gd name="connsiteY23" fmla="*/ 1852280 h 3959924"/>
                <a:gd name="connsiteX24" fmla="*/ 1775193 w 1856332"/>
                <a:gd name="connsiteY24" fmla="*/ 1779444 h 3959924"/>
                <a:gd name="connsiteX25" fmla="*/ 1848029 w 1856332"/>
                <a:gd name="connsiteY25" fmla="*/ 1942070 h 3959924"/>
                <a:gd name="connsiteX26" fmla="*/ 1389635 w 1856332"/>
                <a:gd name="connsiteY26" fmla="*/ 3144149 h 3959924"/>
                <a:gd name="connsiteX27" fmla="*/ 1344732 w 1856332"/>
                <a:gd name="connsiteY27" fmla="*/ 3176282 h 3959924"/>
                <a:gd name="connsiteX28" fmla="*/ 1228565 w 1856332"/>
                <a:gd name="connsiteY28" fmla="*/ 3214674 h 3959924"/>
                <a:gd name="connsiteX29" fmla="*/ 925623 w 1856332"/>
                <a:gd name="connsiteY29" fmla="*/ 3959924 h 3959924"/>
                <a:gd name="connsiteX30" fmla="*/ 601623 w 1856332"/>
                <a:gd name="connsiteY30" fmla="*/ 3635924 h 3959924"/>
                <a:gd name="connsiteX31" fmla="*/ 925623 w 1856332"/>
                <a:gd name="connsiteY31" fmla="*/ 3311924 h 3959924"/>
                <a:gd name="connsiteX32" fmla="*/ 1249623 w 1856332"/>
                <a:gd name="connsiteY32" fmla="*/ 3635924 h 3959924"/>
                <a:gd name="connsiteX33" fmla="*/ 925623 w 1856332"/>
                <a:gd name="connsiteY33" fmla="*/ 3959924 h 3959924"/>
                <a:gd name="connsiteX0" fmla="*/ 1228565 w 1856332"/>
                <a:gd name="connsiteY0" fmla="*/ 3214674 h 3959924"/>
                <a:gd name="connsiteX1" fmla="*/ 622681 w 1856332"/>
                <a:gd name="connsiteY1" fmla="*/ 3214674 h 3959924"/>
                <a:gd name="connsiteX2" fmla="*/ 466697 w 1856332"/>
                <a:gd name="connsiteY2" fmla="*/ 3144149 h 3959924"/>
                <a:gd name="connsiteX3" fmla="*/ 8303 w 1856332"/>
                <a:gd name="connsiteY3" fmla="*/ 1942070 h 3959924"/>
                <a:gd name="connsiteX4" fmla="*/ 81139 w 1856332"/>
                <a:gd name="connsiteY4" fmla="*/ 1779444 h 3959924"/>
                <a:gd name="connsiteX5" fmla="*/ 243764 w 1856332"/>
                <a:gd name="connsiteY5" fmla="*/ 1852280 h 3959924"/>
                <a:gd name="connsiteX6" fmla="*/ 504770 w 1856332"/>
                <a:gd name="connsiteY6" fmla="*/ 2536736 h 3959924"/>
                <a:gd name="connsiteX7" fmla="*/ 555637 w 1856332"/>
                <a:gd name="connsiteY7" fmla="*/ 2536736 h 3959924"/>
                <a:gd name="connsiteX8" fmla="*/ 226299 w 1856332"/>
                <a:gd name="connsiteY8" fmla="*/ 1210417 h 3959924"/>
                <a:gd name="connsiteX9" fmla="*/ 551784 w 1856332"/>
                <a:gd name="connsiteY9" fmla="*/ 1210417 h 3959924"/>
                <a:gd name="connsiteX10" fmla="*/ 551784 w 1856332"/>
                <a:gd name="connsiteY10" fmla="*/ 168335 h 3959924"/>
                <a:gd name="connsiteX11" fmla="*/ 720119 w 1856332"/>
                <a:gd name="connsiteY11" fmla="*/ 0 h 3959924"/>
                <a:gd name="connsiteX12" fmla="*/ 888454 w 1856332"/>
                <a:gd name="connsiteY12" fmla="*/ 168335 h 3959924"/>
                <a:gd name="connsiteX13" fmla="*/ 888454 w 1856332"/>
                <a:gd name="connsiteY13" fmla="*/ 1210417 h 3959924"/>
                <a:gd name="connsiteX14" fmla="*/ 968040 w 1856332"/>
                <a:gd name="connsiteY14" fmla="*/ 1210417 h 3959924"/>
                <a:gd name="connsiteX15" fmla="*/ 968040 w 1856332"/>
                <a:gd name="connsiteY15" fmla="*/ 168335 h 3959924"/>
                <a:gd name="connsiteX16" fmla="*/ 1136375 w 1856332"/>
                <a:gd name="connsiteY16" fmla="*/ 0 h 3959924"/>
                <a:gd name="connsiteX17" fmla="*/ 1304710 w 1856332"/>
                <a:gd name="connsiteY17" fmla="*/ 168335 h 3959924"/>
                <a:gd name="connsiteX18" fmla="*/ 1304710 w 1856332"/>
                <a:gd name="connsiteY18" fmla="*/ 1210417 h 3959924"/>
                <a:gd name="connsiteX19" fmla="*/ 1631589 w 1856332"/>
                <a:gd name="connsiteY19" fmla="*/ 1210417 h 3959924"/>
                <a:gd name="connsiteX20" fmla="*/ 1302251 w 1856332"/>
                <a:gd name="connsiteY20" fmla="*/ 2536736 h 3959924"/>
                <a:gd name="connsiteX21" fmla="*/ 1351562 w 1856332"/>
                <a:gd name="connsiteY21" fmla="*/ 2536736 h 3959924"/>
                <a:gd name="connsiteX22" fmla="*/ 1612568 w 1856332"/>
                <a:gd name="connsiteY22" fmla="*/ 1852280 h 3959924"/>
                <a:gd name="connsiteX23" fmla="*/ 1775193 w 1856332"/>
                <a:gd name="connsiteY23" fmla="*/ 1779444 h 3959924"/>
                <a:gd name="connsiteX24" fmla="*/ 1848029 w 1856332"/>
                <a:gd name="connsiteY24" fmla="*/ 1942070 h 3959924"/>
                <a:gd name="connsiteX25" fmla="*/ 1389635 w 1856332"/>
                <a:gd name="connsiteY25" fmla="*/ 3144149 h 3959924"/>
                <a:gd name="connsiteX26" fmla="*/ 1344732 w 1856332"/>
                <a:gd name="connsiteY26" fmla="*/ 3176282 h 3959924"/>
                <a:gd name="connsiteX27" fmla="*/ 1228565 w 1856332"/>
                <a:gd name="connsiteY27" fmla="*/ 3214674 h 3959924"/>
                <a:gd name="connsiteX28" fmla="*/ 925623 w 1856332"/>
                <a:gd name="connsiteY28" fmla="*/ 3959924 h 3959924"/>
                <a:gd name="connsiteX29" fmla="*/ 601623 w 1856332"/>
                <a:gd name="connsiteY29" fmla="*/ 3635924 h 3959924"/>
                <a:gd name="connsiteX30" fmla="*/ 925623 w 1856332"/>
                <a:gd name="connsiteY30" fmla="*/ 3311924 h 3959924"/>
                <a:gd name="connsiteX31" fmla="*/ 1249623 w 1856332"/>
                <a:gd name="connsiteY31" fmla="*/ 3635924 h 3959924"/>
                <a:gd name="connsiteX32" fmla="*/ 925623 w 1856332"/>
                <a:gd name="connsiteY32" fmla="*/ 3959924 h 3959924"/>
                <a:gd name="connsiteX0" fmla="*/ 1228565 w 1856332"/>
                <a:gd name="connsiteY0" fmla="*/ 3214674 h 3959924"/>
                <a:gd name="connsiteX1" fmla="*/ 622681 w 1856332"/>
                <a:gd name="connsiteY1" fmla="*/ 3214674 h 3959924"/>
                <a:gd name="connsiteX2" fmla="*/ 466697 w 1856332"/>
                <a:gd name="connsiteY2" fmla="*/ 3144149 h 3959924"/>
                <a:gd name="connsiteX3" fmla="*/ 8303 w 1856332"/>
                <a:gd name="connsiteY3" fmla="*/ 1942070 h 3959924"/>
                <a:gd name="connsiteX4" fmla="*/ 81139 w 1856332"/>
                <a:gd name="connsiteY4" fmla="*/ 1779444 h 3959924"/>
                <a:gd name="connsiteX5" fmla="*/ 243764 w 1856332"/>
                <a:gd name="connsiteY5" fmla="*/ 1852280 h 3959924"/>
                <a:gd name="connsiteX6" fmla="*/ 504770 w 1856332"/>
                <a:gd name="connsiteY6" fmla="*/ 2536736 h 3959924"/>
                <a:gd name="connsiteX7" fmla="*/ 555637 w 1856332"/>
                <a:gd name="connsiteY7" fmla="*/ 2536736 h 3959924"/>
                <a:gd name="connsiteX8" fmla="*/ 226299 w 1856332"/>
                <a:gd name="connsiteY8" fmla="*/ 1210417 h 3959924"/>
                <a:gd name="connsiteX9" fmla="*/ 551784 w 1856332"/>
                <a:gd name="connsiteY9" fmla="*/ 1210417 h 3959924"/>
                <a:gd name="connsiteX10" fmla="*/ 551784 w 1856332"/>
                <a:gd name="connsiteY10" fmla="*/ 168335 h 3959924"/>
                <a:gd name="connsiteX11" fmla="*/ 720119 w 1856332"/>
                <a:gd name="connsiteY11" fmla="*/ 0 h 3959924"/>
                <a:gd name="connsiteX12" fmla="*/ 888454 w 1856332"/>
                <a:gd name="connsiteY12" fmla="*/ 168335 h 3959924"/>
                <a:gd name="connsiteX13" fmla="*/ 888454 w 1856332"/>
                <a:gd name="connsiteY13" fmla="*/ 1210417 h 3959924"/>
                <a:gd name="connsiteX14" fmla="*/ 968040 w 1856332"/>
                <a:gd name="connsiteY14" fmla="*/ 1210417 h 3959924"/>
                <a:gd name="connsiteX15" fmla="*/ 968040 w 1856332"/>
                <a:gd name="connsiteY15" fmla="*/ 168335 h 3959924"/>
                <a:gd name="connsiteX16" fmla="*/ 1136375 w 1856332"/>
                <a:gd name="connsiteY16" fmla="*/ 0 h 3959924"/>
                <a:gd name="connsiteX17" fmla="*/ 1304710 w 1856332"/>
                <a:gd name="connsiteY17" fmla="*/ 168335 h 3959924"/>
                <a:gd name="connsiteX18" fmla="*/ 1304710 w 1856332"/>
                <a:gd name="connsiteY18" fmla="*/ 1210417 h 3959924"/>
                <a:gd name="connsiteX19" fmla="*/ 1631589 w 1856332"/>
                <a:gd name="connsiteY19" fmla="*/ 1210417 h 3959924"/>
                <a:gd name="connsiteX20" fmla="*/ 1302251 w 1856332"/>
                <a:gd name="connsiteY20" fmla="*/ 2536736 h 3959924"/>
                <a:gd name="connsiteX21" fmla="*/ 1351562 w 1856332"/>
                <a:gd name="connsiteY21" fmla="*/ 2536736 h 3959924"/>
                <a:gd name="connsiteX22" fmla="*/ 1612568 w 1856332"/>
                <a:gd name="connsiteY22" fmla="*/ 1852280 h 3959924"/>
                <a:gd name="connsiteX23" fmla="*/ 1775193 w 1856332"/>
                <a:gd name="connsiteY23" fmla="*/ 1779444 h 3959924"/>
                <a:gd name="connsiteX24" fmla="*/ 1848029 w 1856332"/>
                <a:gd name="connsiteY24" fmla="*/ 1942070 h 3959924"/>
                <a:gd name="connsiteX25" fmla="*/ 1389635 w 1856332"/>
                <a:gd name="connsiteY25" fmla="*/ 3144149 h 3959924"/>
                <a:gd name="connsiteX26" fmla="*/ 1344732 w 1856332"/>
                <a:gd name="connsiteY26" fmla="*/ 3176282 h 3959924"/>
                <a:gd name="connsiteX27" fmla="*/ 1228565 w 1856332"/>
                <a:gd name="connsiteY27" fmla="*/ 3214674 h 3959924"/>
                <a:gd name="connsiteX28" fmla="*/ 925623 w 1856332"/>
                <a:gd name="connsiteY28" fmla="*/ 3959924 h 3959924"/>
                <a:gd name="connsiteX29" fmla="*/ 601623 w 1856332"/>
                <a:gd name="connsiteY29" fmla="*/ 3635924 h 3959924"/>
                <a:gd name="connsiteX30" fmla="*/ 925623 w 1856332"/>
                <a:gd name="connsiteY30" fmla="*/ 3311924 h 3959924"/>
                <a:gd name="connsiteX31" fmla="*/ 1249623 w 1856332"/>
                <a:gd name="connsiteY31" fmla="*/ 3635924 h 3959924"/>
                <a:gd name="connsiteX32" fmla="*/ 925623 w 1856332"/>
                <a:gd name="connsiteY32" fmla="*/ 3959924 h 3959924"/>
                <a:gd name="connsiteX0" fmla="*/ 1228565 w 1856332"/>
                <a:gd name="connsiteY0" fmla="*/ 3214674 h 3959924"/>
                <a:gd name="connsiteX1" fmla="*/ 622681 w 1856332"/>
                <a:gd name="connsiteY1" fmla="*/ 3214674 h 3959924"/>
                <a:gd name="connsiteX2" fmla="*/ 466697 w 1856332"/>
                <a:gd name="connsiteY2" fmla="*/ 3144149 h 3959924"/>
                <a:gd name="connsiteX3" fmla="*/ 8303 w 1856332"/>
                <a:gd name="connsiteY3" fmla="*/ 1942070 h 3959924"/>
                <a:gd name="connsiteX4" fmla="*/ 81139 w 1856332"/>
                <a:gd name="connsiteY4" fmla="*/ 1779444 h 3959924"/>
                <a:gd name="connsiteX5" fmla="*/ 243764 w 1856332"/>
                <a:gd name="connsiteY5" fmla="*/ 1852280 h 3959924"/>
                <a:gd name="connsiteX6" fmla="*/ 504770 w 1856332"/>
                <a:gd name="connsiteY6" fmla="*/ 2536736 h 3959924"/>
                <a:gd name="connsiteX7" fmla="*/ 555637 w 1856332"/>
                <a:gd name="connsiteY7" fmla="*/ 2536736 h 3959924"/>
                <a:gd name="connsiteX8" fmla="*/ 226299 w 1856332"/>
                <a:gd name="connsiteY8" fmla="*/ 1210417 h 3959924"/>
                <a:gd name="connsiteX9" fmla="*/ 551784 w 1856332"/>
                <a:gd name="connsiteY9" fmla="*/ 1210417 h 3959924"/>
                <a:gd name="connsiteX10" fmla="*/ 551784 w 1856332"/>
                <a:gd name="connsiteY10" fmla="*/ 168335 h 3959924"/>
                <a:gd name="connsiteX11" fmla="*/ 720119 w 1856332"/>
                <a:gd name="connsiteY11" fmla="*/ 0 h 3959924"/>
                <a:gd name="connsiteX12" fmla="*/ 888454 w 1856332"/>
                <a:gd name="connsiteY12" fmla="*/ 168335 h 3959924"/>
                <a:gd name="connsiteX13" fmla="*/ 888454 w 1856332"/>
                <a:gd name="connsiteY13" fmla="*/ 1210417 h 3959924"/>
                <a:gd name="connsiteX14" fmla="*/ 968040 w 1856332"/>
                <a:gd name="connsiteY14" fmla="*/ 1210417 h 3959924"/>
                <a:gd name="connsiteX15" fmla="*/ 968040 w 1856332"/>
                <a:gd name="connsiteY15" fmla="*/ 168335 h 3959924"/>
                <a:gd name="connsiteX16" fmla="*/ 1136375 w 1856332"/>
                <a:gd name="connsiteY16" fmla="*/ 0 h 3959924"/>
                <a:gd name="connsiteX17" fmla="*/ 1304710 w 1856332"/>
                <a:gd name="connsiteY17" fmla="*/ 168335 h 3959924"/>
                <a:gd name="connsiteX18" fmla="*/ 1304710 w 1856332"/>
                <a:gd name="connsiteY18" fmla="*/ 1210417 h 3959924"/>
                <a:gd name="connsiteX19" fmla="*/ 1631589 w 1856332"/>
                <a:gd name="connsiteY19" fmla="*/ 1210417 h 3959924"/>
                <a:gd name="connsiteX20" fmla="*/ 1302251 w 1856332"/>
                <a:gd name="connsiteY20" fmla="*/ 2536736 h 3959924"/>
                <a:gd name="connsiteX21" fmla="*/ 1351562 w 1856332"/>
                <a:gd name="connsiteY21" fmla="*/ 2536736 h 3959924"/>
                <a:gd name="connsiteX22" fmla="*/ 1612568 w 1856332"/>
                <a:gd name="connsiteY22" fmla="*/ 1852280 h 3959924"/>
                <a:gd name="connsiteX23" fmla="*/ 1775193 w 1856332"/>
                <a:gd name="connsiteY23" fmla="*/ 1779444 h 3959924"/>
                <a:gd name="connsiteX24" fmla="*/ 1848029 w 1856332"/>
                <a:gd name="connsiteY24" fmla="*/ 1942070 h 3959924"/>
                <a:gd name="connsiteX25" fmla="*/ 1389635 w 1856332"/>
                <a:gd name="connsiteY25" fmla="*/ 3144149 h 3959924"/>
                <a:gd name="connsiteX26" fmla="*/ 1228565 w 1856332"/>
                <a:gd name="connsiteY26" fmla="*/ 3214674 h 3959924"/>
                <a:gd name="connsiteX27" fmla="*/ 925623 w 1856332"/>
                <a:gd name="connsiteY27" fmla="*/ 3959924 h 3959924"/>
                <a:gd name="connsiteX28" fmla="*/ 601623 w 1856332"/>
                <a:gd name="connsiteY28" fmla="*/ 3635924 h 3959924"/>
                <a:gd name="connsiteX29" fmla="*/ 925623 w 1856332"/>
                <a:gd name="connsiteY29" fmla="*/ 3311924 h 3959924"/>
                <a:gd name="connsiteX30" fmla="*/ 1249623 w 1856332"/>
                <a:gd name="connsiteY30" fmla="*/ 3635924 h 3959924"/>
                <a:gd name="connsiteX31" fmla="*/ 925623 w 1856332"/>
                <a:gd name="connsiteY31" fmla="*/ 3959924 h 3959924"/>
                <a:gd name="connsiteX0" fmla="*/ 1228565 w 1856332"/>
                <a:gd name="connsiteY0" fmla="*/ 3214674 h 3959924"/>
                <a:gd name="connsiteX1" fmla="*/ 622681 w 1856332"/>
                <a:gd name="connsiteY1" fmla="*/ 3214674 h 3959924"/>
                <a:gd name="connsiteX2" fmla="*/ 466697 w 1856332"/>
                <a:gd name="connsiteY2" fmla="*/ 3144149 h 3959924"/>
                <a:gd name="connsiteX3" fmla="*/ 8303 w 1856332"/>
                <a:gd name="connsiteY3" fmla="*/ 1942070 h 3959924"/>
                <a:gd name="connsiteX4" fmla="*/ 81139 w 1856332"/>
                <a:gd name="connsiteY4" fmla="*/ 1779444 h 3959924"/>
                <a:gd name="connsiteX5" fmla="*/ 243764 w 1856332"/>
                <a:gd name="connsiteY5" fmla="*/ 1852280 h 3959924"/>
                <a:gd name="connsiteX6" fmla="*/ 504770 w 1856332"/>
                <a:gd name="connsiteY6" fmla="*/ 2536736 h 3959924"/>
                <a:gd name="connsiteX7" fmla="*/ 555637 w 1856332"/>
                <a:gd name="connsiteY7" fmla="*/ 2536736 h 3959924"/>
                <a:gd name="connsiteX8" fmla="*/ 226299 w 1856332"/>
                <a:gd name="connsiteY8" fmla="*/ 1210417 h 3959924"/>
                <a:gd name="connsiteX9" fmla="*/ 551784 w 1856332"/>
                <a:gd name="connsiteY9" fmla="*/ 1210417 h 3959924"/>
                <a:gd name="connsiteX10" fmla="*/ 551784 w 1856332"/>
                <a:gd name="connsiteY10" fmla="*/ 168335 h 3959924"/>
                <a:gd name="connsiteX11" fmla="*/ 720119 w 1856332"/>
                <a:gd name="connsiteY11" fmla="*/ 0 h 3959924"/>
                <a:gd name="connsiteX12" fmla="*/ 888454 w 1856332"/>
                <a:gd name="connsiteY12" fmla="*/ 168335 h 3959924"/>
                <a:gd name="connsiteX13" fmla="*/ 888454 w 1856332"/>
                <a:gd name="connsiteY13" fmla="*/ 1210417 h 3959924"/>
                <a:gd name="connsiteX14" fmla="*/ 968040 w 1856332"/>
                <a:gd name="connsiteY14" fmla="*/ 1210417 h 3959924"/>
                <a:gd name="connsiteX15" fmla="*/ 968040 w 1856332"/>
                <a:gd name="connsiteY15" fmla="*/ 168335 h 3959924"/>
                <a:gd name="connsiteX16" fmla="*/ 1136375 w 1856332"/>
                <a:gd name="connsiteY16" fmla="*/ 0 h 3959924"/>
                <a:gd name="connsiteX17" fmla="*/ 1304710 w 1856332"/>
                <a:gd name="connsiteY17" fmla="*/ 168335 h 3959924"/>
                <a:gd name="connsiteX18" fmla="*/ 1304710 w 1856332"/>
                <a:gd name="connsiteY18" fmla="*/ 1210417 h 3959924"/>
                <a:gd name="connsiteX19" fmla="*/ 1631589 w 1856332"/>
                <a:gd name="connsiteY19" fmla="*/ 1210417 h 3959924"/>
                <a:gd name="connsiteX20" fmla="*/ 1302251 w 1856332"/>
                <a:gd name="connsiteY20" fmla="*/ 2536736 h 3959924"/>
                <a:gd name="connsiteX21" fmla="*/ 1351562 w 1856332"/>
                <a:gd name="connsiteY21" fmla="*/ 2536736 h 3959924"/>
                <a:gd name="connsiteX22" fmla="*/ 1612568 w 1856332"/>
                <a:gd name="connsiteY22" fmla="*/ 1852280 h 3959924"/>
                <a:gd name="connsiteX23" fmla="*/ 1775193 w 1856332"/>
                <a:gd name="connsiteY23" fmla="*/ 1779444 h 3959924"/>
                <a:gd name="connsiteX24" fmla="*/ 1848029 w 1856332"/>
                <a:gd name="connsiteY24" fmla="*/ 1942070 h 3959924"/>
                <a:gd name="connsiteX25" fmla="*/ 1389635 w 1856332"/>
                <a:gd name="connsiteY25" fmla="*/ 3144149 h 3959924"/>
                <a:gd name="connsiteX26" fmla="*/ 1228565 w 1856332"/>
                <a:gd name="connsiteY26" fmla="*/ 3214674 h 3959924"/>
                <a:gd name="connsiteX27" fmla="*/ 925623 w 1856332"/>
                <a:gd name="connsiteY27" fmla="*/ 3959924 h 3959924"/>
                <a:gd name="connsiteX28" fmla="*/ 601623 w 1856332"/>
                <a:gd name="connsiteY28" fmla="*/ 3635924 h 3959924"/>
                <a:gd name="connsiteX29" fmla="*/ 925623 w 1856332"/>
                <a:gd name="connsiteY29" fmla="*/ 3311924 h 3959924"/>
                <a:gd name="connsiteX30" fmla="*/ 1249623 w 1856332"/>
                <a:gd name="connsiteY30" fmla="*/ 3635924 h 3959924"/>
                <a:gd name="connsiteX31" fmla="*/ 925623 w 1856332"/>
                <a:gd name="connsiteY31" fmla="*/ 3959924 h 3959924"/>
                <a:gd name="connsiteX0" fmla="*/ 1228565 w 1856332"/>
                <a:gd name="connsiteY0" fmla="*/ 3214674 h 3959924"/>
                <a:gd name="connsiteX1" fmla="*/ 622681 w 1856332"/>
                <a:gd name="connsiteY1" fmla="*/ 3214674 h 3959924"/>
                <a:gd name="connsiteX2" fmla="*/ 466697 w 1856332"/>
                <a:gd name="connsiteY2" fmla="*/ 3144149 h 3959924"/>
                <a:gd name="connsiteX3" fmla="*/ 8303 w 1856332"/>
                <a:gd name="connsiteY3" fmla="*/ 1942070 h 3959924"/>
                <a:gd name="connsiteX4" fmla="*/ 81139 w 1856332"/>
                <a:gd name="connsiteY4" fmla="*/ 1779444 h 3959924"/>
                <a:gd name="connsiteX5" fmla="*/ 243764 w 1856332"/>
                <a:gd name="connsiteY5" fmla="*/ 1852280 h 3959924"/>
                <a:gd name="connsiteX6" fmla="*/ 504770 w 1856332"/>
                <a:gd name="connsiteY6" fmla="*/ 2536736 h 3959924"/>
                <a:gd name="connsiteX7" fmla="*/ 555637 w 1856332"/>
                <a:gd name="connsiteY7" fmla="*/ 2536736 h 3959924"/>
                <a:gd name="connsiteX8" fmla="*/ 226299 w 1856332"/>
                <a:gd name="connsiteY8" fmla="*/ 1210417 h 3959924"/>
                <a:gd name="connsiteX9" fmla="*/ 551784 w 1856332"/>
                <a:gd name="connsiteY9" fmla="*/ 1210417 h 3959924"/>
                <a:gd name="connsiteX10" fmla="*/ 551784 w 1856332"/>
                <a:gd name="connsiteY10" fmla="*/ 168335 h 3959924"/>
                <a:gd name="connsiteX11" fmla="*/ 720119 w 1856332"/>
                <a:gd name="connsiteY11" fmla="*/ 0 h 3959924"/>
                <a:gd name="connsiteX12" fmla="*/ 888454 w 1856332"/>
                <a:gd name="connsiteY12" fmla="*/ 168335 h 3959924"/>
                <a:gd name="connsiteX13" fmla="*/ 888454 w 1856332"/>
                <a:gd name="connsiteY13" fmla="*/ 1210417 h 3959924"/>
                <a:gd name="connsiteX14" fmla="*/ 968040 w 1856332"/>
                <a:gd name="connsiteY14" fmla="*/ 1210417 h 3959924"/>
                <a:gd name="connsiteX15" fmla="*/ 968040 w 1856332"/>
                <a:gd name="connsiteY15" fmla="*/ 168335 h 3959924"/>
                <a:gd name="connsiteX16" fmla="*/ 1136375 w 1856332"/>
                <a:gd name="connsiteY16" fmla="*/ 0 h 3959924"/>
                <a:gd name="connsiteX17" fmla="*/ 1304710 w 1856332"/>
                <a:gd name="connsiteY17" fmla="*/ 168335 h 3959924"/>
                <a:gd name="connsiteX18" fmla="*/ 1304710 w 1856332"/>
                <a:gd name="connsiteY18" fmla="*/ 1210417 h 3959924"/>
                <a:gd name="connsiteX19" fmla="*/ 1631589 w 1856332"/>
                <a:gd name="connsiteY19" fmla="*/ 1210417 h 3959924"/>
                <a:gd name="connsiteX20" fmla="*/ 1302251 w 1856332"/>
                <a:gd name="connsiteY20" fmla="*/ 2536736 h 3959924"/>
                <a:gd name="connsiteX21" fmla="*/ 1351562 w 1856332"/>
                <a:gd name="connsiteY21" fmla="*/ 2536736 h 3959924"/>
                <a:gd name="connsiteX22" fmla="*/ 1612568 w 1856332"/>
                <a:gd name="connsiteY22" fmla="*/ 1852280 h 3959924"/>
                <a:gd name="connsiteX23" fmla="*/ 1775193 w 1856332"/>
                <a:gd name="connsiteY23" fmla="*/ 1779444 h 3959924"/>
                <a:gd name="connsiteX24" fmla="*/ 1848029 w 1856332"/>
                <a:gd name="connsiteY24" fmla="*/ 1942070 h 3959924"/>
                <a:gd name="connsiteX25" fmla="*/ 1389635 w 1856332"/>
                <a:gd name="connsiteY25" fmla="*/ 3144149 h 3959924"/>
                <a:gd name="connsiteX26" fmla="*/ 1228565 w 1856332"/>
                <a:gd name="connsiteY26" fmla="*/ 3214674 h 3959924"/>
                <a:gd name="connsiteX27" fmla="*/ 925623 w 1856332"/>
                <a:gd name="connsiteY27" fmla="*/ 3959924 h 3959924"/>
                <a:gd name="connsiteX28" fmla="*/ 601623 w 1856332"/>
                <a:gd name="connsiteY28" fmla="*/ 3635924 h 3959924"/>
                <a:gd name="connsiteX29" fmla="*/ 925623 w 1856332"/>
                <a:gd name="connsiteY29" fmla="*/ 3311924 h 3959924"/>
                <a:gd name="connsiteX30" fmla="*/ 1249623 w 1856332"/>
                <a:gd name="connsiteY30" fmla="*/ 3635924 h 3959924"/>
                <a:gd name="connsiteX31" fmla="*/ 925623 w 1856332"/>
                <a:gd name="connsiteY31" fmla="*/ 3959924 h 39599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1856332" h="3959924">
                  <a:moveTo>
                    <a:pt x="1228565" y="3214674"/>
                  </a:moveTo>
                  <a:lnTo>
                    <a:pt x="622681" y="3214674"/>
                  </a:lnTo>
                  <a:cubicBezTo>
                    <a:pt x="495703" y="3202920"/>
                    <a:pt x="501057" y="3225622"/>
                    <a:pt x="466697" y="3144149"/>
                  </a:cubicBezTo>
                  <a:lnTo>
                    <a:pt x="8303" y="1942070"/>
                  </a:lnTo>
                  <a:cubicBezTo>
                    <a:pt x="-16491" y="1877049"/>
                    <a:pt x="16118" y="1804239"/>
                    <a:pt x="81139" y="1779444"/>
                  </a:cubicBezTo>
                  <a:cubicBezTo>
                    <a:pt x="146160" y="1754650"/>
                    <a:pt x="218970" y="1787259"/>
                    <a:pt x="243764" y="1852280"/>
                  </a:cubicBezTo>
                  <a:lnTo>
                    <a:pt x="504770" y="2536736"/>
                  </a:lnTo>
                  <a:lnTo>
                    <a:pt x="555637" y="2536736"/>
                  </a:lnTo>
                  <a:lnTo>
                    <a:pt x="226299" y="1210417"/>
                  </a:lnTo>
                  <a:lnTo>
                    <a:pt x="551784" y="1210417"/>
                  </a:lnTo>
                  <a:lnTo>
                    <a:pt x="551784" y="168335"/>
                  </a:lnTo>
                  <a:cubicBezTo>
                    <a:pt x="551784" y="75366"/>
                    <a:pt x="627150" y="0"/>
                    <a:pt x="720119" y="0"/>
                  </a:cubicBezTo>
                  <a:cubicBezTo>
                    <a:pt x="813088" y="0"/>
                    <a:pt x="888454" y="75366"/>
                    <a:pt x="888454" y="168335"/>
                  </a:cubicBezTo>
                  <a:lnTo>
                    <a:pt x="888454" y="1210417"/>
                  </a:lnTo>
                  <a:lnTo>
                    <a:pt x="968040" y="1210417"/>
                  </a:lnTo>
                  <a:lnTo>
                    <a:pt x="968040" y="168335"/>
                  </a:lnTo>
                  <a:cubicBezTo>
                    <a:pt x="968040" y="75366"/>
                    <a:pt x="1043406" y="0"/>
                    <a:pt x="1136375" y="0"/>
                  </a:cubicBezTo>
                  <a:cubicBezTo>
                    <a:pt x="1229344" y="0"/>
                    <a:pt x="1304710" y="75366"/>
                    <a:pt x="1304710" y="168335"/>
                  </a:cubicBezTo>
                  <a:lnTo>
                    <a:pt x="1304710" y="1210417"/>
                  </a:lnTo>
                  <a:lnTo>
                    <a:pt x="1631589" y="1210417"/>
                  </a:lnTo>
                  <a:lnTo>
                    <a:pt x="1302251" y="2536736"/>
                  </a:lnTo>
                  <a:lnTo>
                    <a:pt x="1351562" y="2536736"/>
                  </a:lnTo>
                  <a:lnTo>
                    <a:pt x="1612568" y="1852280"/>
                  </a:lnTo>
                  <a:cubicBezTo>
                    <a:pt x="1637362" y="1787259"/>
                    <a:pt x="1710172" y="1754650"/>
                    <a:pt x="1775193" y="1779444"/>
                  </a:cubicBezTo>
                  <a:cubicBezTo>
                    <a:pt x="1840214" y="1804239"/>
                    <a:pt x="1872823" y="1877049"/>
                    <a:pt x="1848029" y="1942070"/>
                  </a:cubicBezTo>
                  <a:lnTo>
                    <a:pt x="1389635" y="3144149"/>
                  </a:lnTo>
                  <a:cubicBezTo>
                    <a:pt x="1348984" y="3225622"/>
                    <a:pt x="1356391" y="3202920"/>
                    <a:pt x="1228565" y="3214674"/>
                  </a:cubicBezTo>
                  <a:close/>
                  <a:moveTo>
                    <a:pt x="925623" y="3959924"/>
                  </a:moveTo>
                  <a:cubicBezTo>
                    <a:pt x="746683" y="3959924"/>
                    <a:pt x="601623" y="3814864"/>
                    <a:pt x="601623" y="3635924"/>
                  </a:cubicBezTo>
                  <a:cubicBezTo>
                    <a:pt x="601623" y="3456984"/>
                    <a:pt x="746683" y="3311924"/>
                    <a:pt x="925623" y="3311924"/>
                  </a:cubicBezTo>
                  <a:cubicBezTo>
                    <a:pt x="1104563" y="3311924"/>
                    <a:pt x="1249623" y="3456984"/>
                    <a:pt x="1249623" y="3635924"/>
                  </a:cubicBezTo>
                  <a:cubicBezTo>
                    <a:pt x="1249623" y="3814864"/>
                    <a:pt x="1104563" y="3959924"/>
                    <a:pt x="925623" y="3959924"/>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grpSp>
      <p:sp>
        <p:nvSpPr>
          <p:cNvPr id="39" name="Freeform 108">
            <a:extLst>
              <a:ext uri="{FF2B5EF4-FFF2-40B4-BE49-F238E27FC236}">
                <a16:creationId xmlns:a16="http://schemas.microsoft.com/office/drawing/2014/main" id="{6A02011B-41CE-4E20-9214-001F7D847E12}"/>
              </a:ext>
            </a:extLst>
          </p:cNvPr>
          <p:cNvSpPr/>
          <p:nvPr/>
        </p:nvSpPr>
        <p:spPr>
          <a:xfrm>
            <a:off x="457064" y="5047275"/>
            <a:ext cx="448169" cy="500631"/>
          </a:xfrm>
          <a:custGeom>
            <a:avLst/>
            <a:gdLst/>
            <a:ahLst/>
            <a:cxnLst/>
            <a:rect l="l" t="t" r="r" b="b"/>
            <a:pathLst>
              <a:path w="341005" h="376812">
                <a:moveTo>
                  <a:pt x="179590" y="105941"/>
                </a:moveTo>
                <a:cubicBezTo>
                  <a:pt x="189466" y="103284"/>
                  <a:pt x="200229" y="106383"/>
                  <a:pt x="207502" y="113978"/>
                </a:cubicBezTo>
                <a:lnTo>
                  <a:pt x="205155" y="116193"/>
                </a:lnTo>
                <a:cubicBezTo>
                  <a:pt x="198727" y="109493"/>
                  <a:pt x="189244" y="106732"/>
                  <a:pt x="180543" y="109027"/>
                </a:cubicBezTo>
                <a:cubicBezTo>
                  <a:pt x="171284" y="111470"/>
                  <a:pt x="164597" y="119184"/>
                  <a:pt x="163491" y="128699"/>
                </a:cubicBezTo>
                <a:lnTo>
                  <a:pt x="160301" y="128192"/>
                </a:lnTo>
                <a:cubicBezTo>
                  <a:pt x="160626" y="125509"/>
                  <a:pt x="161343" y="122953"/>
                  <a:pt x="162397" y="120583"/>
                </a:cubicBezTo>
                <a:cubicBezTo>
                  <a:pt x="163188" y="118806"/>
                  <a:pt x="164168" y="117134"/>
                  <a:pt x="165317" y="115593"/>
                </a:cubicBezTo>
                <a:close/>
                <a:moveTo>
                  <a:pt x="184774" y="76800"/>
                </a:moveTo>
                <a:cubicBezTo>
                  <a:pt x="189722" y="75892"/>
                  <a:pt x="194950" y="76276"/>
                  <a:pt x="199898" y="78055"/>
                </a:cubicBezTo>
                <a:lnTo>
                  <a:pt x="198784" y="81085"/>
                </a:lnTo>
                <a:cubicBezTo>
                  <a:pt x="190044" y="77951"/>
                  <a:pt x="180324" y="79705"/>
                  <a:pt x="173557" y="85636"/>
                </a:cubicBezTo>
                <a:cubicBezTo>
                  <a:pt x="166357" y="91948"/>
                  <a:pt x="163808" y="101834"/>
                  <a:pt x="167057" y="110845"/>
                </a:cubicBezTo>
                <a:lnTo>
                  <a:pt x="163976" y="111813"/>
                </a:lnTo>
                <a:cubicBezTo>
                  <a:pt x="161264" y="104174"/>
                  <a:pt x="162206" y="95982"/>
                  <a:pt x="166259" y="89343"/>
                </a:cubicBezTo>
                <a:lnTo>
                  <a:pt x="171329" y="83298"/>
                </a:lnTo>
                <a:cubicBezTo>
                  <a:pt x="175158" y="79908"/>
                  <a:pt x="179826" y="77708"/>
                  <a:pt x="184774" y="76800"/>
                </a:cubicBezTo>
                <a:close/>
                <a:moveTo>
                  <a:pt x="179076" y="24908"/>
                </a:moveTo>
                <a:cubicBezTo>
                  <a:pt x="173882" y="25821"/>
                  <a:pt x="169065" y="28595"/>
                  <a:pt x="165693" y="33023"/>
                </a:cubicBezTo>
                <a:lnTo>
                  <a:pt x="165081" y="32645"/>
                </a:lnTo>
                <a:lnTo>
                  <a:pt x="164343" y="33841"/>
                </a:lnTo>
                <a:lnTo>
                  <a:pt x="159156" y="28989"/>
                </a:lnTo>
                <a:cubicBezTo>
                  <a:pt x="147650" y="21890"/>
                  <a:pt x="132568" y="25462"/>
                  <a:pt x="125468" y="36968"/>
                </a:cubicBezTo>
                <a:cubicBezTo>
                  <a:pt x="125028" y="37682"/>
                  <a:pt x="124628" y="38410"/>
                  <a:pt x="124607" y="39302"/>
                </a:cubicBezTo>
                <a:cubicBezTo>
                  <a:pt x="121192" y="53871"/>
                  <a:pt x="126621" y="67918"/>
                  <a:pt x="137512" y="72288"/>
                </a:cubicBezTo>
                <a:lnTo>
                  <a:pt x="136408" y="75373"/>
                </a:lnTo>
                <a:cubicBezTo>
                  <a:pt x="125065" y="70889"/>
                  <a:pt x="118824" y="57470"/>
                  <a:pt x="120792" y="42874"/>
                </a:cubicBezTo>
                <a:cubicBezTo>
                  <a:pt x="110219" y="38045"/>
                  <a:pt x="97555" y="41998"/>
                  <a:pt x="91229" y="52250"/>
                </a:cubicBezTo>
                <a:cubicBezTo>
                  <a:pt x="86215" y="60377"/>
                  <a:pt x="87164" y="68019"/>
                  <a:pt x="90995" y="75559"/>
                </a:cubicBezTo>
                <a:cubicBezTo>
                  <a:pt x="88405" y="77546"/>
                  <a:pt x="86197" y="80074"/>
                  <a:pt x="84391" y="83001"/>
                </a:cubicBezTo>
                <a:cubicBezTo>
                  <a:pt x="75261" y="97799"/>
                  <a:pt x="79855" y="117197"/>
                  <a:pt x="94653" y="126328"/>
                </a:cubicBezTo>
                <a:cubicBezTo>
                  <a:pt x="99603" y="129383"/>
                  <a:pt x="105068" y="130901"/>
                  <a:pt x="110449" y="130283"/>
                </a:cubicBezTo>
                <a:cubicBezTo>
                  <a:pt x="111461" y="121556"/>
                  <a:pt x="114239" y="112980"/>
                  <a:pt x="118788" y="105103"/>
                </a:cubicBezTo>
                <a:lnTo>
                  <a:pt x="122060" y="106993"/>
                </a:lnTo>
                <a:cubicBezTo>
                  <a:pt x="117549" y="114804"/>
                  <a:pt x="114885" y="123345"/>
                  <a:pt x="114602" y="132066"/>
                </a:cubicBezTo>
                <a:cubicBezTo>
                  <a:pt x="118189" y="142541"/>
                  <a:pt x="127538" y="149533"/>
                  <a:pt x="138054" y="150704"/>
                </a:cubicBezTo>
                <a:lnTo>
                  <a:pt x="138622" y="157584"/>
                </a:lnTo>
                <a:cubicBezTo>
                  <a:pt x="141809" y="168599"/>
                  <a:pt x="152592" y="175355"/>
                  <a:pt x="163536" y="173320"/>
                </a:cubicBezTo>
                <a:lnTo>
                  <a:pt x="163736" y="174011"/>
                </a:lnTo>
                <a:lnTo>
                  <a:pt x="165086" y="173621"/>
                </a:lnTo>
                <a:lnTo>
                  <a:pt x="165671" y="180699"/>
                </a:lnTo>
                <a:cubicBezTo>
                  <a:pt x="169429" y="193686"/>
                  <a:pt x="183003" y="201168"/>
                  <a:pt x="195990" y="197411"/>
                </a:cubicBezTo>
                <a:cubicBezTo>
                  <a:pt x="196796" y="197178"/>
                  <a:pt x="197581" y="196907"/>
                  <a:pt x="198196" y="196260"/>
                </a:cubicBezTo>
                <a:cubicBezTo>
                  <a:pt x="209934" y="188156"/>
                  <a:pt x="215400" y="175007"/>
                  <a:pt x="211155" y="164763"/>
                </a:cubicBezTo>
                <a:cubicBezTo>
                  <a:pt x="205121" y="170199"/>
                  <a:pt x="196738" y="172687"/>
                  <a:pt x="188343" y="171472"/>
                </a:cubicBezTo>
                <a:lnTo>
                  <a:pt x="188829" y="168281"/>
                </a:lnTo>
                <a:cubicBezTo>
                  <a:pt x="198020" y="169602"/>
                  <a:pt x="207192" y="165939"/>
                  <a:pt x="212635" y="158774"/>
                </a:cubicBezTo>
                <a:cubicBezTo>
                  <a:pt x="218427" y="151149"/>
                  <a:pt x="218946" y="140953"/>
                  <a:pt x="213960" y="132774"/>
                </a:cubicBezTo>
                <a:lnTo>
                  <a:pt x="216785" y="131210"/>
                </a:lnTo>
                <a:cubicBezTo>
                  <a:pt x="222366" y="140465"/>
                  <a:pt x="221779" y="151983"/>
                  <a:pt x="215286" y="160619"/>
                </a:cubicBezTo>
                <a:lnTo>
                  <a:pt x="213805" y="162105"/>
                </a:lnTo>
                <a:cubicBezTo>
                  <a:pt x="218946" y="172938"/>
                  <a:pt x="214526" y="186813"/>
                  <a:pt x="203421" y="196175"/>
                </a:cubicBezTo>
                <a:cubicBezTo>
                  <a:pt x="208012" y="206854"/>
                  <a:pt x="220050" y="212429"/>
                  <a:pt x="231622" y="209082"/>
                </a:cubicBezTo>
                <a:cubicBezTo>
                  <a:pt x="239377" y="206838"/>
                  <a:pt x="243741" y="201989"/>
                  <a:pt x="246092" y="195539"/>
                </a:cubicBezTo>
                <a:cubicBezTo>
                  <a:pt x="255042" y="199507"/>
                  <a:pt x="265290" y="198199"/>
                  <a:pt x="272958" y="192601"/>
                </a:cubicBezTo>
                <a:lnTo>
                  <a:pt x="276795" y="193971"/>
                </a:lnTo>
                <a:cubicBezTo>
                  <a:pt x="289009" y="194016"/>
                  <a:pt x="298363" y="193248"/>
                  <a:pt x="304258" y="183694"/>
                </a:cubicBezTo>
                <a:cubicBezTo>
                  <a:pt x="309343" y="175453"/>
                  <a:pt x="308953" y="165378"/>
                  <a:pt x="303795" y="157923"/>
                </a:cubicBezTo>
                <a:cubicBezTo>
                  <a:pt x="298315" y="164420"/>
                  <a:pt x="291041" y="168177"/>
                  <a:pt x="283702" y="168174"/>
                </a:cubicBezTo>
                <a:lnTo>
                  <a:pt x="283555" y="164527"/>
                </a:lnTo>
                <a:cubicBezTo>
                  <a:pt x="293404" y="164978"/>
                  <a:pt x="303289" y="157339"/>
                  <a:pt x="308110" y="145450"/>
                </a:cubicBezTo>
                <a:cubicBezTo>
                  <a:pt x="311022" y="136198"/>
                  <a:pt x="308752" y="126109"/>
                  <a:pt x="302169" y="119023"/>
                </a:cubicBezTo>
                <a:cubicBezTo>
                  <a:pt x="296249" y="127191"/>
                  <a:pt x="286098" y="131525"/>
                  <a:pt x="275782" y="130309"/>
                </a:cubicBezTo>
                <a:lnTo>
                  <a:pt x="276183" y="127106"/>
                </a:lnTo>
                <a:cubicBezTo>
                  <a:pt x="285405" y="128184"/>
                  <a:pt x="294478" y="124281"/>
                  <a:pt x="299730" y="116974"/>
                </a:cubicBezTo>
                <a:lnTo>
                  <a:pt x="300207" y="116045"/>
                </a:lnTo>
                <a:cubicBezTo>
                  <a:pt x="300079" y="107222"/>
                  <a:pt x="295342" y="98867"/>
                  <a:pt x="287259" y="93880"/>
                </a:cubicBezTo>
                <a:cubicBezTo>
                  <a:pt x="284295" y="92051"/>
                  <a:pt x="281129" y="90828"/>
                  <a:pt x="277855" y="90561"/>
                </a:cubicBezTo>
                <a:cubicBezTo>
                  <a:pt x="271916" y="104194"/>
                  <a:pt x="259881" y="112708"/>
                  <a:pt x="248172" y="111695"/>
                </a:cubicBezTo>
                <a:cubicBezTo>
                  <a:pt x="248002" y="114741"/>
                  <a:pt x="246936" y="117719"/>
                  <a:pt x="245089" y="120348"/>
                </a:cubicBezTo>
                <a:cubicBezTo>
                  <a:pt x="241307" y="125729"/>
                  <a:pt x="234825" y="128827"/>
                  <a:pt x="228007" y="128511"/>
                </a:cubicBezTo>
                <a:lnTo>
                  <a:pt x="228158" y="125380"/>
                </a:lnTo>
                <a:cubicBezTo>
                  <a:pt x="233848" y="125642"/>
                  <a:pt x="239262" y="123097"/>
                  <a:pt x="242439" y="118667"/>
                </a:cubicBezTo>
                <a:cubicBezTo>
                  <a:pt x="244071" y="116391"/>
                  <a:pt x="244987" y="113796"/>
                  <a:pt x="245116" y="111152"/>
                </a:cubicBezTo>
                <a:lnTo>
                  <a:pt x="243716" y="110904"/>
                </a:lnTo>
                <a:lnTo>
                  <a:pt x="244539" y="108155"/>
                </a:lnTo>
                <a:cubicBezTo>
                  <a:pt x="244792" y="106166"/>
                  <a:pt x="244131" y="104285"/>
                  <a:pt x="243078" y="102544"/>
                </a:cubicBezTo>
                <a:cubicBezTo>
                  <a:pt x="240257" y="97875"/>
                  <a:pt x="235048" y="94922"/>
                  <a:pt x="229344" y="94755"/>
                </a:cubicBezTo>
                <a:lnTo>
                  <a:pt x="229436" y="91621"/>
                </a:lnTo>
                <a:cubicBezTo>
                  <a:pt x="236268" y="91821"/>
                  <a:pt x="242499" y="95409"/>
                  <a:pt x="245850" y="101072"/>
                </a:cubicBezTo>
                <a:cubicBezTo>
                  <a:pt x="247129" y="103235"/>
                  <a:pt x="247915" y="105575"/>
                  <a:pt x="248037" y="107973"/>
                </a:cubicBezTo>
                <a:cubicBezTo>
                  <a:pt x="258268" y="109553"/>
                  <a:pt x="268981" y="102051"/>
                  <a:pt x="274232" y="89778"/>
                </a:cubicBezTo>
                <a:cubicBezTo>
                  <a:pt x="278708" y="77339"/>
                  <a:pt x="274020" y="63056"/>
                  <a:pt x="262316" y="55834"/>
                </a:cubicBezTo>
                <a:cubicBezTo>
                  <a:pt x="257734" y="53007"/>
                  <a:pt x="252666" y="51626"/>
                  <a:pt x="247691" y="52231"/>
                </a:cubicBezTo>
                <a:cubicBezTo>
                  <a:pt x="248705" y="60913"/>
                  <a:pt x="245967" y="69020"/>
                  <a:pt x="239739" y="74185"/>
                </a:cubicBezTo>
                <a:lnTo>
                  <a:pt x="237649" y="71664"/>
                </a:lnTo>
                <a:cubicBezTo>
                  <a:pt x="244579" y="65918"/>
                  <a:pt x="246481" y="55888"/>
                  <a:pt x="243151" y="45920"/>
                </a:cubicBezTo>
                <a:cubicBezTo>
                  <a:pt x="241194" y="40124"/>
                  <a:pt x="237183" y="35004"/>
                  <a:pt x="231542" y="31523"/>
                </a:cubicBezTo>
                <a:cubicBezTo>
                  <a:pt x="221392" y="25261"/>
                  <a:pt x="208864" y="26095"/>
                  <a:pt x="199763" y="32668"/>
                </a:cubicBezTo>
                <a:lnTo>
                  <a:pt x="194721" y="27952"/>
                </a:lnTo>
                <a:cubicBezTo>
                  <a:pt x="189842" y="24941"/>
                  <a:pt x="184271" y="23995"/>
                  <a:pt x="179076" y="24908"/>
                </a:cubicBezTo>
                <a:close/>
                <a:moveTo>
                  <a:pt x="190632" y="62"/>
                </a:moveTo>
                <a:cubicBezTo>
                  <a:pt x="300121" y="2329"/>
                  <a:pt x="391248" y="125645"/>
                  <a:pt x="309641" y="225160"/>
                </a:cubicBezTo>
                <a:cubicBezTo>
                  <a:pt x="282892" y="251229"/>
                  <a:pt x="279266" y="288859"/>
                  <a:pt x="302841" y="374772"/>
                </a:cubicBezTo>
                <a:lnTo>
                  <a:pt x="121266" y="376812"/>
                </a:lnTo>
                <a:lnTo>
                  <a:pt x="109025" y="322355"/>
                </a:lnTo>
                <a:cubicBezTo>
                  <a:pt x="76580" y="333165"/>
                  <a:pt x="40716" y="329924"/>
                  <a:pt x="28778" y="318327"/>
                </a:cubicBezTo>
                <a:cubicBezTo>
                  <a:pt x="22923" y="311868"/>
                  <a:pt x="25422" y="291738"/>
                  <a:pt x="32859" y="276164"/>
                </a:cubicBezTo>
                <a:cubicBezTo>
                  <a:pt x="35235" y="270344"/>
                  <a:pt x="23179" y="268321"/>
                  <a:pt x="20618" y="259843"/>
                </a:cubicBezTo>
                <a:cubicBezTo>
                  <a:pt x="19440" y="251965"/>
                  <a:pt x="27377" y="251682"/>
                  <a:pt x="30757" y="247602"/>
                </a:cubicBezTo>
                <a:lnTo>
                  <a:pt x="18516" y="238938"/>
                </a:lnTo>
                <a:cubicBezTo>
                  <a:pt x="12669" y="232923"/>
                  <a:pt x="25811" y="221592"/>
                  <a:pt x="29458" y="212919"/>
                </a:cubicBezTo>
                <a:cubicBezTo>
                  <a:pt x="16679" y="208924"/>
                  <a:pt x="7006" y="203466"/>
                  <a:pt x="307" y="196983"/>
                </a:cubicBezTo>
                <a:cubicBezTo>
                  <a:pt x="-2572" y="186228"/>
                  <a:pt x="15339" y="171234"/>
                  <a:pt x="31089" y="151672"/>
                </a:cubicBezTo>
                <a:cubicBezTo>
                  <a:pt x="47602" y="132201"/>
                  <a:pt x="33821" y="117353"/>
                  <a:pt x="46470" y="75544"/>
                </a:cubicBezTo>
                <a:cubicBezTo>
                  <a:pt x="66559" y="23813"/>
                  <a:pt x="114124" y="-1423"/>
                  <a:pt x="190632" y="62"/>
                </a:cubicBezTo>
                <a:close/>
              </a:path>
            </a:pathLst>
          </a:custGeom>
          <a:solidFill>
            <a:srgbClr val="8F4C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solidFill>
            </a:endParaRPr>
          </a:p>
        </p:txBody>
      </p:sp>
      <p:sp>
        <p:nvSpPr>
          <p:cNvPr id="40" name="Block Arc 11">
            <a:extLst>
              <a:ext uri="{FF2B5EF4-FFF2-40B4-BE49-F238E27FC236}">
                <a16:creationId xmlns:a16="http://schemas.microsoft.com/office/drawing/2014/main" id="{6237B46C-EE2F-45F5-A452-AEF5853F7D2C}"/>
              </a:ext>
            </a:extLst>
          </p:cNvPr>
          <p:cNvSpPr/>
          <p:nvPr/>
        </p:nvSpPr>
        <p:spPr>
          <a:xfrm rot="10800000">
            <a:off x="538218" y="1961200"/>
            <a:ext cx="285860" cy="470205"/>
          </a:xfrm>
          <a:custGeom>
            <a:avLst/>
            <a:gdLst/>
            <a:ahLst/>
            <a:cxnLst/>
            <a:rect l="l" t="t" r="r" b="b"/>
            <a:pathLst>
              <a:path w="3636337" h="7138182">
                <a:moveTo>
                  <a:pt x="1563551" y="3029061"/>
                </a:moveTo>
                <a:lnTo>
                  <a:pt x="1563551" y="1171769"/>
                </a:lnTo>
                <a:cubicBezTo>
                  <a:pt x="1444523" y="1201084"/>
                  <a:pt x="1330799" y="1254073"/>
                  <a:pt x="1228219" y="1328453"/>
                </a:cubicBezTo>
                <a:cubicBezTo>
                  <a:pt x="927220" y="1546705"/>
                  <a:pt x="771440" y="1913395"/>
                  <a:pt x="823311" y="2281559"/>
                </a:cubicBezTo>
                <a:cubicBezTo>
                  <a:pt x="886035" y="2761950"/>
                  <a:pt x="1181988" y="2923981"/>
                  <a:pt x="1563551" y="3029061"/>
                </a:cubicBezTo>
                <a:close/>
                <a:moveTo>
                  <a:pt x="2056123" y="5971053"/>
                </a:moveTo>
                <a:cubicBezTo>
                  <a:pt x="2180706" y="5941789"/>
                  <a:pt x="2300029" y="5887431"/>
                  <a:pt x="2407191" y="5809729"/>
                </a:cubicBezTo>
                <a:cubicBezTo>
                  <a:pt x="2708190" y="5591477"/>
                  <a:pt x="2863970" y="5224787"/>
                  <a:pt x="2812099" y="4856623"/>
                </a:cubicBezTo>
                <a:cubicBezTo>
                  <a:pt x="2712300" y="4365494"/>
                  <a:pt x="2419393" y="4148018"/>
                  <a:pt x="2056123" y="4007016"/>
                </a:cubicBezTo>
                <a:close/>
                <a:moveTo>
                  <a:pt x="2056123" y="7138182"/>
                </a:moveTo>
                <a:lnTo>
                  <a:pt x="1563551" y="7138182"/>
                </a:lnTo>
                <a:lnTo>
                  <a:pt x="1563551" y="6796553"/>
                </a:lnTo>
                <a:cubicBezTo>
                  <a:pt x="1376287" y="6771102"/>
                  <a:pt x="1191751" y="6715291"/>
                  <a:pt x="1016794" y="6629471"/>
                </a:cubicBezTo>
                <a:cubicBezTo>
                  <a:pt x="412303" y="6332946"/>
                  <a:pt x="21102" y="5726704"/>
                  <a:pt x="0" y="5053734"/>
                </a:cubicBezTo>
                <a:lnTo>
                  <a:pt x="813973" y="5028205"/>
                </a:lnTo>
                <a:cubicBezTo>
                  <a:pt x="825624" y="5399818"/>
                  <a:pt x="1041643" y="5734588"/>
                  <a:pt x="1375441" y="5898325"/>
                </a:cubicBezTo>
                <a:cubicBezTo>
                  <a:pt x="1436179" y="5928119"/>
                  <a:pt x="1499008" y="5951362"/>
                  <a:pt x="1563551" y="5965918"/>
                </a:cubicBezTo>
                <a:lnTo>
                  <a:pt x="1563551" y="3847635"/>
                </a:lnTo>
                <a:cubicBezTo>
                  <a:pt x="920238" y="3662345"/>
                  <a:pt x="233045" y="3450393"/>
                  <a:pt x="16852" y="2382091"/>
                </a:cubicBezTo>
                <a:cubicBezTo>
                  <a:pt x="-73403" y="1719933"/>
                  <a:pt x="208577" y="1061859"/>
                  <a:pt x="750173" y="669157"/>
                </a:cubicBezTo>
                <a:cubicBezTo>
                  <a:pt x="994931" y="491686"/>
                  <a:pt x="1274723" y="381458"/>
                  <a:pt x="1563551" y="341319"/>
                </a:cubicBezTo>
                <a:lnTo>
                  <a:pt x="1563551" y="0"/>
                </a:lnTo>
                <a:lnTo>
                  <a:pt x="2056123" y="0"/>
                </a:lnTo>
                <a:lnTo>
                  <a:pt x="2056123" y="339268"/>
                </a:lnTo>
                <a:cubicBezTo>
                  <a:pt x="2248752" y="363969"/>
                  <a:pt x="2438747" y="420481"/>
                  <a:pt x="2618616" y="508711"/>
                </a:cubicBezTo>
                <a:cubicBezTo>
                  <a:pt x="3223107" y="805237"/>
                  <a:pt x="3614308" y="1411478"/>
                  <a:pt x="3635410" y="2084448"/>
                </a:cubicBezTo>
                <a:lnTo>
                  <a:pt x="2821437" y="2109978"/>
                </a:lnTo>
                <a:cubicBezTo>
                  <a:pt x="2809786" y="1738364"/>
                  <a:pt x="2593767" y="1403594"/>
                  <a:pt x="2259969" y="1239857"/>
                </a:cubicBezTo>
                <a:cubicBezTo>
                  <a:pt x="2194243" y="1207617"/>
                  <a:pt x="2126069" y="1183046"/>
                  <a:pt x="2056123" y="1168235"/>
                </a:cubicBezTo>
                <a:lnTo>
                  <a:pt x="2056123" y="3150890"/>
                </a:lnTo>
                <a:cubicBezTo>
                  <a:pt x="2675271" y="3303511"/>
                  <a:pt x="3347939" y="3564428"/>
                  <a:pt x="3618512" y="4743007"/>
                </a:cubicBezTo>
                <a:cubicBezTo>
                  <a:pt x="3712448" y="5409725"/>
                  <a:pt x="3430336" y="6073786"/>
                  <a:pt x="2885237" y="6469025"/>
                </a:cubicBezTo>
                <a:cubicBezTo>
                  <a:pt x="2636047" y="6649712"/>
                  <a:pt x="2350538" y="6760700"/>
                  <a:pt x="2056123" y="6798748"/>
                </a:cubicBezTo>
                <a:close/>
              </a:path>
            </a:pathLst>
          </a:custGeom>
          <a:solidFill>
            <a:srgbClr val="8F4C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solidFill>
                <a:schemeClr val="tx1"/>
              </a:solidFill>
            </a:endParaRPr>
          </a:p>
        </p:txBody>
      </p:sp>
      <p:sp>
        <p:nvSpPr>
          <p:cNvPr id="41" name="Heart 17">
            <a:extLst>
              <a:ext uri="{FF2B5EF4-FFF2-40B4-BE49-F238E27FC236}">
                <a16:creationId xmlns:a16="http://schemas.microsoft.com/office/drawing/2014/main" id="{FD25AA3C-FD36-4FC1-9406-60F9CCE3DC0D}"/>
              </a:ext>
            </a:extLst>
          </p:cNvPr>
          <p:cNvSpPr/>
          <p:nvPr/>
        </p:nvSpPr>
        <p:spPr>
          <a:xfrm>
            <a:off x="461221" y="3548730"/>
            <a:ext cx="447671" cy="443714"/>
          </a:xfrm>
          <a:custGeom>
            <a:avLst/>
            <a:gdLst/>
            <a:ahLst/>
            <a:cxnLst/>
            <a:rect l="l" t="t" r="r" b="b"/>
            <a:pathLst>
              <a:path w="3263621" h="3199863">
                <a:moveTo>
                  <a:pt x="1896188" y="786599"/>
                </a:moveTo>
                <a:cubicBezTo>
                  <a:pt x="1878938" y="786251"/>
                  <a:pt x="1861335" y="789280"/>
                  <a:pt x="1844305" y="796082"/>
                </a:cubicBezTo>
                <a:cubicBezTo>
                  <a:pt x="1792333" y="816839"/>
                  <a:pt x="1760707" y="866742"/>
                  <a:pt x="1761231" y="919486"/>
                </a:cubicBezTo>
                <a:lnTo>
                  <a:pt x="1573886" y="1618665"/>
                </a:lnTo>
                <a:lnTo>
                  <a:pt x="1438574" y="1113672"/>
                </a:lnTo>
                <a:cubicBezTo>
                  <a:pt x="1424335" y="1060531"/>
                  <a:pt x="1379808" y="1023594"/>
                  <a:pt x="1328543" y="1016456"/>
                </a:cubicBezTo>
                <a:cubicBezTo>
                  <a:pt x="1320071" y="1015276"/>
                  <a:pt x="1311415" y="1014911"/>
                  <a:pt x="1302836" y="1018067"/>
                </a:cubicBezTo>
                <a:lnTo>
                  <a:pt x="1300556" y="1017667"/>
                </a:lnTo>
                <a:cubicBezTo>
                  <a:pt x="1298914" y="1017711"/>
                  <a:pt x="1297275" y="1017786"/>
                  <a:pt x="1295680" y="1018515"/>
                </a:cubicBezTo>
                <a:lnTo>
                  <a:pt x="1275904" y="1019755"/>
                </a:lnTo>
                <a:cubicBezTo>
                  <a:pt x="1273459" y="1020410"/>
                  <a:pt x="1271049" y="1021129"/>
                  <a:pt x="1269080" y="1023145"/>
                </a:cubicBezTo>
                <a:cubicBezTo>
                  <a:pt x="1229892" y="1033156"/>
                  <a:pt x="1196286" y="1061513"/>
                  <a:pt x="1180414" y="1102068"/>
                </a:cubicBezTo>
                <a:lnTo>
                  <a:pt x="902406" y="1812437"/>
                </a:lnTo>
                <a:lnTo>
                  <a:pt x="612897" y="1812437"/>
                </a:lnTo>
                <a:cubicBezTo>
                  <a:pt x="539543" y="1812437"/>
                  <a:pt x="480078" y="1871902"/>
                  <a:pt x="480078" y="1945256"/>
                </a:cubicBezTo>
                <a:cubicBezTo>
                  <a:pt x="480078" y="2018610"/>
                  <a:pt x="539543" y="2078075"/>
                  <a:pt x="612897" y="2078075"/>
                </a:cubicBezTo>
                <a:lnTo>
                  <a:pt x="966673" y="2078075"/>
                </a:lnTo>
                <a:cubicBezTo>
                  <a:pt x="1008666" y="2088839"/>
                  <a:pt x="1051924" y="2075535"/>
                  <a:pt x="1081835" y="2045978"/>
                </a:cubicBezTo>
                <a:cubicBezTo>
                  <a:pt x="1105846" y="2028294"/>
                  <a:pt x="1122213" y="2001701"/>
                  <a:pt x="1125659" y="1970866"/>
                </a:cubicBezTo>
                <a:lnTo>
                  <a:pt x="1284498" y="1565001"/>
                </a:lnTo>
                <a:lnTo>
                  <a:pt x="1443089" y="2156868"/>
                </a:lnTo>
                <a:cubicBezTo>
                  <a:pt x="1455914" y="2204733"/>
                  <a:pt x="1493311" y="2239452"/>
                  <a:pt x="1538593" y="2249086"/>
                </a:cubicBezTo>
                <a:lnTo>
                  <a:pt x="1542015" y="2250785"/>
                </a:lnTo>
                <a:cubicBezTo>
                  <a:pt x="1542604" y="2250943"/>
                  <a:pt x="1543193" y="2251097"/>
                  <a:pt x="1543870" y="2250902"/>
                </a:cubicBezTo>
                <a:cubicBezTo>
                  <a:pt x="1553422" y="2254514"/>
                  <a:pt x="1563610" y="2255524"/>
                  <a:pt x="1573886" y="2252783"/>
                </a:cubicBezTo>
                <a:cubicBezTo>
                  <a:pt x="1584162" y="2255524"/>
                  <a:pt x="1594351" y="2254515"/>
                  <a:pt x="1603903" y="2250901"/>
                </a:cubicBezTo>
                <a:lnTo>
                  <a:pt x="1605758" y="2250785"/>
                </a:lnTo>
                <a:cubicBezTo>
                  <a:pt x="1606974" y="2250459"/>
                  <a:pt x="1608181" y="2250118"/>
                  <a:pt x="1609178" y="2249086"/>
                </a:cubicBezTo>
                <a:cubicBezTo>
                  <a:pt x="1654461" y="2239453"/>
                  <a:pt x="1691859" y="2204734"/>
                  <a:pt x="1704684" y="2156868"/>
                </a:cubicBezTo>
                <a:lnTo>
                  <a:pt x="1921541" y="1347547"/>
                </a:lnTo>
                <a:lnTo>
                  <a:pt x="2181705" y="1998928"/>
                </a:lnTo>
                <a:cubicBezTo>
                  <a:pt x="2205326" y="2058070"/>
                  <a:pt x="2266689" y="2090865"/>
                  <a:pt x="2326593" y="2078075"/>
                </a:cubicBezTo>
                <a:lnTo>
                  <a:pt x="2671200" y="2078075"/>
                </a:lnTo>
                <a:cubicBezTo>
                  <a:pt x="2744554" y="2078075"/>
                  <a:pt x="2804019" y="2018610"/>
                  <a:pt x="2804019" y="1945256"/>
                </a:cubicBezTo>
                <a:cubicBezTo>
                  <a:pt x="2804019" y="1871902"/>
                  <a:pt x="2744554" y="1812437"/>
                  <a:pt x="2671200" y="1812437"/>
                </a:cubicBezTo>
                <a:lnTo>
                  <a:pt x="2393261" y="1812437"/>
                </a:lnTo>
                <a:lnTo>
                  <a:pt x="2016914" y="870162"/>
                </a:lnTo>
                <a:cubicBezTo>
                  <a:pt x="1996508" y="819071"/>
                  <a:pt x="1947937" y="787642"/>
                  <a:pt x="1896188" y="786599"/>
                </a:cubicBezTo>
                <a:close/>
                <a:moveTo>
                  <a:pt x="773454" y="106"/>
                </a:moveTo>
                <a:cubicBezTo>
                  <a:pt x="1097282" y="5742"/>
                  <a:pt x="1441967" y="238301"/>
                  <a:pt x="1631811" y="769863"/>
                </a:cubicBezTo>
                <a:cubicBezTo>
                  <a:pt x="2306811" y="-1120137"/>
                  <a:pt x="4939311" y="769863"/>
                  <a:pt x="1631811" y="3199863"/>
                </a:cubicBezTo>
                <a:cubicBezTo>
                  <a:pt x="-745455" y="1453301"/>
                  <a:pt x="-54107" y="-14297"/>
                  <a:pt x="773454" y="106"/>
                </a:cubicBezTo>
                <a:close/>
              </a:path>
            </a:pathLst>
          </a:custGeom>
          <a:solidFill>
            <a:srgbClr val="8F4C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solidFill>
                <a:schemeClr val="tx1"/>
              </a:solidFill>
            </a:endParaRPr>
          </a:p>
        </p:txBody>
      </p:sp>
      <p:sp>
        <p:nvSpPr>
          <p:cNvPr id="42" name="Round Same Side Corner Rectangle 8">
            <a:extLst>
              <a:ext uri="{FF2B5EF4-FFF2-40B4-BE49-F238E27FC236}">
                <a16:creationId xmlns:a16="http://schemas.microsoft.com/office/drawing/2014/main" id="{E4451B41-2F0A-4F98-8F16-0D0192492445}"/>
              </a:ext>
            </a:extLst>
          </p:cNvPr>
          <p:cNvSpPr/>
          <p:nvPr/>
        </p:nvSpPr>
        <p:spPr>
          <a:xfrm>
            <a:off x="458745" y="4255170"/>
            <a:ext cx="466551" cy="472364"/>
          </a:xfrm>
          <a:custGeom>
            <a:avLst/>
            <a:gdLst/>
            <a:ahLst/>
            <a:cxnLst/>
            <a:rect l="l" t="t" r="r" b="b"/>
            <a:pathLst>
              <a:path w="3197597" h="3202496">
                <a:moveTo>
                  <a:pt x="601421" y="1611393"/>
                </a:moveTo>
                <a:lnTo>
                  <a:pt x="2596176" y="1611393"/>
                </a:lnTo>
                <a:cubicBezTo>
                  <a:pt x="2928331" y="1611393"/>
                  <a:pt x="3197594" y="1880656"/>
                  <a:pt x="3197594" y="2212811"/>
                </a:cubicBezTo>
                <a:lnTo>
                  <a:pt x="3197594" y="2776360"/>
                </a:lnTo>
                <a:lnTo>
                  <a:pt x="3197597" y="2776360"/>
                </a:lnTo>
                <a:lnTo>
                  <a:pt x="3197597" y="2914824"/>
                </a:lnTo>
                <a:lnTo>
                  <a:pt x="3197198" y="2914824"/>
                </a:lnTo>
                <a:lnTo>
                  <a:pt x="3197198" y="3202496"/>
                </a:lnTo>
                <a:lnTo>
                  <a:pt x="398" y="3202496"/>
                </a:lnTo>
                <a:lnTo>
                  <a:pt x="398" y="2914824"/>
                </a:lnTo>
                <a:lnTo>
                  <a:pt x="0" y="2914824"/>
                </a:lnTo>
                <a:lnTo>
                  <a:pt x="0" y="2212811"/>
                </a:lnTo>
                <a:cubicBezTo>
                  <a:pt x="0" y="1880656"/>
                  <a:pt x="269266" y="1611393"/>
                  <a:pt x="601421" y="1611393"/>
                </a:cubicBezTo>
                <a:close/>
                <a:moveTo>
                  <a:pt x="1598801" y="0"/>
                </a:moveTo>
                <a:cubicBezTo>
                  <a:pt x="1998649" y="0"/>
                  <a:pt x="2322791" y="324142"/>
                  <a:pt x="2322791" y="723993"/>
                </a:cubicBezTo>
                <a:cubicBezTo>
                  <a:pt x="2322791" y="1123843"/>
                  <a:pt x="1998649" y="1447985"/>
                  <a:pt x="1598801" y="1447985"/>
                </a:cubicBezTo>
                <a:cubicBezTo>
                  <a:pt x="1198951" y="1447985"/>
                  <a:pt x="874809" y="1123843"/>
                  <a:pt x="874809" y="723993"/>
                </a:cubicBezTo>
                <a:cubicBezTo>
                  <a:pt x="874809" y="324142"/>
                  <a:pt x="1198951" y="0"/>
                  <a:pt x="1598801" y="0"/>
                </a:cubicBezTo>
                <a:close/>
              </a:path>
            </a:pathLst>
          </a:custGeom>
          <a:solidFill>
            <a:srgbClr val="B66E6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44" name="TextBox 43">
            <a:extLst>
              <a:ext uri="{FF2B5EF4-FFF2-40B4-BE49-F238E27FC236}">
                <a16:creationId xmlns:a16="http://schemas.microsoft.com/office/drawing/2014/main" id="{0F94C2C4-A2B4-487A-8A05-C0BC109A2D81}"/>
              </a:ext>
            </a:extLst>
          </p:cNvPr>
          <p:cNvSpPr txBox="1"/>
          <p:nvPr/>
        </p:nvSpPr>
        <p:spPr>
          <a:xfrm>
            <a:off x="650840" y="1277957"/>
            <a:ext cx="5281806" cy="461665"/>
          </a:xfrm>
          <a:prstGeom prst="rect">
            <a:avLst/>
          </a:prstGeom>
          <a:noFill/>
        </p:spPr>
        <p:txBody>
          <a:bodyPr wrap="square" rtlCol="0">
            <a:spAutoFit/>
          </a:bodyPr>
          <a:lstStyle/>
          <a:p>
            <a:pPr algn="ctr"/>
            <a:r>
              <a:rPr lang="en-US" altLang="ko-KR" sz="2400" b="1" dirty="0">
                <a:solidFill>
                  <a:schemeClr val="accent6">
                    <a:lumMod val="60000"/>
                    <a:lumOff val="40000"/>
                  </a:schemeClr>
                </a:solidFill>
                <a:latin typeface="Century Gothic" panose="020B0502020202020204" pitchFamily="34" charset="0"/>
                <a:cs typeface="Arial" pitchFamily="34" charset="0"/>
              </a:rPr>
              <a:t>Factors affecting transition rates </a:t>
            </a:r>
            <a:endParaRPr lang="ko-KR" altLang="en-US" sz="2400" b="1" dirty="0">
              <a:solidFill>
                <a:schemeClr val="accent6">
                  <a:lumMod val="60000"/>
                  <a:lumOff val="40000"/>
                </a:schemeClr>
              </a:solidFill>
              <a:latin typeface="Century Gothic" panose="020B0502020202020204" pitchFamily="34" charset="0"/>
              <a:cs typeface="Arial" pitchFamily="34" charset="0"/>
            </a:endParaRPr>
          </a:p>
        </p:txBody>
      </p:sp>
      <p:grpSp>
        <p:nvGrpSpPr>
          <p:cNvPr id="23" name="Group 22">
            <a:extLst>
              <a:ext uri="{FF2B5EF4-FFF2-40B4-BE49-F238E27FC236}">
                <a16:creationId xmlns:a16="http://schemas.microsoft.com/office/drawing/2014/main" id="{9663CD2B-9B21-468D-8A59-B4D45B3360F2}"/>
              </a:ext>
            </a:extLst>
          </p:cNvPr>
          <p:cNvGrpSpPr/>
          <p:nvPr/>
        </p:nvGrpSpPr>
        <p:grpSpPr>
          <a:xfrm>
            <a:off x="1437447" y="177019"/>
            <a:ext cx="9605395" cy="830997"/>
            <a:chOff x="1437447" y="324163"/>
            <a:chExt cx="9605395" cy="830997"/>
          </a:xfrm>
        </p:grpSpPr>
        <p:sp>
          <p:nvSpPr>
            <p:cNvPr id="24" name="TextBox 23">
              <a:extLst>
                <a:ext uri="{FF2B5EF4-FFF2-40B4-BE49-F238E27FC236}">
                  <a16:creationId xmlns:a16="http://schemas.microsoft.com/office/drawing/2014/main" id="{FAF7845A-ED37-4508-AC31-82EE2DAFB8C2}"/>
                </a:ext>
              </a:extLst>
            </p:cNvPr>
            <p:cNvSpPr txBox="1"/>
            <p:nvPr/>
          </p:nvSpPr>
          <p:spPr>
            <a:xfrm>
              <a:off x="1437447" y="324163"/>
              <a:ext cx="9605395" cy="830997"/>
            </a:xfrm>
            <a:prstGeom prst="rect">
              <a:avLst/>
            </a:prstGeom>
            <a:noFill/>
          </p:spPr>
          <p:txBody>
            <a:bodyPr wrap="square" rtlCol="0">
              <a:spAutoFit/>
            </a:bodyPr>
            <a:lstStyle/>
            <a:p>
              <a:pPr algn="ctr"/>
              <a:r>
                <a:rPr lang="en-US" sz="4800" b="1" dirty="0">
                  <a:latin typeface="Century Gothic" panose="020B0502020202020204" pitchFamily="34" charset="0"/>
                </a:rPr>
                <a:t>Transition Rates</a:t>
              </a:r>
              <a:endParaRPr lang="en-US" sz="4800" b="1" dirty="0">
                <a:solidFill>
                  <a:schemeClr val="tx1"/>
                </a:solidFill>
                <a:latin typeface="Century Gothic" panose="020B0502020202020204" pitchFamily="34" charset="0"/>
                <a:cs typeface="+mn-cs"/>
              </a:endParaRPr>
            </a:p>
          </p:txBody>
        </p:sp>
        <p:cxnSp>
          <p:nvCxnSpPr>
            <p:cNvPr id="25" name="Straight Connector 24">
              <a:extLst>
                <a:ext uri="{FF2B5EF4-FFF2-40B4-BE49-F238E27FC236}">
                  <a16:creationId xmlns:a16="http://schemas.microsoft.com/office/drawing/2014/main" id="{C64A7912-9D20-4C19-BA72-7207A12E4E46}"/>
                </a:ext>
              </a:extLst>
            </p:cNvPr>
            <p:cNvCxnSpPr/>
            <p:nvPr/>
          </p:nvCxnSpPr>
          <p:spPr>
            <a:xfrm>
              <a:off x="3669957" y="1136822"/>
              <a:ext cx="5140411" cy="0"/>
            </a:xfrm>
            <a:prstGeom prst="line">
              <a:avLst/>
            </a:prstGeom>
          </p:spPr>
          <p:style>
            <a:lnRef idx="3">
              <a:schemeClr val="accent6"/>
            </a:lnRef>
            <a:fillRef idx="0">
              <a:schemeClr val="accent6"/>
            </a:fillRef>
            <a:effectRef idx="2">
              <a:schemeClr val="accent6"/>
            </a:effectRef>
            <a:fontRef idx="minor">
              <a:schemeClr val="tx1"/>
            </a:fontRef>
          </p:style>
        </p:cxnSp>
      </p:grpSp>
      <p:sp>
        <p:nvSpPr>
          <p:cNvPr id="26" name="TextBox 25">
            <a:extLst>
              <a:ext uri="{FF2B5EF4-FFF2-40B4-BE49-F238E27FC236}">
                <a16:creationId xmlns:a16="http://schemas.microsoft.com/office/drawing/2014/main" id="{1662C42D-A96E-4BD2-927C-7C2D3BD4C26B}"/>
              </a:ext>
            </a:extLst>
          </p:cNvPr>
          <p:cNvSpPr txBox="1"/>
          <p:nvPr/>
        </p:nvSpPr>
        <p:spPr>
          <a:xfrm>
            <a:off x="6325644" y="3513305"/>
            <a:ext cx="4888195" cy="461665"/>
          </a:xfrm>
          <a:prstGeom prst="rect">
            <a:avLst/>
          </a:prstGeom>
          <a:noFill/>
        </p:spPr>
        <p:txBody>
          <a:bodyPr wrap="square" rtlCol="0">
            <a:spAutoFit/>
          </a:bodyPr>
          <a:lstStyle/>
          <a:p>
            <a:pPr algn="ctr"/>
            <a:r>
              <a:rPr lang="en-US" altLang="ko-KR" sz="2400" b="1" dirty="0">
                <a:solidFill>
                  <a:schemeClr val="accent6">
                    <a:lumMod val="60000"/>
                    <a:lumOff val="40000"/>
                  </a:schemeClr>
                </a:solidFill>
                <a:latin typeface="Century Gothic" panose="020B0502020202020204" pitchFamily="34" charset="0"/>
                <a:cs typeface="Arial" pitchFamily="34" charset="0"/>
              </a:rPr>
              <a:t>Generator Matrix</a:t>
            </a:r>
            <a:endParaRPr lang="ko-KR" altLang="en-US" sz="2400" b="1" dirty="0">
              <a:solidFill>
                <a:schemeClr val="accent6">
                  <a:lumMod val="60000"/>
                  <a:lumOff val="40000"/>
                </a:schemeClr>
              </a:solidFill>
              <a:latin typeface="Century Gothic" panose="020B0502020202020204" pitchFamily="34" charset="0"/>
              <a:cs typeface="Arial" pitchFamily="34" charset="0"/>
            </a:endParaRPr>
          </a:p>
        </p:txBody>
      </p:sp>
      <p:pic>
        <p:nvPicPr>
          <p:cNvPr id="5" name="Graphic 4" descr="Jail">
            <a:extLst>
              <a:ext uri="{FF2B5EF4-FFF2-40B4-BE49-F238E27FC236}">
                <a16:creationId xmlns:a16="http://schemas.microsoft.com/office/drawing/2014/main" id="{6E0AE9BE-C056-4286-8B7C-39533ED8E1A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6925" y="2671228"/>
            <a:ext cx="606851" cy="606851"/>
          </a:xfrm>
          <a:prstGeom prst="rect">
            <a:avLst/>
          </a:prstGeom>
        </p:spPr>
      </p:pic>
      <p:cxnSp>
        <p:nvCxnSpPr>
          <p:cNvPr id="32" name="Straight Connector 31">
            <a:extLst>
              <a:ext uri="{FF2B5EF4-FFF2-40B4-BE49-F238E27FC236}">
                <a16:creationId xmlns:a16="http://schemas.microsoft.com/office/drawing/2014/main" id="{4AD28D26-13DF-4D91-AF5B-6B4889AC2622}"/>
              </a:ext>
            </a:extLst>
          </p:cNvPr>
          <p:cNvCxnSpPr>
            <a:cxnSpLocks/>
          </p:cNvCxnSpPr>
          <p:nvPr/>
        </p:nvCxnSpPr>
        <p:spPr>
          <a:xfrm>
            <a:off x="11214390" y="3743243"/>
            <a:ext cx="0" cy="2804278"/>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8F1B672-F72A-43D0-A5AE-4DC9B4522734}"/>
              </a:ext>
            </a:extLst>
          </p:cNvPr>
          <p:cNvCxnSpPr>
            <a:cxnSpLocks/>
          </p:cNvCxnSpPr>
          <p:nvPr/>
        </p:nvCxnSpPr>
        <p:spPr>
          <a:xfrm>
            <a:off x="6325644" y="3770587"/>
            <a:ext cx="0" cy="280427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C2806BCB-D2DA-4F9F-AC89-54B36FD0CD77}"/>
              </a:ext>
            </a:extLst>
          </p:cNvPr>
          <p:cNvCxnSpPr>
            <a:cxnSpLocks/>
          </p:cNvCxnSpPr>
          <p:nvPr/>
        </p:nvCxnSpPr>
        <p:spPr>
          <a:xfrm flipV="1">
            <a:off x="6314938" y="3779568"/>
            <a:ext cx="690342"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A1A76F4-563A-43FF-8DA7-6D2D05F8BA17}"/>
              </a:ext>
            </a:extLst>
          </p:cNvPr>
          <p:cNvCxnSpPr>
            <a:cxnSpLocks/>
          </p:cNvCxnSpPr>
          <p:nvPr/>
        </p:nvCxnSpPr>
        <p:spPr>
          <a:xfrm flipV="1">
            <a:off x="6336351" y="6574865"/>
            <a:ext cx="690342"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E2C7525F-B74D-4269-8094-8A29F1A298A6}"/>
              </a:ext>
            </a:extLst>
          </p:cNvPr>
          <p:cNvCxnSpPr>
            <a:cxnSpLocks/>
          </p:cNvCxnSpPr>
          <p:nvPr/>
        </p:nvCxnSpPr>
        <p:spPr>
          <a:xfrm flipV="1">
            <a:off x="10523498" y="3740702"/>
            <a:ext cx="690342" cy="1"/>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145CE3EE-A209-40C1-A42A-399F0F65DD84}"/>
              </a:ext>
            </a:extLst>
          </p:cNvPr>
          <p:cNvCxnSpPr>
            <a:cxnSpLocks/>
          </p:cNvCxnSpPr>
          <p:nvPr/>
        </p:nvCxnSpPr>
        <p:spPr>
          <a:xfrm flipV="1">
            <a:off x="10523497" y="6536941"/>
            <a:ext cx="690342" cy="1"/>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01252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F070B539-7857-400C-8B59-0A96BCF68E2D}"/>
              </a:ext>
            </a:extLst>
          </p:cNvPr>
          <p:cNvGrpSpPr/>
          <p:nvPr/>
        </p:nvGrpSpPr>
        <p:grpSpPr>
          <a:xfrm>
            <a:off x="1386187" y="175093"/>
            <a:ext cx="9605395" cy="830997"/>
            <a:chOff x="1437447" y="324163"/>
            <a:chExt cx="9605395" cy="830997"/>
          </a:xfrm>
        </p:grpSpPr>
        <p:sp>
          <p:nvSpPr>
            <p:cNvPr id="33" name="TextBox 32">
              <a:extLst>
                <a:ext uri="{FF2B5EF4-FFF2-40B4-BE49-F238E27FC236}">
                  <a16:creationId xmlns:a16="http://schemas.microsoft.com/office/drawing/2014/main" id="{D655DC0F-A661-4D04-8A0B-F3920A602021}"/>
                </a:ext>
              </a:extLst>
            </p:cNvPr>
            <p:cNvSpPr txBox="1"/>
            <p:nvPr/>
          </p:nvSpPr>
          <p:spPr>
            <a:xfrm>
              <a:off x="1437447" y="324163"/>
              <a:ext cx="9605395" cy="830997"/>
            </a:xfrm>
            <a:prstGeom prst="rect">
              <a:avLst/>
            </a:prstGeom>
            <a:noFill/>
          </p:spPr>
          <p:txBody>
            <a:bodyPr wrap="square" rtlCol="0">
              <a:spAutoFit/>
            </a:bodyPr>
            <a:lstStyle/>
            <a:p>
              <a:pPr algn="ctr"/>
              <a:r>
                <a:rPr lang="en-US" sz="4800" b="1" dirty="0">
                  <a:solidFill>
                    <a:schemeClr val="tx1"/>
                  </a:solidFill>
                  <a:latin typeface="Century Gothic" panose="020B0502020202020204" pitchFamily="34" charset="0"/>
                  <a:cs typeface="+mn-cs"/>
                </a:rPr>
                <a:t>Constraints</a:t>
              </a:r>
            </a:p>
          </p:txBody>
        </p:sp>
        <p:cxnSp>
          <p:nvCxnSpPr>
            <p:cNvPr id="34" name="Straight Connector 33">
              <a:extLst>
                <a:ext uri="{FF2B5EF4-FFF2-40B4-BE49-F238E27FC236}">
                  <a16:creationId xmlns:a16="http://schemas.microsoft.com/office/drawing/2014/main" id="{709CE1AC-2071-411B-B471-9365AD830DCE}"/>
                </a:ext>
              </a:extLst>
            </p:cNvPr>
            <p:cNvCxnSpPr/>
            <p:nvPr/>
          </p:nvCxnSpPr>
          <p:spPr>
            <a:xfrm>
              <a:off x="3669957" y="1136822"/>
              <a:ext cx="5140411" cy="0"/>
            </a:xfrm>
            <a:prstGeom prst="line">
              <a:avLst/>
            </a:prstGeom>
          </p:spPr>
          <p:style>
            <a:lnRef idx="3">
              <a:schemeClr val="accent6"/>
            </a:lnRef>
            <a:fillRef idx="0">
              <a:schemeClr val="accent6"/>
            </a:fillRef>
            <a:effectRef idx="2">
              <a:schemeClr val="accent6"/>
            </a:effectRef>
            <a:fontRef idx="minor">
              <a:schemeClr val="tx1"/>
            </a:fontRef>
          </p:style>
        </p:cxnSp>
      </p:grpSp>
      <p:grpSp>
        <p:nvGrpSpPr>
          <p:cNvPr id="58" name="Group 57">
            <a:extLst>
              <a:ext uri="{FF2B5EF4-FFF2-40B4-BE49-F238E27FC236}">
                <a16:creationId xmlns:a16="http://schemas.microsoft.com/office/drawing/2014/main" id="{20F25AAD-35A6-4B3B-9822-9E8A5730B0F7}"/>
              </a:ext>
            </a:extLst>
          </p:cNvPr>
          <p:cNvGrpSpPr/>
          <p:nvPr/>
        </p:nvGrpSpPr>
        <p:grpSpPr>
          <a:xfrm>
            <a:off x="538906" y="1802338"/>
            <a:ext cx="11098029" cy="4141900"/>
            <a:chOff x="89839" y="1728292"/>
            <a:chExt cx="11327858" cy="4207737"/>
          </a:xfrm>
        </p:grpSpPr>
        <p:sp>
          <p:nvSpPr>
            <p:cNvPr id="44" name="Rectangle: Rounded Corners 43">
              <a:extLst>
                <a:ext uri="{FF2B5EF4-FFF2-40B4-BE49-F238E27FC236}">
                  <a16:creationId xmlns:a16="http://schemas.microsoft.com/office/drawing/2014/main" id="{58F6B3FF-5F46-4903-A68A-BC6598F3D280}"/>
                </a:ext>
              </a:extLst>
            </p:cNvPr>
            <p:cNvSpPr/>
            <p:nvPr/>
          </p:nvSpPr>
          <p:spPr>
            <a:xfrm>
              <a:off x="8297580" y="4746103"/>
              <a:ext cx="2927326" cy="1175245"/>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IN" dirty="0"/>
            </a:p>
          </p:txBody>
        </p:sp>
        <p:sp>
          <p:nvSpPr>
            <p:cNvPr id="43" name="Rectangle: Rounded Corners 42">
              <a:extLst>
                <a:ext uri="{FF2B5EF4-FFF2-40B4-BE49-F238E27FC236}">
                  <a16:creationId xmlns:a16="http://schemas.microsoft.com/office/drawing/2014/main" id="{29FDA962-7BCA-42BF-91C6-69148D60E6C6}"/>
                </a:ext>
              </a:extLst>
            </p:cNvPr>
            <p:cNvSpPr/>
            <p:nvPr/>
          </p:nvSpPr>
          <p:spPr>
            <a:xfrm>
              <a:off x="8396377" y="1728292"/>
              <a:ext cx="2828529" cy="1175245"/>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IN"/>
            </a:p>
          </p:txBody>
        </p:sp>
        <p:sp>
          <p:nvSpPr>
            <p:cNvPr id="42" name="Rectangle: Rounded Corners 41">
              <a:extLst>
                <a:ext uri="{FF2B5EF4-FFF2-40B4-BE49-F238E27FC236}">
                  <a16:creationId xmlns:a16="http://schemas.microsoft.com/office/drawing/2014/main" id="{C62BCC43-2EE9-4626-90C6-CEA36A61FB70}"/>
                </a:ext>
              </a:extLst>
            </p:cNvPr>
            <p:cNvSpPr/>
            <p:nvPr/>
          </p:nvSpPr>
          <p:spPr>
            <a:xfrm>
              <a:off x="4681735" y="3256875"/>
              <a:ext cx="2828529" cy="1175245"/>
            </a:xfrm>
            <a:prstGeom prst="roundRect">
              <a:avLst/>
            </a:prstGeom>
            <a:solidFill>
              <a:schemeClr val="accent4">
                <a:lumMod val="75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1" name="Rectangle: Rounded Corners 40">
              <a:extLst>
                <a:ext uri="{FF2B5EF4-FFF2-40B4-BE49-F238E27FC236}">
                  <a16:creationId xmlns:a16="http://schemas.microsoft.com/office/drawing/2014/main" id="{2E13BAB4-9B73-40B5-92E5-EB1478E27882}"/>
                </a:ext>
              </a:extLst>
            </p:cNvPr>
            <p:cNvSpPr/>
            <p:nvPr/>
          </p:nvSpPr>
          <p:spPr>
            <a:xfrm>
              <a:off x="547039" y="4760784"/>
              <a:ext cx="2828529" cy="1175245"/>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IN"/>
            </a:p>
          </p:txBody>
        </p:sp>
        <p:sp>
          <p:nvSpPr>
            <p:cNvPr id="36" name="Rectangle: Rounded Corners 35">
              <a:extLst>
                <a:ext uri="{FF2B5EF4-FFF2-40B4-BE49-F238E27FC236}">
                  <a16:creationId xmlns:a16="http://schemas.microsoft.com/office/drawing/2014/main" id="{EDDD8C9C-1A58-4EEB-8FDA-6D4E4D0A640F}"/>
                </a:ext>
              </a:extLst>
            </p:cNvPr>
            <p:cNvSpPr/>
            <p:nvPr/>
          </p:nvSpPr>
          <p:spPr>
            <a:xfrm>
              <a:off x="612775" y="1768889"/>
              <a:ext cx="2828529" cy="1175245"/>
            </a:xfrm>
            <a:prstGeom prst="round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IN" dirty="0"/>
            </a:p>
          </p:txBody>
        </p:sp>
        <p:sp>
          <p:nvSpPr>
            <p:cNvPr id="21" name="직사각형 113">
              <a:extLst>
                <a:ext uri="{FF2B5EF4-FFF2-40B4-BE49-F238E27FC236}">
                  <a16:creationId xmlns:a16="http://schemas.microsoft.com/office/drawing/2014/main" id="{DC977290-C2E3-4A6F-9D01-F50887282D7E}"/>
                </a:ext>
              </a:extLst>
            </p:cNvPr>
            <p:cNvSpPr>
              <a:spLocks noChangeArrowheads="1"/>
            </p:cNvSpPr>
            <p:nvPr/>
          </p:nvSpPr>
          <p:spPr bwMode="auto">
            <a:xfrm>
              <a:off x="5097108" y="3429000"/>
              <a:ext cx="2075868" cy="830997"/>
            </a:xfrm>
            <a:prstGeom prst="rect">
              <a:avLst/>
            </a:prstGeom>
            <a:noFill/>
            <a:ln w="9525">
              <a:noFill/>
              <a:miter lim="800000"/>
              <a:headEnd/>
              <a:tailEnd/>
            </a:ln>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latinLnBrk="0"/>
              <a:r>
                <a:rPr lang="en-US" altLang="ko-KR" sz="2400" b="1" dirty="0">
                  <a:latin typeface="Century Gothic" panose="020B0502020202020204" pitchFamily="34" charset="0"/>
                  <a:cs typeface="Arial" pitchFamily="34" charset="0"/>
                </a:rPr>
                <a:t>Lack of </a:t>
              </a:r>
              <a:br>
                <a:rPr lang="en-US" altLang="ko-KR" sz="2400" b="1" dirty="0">
                  <a:latin typeface="Century Gothic" panose="020B0502020202020204" pitchFamily="34" charset="0"/>
                  <a:cs typeface="Arial" pitchFamily="34" charset="0"/>
                </a:rPr>
              </a:br>
              <a:r>
                <a:rPr lang="en-US" altLang="ko-KR" sz="2400" b="1" dirty="0">
                  <a:latin typeface="Century Gothic" panose="020B0502020202020204" pitchFamily="34" charset="0"/>
                  <a:cs typeface="Arial" pitchFamily="34" charset="0"/>
                </a:rPr>
                <a:t>vaccination</a:t>
              </a:r>
              <a:endParaRPr lang="ko-KR" altLang="en-US" sz="2400" b="1" dirty="0">
                <a:latin typeface="Century Gothic" panose="020B0502020202020204" pitchFamily="34" charset="0"/>
                <a:cs typeface="Arial" pitchFamily="34" charset="0"/>
              </a:endParaRPr>
            </a:p>
          </p:txBody>
        </p:sp>
        <p:sp>
          <p:nvSpPr>
            <p:cNvPr id="22" name="직사각형 113">
              <a:extLst>
                <a:ext uri="{FF2B5EF4-FFF2-40B4-BE49-F238E27FC236}">
                  <a16:creationId xmlns:a16="http://schemas.microsoft.com/office/drawing/2014/main" id="{7F3DB789-1988-415D-A637-78498A15B735}"/>
                </a:ext>
              </a:extLst>
            </p:cNvPr>
            <p:cNvSpPr>
              <a:spLocks noChangeArrowheads="1"/>
            </p:cNvSpPr>
            <p:nvPr/>
          </p:nvSpPr>
          <p:spPr bwMode="auto">
            <a:xfrm>
              <a:off x="9105956" y="2085079"/>
              <a:ext cx="1653023" cy="461665"/>
            </a:xfrm>
            <a:prstGeom prst="rect">
              <a:avLst/>
            </a:prstGeom>
            <a:noFill/>
            <a:ln w="9525">
              <a:noFill/>
              <a:miter lim="800000"/>
              <a:headEnd/>
              <a:tailEnd/>
            </a:ln>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latinLnBrk="0"/>
              <a:r>
                <a:rPr lang="en-US" altLang="ko-KR" sz="2400" b="1" dirty="0">
                  <a:latin typeface="Century Gothic" panose="020B0502020202020204" pitchFamily="34" charset="0"/>
                  <a:cs typeface="Arial" pitchFamily="34" charset="0"/>
                </a:rPr>
                <a:t>Reliability</a:t>
              </a:r>
              <a:endParaRPr lang="ko-KR" altLang="en-US" sz="2400" b="1" dirty="0">
                <a:latin typeface="Century Gothic" panose="020B0502020202020204" pitchFamily="34" charset="0"/>
                <a:cs typeface="Arial" pitchFamily="34" charset="0"/>
              </a:endParaRPr>
            </a:p>
          </p:txBody>
        </p:sp>
        <p:sp>
          <p:nvSpPr>
            <p:cNvPr id="25" name="직사각형 113">
              <a:extLst>
                <a:ext uri="{FF2B5EF4-FFF2-40B4-BE49-F238E27FC236}">
                  <a16:creationId xmlns:a16="http://schemas.microsoft.com/office/drawing/2014/main" id="{FA3F488B-4F33-42E0-A509-11DA10D97019}"/>
                </a:ext>
              </a:extLst>
            </p:cNvPr>
            <p:cNvSpPr>
              <a:spLocks noChangeArrowheads="1"/>
            </p:cNvSpPr>
            <p:nvPr/>
          </p:nvSpPr>
          <p:spPr bwMode="auto">
            <a:xfrm>
              <a:off x="299124" y="1860971"/>
              <a:ext cx="3524259" cy="919401"/>
            </a:xfrm>
            <a:prstGeom prst="roundRect">
              <a:avLst/>
            </a:prstGeom>
            <a:noFill/>
            <a:ln w="9525">
              <a:noFill/>
              <a:prstDash val="dash"/>
              <a:miter lim="800000"/>
              <a:headEnd/>
              <a:tailEnd/>
            </a:ln>
          </p:spPr>
          <p:txBody>
            <a:bodyPr wrap="square">
              <a:spAutoFit/>
            </a:bodyPr>
            <a:ls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a:lstStyle>
            <a:p>
              <a:pPr algn="ctr" latinLnBrk="0"/>
              <a:r>
                <a:rPr lang="en-IN" altLang="ko-KR" sz="2400" b="1" dirty="0">
                  <a:latin typeface="Century Gothic" panose="020B0502020202020204" pitchFamily="34" charset="0"/>
                  <a:cs typeface="Arial" pitchFamily="34" charset="0"/>
                </a:rPr>
                <a:t>Data updating </a:t>
              </a:r>
              <a:br>
                <a:rPr lang="en-IN" altLang="ko-KR" sz="2400" b="1" dirty="0">
                  <a:latin typeface="Century Gothic" panose="020B0502020202020204" pitchFamily="34" charset="0"/>
                  <a:cs typeface="Arial" pitchFamily="34" charset="0"/>
                </a:rPr>
              </a:br>
              <a:r>
                <a:rPr lang="en-IN" altLang="ko-KR" sz="2400" b="1" dirty="0">
                  <a:latin typeface="Century Gothic" panose="020B0502020202020204" pitchFamily="34" charset="0"/>
                  <a:cs typeface="Arial" pitchFamily="34" charset="0"/>
                </a:rPr>
                <a:t>in real type</a:t>
              </a:r>
              <a:endParaRPr lang="ko-KR" altLang="en-US" sz="2400" b="1" dirty="0">
                <a:latin typeface="Century Gothic" panose="020B0502020202020204" pitchFamily="34" charset="0"/>
                <a:cs typeface="Arial" pitchFamily="34" charset="0"/>
              </a:endParaRPr>
            </a:p>
          </p:txBody>
        </p:sp>
        <p:sp>
          <p:nvSpPr>
            <p:cNvPr id="51" name="TextBox 50">
              <a:extLst>
                <a:ext uri="{FF2B5EF4-FFF2-40B4-BE49-F238E27FC236}">
                  <a16:creationId xmlns:a16="http://schemas.microsoft.com/office/drawing/2014/main" id="{B31A19E8-CDC6-430E-BB12-77DC77017D97}"/>
                </a:ext>
              </a:extLst>
            </p:cNvPr>
            <p:cNvSpPr txBox="1"/>
            <p:nvPr/>
          </p:nvSpPr>
          <p:spPr>
            <a:xfrm>
              <a:off x="8379883" y="4918226"/>
              <a:ext cx="3037814" cy="830997"/>
            </a:xfrm>
            <a:prstGeom prst="rect">
              <a:avLst/>
            </a:prstGeom>
            <a:noFill/>
          </p:spPr>
          <p:txBody>
            <a:bodyPr wrap="square" lIns="108000" rIns="108000" rtlCol="0">
              <a:spAutoFit/>
            </a:bodyPr>
            <a:lstStyle/>
            <a:p>
              <a:pPr algn="ctr"/>
              <a:r>
                <a:rPr lang="en-IN" altLang="ko-KR" sz="2400" b="1" dirty="0">
                  <a:solidFill>
                    <a:schemeClr val="tx1">
                      <a:lumMod val="75000"/>
                      <a:lumOff val="25000"/>
                    </a:schemeClr>
                  </a:solidFill>
                  <a:latin typeface="Century Gothic" panose="020B0502020202020204" pitchFamily="34" charset="0"/>
                  <a:cs typeface="Arial" pitchFamily="34" charset="0"/>
                </a:rPr>
                <a:t>People not </a:t>
              </a:r>
              <a:br>
                <a:rPr lang="en-IN" altLang="ko-KR" sz="2400" b="1" dirty="0">
                  <a:solidFill>
                    <a:schemeClr val="tx1">
                      <a:lumMod val="75000"/>
                      <a:lumOff val="25000"/>
                    </a:schemeClr>
                  </a:solidFill>
                  <a:latin typeface="Century Gothic" panose="020B0502020202020204" pitchFamily="34" charset="0"/>
                  <a:cs typeface="Arial" pitchFamily="34" charset="0"/>
                </a:rPr>
              </a:br>
              <a:r>
                <a:rPr lang="en-IN" altLang="ko-KR" sz="2400" b="1" dirty="0">
                  <a:solidFill>
                    <a:schemeClr val="tx1">
                      <a:lumMod val="75000"/>
                      <a:lumOff val="25000"/>
                    </a:schemeClr>
                  </a:solidFill>
                  <a:latin typeface="Century Gothic" panose="020B0502020202020204" pitchFamily="34" charset="0"/>
                  <a:cs typeface="Arial" pitchFamily="34" charset="0"/>
                </a:rPr>
                <a:t>testing on time</a:t>
              </a:r>
              <a:endParaRPr lang="ko-KR" altLang="en-US" sz="2400" b="1" dirty="0">
                <a:solidFill>
                  <a:schemeClr val="tx1">
                    <a:lumMod val="75000"/>
                    <a:lumOff val="25000"/>
                  </a:schemeClr>
                </a:solidFill>
                <a:latin typeface="Century Gothic" panose="020B0502020202020204" pitchFamily="34" charset="0"/>
                <a:cs typeface="Arial" pitchFamily="34" charset="0"/>
              </a:endParaRPr>
            </a:p>
          </p:txBody>
        </p:sp>
        <p:sp>
          <p:nvSpPr>
            <p:cNvPr id="53" name="TextBox 52">
              <a:extLst>
                <a:ext uri="{FF2B5EF4-FFF2-40B4-BE49-F238E27FC236}">
                  <a16:creationId xmlns:a16="http://schemas.microsoft.com/office/drawing/2014/main" id="{D0CDE752-BE60-4EA8-AED2-37C5CD65E2E1}"/>
                </a:ext>
              </a:extLst>
            </p:cNvPr>
            <p:cNvSpPr txBox="1"/>
            <p:nvPr/>
          </p:nvSpPr>
          <p:spPr>
            <a:xfrm>
              <a:off x="738750" y="5117573"/>
              <a:ext cx="2576577" cy="461665"/>
            </a:xfrm>
            <a:prstGeom prst="rect">
              <a:avLst/>
            </a:prstGeom>
            <a:noFill/>
          </p:spPr>
          <p:txBody>
            <a:bodyPr wrap="square" lIns="108000" rIns="108000" rtlCol="0">
              <a:spAutoFit/>
            </a:bodyPr>
            <a:lstStyle/>
            <a:p>
              <a:pPr algn="ctr"/>
              <a:r>
                <a:rPr lang="en-US" altLang="ko-KR" sz="2400" b="1" dirty="0">
                  <a:latin typeface="Century Gothic" panose="020B0502020202020204" pitchFamily="34" charset="0"/>
                  <a:cs typeface="Arial" pitchFamily="34" charset="0"/>
                </a:rPr>
                <a:t>Reproducibility</a:t>
              </a:r>
              <a:endParaRPr lang="ko-KR" altLang="en-US" sz="2400" b="1" dirty="0">
                <a:latin typeface="Century Gothic" panose="020B0502020202020204" pitchFamily="34" charset="0"/>
                <a:cs typeface="Arial" pitchFamily="34" charset="0"/>
              </a:endParaRPr>
            </a:p>
          </p:txBody>
        </p:sp>
        <p:pic>
          <p:nvPicPr>
            <p:cNvPr id="38" name="Graphic 37" descr="Needle">
              <a:extLst>
                <a:ext uri="{FF2B5EF4-FFF2-40B4-BE49-F238E27FC236}">
                  <a16:creationId xmlns:a16="http://schemas.microsoft.com/office/drawing/2014/main" id="{CFDA5A47-6340-4F3F-88E9-2EDCB117CD0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75924" y="3205124"/>
              <a:ext cx="1226995" cy="1226995"/>
            </a:xfrm>
            <a:prstGeom prst="rect">
              <a:avLst/>
            </a:prstGeom>
          </p:spPr>
        </p:pic>
        <p:pic>
          <p:nvPicPr>
            <p:cNvPr id="45" name="Graphic 44" descr="Document">
              <a:extLst>
                <a:ext uri="{FF2B5EF4-FFF2-40B4-BE49-F238E27FC236}">
                  <a16:creationId xmlns:a16="http://schemas.microsoft.com/office/drawing/2014/main" id="{FC5662AB-C87A-4E2F-BB1E-E77C2F014109}"/>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46848" y="1883701"/>
              <a:ext cx="914400" cy="914400"/>
            </a:xfrm>
            <a:prstGeom prst="rect">
              <a:avLst/>
            </a:prstGeom>
          </p:spPr>
        </p:pic>
        <p:pic>
          <p:nvPicPr>
            <p:cNvPr id="52" name="Graphic 51" descr="Research">
              <a:extLst>
                <a:ext uri="{FF2B5EF4-FFF2-40B4-BE49-F238E27FC236}">
                  <a16:creationId xmlns:a16="http://schemas.microsoft.com/office/drawing/2014/main" id="{C5CED1DF-5706-46A7-AB8C-E48B4A207E6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9839" y="4843658"/>
              <a:ext cx="980136" cy="980136"/>
            </a:xfrm>
            <a:prstGeom prst="rect">
              <a:avLst/>
            </a:prstGeom>
          </p:spPr>
        </p:pic>
        <p:pic>
          <p:nvPicPr>
            <p:cNvPr id="55" name="Graphic 54" descr="Questions">
              <a:extLst>
                <a:ext uri="{FF2B5EF4-FFF2-40B4-BE49-F238E27FC236}">
                  <a16:creationId xmlns:a16="http://schemas.microsoft.com/office/drawing/2014/main" id="{E9A53E20-C12B-4937-B1C7-7F6E57AE1C94}"/>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7890081" y="1768889"/>
              <a:ext cx="1094047" cy="1094047"/>
            </a:xfrm>
            <a:prstGeom prst="rect">
              <a:avLst/>
            </a:prstGeom>
          </p:spPr>
        </p:pic>
        <p:pic>
          <p:nvPicPr>
            <p:cNvPr id="57" name="Graphic 56" descr="Hourglass">
              <a:extLst>
                <a:ext uri="{FF2B5EF4-FFF2-40B4-BE49-F238E27FC236}">
                  <a16:creationId xmlns:a16="http://schemas.microsoft.com/office/drawing/2014/main" id="{2B030A50-CC59-466C-B859-842F410AE466}"/>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7922683" y="4891204"/>
              <a:ext cx="914400" cy="914400"/>
            </a:xfrm>
            <a:prstGeom prst="rect">
              <a:avLst/>
            </a:prstGeom>
          </p:spPr>
        </p:pic>
      </p:grpSp>
      <p:sp>
        <p:nvSpPr>
          <p:cNvPr id="61" name="Rectangle 60">
            <a:extLst>
              <a:ext uri="{FF2B5EF4-FFF2-40B4-BE49-F238E27FC236}">
                <a16:creationId xmlns:a16="http://schemas.microsoft.com/office/drawing/2014/main" id="{BC9045F2-7D27-4B01-A26D-291F0DDAFCA9}"/>
              </a:ext>
            </a:extLst>
          </p:cNvPr>
          <p:cNvSpPr/>
          <p:nvPr/>
        </p:nvSpPr>
        <p:spPr>
          <a:xfrm>
            <a:off x="538906" y="1394847"/>
            <a:ext cx="11114188" cy="4990455"/>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Tree>
    <p:extLst>
      <p:ext uri="{BB962C8B-B14F-4D97-AF65-F5344CB8AC3E}">
        <p14:creationId xmlns:p14="http://schemas.microsoft.com/office/powerpoint/2010/main" val="3314863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FC5766EB-6604-4CCE-8DF7-AF40A7EDDA1F}"/>
              </a:ext>
            </a:extLst>
          </p:cNvPr>
          <p:cNvSpPr/>
          <p:nvPr/>
        </p:nvSpPr>
        <p:spPr>
          <a:xfrm rot="16200000">
            <a:off x="880734" y="3918727"/>
            <a:ext cx="2045951" cy="369332"/>
          </a:xfrm>
          <a:prstGeom prst="rect">
            <a:avLst/>
          </a:prstGeom>
        </p:spPr>
        <p:txBody>
          <a:bodyPr wrap="square">
            <a:spAutoFit/>
          </a:bodyPr>
          <a:lstStyle/>
          <a:p>
            <a:pPr algn="ctr"/>
            <a:r>
              <a:rPr lang="en-US" b="1" spc="300" dirty="0">
                <a:solidFill>
                  <a:schemeClr val="bg1"/>
                </a:solidFill>
              </a:rPr>
              <a:t>OIL PRICS</a:t>
            </a:r>
          </a:p>
        </p:txBody>
      </p:sp>
      <p:sp>
        <p:nvSpPr>
          <p:cNvPr id="174" name="TextBox 173">
            <a:extLst>
              <a:ext uri="{FF2B5EF4-FFF2-40B4-BE49-F238E27FC236}">
                <a16:creationId xmlns:a16="http://schemas.microsoft.com/office/drawing/2014/main" id="{59EEACC5-31CF-4210-A3D9-8029BA00DCDC}"/>
              </a:ext>
            </a:extLst>
          </p:cNvPr>
          <p:cNvSpPr txBox="1"/>
          <p:nvPr/>
        </p:nvSpPr>
        <p:spPr>
          <a:xfrm>
            <a:off x="11348457" y="166116"/>
            <a:ext cx="432048" cy="830997"/>
          </a:xfrm>
          <a:prstGeom prst="rect">
            <a:avLst/>
          </a:prstGeom>
          <a:noFill/>
        </p:spPr>
        <p:txBody>
          <a:bodyPr wrap="square" lIns="0" tIns="0" rIns="0" bIns="0" rtlCol="0" anchor="ctr">
            <a:spAutoFit/>
          </a:bodyPr>
          <a:lstStyle/>
          <a:p>
            <a:r>
              <a:rPr lang="en-IN" altLang="ko-KR" sz="5400" b="1" dirty="0">
                <a:solidFill>
                  <a:schemeClr val="accent2"/>
                </a:solidFill>
                <a:cs typeface="Arial" pitchFamily="34" charset="0"/>
              </a:rPr>
              <a:t>	</a:t>
            </a:r>
            <a:endParaRPr lang="ko-KR" altLang="en-US" sz="5400" b="1" dirty="0">
              <a:solidFill>
                <a:schemeClr val="accent2"/>
              </a:solidFill>
              <a:cs typeface="Arial"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569711104"/>
              </p:ext>
            </p:extLst>
          </p:nvPr>
        </p:nvGraphicFramePr>
        <p:xfrm>
          <a:off x="630621" y="1630051"/>
          <a:ext cx="10930758" cy="4546428"/>
        </p:xfrm>
        <a:graphic>
          <a:graphicData uri="http://schemas.openxmlformats.org/drawingml/2006/table">
            <a:tbl>
              <a:tblPr firstRow="1" bandRow="1">
                <a:tableStyleId>{5C22544A-7EE6-4342-B048-85BDC9FD1C3A}</a:tableStyleId>
              </a:tblPr>
              <a:tblGrid>
                <a:gridCol w="3587995">
                  <a:extLst>
                    <a:ext uri="{9D8B030D-6E8A-4147-A177-3AD203B41FA5}">
                      <a16:colId xmlns:a16="http://schemas.microsoft.com/office/drawing/2014/main" val="20000"/>
                    </a:ext>
                  </a:extLst>
                </a:gridCol>
                <a:gridCol w="3659468">
                  <a:extLst>
                    <a:ext uri="{9D8B030D-6E8A-4147-A177-3AD203B41FA5}">
                      <a16:colId xmlns:a16="http://schemas.microsoft.com/office/drawing/2014/main" val="20001"/>
                    </a:ext>
                  </a:extLst>
                </a:gridCol>
                <a:gridCol w="3683295">
                  <a:extLst>
                    <a:ext uri="{9D8B030D-6E8A-4147-A177-3AD203B41FA5}">
                      <a16:colId xmlns:a16="http://schemas.microsoft.com/office/drawing/2014/main" val="20002"/>
                    </a:ext>
                  </a:extLst>
                </a:gridCol>
              </a:tblGrid>
              <a:tr h="523068">
                <a:tc>
                  <a:txBody>
                    <a:bodyPr/>
                    <a:lstStyle/>
                    <a:p>
                      <a:pPr algn="ctr"/>
                      <a:r>
                        <a:rPr lang="en-IN" sz="2400" b="1" kern="1200" dirty="0">
                          <a:solidFill>
                            <a:schemeClr val="bg1"/>
                          </a:solidFill>
                          <a:latin typeface="Century Gothic" panose="020B0502020202020204" pitchFamily="34" charset="0"/>
                          <a:ea typeface="+mn-ea"/>
                          <a:cs typeface="Arial" pitchFamily="34" charset="0"/>
                        </a:rPr>
                        <a:t>Baseline</a:t>
                      </a:r>
                    </a:p>
                  </a:txBody>
                  <a:tcPr/>
                </a:tc>
                <a:tc>
                  <a:txBody>
                    <a:bodyPr/>
                    <a:lstStyle/>
                    <a:p>
                      <a:pPr algn="ctr"/>
                      <a:r>
                        <a:rPr lang="en-IN" sz="2400" b="1" kern="1200" dirty="0">
                          <a:solidFill>
                            <a:schemeClr val="bg1"/>
                          </a:solidFill>
                          <a:latin typeface="Century Gothic" panose="020B0502020202020204" pitchFamily="34" charset="0"/>
                          <a:ea typeface="+mn-ea"/>
                          <a:cs typeface="Arial" pitchFamily="34" charset="0"/>
                        </a:rPr>
                        <a:t>Adverse</a:t>
                      </a:r>
                    </a:p>
                  </a:txBody>
                  <a:tcPr/>
                </a:tc>
                <a:tc>
                  <a:txBody>
                    <a:bodyPr/>
                    <a:lstStyle/>
                    <a:p>
                      <a:pPr algn="ctr"/>
                      <a:r>
                        <a:rPr lang="en-IN" sz="2400" b="1" kern="1200" dirty="0">
                          <a:solidFill>
                            <a:schemeClr val="bg1"/>
                          </a:solidFill>
                          <a:latin typeface="Century Gothic" panose="020B0502020202020204" pitchFamily="34" charset="0"/>
                          <a:ea typeface="+mn-ea"/>
                          <a:cs typeface="Arial" pitchFamily="34" charset="0"/>
                        </a:rPr>
                        <a:t>Severely adverse</a:t>
                      </a:r>
                    </a:p>
                  </a:txBody>
                  <a:tcPr/>
                </a:tc>
                <a:extLst>
                  <a:ext uri="{0D108BD9-81ED-4DB2-BD59-A6C34878D82A}">
                    <a16:rowId xmlns:a16="http://schemas.microsoft.com/office/drawing/2014/main" val="10000"/>
                  </a:ext>
                </a:extLst>
              </a:tr>
              <a:tr h="961219">
                <a:tc>
                  <a:txBody>
                    <a:bodyPr/>
                    <a:lstStyle/>
                    <a:p>
                      <a:r>
                        <a:rPr lang="en-IN" sz="1600" dirty="0"/>
                        <a:t>When</a:t>
                      </a:r>
                      <a:r>
                        <a:rPr lang="en-IN" sz="1600" baseline="0" dirty="0"/>
                        <a:t> the lockdown was eased the transition rates started to increases again </a:t>
                      </a:r>
                      <a:endParaRPr lang="en-IN" sz="1600" dirty="0"/>
                    </a:p>
                  </a:txBody>
                  <a:tcPr/>
                </a:tc>
                <a:tc>
                  <a:txBody>
                    <a:bodyPr/>
                    <a:lstStyle/>
                    <a:p>
                      <a:r>
                        <a:rPr lang="en-IN" sz="1600" dirty="0"/>
                        <a:t>When the lockdown were eased but only for essential service workers</a:t>
                      </a:r>
                      <a:r>
                        <a:rPr lang="en-IN" sz="1600" baseline="0" dirty="0"/>
                        <a:t> the transition rates were not increasing drastically but there were yet in control</a:t>
                      </a:r>
                      <a:endParaRPr lang="en-IN" sz="1600" dirty="0"/>
                    </a:p>
                  </a:txBody>
                  <a:tcPr/>
                </a:tc>
                <a:tc>
                  <a:txBody>
                    <a:bodyPr/>
                    <a:lstStyle/>
                    <a:p>
                      <a:r>
                        <a:rPr lang="en-IN" sz="1600" dirty="0"/>
                        <a:t>When the lockdown were imposed and they</a:t>
                      </a:r>
                      <a:r>
                        <a:rPr lang="en-IN" sz="1600" baseline="0" dirty="0"/>
                        <a:t> were being followed the transition rates reduced severely</a:t>
                      </a:r>
                      <a:endParaRPr lang="en-IN" sz="1600" dirty="0"/>
                    </a:p>
                  </a:txBody>
                  <a:tcPr/>
                </a:tc>
                <a:extLst>
                  <a:ext uri="{0D108BD9-81ED-4DB2-BD59-A6C34878D82A}">
                    <a16:rowId xmlns:a16="http://schemas.microsoft.com/office/drawing/2014/main" val="10001"/>
                  </a:ext>
                </a:extLst>
              </a:tr>
              <a:tr h="780991">
                <a:tc>
                  <a:txBody>
                    <a:bodyPr/>
                    <a:lstStyle/>
                    <a:p>
                      <a:r>
                        <a:rPr lang="en-IN" sz="1600" dirty="0"/>
                        <a:t>When</a:t>
                      </a:r>
                      <a:r>
                        <a:rPr lang="en-IN" sz="1600" baseline="0" dirty="0"/>
                        <a:t> vaccine were not available or were in the first stage of trials we were phasing very high transition rates</a:t>
                      </a:r>
                      <a:endParaRPr lang="en-IN" sz="1600" dirty="0"/>
                    </a:p>
                  </a:txBody>
                  <a:tcPr/>
                </a:tc>
                <a:tc>
                  <a:txBody>
                    <a:bodyPr/>
                    <a:lstStyle/>
                    <a:p>
                      <a:r>
                        <a:rPr lang="en-IN" sz="1600" dirty="0"/>
                        <a:t>When vaccines</a:t>
                      </a:r>
                      <a:r>
                        <a:rPr lang="en-IN" sz="1600" baseline="0" dirty="0"/>
                        <a:t> were being provided to the essential staff the transition rates started to drop </a:t>
                      </a:r>
                      <a:endParaRPr lang="en-IN" sz="1600" dirty="0"/>
                    </a:p>
                  </a:txBody>
                  <a:tcPr/>
                </a:tc>
                <a:tc>
                  <a:txBody>
                    <a:bodyPr/>
                    <a:lstStyle/>
                    <a:p>
                      <a:r>
                        <a:rPr lang="en-IN" sz="1600" dirty="0"/>
                        <a:t>When vaccines are starting to be applied</a:t>
                      </a:r>
                      <a:r>
                        <a:rPr lang="en-IN" sz="1600" baseline="0" dirty="0"/>
                        <a:t> to the mass public now we are seeing the transition rates starting to drop again</a:t>
                      </a:r>
                      <a:endParaRPr lang="en-IN" sz="1600" dirty="0"/>
                    </a:p>
                  </a:txBody>
                  <a:tcPr/>
                </a:tc>
                <a:extLst>
                  <a:ext uri="{0D108BD9-81ED-4DB2-BD59-A6C34878D82A}">
                    <a16:rowId xmlns:a16="http://schemas.microsoft.com/office/drawing/2014/main" val="10002"/>
                  </a:ext>
                </a:extLst>
              </a:tr>
              <a:tr h="934651">
                <a:tc>
                  <a:txBody>
                    <a:bodyPr/>
                    <a:lstStyle/>
                    <a:p>
                      <a:r>
                        <a:rPr lang="en-IN" sz="1600" dirty="0"/>
                        <a:t>Areas</a:t>
                      </a:r>
                      <a:r>
                        <a:rPr lang="en-IN" sz="1600" baseline="0" dirty="0"/>
                        <a:t> in the state which are densely populated social distancing was really tough to manage so these places so a surge in the virus</a:t>
                      </a:r>
                      <a:endParaRPr lang="en-IN" sz="1600" dirty="0"/>
                    </a:p>
                  </a:txBody>
                  <a:tcPr/>
                </a:tc>
                <a:tc>
                  <a:txBody>
                    <a:bodyPr/>
                    <a:lstStyle/>
                    <a:p>
                      <a:r>
                        <a:rPr lang="en-IN" sz="1600" dirty="0"/>
                        <a:t>Areas where social distancing could be moderately</a:t>
                      </a:r>
                      <a:r>
                        <a:rPr lang="en-IN" sz="1600" baseline="0" dirty="0"/>
                        <a:t> managed saw a spike in the cases but not a lot </a:t>
                      </a:r>
                      <a:endParaRPr lang="en-IN" sz="1600" dirty="0"/>
                    </a:p>
                  </a:txBody>
                  <a:tcPr/>
                </a:tc>
                <a:tc>
                  <a:txBody>
                    <a:bodyPr/>
                    <a:lstStyle/>
                    <a:p>
                      <a:r>
                        <a:rPr lang="en-IN" sz="1600" dirty="0"/>
                        <a:t>Those areas where not many</a:t>
                      </a:r>
                      <a:r>
                        <a:rPr lang="en-IN" sz="1600" baseline="0" dirty="0"/>
                        <a:t> people lived saw a very few or next to no cases</a:t>
                      </a:r>
                      <a:endParaRPr lang="en-IN" sz="1600" dirty="0"/>
                    </a:p>
                  </a:txBody>
                  <a:tcPr/>
                </a:tc>
                <a:extLst>
                  <a:ext uri="{0D108BD9-81ED-4DB2-BD59-A6C34878D82A}">
                    <a16:rowId xmlns:a16="http://schemas.microsoft.com/office/drawing/2014/main" val="10003"/>
                  </a:ext>
                </a:extLst>
              </a:tr>
              <a:tr h="961219">
                <a:tc>
                  <a:txBody>
                    <a:bodyPr/>
                    <a:lstStyle/>
                    <a:p>
                      <a:r>
                        <a:rPr lang="en-IN" sz="1600" dirty="0"/>
                        <a:t>When</a:t>
                      </a:r>
                      <a:r>
                        <a:rPr lang="en-IN" sz="1600" baseline="0" dirty="0"/>
                        <a:t> essential service shops stopped the coupon system we saw a drastic rise in the transmission rates</a:t>
                      </a:r>
                      <a:endParaRPr lang="en-IN" sz="1600" dirty="0"/>
                    </a:p>
                  </a:txBody>
                  <a:tcPr/>
                </a:tc>
                <a:tc>
                  <a:txBody>
                    <a:bodyPr/>
                    <a:lstStyle/>
                    <a:p>
                      <a:r>
                        <a:rPr lang="en-IN" sz="1600" dirty="0"/>
                        <a:t>When the coupon system had</a:t>
                      </a:r>
                      <a:r>
                        <a:rPr lang="en-IN" sz="1600" baseline="0" dirty="0"/>
                        <a:t> stopped but yet the 6 feet distance policy was maintained in shops caused the cases to not spread drastically</a:t>
                      </a:r>
                      <a:endParaRPr lang="en-IN" sz="1600" dirty="0"/>
                    </a:p>
                  </a:txBody>
                  <a:tcPr/>
                </a:tc>
                <a:tc>
                  <a:txBody>
                    <a:bodyPr/>
                    <a:lstStyle/>
                    <a:p>
                      <a:r>
                        <a:rPr lang="en-IN" sz="1600" dirty="0"/>
                        <a:t>When there was a coupon</a:t>
                      </a:r>
                      <a:r>
                        <a:rPr lang="en-IN" sz="1600" baseline="0" dirty="0"/>
                        <a:t> system to visit essential service shops we were seeing the cases to fall and improvement in the conditions of people</a:t>
                      </a:r>
                      <a:endParaRPr lang="en-IN" sz="1600" dirty="0"/>
                    </a:p>
                  </a:txBody>
                  <a:tcPr/>
                </a:tc>
                <a:extLst>
                  <a:ext uri="{0D108BD9-81ED-4DB2-BD59-A6C34878D82A}">
                    <a16:rowId xmlns:a16="http://schemas.microsoft.com/office/drawing/2014/main" val="10004"/>
                  </a:ext>
                </a:extLst>
              </a:tr>
            </a:tbl>
          </a:graphicData>
        </a:graphic>
      </p:graphicFrame>
      <p:grpSp>
        <p:nvGrpSpPr>
          <p:cNvPr id="7" name="Group 6">
            <a:extLst>
              <a:ext uri="{FF2B5EF4-FFF2-40B4-BE49-F238E27FC236}">
                <a16:creationId xmlns:a16="http://schemas.microsoft.com/office/drawing/2014/main" id="{9009DE10-C0B8-454C-B85B-7D73C53B9FC7}"/>
              </a:ext>
            </a:extLst>
          </p:cNvPr>
          <p:cNvGrpSpPr/>
          <p:nvPr/>
        </p:nvGrpSpPr>
        <p:grpSpPr>
          <a:xfrm>
            <a:off x="1437447" y="240081"/>
            <a:ext cx="9605395" cy="830997"/>
            <a:chOff x="1437447" y="324163"/>
            <a:chExt cx="9605395" cy="830997"/>
          </a:xfrm>
        </p:grpSpPr>
        <p:sp>
          <p:nvSpPr>
            <p:cNvPr id="8" name="TextBox 7">
              <a:extLst>
                <a:ext uri="{FF2B5EF4-FFF2-40B4-BE49-F238E27FC236}">
                  <a16:creationId xmlns:a16="http://schemas.microsoft.com/office/drawing/2014/main" id="{6CC6B16F-3520-4615-BCA3-EA9E37C19E01}"/>
                </a:ext>
              </a:extLst>
            </p:cNvPr>
            <p:cNvSpPr txBox="1"/>
            <p:nvPr/>
          </p:nvSpPr>
          <p:spPr>
            <a:xfrm>
              <a:off x="1437447" y="324163"/>
              <a:ext cx="9605395" cy="830997"/>
            </a:xfrm>
            <a:prstGeom prst="rect">
              <a:avLst/>
            </a:prstGeom>
            <a:noFill/>
          </p:spPr>
          <p:txBody>
            <a:bodyPr wrap="square" rtlCol="0">
              <a:spAutoFit/>
            </a:bodyPr>
            <a:lstStyle/>
            <a:p>
              <a:pPr algn="ctr"/>
              <a:r>
                <a:rPr lang="en-US" sz="4800" b="1" dirty="0">
                  <a:solidFill>
                    <a:schemeClr val="tx1"/>
                  </a:solidFill>
                  <a:latin typeface="Century Gothic" panose="020B0502020202020204" pitchFamily="34" charset="0"/>
                  <a:cs typeface="+mn-cs"/>
                </a:rPr>
                <a:t>Scenario Testing</a:t>
              </a:r>
            </a:p>
          </p:txBody>
        </p:sp>
        <p:cxnSp>
          <p:nvCxnSpPr>
            <p:cNvPr id="9" name="Straight Connector 8">
              <a:extLst>
                <a:ext uri="{FF2B5EF4-FFF2-40B4-BE49-F238E27FC236}">
                  <a16:creationId xmlns:a16="http://schemas.microsoft.com/office/drawing/2014/main" id="{469AC7DF-1756-4B8D-92AA-9BFB6AFDF5FC}"/>
                </a:ext>
              </a:extLst>
            </p:cNvPr>
            <p:cNvCxnSpPr/>
            <p:nvPr/>
          </p:nvCxnSpPr>
          <p:spPr>
            <a:xfrm>
              <a:off x="3669957" y="1136822"/>
              <a:ext cx="5140411" cy="0"/>
            </a:xfrm>
            <a:prstGeom prst="line">
              <a:avLst/>
            </a:prstGeom>
          </p:spPr>
          <p:style>
            <a:lnRef idx="3">
              <a:schemeClr val="accent6"/>
            </a:lnRef>
            <a:fillRef idx="0">
              <a:schemeClr val="accent6"/>
            </a:fillRef>
            <a:effectRef idx="2">
              <a:schemeClr val="accent6"/>
            </a:effectRef>
            <a:fontRef idx="minor">
              <a:schemeClr val="tx1"/>
            </a:fontRef>
          </p:style>
        </p:cxnSp>
      </p:grpSp>
    </p:spTree>
    <p:extLst>
      <p:ext uri="{BB962C8B-B14F-4D97-AF65-F5344CB8AC3E}">
        <p14:creationId xmlns:p14="http://schemas.microsoft.com/office/powerpoint/2010/main" val="2051207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6" name="Group 75">
            <a:extLst>
              <a:ext uri="{FF2B5EF4-FFF2-40B4-BE49-F238E27FC236}">
                <a16:creationId xmlns:a16="http://schemas.microsoft.com/office/drawing/2014/main" id="{B547DCE2-648A-405A-B83A-957D243F4D75}"/>
              </a:ext>
            </a:extLst>
          </p:cNvPr>
          <p:cNvGrpSpPr/>
          <p:nvPr/>
        </p:nvGrpSpPr>
        <p:grpSpPr>
          <a:xfrm>
            <a:off x="415298" y="2077782"/>
            <a:ext cx="11649692" cy="4386080"/>
            <a:chOff x="721619" y="2024475"/>
            <a:chExt cx="10879765" cy="3575482"/>
          </a:xfrm>
        </p:grpSpPr>
        <p:sp>
          <p:nvSpPr>
            <p:cNvPr id="50" name="TextBox 49">
              <a:extLst>
                <a:ext uri="{FF2B5EF4-FFF2-40B4-BE49-F238E27FC236}">
                  <a16:creationId xmlns:a16="http://schemas.microsoft.com/office/drawing/2014/main" id="{76DBDC97-A418-4304-8AE6-7304DCE9C1E8}"/>
                </a:ext>
              </a:extLst>
            </p:cNvPr>
            <p:cNvSpPr txBox="1"/>
            <p:nvPr/>
          </p:nvSpPr>
          <p:spPr>
            <a:xfrm>
              <a:off x="8791922" y="2370256"/>
              <a:ext cx="2809462" cy="461665"/>
            </a:xfrm>
            <a:prstGeom prst="rect">
              <a:avLst/>
            </a:prstGeom>
            <a:noFill/>
          </p:spPr>
          <p:txBody>
            <a:bodyPr wrap="square">
              <a:spAutoFit/>
            </a:bodyPr>
            <a:lstStyle/>
            <a:p>
              <a:pPr algn="ctr"/>
              <a:r>
                <a:rPr lang="en-US" altLang="ko-KR" sz="2400" b="1" dirty="0">
                  <a:solidFill>
                    <a:schemeClr val="tx1">
                      <a:lumMod val="75000"/>
                      <a:lumOff val="25000"/>
                    </a:schemeClr>
                  </a:solidFill>
                  <a:latin typeface="Century Gothic" panose="020B0502020202020204" pitchFamily="34" charset="0"/>
                  <a:cs typeface="Arial" pitchFamily="34" charset="0"/>
                </a:rPr>
                <a:t>Model Alignment</a:t>
              </a:r>
              <a:endParaRPr lang="ko-KR" altLang="en-US" sz="2400" b="1" dirty="0">
                <a:solidFill>
                  <a:schemeClr val="tx1">
                    <a:lumMod val="75000"/>
                    <a:lumOff val="25000"/>
                  </a:schemeClr>
                </a:solidFill>
                <a:latin typeface="Century Gothic" panose="020B0502020202020204" pitchFamily="34" charset="0"/>
                <a:cs typeface="Arial" pitchFamily="34" charset="0"/>
              </a:endParaRPr>
            </a:p>
          </p:txBody>
        </p:sp>
        <p:grpSp>
          <p:nvGrpSpPr>
            <p:cNvPr id="75" name="Group 74">
              <a:extLst>
                <a:ext uri="{FF2B5EF4-FFF2-40B4-BE49-F238E27FC236}">
                  <a16:creationId xmlns:a16="http://schemas.microsoft.com/office/drawing/2014/main" id="{56B3DB7F-6110-4F9B-A6D8-F136D777D564}"/>
                </a:ext>
              </a:extLst>
            </p:cNvPr>
            <p:cNvGrpSpPr/>
            <p:nvPr/>
          </p:nvGrpSpPr>
          <p:grpSpPr>
            <a:xfrm>
              <a:off x="721619" y="2024475"/>
              <a:ext cx="10522854" cy="3575482"/>
              <a:chOff x="721619" y="2024475"/>
              <a:chExt cx="10522854" cy="3575482"/>
            </a:xfrm>
          </p:grpSpPr>
          <p:grpSp>
            <p:nvGrpSpPr>
              <p:cNvPr id="16" name="Group 15">
                <a:extLst>
                  <a:ext uri="{FF2B5EF4-FFF2-40B4-BE49-F238E27FC236}">
                    <a16:creationId xmlns:a16="http://schemas.microsoft.com/office/drawing/2014/main" id="{923009CA-3FCB-4838-9526-BBAC7CF956E0}"/>
                  </a:ext>
                </a:extLst>
              </p:cNvPr>
              <p:cNvGrpSpPr/>
              <p:nvPr/>
            </p:nvGrpSpPr>
            <p:grpSpPr>
              <a:xfrm>
                <a:off x="947525" y="2879805"/>
                <a:ext cx="10296948" cy="1936363"/>
                <a:chOff x="535636" y="2528993"/>
                <a:chExt cx="8227294" cy="1547160"/>
              </a:xfrm>
            </p:grpSpPr>
            <p:sp>
              <p:nvSpPr>
                <p:cNvPr id="17" name="Isosceles Triangle 5">
                  <a:extLst>
                    <a:ext uri="{FF2B5EF4-FFF2-40B4-BE49-F238E27FC236}">
                      <a16:creationId xmlns:a16="http://schemas.microsoft.com/office/drawing/2014/main" id="{36F19C36-CD67-443F-9392-FA38C63312D6}"/>
                    </a:ext>
                  </a:extLst>
                </p:cNvPr>
                <p:cNvSpPr/>
                <p:nvPr/>
              </p:nvSpPr>
              <p:spPr>
                <a:xfrm>
                  <a:off x="535636" y="2557925"/>
                  <a:ext cx="1836774" cy="863177"/>
                </a:xfrm>
                <a:custGeom>
                  <a:avLst/>
                  <a:gdLst/>
                  <a:ahLst/>
                  <a:cxnLst/>
                  <a:rect l="l" t="t" r="r" b="b"/>
                  <a:pathLst>
                    <a:path w="1836774" h="863177">
                      <a:moveTo>
                        <a:pt x="925162" y="0"/>
                      </a:moveTo>
                      <a:lnTo>
                        <a:pt x="1012927" y="211845"/>
                      </a:lnTo>
                      <a:cubicBezTo>
                        <a:pt x="1334218" y="234550"/>
                        <a:pt x="1633018" y="390421"/>
                        <a:pt x="1836774" y="643621"/>
                      </a:cubicBezTo>
                      <a:lnTo>
                        <a:pt x="1579243" y="850862"/>
                      </a:lnTo>
                      <a:cubicBezTo>
                        <a:pt x="1418150" y="650679"/>
                        <a:pt x="1174257" y="535287"/>
                        <a:pt x="917316" y="537688"/>
                      </a:cubicBezTo>
                      <a:cubicBezTo>
                        <a:pt x="660375" y="540089"/>
                        <a:pt x="418681" y="660019"/>
                        <a:pt x="261358" y="863177"/>
                      </a:cubicBezTo>
                      <a:lnTo>
                        <a:pt x="0" y="660785"/>
                      </a:lnTo>
                      <a:cubicBezTo>
                        <a:pt x="203448" y="398065"/>
                        <a:pt x="508129" y="235209"/>
                        <a:pt x="837228" y="21225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200"/>
                </a:p>
              </p:txBody>
            </p:sp>
            <p:sp>
              <p:nvSpPr>
                <p:cNvPr id="18" name="Isosceles Triangle 5">
                  <a:extLst>
                    <a:ext uri="{FF2B5EF4-FFF2-40B4-BE49-F238E27FC236}">
                      <a16:creationId xmlns:a16="http://schemas.microsoft.com/office/drawing/2014/main" id="{BFF320FF-BE69-41F0-A159-5F8DDDB26B87}"/>
                    </a:ext>
                  </a:extLst>
                </p:cNvPr>
                <p:cNvSpPr/>
                <p:nvPr/>
              </p:nvSpPr>
              <p:spPr>
                <a:xfrm rot="10800000">
                  <a:off x="2129649" y="3212976"/>
                  <a:ext cx="1836774" cy="863177"/>
                </a:xfrm>
                <a:custGeom>
                  <a:avLst/>
                  <a:gdLst/>
                  <a:ahLst/>
                  <a:cxnLst/>
                  <a:rect l="l" t="t" r="r" b="b"/>
                  <a:pathLst>
                    <a:path w="1836774" h="863177">
                      <a:moveTo>
                        <a:pt x="925162" y="0"/>
                      </a:moveTo>
                      <a:lnTo>
                        <a:pt x="1012927" y="211845"/>
                      </a:lnTo>
                      <a:cubicBezTo>
                        <a:pt x="1334218" y="234550"/>
                        <a:pt x="1633018" y="390421"/>
                        <a:pt x="1836774" y="643621"/>
                      </a:cubicBezTo>
                      <a:lnTo>
                        <a:pt x="1579243" y="850862"/>
                      </a:lnTo>
                      <a:cubicBezTo>
                        <a:pt x="1418150" y="650679"/>
                        <a:pt x="1174257" y="535287"/>
                        <a:pt x="917316" y="537688"/>
                      </a:cubicBezTo>
                      <a:cubicBezTo>
                        <a:pt x="660375" y="540089"/>
                        <a:pt x="418681" y="660019"/>
                        <a:pt x="261358" y="863177"/>
                      </a:cubicBezTo>
                      <a:lnTo>
                        <a:pt x="0" y="660785"/>
                      </a:lnTo>
                      <a:cubicBezTo>
                        <a:pt x="203448" y="398065"/>
                        <a:pt x="508129" y="235209"/>
                        <a:pt x="837228" y="212255"/>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200" dirty="0"/>
                </a:p>
              </p:txBody>
            </p:sp>
            <p:sp>
              <p:nvSpPr>
                <p:cNvPr id="19" name="Isosceles Triangle 5">
                  <a:extLst>
                    <a:ext uri="{FF2B5EF4-FFF2-40B4-BE49-F238E27FC236}">
                      <a16:creationId xmlns:a16="http://schemas.microsoft.com/office/drawing/2014/main" id="{00099E27-06C7-490C-9C35-32575F2724D6}"/>
                    </a:ext>
                  </a:extLst>
                </p:cNvPr>
                <p:cNvSpPr/>
                <p:nvPr/>
              </p:nvSpPr>
              <p:spPr>
                <a:xfrm>
                  <a:off x="3723663" y="2528993"/>
                  <a:ext cx="1836774" cy="863177"/>
                </a:xfrm>
                <a:custGeom>
                  <a:avLst/>
                  <a:gdLst/>
                  <a:ahLst/>
                  <a:cxnLst/>
                  <a:rect l="l" t="t" r="r" b="b"/>
                  <a:pathLst>
                    <a:path w="1836774" h="863177">
                      <a:moveTo>
                        <a:pt x="925162" y="0"/>
                      </a:moveTo>
                      <a:lnTo>
                        <a:pt x="1012927" y="211845"/>
                      </a:lnTo>
                      <a:cubicBezTo>
                        <a:pt x="1334218" y="234550"/>
                        <a:pt x="1633018" y="390421"/>
                        <a:pt x="1836774" y="643621"/>
                      </a:cubicBezTo>
                      <a:lnTo>
                        <a:pt x="1579243" y="850862"/>
                      </a:lnTo>
                      <a:cubicBezTo>
                        <a:pt x="1418150" y="650679"/>
                        <a:pt x="1174257" y="535287"/>
                        <a:pt x="917316" y="537688"/>
                      </a:cubicBezTo>
                      <a:cubicBezTo>
                        <a:pt x="660375" y="540089"/>
                        <a:pt x="418681" y="660019"/>
                        <a:pt x="261358" y="863177"/>
                      </a:cubicBezTo>
                      <a:lnTo>
                        <a:pt x="0" y="660785"/>
                      </a:lnTo>
                      <a:cubicBezTo>
                        <a:pt x="203448" y="398065"/>
                        <a:pt x="508129" y="235209"/>
                        <a:pt x="837228" y="212255"/>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200" dirty="0"/>
                </a:p>
              </p:txBody>
            </p:sp>
            <p:sp>
              <p:nvSpPr>
                <p:cNvPr id="20" name="Isosceles Triangle 5">
                  <a:extLst>
                    <a:ext uri="{FF2B5EF4-FFF2-40B4-BE49-F238E27FC236}">
                      <a16:creationId xmlns:a16="http://schemas.microsoft.com/office/drawing/2014/main" id="{460BC11B-51D3-4869-A1AA-159D303677A1}"/>
                    </a:ext>
                  </a:extLst>
                </p:cNvPr>
                <p:cNvSpPr/>
                <p:nvPr/>
              </p:nvSpPr>
              <p:spPr>
                <a:xfrm rot="10800000">
                  <a:off x="5317677" y="3198509"/>
                  <a:ext cx="1836774" cy="863177"/>
                </a:xfrm>
                <a:custGeom>
                  <a:avLst/>
                  <a:gdLst/>
                  <a:ahLst/>
                  <a:cxnLst/>
                  <a:rect l="l" t="t" r="r" b="b"/>
                  <a:pathLst>
                    <a:path w="1836774" h="863177">
                      <a:moveTo>
                        <a:pt x="925162" y="0"/>
                      </a:moveTo>
                      <a:lnTo>
                        <a:pt x="1012927" y="211845"/>
                      </a:lnTo>
                      <a:cubicBezTo>
                        <a:pt x="1334218" y="234550"/>
                        <a:pt x="1633018" y="390421"/>
                        <a:pt x="1836774" y="643621"/>
                      </a:cubicBezTo>
                      <a:lnTo>
                        <a:pt x="1579243" y="850862"/>
                      </a:lnTo>
                      <a:cubicBezTo>
                        <a:pt x="1418150" y="650679"/>
                        <a:pt x="1174257" y="535287"/>
                        <a:pt x="917316" y="537688"/>
                      </a:cubicBezTo>
                      <a:cubicBezTo>
                        <a:pt x="660375" y="540089"/>
                        <a:pt x="418681" y="660019"/>
                        <a:pt x="261358" y="863177"/>
                      </a:cubicBezTo>
                      <a:lnTo>
                        <a:pt x="0" y="660785"/>
                      </a:lnTo>
                      <a:cubicBezTo>
                        <a:pt x="203448" y="398065"/>
                        <a:pt x="508129" y="235209"/>
                        <a:pt x="837228" y="212255"/>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200"/>
                </a:p>
              </p:txBody>
            </p:sp>
            <p:sp>
              <p:nvSpPr>
                <p:cNvPr id="21" name="Isosceles Triangle 5">
                  <a:extLst>
                    <a:ext uri="{FF2B5EF4-FFF2-40B4-BE49-F238E27FC236}">
                      <a16:creationId xmlns:a16="http://schemas.microsoft.com/office/drawing/2014/main" id="{EC7EBC1D-0EAA-4D69-9205-DDCDD2EAE142}"/>
                    </a:ext>
                  </a:extLst>
                </p:cNvPr>
                <p:cNvSpPr/>
                <p:nvPr/>
              </p:nvSpPr>
              <p:spPr>
                <a:xfrm>
                  <a:off x="6926156" y="2528993"/>
                  <a:ext cx="1836774" cy="863177"/>
                </a:xfrm>
                <a:custGeom>
                  <a:avLst/>
                  <a:gdLst/>
                  <a:ahLst/>
                  <a:cxnLst/>
                  <a:rect l="l" t="t" r="r" b="b"/>
                  <a:pathLst>
                    <a:path w="1836774" h="863177">
                      <a:moveTo>
                        <a:pt x="925162" y="0"/>
                      </a:moveTo>
                      <a:lnTo>
                        <a:pt x="1012927" y="211845"/>
                      </a:lnTo>
                      <a:cubicBezTo>
                        <a:pt x="1334218" y="234550"/>
                        <a:pt x="1633018" y="390421"/>
                        <a:pt x="1836774" y="643621"/>
                      </a:cubicBezTo>
                      <a:lnTo>
                        <a:pt x="1579243" y="850862"/>
                      </a:lnTo>
                      <a:cubicBezTo>
                        <a:pt x="1418150" y="650679"/>
                        <a:pt x="1174257" y="535287"/>
                        <a:pt x="917316" y="537688"/>
                      </a:cubicBezTo>
                      <a:cubicBezTo>
                        <a:pt x="660375" y="540089"/>
                        <a:pt x="418681" y="660019"/>
                        <a:pt x="261358" y="863177"/>
                      </a:cubicBezTo>
                      <a:lnTo>
                        <a:pt x="0" y="660785"/>
                      </a:lnTo>
                      <a:cubicBezTo>
                        <a:pt x="203448" y="398065"/>
                        <a:pt x="508129" y="235209"/>
                        <a:pt x="837228" y="212255"/>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200"/>
                </a:p>
              </p:txBody>
            </p:sp>
          </p:grpSp>
          <p:sp>
            <p:nvSpPr>
              <p:cNvPr id="24" name="TextBox 23">
                <a:extLst>
                  <a:ext uri="{FF2B5EF4-FFF2-40B4-BE49-F238E27FC236}">
                    <a16:creationId xmlns:a16="http://schemas.microsoft.com/office/drawing/2014/main" id="{A0A7DB10-1651-4C19-AC91-B85544D8D13F}"/>
                  </a:ext>
                </a:extLst>
              </p:cNvPr>
              <p:cNvSpPr txBox="1"/>
              <p:nvPr/>
            </p:nvSpPr>
            <p:spPr>
              <a:xfrm>
                <a:off x="721619" y="2380001"/>
                <a:ext cx="2976421" cy="461665"/>
              </a:xfrm>
              <a:prstGeom prst="rect">
                <a:avLst/>
              </a:prstGeom>
              <a:noFill/>
            </p:spPr>
            <p:txBody>
              <a:bodyPr wrap="square" rtlCol="0">
                <a:spAutoFit/>
              </a:bodyPr>
              <a:lstStyle/>
              <a:p>
                <a:pPr algn="ctr"/>
                <a:r>
                  <a:rPr lang="en-US" altLang="ko-KR" sz="2400" b="1" dirty="0">
                    <a:solidFill>
                      <a:schemeClr val="tx1">
                        <a:lumMod val="75000"/>
                        <a:lumOff val="25000"/>
                      </a:schemeClr>
                    </a:solidFill>
                    <a:latin typeface="Century Gothic" panose="020B0502020202020204" pitchFamily="34" charset="0"/>
                    <a:cs typeface="Arial" pitchFamily="34" charset="0"/>
                  </a:rPr>
                  <a:t>Sensitivity Analysis</a:t>
                </a:r>
                <a:endParaRPr lang="ko-KR" altLang="en-US" sz="2400" b="1" dirty="0">
                  <a:solidFill>
                    <a:schemeClr val="tx1">
                      <a:lumMod val="75000"/>
                      <a:lumOff val="25000"/>
                    </a:schemeClr>
                  </a:solidFill>
                  <a:latin typeface="Century Gothic" panose="020B0502020202020204" pitchFamily="34" charset="0"/>
                  <a:cs typeface="Arial" pitchFamily="34" charset="0"/>
                </a:endParaRPr>
              </a:p>
            </p:txBody>
          </p:sp>
          <p:sp>
            <p:nvSpPr>
              <p:cNvPr id="34" name="TextBox 33">
                <a:extLst>
                  <a:ext uri="{FF2B5EF4-FFF2-40B4-BE49-F238E27FC236}">
                    <a16:creationId xmlns:a16="http://schemas.microsoft.com/office/drawing/2014/main" id="{6577FAE8-698B-440A-A7E5-3E3DC775F478}"/>
                  </a:ext>
                </a:extLst>
              </p:cNvPr>
              <p:cNvSpPr txBox="1"/>
              <p:nvPr/>
            </p:nvSpPr>
            <p:spPr>
              <a:xfrm>
                <a:off x="2611545" y="4816168"/>
                <a:ext cx="3571821" cy="461665"/>
              </a:xfrm>
              <a:prstGeom prst="rect">
                <a:avLst/>
              </a:prstGeom>
              <a:noFill/>
            </p:spPr>
            <p:txBody>
              <a:bodyPr wrap="square" rtlCol="0">
                <a:spAutoFit/>
              </a:bodyPr>
              <a:lstStyle/>
              <a:p>
                <a:pPr algn="ctr"/>
                <a:r>
                  <a:rPr lang="en-US" altLang="ko-KR" sz="2400" b="1" dirty="0">
                    <a:solidFill>
                      <a:schemeClr val="tx1">
                        <a:lumMod val="75000"/>
                        <a:lumOff val="25000"/>
                      </a:schemeClr>
                    </a:solidFill>
                    <a:latin typeface="Century Gothic" panose="020B0502020202020204" pitchFamily="34" charset="0"/>
                    <a:cs typeface="Arial" pitchFamily="34" charset="0"/>
                  </a:rPr>
                  <a:t>Cross Validation</a:t>
                </a:r>
                <a:endParaRPr lang="ko-KR" altLang="en-US" sz="2400" b="1" dirty="0">
                  <a:solidFill>
                    <a:schemeClr val="tx1">
                      <a:lumMod val="75000"/>
                      <a:lumOff val="25000"/>
                    </a:schemeClr>
                  </a:solidFill>
                  <a:latin typeface="Century Gothic" panose="020B0502020202020204" pitchFamily="34" charset="0"/>
                  <a:cs typeface="Arial" pitchFamily="34" charset="0"/>
                </a:endParaRPr>
              </a:p>
            </p:txBody>
          </p:sp>
          <p:sp>
            <p:nvSpPr>
              <p:cNvPr id="48" name="TextBox 47">
                <a:extLst>
                  <a:ext uri="{FF2B5EF4-FFF2-40B4-BE49-F238E27FC236}">
                    <a16:creationId xmlns:a16="http://schemas.microsoft.com/office/drawing/2014/main" id="{F429DBE3-3056-45CC-8CF0-A1D9D038548D}"/>
                  </a:ext>
                </a:extLst>
              </p:cNvPr>
              <p:cNvSpPr txBox="1"/>
              <p:nvPr/>
            </p:nvSpPr>
            <p:spPr>
              <a:xfrm>
                <a:off x="3048000" y="2024475"/>
                <a:ext cx="6096000" cy="830997"/>
              </a:xfrm>
              <a:prstGeom prst="rect">
                <a:avLst/>
              </a:prstGeom>
              <a:noFill/>
            </p:spPr>
            <p:txBody>
              <a:bodyPr wrap="square">
                <a:spAutoFit/>
              </a:bodyPr>
              <a:lstStyle/>
              <a:p>
                <a:pPr algn="ctr"/>
                <a:r>
                  <a:rPr lang="en-US" altLang="ko-KR" sz="2400" b="1" dirty="0">
                    <a:solidFill>
                      <a:schemeClr val="tx1">
                        <a:lumMod val="75000"/>
                        <a:lumOff val="25000"/>
                      </a:schemeClr>
                    </a:solidFill>
                    <a:latin typeface="Century Gothic" panose="020B0502020202020204" pitchFamily="34" charset="0"/>
                    <a:cs typeface="Arial" pitchFamily="34" charset="0"/>
                  </a:rPr>
                  <a:t>Train-Test</a:t>
                </a:r>
                <a:br>
                  <a:rPr lang="en-US" altLang="ko-KR" sz="2400" b="1" dirty="0">
                    <a:solidFill>
                      <a:schemeClr val="tx1">
                        <a:lumMod val="75000"/>
                        <a:lumOff val="25000"/>
                      </a:schemeClr>
                    </a:solidFill>
                    <a:latin typeface="Century Gothic" panose="020B0502020202020204" pitchFamily="34" charset="0"/>
                    <a:cs typeface="Arial" pitchFamily="34" charset="0"/>
                  </a:rPr>
                </a:br>
                <a:r>
                  <a:rPr lang="en-US" altLang="ko-KR" sz="2400" b="1" dirty="0">
                    <a:solidFill>
                      <a:schemeClr val="tx1">
                        <a:lumMod val="75000"/>
                        <a:lumOff val="25000"/>
                      </a:schemeClr>
                    </a:solidFill>
                    <a:latin typeface="Century Gothic" panose="020B0502020202020204" pitchFamily="34" charset="0"/>
                    <a:cs typeface="Arial" pitchFamily="34" charset="0"/>
                  </a:rPr>
                  <a:t>Split</a:t>
                </a:r>
                <a:endParaRPr lang="ko-KR" altLang="en-US" sz="2400" b="1" dirty="0">
                  <a:solidFill>
                    <a:schemeClr val="tx1">
                      <a:lumMod val="75000"/>
                      <a:lumOff val="25000"/>
                    </a:schemeClr>
                  </a:solidFill>
                  <a:latin typeface="Century Gothic" panose="020B0502020202020204" pitchFamily="34" charset="0"/>
                  <a:cs typeface="Arial" pitchFamily="34" charset="0"/>
                </a:endParaRPr>
              </a:p>
            </p:txBody>
          </p:sp>
          <p:sp>
            <p:nvSpPr>
              <p:cNvPr id="49" name="TextBox 48">
                <a:extLst>
                  <a:ext uri="{FF2B5EF4-FFF2-40B4-BE49-F238E27FC236}">
                    <a16:creationId xmlns:a16="http://schemas.microsoft.com/office/drawing/2014/main" id="{65922CF2-F550-4BA8-9E69-1ECD48135CF4}"/>
                  </a:ext>
                </a:extLst>
              </p:cNvPr>
              <p:cNvSpPr txBox="1"/>
              <p:nvPr/>
            </p:nvSpPr>
            <p:spPr>
              <a:xfrm>
                <a:off x="7231383" y="4768960"/>
                <a:ext cx="2052291" cy="830997"/>
              </a:xfrm>
              <a:prstGeom prst="rect">
                <a:avLst/>
              </a:prstGeom>
              <a:noFill/>
            </p:spPr>
            <p:txBody>
              <a:bodyPr wrap="square">
                <a:spAutoFit/>
              </a:bodyPr>
              <a:lstStyle/>
              <a:p>
                <a:pPr algn="ctr"/>
                <a:r>
                  <a:rPr lang="en-US" altLang="ko-KR" sz="2400" b="1" dirty="0">
                    <a:solidFill>
                      <a:schemeClr val="tx1">
                        <a:lumMod val="75000"/>
                        <a:lumOff val="25000"/>
                      </a:schemeClr>
                    </a:solidFill>
                    <a:latin typeface="Century Gothic" panose="020B0502020202020204" pitchFamily="34" charset="0"/>
                    <a:cs typeface="Arial" pitchFamily="34" charset="0"/>
                  </a:rPr>
                  <a:t>Testing on a </a:t>
                </a:r>
                <a:br>
                  <a:rPr lang="en-US" altLang="ko-KR" sz="2400" b="1" dirty="0">
                    <a:solidFill>
                      <a:schemeClr val="tx1">
                        <a:lumMod val="75000"/>
                        <a:lumOff val="25000"/>
                      </a:schemeClr>
                    </a:solidFill>
                    <a:latin typeface="Century Gothic" panose="020B0502020202020204" pitchFamily="34" charset="0"/>
                    <a:cs typeface="Arial" pitchFamily="34" charset="0"/>
                  </a:rPr>
                </a:br>
                <a:r>
                  <a:rPr lang="en-US" altLang="ko-KR" sz="2400" b="1" dirty="0">
                    <a:solidFill>
                      <a:schemeClr val="tx1">
                        <a:lumMod val="75000"/>
                        <a:lumOff val="25000"/>
                      </a:schemeClr>
                    </a:solidFill>
                    <a:latin typeface="Century Gothic" panose="020B0502020202020204" pitchFamily="34" charset="0"/>
                    <a:cs typeface="Arial" pitchFamily="34" charset="0"/>
                  </a:rPr>
                  <a:t>new dataset</a:t>
                </a:r>
                <a:endParaRPr lang="ko-KR" altLang="en-US" sz="2400" b="1" dirty="0">
                  <a:solidFill>
                    <a:schemeClr val="tx1">
                      <a:lumMod val="75000"/>
                      <a:lumOff val="25000"/>
                    </a:schemeClr>
                  </a:solidFill>
                  <a:latin typeface="Century Gothic" panose="020B0502020202020204" pitchFamily="34" charset="0"/>
                  <a:cs typeface="Arial" pitchFamily="34" charset="0"/>
                </a:endParaRPr>
              </a:p>
            </p:txBody>
          </p:sp>
          <p:sp>
            <p:nvSpPr>
              <p:cNvPr id="55" name="Freeform: Shape 54">
                <a:extLst>
                  <a:ext uri="{FF2B5EF4-FFF2-40B4-BE49-F238E27FC236}">
                    <a16:creationId xmlns:a16="http://schemas.microsoft.com/office/drawing/2014/main" id="{12A12CB8-F10E-4795-A9FD-42E809DEC3F6}"/>
                  </a:ext>
                </a:extLst>
              </p:cNvPr>
              <p:cNvSpPr/>
              <p:nvPr/>
            </p:nvSpPr>
            <p:spPr>
              <a:xfrm flipH="1">
                <a:off x="1772083" y="3683274"/>
                <a:ext cx="868750" cy="722975"/>
              </a:xfrm>
              <a:custGeom>
                <a:avLst/>
                <a:gdLst>
                  <a:gd name="connsiteX0" fmla="*/ 43590 w 4114165"/>
                  <a:gd name="connsiteY0" fmla="*/ 3035606 h 3036265"/>
                  <a:gd name="connsiteX1" fmla="*/ 26 w 4114165"/>
                  <a:gd name="connsiteY1" fmla="*/ 2993362 h 3036265"/>
                  <a:gd name="connsiteX2" fmla="*/ 686 w 4114165"/>
                  <a:gd name="connsiteY2" fmla="*/ 2683135 h 3036265"/>
                  <a:gd name="connsiteX3" fmla="*/ 44250 w 4114165"/>
                  <a:gd name="connsiteY3" fmla="*/ 2638251 h 3036265"/>
                  <a:gd name="connsiteX4" fmla="*/ 314874 w 4114165"/>
                  <a:gd name="connsiteY4" fmla="*/ 2638251 h 3036265"/>
                  <a:gd name="connsiteX5" fmla="*/ 357117 w 4114165"/>
                  <a:gd name="connsiteY5" fmla="*/ 2633631 h 3036265"/>
                  <a:gd name="connsiteX6" fmla="*/ 357117 w 4114165"/>
                  <a:gd name="connsiteY6" fmla="*/ 2627690 h 3036265"/>
                  <a:gd name="connsiteX7" fmla="*/ 357117 w 4114165"/>
                  <a:gd name="connsiteY7" fmla="*/ 2282480 h 3036265"/>
                  <a:gd name="connsiteX8" fmla="*/ 357777 w 4114165"/>
                  <a:gd name="connsiteY8" fmla="*/ 1953111 h 3036265"/>
                  <a:gd name="connsiteX9" fmla="*/ 449525 w 4114165"/>
                  <a:gd name="connsiteY9" fmla="*/ 1860043 h 3036265"/>
                  <a:gd name="connsiteX10" fmla="*/ 1027076 w 4114165"/>
                  <a:gd name="connsiteY10" fmla="*/ 1860043 h 3036265"/>
                  <a:gd name="connsiteX11" fmla="*/ 1122124 w 4114165"/>
                  <a:gd name="connsiteY11" fmla="*/ 1956411 h 3036265"/>
                  <a:gd name="connsiteX12" fmla="*/ 1122124 w 4114165"/>
                  <a:gd name="connsiteY12" fmla="*/ 2593367 h 3036265"/>
                  <a:gd name="connsiteX13" fmla="*/ 1188790 w 4114165"/>
                  <a:gd name="connsiteY13" fmla="*/ 2636271 h 3036265"/>
                  <a:gd name="connsiteX14" fmla="*/ 1201991 w 4114165"/>
                  <a:gd name="connsiteY14" fmla="*/ 2615809 h 3036265"/>
                  <a:gd name="connsiteX15" fmla="*/ 1202651 w 4114165"/>
                  <a:gd name="connsiteY15" fmla="*/ 2579506 h 3036265"/>
                  <a:gd name="connsiteX16" fmla="*/ 1202651 w 4114165"/>
                  <a:gd name="connsiteY16" fmla="*/ 1355099 h 3036265"/>
                  <a:gd name="connsiteX17" fmla="*/ 1202651 w 4114165"/>
                  <a:gd name="connsiteY17" fmla="*/ 1322096 h 3036265"/>
                  <a:gd name="connsiteX18" fmla="*/ 1279878 w 4114165"/>
                  <a:gd name="connsiteY18" fmla="*/ 1245529 h 3036265"/>
                  <a:gd name="connsiteX19" fmla="*/ 1613207 w 4114165"/>
                  <a:gd name="connsiteY19" fmla="*/ 1245529 h 3036265"/>
                  <a:gd name="connsiteX20" fmla="*/ 1870630 w 4114165"/>
                  <a:gd name="connsiteY20" fmla="*/ 1245529 h 3036265"/>
                  <a:gd name="connsiteX21" fmla="*/ 1966998 w 4114165"/>
                  <a:gd name="connsiteY21" fmla="*/ 1343878 h 3036265"/>
                  <a:gd name="connsiteX22" fmla="*/ 1966998 w 4114165"/>
                  <a:gd name="connsiteY22" fmla="*/ 2597987 h 3036265"/>
                  <a:gd name="connsiteX23" fmla="*/ 1978879 w 4114165"/>
                  <a:gd name="connsiteY23" fmla="*/ 2635611 h 3036265"/>
                  <a:gd name="connsiteX24" fmla="*/ 2036964 w 4114165"/>
                  <a:gd name="connsiteY24" fmla="*/ 2634951 h 3036265"/>
                  <a:gd name="connsiteX25" fmla="*/ 2046205 w 4114165"/>
                  <a:gd name="connsiteY25" fmla="*/ 2599307 h 3036265"/>
                  <a:gd name="connsiteX26" fmla="*/ 2046205 w 4114165"/>
                  <a:gd name="connsiteY26" fmla="*/ 830353 h 3036265"/>
                  <a:gd name="connsiteX27" fmla="*/ 2046205 w 4114165"/>
                  <a:gd name="connsiteY27" fmla="*/ 800650 h 3036265"/>
                  <a:gd name="connsiteX28" fmla="*/ 2118152 w 4114165"/>
                  <a:gd name="connsiteY28" fmla="*/ 727384 h 3036265"/>
                  <a:gd name="connsiteX29" fmla="*/ 2738605 w 4114165"/>
                  <a:gd name="connsiteY29" fmla="*/ 727384 h 3036265"/>
                  <a:gd name="connsiteX30" fmla="*/ 2809892 w 4114165"/>
                  <a:gd name="connsiteY30" fmla="*/ 801970 h 3036265"/>
                  <a:gd name="connsiteX31" fmla="*/ 2810552 w 4114165"/>
                  <a:gd name="connsiteY31" fmla="*/ 2594027 h 3036265"/>
                  <a:gd name="connsiteX32" fmla="*/ 2857416 w 4114165"/>
                  <a:gd name="connsiteY32" fmla="*/ 2639571 h 3036265"/>
                  <a:gd name="connsiteX33" fmla="*/ 2891079 w 4114165"/>
                  <a:gd name="connsiteY33" fmla="*/ 2590727 h 3036265"/>
                  <a:gd name="connsiteX34" fmla="*/ 2891079 w 4114165"/>
                  <a:gd name="connsiteY34" fmla="*/ 122771 h 3036265"/>
                  <a:gd name="connsiteX35" fmla="*/ 3012529 w 4114165"/>
                  <a:gd name="connsiteY35" fmla="*/ 0 h 3036265"/>
                  <a:gd name="connsiteX36" fmla="*/ 3563678 w 4114165"/>
                  <a:gd name="connsiteY36" fmla="*/ 0 h 3036265"/>
                  <a:gd name="connsiteX37" fmla="*/ 3653446 w 4114165"/>
                  <a:gd name="connsiteY37" fmla="*/ 87788 h 3036265"/>
                  <a:gd name="connsiteX38" fmla="*/ 3650806 w 4114165"/>
                  <a:gd name="connsiteY38" fmla="*/ 2594687 h 3036265"/>
                  <a:gd name="connsiteX39" fmla="*/ 3695029 w 4114165"/>
                  <a:gd name="connsiteY39" fmla="*/ 2638911 h 3036265"/>
                  <a:gd name="connsiteX40" fmla="*/ 4071262 w 4114165"/>
                  <a:gd name="connsiteY40" fmla="*/ 2638911 h 3036265"/>
                  <a:gd name="connsiteX41" fmla="*/ 4114166 w 4114165"/>
                  <a:gd name="connsiteY41" fmla="*/ 2681815 h 3036265"/>
                  <a:gd name="connsiteX42" fmla="*/ 4114166 w 4114165"/>
                  <a:gd name="connsiteY42" fmla="*/ 2992042 h 3036265"/>
                  <a:gd name="connsiteX43" fmla="*/ 4069283 w 4114165"/>
                  <a:gd name="connsiteY43" fmla="*/ 3036266 h 3036265"/>
                  <a:gd name="connsiteX44" fmla="*/ 43590 w 4114165"/>
                  <a:gd name="connsiteY44" fmla="*/ 3035606 h 3036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4114165" h="3036265">
                    <a:moveTo>
                      <a:pt x="43590" y="3035606"/>
                    </a:moveTo>
                    <a:cubicBezTo>
                      <a:pt x="11247" y="3035606"/>
                      <a:pt x="-634" y="3027685"/>
                      <a:pt x="26" y="2993362"/>
                    </a:cubicBezTo>
                    <a:cubicBezTo>
                      <a:pt x="2006" y="2889733"/>
                      <a:pt x="686" y="2786764"/>
                      <a:pt x="686" y="2683135"/>
                    </a:cubicBezTo>
                    <a:cubicBezTo>
                      <a:pt x="686" y="2638911"/>
                      <a:pt x="1346" y="2638251"/>
                      <a:pt x="44250" y="2638251"/>
                    </a:cubicBezTo>
                    <a:cubicBezTo>
                      <a:pt x="134678" y="2638251"/>
                      <a:pt x="224446" y="2638251"/>
                      <a:pt x="314874" y="2638251"/>
                    </a:cubicBezTo>
                    <a:cubicBezTo>
                      <a:pt x="328735" y="2638251"/>
                      <a:pt x="343256" y="2640231"/>
                      <a:pt x="357117" y="2633631"/>
                    </a:cubicBezTo>
                    <a:cubicBezTo>
                      <a:pt x="357117" y="2631650"/>
                      <a:pt x="357117" y="2629670"/>
                      <a:pt x="357117" y="2627690"/>
                    </a:cubicBezTo>
                    <a:cubicBezTo>
                      <a:pt x="356457" y="2512840"/>
                      <a:pt x="357117" y="2397330"/>
                      <a:pt x="357117" y="2282480"/>
                    </a:cubicBezTo>
                    <a:cubicBezTo>
                      <a:pt x="357117" y="2280500"/>
                      <a:pt x="357777" y="2060700"/>
                      <a:pt x="357777" y="1953111"/>
                    </a:cubicBezTo>
                    <a:cubicBezTo>
                      <a:pt x="357777" y="1881165"/>
                      <a:pt x="378899" y="1860043"/>
                      <a:pt x="449525" y="1860043"/>
                    </a:cubicBezTo>
                    <a:cubicBezTo>
                      <a:pt x="642262" y="1860043"/>
                      <a:pt x="834339" y="1860043"/>
                      <a:pt x="1027076" y="1860043"/>
                    </a:cubicBezTo>
                    <a:cubicBezTo>
                      <a:pt x="1101663" y="1860043"/>
                      <a:pt x="1122124" y="1880505"/>
                      <a:pt x="1122124" y="1956411"/>
                    </a:cubicBezTo>
                    <a:cubicBezTo>
                      <a:pt x="1122124" y="2168950"/>
                      <a:pt x="1122124" y="2380829"/>
                      <a:pt x="1122124" y="2593367"/>
                    </a:cubicBezTo>
                    <a:cubicBezTo>
                      <a:pt x="1122124" y="2634290"/>
                      <a:pt x="1149187" y="2652112"/>
                      <a:pt x="1188790" y="2636271"/>
                    </a:cubicBezTo>
                    <a:cubicBezTo>
                      <a:pt x="1198691" y="2632310"/>
                      <a:pt x="1201991" y="2625050"/>
                      <a:pt x="1201991" y="2615809"/>
                    </a:cubicBezTo>
                    <a:cubicBezTo>
                      <a:pt x="1201991" y="2603928"/>
                      <a:pt x="1202651" y="2591387"/>
                      <a:pt x="1202651" y="2579506"/>
                    </a:cubicBezTo>
                    <a:cubicBezTo>
                      <a:pt x="1202651" y="2171590"/>
                      <a:pt x="1202651" y="1763674"/>
                      <a:pt x="1202651" y="1355099"/>
                    </a:cubicBezTo>
                    <a:cubicBezTo>
                      <a:pt x="1202651" y="1343878"/>
                      <a:pt x="1202651" y="1333317"/>
                      <a:pt x="1202651" y="1322096"/>
                    </a:cubicBezTo>
                    <a:cubicBezTo>
                      <a:pt x="1203971" y="1268631"/>
                      <a:pt x="1227074" y="1245529"/>
                      <a:pt x="1279878" y="1245529"/>
                    </a:cubicBezTo>
                    <a:cubicBezTo>
                      <a:pt x="1390768" y="1244869"/>
                      <a:pt x="1502318" y="1245529"/>
                      <a:pt x="1613207" y="1245529"/>
                    </a:cubicBezTo>
                    <a:cubicBezTo>
                      <a:pt x="1699015" y="1245529"/>
                      <a:pt x="1784822" y="1245529"/>
                      <a:pt x="1870630" y="1245529"/>
                    </a:cubicBezTo>
                    <a:cubicBezTo>
                      <a:pt x="1947857" y="1245529"/>
                      <a:pt x="1966998" y="1264671"/>
                      <a:pt x="1966998" y="1343878"/>
                    </a:cubicBezTo>
                    <a:cubicBezTo>
                      <a:pt x="1966998" y="1662685"/>
                      <a:pt x="1966998" y="2498979"/>
                      <a:pt x="1966998" y="2597987"/>
                    </a:cubicBezTo>
                    <a:cubicBezTo>
                      <a:pt x="1966998" y="2611189"/>
                      <a:pt x="1961058" y="2629670"/>
                      <a:pt x="1978879" y="2635611"/>
                    </a:cubicBezTo>
                    <a:cubicBezTo>
                      <a:pt x="1997361" y="2641551"/>
                      <a:pt x="2018483" y="2642872"/>
                      <a:pt x="2036964" y="2634951"/>
                    </a:cubicBezTo>
                    <a:cubicBezTo>
                      <a:pt x="2052146" y="2628350"/>
                      <a:pt x="2046205" y="2611849"/>
                      <a:pt x="2046205" y="2599307"/>
                    </a:cubicBezTo>
                    <a:cubicBezTo>
                      <a:pt x="2046865" y="2454095"/>
                      <a:pt x="2046205" y="1275232"/>
                      <a:pt x="2046205" y="830353"/>
                    </a:cubicBezTo>
                    <a:cubicBezTo>
                      <a:pt x="2046205" y="820452"/>
                      <a:pt x="2046205" y="810551"/>
                      <a:pt x="2046205" y="800650"/>
                    </a:cubicBezTo>
                    <a:cubicBezTo>
                      <a:pt x="2048185" y="754446"/>
                      <a:pt x="2072607" y="727384"/>
                      <a:pt x="2118152" y="727384"/>
                    </a:cubicBezTo>
                    <a:cubicBezTo>
                      <a:pt x="2324750" y="726724"/>
                      <a:pt x="2532008" y="726724"/>
                      <a:pt x="2738605" y="727384"/>
                    </a:cubicBezTo>
                    <a:cubicBezTo>
                      <a:pt x="2782830" y="727384"/>
                      <a:pt x="2808572" y="756426"/>
                      <a:pt x="2809892" y="801970"/>
                    </a:cubicBezTo>
                    <a:cubicBezTo>
                      <a:pt x="2811212" y="848174"/>
                      <a:pt x="2810552" y="2042879"/>
                      <a:pt x="2810552" y="2594027"/>
                    </a:cubicBezTo>
                    <a:cubicBezTo>
                      <a:pt x="2810552" y="2638251"/>
                      <a:pt x="2813192" y="2638251"/>
                      <a:pt x="2857416" y="2639571"/>
                    </a:cubicBezTo>
                    <a:cubicBezTo>
                      <a:pt x="2897019" y="2640891"/>
                      <a:pt x="2891079" y="2614489"/>
                      <a:pt x="2891079" y="2590727"/>
                    </a:cubicBezTo>
                    <a:cubicBezTo>
                      <a:pt x="2891079" y="1768295"/>
                      <a:pt x="2891079" y="945203"/>
                      <a:pt x="2891079" y="122771"/>
                    </a:cubicBezTo>
                    <a:cubicBezTo>
                      <a:pt x="2891079" y="9241"/>
                      <a:pt x="2900320" y="0"/>
                      <a:pt x="3012529" y="0"/>
                    </a:cubicBezTo>
                    <a:cubicBezTo>
                      <a:pt x="3196026" y="0"/>
                      <a:pt x="3380182" y="0"/>
                      <a:pt x="3563678" y="0"/>
                    </a:cubicBezTo>
                    <a:cubicBezTo>
                      <a:pt x="3631664" y="0"/>
                      <a:pt x="3652785" y="21122"/>
                      <a:pt x="3653446" y="87788"/>
                    </a:cubicBezTo>
                    <a:cubicBezTo>
                      <a:pt x="3654106" y="264023"/>
                      <a:pt x="3651466" y="2399310"/>
                      <a:pt x="3650806" y="2594687"/>
                    </a:cubicBezTo>
                    <a:cubicBezTo>
                      <a:pt x="3650806" y="2638911"/>
                      <a:pt x="3650806" y="2638911"/>
                      <a:pt x="3695029" y="2638911"/>
                    </a:cubicBezTo>
                    <a:cubicBezTo>
                      <a:pt x="3820440" y="2638911"/>
                      <a:pt x="3945851" y="2638911"/>
                      <a:pt x="4071262" y="2638911"/>
                    </a:cubicBezTo>
                    <a:cubicBezTo>
                      <a:pt x="4112186" y="2638911"/>
                      <a:pt x="4114166" y="2640891"/>
                      <a:pt x="4114166" y="2681815"/>
                    </a:cubicBezTo>
                    <a:cubicBezTo>
                      <a:pt x="4114166" y="2785444"/>
                      <a:pt x="4114166" y="2888413"/>
                      <a:pt x="4114166" y="2992042"/>
                    </a:cubicBezTo>
                    <a:cubicBezTo>
                      <a:pt x="4114166" y="3034946"/>
                      <a:pt x="4113506" y="3036266"/>
                      <a:pt x="4069283" y="3036266"/>
                    </a:cubicBezTo>
                    <a:cubicBezTo>
                      <a:pt x="3504933" y="3034946"/>
                      <a:pt x="196723" y="3034286"/>
                      <a:pt x="43590" y="3035606"/>
                    </a:cubicBezTo>
                    <a:close/>
                  </a:path>
                </a:pathLst>
              </a:custGeom>
              <a:solidFill>
                <a:schemeClr val="accent2"/>
              </a:solidFill>
              <a:ln w="6595" cap="flat">
                <a:noFill/>
                <a:prstDash val="solid"/>
                <a:miter/>
              </a:ln>
            </p:spPr>
            <p:txBody>
              <a:bodyPr rtlCol="0" anchor="ctr"/>
              <a:lstStyle/>
              <a:p>
                <a:endParaRPr lang="en-US" dirty="0"/>
              </a:p>
            </p:txBody>
          </p:sp>
          <p:pic>
            <p:nvPicPr>
              <p:cNvPr id="9" name="Graphic 8" descr="Calculator">
                <a:extLst>
                  <a:ext uri="{FF2B5EF4-FFF2-40B4-BE49-F238E27FC236}">
                    <a16:creationId xmlns:a16="http://schemas.microsoft.com/office/drawing/2014/main" id="{432C0D24-2A7C-4C8C-BA10-E41744EDE80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77339" y="3252326"/>
                <a:ext cx="1002711" cy="808250"/>
              </a:xfrm>
              <a:prstGeom prst="rect">
                <a:avLst/>
              </a:prstGeom>
            </p:spPr>
          </p:pic>
          <p:pic>
            <p:nvPicPr>
              <p:cNvPr id="11" name="Graphic 10" descr="Disconnected">
                <a:extLst>
                  <a:ext uri="{FF2B5EF4-FFF2-40B4-BE49-F238E27FC236}">
                    <a16:creationId xmlns:a16="http://schemas.microsoft.com/office/drawing/2014/main" id="{3483DF9E-25E6-4E74-A1C5-49020AF1F817}"/>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687844" y="3623109"/>
                <a:ext cx="991044" cy="991044"/>
              </a:xfrm>
              <a:prstGeom prst="rect">
                <a:avLst/>
              </a:prstGeom>
            </p:spPr>
          </p:pic>
          <p:pic>
            <p:nvPicPr>
              <p:cNvPr id="72" name="Graphic 71" descr="Business Growth">
                <a:extLst>
                  <a:ext uri="{FF2B5EF4-FFF2-40B4-BE49-F238E27FC236}">
                    <a16:creationId xmlns:a16="http://schemas.microsoft.com/office/drawing/2014/main" id="{9BB36D60-40EE-42B9-93FA-CDD8FBAF19C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719609" y="2997030"/>
                <a:ext cx="1105598" cy="1105598"/>
              </a:xfrm>
              <a:prstGeom prst="rect">
                <a:avLst/>
              </a:prstGeom>
            </p:spPr>
          </p:pic>
          <p:pic>
            <p:nvPicPr>
              <p:cNvPr id="74" name="Graphic 73" descr="Gauge">
                <a:extLst>
                  <a:ext uri="{FF2B5EF4-FFF2-40B4-BE49-F238E27FC236}">
                    <a16:creationId xmlns:a16="http://schemas.microsoft.com/office/drawing/2014/main" id="{91391581-B614-44C4-95DB-84E14E3A887D}"/>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9538789" y="3533836"/>
                <a:ext cx="1233205" cy="1080317"/>
              </a:xfrm>
              <a:prstGeom prst="rect">
                <a:avLst/>
              </a:prstGeom>
            </p:spPr>
          </p:pic>
          <p:sp>
            <p:nvSpPr>
              <p:cNvPr id="22" name="Freeform: Shape 21">
                <a:extLst>
                  <a:ext uri="{FF2B5EF4-FFF2-40B4-BE49-F238E27FC236}">
                    <a16:creationId xmlns:a16="http://schemas.microsoft.com/office/drawing/2014/main" id="{33DF3DFE-6DE7-4842-8357-296C20B5FCC4}"/>
                  </a:ext>
                </a:extLst>
              </p:cNvPr>
              <p:cNvSpPr/>
              <p:nvPr/>
            </p:nvSpPr>
            <p:spPr>
              <a:xfrm flipH="1">
                <a:off x="1775453" y="3683274"/>
                <a:ext cx="868750" cy="722975"/>
              </a:xfrm>
              <a:custGeom>
                <a:avLst/>
                <a:gdLst>
                  <a:gd name="connsiteX0" fmla="*/ 43590 w 4114165"/>
                  <a:gd name="connsiteY0" fmla="*/ 3035606 h 3036265"/>
                  <a:gd name="connsiteX1" fmla="*/ 26 w 4114165"/>
                  <a:gd name="connsiteY1" fmla="*/ 2993362 h 3036265"/>
                  <a:gd name="connsiteX2" fmla="*/ 686 w 4114165"/>
                  <a:gd name="connsiteY2" fmla="*/ 2683135 h 3036265"/>
                  <a:gd name="connsiteX3" fmla="*/ 44250 w 4114165"/>
                  <a:gd name="connsiteY3" fmla="*/ 2638251 h 3036265"/>
                  <a:gd name="connsiteX4" fmla="*/ 314874 w 4114165"/>
                  <a:gd name="connsiteY4" fmla="*/ 2638251 h 3036265"/>
                  <a:gd name="connsiteX5" fmla="*/ 357117 w 4114165"/>
                  <a:gd name="connsiteY5" fmla="*/ 2633631 h 3036265"/>
                  <a:gd name="connsiteX6" fmla="*/ 357117 w 4114165"/>
                  <a:gd name="connsiteY6" fmla="*/ 2627690 h 3036265"/>
                  <a:gd name="connsiteX7" fmla="*/ 357117 w 4114165"/>
                  <a:gd name="connsiteY7" fmla="*/ 2282480 h 3036265"/>
                  <a:gd name="connsiteX8" fmla="*/ 357777 w 4114165"/>
                  <a:gd name="connsiteY8" fmla="*/ 1953111 h 3036265"/>
                  <a:gd name="connsiteX9" fmla="*/ 449525 w 4114165"/>
                  <a:gd name="connsiteY9" fmla="*/ 1860043 h 3036265"/>
                  <a:gd name="connsiteX10" fmla="*/ 1027076 w 4114165"/>
                  <a:gd name="connsiteY10" fmla="*/ 1860043 h 3036265"/>
                  <a:gd name="connsiteX11" fmla="*/ 1122124 w 4114165"/>
                  <a:gd name="connsiteY11" fmla="*/ 1956411 h 3036265"/>
                  <a:gd name="connsiteX12" fmla="*/ 1122124 w 4114165"/>
                  <a:gd name="connsiteY12" fmla="*/ 2593367 h 3036265"/>
                  <a:gd name="connsiteX13" fmla="*/ 1188790 w 4114165"/>
                  <a:gd name="connsiteY13" fmla="*/ 2636271 h 3036265"/>
                  <a:gd name="connsiteX14" fmla="*/ 1201991 w 4114165"/>
                  <a:gd name="connsiteY14" fmla="*/ 2615809 h 3036265"/>
                  <a:gd name="connsiteX15" fmla="*/ 1202651 w 4114165"/>
                  <a:gd name="connsiteY15" fmla="*/ 2579506 h 3036265"/>
                  <a:gd name="connsiteX16" fmla="*/ 1202651 w 4114165"/>
                  <a:gd name="connsiteY16" fmla="*/ 1355099 h 3036265"/>
                  <a:gd name="connsiteX17" fmla="*/ 1202651 w 4114165"/>
                  <a:gd name="connsiteY17" fmla="*/ 1322096 h 3036265"/>
                  <a:gd name="connsiteX18" fmla="*/ 1279878 w 4114165"/>
                  <a:gd name="connsiteY18" fmla="*/ 1245529 h 3036265"/>
                  <a:gd name="connsiteX19" fmla="*/ 1613207 w 4114165"/>
                  <a:gd name="connsiteY19" fmla="*/ 1245529 h 3036265"/>
                  <a:gd name="connsiteX20" fmla="*/ 1870630 w 4114165"/>
                  <a:gd name="connsiteY20" fmla="*/ 1245529 h 3036265"/>
                  <a:gd name="connsiteX21" fmla="*/ 1966998 w 4114165"/>
                  <a:gd name="connsiteY21" fmla="*/ 1343878 h 3036265"/>
                  <a:gd name="connsiteX22" fmla="*/ 1966998 w 4114165"/>
                  <a:gd name="connsiteY22" fmla="*/ 2597987 h 3036265"/>
                  <a:gd name="connsiteX23" fmla="*/ 1978879 w 4114165"/>
                  <a:gd name="connsiteY23" fmla="*/ 2635611 h 3036265"/>
                  <a:gd name="connsiteX24" fmla="*/ 2036964 w 4114165"/>
                  <a:gd name="connsiteY24" fmla="*/ 2634951 h 3036265"/>
                  <a:gd name="connsiteX25" fmla="*/ 2046205 w 4114165"/>
                  <a:gd name="connsiteY25" fmla="*/ 2599307 h 3036265"/>
                  <a:gd name="connsiteX26" fmla="*/ 2046205 w 4114165"/>
                  <a:gd name="connsiteY26" fmla="*/ 830353 h 3036265"/>
                  <a:gd name="connsiteX27" fmla="*/ 2046205 w 4114165"/>
                  <a:gd name="connsiteY27" fmla="*/ 800650 h 3036265"/>
                  <a:gd name="connsiteX28" fmla="*/ 2118152 w 4114165"/>
                  <a:gd name="connsiteY28" fmla="*/ 727384 h 3036265"/>
                  <a:gd name="connsiteX29" fmla="*/ 2738605 w 4114165"/>
                  <a:gd name="connsiteY29" fmla="*/ 727384 h 3036265"/>
                  <a:gd name="connsiteX30" fmla="*/ 2809892 w 4114165"/>
                  <a:gd name="connsiteY30" fmla="*/ 801970 h 3036265"/>
                  <a:gd name="connsiteX31" fmla="*/ 2810552 w 4114165"/>
                  <a:gd name="connsiteY31" fmla="*/ 2594027 h 3036265"/>
                  <a:gd name="connsiteX32" fmla="*/ 2857416 w 4114165"/>
                  <a:gd name="connsiteY32" fmla="*/ 2639571 h 3036265"/>
                  <a:gd name="connsiteX33" fmla="*/ 2891079 w 4114165"/>
                  <a:gd name="connsiteY33" fmla="*/ 2590727 h 3036265"/>
                  <a:gd name="connsiteX34" fmla="*/ 2891079 w 4114165"/>
                  <a:gd name="connsiteY34" fmla="*/ 122771 h 3036265"/>
                  <a:gd name="connsiteX35" fmla="*/ 3012529 w 4114165"/>
                  <a:gd name="connsiteY35" fmla="*/ 0 h 3036265"/>
                  <a:gd name="connsiteX36" fmla="*/ 3563678 w 4114165"/>
                  <a:gd name="connsiteY36" fmla="*/ 0 h 3036265"/>
                  <a:gd name="connsiteX37" fmla="*/ 3653446 w 4114165"/>
                  <a:gd name="connsiteY37" fmla="*/ 87788 h 3036265"/>
                  <a:gd name="connsiteX38" fmla="*/ 3650806 w 4114165"/>
                  <a:gd name="connsiteY38" fmla="*/ 2594687 h 3036265"/>
                  <a:gd name="connsiteX39" fmla="*/ 3695029 w 4114165"/>
                  <a:gd name="connsiteY39" fmla="*/ 2638911 h 3036265"/>
                  <a:gd name="connsiteX40" fmla="*/ 4071262 w 4114165"/>
                  <a:gd name="connsiteY40" fmla="*/ 2638911 h 3036265"/>
                  <a:gd name="connsiteX41" fmla="*/ 4114166 w 4114165"/>
                  <a:gd name="connsiteY41" fmla="*/ 2681815 h 3036265"/>
                  <a:gd name="connsiteX42" fmla="*/ 4114166 w 4114165"/>
                  <a:gd name="connsiteY42" fmla="*/ 2992042 h 3036265"/>
                  <a:gd name="connsiteX43" fmla="*/ 4069283 w 4114165"/>
                  <a:gd name="connsiteY43" fmla="*/ 3036266 h 3036265"/>
                  <a:gd name="connsiteX44" fmla="*/ 43590 w 4114165"/>
                  <a:gd name="connsiteY44" fmla="*/ 3035606 h 30362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4114165" h="3036265">
                    <a:moveTo>
                      <a:pt x="43590" y="3035606"/>
                    </a:moveTo>
                    <a:cubicBezTo>
                      <a:pt x="11247" y="3035606"/>
                      <a:pt x="-634" y="3027685"/>
                      <a:pt x="26" y="2993362"/>
                    </a:cubicBezTo>
                    <a:cubicBezTo>
                      <a:pt x="2006" y="2889733"/>
                      <a:pt x="686" y="2786764"/>
                      <a:pt x="686" y="2683135"/>
                    </a:cubicBezTo>
                    <a:cubicBezTo>
                      <a:pt x="686" y="2638911"/>
                      <a:pt x="1346" y="2638251"/>
                      <a:pt x="44250" y="2638251"/>
                    </a:cubicBezTo>
                    <a:cubicBezTo>
                      <a:pt x="134678" y="2638251"/>
                      <a:pt x="224446" y="2638251"/>
                      <a:pt x="314874" y="2638251"/>
                    </a:cubicBezTo>
                    <a:cubicBezTo>
                      <a:pt x="328735" y="2638251"/>
                      <a:pt x="343256" y="2640231"/>
                      <a:pt x="357117" y="2633631"/>
                    </a:cubicBezTo>
                    <a:cubicBezTo>
                      <a:pt x="357117" y="2631650"/>
                      <a:pt x="357117" y="2629670"/>
                      <a:pt x="357117" y="2627690"/>
                    </a:cubicBezTo>
                    <a:cubicBezTo>
                      <a:pt x="356457" y="2512840"/>
                      <a:pt x="357117" y="2397330"/>
                      <a:pt x="357117" y="2282480"/>
                    </a:cubicBezTo>
                    <a:cubicBezTo>
                      <a:pt x="357117" y="2280500"/>
                      <a:pt x="357777" y="2060700"/>
                      <a:pt x="357777" y="1953111"/>
                    </a:cubicBezTo>
                    <a:cubicBezTo>
                      <a:pt x="357777" y="1881165"/>
                      <a:pt x="378899" y="1860043"/>
                      <a:pt x="449525" y="1860043"/>
                    </a:cubicBezTo>
                    <a:cubicBezTo>
                      <a:pt x="642262" y="1860043"/>
                      <a:pt x="834339" y="1860043"/>
                      <a:pt x="1027076" y="1860043"/>
                    </a:cubicBezTo>
                    <a:cubicBezTo>
                      <a:pt x="1101663" y="1860043"/>
                      <a:pt x="1122124" y="1880505"/>
                      <a:pt x="1122124" y="1956411"/>
                    </a:cubicBezTo>
                    <a:cubicBezTo>
                      <a:pt x="1122124" y="2168950"/>
                      <a:pt x="1122124" y="2380829"/>
                      <a:pt x="1122124" y="2593367"/>
                    </a:cubicBezTo>
                    <a:cubicBezTo>
                      <a:pt x="1122124" y="2634290"/>
                      <a:pt x="1149187" y="2652112"/>
                      <a:pt x="1188790" y="2636271"/>
                    </a:cubicBezTo>
                    <a:cubicBezTo>
                      <a:pt x="1198691" y="2632310"/>
                      <a:pt x="1201991" y="2625050"/>
                      <a:pt x="1201991" y="2615809"/>
                    </a:cubicBezTo>
                    <a:cubicBezTo>
                      <a:pt x="1201991" y="2603928"/>
                      <a:pt x="1202651" y="2591387"/>
                      <a:pt x="1202651" y="2579506"/>
                    </a:cubicBezTo>
                    <a:cubicBezTo>
                      <a:pt x="1202651" y="2171590"/>
                      <a:pt x="1202651" y="1763674"/>
                      <a:pt x="1202651" y="1355099"/>
                    </a:cubicBezTo>
                    <a:cubicBezTo>
                      <a:pt x="1202651" y="1343878"/>
                      <a:pt x="1202651" y="1333317"/>
                      <a:pt x="1202651" y="1322096"/>
                    </a:cubicBezTo>
                    <a:cubicBezTo>
                      <a:pt x="1203971" y="1268631"/>
                      <a:pt x="1227074" y="1245529"/>
                      <a:pt x="1279878" y="1245529"/>
                    </a:cubicBezTo>
                    <a:cubicBezTo>
                      <a:pt x="1390768" y="1244869"/>
                      <a:pt x="1502318" y="1245529"/>
                      <a:pt x="1613207" y="1245529"/>
                    </a:cubicBezTo>
                    <a:cubicBezTo>
                      <a:pt x="1699015" y="1245529"/>
                      <a:pt x="1784822" y="1245529"/>
                      <a:pt x="1870630" y="1245529"/>
                    </a:cubicBezTo>
                    <a:cubicBezTo>
                      <a:pt x="1947857" y="1245529"/>
                      <a:pt x="1966998" y="1264671"/>
                      <a:pt x="1966998" y="1343878"/>
                    </a:cubicBezTo>
                    <a:cubicBezTo>
                      <a:pt x="1966998" y="1662685"/>
                      <a:pt x="1966998" y="2498979"/>
                      <a:pt x="1966998" y="2597987"/>
                    </a:cubicBezTo>
                    <a:cubicBezTo>
                      <a:pt x="1966998" y="2611189"/>
                      <a:pt x="1961058" y="2629670"/>
                      <a:pt x="1978879" y="2635611"/>
                    </a:cubicBezTo>
                    <a:cubicBezTo>
                      <a:pt x="1997361" y="2641551"/>
                      <a:pt x="2018483" y="2642872"/>
                      <a:pt x="2036964" y="2634951"/>
                    </a:cubicBezTo>
                    <a:cubicBezTo>
                      <a:pt x="2052146" y="2628350"/>
                      <a:pt x="2046205" y="2611849"/>
                      <a:pt x="2046205" y="2599307"/>
                    </a:cubicBezTo>
                    <a:cubicBezTo>
                      <a:pt x="2046865" y="2454095"/>
                      <a:pt x="2046205" y="1275232"/>
                      <a:pt x="2046205" y="830353"/>
                    </a:cubicBezTo>
                    <a:cubicBezTo>
                      <a:pt x="2046205" y="820452"/>
                      <a:pt x="2046205" y="810551"/>
                      <a:pt x="2046205" y="800650"/>
                    </a:cubicBezTo>
                    <a:cubicBezTo>
                      <a:pt x="2048185" y="754446"/>
                      <a:pt x="2072607" y="727384"/>
                      <a:pt x="2118152" y="727384"/>
                    </a:cubicBezTo>
                    <a:cubicBezTo>
                      <a:pt x="2324750" y="726724"/>
                      <a:pt x="2532008" y="726724"/>
                      <a:pt x="2738605" y="727384"/>
                    </a:cubicBezTo>
                    <a:cubicBezTo>
                      <a:pt x="2782830" y="727384"/>
                      <a:pt x="2808572" y="756426"/>
                      <a:pt x="2809892" y="801970"/>
                    </a:cubicBezTo>
                    <a:cubicBezTo>
                      <a:pt x="2811212" y="848174"/>
                      <a:pt x="2810552" y="2042879"/>
                      <a:pt x="2810552" y="2594027"/>
                    </a:cubicBezTo>
                    <a:cubicBezTo>
                      <a:pt x="2810552" y="2638251"/>
                      <a:pt x="2813192" y="2638251"/>
                      <a:pt x="2857416" y="2639571"/>
                    </a:cubicBezTo>
                    <a:cubicBezTo>
                      <a:pt x="2897019" y="2640891"/>
                      <a:pt x="2891079" y="2614489"/>
                      <a:pt x="2891079" y="2590727"/>
                    </a:cubicBezTo>
                    <a:cubicBezTo>
                      <a:pt x="2891079" y="1768295"/>
                      <a:pt x="2891079" y="945203"/>
                      <a:pt x="2891079" y="122771"/>
                    </a:cubicBezTo>
                    <a:cubicBezTo>
                      <a:pt x="2891079" y="9241"/>
                      <a:pt x="2900320" y="0"/>
                      <a:pt x="3012529" y="0"/>
                    </a:cubicBezTo>
                    <a:cubicBezTo>
                      <a:pt x="3196026" y="0"/>
                      <a:pt x="3380182" y="0"/>
                      <a:pt x="3563678" y="0"/>
                    </a:cubicBezTo>
                    <a:cubicBezTo>
                      <a:pt x="3631664" y="0"/>
                      <a:pt x="3652785" y="21122"/>
                      <a:pt x="3653446" y="87788"/>
                    </a:cubicBezTo>
                    <a:cubicBezTo>
                      <a:pt x="3654106" y="264023"/>
                      <a:pt x="3651466" y="2399310"/>
                      <a:pt x="3650806" y="2594687"/>
                    </a:cubicBezTo>
                    <a:cubicBezTo>
                      <a:pt x="3650806" y="2638911"/>
                      <a:pt x="3650806" y="2638911"/>
                      <a:pt x="3695029" y="2638911"/>
                    </a:cubicBezTo>
                    <a:cubicBezTo>
                      <a:pt x="3820440" y="2638911"/>
                      <a:pt x="3945851" y="2638911"/>
                      <a:pt x="4071262" y="2638911"/>
                    </a:cubicBezTo>
                    <a:cubicBezTo>
                      <a:pt x="4112186" y="2638911"/>
                      <a:pt x="4114166" y="2640891"/>
                      <a:pt x="4114166" y="2681815"/>
                    </a:cubicBezTo>
                    <a:cubicBezTo>
                      <a:pt x="4114166" y="2785444"/>
                      <a:pt x="4114166" y="2888413"/>
                      <a:pt x="4114166" y="2992042"/>
                    </a:cubicBezTo>
                    <a:cubicBezTo>
                      <a:pt x="4114166" y="3034946"/>
                      <a:pt x="4113506" y="3036266"/>
                      <a:pt x="4069283" y="3036266"/>
                    </a:cubicBezTo>
                    <a:cubicBezTo>
                      <a:pt x="3504933" y="3034946"/>
                      <a:pt x="196723" y="3034286"/>
                      <a:pt x="43590" y="3035606"/>
                    </a:cubicBezTo>
                    <a:close/>
                  </a:path>
                </a:pathLst>
              </a:custGeom>
              <a:solidFill>
                <a:schemeClr val="accent6"/>
              </a:solidFill>
              <a:ln w="11113" cap="flat">
                <a:noFill/>
                <a:prstDash val="solid"/>
                <a:miter/>
              </a:ln>
            </p:spPr>
            <p:txBody>
              <a:bodyPr rtlCol="0" anchor="ctr"/>
              <a:lstStyle/>
              <a:p>
                <a:endParaRPr lang="en-US" dirty="0"/>
              </a:p>
            </p:txBody>
          </p:sp>
        </p:grpSp>
      </p:grpSp>
      <p:grpSp>
        <p:nvGrpSpPr>
          <p:cNvPr id="2" name="Group 1">
            <a:extLst>
              <a:ext uri="{FF2B5EF4-FFF2-40B4-BE49-F238E27FC236}">
                <a16:creationId xmlns:a16="http://schemas.microsoft.com/office/drawing/2014/main" id="{CAF7E928-20F8-4B83-B8E6-CDD6811BA913}"/>
              </a:ext>
            </a:extLst>
          </p:cNvPr>
          <p:cNvGrpSpPr/>
          <p:nvPr/>
        </p:nvGrpSpPr>
        <p:grpSpPr>
          <a:xfrm>
            <a:off x="1437447" y="324163"/>
            <a:ext cx="9605395" cy="830997"/>
            <a:chOff x="1437447" y="324163"/>
            <a:chExt cx="9605395" cy="830997"/>
          </a:xfrm>
        </p:grpSpPr>
        <p:sp>
          <p:nvSpPr>
            <p:cNvPr id="47" name="TextBox 46">
              <a:extLst>
                <a:ext uri="{FF2B5EF4-FFF2-40B4-BE49-F238E27FC236}">
                  <a16:creationId xmlns:a16="http://schemas.microsoft.com/office/drawing/2014/main" id="{CBD89083-BFD6-4758-9F5D-5AB6C8DF0ACF}"/>
                </a:ext>
              </a:extLst>
            </p:cNvPr>
            <p:cNvSpPr txBox="1"/>
            <p:nvPr/>
          </p:nvSpPr>
          <p:spPr>
            <a:xfrm>
              <a:off x="1437447" y="324163"/>
              <a:ext cx="9605395" cy="830997"/>
            </a:xfrm>
            <a:prstGeom prst="rect">
              <a:avLst/>
            </a:prstGeom>
            <a:noFill/>
          </p:spPr>
          <p:txBody>
            <a:bodyPr wrap="square" rtlCol="0">
              <a:spAutoFit/>
            </a:bodyPr>
            <a:lstStyle/>
            <a:p>
              <a:pPr algn="ctr"/>
              <a:r>
                <a:rPr lang="en-US" sz="4800" b="1" dirty="0">
                  <a:latin typeface="Century Gothic" panose="020B0502020202020204" pitchFamily="34" charset="0"/>
                </a:rPr>
                <a:t>Model Validation </a:t>
              </a:r>
              <a:endParaRPr lang="en-IN" sz="4800" b="1" dirty="0">
                <a:latin typeface="Century Gothic" panose="020B0502020202020204" pitchFamily="34" charset="0"/>
              </a:endParaRPr>
            </a:p>
          </p:txBody>
        </p:sp>
        <p:cxnSp>
          <p:nvCxnSpPr>
            <p:cNvPr id="82" name="Straight Connector 81">
              <a:extLst>
                <a:ext uri="{FF2B5EF4-FFF2-40B4-BE49-F238E27FC236}">
                  <a16:creationId xmlns:a16="http://schemas.microsoft.com/office/drawing/2014/main" id="{1C3EA88A-B0F9-443E-A4CD-0CE9E8739475}"/>
                </a:ext>
              </a:extLst>
            </p:cNvPr>
            <p:cNvCxnSpPr/>
            <p:nvPr/>
          </p:nvCxnSpPr>
          <p:spPr>
            <a:xfrm>
              <a:off x="3669957" y="1136822"/>
              <a:ext cx="5140411" cy="0"/>
            </a:xfrm>
            <a:prstGeom prst="line">
              <a:avLst/>
            </a:prstGeom>
          </p:spPr>
          <p:style>
            <a:lnRef idx="3">
              <a:schemeClr val="accent6"/>
            </a:lnRef>
            <a:fillRef idx="0">
              <a:schemeClr val="accent6"/>
            </a:fillRef>
            <a:effectRef idx="2">
              <a:schemeClr val="accent6"/>
            </a:effectRef>
            <a:fontRef idx="minor">
              <a:schemeClr val="tx1"/>
            </a:fontRef>
          </p:style>
        </p:cxnSp>
      </p:grpSp>
    </p:spTree>
    <p:extLst>
      <p:ext uri="{BB962C8B-B14F-4D97-AF65-F5344CB8AC3E}">
        <p14:creationId xmlns:p14="http://schemas.microsoft.com/office/powerpoint/2010/main" val="4033088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FD5E8A9-4C97-41F9-BF7E-360C820BCB3A}"/>
              </a:ext>
            </a:extLst>
          </p:cNvPr>
          <p:cNvSpPr/>
          <p:nvPr/>
        </p:nvSpPr>
        <p:spPr>
          <a:xfrm>
            <a:off x="1330270" y="430078"/>
            <a:ext cx="9531458" cy="5997844"/>
          </a:xfrm>
          <a:prstGeom prst="rect">
            <a:avLst/>
          </a:prstGeom>
        </p:spPr>
        <p:style>
          <a:lnRef idx="3">
            <a:schemeClr val="lt1"/>
          </a:lnRef>
          <a:fillRef idx="1">
            <a:schemeClr val="accent1"/>
          </a:fillRef>
          <a:effectRef idx="1">
            <a:schemeClr val="accent1"/>
          </a:effectRef>
          <a:fontRef idx="minor">
            <a:schemeClr val="lt1"/>
          </a:fontRef>
        </p:style>
        <p:txBody>
          <a:bodyPr rtlCol="0" anchor="ctr"/>
          <a:lstStyle/>
          <a:p>
            <a:pPr algn="ctr"/>
            <a:endParaRPr lang="en-IN" sz="1800"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a:p>
            <a:pPr algn="ctr"/>
            <a:endParaRPr lang="en-IN" sz="1800"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a:p>
            <a:pPr algn="ctr"/>
            <a:endParaRPr lang="en-IN" sz="1800"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a:p>
            <a:pPr algn="ctr"/>
            <a:endParaRPr lang="en-IN" sz="1800"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a:p>
            <a:pPr algn="ctr"/>
            <a:endParaRPr lang="en-IN" sz="1800"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a:p>
            <a:pPr algn="ctr"/>
            <a:endParaRPr lang="en-IN" sz="1800" b="1" dirty="0">
              <a:solidFill>
                <a:schemeClr val="bg1"/>
              </a:solidFill>
              <a:latin typeface="Century Gothic" panose="020B0502020202020204" pitchFamily="34" charset="0"/>
            </a:endParaRPr>
          </a:p>
          <a:p>
            <a:pPr algn="ctr"/>
            <a:endParaRPr lang="en-IN" b="1" dirty="0">
              <a:solidFill>
                <a:schemeClr val="bg1"/>
              </a:solidFill>
              <a:latin typeface="Century Gothic" panose="020B0502020202020204" pitchFamily="34" charset="0"/>
            </a:endParaRPr>
          </a:p>
          <a:p>
            <a:pPr algn="ctr"/>
            <a:endParaRPr lang="en-IN" sz="1800" b="1" dirty="0">
              <a:solidFill>
                <a:schemeClr val="bg1"/>
              </a:solidFill>
              <a:latin typeface="Century Gothic" panose="020B0502020202020204" pitchFamily="34" charset="0"/>
            </a:endParaRPr>
          </a:p>
          <a:p>
            <a:pPr algn="ctr"/>
            <a:r>
              <a:rPr lang="en-IN" sz="1800" b="1" dirty="0">
                <a:solidFill>
                  <a:schemeClr val="bg1"/>
                </a:solidFill>
                <a:latin typeface="Century Gothic" panose="020B0502020202020204" pitchFamily="34" charset="0"/>
              </a:rPr>
              <a:t>By-</a:t>
            </a:r>
          </a:p>
          <a:p>
            <a:pPr algn="ctr"/>
            <a:r>
              <a:rPr lang="en-IN" sz="1800" b="1" dirty="0" err="1">
                <a:solidFill>
                  <a:schemeClr val="bg1"/>
                </a:solidFill>
                <a:latin typeface="Century Gothic" panose="020B0502020202020204" pitchFamily="34" charset="0"/>
              </a:rPr>
              <a:t>Ujjawal</a:t>
            </a:r>
            <a:r>
              <a:rPr lang="en-IN" sz="1800" b="1" dirty="0">
                <a:solidFill>
                  <a:schemeClr val="bg1"/>
                </a:solidFill>
                <a:latin typeface="Century Gothic" panose="020B0502020202020204" pitchFamily="34" charset="0"/>
              </a:rPr>
              <a:t> Goyal</a:t>
            </a:r>
          </a:p>
          <a:p>
            <a:pPr algn="ctr"/>
            <a:r>
              <a:rPr lang="en-IN" sz="1800" b="1" dirty="0">
                <a:solidFill>
                  <a:schemeClr val="bg1"/>
                </a:solidFill>
                <a:latin typeface="Century Gothic" panose="020B0502020202020204" pitchFamily="34" charset="0"/>
              </a:rPr>
              <a:t>Richa Rane</a:t>
            </a:r>
          </a:p>
          <a:p>
            <a:pPr algn="ctr"/>
            <a:r>
              <a:rPr lang="en-IN" sz="1800" b="1" dirty="0">
                <a:solidFill>
                  <a:schemeClr val="bg1"/>
                </a:solidFill>
                <a:latin typeface="Century Gothic" panose="020B0502020202020204" pitchFamily="34" charset="0"/>
              </a:rPr>
              <a:t>Kareena Tated</a:t>
            </a:r>
          </a:p>
          <a:p>
            <a:pPr algn="ctr"/>
            <a:r>
              <a:rPr lang="en-IN" sz="1800" b="1" dirty="0" err="1">
                <a:solidFill>
                  <a:schemeClr val="bg1"/>
                </a:solidFill>
                <a:latin typeface="Century Gothic" panose="020B0502020202020204" pitchFamily="34" charset="0"/>
              </a:rPr>
              <a:t>Dharini</a:t>
            </a:r>
            <a:r>
              <a:rPr lang="en-IN" sz="1800" b="1" dirty="0">
                <a:solidFill>
                  <a:schemeClr val="bg1"/>
                </a:solidFill>
                <a:latin typeface="Century Gothic" panose="020B0502020202020204" pitchFamily="34" charset="0"/>
              </a:rPr>
              <a:t> Shah</a:t>
            </a:r>
          </a:p>
          <a:p>
            <a:pPr algn="ctr"/>
            <a:r>
              <a:rPr lang="en-IN" sz="1800" b="1" dirty="0">
                <a:solidFill>
                  <a:schemeClr val="bg1"/>
                </a:solidFill>
                <a:latin typeface="Century Gothic" panose="020B0502020202020204" pitchFamily="34" charset="0"/>
              </a:rPr>
              <a:t>Atharva Padwal</a:t>
            </a:r>
          </a:p>
        </p:txBody>
      </p:sp>
      <p:sp>
        <p:nvSpPr>
          <p:cNvPr id="3" name="TextBox 2">
            <a:extLst>
              <a:ext uri="{FF2B5EF4-FFF2-40B4-BE49-F238E27FC236}">
                <a16:creationId xmlns:a16="http://schemas.microsoft.com/office/drawing/2014/main" id="{5B4D2B19-7AC9-482D-87A4-B0D1CF479E14}"/>
              </a:ext>
            </a:extLst>
          </p:cNvPr>
          <p:cNvSpPr txBox="1"/>
          <p:nvPr/>
        </p:nvSpPr>
        <p:spPr>
          <a:xfrm>
            <a:off x="589450" y="712884"/>
            <a:ext cx="11013097" cy="1569660"/>
          </a:xfrm>
          <a:prstGeom prst="rect">
            <a:avLst/>
          </a:prstGeom>
          <a:noFill/>
        </p:spPr>
        <p:txBody>
          <a:bodyPr wrap="square" rtlCol="0">
            <a:spAutoFit/>
          </a:bodyPr>
          <a:lstStyle/>
          <a:p>
            <a:pPr algn="ctr"/>
            <a:r>
              <a:rPr lang="en-IN" sz="9600" b="1" dirty="0">
                <a:solidFill>
                  <a:schemeClr val="bg1"/>
                </a:solidFill>
                <a:latin typeface="Century Gothic" panose="020B0502020202020204" pitchFamily="34" charset="0"/>
              </a:rPr>
              <a:t>THANK YOU!</a:t>
            </a:r>
          </a:p>
        </p:txBody>
      </p:sp>
      <p:pic>
        <p:nvPicPr>
          <p:cNvPr id="11" name="Graphic 10" descr="Handshake">
            <a:extLst>
              <a:ext uri="{FF2B5EF4-FFF2-40B4-BE49-F238E27FC236}">
                <a16:creationId xmlns:a16="http://schemas.microsoft.com/office/drawing/2014/main" id="{345DFB4C-BCD6-4E87-81A8-15E94B0D1AD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575874" y="1738393"/>
            <a:ext cx="3040252" cy="3040252"/>
          </a:xfrm>
          <a:prstGeom prst="rect">
            <a:avLst/>
          </a:prstGeom>
        </p:spPr>
      </p:pic>
    </p:spTree>
    <p:extLst>
      <p:ext uri="{BB962C8B-B14F-4D97-AF65-F5344CB8AC3E}">
        <p14:creationId xmlns:p14="http://schemas.microsoft.com/office/powerpoint/2010/main" val="678538630"/>
      </p:ext>
    </p:extLst>
  </p:cSld>
  <p:clrMapOvr>
    <a:masterClrMapping/>
  </p:clrMapOvr>
</p:sld>
</file>

<file path=ppt/theme/theme1.xml><?xml version="1.0" encoding="utf-8"?>
<a:theme xmlns:a="http://schemas.openxmlformats.org/drawingml/2006/main" name="Office Theme">
  <a:themeElements>
    <a:clrScheme name="Custom 14">
      <a:dk1>
        <a:sysClr val="windowText" lastClr="000000"/>
      </a:dk1>
      <a:lt1>
        <a:sysClr val="window" lastClr="FFFFFF"/>
      </a:lt1>
      <a:dk2>
        <a:srgbClr val="1F497D"/>
      </a:dk2>
      <a:lt2>
        <a:srgbClr val="EEECE1"/>
      </a:lt2>
      <a:accent1>
        <a:srgbClr val="B38D97"/>
      </a:accent1>
      <a:accent2>
        <a:srgbClr val="D5ACA9"/>
      </a:accent2>
      <a:accent3>
        <a:srgbClr val="B38D97"/>
      </a:accent3>
      <a:accent4>
        <a:srgbClr val="D5ACA9"/>
      </a:accent4>
      <a:accent5>
        <a:srgbClr val="A48372"/>
      </a:accent5>
      <a:accent6>
        <a:srgbClr val="B56E68"/>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233</TotalTime>
  <Words>726</Words>
  <Application>Microsoft Office PowerPoint</Application>
  <PresentationFormat>Widescreen</PresentationFormat>
  <Paragraphs>136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KAREENA T</dc:creator>
  <cp:lastModifiedBy>KAREENA T</cp:lastModifiedBy>
  <cp:revision>26</cp:revision>
  <dcterms:created xsi:type="dcterms:W3CDTF">2021-05-18T18:54:20Z</dcterms:created>
  <dcterms:modified xsi:type="dcterms:W3CDTF">2021-05-19T19:27:06Z</dcterms:modified>
</cp:coreProperties>
</file>