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itatyagi2408@gmail.com" userId="8fa08197c3c17109" providerId="LiveId" clId="{06DDC74A-26BC-4A2F-8C81-8D45F07D172A}"/>
    <pc:docChg chg="undo custSel addSld modSld">
      <pc:chgData name="harshitatyagi2408@gmail.com" userId="8fa08197c3c17109" providerId="LiveId" clId="{06DDC74A-26BC-4A2F-8C81-8D45F07D172A}" dt="2021-12-26T08:19:44.509" v="1218" actId="255"/>
      <pc:docMkLst>
        <pc:docMk/>
      </pc:docMkLst>
      <pc:sldChg chg="modSp">
        <pc:chgData name="harshitatyagi2408@gmail.com" userId="8fa08197c3c17109" providerId="LiveId" clId="{06DDC74A-26BC-4A2F-8C81-8D45F07D172A}" dt="2021-12-26T07:20:28.051" v="31" actId="207"/>
        <pc:sldMkLst>
          <pc:docMk/>
          <pc:sldMk cId="107396077" sldId="262"/>
        </pc:sldMkLst>
        <pc:graphicFrameChg chg="mod">
          <ac:chgData name="harshitatyagi2408@gmail.com" userId="8fa08197c3c17109" providerId="LiveId" clId="{06DDC74A-26BC-4A2F-8C81-8D45F07D172A}" dt="2021-12-26T07:20:28.051" v="31" actId="207"/>
          <ac:graphicFrameMkLst>
            <pc:docMk/>
            <pc:sldMk cId="107396077" sldId="262"/>
            <ac:graphicFrameMk id="5" creationId="{964FA856-DFA2-49C9-97E9-9CB4460D000F}"/>
          </ac:graphicFrameMkLst>
        </pc:graphicFrameChg>
      </pc:sldChg>
      <pc:sldChg chg="addSp delSp modSp new mod">
        <pc:chgData name="harshitatyagi2408@gmail.com" userId="8fa08197c3c17109" providerId="LiveId" clId="{06DDC74A-26BC-4A2F-8C81-8D45F07D172A}" dt="2021-12-26T07:25:45.031" v="129" actId="20577"/>
        <pc:sldMkLst>
          <pc:docMk/>
          <pc:sldMk cId="4067682876" sldId="266"/>
        </pc:sldMkLst>
        <pc:spChg chg="mod">
          <ac:chgData name="harshitatyagi2408@gmail.com" userId="8fa08197c3c17109" providerId="LiveId" clId="{06DDC74A-26BC-4A2F-8C81-8D45F07D172A}" dt="2021-12-26T07:21:58.054" v="40" actId="14100"/>
          <ac:spMkLst>
            <pc:docMk/>
            <pc:sldMk cId="4067682876" sldId="266"/>
            <ac:spMk id="2" creationId="{2302C506-8D12-4AB6-AADF-B4AEF4403C51}"/>
          </ac:spMkLst>
        </pc:spChg>
        <pc:spChg chg="del mod">
          <ac:chgData name="harshitatyagi2408@gmail.com" userId="8fa08197c3c17109" providerId="LiveId" clId="{06DDC74A-26BC-4A2F-8C81-8D45F07D172A}" dt="2021-12-26T07:23:34.977" v="119" actId="478"/>
          <ac:spMkLst>
            <pc:docMk/>
            <pc:sldMk cId="4067682876" sldId="266"/>
            <ac:spMk id="3" creationId="{231F80A8-C972-49AD-9094-1AA6B2478DCD}"/>
          </ac:spMkLst>
        </pc:spChg>
        <pc:spChg chg="add del mod">
          <ac:chgData name="harshitatyagi2408@gmail.com" userId="8fa08197c3c17109" providerId="LiveId" clId="{06DDC74A-26BC-4A2F-8C81-8D45F07D172A}" dt="2021-12-26T07:23:39.390" v="120"/>
          <ac:spMkLst>
            <pc:docMk/>
            <pc:sldMk cId="4067682876" sldId="266"/>
            <ac:spMk id="4" creationId="{15FC2CF4-85C1-4918-B1A1-ED9D23272199}"/>
          </ac:spMkLst>
        </pc:spChg>
        <pc:spChg chg="add mod">
          <ac:chgData name="harshitatyagi2408@gmail.com" userId="8fa08197c3c17109" providerId="LiveId" clId="{06DDC74A-26BC-4A2F-8C81-8D45F07D172A}" dt="2021-12-26T07:25:45.031" v="129" actId="20577"/>
          <ac:spMkLst>
            <pc:docMk/>
            <pc:sldMk cId="4067682876" sldId="266"/>
            <ac:spMk id="8" creationId="{DA9C6FF2-08B6-4F4F-B45F-BE9AB3C7A45D}"/>
          </ac:spMkLst>
        </pc:spChg>
        <pc:picChg chg="add del mod">
          <ac:chgData name="harshitatyagi2408@gmail.com" userId="8fa08197c3c17109" providerId="LiveId" clId="{06DDC74A-26BC-4A2F-8C81-8D45F07D172A}" dt="2021-12-26T07:23:34.977" v="119" actId="478"/>
          <ac:picMkLst>
            <pc:docMk/>
            <pc:sldMk cId="4067682876" sldId="266"/>
            <ac:picMk id="1026" creationId="{3A9F84E3-2B5E-45F0-B544-8B727C2DB05E}"/>
          </ac:picMkLst>
        </pc:picChg>
        <pc:picChg chg="add mod">
          <ac:chgData name="harshitatyagi2408@gmail.com" userId="8fa08197c3c17109" providerId="LiveId" clId="{06DDC74A-26BC-4A2F-8C81-8D45F07D172A}" dt="2021-12-26T07:23:44.137" v="122" actId="14100"/>
          <ac:picMkLst>
            <pc:docMk/>
            <pc:sldMk cId="4067682876" sldId="266"/>
            <ac:picMk id="1028" creationId="{5AA474AD-83C9-4F0C-AFD7-419EEA68CEB5}"/>
          </ac:picMkLst>
        </pc:picChg>
      </pc:sldChg>
      <pc:sldChg chg="addSp delSp modSp new mod">
        <pc:chgData name="harshitatyagi2408@gmail.com" userId="8fa08197c3c17109" providerId="LiveId" clId="{06DDC74A-26BC-4A2F-8C81-8D45F07D172A}" dt="2021-12-26T07:44:58.262" v="665" actId="1076"/>
        <pc:sldMkLst>
          <pc:docMk/>
          <pc:sldMk cId="3087783029" sldId="267"/>
        </pc:sldMkLst>
        <pc:spChg chg="add del mod">
          <ac:chgData name="harshitatyagi2408@gmail.com" userId="8fa08197c3c17109" providerId="LiveId" clId="{06DDC74A-26BC-4A2F-8C81-8D45F07D172A}" dt="2021-12-26T07:44:53.971" v="664" actId="2711"/>
          <ac:spMkLst>
            <pc:docMk/>
            <pc:sldMk cId="3087783029" sldId="267"/>
            <ac:spMk id="2" creationId="{DB1CDB46-1A16-489D-A5E9-A641F9870C13}"/>
          </ac:spMkLst>
        </pc:spChg>
        <pc:spChg chg="add del mod">
          <ac:chgData name="harshitatyagi2408@gmail.com" userId="8fa08197c3c17109" providerId="LiveId" clId="{06DDC74A-26BC-4A2F-8C81-8D45F07D172A}" dt="2021-12-26T07:28:19.227" v="157"/>
          <ac:spMkLst>
            <pc:docMk/>
            <pc:sldMk cId="3087783029" sldId="267"/>
            <ac:spMk id="3" creationId="{107E6766-034D-4C98-9E14-6FF0C334349D}"/>
          </ac:spMkLst>
        </pc:spChg>
        <pc:spChg chg="add del">
          <ac:chgData name="harshitatyagi2408@gmail.com" userId="8fa08197c3c17109" providerId="LiveId" clId="{06DDC74A-26BC-4A2F-8C81-8D45F07D172A}" dt="2021-12-26T07:28:24.880" v="161"/>
          <ac:spMkLst>
            <pc:docMk/>
            <pc:sldMk cId="3087783029" sldId="267"/>
            <ac:spMk id="4" creationId="{C1DE9FE8-44B9-4C2C-A7ED-8E85E5DFFDF7}"/>
          </ac:spMkLst>
        </pc:spChg>
        <pc:spChg chg="add del mod">
          <ac:chgData name="harshitatyagi2408@gmail.com" userId="8fa08197c3c17109" providerId="LiveId" clId="{06DDC74A-26BC-4A2F-8C81-8D45F07D172A}" dt="2021-12-26T07:28:24.338" v="160" actId="478"/>
          <ac:spMkLst>
            <pc:docMk/>
            <pc:sldMk cId="3087783029" sldId="267"/>
            <ac:spMk id="5" creationId="{3287D26B-05BB-4E80-8A81-BCC5DFC70DC7}"/>
          </ac:spMkLst>
        </pc:spChg>
        <pc:spChg chg="add del">
          <ac:chgData name="harshitatyagi2408@gmail.com" userId="8fa08197c3c17109" providerId="LiveId" clId="{06DDC74A-26BC-4A2F-8C81-8D45F07D172A}" dt="2021-12-26T07:28:31.725" v="167"/>
          <ac:spMkLst>
            <pc:docMk/>
            <pc:sldMk cId="3087783029" sldId="267"/>
            <ac:spMk id="6" creationId="{D7D3DD5F-83BA-43A2-AD87-CA5A3E293EBE}"/>
          </ac:spMkLst>
        </pc:spChg>
        <pc:spChg chg="add del mod">
          <ac:chgData name="harshitatyagi2408@gmail.com" userId="8fa08197c3c17109" providerId="LiveId" clId="{06DDC74A-26BC-4A2F-8C81-8D45F07D172A}" dt="2021-12-26T07:28:31.516" v="166"/>
          <ac:spMkLst>
            <pc:docMk/>
            <pc:sldMk cId="3087783029" sldId="267"/>
            <ac:spMk id="7" creationId="{B3A470B1-4759-477F-AE14-51174EB19490}"/>
          </ac:spMkLst>
        </pc:spChg>
        <pc:spChg chg="add del mod">
          <ac:chgData name="harshitatyagi2408@gmail.com" userId="8fa08197c3c17109" providerId="LiveId" clId="{06DDC74A-26BC-4A2F-8C81-8D45F07D172A}" dt="2021-12-26T07:28:31.276" v="165"/>
          <ac:spMkLst>
            <pc:docMk/>
            <pc:sldMk cId="3087783029" sldId="267"/>
            <ac:spMk id="8" creationId="{CAEC3E82-BAC0-4E23-BBB4-F436CB4EA2A7}"/>
          </ac:spMkLst>
        </pc:spChg>
        <pc:spChg chg="add del mod">
          <ac:chgData name="harshitatyagi2408@gmail.com" userId="8fa08197c3c17109" providerId="LiveId" clId="{06DDC74A-26BC-4A2F-8C81-8D45F07D172A}" dt="2021-12-26T07:28:48.861" v="174"/>
          <ac:spMkLst>
            <pc:docMk/>
            <pc:sldMk cId="3087783029" sldId="267"/>
            <ac:spMk id="9" creationId="{B0B08FE3-0D47-4117-95B7-7D3D16485D90}"/>
          </ac:spMkLst>
        </pc:spChg>
        <pc:spChg chg="del mod">
          <ac:chgData name="harshitatyagi2408@gmail.com" userId="8fa08197c3c17109" providerId="LiveId" clId="{06DDC74A-26BC-4A2F-8C81-8D45F07D172A}" dt="2021-12-26T07:38:37.654" v="427" actId="767"/>
          <ac:spMkLst>
            <pc:docMk/>
            <pc:sldMk cId="3087783029" sldId="267"/>
            <ac:spMk id="37" creationId="{6BD5C29B-3B7B-4CBE-9022-21EE9E84B939}"/>
          </ac:spMkLst>
        </pc:spChg>
        <pc:spChg chg="add del">
          <ac:chgData name="harshitatyagi2408@gmail.com" userId="8fa08197c3c17109" providerId="LiveId" clId="{06DDC74A-26BC-4A2F-8C81-8D45F07D172A}" dt="2021-12-26T07:39:36.961" v="438"/>
          <ac:spMkLst>
            <pc:docMk/>
            <pc:sldMk cId="3087783029" sldId="267"/>
            <ac:spMk id="38" creationId="{DB37DBB4-7E4F-40B6-9565-15A55EAEECB1}"/>
          </ac:spMkLst>
        </pc:spChg>
        <pc:spChg chg="add del">
          <ac:chgData name="harshitatyagi2408@gmail.com" userId="8fa08197c3c17109" providerId="LiveId" clId="{06DDC74A-26BC-4A2F-8C81-8D45F07D172A}" dt="2021-12-26T07:39:46.212" v="440"/>
          <ac:spMkLst>
            <pc:docMk/>
            <pc:sldMk cId="3087783029" sldId="267"/>
            <ac:spMk id="39" creationId="{963C7F02-5331-4F0D-B842-E1747447C3AA}"/>
          </ac:spMkLst>
        </pc:spChg>
        <pc:spChg chg="add del mod">
          <ac:chgData name="harshitatyagi2408@gmail.com" userId="8fa08197c3c17109" providerId="LiveId" clId="{06DDC74A-26BC-4A2F-8C81-8D45F07D172A}" dt="2021-12-26T07:41:41.133" v="616" actId="478"/>
          <ac:spMkLst>
            <pc:docMk/>
            <pc:sldMk cId="3087783029" sldId="267"/>
            <ac:spMk id="40" creationId="{683305E2-C08A-47B5-B302-5D86BA9A86EE}"/>
          </ac:spMkLst>
        </pc:spChg>
        <pc:spChg chg="add mod">
          <ac:chgData name="harshitatyagi2408@gmail.com" userId="8fa08197c3c17109" providerId="LiveId" clId="{06DDC74A-26BC-4A2F-8C81-8D45F07D172A}" dt="2021-12-26T07:44:58.262" v="665" actId="1076"/>
          <ac:spMkLst>
            <pc:docMk/>
            <pc:sldMk cId="3087783029" sldId="267"/>
            <ac:spMk id="41" creationId="{18151D75-38E6-4AB7-A372-2C6BC1F15A7E}"/>
          </ac:spMkLst>
        </pc:spChg>
        <pc:grpChg chg="add del mod">
          <ac:chgData name="harshitatyagi2408@gmail.com" userId="8fa08197c3c17109" providerId="LiveId" clId="{06DDC74A-26BC-4A2F-8C81-8D45F07D172A}" dt="2021-12-26T07:32:16.656" v="349"/>
          <ac:grpSpMkLst>
            <pc:docMk/>
            <pc:sldMk cId="3087783029" sldId="267"/>
            <ac:grpSpMk id="12" creationId="{AC4DC207-2F12-4428-9465-637136B5A115}"/>
          </ac:grpSpMkLst>
        </pc:grpChg>
        <pc:grpChg chg="mod">
          <ac:chgData name="harshitatyagi2408@gmail.com" userId="8fa08197c3c17109" providerId="LiveId" clId="{06DDC74A-26BC-4A2F-8C81-8D45F07D172A}" dt="2021-12-26T07:32:16.242" v="347"/>
          <ac:grpSpMkLst>
            <pc:docMk/>
            <pc:sldMk cId="3087783029" sldId="267"/>
            <ac:grpSpMk id="14" creationId="{83E035C0-8760-45A5-8672-122237C9B154}"/>
          </ac:grpSpMkLst>
        </pc:grpChg>
        <pc:grpChg chg="mod">
          <ac:chgData name="harshitatyagi2408@gmail.com" userId="8fa08197c3c17109" providerId="LiveId" clId="{06DDC74A-26BC-4A2F-8C81-8D45F07D172A}" dt="2021-12-26T07:32:40.680" v="355"/>
          <ac:grpSpMkLst>
            <pc:docMk/>
            <pc:sldMk cId="3087783029" sldId="267"/>
            <ac:grpSpMk id="17" creationId="{C62D0A71-0869-4963-BE8B-2E54293382DB}"/>
          </ac:grpSpMkLst>
        </pc:grpChg>
        <pc:grpChg chg="add del mod">
          <ac:chgData name="harshitatyagi2408@gmail.com" userId="8fa08197c3c17109" providerId="LiveId" clId="{06DDC74A-26BC-4A2F-8C81-8D45F07D172A}" dt="2021-12-26T07:33:05.739" v="376"/>
          <ac:grpSpMkLst>
            <pc:docMk/>
            <pc:sldMk cId="3087783029" sldId="267"/>
            <ac:grpSpMk id="21" creationId="{B39B277F-8B21-41EC-88D6-55D4A5112053}"/>
          </ac:grpSpMkLst>
        </pc:grpChg>
        <pc:grpChg chg="add del mod">
          <ac:chgData name="harshitatyagi2408@gmail.com" userId="8fa08197c3c17109" providerId="LiveId" clId="{06DDC74A-26BC-4A2F-8C81-8D45F07D172A}" dt="2021-12-26T07:33:05.179" v="373"/>
          <ac:grpSpMkLst>
            <pc:docMk/>
            <pc:sldMk cId="3087783029" sldId="267"/>
            <ac:grpSpMk id="24" creationId="{5B1A106D-13A3-40B4-9625-76A1A9790C3E}"/>
          </ac:grpSpMkLst>
        </pc:grpChg>
        <pc:grpChg chg="mod">
          <ac:chgData name="harshitatyagi2408@gmail.com" userId="8fa08197c3c17109" providerId="LiveId" clId="{06DDC74A-26BC-4A2F-8C81-8D45F07D172A}" dt="2021-12-26T07:33:04.672" v="371"/>
          <ac:grpSpMkLst>
            <pc:docMk/>
            <pc:sldMk cId="3087783029" sldId="267"/>
            <ac:grpSpMk id="26" creationId="{60FD7DC3-B38E-4D05-B513-5D26FB433407}"/>
          </ac:grpSpMkLst>
        </pc:grpChg>
        <pc:grpChg chg="mod">
          <ac:chgData name="harshitatyagi2408@gmail.com" userId="8fa08197c3c17109" providerId="LiveId" clId="{06DDC74A-26BC-4A2F-8C81-8D45F07D172A}" dt="2021-12-26T07:33:04.017" v="369"/>
          <ac:grpSpMkLst>
            <pc:docMk/>
            <pc:sldMk cId="3087783029" sldId="267"/>
            <ac:grpSpMk id="28" creationId="{B2BFE707-5384-4DAB-9AD5-684C9E50B9FB}"/>
          </ac:grpSpMkLst>
        </pc:grpChg>
        <pc:inkChg chg="add del mod">
          <ac:chgData name="harshitatyagi2408@gmail.com" userId="8fa08197c3c17109" providerId="LiveId" clId="{06DDC74A-26BC-4A2F-8C81-8D45F07D172A}" dt="2021-12-26T07:32:17.087" v="350" actId="9405"/>
          <ac:inkMkLst>
            <pc:docMk/>
            <pc:sldMk cId="3087783029" sldId="267"/>
            <ac:inkMk id="10" creationId="{308B4A2F-90BA-493B-B4FB-6610A57D9838}"/>
          </ac:inkMkLst>
        </pc:inkChg>
        <pc:inkChg chg="add del mod">
          <ac:chgData name="harshitatyagi2408@gmail.com" userId="8fa08197c3c17109" providerId="LiveId" clId="{06DDC74A-26BC-4A2F-8C81-8D45F07D172A}" dt="2021-12-26T07:32:16.656" v="349"/>
          <ac:inkMkLst>
            <pc:docMk/>
            <pc:sldMk cId="3087783029" sldId="267"/>
            <ac:inkMk id="11" creationId="{05228BDE-E516-48FA-A0F7-672D0FEDF9DD}"/>
          </ac:inkMkLst>
        </pc:inkChg>
        <pc:inkChg chg="add del mod">
          <ac:chgData name="harshitatyagi2408@gmail.com" userId="8fa08197c3c17109" providerId="LiveId" clId="{06DDC74A-26BC-4A2F-8C81-8D45F07D172A}" dt="2021-12-26T07:32:16.242" v="347"/>
          <ac:inkMkLst>
            <pc:docMk/>
            <pc:sldMk cId="3087783029" sldId="267"/>
            <ac:inkMk id="13" creationId="{850CDD9B-2782-4142-8EE4-6139082EC496}"/>
          </ac:inkMkLst>
        </pc:inkChg>
        <pc:inkChg chg="add del mod">
          <ac:chgData name="harshitatyagi2408@gmail.com" userId="8fa08197c3c17109" providerId="LiveId" clId="{06DDC74A-26BC-4A2F-8C81-8D45F07D172A}" dt="2021-12-26T07:32:41.420" v="356" actId="9405"/>
          <ac:inkMkLst>
            <pc:docMk/>
            <pc:sldMk cId="3087783029" sldId="267"/>
            <ac:inkMk id="15" creationId="{93EF2EB2-4B15-437C-9F13-E348997F1B5E}"/>
          </ac:inkMkLst>
        </pc:inkChg>
        <pc:inkChg chg="add del mod">
          <ac:chgData name="harshitatyagi2408@gmail.com" userId="8fa08197c3c17109" providerId="LiveId" clId="{06DDC74A-26BC-4A2F-8C81-8D45F07D172A}" dt="2021-12-26T07:32:40.680" v="355"/>
          <ac:inkMkLst>
            <pc:docMk/>
            <pc:sldMk cId="3087783029" sldId="267"/>
            <ac:inkMk id="16" creationId="{0344BB8F-E16B-43F1-8E9B-D0C8A1314C79}"/>
          </ac:inkMkLst>
        </pc:inkChg>
        <pc:inkChg chg="add del mod">
          <ac:chgData name="harshitatyagi2408@gmail.com" userId="8fa08197c3c17109" providerId="LiveId" clId="{06DDC74A-26BC-4A2F-8C81-8D45F07D172A}" dt="2021-12-26T07:33:06.444" v="378" actId="9405"/>
          <ac:inkMkLst>
            <pc:docMk/>
            <pc:sldMk cId="3087783029" sldId="267"/>
            <ac:inkMk id="18" creationId="{FD80EBF0-62D0-41A8-A1BB-4E1491E8A3D0}"/>
          </ac:inkMkLst>
        </pc:inkChg>
        <pc:inkChg chg="add del mod">
          <ac:chgData name="harshitatyagi2408@gmail.com" userId="8fa08197c3c17109" providerId="LiveId" clId="{06DDC74A-26BC-4A2F-8C81-8D45F07D172A}" dt="2021-12-26T07:33:06.123" v="377" actId="9405"/>
          <ac:inkMkLst>
            <pc:docMk/>
            <pc:sldMk cId="3087783029" sldId="267"/>
            <ac:inkMk id="19" creationId="{9EB3AA06-B03C-412A-9DD5-485F28A2A15F}"/>
          </ac:inkMkLst>
        </pc:inkChg>
        <pc:inkChg chg="add del mod">
          <ac:chgData name="harshitatyagi2408@gmail.com" userId="8fa08197c3c17109" providerId="LiveId" clId="{06DDC74A-26BC-4A2F-8C81-8D45F07D172A}" dt="2021-12-26T07:33:05.739" v="376"/>
          <ac:inkMkLst>
            <pc:docMk/>
            <pc:sldMk cId="3087783029" sldId="267"/>
            <ac:inkMk id="20" creationId="{5B004888-529A-447A-9933-BF9BFD3AAF91}"/>
          </ac:inkMkLst>
        </pc:inkChg>
        <pc:inkChg chg="add del mod">
          <ac:chgData name="harshitatyagi2408@gmail.com" userId="8fa08197c3c17109" providerId="LiveId" clId="{06DDC74A-26BC-4A2F-8C81-8D45F07D172A}" dt="2021-12-26T07:33:05.436" v="374" actId="9405"/>
          <ac:inkMkLst>
            <pc:docMk/>
            <pc:sldMk cId="3087783029" sldId="267"/>
            <ac:inkMk id="22" creationId="{A3E1E873-205F-41BE-A527-F7F41ED0A29E}"/>
          </ac:inkMkLst>
        </pc:inkChg>
        <pc:inkChg chg="add del mod">
          <ac:chgData name="harshitatyagi2408@gmail.com" userId="8fa08197c3c17109" providerId="LiveId" clId="{06DDC74A-26BC-4A2F-8C81-8D45F07D172A}" dt="2021-12-26T07:33:05.179" v="373"/>
          <ac:inkMkLst>
            <pc:docMk/>
            <pc:sldMk cId="3087783029" sldId="267"/>
            <ac:inkMk id="23" creationId="{2AC190E7-5112-463F-97BF-2D12DF05409A}"/>
          </ac:inkMkLst>
        </pc:inkChg>
        <pc:inkChg chg="add del mod">
          <ac:chgData name="harshitatyagi2408@gmail.com" userId="8fa08197c3c17109" providerId="LiveId" clId="{06DDC74A-26BC-4A2F-8C81-8D45F07D172A}" dt="2021-12-26T07:33:04.672" v="371"/>
          <ac:inkMkLst>
            <pc:docMk/>
            <pc:sldMk cId="3087783029" sldId="267"/>
            <ac:inkMk id="25" creationId="{FC72FE2C-A2BC-48E9-9589-A57801DFAD04}"/>
          </ac:inkMkLst>
        </pc:inkChg>
        <pc:inkChg chg="add del mod">
          <ac:chgData name="harshitatyagi2408@gmail.com" userId="8fa08197c3c17109" providerId="LiveId" clId="{06DDC74A-26BC-4A2F-8C81-8D45F07D172A}" dt="2021-12-26T07:33:04.017" v="369"/>
          <ac:inkMkLst>
            <pc:docMk/>
            <pc:sldMk cId="3087783029" sldId="267"/>
            <ac:inkMk id="27" creationId="{E9BCD6CE-3655-4459-A2AA-DC8268E406A5}"/>
          </ac:inkMkLst>
        </pc:inkChg>
        <pc:inkChg chg="add del">
          <ac:chgData name="harshitatyagi2408@gmail.com" userId="8fa08197c3c17109" providerId="LiveId" clId="{06DDC74A-26BC-4A2F-8C81-8D45F07D172A}" dt="2021-12-26T07:33:29.945" v="388"/>
          <ac:inkMkLst>
            <pc:docMk/>
            <pc:sldMk cId="3087783029" sldId="267"/>
            <ac:inkMk id="29" creationId="{35CD1F96-9D07-447B-9BA1-638D61C7559B}"/>
          </ac:inkMkLst>
        </pc:inkChg>
        <pc:inkChg chg="add del">
          <ac:chgData name="harshitatyagi2408@gmail.com" userId="8fa08197c3c17109" providerId="LiveId" clId="{06DDC74A-26BC-4A2F-8C81-8D45F07D172A}" dt="2021-12-26T07:38:46.830" v="434"/>
          <ac:inkMkLst>
            <pc:docMk/>
            <pc:sldMk cId="3087783029" sldId="267"/>
            <ac:inkMk id="30" creationId="{DF69F7F1-963D-49F8-B14C-C2EFC8EF7300}"/>
          </ac:inkMkLst>
        </pc:inkChg>
        <pc:inkChg chg="add del">
          <ac:chgData name="harshitatyagi2408@gmail.com" userId="8fa08197c3c17109" providerId="LiveId" clId="{06DDC74A-26BC-4A2F-8C81-8D45F07D172A}" dt="2021-12-26T07:38:43.402" v="431"/>
          <ac:inkMkLst>
            <pc:docMk/>
            <pc:sldMk cId="3087783029" sldId="267"/>
            <ac:inkMk id="31" creationId="{873913EA-A804-46F3-B56D-316C2B527EC6}"/>
          </ac:inkMkLst>
        </pc:inkChg>
        <pc:inkChg chg="add del">
          <ac:chgData name="harshitatyagi2408@gmail.com" userId="8fa08197c3c17109" providerId="LiveId" clId="{06DDC74A-26BC-4A2F-8C81-8D45F07D172A}" dt="2021-12-26T07:38:44.169" v="433"/>
          <ac:inkMkLst>
            <pc:docMk/>
            <pc:sldMk cId="3087783029" sldId="267"/>
            <ac:inkMk id="32" creationId="{421FDD56-A34B-461E-A7C1-C0F5B75051F6}"/>
          </ac:inkMkLst>
        </pc:inkChg>
        <pc:inkChg chg="add del">
          <ac:chgData name="harshitatyagi2408@gmail.com" userId="8fa08197c3c17109" providerId="LiveId" clId="{06DDC74A-26BC-4A2F-8C81-8D45F07D172A}" dt="2021-12-26T07:38:44.169" v="432"/>
          <ac:inkMkLst>
            <pc:docMk/>
            <pc:sldMk cId="3087783029" sldId="267"/>
            <ac:inkMk id="33" creationId="{6127792B-9FC7-4C0A-A919-A331BF9FE575}"/>
          </ac:inkMkLst>
        </pc:inkChg>
        <pc:inkChg chg="add del">
          <ac:chgData name="harshitatyagi2408@gmail.com" userId="8fa08197c3c17109" providerId="LiveId" clId="{06DDC74A-26BC-4A2F-8C81-8D45F07D172A}" dt="2021-12-26T07:38:42.534" v="428"/>
          <ac:inkMkLst>
            <pc:docMk/>
            <pc:sldMk cId="3087783029" sldId="267"/>
            <ac:inkMk id="34" creationId="{51E398B8-D2AC-4931-8A80-1E3A50B588B2}"/>
          </ac:inkMkLst>
        </pc:inkChg>
        <pc:inkChg chg="add del">
          <ac:chgData name="harshitatyagi2408@gmail.com" userId="8fa08197c3c17109" providerId="LiveId" clId="{06DDC74A-26BC-4A2F-8C81-8D45F07D172A}" dt="2021-12-26T07:38:43.402" v="430"/>
          <ac:inkMkLst>
            <pc:docMk/>
            <pc:sldMk cId="3087783029" sldId="267"/>
            <ac:inkMk id="35" creationId="{46516B56-BCF9-4FDF-A589-C45D21DF3EEA}"/>
          </ac:inkMkLst>
        </pc:inkChg>
        <pc:inkChg chg="add del mod">
          <ac:chgData name="harshitatyagi2408@gmail.com" userId="8fa08197c3c17109" providerId="LiveId" clId="{06DDC74A-26BC-4A2F-8C81-8D45F07D172A}" dt="2021-12-26T07:38:42.534" v="429"/>
          <ac:inkMkLst>
            <pc:docMk/>
            <pc:sldMk cId="3087783029" sldId="267"/>
            <ac:inkMk id="36" creationId="{41BF6A20-16E8-47FA-A124-282A9B198330}"/>
          </ac:inkMkLst>
        </pc:inkChg>
      </pc:sldChg>
      <pc:sldChg chg="addSp modSp new mod">
        <pc:chgData name="harshitatyagi2408@gmail.com" userId="8fa08197c3c17109" providerId="LiveId" clId="{06DDC74A-26BC-4A2F-8C81-8D45F07D172A}" dt="2021-12-26T07:51:51.081" v="688" actId="1076"/>
        <pc:sldMkLst>
          <pc:docMk/>
          <pc:sldMk cId="1967501150" sldId="268"/>
        </pc:sldMkLst>
        <pc:spChg chg="add mod">
          <ac:chgData name="harshitatyagi2408@gmail.com" userId="8fa08197c3c17109" providerId="LiveId" clId="{06DDC74A-26BC-4A2F-8C81-8D45F07D172A}" dt="2021-12-26T07:51:51.081" v="688" actId="1076"/>
          <ac:spMkLst>
            <pc:docMk/>
            <pc:sldMk cId="1967501150" sldId="268"/>
            <ac:spMk id="2" creationId="{DE83CF3B-671B-46B3-BF6C-FB07767F32AC}"/>
          </ac:spMkLst>
        </pc:spChg>
        <pc:picChg chg="add mod">
          <ac:chgData name="harshitatyagi2408@gmail.com" userId="8fa08197c3c17109" providerId="LiveId" clId="{06DDC74A-26BC-4A2F-8C81-8D45F07D172A}" dt="2021-12-26T07:45:41.729" v="673" actId="14100"/>
          <ac:picMkLst>
            <pc:docMk/>
            <pc:sldMk cId="1967501150" sldId="268"/>
            <ac:picMk id="3074" creationId="{1492A143-38D7-4997-977C-1AD03818C744}"/>
          </ac:picMkLst>
        </pc:picChg>
      </pc:sldChg>
      <pc:sldChg chg="modSp new mod">
        <pc:chgData name="harshitatyagi2408@gmail.com" userId="8fa08197c3c17109" providerId="LiveId" clId="{06DDC74A-26BC-4A2F-8C81-8D45F07D172A}" dt="2021-12-26T07:53:47.681" v="707" actId="207"/>
        <pc:sldMkLst>
          <pc:docMk/>
          <pc:sldMk cId="3927998376" sldId="269"/>
        </pc:sldMkLst>
        <pc:spChg chg="mod">
          <ac:chgData name="harshitatyagi2408@gmail.com" userId="8fa08197c3c17109" providerId="LiveId" clId="{06DDC74A-26BC-4A2F-8C81-8D45F07D172A}" dt="2021-12-26T07:52:18.439" v="694" actId="20577"/>
          <ac:spMkLst>
            <pc:docMk/>
            <pc:sldMk cId="3927998376" sldId="269"/>
            <ac:spMk id="2" creationId="{E8EEC517-4FC8-441F-836F-EC68C8B7C743}"/>
          </ac:spMkLst>
        </pc:spChg>
        <pc:spChg chg="mod">
          <ac:chgData name="harshitatyagi2408@gmail.com" userId="8fa08197c3c17109" providerId="LiveId" clId="{06DDC74A-26BC-4A2F-8C81-8D45F07D172A}" dt="2021-12-26T07:53:47.681" v="707" actId="207"/>
          <ac:spMkLst>
            <pc:docMk/>
            <pc:sldMk cId="3927998376" sldId="269"/>
            <ac:spMk id="3" creationId="{54679B3F-F676-4FB2-BCEA-9D38D316883B}"/>
          </ac:spMkLst>
        </pc:spChg>
      </pc:sldChg>
      <pc:sldChg chg="addSp delSp modSp new mod modAnim">
        <pc:chgData name="harshitatyagi2408@gmail.com" userId="8fa08197c3c17109" providerId="LiveId" clId="{06DDC74A-26BC-4A2F-8C81-8D45F07D172A}" dt="2021-12-26T08:02:51.472" v="1136" actId="207"/>
        <pc:sldMkLst>
          <pc:docMk/>
          <pc:sldMk cId="3622968814" sldId="270"/>
        </pc:sldMkLst>
        <pc:spChg chg="mod">
          <ac:chgData name="harshitatyagi2408@gmail.com" userId="8fa08197c3c17109" providerId="LiveId" clId="{06DDC74A-26BC-4A2F-8C81-8D45F07D172A}" dt="2021-12-26T07:54:47.485" v="711" actId="2711"/>
          <ac:spMkLst>
            <pc:docMk/>
            <pc:sldMk cId="3622968814" sldId="270"/>
            <ac:spMk id="2" creationId="{813B84C1-A5A9-4DF7-97F3-08ADB376E7EA}"/>
          </ac:spMkLst>
        </pc:spChg>
        <pc:spChg chg="del">
          <ac:chgData name="harshitatyagi2408@gmail.com" userId="8fa08197c3c17109" providerId="LiveId" clId="{06DDC74A-26BC-4A2F-8C81-8D45F07D172A}" dt="2021-12-26T07:55:14.505" v="712"/>
          <ac:spMkLst>
            <pc:docMk/>
            <pc:sldMk cId="3622968814" sldId="270"/>
            <ac:spMk id="3" creationId="{B55FB1FC-FE4C-4498-8B3A-C6862220DEAE}"/>
          </ac:spMkLst>
        </pc:spChg>
        <pc:spChg chg="add mod">
          <ac:chgData name="harshitatyagi2408@gmail.com" userId="8fa08197c3c17109" providerId="LiveId" clId="{06DDC74A-26BC-4A2F-8C81-8D45F07D172A}" dt="2021-12-26T08:02:51.472" v="1136" actId="207"/>
          <ac:spMkLst>
            <pc:docMk/>
            <pc:sldMk cId="3622968814" sldId="270"/>
            <ac:spMk id="4" creationId="{DBD63FAD-8532-4195-9A6C-389E5685B0E3}"/>
          </ac:spMkLst>
        </pc:spChg>
        <pc:spChg chg="add del mod">
          <ac:chgData name="harshitatyagi2408@gmail.com" userId="8fa08197c3c17109" providerId="LiveId" clId="{06DDC74A-26BC-4A2F-8C81-8D45F07D172A}" dt="2021-12-26T08:02:09.527" v="1131"/>
          <ac:spMkLst>
            <pc:docMk/>
            <pc:sldMk cId="3622968814" sldId="270"/>
            <ac:spMk id="5" creationId="{BBC544F1-F017-4976-9828-46365FEF2433}"/>
          </ac:spMkLst>
        </pc:spChg>
        <pc:spChg chg="add del">
          <ac:chgData name="harshitatyagi2408@gmail.com" userId="8fa08197c3c17109" providerId="LiveId" clId="{06DDC74A-26BC-4A2F-8C81-8D45F07D172A}" dt="2021-12-26T07:56:53.620" v="739"/>
          <ac:spMkLst>
            <pc:docMk/>
            <pc:sldMk cId="3622968814" sldId="270"/>
            <ac:spMk id="6" creationId="{4A0EF831-84C1-4D33-BD51-D84F9CBCF00A}"/>
          </ac:spMkLst>
        </pc:spChg>
        <pc:spChg chg="add del">
          <ac:chgData name="harshitatyagi2408@gmail.com" userId="8fa08197c3c17109" providerId="LiveId" clId="{06DDC74A-26BC-4A2F-8C81-8D45F07D172A}" dt="2021-12-26T07:57:01.152" v="741"/>
          <ac:spMkLst>
            <pc:docMk/>
            <pc:sldMk cId="3622968814" sldId="270"/>
            <ac:spMk id="7" creationId="{CB1411A4-7B4D-42C4-A0D8-05E97889DA77}"/>
          </ac:spMkLst>
        </pc:spChg>
      </pc:sldChg>
      <pc:sldChg chg="addSp modSp new mod">
        <pc:chgData name="harshitatyagi2408@gmail.com" userId="8fa08197c3c17109" providerId="LiveId" clId="{06DDC74A-26BC-4A2F-8C81-8D45F07D172A}" dt="2021-12-26T08:11:08.949" v="1156" actId="1076"/>
        <pc:sldMkLst>
          <pc:docMk/>
          <pc:sldMk cId="1675987311" sldId="271"/>
        </pc:sldMkLst>
        <pc:picChg chg="add mod modCrop">
          <ac:chgData name="harshitatyagi2408@gmail.com" userId="8fa08197c3c17109" providerId="LiveId" clId="{06DDC74A-26BC-4A2F-8C81-8D45F07D172A}" dt="2021-12-26T08:11:08.949" v="1156" actId="1076"/>
          <ac:picMkLst>
            <pc:docMk/>
            <pc:sldMk cId="1675987311" sldId="271"/>
            <ac:picMk id="3" creationId="{476B44FA-648D-49E5-B9B8-AA269C55A4A2}"/>
          </ac:picMkLst>
        </pc:picChg>
      </pc:sldChg>
      <pc:sldChg chg="addSp modSp new">
        <pc:chgData name="harshitatyagi2408@gmail.com" userId="8fa08197c3c17109" providerId="LiveId" clId="{06DDC74A-26BC-4A2F-8C81-8D45F07D172A}" dt="2021-12-26T08:11:53.198" v="1163" actId="14100"/>
        <pc:sldMkLst>
          <pc:docMk/>
          <pc:sldMk cId="2653727758" sldId="272"/>
        </pc:sldMkLst>
        <pc:picChg chg="add mod">
          <ac:chgData name="harshitatyagi2408@gmail.com" userId="8fa08197c3c17109" providerId="LiveId" clId="{06DDC74A-26BC-4A2F-8C81-8D45F07D172A}" dt="2021-12-26T08:11:53.198" v="1163" actId="14100"/>
          <ac:picMkLst>
            <pc:docMk/>
            <pc:sldMk cId="2653727758" sldId="272"/>
            <ac:picMk id="5122" creationId="{E13741C2-BA74-4AA7-916F-588CA4386814}"/>
          </ac:picMkLst>
        </pc:picChg>
      </pc:sldChg>
      <pc:sldChg chg="addSp delSp modSp new mod">
        <pc:chgData name="harshitatyagi2408@gmail.com" userId="8fa08197c3c17109" providerId="LiveId" clId="{06DDC74A-26BC-4A2F-8C81-8D45F07D172A}" dt="2021-12-26T08:14:42.942" v="1181" actId="12100"/>
        <pc:sldMkLst>
          <pc:docMk/>
          <pc:sldMk cId="2923613917" sldId="273"/>
        </pc:sldMkLst>
        <pc:spChg chg="add del mod">
          <ac:chgData name="harshitatyagi2408@gmail.com" userId="8fa08197c3c17109" providerId="LiveId" clId="{06DDC74A-26BC-4A2F-8C81-8D45F07D172A}" dt="2021-12-26T08:14:36.579" v="1180" actId="12084"/>
          <ac:spMkLst>
            <pc:docMk/>
            <pc:sldMk cId="2923613917" sldId="273"/>
            <ac:spMk id="2" creationId="{AB3007A9-32DF-4470-870C-5C31E2B04B05}"/>
          </ac:spMkLst>
        </pc:spChg>
        <pc:graphicFrameChg chg="add mod">
          <ac:chgData name="harshitatyagi2408@gmail.com" userId="8fa08197c3c17109" providerId="LiveId" clId="{06DDC74A-26BC-4A2F-8C81-8D45F07D172A}" dt="2021-12-26T08:14:42.942" v="1181" actId="12100"/>
          <ac:graphicFrameMkLst>
            <pc:docMk/>
            <pc:sldMk cId="2923613917" sldId="273"/>
            <ac:graphicFrameMk id="3" creationId="{B2109545-4BFD-456E-9825-C0F9870F93A5}"/>
          </ac:graphicFrameMkLst>
        </pc:graphicFrameChg>
      </pc:sldChg>
      <pc:sldChg chg="addSp delSp modSp new mod">
        <pc:chgData name="harshitatyagi2408@gmail.com" userId="8fa08197c3c17109" providerId="LiveId" clId="{06DDC74A-26BC-4A2F-8C81-8D45F07D172A}" dt="2021-12-26T08:18:10.005" v="1200" actId="14100"/>
        <pc:sldMkLst>
          <pc:docMk/>
          <pc:sldMk cId="576303149" sldId="274"/>
        </pc:sldMkLst>
        <pc:spChg chg="mod">
          <ac:chgData name="harshitatyagi2408@gmail.com" userId="8fa08197c3c17109" providerId="LiveId" clId="{06DDC74A-26BC-4A2F-8C81-8D45F07D172A}" dt="2021-12-26T08:15:31.793" v="1186" actId="255"/>
          <ac:spMkLst>
            <pc:docMk/>
            <pc:sldMk cId="576303149" sldId="274"/>
            <ac:spMk id="2" creationId="{BB3AEEE1-7456-4776-9C45-71E5161CEA26}"/>
          </ac:spMkLst>
        </pc:spChg>
        <pc:spChg chg="del">
          <ac:chgData name="harshitatyagi2408@gmail.com" userId="8fa08197c3c17109" providerId="LiveId" clId="{06DDC74A-26BC-4A2F-8C81-8D45F07D172A}" dt="2021-12-26T08:16:11.548" v="1187"/>
          <ac:spMkLst>
            <pc:docMk/>
            <pc:sldMk cId="576303149" sldId="274"/>
            <ac:spMk id="3" creationId="{B4198391-D9D8-4BBE-8E96-DDD6D475A264}"/>
          </ac:spMkLst>
        </pc:spChg>
        <pc:spChg chg="add del mod">
          <ac:chgData name="harshitatyagi2408@gmail.com" userId="8fa08197c3c17109" providerId="LiveId" clId="{06DDC74A-26BC-4A2F-8C81-8D45F07D172A}" dt="2021-12-26T08:17:10.017" v="1190"/>
          <ac:spMkLst>
            <pc:docMk/>
            <pc:sldMk cId="576303149" sldId="274"/>
            <ac:spMk id="7" creationId="{CA0E05D8-DA08-4EC4-AAF0-E324050F7BFD}"/>
          </ac:spMkLst>
        </pc:spChg>
        <pc:picChg chg="add del mod modCrop">
          <ac:chgData name="harshitatyagi2408@gmail.com" userId="8fa08197c3c17109" providerId="LiveId" clId="{06DDC74A-26BC-4A2F-8C81-8D45F07D172A}" dt="2021-12-26T08:16:25.329" v="1189" actId="478"/>
          <ac:picMkLst>
            <pc:docMk/>
            <pc:sldMk cId="576303149" sldId="274"/>
            <ac:picMk id="5" creationId="{1B618455-BB16-4503-88B2-65E6A6B4CE4D}"/>
          </ac:picMkLst>
        </pc:picChg>
        <pc:picChg chg="add mod modCrop">
          <ac:chgData name="harshitatyagi2408@gmail.com" userId="8fa08197c3c17109" providerId="LiveId" clId="{06DDC74A-26BC-4A2F-8C81-8D45F07D172A}" dt="2021-12-26T08:18:10.005" v="1200" actId="14100"/>
          <ac:picMkLst>
            <pc:docMk/>
            <pc:sldMk cId="576303149" sldId="274"/>
            <ac:picMk id="9" creationId="{A23AD5A8-CBC6-42EB-B4CC-B46696BC118D}"/>
          </ac:picMkLst>
        </pc:picChg>
      </pc:sldChg>
      <pc:sldChg chg="addSp modSp new mod">
        <pc:chgData name="harshitatyagi2408@gmail.com" userId="8fa08197c3c17109" providerId="LiveId" clId="{06DDC74A-26BC-4A2F-8C81-8D45F07D172A}" dt="2021-12-26T08:19:44.509" v="1218" actId="255"/>
        <pc:sldMkLst>
          <pc:docMk/>
          <pc:sldMk cId="4157217811" sldId="275"/>
        </pc:sldMkLst>
        <pc:spChg chg="add mod">
          <ac:chgData name="harshitatyagi2408@gmail.com" userId="8fa08197c3c17109" providerId="LiveId" clId="{06DDC74A-26BC-4A2F-8C81-8D45F07D172A}" dt="2021-12-26T08:19:44.509" v="1218" actId="255"/>
          <ac:spMkLst>
            <pc:docMk/>
            <pc:sldMk cId="4157217811" sldId="275"/>
            <ac:spMk id="2" creationId="{C6CDABB2-F09E-4C92-A194-D6518A88FF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C9D33-58B1-4841-A4E2-F8C876DE94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C201D80-42DB-4677-872C-D6A779B2771F}">
      <dgm:prSet/>
      <dgm:spPr>
        <a:solidFill>
          <a:schemeClr val="accent2">
            <a:lumMod val="50000"/>
          </a:schemeClr>
        </a:solidFill>
      </dgm:spPr>
      <dgm:t>
        <a:bodyPr/>
        <a:lstStyle/>
        <a:p>
          <a:r>
            <a:rPr lang="en-US" b="1" i="0" baseline="0" dirty="0">
              <a:latin typeface="helvetica" panose="020B0604020202020204" pitchFamily="34" charset="0"/>
              <a:cs typeface="helvetica" panose="020B0604020202020204" pitchFamily="34" charset="0"/>
            </a:rPr>
            <a:t>Keller’s theory, which is based on Newton’s second law and the calculus of variations, provides an optimum strategy for running one-lap and half-lap races. Keller wrote the equation of motion as:</a:t>
          </a:r>
          <a:endParaRPr lang="en-IN" b="1" i="0" dirty="0">
            <a:latin typeface="helvetica" panose="020B0604020202020204" pitchFamily="34" charset="0"/>
            <a:cs typeface="helvetica" panose="020B0604020202020204" pitchFamily="34" charset="0"/>
          </a:endParaRPr>
        </a:p>
      </dgm:t>
    </dgm:pt>
    <dgm:pt modelId="{281E3F7E-72A0-4599-A64B-547FB238988A}" type="parTrans" cxnId="{FCE20B15-6BFC-49F3-BEE7-22172E10A8B3}">
      <dgm:prSet/>
      <dgm:spPr/>
      <dgm:t>
        <a:bodyPr/>
        <a:lstStyle/>
        <a:p>
          <a:endParaRPr lang="en-IN"/>
        </a:p>
      </dgm:t>
    </dgm:pt>
    <dgm:pt modelId="{307E4D1D-1719-4D4F-89FB-E09C451E5BF1}" type="sibTrans" cxnId="{FCE20B15-6BFC-49F3-BEE7-22172E10A8B3}">
      <dgm:prSet/>
      <dgm:spPr/>
      <dgm:t>
        <a:bodyPr/>
        <a:lstStyle/>
        <a:p>
          <a:endParaRPr lang="en-IN"/>
        </a:p>
      </dgm:t>
    </dgm:pt>
    <dgm:pt modelId="{1FB73C51-F00D-481C-8C15-BF7CE4136C0F}">
      <dgm:prSet/>
      <dgm:spPr>
        <a:solidFill>
          <a:schemeClr val="accent4">
            <a:lumMod val="75000"/>
          </a:schemeClr>
        </a:solidFill>
      </dgm:spPr>
      <dgm:t>
        <a:bodyPr/>
        <a:lstStyle/>
        <a:p>
          <a:r>
            <a:rPr lang="en-US" b="0" i="0" baseline="0">
              <a:latin typeface="helvetica" panose="020B0604020202020204" pitchFamily="34" charset="0"/>
              <a:cs typeface="helvetica" panose="020B0604020202020204" pitchFamily="34" charset="0"/>
            </a:rPr>
            <a:t>Dυ/dt+ υτ=f(t),</a:t>
          </a:r>
          <a:endParaRPr lang="en-IN" i="0">
            <a:latin typeface="helvetica" panose="020B0604020202020204" pitchFamily="34" charset="0"/>
            <a:cs typeface="helvetica" panose="020B0604020202020204" pitchFamily="34" charset="0"/>
          </a:endParaRPr>
        </a:p>
      </dgm:t>
    </dgm:pt>
    <dgm:pt modelId="{7F268F98-9A7A-48B7-84F6-F9E5FD83198F}" type="parTrans" cxnId="{BB15E2AD-4761-48B7-9B8C-72C76B079F44}">
      <dgm:prSet/>
      <dgm:spPr/>
      <dgm:t>
        <a:bodyPr/>
        <a:lstStyle/>
        <a:p>
          <a:endParaRPr lang="en-IN"/>
        </a:p>
      </dgm:t>
    </dgm:pt>
    <dgm:pt modelId="{AEBA73C7-604C-488C-8FEA-33B770ECF600}" type="sibTrans" cxnId="{BB15E2AD-4761-48B7-9B8C-72C76B079F44}">
      <dgm:prSet/>
      <dgm:spPr/>
      <dgm:t>
        <a:bodyPr/>
        <a:lstStyle/>
        <a:p>
          <a:endParaRPr lang="en-IN"/>
        </a:p>
      </dgm:t>
    </dgm:pt>
    <dgm:pt modelId="{B5084099-CF0E-49B0-A5D2-28CF90819471}">
      <dgm:prSet/>
      <dgm:spPr/>
      <dgm:t>
        <a:bodyPr/>
        <a:lstStyle/>
        <a:p>
          <a:r>
            <a:rPr lang="en-US" b="0" i="0" baseline="0" dirty="0"/>
            <a:t>where υ is runner’s speed as a function of time t, τ is a constant characterizing the resistance to running, assumed to be proportional to </a:t>
          </a:r>
          <a:r>
            <a:rPr lang="en-US" b="0" i="0" baseline="0" dirty="0">
              <a:latin typeface="helvetica" panose="020B0604020202020204" pitchFamily="34" charset="0"/>
              <a:cs typeface="helvetica" panose="020B0604020202020204" pitchFamily="34" charset="0"/>
            </a:rPr>
            <a:t>running</a:t>
          </a:r>
          <a:r>
            <a:rPr lang="en-US" b="0" i="0" baseline="0" dirty="0"/>
            <a:t> speed, and f(t)≤F is the propulsive force per unit mass.</a:t>
          </a:r>
          <a:endParaRPr lang="en-IN" i="0" dirty="0"/>
        </a:p>
      </dgm:t>
    </dgm:pt>
    <dgm:pt modelId="{FA2797F9-F3BB-4527-9407-AAD5228F5BEF}" type="parTrans" cxnId="{E7ECCBF3-198A-455B-9D8A-434DBB0FC7D7}">
      <dgm:prSet/>
      <dgm:spPr/>
      <dgm:t>
        <a:bodyPr/>
        <a:lstStyle/>
        <a:p>
          <a:endParaRPr lang="en-IN"/>
        </a:p>
      </dgm:t>
    </dgm:pt>
    <dgm:pt modelId="{EDF939E2-CDCA-4FD7-924D-057055F9A4F4}" type="sibTrans" cxnId="{E7ECCBF3-198A-455B-9D8A-434DBB0FC7D7}">
      <dgm:prSet/>
      <dgm:spPr/>
      <dgm:t>
        <a:bodyPr/>
        <a:lstStyle/>
        <a:p>
          <a:endParaRPr lang="en-IN"/>
        </a:p>
      </dgm:t>
    </dgm:pt>
    <dgm:pt modelId="{A5803B72-59AC-4A6E-AD75-1C6760344C2A}">
      <dgm:prSet/>
      <dgm:spPr>
        <a:solidFill>
          <a:schemeClr val="accent2"/>
        </a:solidFill>
      </dgm:spPr>
      <dgm:t>
        <a:bodyPr/>
        <a:lstStyle/>
        <a:p>
          <a:r>
            <a:rPr lang="en-US" b="0" i="0" baseline="0" dirty="0">
              <a:latin typeface="helvetica" panose="020B0604020202020204" pitchFamily="34" charset="0"/>
              <a:cs typeface="helvetica" panose="020B0604020202020204" pitchFamily="34" charset="0"/>
            </a:rPr>
            <a:t>Empirical knowledge of human exercise physiology is expressed in the assumed relation between propulsive force and energy supply,</a:t>
          </a:r>
          <a:endParaRPr lang="en-IN" i="0" dirty="0">
            <a:latin typeface="helvetica" panose="020B0604020202020204" pitchFamily="34" charset="0"/>
            <a:cs typeface="helvetica" panose="020B0604020202020204" pitchFamily="34" charset="0"/>
          </a:endParaRPr>
        </a:p>
      </dgm:t>
    </dgm:pt>
    <dgm:pt modelId="{9964227D-7144-4967-BB0E-631F92356F1A}" type="parTrans" cxnId="{83AD23F7-406F-4CF6-B3D4-FBE8DEA7B329}">
      <dgm:prSet/>
      <dgm:spPr/>
      <dgm:t>
        <a:bodyPr/>
        <a:lstStyle/>
        <a:p>
          <a:endParaRPr lang="en-IN"/>
        </a:p>
      </dgm:t>
    </dgm:pt>
    <dgm:pt modelId="{580E193E-F947-472A-8985-8C8C6C5D685D}" type="sibTrans" cxnId="{83AD23F7-406F-4CF6-B3D4-FBE8DEA7B329}">
      <dgm:prSet/>
      <dgm:spPr/>
      <dgm:t>
        <a:bodyPr/>
        <a:lstStyle/>
        <a:p>
          <a:endParaRPr lang="en-IN"/>
        </a:p>
      </dgm:t>
    </dgm:pt>
    <dgm:pt modelId="{A53A9ECD-0D72-424F-A23D-FB55D69E5942}">
      <dgm:prSet/>
      <dgm:spPr>
        <a:solidFill>
          <a:schemeClr val="accent3"/>
        </a:solidFill>
      </dgm:spPr>
      <dgm:t>
        <a:bodyPr/>
        <a:lstStyle/>
        <a:p>
          <a:r>
            <a:rPr lang="en-US" b="0" i="0" baseline="0">
              <a:latin typeface="helvetica" panose="020B0604020202020204" pitchFamily="34" charset="0"/>
              <a:cs typeface="helvetica" panose="020B0604020202020204" pitchFamily="34" charset="0"/>
            </a:rPr>
            <a:t>De/dt=σ−fυ,</a:t>
          </a:r>
          <a:endParaRPr lang="en-IN" i="0">
            <a:latin typeface="helvetica" panose="020B0604020202020204" pitchFamily="34" charset="0"/>
            <a:cs typeface="helvetica" panose="020B0604020202020204" pitchFamily="34" charset="0"/>
          </a:endParaRPr>
        </a:p>
      </dgm:t>
    </dgm:pt>
    <dgm:pt modelId="{B06F7905-E398-4F87-9BFC-BBBFAAA8F617}" type="parTrans" cxnId="{5A2BD999-0B59-48F1-8409-866EB10D8C40}">
      <dgm:prSet/>
      <dgm:spPr/>
      <dgm:t>
        <a:bodyPr/>
        <a:lstStyle/>
        <a:p>
          <a:endParaRPr lang="en-IN"/>
        </a:p>
      </dgm:t>
    </dgm:pt>
    <dgm:pt modelId="{B807B731-4FFD-45D4-A93F-DB65196B3FB1}" type="sibTrans" cxnId="{5A2BD999-0B59-48F1-8409-866EB10D8C40}">
      <dgm:prSet/>
      <dgm:spPr/>
      <dgm:t>
        <a:bodyPr/>
        <a:lstStyle/>
        <a:p>
          <a:endParaRPr lang="en-IN"/>
        </a:p>
      </dgm:t>
    </dgm:pt>
    <dgm:pt modelId="{EA0D924E-B6D2-4E6A-810C-2D3E4EE9DC0E}">
      <dgm:prSet/>
      <dgm:spPr>
        <a:solidFill>
          <a:srgbClr val="FFC000"/>
        </a:solidFill>
      </dgm:spPr>
      <dgm:t>
        <a:bodyPr/>
        <a:lstStyle/>
        <a:p>
          <a:r>
            <a:rPr lang="en-US" b="0" i="0" baseline="0" dirty="0">
              <a:solidFill>
                <a:schemeClr val="bg1"/>
              </a:solidFill>
              <a:latin typeface="helvetica" panose="020B0604020202020204" pitchFamily="34" charset="0"/>
              <a:cs typeface="helvetica" panose="020B0604020202020204" pitchFamily="34" charset="0"/>
            </a:rPr>
            <a:t>where E represents the runner’s energy supply, which has a finite initial value E0, and is replenished at a constant rate σ. In spite of this replenishment, the energy supply reaches zero at the end of the race. τ, σ, E0 and F are found by comparing the optimal race times. The use of calculus in sports does not end here, next let’s take a look at how it can be applied in baseball</a:t>
          </a:r>
          <a:r>
            <a:rPr lang="en-US" b="0" i="0" baseline="0" dirty="0">
              <a:latin typeface="helvetica" panose="020B0604020202020204" pitchFamily="34" charset="0"/>
              <a:cs typeface="helvetica" panose="020B0604020202020204" pitchFamily="34" charset="0"/>
            </a:rPr>
            <a:t>.</a:t>
          </a:r>
          <a:endParaRPr lang="en-IN" i="0" dirty="0">
            <a:latin typeface="helvetica" panose="020B0604020202020204" pitchFamily="34" charset="0"/>
            <a:cs typeface="helvetica" panose="020B0604020202020204" pitchFamily="34" charset="0"/>
          </a:endParaRPr>
        </a:p>
      </dgm:t>
    </dgm:pt>
    <dgm:pt modelId="{A0164B8B-AA8D-4A6B-9F0A-1ADC97AFBC22}" type="parTrans" cxnId="{43AFAF1A-B109-4FA8-A232-BA45FA6ED3CE}">
      <dgm:prSet/>
      <dgm:spPr/>
      <dgm:t>
        <a:bodyPr/>
        <a:lstStyle/>
        <a:p>
          <a:endParaRPr lang="en-IN"/>
        </a:p>
      </dgm:t>
    </dgm:pt>
    <dgm:pt modelId="{E6445EF7-0287-4957-90E0-6A026DD3290F}" type="sibTrans" cxnId="{43AFAF1A-B109-4FA8-A232-BA45FA6ED3CE}">
      <dgm:prSet/>
      <dgm:spPr/>
      <dgm:t>
        <a:bodyPr/>
        <a:lstStyle/>
        <a:p>
          <a:endParaRPr lang="en-IN"/>
        </a:p>
      </dgm:t>
    </dgm:pt>
    <dgm:pt modelId="{36884398-6525-429F-B956-D45550091298}" type="pres">
      <dgm:prSet presAssocID="{122C9D33-58B1-4841-A4E2-F8C876DE94FB}" presName="linear" presStyleCnt="0">
        <dgm:presLayoutVars>
          <dgm:animLvl val="lvl"/>
          <dgm:resizeHandles val="exact"/>
        </dgm:presLayoutVars>
      </dgm:prSet>
      <dgm:spPr/>
    </dgm:pt>
    <dgm:pt modelId="{5852ABA9-598F-407E-80A1-132B018A0BC5}" type="pres">
      <dgm:prSet presAssocID="{2C201D80-42DB-4677-872C-D6A779B2771F}" presName="parentText" presStyleLbl="node1" presStyleIdx="0" presStyleCnt="6" custLinFactNeighborX="872" custLinFactNeighborY="-77818">
        <dgm:presLayoutVars>
          <dgm:chMax val="0"/>
          <dgm:bulletEnabled val="1"/>
        </dgm:presLayoutVars>
      </dgm:prSet>
      <dgm:spPr/>
    </dgm:pt>
    <dgm:pt modelId="{294EBB6F-15FA-4397-B01E-654D566C3B02}" type="pres">
      <dgm:prSet presAssocID="{307E4D1D-1719-4D4F-89FB-E09C451E5BF1}" presName="spacer" presStyleCnt="0"/>
      <dgm:spPr/>
    </dgm:pt>
    <dgm:pt modelId="{A0831085-C2A6-4CC4-BBA9-0E84B3E1104F}" type="pres">
      <dgm:prSet presAssocID="{1FB73C51-F00D-481C-8C15-BF7CE4136C0F}" presName="parentText" presStyleLbl="node1" presStyleIdx="1" presStyleCnt="6">
        <dgm:presLayoutVars>
          <dgm:chMax val="0"/>
          <dgm:bulletEnabled val="1"/>
        </dgm:presLayoutVars>
      </dgm:prSet>
      <dgm:spPr/>
    </dgm:pt>
    <dgm:pt modelId="{A96C334E-1759-4C76-9D3A-F67F020A8737}" type="pres">
      <dgm:prSet presAssocID="{AEBA73C7-604C-488C-8FEA-33B770ECF600}" presName="spacer" presStyleCnt="0"/>
      <dgm:spPr/>
    </dgm:pt>
    <dgm:pt modelId="{6C58A1F5-4176-4838-9B13-93CC7011E4B5}" type="pres">
      <dgm:prSet presAssocID="{B5084099-CF0E-49B0-A5D2-28CF90819471}" presName="parentText" presStyleLbl="node1" presStyleIdx="2" presStyleCnt="6">
        <dgm:presLayoutVars>
          <dgm:chMax val="0"/>
          <dgm:bulletEnabled val="1"/>
        </dgm:presLayoutVars>
      </dgm:prSet>
      <dgm:spPr/>
    </dgm:pt>
    <dgm:pt modelId="{ACF562ED-3DA1-4DEA-A85E-97F8E7D200A3}" type="pres">
      <dgm:prSet presAssocID="{EDF939E2-CDCA-4FD7-924D-057055F9A4F4}" presName="spacer" presStyleCnt="0"/>
      <dgm:spPr/>
    </dgm:pt>
    <dgm:pt modelId="{B9CBC745-CD2A-47E2-8D46-9FDF1AB82A22}" type="pres">
      <dgm:prSet presAssocID="{A5803B72-59AC-4A6E-AD75-1C6760344C2A}" presName="parentText" presStyleLbl="node1" presStyleIdx="3" presStyleCnt="6">
        <dgm:presLayoutVars>
          <dgm:chMax val="0"/>
          <dgm:bulletEnabled val="1"/>
        </dgm:presLayoutVars>
      </dgm:prSet>
      <dgm:spPr/>
    </dgm:pt>
    <dgm:pt modelId="{B2398A63-ABF3-4E2F-8B23-413D55D06442}" type="pres">
      <dgm:prSet presAssocID="{580E193E-F947-472A-8985-8C8C6C5D685D}" presName="spacer" presStyleCnt="0"/>
      <dgm:spPr/>
    </dgm:pt>
    <dgm:pt modelId="{8C2A7B0A-27E9-465A-8D5B-DFEAE0C5BC84}" type="pres">
      <dgm:prSet presAssocID="{A53A9ECD-0D72-424F-A23D-FB55D69E5942}" presName="parentText" presStyleLbl="node1" presStyleIdx="4" presStyleCnt="6" custLinFactNeighborX="-1193" custLinFactNeighborY="-45779">
        <dgm:presLayoutVars>
          <dgm:chMax val="0"/>
          <dgm:bulletEnabled val="1"/>
        </dgm:presLayoutVars>
      </dgm:prSet>
      <dgm:spPr/>
    </dgm:pt>
    <dgm:pt modelId="{9EC1AA1B-BFF0-47D4-B45D-E665DAEE4D2B}" type="pres">
      <dgm:prSet presAssocID="{B807B731-4FFD-45D4-A93F-DB65196B3FB1}" presName="spacer" presStyleCnt="0"/>
      <dgm:spPr/>
    </dgm:pt>
    <dgm:pt modelId="{9315AF39-154E-4A28-90D6-DCFF573642BC}" type="pres">
      <dgm:prSet presAssocID="{EA0D924E-B6D2-4E6A-810C-2D3E4EE9DC0E}" presName="parentText" presStyleLbl="node1" presStyleIdx="5" presStyleCnt="6" custLinFactNeighborX="-138" custLinFactNeighborY="-42446">
        <dgm:presLayoutVars>
          <dgm:chMax val="0"/>
          <dgm:bulletEnabled val="1"/>
        </dgm:presLayoutVars>
      </dgm:prSet>
      <dgm:spPr/>
    </dgm:pt>
  </dgm:ptLst>
  <dgm:cxnLst>
    <dgm:cxn modelId="{FCE20B15-6BFC-49F3-BEE7-22172E10A8B3}" srcId="{122C9D33-58B1-4841-A4E2-F8C876DE94FB}" destId="{2C201D80-42DB-4677-872C-D6A779B2771F}" srcOrd="0" destOrd="0" parTransId="{281E3F7E-72A0-4599-A64B-547FB238988A}" sibTransId="{307E4D1D-1719-4D4F-89FB-E09C451E5BF1}"/>
    <dgm:cxn modelId="{43AFAF1A-B109-4FA8-A232-BA45FA6ED3CE}" srcId="{122C9D33-58B1-4841-A4E2-F8C876DE94FB}" destId="{EA0D924E-B6D2-4E6A-810C-2D3E4EE9DC0E}" srcOrd="5" destOrd="0" parTransId="{A0164B8B-AA8D-4A6B-9F0A-1ADC97AFBC22}" sibTransId="{E6445EF7-0287-4957-90E0-6A026DD3290F}"/>
    <dgm:cxn modelId="{C9613E61-8069-4D3C-A6DC-4A93B547CFD2}" type="presOf" srcId="{2C201D80-42DB-4677-872C-D6A779B2771F}" destId="{5852ABA9-598F-407E-80A1-132B018A0BC5}" srcOrd="0" destOrd="0" presId="urn:microsoft.com/office/officeart/2005/8/layout/vList2"/>
    <dgm:cxn modelId="{E0B0757E-8ACE-4E3D-997A-3D7B8A91649E}" type="presOf" srcId="{1FB73C51-F00D-481C-8C15-BF7CE4136C0F}" destId="{A0831085-C2A6-4CC4-BBA9-0E84B3E1104F}" srcOrd="0" destOrd="0" presId="urn:microsoft.com/office/officeart/2005/8/layout/vList2"/>
    <dgm:cxn modelId="{154B5D94-779E-453B-968A-A082D8328629}" type="presOf" srcId="{122C9D33-58B1-4841-A4E2-F8C876DE94FB}" destId="{36884398-6525-429F-B956-D45550091298}" srcOrd="0" destOrd="0" presId="urn:microsoft.com/office/officeart/2005/8/layout/vList2"/>
    <dgm:cxn modelId="{5A2BD999-0B59-48F1-8409-866EB10D8C40}" srcId="{122C9D33-58B1-4841-A4E2-F8C876DE94FB}" destId="{A53A9ECD-0D72-424F-A23D-FB55D69E5942}" srcOrd="4" destOrd="0" parTransId="{B06F7905-E398-4F87-9BFC-BBBFAAA8F617}" sibTransId="{B807B731-4FFD-45D4-A93F-DB65196B3FB1}"/>
    <dgm:cxn modelId="{1495FBA0-4F9C-427F-A032-F86A8D081D67}" type="presOf" srcId="{EA0D924E-B6D2-4E6A-810C-2D3E4EE9DC0E}" destId="{9315AF39-154E-4A28-90D6-DCFF573642BC}" srcOrd="0" destOrd="0" presId="urn:microsoft.com/office/officeart/2005/8/layout/vList2"/>
    <dgm:cxn modelId="{5B96CFAC-674F-462F-91CA-460386F3CE24}" type="presOf" srcId="{A53A9ECD-0D72-424F-A23D-FB55D69E5942}" destId="{8C2A7B0A-27E9-465A-8D5B-DFEAE0C5BC84}" srcOrd="0" destOrd="0" presId="urn:microsoft.com/office/officeart/2005/8/layout/vList2"/>
    <dgm:cxn modelId="{BB15E2AD-4761-48B7-9B8C-72C76B079F44}" srcId="{122C9D33-58B1-4841-A4E2-F8C876DE94FB}" destId="{1FB73C51-F00D-481C-8C15-BF7CE4136C0F}" srcOrd="1" destOrd="0" parTransId="{7F268F98-9A7A-48B7-84F6-F9E5FD83198F}" sibTransId="{AEBA73C7-604C-488C-8FEA-33B770ECF600}"/>
    <dgm:cxn modelId="{A00C83E6-9DFD-4973-8BC4-A5EC707908F7}" type="presOf" srcId="{B5084099-CF0E-49B0-A5D2-28CF90819471}" destId="{6C58A1F5-4176-4838-9B13-93CC7011E4B5}" srcOrd="0" destOrd="0" presId="urn:microsoft.com/office/officeart/2005/8/layout/vList2"/>
    <dgm:cxn modelId="{E7ECCBF3-198A-455B-9D8A-434DBB0FC7D7}" srcId="{122C9D33-58B1-4841-A4E2-F8C876DE94FB}" destId="{B5084099-CF0E-49B0-A5D2-28CF90819471}" srcOrd="2" destOrd="0" parTransId="{FA2797F9-F3BB-4527-9407-AAD5228F5BEF}" sibTransId="{EDF939E2-CDCA-4FD7-924D-057055F9A4F4}"/>
    <dgm:cxn modelId="{83AD23F7-406F-4CF6-B3D4-FBE8DEA7B329}" srcId="{122C9D33-58B1-4841-A4E2-F8C876DE94FB}" destId="{A5803B72-59AC-4A6E-AD75-1C6760344C2A}" srcOrd="3" destOrd="0" parTransId="{9964227D-7144-4967-BB0E-631F92356F1A}" sibTransId="{580E193E-F947-472A-8985-8C8C6C5D685D}"/>
    <dgm:cxn modelId="{298405FC-21A5-414A-9391-1063EF340C1B}" type="presOf" srcId="{A5803B72-59AC-4A6E-AD75-1C6760344C2A}" destId="{B9CBC745-CD2A-47E2-8D46-9FDF1AB82A22}" srcOrd="0" destOrd="0" presId="urn:microsoft.com/office/officeart/2005/8/layout/vList2"/>
    <dgm:cxn modelId="{0C8753A4-3605-4637-9A8E-1B79C0CFF782}" type="presParOf" srcId="{36884398-6525-429F-B956-D45550091298}" destId="{5852ABA9-598F-407E-80A1-132B018A0BC5}" srcOrd="0" destOrd="0" presId="urn:microsoft.com/office/officeart/2005/8/layout/vList2"/>
    <dgm:cxn modelId="{1CD06320-3065-4AFF-B0F6-530C84CF5FE6}" type="presParOf" srcId="{36884398-6525-429F-B956-D45550091298}" destId="{294EBB6F-15FA-4397-B01E-654D566C3B02}" srcOrd="1" destOrd="0" presId="urn:microsoft.com/office/officeart/2005/8/layout/vList2"/>
    <dgm:cxn modelId="{EE205F8F-C9F8-4CEC-8654-C7E65202490F}" type="presParOf" srcId="{36884398-6525-429F-B956-D45550091298}" destId="{A0831085-C2A6-4CC4-BBA9-0E84B3E1104F}" srcOrd="2" destOrd="0" presId="urn:microsoft.com/office/officeart/2005/8/layout/vList2"/>
    <dgm:cxn modelId="{39646EB2-7CAA-4CA2-8068-137F9FA0C6CB}" type="presParOf" srcId="{36884398-6525-429F-B956-D45550091298}" destId="{A96C334E-1759-4C76-9D3A-F67F020A8737}" srcOrd="3" destOrd="0" presId="urn:microsoft.com/office/officeart/2005/8/layout/vList2"/>
    <dgm:cxn modelId="{A4F7BDB8-8848-4EA5-824D-40690CAB3ADA}" type="presParOf" srcId="{36884398-6525-429F-B956-D45550091298}" destId="{6C58A1F5-4176-4838-9B13-93CC7011E4B5}" srcOrd="4" destOrd="0" presId="urn:microsoft.com/office/officeart/2005/8/layout/vList2"/>
    <dgm:cxn modelId="{DAA6F232-9B9C-4CC9-9F02-80AD0CF89F3D}" type="presParOf" srcId="{36884398-6525-429F-B956-D45550091298}" destId="{ACF562ED-3DA1-4DEA-A85E-97F8E7D200A3}" srcOrd="5" destOrd="0" presId="urn:microsoft.com/office/officeart/2005/8/layout/vList2"/>
    <dgm:cxn modelId="{E69AF845-1BEB-41B3-B5CE-0C591746D0CC}" type="presParOf" srcId="{36884398-6525-429F-B956-D45550091298}" destId="{B9CBC745-CD2A-47E2-8D46-9FDF1AB82A22}" srcOrd="6" destOrd="0" presId="urn:microsoft.com/office/officeart/2005/8/layout/vList2"/>
    <dgm:cxn modelId="{59240C14-CFF4-4EE5-A14A-E1D7EB858D79}" type="presParOf" srcId="{36884398-6525-429F-B956-D45550091298}" destId="{B2398A63-ABF3-4E2F-8B23-413D55D06442}" srcOrd="7" destOrd="0" presId="urn:microsoft.com/office/officeart/2005/8/layout/vList2"/>
    <dgm:cxn modelId="{A2054D5E-654D-40D0-B8D5-B5339FD18628}" type="presParOf" srcId="{36884398-6525-429F-B956-D45550091298}" destId="{8C2A7B0A-27E9-465A-8D5B-DFEAE0C5BC84}" srcOrd="8" destOrd="0" presId="urn:microsoft.com/office/officeart/2005/8/layout/vList2"/>
    <dgm:cxn modelId="{752736F2-471D-40E4-ADE5-FBCA047DA02D}" type="presParOf" srcId="{36884398-6525-429F-B956-D45550091298}" destId="{9EC1AA1B-BFF0-47D4-B45D-E665DAEE4D2B}" srcOrd="9" destOrd="0" presId="urn:microsoft.com/office/officeart/2005/8/layout/vList2"/>
    <dgm:cxn modelId="{93BDF879-29FE-426E-9647-B8A1DB482936}" type="presParOf" srcId="{36884398-6525-429F-B956-D45550091298}" destId="{9315AF39-154E-4A28-90D6-DCFF573642B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301FD-1426-4116-8094-AB26D3DC411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038B5A89-D946-4D7E-B6C8-EEE1263708CB}">
      <dgm:prSet/>
      <dgm:spPr/>
      <dgm:t>
        <a:bodyPr/>
        <a:lstStyle/>
        <a:p>
          <a:r>
            <a:rPr lang="en-US" b="0" i="0" baseline="0" dirty="0"/>
            <a:t>The work done W on a moving ball from a position s0 to s1 is equal to the change in ball’s kinetic energy. The </a:t>
          </a:r>
          <a:r>
            <a:rPr lang="en-US" b="0" i="0" baseline="0" dirty="0" err="1"/>
            <a:t>kinectic</a:t>
          </a:r>
          <a:r>
            <a:rPr lang="en-US" b="0" i="0" baseline="0" dirty="0"/>
            <a:t> energy K of a baseball of mass m and velocity v is given by K=1/2mv2.</a:t>
          </a:r>
          <a:endParaRPr lang="en-IN" dirty="0"/>
        </a:p>
      </dgm:t>
    </dgm:pt>
    <dgm:pt modelId="{9ABAD9FB-4526-4583-89C4-668407FFADF5}" type="parTrans" cxnId="{9B2E893C-AD04-4350-A6DD-6A15CE806D09}">
      <dgm:prSet/>
      <dgm:spPr/>
      <dgm:t>
        <a:bodyPr/>
        <a:lstStyle/>
        <a:p>
          <a:endParaRPr lang="en-IN"/>
        </a:p>
      </dgm:t>
    </dgm:pt>
    <dgm:pt modelId="{C11A0220-7402-4ECB-8F2D-B49B2E9D1BDB}" type="sibTrans" cxnId="{9B2E893C-AD04-4350-A6DD-6A15CE806D09}">
      <dgm:prSet/>
      <dgm:spPr/>
      <dgm:t>
        <a:bodyPr/>
        <a:lstStyle/>
        <a:p>
          <a:endParaRPr lang="en-IN"/>
        </a:p>
      </dgm:t>
    </dgm:pt>
    <dgm:pt modelId="{BA6EF703-B3AE-48A8-984E-67C3C56563DF}">
      <dgm:prSet/>
      <dgm:spPr/>
      <dgm:t>
        <a:bodyPr/>
        <a:lstStyle/>
        <a:p>
          <a:r>
            <a:rPr lang="en-US" b="0" i="0" baseline="0" dirty="0"/>
            <a:t>W=∫s1s0F(s)ds=1/2mv1^2−1/2mv0^2</a:t>
          </a:r>
          <a:endParaRPr lang="en-IN" dirty="0"/>
        </a:p>
      </dgm:t>
    </dgm:pt>
    <dgm:pt modelId="{1935F103-0241-4A50-8657-4DE843710488}" type="parTrans" cxnId="{C5C29A5E-03F3-41D7-A470-3CF439564FF0}">
      <dgm:prSet/>
      <dgm:spPr/>
      <dgm:t>
        <a:bodyPr/>
        <a:lstStyle/>
        <a:p>
          <a:endParaRPr lang="en-IN"/>
        </a:p>
      </dgm:t>
    </dgm:pt>
    <dgm:pt modelId="{EF62DAC7-C173-474B-BF10-F7E2B3155379}" type="sibTrans" cxnId="{C5C29A5E-03F3-41D7-A470-3CF439564FF0}">
      <dgm:prSet/>
      <dgm:spPr/>
      <dgm:t>
        <a:bodyPr/>
        <a:lstStyle/>
        <a:p>
          <a:endParaRPr lang="en-IN"/>
        </a:p>
      </dgm:t>
    </dgm:pt>
    <dgm:pt modelId="{1469521E-2151-4594-B392-7A28F588D808}">
      <dgm:prSet/>
      <dgm:spPr/>
      <dgm:t>
        <a:bodyPr/>
        <a:lstStyle/>
        <a:p>
          <a:r>
            <a:rPr lang="en-US" b="0" i="0" baseline="0"/>
            <a:t>Where v0 and v1 are initial and final velocities. Using this, baseball players can figure out how much force they need to exert on the ball to reach the place where they want the ball to go.</a:t>
          </a:r>
          <a:r>
            <a:rPr lang="en-IN"/>
            <a:t> </a:t>
          </a:r>
        </a:p>
      </dgm:t>
    </dgm:pt>
    <dgm:pt modelId="{0CF59D35-36AD-4E05-8F2F-79F1B38C9168}" type="parTrans" cxnId="{24CAC911-251D-4F47-A0F4-9C3C4B242A9E}">
      <dgm:prSet/>
      <dgm:spPr/>
      <dgm:t>
        <a:bodyPr/>
        <a:lstStyle/>
        <a:p>
          <a:endParaRPr lang="en-IN"/>
        </a:p>
      </dgm:t>
    </dgm:pt>
    <dgm:pt modelId="{133266BA-F2D6-482D-B00C-4B6C97BC6B42}" type="sibTrans" cxnId="{24CAC911-251D-4F47-A0F4-9C3C4B242A9E}">
      <dgm:prSet/>
      <dgm:spPr/>
      <dgm:t>
        <a:bodyPr/>
        <a:lstStyle/>
        <a:p>
          <a:endParaRPr lang="en-IN"/>
        </a:p>
      </dgm:t>
    </dgm:pt>
    <dgm:pt modelId="{44003712-0999-47EC-9954-AAC1A8714D0F}" type="pres">
      <dgm:prSet presAssocID="{913301FD-1426-4116-8094-AB26D3DC4111}" presName="linear" presStyleCnt="0">
        <dgm:presLayoutVars>
          <dgm:animLvl val="lvl"/>
          <dgm:resizeHandles val="exact"/>
        </dgm:presLayoutVars>
      </dgm:prSet>
      <dgm:spPr/>
    </dgm:pt>
    <dgm:pt modelId="{C6F16027-30A7-42CC-B89F-0FAFC8D8812F}" type="pres">
      <dgm:prSet presAssocID="{038B5A89-D946-4D7E-B6C8-EEE1263708CB}" presName="parentText" presStyleLbl="node1" presStyleIdx="0" presStyleCnt="3">
        <dgm:presLayoutVars>
          <dgm:chMax val="0"/>
          <dgm:bulletEnabled val="1"/>
        </dgm:presLayoutVars>
      </dgm:prSet>
      <dgm:spPr/>
    </dgm:pt>
    <dgm:pt modelId="{E13449C2-950B-43C2-96A3-62899BADE0AA}" type="pres">
      <dgm:prSet presAssocID="{C11A0220-7402-4ECB-8F2D-B49B2E9D1BDB}" presName="spacer" presStyleCnt="0"/>
      <dgm:spPr/>
    </dgm:pt>
    <dgm:pt modelId="{653DC0DC-59B4-4C68-B225-B5D1B89905F8}" type="pres">
      <dgm:prSet presAssocID="{BA6EF703-B3AE-48A8-984E-67C3C56563DF}" presName="parentText" presStyleLbl="node1" presStyleIdx="1" presStyleCnt="3" custLinFactNeighborX="140">
        <dgm:presLayoutVars>
          <dgm:chMax val="0"/>
          <dgm:bulletEnabled val="1"/>
        </dgm:presLayoutVars>
      </dgm:prSet>
      <dgm:spPr/>
    </dgm:pt>
    <dgm:pt modelId="{7E8BF43D-B0E4-4CC9-B38B-063BD8795FAB}" type="pres">
      <dgm:prSet presAssocID="{EF62DAC7-C173-474B-BF10-F7E2B3155379}" presName="spacer" presStyleCnt="0"/>
      <dgm:spPr/>
    </dgm:pt>
    <dgm:pt modelId="{2BD2366B-A722-4C6C-BB54-32B7DDB708BB}" type="pres">
      <dgm:prSet presAssocID="{1469521E-2151-4594-B392-7A28F588D808}" presName="parentText" presStyleLbl="node1" presStyleIdx="2" presStyleCnt="3">
        <dgm:presLayoutVars>
          <dgm:chMax val="0"/>
          <dgm:bulletEnabled val="1"/>
        </dgm:presLayoutVars>
      </dgm:prSet>
      <dgm:spPr/>
    </dgm:pt>
  </dgm:ptLst>
  <dgm:cxnLst>
    <dgm:cxn modelId="{24CAC911-251D-4F47-A0F4-9C3C4B242A9E}" srcId="{913301FD-1426-4116-8094-AB26D3DC4111}" destId="{1469521E-2151-4594-B392-7A28F588D808}" srcOrd="2" destOrd="0" parTransId="{0CF59D35-36AD-4E05-8F2F-79F1B38C9168}" sibTransId="{133266BA-F2D6-482D-B00C-4B6C97BC6B42}"/>
    <dgm:cxn modelId="{87C15815-4B36-43D2-BE62-D69BA67B45C2}" type="presOf" srcId="{BA6EF703-B3AE-48A8-984E-67C3C56563DF}" destId="{653DC0DC-59B4-4C68-B225-B5D1B89905F8}" srcOrd="0" destOrd="0" presId="urn:microsoft.com/office/officeart/2005/8/layout/vList2"/>
    <dgm:cxn modelId="{9B2E893C-AD04-4350-A6DD-6A15CE806D09}" srcId="{913301FD-1426-4116-8094-AB26D3DC4111}" destId="{038B5A89-D946-4D7E-B6C8-EEE1263708CB}" srcOrd="0" destOrd="0" parTransId="{9ABAD9FB-4526-4583-89C4-668407FFADF5}" sibTransId="{C11A0220-7402-4ECB-8F2D-B49B2E9D1BDB}"/>
    <dgm:cxn modelId="{C5C29A5E-03F3-41D7-A470-3CF439564FF0}" srcId="{913301FD-1426-4116-8094-AB26D3DC4111}" destId="{BA6EF703-B3AE-48A8-984E-67C3C56563DF}" srcOrd="1" destOrd="0" parTransId="{1935F103-0241-4A50-8657-4DE843710488}" sibTransId="{EF62DAC7-C173-474B-BF10-F7E2B3155379}"/>
    <dgm:cxn modelId="{08804944-8971-43C8-9B29-09E465DB469C}" type="presOf" srcId="{913301FD-1426-4116-8094-AB26D3DC4111}" destId="{44003712-0999-47EC-9954-AAC1A8714D0F}" srcOrd="0" destOrd="0" presId="urn:microsoft.com/office/officeart/2005/8/layout/vList2"/>
    <dgm:cxn modelId="{D537EF6C-AC06-4BFF-AA20-3A956F3F392C}" type="presOf" srcId="{1469521E-2151-4594-B392-7A28F588D808}" destId="{2BD2366B-A722-4C6C-BB54-32B7DDB708BB}" srcOrd="0" destOrd="0" presId="urn:microsoft.com/office/officeart/2005/8/layout/vList2"/>
    <dgm:cxn modelId="{198EB5B4-E114-4ED9-8827-B17FBC6326DD}" type="presOf" srcId="{038B5A89-D946-4D7E-B6C8-EEE1263708CB}" destId="{C6F16027-30A7-42CC-B89F-0FAFC8D8812F}" srcOrd="0" destOrd="0" presId="urn:microsoft.com/office/officeart/2005/8/layout/vList2"/>
    <dgm:cxn modelId="{87952874-AAFB-46C9-8F10-661D837022BF}" type="presParOf" srcId="{44003712-0999-47EC-9954-AAC1A8714D0F}" destId="{C6F16027-30A7-42CC-B89F-0FAFC8D8812F}" srcOrd="0" destOrd="0" presId="urn:microsoft.com/office/officeart/2005/8/layout/vList2"/>
    <dgm:cxn modelId="{B29DA96F-6506-472A-958E-E0467D6FB0CB}" type="presParOf" srcId="{44003712-0999-47EC-9954-AAC1A8714D0F}" destId="{E13449C2-950B-43C2-96A3-62899BADE0AA}" srcOrd="1" destOrd="0" presId="urn:microsoft.com/office/officeart/2005/8/layout/vList2"/>
    <dgm:cxn modelId="{791F6AB2-81C4-4C47-B126-90AB405B5D63}" type="presParOf" srcId="{44003712-0999-47EC-9954-AAC1A8714D0F}" destId="{653DC0DC-59B4-4C68-B225-B5D1B89905F8}" srcOrd="2" destOrd="0" presId="urn:microsoft.com/office/officeart/2005/8/layout/vList2"/>
    <dgm:cxn modelId="{ECDCD4B9-ADA4-428E-A4E1-1C76CCBD9AF9}" type="presParOf" srcId="{44003712-0999-47EC-9954-AAC1A8714D0F}" destId="{7E8BF43D-B0E4-4CC9-B38B-063BD8795FAB}" srcOrd="3" destOrd="0" presId="urn:microsoft.com/office/officeart/2005/8/layout/vList2"/>
    <dgm:cxn modelId="{A673D7A8-64E7-4677-B99C-1BE6E8D2C894}" type="presParOf" srcId="{44003712-0999-47EC-9954-AAC1A8714D0F}" destId="{2BD2366B-A722-4C6C-BB54-32B7DDB708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B0993-F39C-47B3-B117-5EA10318F7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IN"/>
        </a:p>
      </dgm:t>
    </dgm:pt>
    <dgm:pt modelId="{16BA3155-3681-4722-B82F-31D3DD749A4D}">
      <dgm:prSet/>
      <dgm:spPr/>
      <dgm:t>
        <a:bodyPr/>
        <a:lstStyle/>
        <a:p>
          <a:r>
            <a:rPr lang="en-US" b="0" i="0"/>
            <a:t>The above figure shows different angles and entry points of a basketball into a basketball hoop. The diameter of the hoop ring is 18 inches. As the basketball size is smaller than the hoop ring, there is always a constant hoop margin. </a:t>
          </a:r>
          <a:r>
            <a:rPr lang="en-US" b="1" i="0"/>
            <a:t>Hoop margin</a:t>
          </a:r>
          <a:r>
            <a:rPr lang="en-US" b="0" i="0"/>
            <a:t> is the amount of space left in the hoop ring after the basketball enters it.</a:t>
          </a:r>
          <a:endParaRPr lang="en-IN"/>
        </a:p>
      </dgm:t>
    </dgm:pt>
    <dgm:pt modelId="{2C6D39B3-24A7-44F4-A399-5D292B2FC47E}" type="parTrans" cxnId="{F139082D-F821-4EF3-9D5C-40BD663C87DE}">
      <dgm:prSet/>
      <dgm:spPr/>
      <dgm:t>
        <a:bodyPr/>
        <a:lstStyle/>
        <a:p>
          <a:endParaRPr lang="en-IN"/>
        </a:p>
      </dgm:t>
    </dgm:pt>
    <dgm:pt modelId="{7588E5B0-EE94-4FEE-963D-E0F039C5FCDB}" type="sibTrans" cxnId="{F139082D-F821-4EF3-9D5C-40BD663C87DE}">
      <dgm:prSet/>
      <dgm:spPr/>
      <dgm:t>
        <a:bodyPr/>
        <a:lstStyle/>
        <a:p>
          <a:endParaRPr lang="en-IN"/>
        </a:p>
      </dgm:t>
    </dgm:pt>
    <dgm:pt modelId="{796D4CD5-577C-406F-BF86-8651D5AA67F9}">
      <dgm:prSet/>
      <dgm:spPr/>
      <dgm:t>
        <a:bodyPr/>
        <a:lstStyle/>
        <a:p>
          <a:r>
            <a:rPr lang="en-US" b="0" i="0"/>
            <a:t>Free throws, jump shots, and three-pointers enter at an angle that gives an oval entrance to the hoop. This changes the given hoop margin. </a:t>
          </a:r>
          <a:r>
            <a:rPr lang="en-US" b="1" i="0"/>
            <a:t>Apparent hoop size</a:t>
          </a:r>
          <a:r>
            <a:rPr lang="en-US" b="0" i="0"/>
            <a:t> is the apparent opening of the hoop to the ball. So, flatter the arc of throw, the smaller the ellipse of the hoop ring.</a:t>
          </a:r>
          <a:endParaRPr lang="en-IN"/>
        </a:p>
      </dgm:t>
    </dgm:pt>
    <dgm:pt modelId="{3F8CB214-E1DA-4E17-A247-73F3AFC39074}" type="parTrans" cxnId="{D21CBC31-AD44-4EBB-A117-1533BBEA2397}">
      <dgm:prSet/>
      <dgm:spPr/>
      <dgm:t>
        <a:bodyPr/>
        <a:lstStyle/>
        <a:p>
          <a:endParaRPr lang="en-IN"/>
        </a:p>
      </dgm:t>
    </dgm:pt>
    <dgm:pt modelId="{3AB72834-5A2E-4676-A6E8-287C6AFADE16}" type="sibTrans" cxnId="{D21CBC31-AD44-4EBB-A117-1533BBEA2397}">
      <dgm:prSet/>
      <dgm:spPr/>
      <dgm:t>
        <a:bodyPr/>
        <a:lstStyle/>
        <a:p>
          <a:endParaRPr lang="en-IN"/>
        </a:p>
      </dgm:t>
    </dgm:pt>
    <dgm:pt modelId="{F136851B-AFCA-4E23-85EE-7DDBF7D7D619}">
      <dgm:prSet/>
      <dgm:spPr/>
      <dgm:t>
        <a:bodyPr/>
        <a:lstStyle/>
        <a:p>
          <a:r>
            <a:rPr lang="en-US" b="0" i="0"/>
            <a:t>An </a:t>
          </a:r>
          <a:r>
            <a:rPr lang="en-US" b="1" i="0"/>
            <a:t>apparent hoop margin</a:t>
          </a:r>
          <a:r>
            <a:rPr lang="en-US" b="0" i="0"/>
            <a:t> is the apparent hoop size minus the basketball’s diameter. A basketball can be thrown in different ways and different angles. So, the apparent hoop margin varies with each shot.</a:t>
          </a:r>
          <a:endParaRPr lang="en-IN"/>
        </a:p>
      </dgm:t>
    </dgm:pt>
    <dgm:pt modelId="{476F0A34-1989-4088-B001-4B98BA8F5741}" type="parTrans" cxnId="{7E9D2D34-C263-4E70-8D55-B4D47FFFCEDE}">
      <dgm:prSet/>
      <dgm:spPr/>
      <dgm:t>
        <a:bodyPr/>
        <a:lstStyle/>
        <a:p>
          <a:endParaRPr lang="en-IN"/>
        </a:p>
      </dgm:t>
    </dgm:pt>
    <dgm:pt modelId="{DD0715D2-4B7F-49E7-9025-4EC8975D5E1A}" type="sibTrans" cxnId="{7E9D2D34-C263-4E70-8D55-B4D47FFFCEDE}">
      <dgm:prSet/>
      <dgm:spPr/>
      <dgm:t>
        <a:bodyPr/>
        <a:lstStyle/>
        <a:p>
          <a:endParaRPr lang="en-IN"/>
        </a:p>
      </dgm:t>
    </dgm:pt>
    <dgm:pt modelId="{2FD0C1D1-792B-4525-BAAC-BDF30D81C2E8}" type="pres">
      <dgm:prSet presAssocID="{535B0993-F39C-47B3-B117-5EA10318F79B}" presName="linear" presStyleCnt="0">
        <dgm:presLayoutVars>
          <dgm:animLvl val="lvl"/>
          <dgm:resizeHandles val="exact"/>
        </dgm:presLayoutVars>
      </dgm:prSet>
      <dgm:spPr/>
    </dgm:pt>
    <dgm:pt modelId="{0EF2FEA3-3115-4B33-A355-942813E0C345}" type="pres">
      <dgm:prSet presAssocID="{16BA3155-3681-4722-B82F-31D3DD749A4D}" presName="parentText" presStyleLbl="node1" presStyleIdx="0" presStyleCnt="3">
        <dgm:presLayoutVars>
          <dgm:chMax val="0"/>
          <dgm:bulletEnabled val="1"/>
        </dgm:presLayoutVars>
      </dgm:prSet>
      <dgm:spPr/>
    </dgm:pt>
    <dgm:pt modelId="{9DC5C0E1-19CB-4C70-8813-0719AB8E2801}" type="pres">
      <dgm:prSet presAssocID="{7588E5B0-EE94-4FEE-963D-E0F039C5FCDB}" presName="spacer" presStyleCnt="0"/>
      <dgm:spPr/>
    </dgm:pt>
    <dgm:pt modelId="{43A6D762-FAE1-494F-9AFD-FB9A54A65252}" type="pres">
      <dgm:prSet presAssocID="{796D4CD5-577C-406F-BF86-8651D5AA67F9}" presName="parentText" presStyleLbl="node1" presStyleIdx="1" presStyleCnt="3">
        <dgm:presLayoutVars>
          <dgm:chMax val="0"/>
          <dgm:bulletEnabled val="1"/>
        </dgm:presLayoutVars>
      </dgm:prSet>
      <dgm:spPr/>
    </dgm:pt>
    <dgm:pt modelId="{6046F39E-3999-4677-A78A-D5E850A6B9BB}" type="pres">
      <dgm:prSet presAssocID="{3AB72834-5A2E-4676-A6E8-287C6AFADE16}" presName="spacer" presStyleCnt="0"/>
      <dgm:spPr/>
    </dgm:pt>
    <dgm:pt modelId="{73A3F456-83F7-46CE-A022-F4A8DCBB27F6}" type="pres">
      <dgm:prSet presAssocID="{F136851B-AFCA-4E23-85EE-7DDBF7D7D619}" presName="parentText" presStyleLbl="node1" presStyleIdx="2" presStyleCnt="3">
        <dgm:presLayoutVars>
          <dgm:chMax val="0"/>
          <dgm:bulletEnabled val="1"/>
        </dgm:presLayoutVars>
      </dgm:prSet>
      <dgm:spPr/>
    </dgm:pt>
  </dgm:ptLst>
  <dgm:cxnLst>
    <dgm:cxn modelId="{F139082D-F821-4EF3-9D5C-40BD663C87DE}" srcId="{535B0993-F39C-47B3-B117-5EA10318F79B}" destId="{16BA3155-3681-4722-B82F-31D3DD749A4D}" srcOrd="0" destOrd="0" parTransId="{2C6D39B3-24A7-44F4-A399-5D292B2FC47E}" sibTransId="{7588E5B0-EE94-4FEE-963D-E0F039C5FCDB}"/>
    <dgm:cxn modelId="{F1319030-77DB-4395-853D-2AF71C9369E4}" type="presOf" srcId="{F136851B-AFCA-4E23-85EE-7DDBF7D7D619}" destId="{73A3F456-83F7-46CE-A022-F4A8DCBB27F6}" srcOrd="0" destOrd="0" presId="urn:microsoft.com/office/officeart/2005/8/layout/vList2"/>
    <dgm:cxn modelId="{D21CBC31-AD44-4EBB-A117-1533BBEA2397}" srcId="{535B0993-F39C-47B3-B117-5EA10318F79B}" destId="{796D4CD5-577C-406F-BF86-8651D5AA67F9}" srcOrd="1" destOrd="0" parTransId="{3F8CB214-E1DA-4E17-A247-73F3AFC39074}" sibTransId="{3AB72834-5A2E-4676-A6E8-287C6AFADE16}"/>
    <dgm:cxn modelId="{7E9D2D34-C263-4E70-8D55-B4D47FFFCEDE}" srcId="{535B0993-F39C-47B3-B117-5EA10318F79B}" destId="{F136851B-AFCA-4E23-85EE-7DDBF7D7D619}" srcOrd="2" destOrd="0" parTransId="{476F0A34-1989-4088-B001-4B98BA8F5741}" sibTransId="{DD0715D2-4B7F-49E7-9025-4EC8975D5E1A}"/>
    <dgm:cxn modelId="{C3A04145-0381-464E-9E8C-DC211E0D673E}" type="presOf" srcId="{796D4CD5-577C-406F-BF86-8651D5AA67F9}" destId="{43A6D762-FAE1-494F-9AFD-FB9A54A65252}" srcOrd="0" destOrd="0" presId="urn:microsoft.com/office/officeart/2005/8/layout/vList2"/>
    <dgm:cxn modelId="{6C2AA8EC-F591-4E9F-A1E4-99E3EE872058}" type="presOf" srcId="{535B0993-F39C-47B3-B117-5EA10318F79B}" destId="{2FD0C1D1-792B-4525-BAAC-BDF30D81C2E8}" srcOrd="0" destOrd="0" presId="urn:microsoft.com/office/officeart/2005/8/layout/vList2"/>
    <dgm:cxn modelId="{6B99C7EE-2CB3-4B57-9676-F308AD795D47}" type="presOf" srcId="{16BA3155-3681-4722-B82F-31D3DD749A4D}" destId="{0EF2FEA3-3115-4B33-A355-942813E0C345}" srcOrd="0" destOrd="0" presId="urn:microsoft.com/office/officeart/2005/8/layout/vList2"/>
    <dgm:cxn modelId="{BEC610EF-5F08-41CD-88B2-FE18D2E674EB}" type="presParOf" srcId="{2FD0C1D1-792B-4525-BAAC-BDF30D81C2E8}" destId="{0EF2FEA3-3115-4B33-A355-942813E0C345}" srcOrd="0" destOrd="0" presId="urn:microsoft.com/office/officeart/2005/8/layout/vList2"/>
    <dgm:cxn modelId="{A1006346-723B-485C-9D4D-C57246076435}" type="presParOf" srcId="{2FD0C1D1-792B-4525-BAAC-BDF30D81C2E8}" destId="{9DC5C0E1-19CB-4C70-8813-0719AB8E2801}" srcOrd="1" destOrd="0" presId="urn:microsoft.com/office/officeart/2005/8/layout/vList2"/>
    <dgm:cxn modelId="{5E240127-9C3A-4B2F-96C3-C12FF60DC172}" type="presParOf" srcId="{2FD0C1D1-792B-4525-BAAC-BDF30D81C2E8}" destId="{43A6D762-FAE1-494F-9AFD-FB9A54A65252}" srcOrd="2" destOrd="0" presId="urn:microsoft.com/office/officeart/2005/8/layout/vList2"/>
    <dgm:cxn modelId="{6DA2232F-4420-4E36-8D45-496F911FDF6A}" type="presParOf" srcId="{2FD0C1D1-792B-4525-BAAC-BDF30D81C2E8}" destId="{6046F39E-3999-4677-A78A-D5E850A6B9BB}" srcOrd="3" destOrd="0" presId="urn:microsoft.com/office/officeart/2005/8/layout/vList2"/>
    <dgm:cxn modelId="{F517264B-5CE7-48F3-A720-CE0AD3B8E96C}" type="presParOf" srcId="{2FD0C1D1-792B-4525-BAAC-BDF30D81C2E8}" destId="{73A3F456-83F7-46CE-A022-F4A8DCBB27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2ABA9-598F-407E-80A1-132B018A0BC5}">
      <dsp:nvSpPr>
        <dsp:cNvPr id="0" name=""/>
        <dsp:cNvSpPr/>
      </dsp:nvSpPr>
      <dsp:spPr>
        <a:xfrm>
          <a:off x="0" y="129377"/>
          <a:ext cx="9771528" cy="583976"/>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baseline="0" dirty="0">
              <a:latin typeface="helvetica" panose="020B0604020202020204" pitchFamily="34" charset="0"/>
              <a:cs typeface="helvetica" panose="020B0604020202020204" pitchFamily="34" charset="0"/>
            </a:rPr>
            <a:t>Keller’s theory, which is based on Newton’s second law and the calculus of variations, provides an optimum strategy for running one-lap and half-lap races. Keller wrote the equation of motion as:</a:t>
          </a:r>
          <a:endParaRPr lang="en-IN" sz="1100" b="1" i="0" kern="1200" dirty="0">
            <a:latin typeface="helvetica" panose="020B0604020202020204" pitchFamily="34" charset="0"/>
            <a:cs typeface="helvetica" panose="020B0604020202020204" pitchFamily="34" charset="0"/>
          </a:endParaRPr>
        </a:p>
      </dsp:txBody>
      <dsp:txXfrm>
        <a:off x="28507" y="157884"/>
        <a:ext cx="9714514" cy="526962"/>
      </dsp:txXfrm>
    </dsp:sp>
    <dsp:sp modelId="{A0831085-C2A6-4CC4-BBA9-0E84B3E1104F}">
      <dsp:nvSpPr>
        <dsp:cNvPr id="0" name=""/>
        <dsp:cNvSpPr/>
      </dsp:nvSpPr>
      <dsp:spPr>
        <a:xfrm>
          <a:off x="0" y="769686"/>
          <a:ext cx="9771528" cy="583976"/>
        </a:xfrm>
        <a:prstGeom prst="round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baseline="0">
              <a:latin typeface="helvetica" panose="020B0604020202020204" pitchFamily="34" charset="0"/>
              <a:cs typeface="helvetica" panose="020B0604020202020204" pitchFamily="34" charset="0"/>
            </a:rPr>
            <a:t>Dυ/dt+ υτ=f(t),</a:t>
          </a:r>
          <a:endParaRPr lang="en-IN" sz="1100" i="0" kern="1200">
            <a:latin typeface="helvetica" panose="020B0604020202020204" pitchFamily="34" charset="0"/>
            <a:cs typeface="helvetica" panose="020B0604020202020204" pitchFamily="34" charset="0"/>
          </a:endParaRPr>
        </a:p>
      </dsp:txBody>
      <dsp:txXfrm>
        <a:off x="28507" y="798193"/>
        <a:ext cx="9714514" cy="526962"/>
      </dsp:txXfrm>
    </dsp:sp>
    <dsp:sp modelId="{6C58A1F5-4176-4838-9B13-93CC7011E4B5}">
      <dsp:nvSpPr>
        <dsp:cNvPr id="0" name=""/>
        <dsp:cNvSpPr/>
      </dsp:nvSpPr>
      <dsp:spPr>
        <a:xfrm>
          <a:off x="0" y="1385342"/>
          <a:ext cx="9771528" cy="583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baseline="0" dirty="0"/>
            <a:t>where υ is runner’s speed as a function of time t, τ is a constant characterizing the resistance to running, assumed to be proportional to </a:t>
          </a:r>
          <a:r>
            <a:rPr lang="en-US" sz="1100" b="0" i="0" kern="1200" baseline="0" dirty="0">
              <a:latin typeface="helvetica" panose="020B0604020202020204" pitchFamily="34" charset="0"/>
              <a:cs typeface="helvetica" panose="020B0604020202020204" pitchFamily="34" charset="0"/>
            </a:rPr>
            <a:t>running</a:t>
          </a:r>
          <a:r>
            <a:rPr lang="en-US" sz="1100" b="0" i="0" kern="1200" baseline="0" dirty="0"/>
            <a:t> speed, and f(t)≤F is the propulsive force per unit mass.</a:t>
          </a:r>
          <a:endParaRPr lang="en-IN" sz="1100" i="0" kern="1200" dirty="0"/>
        </a:p>
      </dsp:txBody>
      <dsp:txXfrm>
        <a:off x="28507" y="1413849"/>
        <a:ext cx="9714514" cy="526962"/>
      </dsp:txXfrm>
    </dsp:sp>
    <dsp:sp modelId="{B9CBC745-CD2A-47E2-8D46-9FDF1AB82A22}">
      <dsp:nvSpPr>
        <dsp:cNvPr id="0" name=""/>
        <dsp:cNvSpPr/>
      </dsp:nvSpPr>
      <dsp:spPr>
        <a:xfrm>
          <a:off x="0" y="2000999"/>
          <a:ext cx="9771528" cy="58397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baseline="0" dirty="0">
              <a:latin typeface="helvetica" panose="020B0604020202020204" pitchFamily="34" charset="0"/>
              <a:cs typeface="helvetica" panose="020B0604020202020204" pitchFamily="34" charset="0"/>
            </a:rPr>
            <a:t>Empirical knowledge of human exercise physiology is expressed in the assumed relation between propulsive force and energy supply,</a:t>
          </a:r>
          <a:endParaRPr lang="en-IN" sz="1100" i="0" kern="1200" dirty="0">
            <a:latin typeface="helvetica" panose="020B0604020202020204" pitchFamily="34" charset="0"/>
            <a:cs typeface="helvetica" panose="020B0604020202020204" pitchFamily="34" charset="0"/>
          </a:endParaRPr>
        </a:p>
      </dsp:txBody>
      <dsp:txXfrm>
        <a:off x="28507" y="2029506"/>
        <a:ext cx="9714514" cy="526962"/>
      </dsp:txXfrm>
    </dsp:sp>
    <dsp:sp modelId="{8C2A7B0A-27E9-465A-8D5B-DFEAE0C5BC84}">
      <dsp:nvSpPr>
        <dsp:cNvPr id="0" name=""/>
        <dsp:cNvSpPr/>
      </dsp:nvSpPr>
      <dsp:spPr>
        <a:xfrm>
          <a:off x="0" y="2602152"/>
          <a:ext cx="9771528" cy="583976"/>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baseline="0">
              <a:latin typeface="helvetica" panose="020B0604020202020204" pitchFamily="34" charset="0"/>
              <a:cs typeface="helvetica" panose="020B0604020202020204" pitchFamily="34" charset="0"/>
            </a:rPr>
            <a:t>De/dt=σ−fυ,</a:t>
          </a:r>
          <a:endParaRPr lang="en-IN" sz="1100" i="0" kern="1200">
            <a:latin typeface="helvetica" panose="020B0604020202020204" pitchFamily="34" charset="0"/>
            <a:cs typeface="helvetica" panose="020B0604020202020204" pitchFamily="34" charset="0"/>
          </a:endParaRPr>
        </a:p>
      </dsp:txBody>
      <dsp:txXfrm>
        <a:off x="28507" y="2630659"/>
        <a:ext cx="9714514" cy="526962"/>
      </dsp:txXfrm>
    </dsp:sp>
    <dsp:sp modelId="{9315AF39-154E-4A28-90D6-DCFF573642BC}">
      <dsp:nvSpPr>
        <dsp:cNvPr id="0" name=""/>
        <dsp:cNvSpPr/>
      </dsp:nvSpPr>
      <dsp:spPr>
        <a:xfrm>
          <a:off x="0" y="3218864"/>
          <a:ext cx="9771528" cy="583976"/>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baseline="0" dirty="0">
              <a:solidFill>
                <a:schemeClr val="bg1"/>
              </a:solidFill>
              <a:latin typeface="helvetica" panose="020B0604020202020204" pitchFamily="34" charset="0"/>
              <a:cs typeface="helvetica" panose="020B0604020202020204" pitchFamily="34" charset="0"/>
            </a:rPr>
            <a:t>where E represents the runner’s energy supply, which has a finite initial value E0, and is replenished at a constant rate σ. In spite of this replenishment, the energy supply reaches zero at the end of the race. τ, σ, E0 and F are found by comparing the optimal race times. The use of calculus in sports does not end here, next let’s take a look at how it can be applied in baseball</a:t>
          </a:r>
          <a:r>
            <a:rPr lang="en-US" sz="1100" b="0" i="0" kern="1200" baseline="0" dirty="0">
              <a:latin typeface="helvetica" panose="020B0604020202020204" pitchFamily="34" charset="0"/>
              <a:cs typeface="helvetica" panose="020B0604020202020204" pitchFamily="34" charset="0"/>
            </a:rPr>
            <a:t>.</a:t>
          </a:r>
          <a:endParaRPr lang="en-IN" sz="1100" i="0" kern="1200" dirty="0">
            <a:latin typeface="helvetica" panose="020B0604020202020204" pitchFamily="34" charset="0"/>
            <a:cs typeface="helvetica" panose="020B0604020202020204" pitchFamily="34" charset="0"/>
          </a:endParaRPr>
        </a:p>
      </dsp:txBody>
      <dsp:txXfrm>
        <a:off x="28507" y="3247371"/>
        <a:ext cx="9714514" cy="526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16027-30A7-42CC-B89F-0FAFC8D8812F}">
      <dsp:nvSpPr>
        <dsp:cNvPr id="0" name=""/>
        <dsp:cNvSpPr/>
      </dsp:nvSpPr>
      <dsp:spPr>
        <a:xfrm>
          <a:off x="0" y="31569"/>
          <a:ext cx="9601196" cy="1029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The work done W on a moving ball from a position s0 to s1 is equal to the change in ball’s kinetic energy. The </a:t>
          </a:r>
          <a:r>
            <a:rPr lang="en-US" sz="2000" b="0" i="0" kern="1200" baseline="0" dirty="0" err="1"/>
            <a:t>kinectic</a:t>
          </a:r>
          <a:r>
            <a:rPr lang="en-US" sz="2000" b="0" i="0" kern="1200" baseline="0" dirty="0"/>
            <a:t> energy K of a baseball of mass m and velocity v is given by K=1/2mv2.</a:t>
          </a:r>
          <a:endParaRPr lang="en-IN" sz="2000" kern="1200" dirty="0"/>
        </a:p>
      </dsp:txBody>
      <dsp:txXfrm>
        <a:off x="50261" y="81830"/>
        <a:ext cx="9500674" cy="929078"/>
      </dsp:txXfrm>
    </dsp:sp>
    <dsp:sp modelId="{653DC0DC-59B4-4C68-B225-B5D1B89905F8}">
      <dsp:nvSpPr>
        <dsp:cNvPr id="0" name=""/>
        <dsp:cNvSpPr/>
      </dsp:nvSpPr>
      <dsp:spPr>
        <a:xfrm>
          <a:off x="0" y="1118769"/>
          <a:ext cx="9601196" cy="1029600"/>
        </a:xfrm>
        <a:prstGeom prst="round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W=∫s1s0F(s)ds=1/2mv1^2−1/2mv0^2</a:t>
          </a:r>
          <a:endParaRPr lang="en-IN" sz="2000" kern="1200" dirty="0"/>
        </a:p>
      </dsp:txBody>
      <dsp:txXfrm>
        <a:off x="50261" y="1169030"/>
        <a:ext cx="9500674" cy="929078"/>
      </dsp:txXfrm>
    </dsp:sp>
    <dsp:sp modelId="{2BD2366B-A722-4C6C-BB54-32B7DDB708BB}">
      <dsp:nvSpPr>
        <dsp:cNvPr id="0" name=""/>
        <dsp:cNvSpPr/>
      </dsp:nvSpPr>
      <dsp:spPr>
        <a:xfrm>
          <a:off x="0" y="2205969"/>
          <a:ext cx="9601196" cy="1029600"/>
        </a:xfrm>
        <a:prstGeom prst="round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Where v0 and v1 are initial and final velocities. Using this, baseball players can figure out how much force they need to exert on the ball to reach the place where they want the ball to go.</a:t>
          </a:r>
          <a:r>
            <a:rPr lang="en-IN" sz="2000" kern="1200"/>
            <a:t> </a:t>
          </a:r>
        </a:p>
      </dsp:txBody>
      <dsp:txXfrm>
        <a:off x="50261" y="2256230"/>
        <a:ext cx="9500674"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2FEA3-3115-4B33-A355-942813E0C345}">
      <dsp:nvSpPr>
        <dsp:cNvPr id="0" name=""/>
        <dsp:cNvSpPr/>
      </dsp:nvSpPr>
      <dsp:spPr>
        <a:xfrm>
          <a:off x="0" y="100942"/>
          <a:ext cx="10452847" cy="140048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The above figure shows different angles and entry points of a basketball into a basketball hoop. The diameter of the hoop ring is 18 inches. As the basketball size is smaller than the hoop ring, there is always a constant hoop margin. </a:t>
          </a:r>
          <a:r>
            <a:rPr lang="en-US" sz="2100" b="1" i="0" kern="1200"/>
            <a:t>Hoop margin</a:t>
          </a:r>
          <a:r>
            <a:rPr lang="en-US" sz="2100" b="0" i="0" kern="1200"/>
            <a:t> is the amount of space left in the hoop ring after the basketball enters it.</a:t>
          </a:r>
          <a:endParaRPr lang="en-IN" sz="2100" kern="1200"/>
        </a:p>
      </dsp:txBody>
      <dsp:txXfrm>
        <a:off x="68366" y="169308"/>
        <a:ext cx="10316115" cy="1263757"/>
      </dsp:txXfrm>
    </dsp:sp>
    <dsp:sp modelId="{43A6D762-FAE1-494F-9AFD-FB9A54A65252}">
      <dsp:nvSpPr>
        <dsp:cNvPr id="0" name=""/>
        <dsp:cNvSpPr/>
      </dsp:nvSpPr>
      <dsp:spPr>
        <a:xfrm>
          <a:off x="0" y="1561912"/>
          <a:ext cx="10452847" cy="1400489"/>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Free throws, jump shots, and three-pointers enter at an angle that gives an oval entrance to the hoop. This changes the given hoop margin. </a:t>
          </a:r>
          <a:r>
            <a:rPr lang="en-US" sz="2100" b="1" i="0" kern="1200"/>
            <a:t>Apparent hoop size</a:t>
          </a:r>
          <a:r>
            <a:rPr lang="en-US" sz="2100" b="0" i="0" kern="1200"/>
            <a:t> is the apparent opening of the hoop to the ball. So, flatter the arc of throw, the smaller the ellipse of the hoop ring.</a:t>
          </a:r>
          <a:endParaRPr lang="en-IN" sz="2100" kern="1200"/>
        </a:p>
      </dsp:txBody>
      <dsp:txXfrm>
        <a:off x="68366" y="1630278"/>
        <a:ext cx="10316115" cy="1263757"/>
      </dsp:txXfrm>
    </dsp:sp>
    <dsp:sp modelId="{73A3F456-83F7-46CE-A022-F4A8DCBB27F6}">
      <dsp:nvSpPr>
        <dsp:cNvPr id="0" name=""/>
        <dsp:cNvSpPr/>
      </dsp:nvSpPr>
      <dsp:spPr>
        <a:xfrm>
          <a:off x="0" y="3022882"/>
          <a:ext cx="10452847" cy="1400489"/>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An </a:t>
          </a:r>
          <a:r>
            <a:rPr lang="en-US" sz="2100" b="1" i="0" kern="1200"/>
            <a:t>apparent hoop margin</a:t>
          </a:r>
          <a:r>
            <a:rPr lang="en-US" sz="2100" b="0" i="0" kern="1200"/>
            <a:t> is the apparent hoop size minus the basketball’s diameter. A basketball can be thrown in different ways and different angles. So, the apparent hoop margin varies with each shot.</a:t>
          </a:r>
          <a:endParaRPr lang="en-IN" sz="2100" kern="1200"/>
        </a:p>
      </dsp:txBody>
      <dsp:txXfrm>
        <a:off x="68366" y="3091248"/>
        <a:ext cx="10316115" cy="12637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6AFC516-A966-40C5-837C-33C0BF05EB5E}"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39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013A4-CE77-4909-8BA5-8037411F6353}" type="datetimeFigureOut">
              <a:rPr lang="en-IN" smtClean="0"/>
              <a:t>26-12-2021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AFC516-A966-40C5-837C-33C0BF05EB5E}" type="slidenum">
              <a:rPr lang="en-IN" smtClean="0"/>
              <a:t>‹#›</a:t>
            </a:fld>
            <a:endParaRPr lang="en-IN"/>
          </a:p>
        </p:txBody>
      </p:sp>
    </p:spTree>
    <p:extLst>
      <p:ext uri="{BB962C8B-B14F-4D97-AF65-F5344CB8AC3E}">
        <p14:creationId xmlns:p14="http://schemas.microsoft.com/office/powerpoint/2010/main" val="216523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58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30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spTree>
    <p:extLst>
      <p:ext uri="{BB962C8B-B14F-4D97-AF65-F5344CB8AC3E}">
        <p14:creationId xmlns:p14="http://schemas.microsoft.com/office/powerpoint/2010/main" val="63770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28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26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68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5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spTree>
    <p:extLst>
      <p:ext uri="{BB962C8B-B14F-4D97-AF65-F5344CB8AC3E}">
        <p14:creationId xmlns:p14="http://schemas.microsoft.com/office/powerpoint/2010/main" val="195391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13A4-CE77-4909-8BA5-8037411F6353}" type="datetimeFigureOut">
              <a:rPr lang="en-IN" smtClean="0"/>
              <a:t>26-12-2021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AFC516-A966-40C5-837C-33C0BF05EB5E}"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98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F013A4-CE77-4909-8BA5-8037411F6353}" type="datetimeFigureOut">
              <a:rPr lang="en-IN" smtClean="0"/>
              <a:t>26-12-2021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AFC516-A966-40C5-837C-33C0BF05EB5E}" type="slidenum">
              <a:rPr lang="en-IN" smtClean="0"/>
              <a:t>‹#›</a:t>
            </a:fld>
            <a:endParaRPr lang="en-IN"/>
          </a:p>
        </p:txBody>
      </p:sp>
    </p:spTree>
    <p:extLst>
      <p:ext uri="{BB962C8B-B14F-4D97-AF65-F5344CB8AC3E}">
        <p14:creationId xmlns:p14="http://schemas.microsoft.com/office/powerpoint/2010/main" val="311987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F013A4-CE77-4909-8BA5-8037411F6353}" type="datetimeFigureOut">
              <a:rPr lang="en-IN" smtClean="0"/>
              <a:t>26-12-2021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AFC516-A966-40C5-837C-33C0BF05EB5E}"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19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F013A4-CE77-4909-8BA5-8037411F6353}" type="datetimeFigureOut">
              <a:rPr lang="en-IN" smtClean="0"/>
              <a:t>26-12-2021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AFC516-A966-40C5-837C-33C0BF05EB5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26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013A4-CE77-4909-8BA5-8037411F6353}" type="datetimeFigureOut">
              <a:rPr lang="en-IN" smtClean="0"/>
              <a:t>26-12-2021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AFC516-A966-40C5-837C-33C0BF05EB5E}" type="slidenum">
              <a:rPr lang="en-IN" smtClean="0"/>
              <a:t>‹#›</a:t>
            </a:fld>
            <a:endParaRPr lang="en-IN"/>
          </a:p>
        </p:txBody>
      </p:sp>
    </p:spTree>
    <p:extLst>
      <p:ext uri="{BB962C8B-B14F-4D97-AF65-F5344CB8AC3E}">
        <p14:creationId xmlns:p14="http://schemas.microsoft.com/office/powerpoint/2010/main" val="121798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013A4-CE77-4909-8BA5-8037411F6353}" type="datetimeFigureOut">
              <a:rPr lang="en-IN" smtClean="0"/>
              <a:t>26-12-2021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AFC516-A966-40C5-837C-33C0BF05EB5E}"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37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013A4-CE77-4909-8BA5-8037411F6353}" type="datetimeFigureOut">
              <a:rPr lang="en-IN" smtClean="0"/>
              <a:t>26-12-2021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AFC516-A966-40C5-837C-33C0BF05EB5E}" type="slidenum">
              <a:rPr lang="en-IN" smtClean="0"/>
              <a:t>‹#›</a:t>
            </a:fld>
            <a:endParaRPr lang="en-IN"/>
          </a:p>
        </p:txBody>
      </p:sp>
    </p:spTree>
    <p:extLst>
      <p:ext uri="{BB962C8B-B14F-4D97-AF65-F5344CB8AC3E}">
        <p14:creationId xmlns:p14="http://schemas.microsoft.com/office/powerpoint/2010/main" val="325130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F013A4-CE77-4909-8BA5-8037411F6353}" type="datetimeFigureOut">
              <a:rPr lang="en-IN" smtClean="0"/>
              <a:t>26-12-2021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AFC516-A966-40C5-837C-33C0BF05EB5E}" type="slidenum">
              <a:rPr lang="en-IN" smtClean="0"/>
              <a:t>‹#›</a:t>
            </a:fld>
            <a:endParaRPr lang="en-IN"/>
          </a:p>
        </p:txBody>
      </p:sp>
    </p:spTree>
    <p:extLst>
      <p:ext uri="{BB962C8B-B14F-4D97-AF65-F5344CB8AC3E}">
        <p14:creationId xmlns:p14="http://schemas.microsoft.com/office/powerpoint/2010/main" val="774312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researchgate.net/publication/252104393_A_Theory_on_Competitive_Run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3929-B2FD-4760-9296-E71D48DA7EF7}"/>
              </a:ext>
            </a:extLst>
          </p:cNvPr>
          <p:cNvSpPr>
            <a:spLocks noGrp="1"/>
          </p:cNvSpPr>
          <p:nvPr>
            <p:ph type="ctrTitle"/>
          </p:nvPr>
        </p:nvSpPr>
        <p:spPr>
          <a:xfrm>
            <a:off x="2124634" y="1600199"/>
            <a:ext cx="7288307" cy="1909763"/>
          </a:xfrm>
        </p:spPr>
        <p:txBody>
          <a:bodyPr>
            <a:normAutofit fontScale="90000"/>
          </a:bodyPr>
          <a:lstStyle/>
          <a:p>
            <a:r>
              <a:rPr lang="en-IN" sz="4400" i="1" dirty="0">
                <a:solidFill>
                  <a:srgbClr val="FF0000"/>
                </a:solidFill>
                <a:latin typeface="Arial Black" panose="020B0A04020102020204" pitchFamily="34" charset="0"/>
              </a:rPr>
              <a:t>SPORTS:</a:t>
            </a:r>
            <a:br>
              <a:rPr lang="en-IN" sz="4400" i="1" dirty="0">
                <a:solidFill>
                  <a:srgbClr val="FF0000"/>
                </a:solidFill>
                <a:latin typeface="Arial Black" panose="020B0A04020102020204" pitchFamily="34" charset="0"/>
              </a:rPr>
            </a:br>
            <a:r>
              <a:rPr lang="en-IN" sz="4400" i="1" dirty="0">
                <a:solidFill>
                  <a:srgbClr val="FF0000"/>
                </a:solidFill>
                <a:latin typeface="Arial Black" panose="020B0A04020102020204" pitchFamily="34" charset="0"/>
              </a:rPr>
              <a:t>  APPLICATION OF       CALCULUS IN SPORTS </a:t>
            </a:r>
          </a:p>
        </p:txBody>
      </p:sp>
      <p:sp>
        <p:nvSpPr>
          <p:cNvPr id="3" name="Subtitle 2">
            <a:extLst>
              <a:ext uri="{FF2B5EF4-FFF2-40B4-BE49-F238E27FC236}">
                <a16:creationId xmlns:a16="http://schemas.microsoft.com/office/drawing/2014/main" id="{0AAB95ED-C884-450B-9E68-D4F7E9371ACD}"/>
              </a:ext>
            </a:extLst>
          </p:cNvPr>
          <p:cNvSpPr>
            <a:spLocks noGrp="1"/>
          </p:cNvSpPr>
          <p:nvPr>
            <p:ph type="subTitle" idx="1"/>
          </p:nvPr>
        </p:nvSpPr>
        <p:spPr>
          <a:xfrm>
            <a:off x="2840316" y="4141692"/>
            <a:ext cx="6815669" cy="1116109"/>
          </a:xfrm>
        </p:spPr>
        <p:txBody>
          <a:bodyPr>
            <a:normAutofit fontScale="70000" lnSpcReduction="20000"/>
          </a:bodyPr>
          <a:lstStyle/>
          <a:p>
            <a:pPr algn="r"/>
            <a:r>
              <a:rPr lang="en-IN" sz="2800" b="1" dirty="0">
                <a:solidFill>
                  <a:srgbClr val="7030A0"/>
                </a:solidFill>
                <a:latin typeface="Arial Rounded MT Bold" panose="020F0704030504030204" pitchFamily="34" charset="0"/>
              </a:rPr>
              <a:t>BY</a:t>
            </a:r>
          </a:p>
          <a:p>
            <a:pPr algn="r"/>
            <a:r>
              <a:rPr lang="en-IN" sz="2800" b="1" dirty="0">
                <a:solidFill>
                  <a:srgbClr val="7030A0"/>
                </a:solidFill>
                <a:latin typeface="Arial Rounded MT Bold" panose="020F0704030504030204" pitchFamily="34" charset="0"/>
              </a:rPr>
              <a:t>HARSHITA TYAGI</a:t>
            </a:r>
          </a:p>
          <a:p>
            <a:pPr algn="r"/>
            <a:r>
              <a:rPr lang="en-IN" sz="2800" b="1" dirty="0">
                <a:solidFill>
                  <a:srgbClr val="7030A0"/>
                </a:solidFill>
                <a:latin typeface="Arial Rounded MT Bold" panose="020F0704030504030204" pitchFamily="34" charset="0"/>
              </a:rPr>
              <a:t>ROLL NUMBER 83</a:t>
            </a:r>
          </a:p>
        </p:txBody>
      </p:sp>
    </p:spTree>
    <p:extLst>
      <p:ext uri="{BB962C8B-B14F-4D97-AF65-F5344CB8AC3E}">
        <p14:creationId xmlns:p14="http://schemas.microsoft.com/office/powerpoint/2010/main" val="81048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DB46-1A16-489D-A5E9-A641F9870C13}"/>
              </a:ext>
            </a:extLst>
          </p:cNvPr>
          <p:cNvSpPr>
            <a:spLocks noGrp="1"/>
          </p:cNvSpPr>
          <p:nvPr>
            <p:ph type="title"/>
          </p:nvPr>
        </p:nvSpPr>
        <p:spPr>
          <a:xfrm>
            <a:off x="1447802" y="645459"/>
            <a:ext cx="9601196" cy="6118412"/>
          </a:xfrm>
        </p:spPr>
        <p:txBody>
          <a:bodyPr>
            <a:normAutofit/>
          </a:bodyPr>
          <a:lstStyle/>
          <a:p>
            <a:pPr algn="l"/>
            <a:r>
              <a:rPr lang="en-US" sz="2400" b="0" i="0" dirty="0">
                <a:solidFill>
                  <a:srgbClr val="444444"/>
                </a:solidFill>
                <a:effectLst/>
                <a:latin typeface="helvetica" panose="020B0604020202020204" pitchFamily="34" charset="0"/>
              </a:rPr>
              <a:t>The above image shows an overhead view of the position of a baseball bat, shown every fiftieth of a second during a typical swing. We can calculate the average force on the bat during this collision by first calculating the change in the ball’s momentum.</a:t>
            </a:r>
            <a:br>
              <a:rPr lang="en-US" sz="2400" b="0" i="0" dirty="0">
                <a:solidFill>
                  <a:srgbClr val="444444"/>
                </a:solidFill>
                <a:effectLst/>
                <a:latin typeface="helvetica" panose="020B0604020202020204" pitchFamily="34" charset="0"/>
              </a:rPr>
            </a:br>
            <a:r>
              <a:rPr lang="en-US" sz="2400" b="0" i="0" dirty="0">
                <a:solidFill>
                  <a:srgbClr val="444444"/>
                </a:solidFill>
                <a:effectLst/>
                <a:latin typeface="helvetica" panose="020B0604020202020204" pitchFamily="34" charset="0"/>
              </a:rPr>
              <a:t>We know that the momentum p of an object is the product of its mass m and its velocity v, that is, p=mv. Suppose an object, moving along a straight line, is acted on by a force F=F(t) which is a continuous function of time t.</a:t>
            </a:r>
            <a:br>
              <a:rPr lang="en-US" sz="2400" b="0" i="0" dirty="0">
                <a:solidFill>
                  <a:srgbClr val="444444"/>
                </a:solidFill>
                <a:effectLst/>
                <a:latin typeface="helvetica" panose="020B0604020202020204" pitchFamily="34" charset="0"/>
              </a:rPr>
            </a:br>
            <a:r>
              <a:rPr lang="en-US" sz="2400" b="0" i="0" dirty="0">
                <a:solidFill>
                  <a:srgbClr val="444444"/>
                </a:solidFill>
                <a:effectLst/>
                <a:latin typeface="helvetica" panose="020B0604020202020204" pitchFamily="34" charset="0"/>
              </a:rPr>
              <a:t>The change in the balls momentum over a time interval {to-t1} is equal to the integral of force F from time t0 to t1.</a:t>
            </a:r>
            <a:br>
              <a:rPr lang="en-US" sz="2400" b="0" i="0" dirty="0">
                <a:solidFill>
                  <a:srgbClr val="444444"/>
                </a:solidFill>
                <a:effectLst/>
                <a:latin typeface="helvetica" panose="020B0604020202020204" pitchFamily="34" charset="0"/>
              </a:rPr>
            </a:br>
            <a:r>
              <a:rPr lang="en-IN" sz="2400" b="0" i="0" u="none" strike="noStrike" dirty="0">
                <a:solidFill>
                  <a:srgbClr val="444444"/>
                </a:solidFill>
                <a:effectLst/>
                <a:latin typeface="MathJax_Math-italic"/>
              </a:rPr>
              <a:t>p</a:t>
            </a:r>
            <a:r>
              <a:rPr lang="en-IN" sz="2400" b="0" i="0" u="none" strike="noStrike" dirty="0">
                <a:solidFill>
                  <a:srgbClr val="444444"/>
                </a:solidFill>
                <a:effectLst/>
                <a:latin typeface="MathJax_Main"/>
              </a:rPr>
              <a:t>(</a:t>
            </a:r>
            <a:r>
              <a:rPr lang="en-IN" sz="2400" b="0" i="0" u="none" strike="noStrike" dirty="0">
                <a:solidFill>
                  <a:srgbClr val="444444"/>
                </a:solidFill>
                <a:effectLst/>
                <a:latin typeface="MathJax_Math-italic"/>
              </a:rPr>
              <a:t>t</a:t>
            </a:r>
            <a:r>
              <a:rPr lang="en-IN" sz="2400" b="0" i="0" u="none" strike="noStrike" dirty="0">
                <a:solidFill>
                  <a:srgbClr val="444444"/>
                </a:solidFill>
                <a:effectLst/>
                <a:latin typeface="MathJax_Main"/>
              </a:rPr>
              <a:t>1)−</a:t>
            </a:r>
            <a:r>
              <a:rPr lang="en-IN" sz="2400" b="0" i="0" u="none" strike="noStrike" dirty="0">
                <a:solidFill>
                  <a:srgbClr val="444444"/>
                </a:solidFill>
                <a:effectLst/>
                <a:latin typeface="MathJax_Math-italic"/>
              </a:rPr>
              <a:t>p</a:t>
            </a:r>
            <a:r>
              <a:rPr lang="en-IN" sz="2400" b="0" i="0" u="none" strike="noStrike" dirty="0">
                <a:solidFill>
                  <a:srgbClr val="444444"/>
                </a:solidFill>
                <a:effectLst/>
                <a:latin typeface="MathJax_Main"/>
              </a:rPr>
              <a:t>(</a:t>
            </a:r>
            <a:r>
              <a:rPr lang="en-IN" sz="2400" b="0" i="0" u="none" strike="noStrike" dirty="0">
                <a:solidFill>
                  <a:srgbClr val="444444"/>
                </a:solidFill>
                <a:effectLst/>
                <a:latin typeface="MathJax_Math-italic"/>
              </a:rPr>
              <a:t>t</a:t>
            </a:r>
            <a:r>
              <a:rPr lang="en-IN" sz="2400" b="0" i="0" u="none" strike="noStrike" dirty="0">
                <a:solidFill>
                  <a:srgbClr val="444444"/>
                </a:solidFill>
                <a:effectLst/>
                <a:latin typeface="MathJax_Main"/>
              </a:rPr>
              <a:t>0)=</a:t>
            </a:r>
            <a:r>
              <a:rPr lang="en-IN" sz="2400" b="0" i="0" u="none" strike="noStrike" dirty="0">
                <a:solidFill>
                  <a:srgbClr val="444444"/>
                </a:solidFill>
                <a:effectLst/>
                <a:latin typeface="MathJax_Size1"/>
              </a:rPr>
              <a:t>∫</a:t>
            </a:r>
            <a:r>
              <a:rPr lang="en-IN" sz="2400" b="0" i="0" u="none" strike="noStrike" dirty="0">
                <a:solidFill>
                  <a:srgbClr val="444444"/>
                </a:solidFill>
                <a:effectLst/>
                <a:latin typeface="MathJax_Math-italic"/>
              </a:rPr>
              <a:t>F</a:t>
            </a:r>
            <a:r>
              <a:rPr lang="en-IN" sz="2400" b="0" i="0" u="none" strike="noStrike" dirty="0">
                <a:solidFill>
                  <a:srgbClr val="444444"/>
                </a:solidFill>
                <a:effectLst/>
                <a:latin typeface="MathJax_Main"/>
              </a:rPr>
              <a:t>(</a:t>
            </a:r>
            <a:r>
              <a:rPr lang="en-IN" sz="2400" b="0" i="0" u="none" strike="noStrike" dirty="0">
                <a:solidFill>
                  <a:srgbClr val="444444"/>
                </a:solidFill>
                <a:effectLst/>
                <a:latin typeface="MathJax_Math-italic"/>
              </a:rPr>
              <a:t>t</a:t>
            </a:r>
            <a:r>
              <a:rPr lang="en-IN" sz="2400" b="0" i="0" u="none" strike="noStrike" dirty="0">
                <a:solidFill>
                  <a:srgbClr val="444444"/>
                </a:solidFill>
                <a:effectLst/>
                <a:latin typeface="MathJax_Main"/>
              </a:rPr>
              <a:t>)</a:t>
            </a:r>
            <a:r>
              <a:rPr lang="en-IN" sz="2400" b="0" i="0" u="none" strike="noStrike" dirty="0">
                <a:solidFill>
                  <a:srgbClr val="444444"/>
                </a:solidFill>
                <a:effectLst/>
                <a:latin typeface="MathJax_Math-italic"/>
              </a:rPr>
              <a:t>dt [t tending to t0 to t1]</a:t>
            </a:r>
            <a:br>
              <a:rPr lang="en-IN" sz="2400" b="0" i="0" u="none" strike="noStrike" dirty="0">
                <a:solidFill>
                  <a:srgbClr val="444444"/>
                </a:solidFill>
                <a:effectLst/>
                <a:latin typeface="MathJax_Math-italic"/>
              </a:rPr>
            </a:br>
            <a:r>
              <a:rPr lang="en-IN" sz="2400" b="0" i="0" u="none" strike="noStrike" dirty="0">
                <a:solidFill>
                  <a:srgbClr val="444444"/>
                </a:solidFill>
                <a:effectLst/>
                <a:latin typeface="helvetica" panose="020B0604020202020204" pitchFamily="34" charset="0"/>
                <a:cs typeface="helvetica" panose="020B0604020202020204" pitchFamily="34" charset="0"/>
              </a:rPr>
              <a:t>Using the above formula, one can find the average force on the bat during the collision F=ma where a=   v/</a:t>
            </a:r>
            <a:r>
              <a:rPr lang="en-IN" sz="2400" b="0" i="0" u="none" strike="noStrike" dirty="0">
                <a:solidFill>
                  <a:srgbClr val="444444"/>
                </a:solidFill>
                <a:effectLst/>
                <a:latin typeface="+mn-lt"/>
                <a:cs typeface="helvetica" panose="020B0604020202020204" pitchFamily="34" charset="0"/>
              </a:rPr>
              <a:t>t.</a:t>
            </a:r>
            <a:br>
              <a:rPr lang="en-IN" sz="2400" b="0" i="0" u="none" strike="noStrike" dirty="0">
                <a:solidFill>
                  <a:srgbClr val="444444"/>
                </a:solidFill>
                <a:effectLst/>
                <a:latin typeface="MathJax_Math-italic"/>
              </a:rPr>
            </a:br>
            <a:br>
              <a:rPr lang="en-IN" sz="2400" dirty="0"/>
            </a:br>
            <a:endParaRPr lang="en-IN" sz="2400" dirty="0"/>
          </a:p>
        </p:txBody>
      </p:sp>
      <p:sp>
        <p:nvSpPr>
          <p:cNvPr id="41" name="Isosceles Triangle 40">
            <a:extLst>
              <a:ext uri="{FF2B5EF4-FFF2-40B4-BE49-F238E27FC236}">
                <a16:creationId xmlns:a16="http://schemas.microsoft.com/office/drawing/2014/main" id="{18151D75-38E6-4AB7-A372-2C6BC1F15A7E}"/>
              </a:ext>
            </a:extLst>
          </p:cNvPr>
          <p:cNvSpPr/>
          <p:nvPr/>
        </p:nvSpPr>
        <p:spPr>
          <a:xfrm>
            <a:off x="6227008" y="5367416"/>
            <a:ext cx="311727" cy="313761"/>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08778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lculus in basketball showing practical applications of mathematics in sports">
            <a:extLst>
              <a:ext uri="{FF2B5EF4-FFF2-40B4-BE49-F238E27FC236}">
                <a16:creationId xmlns:a16="http://schemas.microsoft.com/office/drawing/2014/main" id="{1492A143-38D7-4997-977C-1AD03818C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8" y="618565"/>
            <a:ext cx="10690412" cy="55847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83CF3B-671B-46B3-BF6C-FB07767F32AC}"/>
              </a:ext>
            </a:extLst>
          </p:cNvPr>
          <p:cNvSpPr/>
          <p:nvPr/>
        </p:nvSpPr>
        <p:spPr>
          <a:xfrm>
            <a:off x="933257" y="1044406"/>
            <a:ext cx="9367189" cy="2585323"/>
          </a:xfrm>
          <a:prstGeom prst="rect">
            <a:avLst/>
          </a:prstGeom>
          <a:noFill/>
        </p:spPr>
        <p:txBody>
          <a:bodyPr wrap="square" lIns="91440" tIns="45720" rIns="91440" bIns="45720">
            <a:spAutoFit/>
          </a:bodyPr>
          <a:lstStyle/>
          <a:p>
            <a:pPr algn="l" fontAlgn="base"/>
            <a:r>
              <a:rPr lang="en-IN" sz="5400" b="1" i="0" dirty="0">
                <a:effectLst/>
                <a:latin typeface="Open Sans" panose="020B0606030504020204" pitchFamily="34" charset="0"/>
              </a:rPr>
              <a:t>Calculus in Basketball</a:t>
            </a:r>
          </a:p>
          <a:p>
            <a:br>
              <a:rPr lang="en-IN" sz="5400" dirty="0"/>
            </a:b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750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C517-4FC8-441F-836F-EC68C8B7C743}"/>
              </a:ext>
            </a:extLst>
          </p:cNvPr>
          <p:cNvSpPr>
            <a:spLocks noGrp="1"/>
          </p:cNvSpPr>
          <p:nvPr>
            <p:ph type="title"/>
          </p:nvPr>
        </p:nvSpPr>
        <p:spPr/>
        <p:txBody>
          <a:bodyPr/>
          <a:lstStyle/>
          <a:p>
            <a:r>
              <a:rPr lang="en-US" b="0" i="0" dirty="0">
                <a:solidFill>
                  <a:srgbClr val="444444"/>
                </a:solidFill>
                <a:effectLst/>
                <a:latin typeface="Harlow Solid Italic" panose="04030604020F02020D02" pitchFamily="82" charset="0"/>
              </a:rPr>
              <a:t>How is calculus involved in basketball? </a:t>
            </a:r>
            <a:endParaRPr lang="en-IN" dirty="0"/>
          </a:p>
        </p:txBody>
      </p:sp>
      <p:sp>
        <p:nvSpPr>
          <p:cNvPr id="3" name="Content Placeholder 2">
            <a:extLst>
              <a:ext uri="{FF2B5EF4-FFF2-40B4-BE49-F238E27FC236}">
                <a16:creationId xmlns:a16="http://schemas.microsoft.com/office/drawing/2014/main" id="{54679B3F-F676-4FB2-BCEA-9D38D316883B}"/>
              </a:ext>
            </a:extLst>
          </p:cNvPr>
          <p:cNvSpPr>
            <a:spLocks noGrp="1"/>
          </p:cNvSpPr>
          <p:nvPr>
            <p:ph idx="1"/>
          </p:nvPr>
        </p:nvSpPr>
        <p:spPr>
          <a:xfrm>
            <a:off x="1295401" y="2556932"/>
            <a:ext cx="9601196" cy="4045574"/>
          </a:xfrm>
        </p:spPr>
        <p:txBody>
          <a:bodyPr>
            <a:normAutofit fontScale="85000" lnSpcReduction="20000"/>
          </a:bodyPr>
          <a:lstStyle/>
          <a:p>
            <a:pPr marL="0" indent="0" algn="l" fontAlgn="base">
              <a:buNone/>
            </a:pPr>
            <a:r>
              <a:rPr lang="en-US" sz="3000" b="0" i="0" dirty="0">
                <a:solidFill>
                  <a:srgbClr val="7030A0"/>
                </a:solidFill>
                <a:effectLst/>
                <a:latin typeface="helvetica" panose="020B0604020202020204" pitchFamily="34" charset="0"/>
              </a:rPr>
              <a:t>Calculus can be used in basketball to find the exact arc length of a shot from the shooter’s hands to the basket. The moment the basketball is released from the shooter’s hands, its travelling path creates an arc all the way to the net.</a:t>
            </a:r>
          </a:p>
          <a:p>
            <a:pPr marL="0" indent="0" algn="l" fontAlgn="base">
              <a:buNone/>
            </a:pPr>
            <a:endParaRPr lang="en-US" sz="3000" b="0" i="0" dirty="0">
              <a:solidFill>
                <a:srgbClr val="7030A0"/>
              </a:solidFill>
              <a:effectLst/>
              <a:latin typeface="helvetica" panose="020B0604020202020204" pitchFamily="34" charset="0"/>
            </a:endParaRPr>
          </a:p>
          <a:p>
            <a:pPr marL="0" indent="0" algn="l" fontAlgn="base">
              <a:buNone/>
            </a:pPr>
            <a:r>
              <a:rPr lang="en-US" sz="3000" b="0" i="0" dirty="0">
                <a:solidFill>
                  <a:srgbClr val="7030A0"/>
                </a:solidFill>
                <a:effectLst/>
                <a:latin typeface="helvetica" panose="020B0604020202020204" pitchFamily="34" charset="0"/>
              </a:rPr>
              <a:t>Using the angle of release and strength of the release, one can mathematically predict the travelling path and the length of the arc. While the ball is in the air, it is affected by only one force, which is gravity!</a:t>
            </a:r>
          </a:p>
          <a:p>
            <a:pPr marL="0" indent="0">
              <a:buNone/>
            </a:pPr>
            <a:br>
              <a:rPr lang="en-US" dirty="0"/>
            </a:br>
            <a:endParaRPr lang="en-IN" dirty="0"/>
          </a:p>
        </p:txBody>
      </p:sp>
    </p:spTree>
    <p:extLst>
      <p:ext uri="{BB962C8B-B14F-4D97-AF65-F5344CB8AC3E}">
        <p14:creationId xmlns:p14="http://schemas.microsoft.com/office/powerpoint/2010/main" val="392799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84C1-A5A9-4DF7-97F3-08ADB376E7EA}"/>
              </a:ext>
            </a:extLst>
          </p:cNvPr>
          <p:cNvSpPr>
            <a:spLocks noGrp="1"/>
          </p:cNvSpPr>
          <p:nvPr>
            <p:ph type="title"/>
          </p:nvPr>
        </p:nvSpPr>
        <p:spPr/>
        <p:txBody>
          <a:bodyPr>
            <a:normAutofit fontScale="90000"/>
          </a:bodyPr>
          <a:lstStyle/>
          <a:p>
            <a:r>
              <a:rPr lang="en-US" b="1" i="0" dirty="0">
                <a:solidFill>
                  <a:srgbClr val="444444"/>
                </a:solidFill>
                <a:effectLst/>
                <a:latin typeface="Harlow Solid Italic" panose="04030604020F02020D02" pitchFamily="82" charset="0"/>
              </a:rPr>
              <a:t>Finding the arc length of a basketball throw</a:t>
            </a:r>
            <a:br>
              <a:rPr lang="en-US" b="1" i="0" dirty="0">
                <a:solidFill>
                  <a:srgbClr val="444444"/>
                </a:solidFill>
                <a:effectLst/>
                <a:latin typeface="Open Sans" panose="020B0606030504020204" pitchFamily="34" charset="0"/>
              </a:rPr>
            </a:br>
            <a:endParaRPr lang="en-IN" dirty="0"/>
          </a:p>
        </p:txBody>
      </p:sp>
      <p:sp>
        <p:nvSpPr>
          <p:cNvPr id="4" name="Rectangle 1">
            <a:extLst>
              <a:ext uri="{FF2B5EF4-FFF2-40B4-BE49-F238E27FC236}">
                <a16:creationId xmlns:a16="http://schemas.microsoft.com/office/drawing/2014/main" id="{DBD63FAD-8532-4195-9A6C-389E5685B0E3}"/>
              </a:ext>
            </a:extLst>
          </p:cNvPr>
          <p:cNvSpPr>
            <a:spLocks noGrp="1" noChangeArrowheads="1"/>
          </p:cNvSpPr>
          <p:nvPr>
            <p:ph idx="1"/>
          </p:nvPr>
        </p:nvSpPr>
        <p:spPr bwMode="auto">
          <a:xfrm>
            <a:off x="1295402" y="1663513"/>
            <a:ext cx="982979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helvetica" panose="020B0604020202020204" pitchFamily="34" charset="0"/>
              </a:rPr>
              <a:t>The travel path of a basketball can be divided into two components, the horizontal (x) direction and the vertical (y) direction. These two components can be represented by the following parametric equations:</a:t>
            </a:r>
            <a:endParaRPr kumimoji="0" lang="en-US" altLang="en-US"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helvetica" panose="020B0604020202020204" pitchFamily="34" charset="0"/>
              </a:rPr>
              <a:t>For horizontal, </a:t>
            </a:r>
            <a:r>
              <a:rPr kumimoji="0" lang="en-US" altLang="en-US" b="0" i="0" u="none" strike="noStrike" cap="none" normalizeH="0" baseline="0" dirty="0">
                <a:ln>
                  <a:noFill/>
                </a:ln>
                <a:solidFill>
                  <a:srgbClr val="FF0000"/>
                </a:solidFill>
                <a:effectLst/>
                <a:latin typeface="MathJax_Math-italic"/>
              </a:rPr>
              <a:t>x</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t</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xo </a:t>
            </a:r>
            <a:r>
              <a:rPr kumimoji="0" lang="en-US" altLang="en-US" b="0" i="0" u="none" strike="noStrike" cap="none" normalizeH="0" baseline="0" dirty="0">
                <a:ln>
                  <a:noFill/>
                </a:ln>
                <a:solidFill>
                  <a:srgbClr val="FF0000"/>
                </a:solidFill>
                <a:effectLst/>
                <a:latin typeface="MathJax_Main"/>
              </a:rPr>
              <a:t>+ </a:t>
            </a:r>
            <a:r>
              <a:rPr kumimoji="0" lang="en-US" altLang="en-US" b="0" i="0" u="none" strike="noStrike" cap="none" normalizeH="0" baseline="0" dirty="0" err="1">
                <a:ln>
                  <a:noFill/>
                </a:ln>
                <a:solidFill>
                  <a:srgbClr val="FF0000"/>
                </a:solidFill>
                <a:effectLst/>
                <a:latin typeface="MathJax_Math-italic"/>
              </a:rPr>
              <a:t>vocos</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θ</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t</a:t>
            </a:r>
            <a:endParaRPr kumimoji="0" lang="en-US" altLang="en-US"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helvetica" panose="020B0604020202020204" pitchFamily="34" charset="0"/>
              </a:rPr>
              <a:t>For vertical, </a:t>
            </a:r>
            <a:r>
              <a:rPr kumimoji="0" lang="en-US" altLang="en-US" b="0" i="0" u="none" strike="noStrike" cap="none" normalizeH="0" baseline="0" dirty="0">
                <a:ln>
                  <a:noFill/>
                </a:ln>
                <a:solidFill>
                  <a:srgbClr val="FF0000"/>
                </a:solidFill>
                <a:effectLst/>
                <a:latin typeface="MathJax_Math-italic"/>
              </a:rPr>
              <a:t>y</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t</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err="1">
                <a:ln>
                  <a:noFill/>
                </a:ln>
                <a:solidFill>
                  <a:srgbClr val="FF0000"/>
                </a:solidFill>
                <a:effectLst/>
                <a:latin typeface="MathJax_Math-italic"/>
              </a:rPr>
              <a:t>yo</a:t>
            </a:r>
            <a:r>
              <a:rPr kumimoji="0" lang="en-US" altLang="en-US" b="0" i="0" u="none" strike="noStrike" cap="none" normalizeH="0" baseline="0" dirty="0">
                <a:ln>
                  <a:noFill/>
                </a:ln>
                <a:solidFill>
                  <a:srgbClr val="FF0000"/>
                </a:solidFill>
                <a:effectLst/>
                <a:latin typeface="MathJax_Math-italic"/>
              </a:rPr>
              <a:t> </a:t>
            </a:r>
            <a:r>
              <a:rPr kumimoji="0" lang="en-US" altLang="en-US" b="0" i="0" u="none" strike="noStrike" cap="none" normalizeH="0" baseline="0" dirty="0">
                <a:ln>
                  <a:noFill/>
                </a:ln>
                <a:solidFill>
                  <a:srgbClr val="FF0000"/>
                </a:solidFill>
                <a:effectLst/>
                <a:latin typeface="MathJax_Main"/>
              </a:rPr>
              <a:t>+ </a:t>
            </a:r>
            <a:r>
              <a:rPr kumimoji="0" lang="en-US" altLang="en-US" b="0" i="0" u="none" strike="noStrike" cap="none" normalizeH="0" baseline="0" dirty="0" err="1">
                <a:ln>
                  <a:noFill/>
                </a:ln>
                <a:solidFill>
                  <a:srgbClr val="FF0000"/>
                </a:solidFill>
                <a:effectLst/>
                <a:latin typeface="MathJax_Math-italic"/>
              </a:rPr>
              <a:t>vosin</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θ</a:t>
            </a:r>
            <a:r>
              <a:rPr kumimoji="0" lang="en-US" altLang="en-US" b="0" i="0" u="none" strike="noStrike" cap="none" normalizeH="0" baseline="0" dirty="0">
                <a:ln>
                  <a:noFill/>
                </a:ln>
                <a:solidFill>
                  <a:srgbClr val="FF0000"/>
                </a:solidFill>
                <a:effectLst/>
                <a:latin typeface="MathJax_Main"/>
              </a:rPr>
              <a:t>)</a:t>
            </a:r>
            <a:r>
              <a:rPr kumimoji="0" lang="en-US" altLang="en-US" b="0" i="0" u="none" strike="noStrike" cap="none" normalizeH="0" baseline="0" dirty="0">
                <a:ln>
                  <a:noFill/>
                </a:ln>
                <a:solidFill>
                  <a:srgbClr val="FF0000"/>
                </a:solidFill>
                <a:effectLst/>
                <a:latin typeface="MathJax_Math-italic"/>
              </a:rPr>
              <a:t>t</a:t>
            </a:r>
            <a:r>
              <a:rPr kumimoji="0" lang="en-US" altLang="en-US" b="0" i="0" u="none" strike="noStrike" cap="none" normalizeH="0" baseline="0" dirty="0">
                <a:ln>
                  <a:noFill/>
                </a:ln>
                <a:solidFill>
                  <a:srgbClr val="FF0000"/>
                </a:solidFill>
                <a:effectLst/>
                <a:latin typeface="MathJax_Main"/>
              </a:rPr>
              <a:t>+1/2</a:t>
            </a:r>
            <a:r>
              <a:rPr kumimoji="0" lang="en-US" altLang="en-US" b="0" i="0" u="none" strike="noStrike" cap="none" normalizeH="0" baseline="0" dirty="0">
                <a:ln>
                  <a:noFill/>
                </a:ln>
                <a:solidFill>
                  <a:srgbClr val="FF0000"/>
                </a:solidFill>
                <a:effectLst/>
                <a:latin typeface="MathJax_Math-italic"/>
              </a:rPr>
              <a:t>gt</a:t>
            </a:r>
            <a:r>
              <a:rPr kumimoji="0" lang="en-US" altLang="en-US" b="0" i="0" u="none" strike="noStrike" cap="none" normalizeH="0" baseline="0" dirty="0">
                <a:ln>
                  <a:noFill/>
                </a:ln>
                <a:solidFill>
                  <a:srgbClr val="FF0000"/>
                </a:solidFill>
                <a:effectLst/>
                <a:latin typeface="MathJax_Main"/>
              </a:rPr>
              <a:t>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0000"/>
                </a:solidFill>
                <a:latin typeface="MathJax_Main"/>
              </a:rPr>
              <a:t>where,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MathJax_Main"/>
              </a:rPr>
              <a:t>Xo</a:t>
            </a:r>
            <a:r>
              <a:rPr kumimoji="0" lang="en-US" altLang="en-US" b="0" i="0" u="none" strike="noStrike" cap="none" normalizeH="0" dirty="0">
                <a:ln>
                  <a:noFill/>
                </a:ln>
                <a:solidFill>
                  <a:srgbClr val="FF0000"/>
                </a:solidFill>
                <a:effectLst/>
                <a:latin typeface="MathJax_Main"/>
              </a:rPr>
              <a:t> is the initial horizontal position of the basketball,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err="1">
                <a:solidFill>
                  <a:srgbClr val="FF0000"/>
                </a:solidFill>
                <a:latin typeface="MathJax_Main"/>
              </a:rPr>
              <a:t>Yo</a:t>
            </a:r>
            <a:r>
              <a:rPr lang="en-US" altLang="en-US" dirty="0">
                <a:solidFill>
                  <a:srgbClr val="FF0000"/>
                </a:solidFill>
                <a:latin typeface="MathJax_Main"/>
              </a:rPr>
              <a:t> is the initial vertical position of the basketball,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0000"/>
                </a:solidFill>
                <a:latin typeface="MathJax_Main"/>
              </a:rPr>
              <a:t>Vo is the initial velocity of the basketball,</a:t>
            </a:r>
          </a:p>
          <a:p>
            <a:pPr marL="0" lvl="0" indent="0" defTabSz="914400">
              <a:buClrTx/>
              <a:buSzTx/>
              <a:buNone/>
            </a:pPr>
            <a:r>
              <a:rPr lang="el-GR" dirty="0">
                <a:solidFill>
                  <a:srgbClr val="FF0000"/>
                </a:solidFill>
              </a:rPr>
              <a:t>Θ</a:t>
            </a:r>
            <a:r>
              <a:rPr lang="en-IN" dirty="0">
                <a:solidFill>
                  <a:srgbClr val="FF0000"/>
                </a:solidFill>
              </a:rPr>
              <a:t> is the angle the ball is projected with respect to the x-axis. </a:t>
            </a:r>
          </a:p>
          <a:p>
            <a:pPr marL="0" lvl="0" indent="0" defTabSz="914400">
              <a:buClrTx/>
              <a:buSzTx/>
              <a:buNone/>
            </a:pPr>
            <a:r>
              <a:rPr lang="en-IN" altLang="en-US" dirty="0">
                <a:solidFill>
                  <a:srgbClr val="FF0000"/>
                </a:solidFill>
                <a:latin typeface="MathJax_Main"/>
              </a:rPr>
              <a:t>g is the acceleration due to gravity, g=-9.8m/s^2</a:t>
            </a:r>
          </a:p>
          <a:p>
            <a:pPr marL="0" lvl="0" indent="0" defTabSz="914400">
              <a:buClrTx/>
              <a:buSzTx/>
              <a:buNone/>
            </a:pPr>
            <a:r>
              <a:rPr lang="en-IN" altLang="en-US" dirty="0">
                <a:solidFill>
                  <a:srgbClr val="FF0000"/>
                </a:solidFill>
                <a:latin typeface="MathJax_Main"/>
              </a:rPr>
              <a:t>T is the time travelled</a:t>
            </a:r>
            <a:endParaRPr lang="en-US" altLang="en-US" dirty="0">
              <a:solidFill>
                <a:srgbClr val="FF0000"/>
              </a:solidFill>
              <a:latin typeface="MathJax_Mai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444444"/>
              </a:solidFill>
              <a:effectLst/>
              <a:latin typeface="MathJax_Mai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296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B44FA-648D-49E5-B9B8-AA269C55A4A2}"/>
              </a:ext>
            </a:extLst>
          </p:cNvPr>
          <p:cNvPicPr>
            <a:picLocks noChangeAspect="1"/>
          </p:cNvPicPr>
          <p:nvPr/>
        </p:nvPicPr>
        <p:blipFill rotWithShape="1">
          <a:blip r:embed="rId2">
            <a:extLst>
              <a:ext uri="{28A0092B-C50C-407E-A947-70E740481C1C}">
                <a14:useLocalDpi xmlns:a14="http://schemas.microsoft.com/office/drawing/2010/main" val="0"/>
              </a:ext>
            </a:extLst>
          </a:blip>
          <a:srcRect l="3195" t="14795" r="8961" b="12202"/>
          <a:stretch/>
        </p:blipFill>
        <p:spPr>
          <a:xfrm>
            <a:off x="1239981" y="1025235"/>
            <a:ext cx="9712037" cy="480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598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gle and arc length of a basketball throw for calculus in sports">
            <a:extLst>
              <a:ext uri="{FF2B5EF4-FFF2-40B4-BE49-F238E27FC236}">
                <a16:creationId xmlns:a16="http://schemas.microsoft.com/office/drawing/2014/main" id="{E13741C2-BA74-4AA7-916F-588CA4386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9" y="833718"/>
            <a:ext cx="9881347" cy="505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2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2109545-4BFD-456E-9825-C0F9870F93A5}"/>
              </a:ext>
            </a:extLst>
          </p:cNvPr>
          <p:cNvGraphicFramePr/>
          <p:nvPr>
            <p:extLst>
              <p:ext uri="{D42A27DB-BD31-4B8C-83A1-F6EECF244321}">
                <p14:modId xmlns:p14="http://schemas.microsoft.com/office/powerpoint/2010/main" val="447097274"/>
              </p:ext>
            </p:extLst>
          </p:nvPr>
        </p:nvGraphicFramePr>
        <p:xfrm>
          <a:off x="761999" y="1055408"/>
          <a:ext cx="10452847"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361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EEE1-7456-4776-9C45-71E5161CEA26}"/>
              </a:ext>
            </a:extLst>
          </p:cNvPr>
          <p:cNvSpPr>
            <a:spLocks noGrp="1"/>
          </p:cNvSpPr>
          <p:nvPr>
            <p:ph type="title"/>
          </p:nvPr>
        </p:nvSpPr>
        <p:spPr/>
        <p:txBody>
          <a:bodyPr>
            <a:normAutofit fontScale="90000"/>
          </a:bodyPr>
          <a:lstStyle/>
          <a:p>
            <a:r>
              <a:rPr lang="en-US" sz="5300" b="1" i="0" dirty="0">
                <a:solidFill>
                  <a:srgbClr val="444444"/>
                </a:solidFill>
                <a:effectLst/>
                <a:latin typeface="Harlow Solid Italic" panose="04030604020F02020D02" pitchFamily="82" charset="0"/>
              </a:rPr>
              <a:t>Finding the velocity required for the basketball to enter the basket</a:t>
            </a:r>
            <a:br>
              <a:rPr lang="en-US" b="1" i="0" dirty="0">
                <a:solidFill>
                  <a:srgbClr val="444444"/>
                </a:solidFill>
                <a:effectLst/>
                <a:latin typeface="Open Sans" panose="020B0606030504020204" pitchFamily="34" charset="0"/>
              </a:rPr>
            </a:br>
            <a:endParaRPr lang="en-IN" dirty="0"/>
          </a:p>
        </p:txBody>
      </p:sp>
      <p:pic>
        <p:nvPicPr>
          <p:cNvPr id="9" name="Content Placeholder 8">
            <a:extLst>
              <a:ext uri="{FF2B5EF4-FFF2-40B4-BE49-F238E27FC236}">
                <a16:creationId xmlns:a16="http://schemas.microsoft.com/office/drawing/2014/main" id="{A23AD5A8-CBC6-42EB-B4CC-B46696BC11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64" t="13283" r="24436" b="21465"/>
          <a:stretch/>
        </p:blipFill>
        <p:spPr>
          <a:xfrm>
            <a:off x="811309" y="2245163"/>
            <a:ext cx="10632138" cy="3630705"/>
          </a:xfrm>
        </p:spPr>
      </p:pic>
    </p:spTree>
    <p:extLst>
      <p:ext uri="{BB962C8B-B14F-4D97-AF65-F5344CB8AC3E}">
        <p14:creationId xmlns:p14="http://schemas.microsoft.com/office/powerpoint/2010/main" val="57630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CDABB2-F09E-4C92-A194-D6518A88FF80}"/>
              </a:ext>
            </a:extLst>
          </p:cNvPr>
          <p:cNvSpPr/>
          <p:nvPr/>
        </p:nvSpPr>
        <p:spPr>
          <a:xfrm>
            <a:off x="739588" y="2967335"/>
            <a:ext cx="10824883" cy="1015663"/>
          </a:xfrm>
          <a:prstGeom prst="rect">
            <a:avLst/>
          </a:prstGeom>
          <a:noFill/>
        </p:spPr>
        <p:txBody>
          <a:bodyPr wrap="square" lIns="91440" tIns="45720" rIns="91440" bIns="45720">
            <a:spAutoFit/>
            <a:scene3d>
              <a:camera prst="perspectiveBelow"/>
              <a:lightRig rig="threePt" dir="t"/>
            </a:scene3d>
          </a:bodyPr>
          <a:lstStyle/>
          <a:p>
            <a:pPr algn="ctr"/>
            <a:r>
              <a:rPr lang="en-US" sz="6000" b="0" cap="none" spc="0" dirty="0">
                <a:ln w="0">
                  <a:solidFill>
                    <a:schemeClr val="tx2"/>
                  </a:solidFill>
                </a:ln>
                <a:solidFill>
                  <a:srgbClr val="FFC000"/>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415721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7597-7B97-4326-BB4B-41BD82E81164}"/>
              </a:ext>
            </a:extLst>
          </p:cNvPr>
          <p:cNvSpPr>
            <a:spLocks noGrp="1"/>
          </p:cNvSpPr>
          <p:nvPr>
            <p:ph type="title"/>
          </p:nvPr>
        </p:nvSpPr>
        <p:spPr>
          <a:xfrm>
            <a:off x="1295402" y="658907"/>
            <a:ext cx="9601196" cy="1680882"/>
          </a:xfrm>
        </p:spPr>
        <p:txBody>
          <a:bodyPr>
            <a:noAutofit/>
          </a:bodyPr>
          <a:lstStyle/>
          <a:p>
            <a:r>
              <a:rPr lang="en-US" sz="2800" b="1" dirty="0">
                <a:solidFill>
                  <a:srgbClr val="00B050"/>
                </a:solidFill>
                <a:effectLst/>
                <a:highlight>
                  <a:srgbClr val="FFFF00"/>
                </a:highlight>
                <a:latin typeface="Edwardian Script ITC" panose="030303020407070D0804" pitchFamily="66" charset="0"/>
              </a:rPr>
              <a:t>Believe it or not, mathematics plays an important role in the field of sports. Coaches, athletes, trainers often use mathematics to gain a competitive advantage over their counterparts. With statistics of games, statistics of players, and probabilities of winning or losing games, mathematics is everywhere. Applications of calculus in sports are endless!</a:t>
            </a:r>
            <a:endParaRPr lang="en-IN" sz="2800" b="1" dirty="0">
              <a:solidFill>
                <a:srgbClr val="00B050"/>
              </a:solidFill>
              <a:highlight>
                <a:srgbClr val="FFFF00"/>
              </a:highlight>
              <a:latin typeface="Edwardian Script ITC" panose="030303020407070D0804" pitchFamily="66" charset="0"/>
            </a:endParaRPr>
          </a:p>
        </p:txBody>
      </p:sp>
      <p:pic>
        <p:nvPicPr>
          <p:cNvPr id="6" name="Picture 5">
            <a:extLst>
              <a:ext uri="{FF2B5EF4-FFF2-40B4-BE49-F238E27FC236}">
                <a16:creationId xmlns:a16="http://schemas.microsoft.com/office/drawing/2014/main" id="{5E7E7F3F-510F-4090-852B-1C1ED1A64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2554942"/>
            <a:ext cx="9986680" cy="3396505"/>
          </a:xfrm>
          <a:prstGeom prst="rect">
            <a:avLst/>
          </a:prstGeom>
        </p:spPr>
      </p:pic>
    </p:spTree>
    <p:extLst>
      <p:ext uri="{BB962C8B-B14F-4D97-AF65-F5344CB8AC3E}">
        <p14:creationId xmlns:p14="http://schemas.microsoft.com/office/powerpoint/2010/main" val="57256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ning track for calculus in sports">
            <a:extLst>
              <a:ext uri="{FF2B5EF4-FFF2-40B4-BE49-F238E27FC236}">
                <a16:creationId xmlns:a16="http://schemas.microsoft.com/office/drawing/2014/main" id="{ABF07CAA-889D-4F9D-B523-8C82E5C08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135" y="1281993"/>
            <a:ext cx="10190630" cy="4446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FE6010D-C554-4314-965C-11102D25374D}"/>
              </a:ext>
            </a:extLst>
          </p:cNvPr>
          <p:cNvSpPr/>
          <p:nvPr/>
        </p:nvSpPr>
        <p:spPr>
          <a:xfrm>
            <a:off x="2962699" y="2765629"/>
            <a:ext cx="5872019" cy="1569660"/>
          </a:xfrm>
          <a:prstGeom prst="rect">
            <a:avLst/>
          </a:prstGeom>
          <a:noFill/>
        </p:spPr>
        <p:txBody>
          <a:bodyPr wrap="square" lIns="91440" tIns="45720" rIns="91440" bIns="45720">
            <a:spAutoFit/>
          </a:bodyPr>
          <a:lstStyle/>
          <a:p>
            <a:pPr algn="ctr" fontAlgn="base"/>
            <a:r>
              <a:rPr lang="en-US" sz="4800" b="1" i="1" dirty="0">
                <a:effectLst/>
                <a:latin typeface="Open Sans" panose="020B0606030504020204" pitchFamily="34" charset="0"/>
                <a:ea typeface="Open Sans" panose="020B0606030504020204" pitchFamily="34" charset="0"/>
                <a:cs typeface="Open Sans" panose="020B0606030504020204" pitchFamily="34" charset="0"/>
              </a:rPr>
              <a:t> Calculus in sports: </a:t>
            </a:r>
          </a:p>
          <a:p>
            <a:pPr algn="ctr" fontAlgn="base"/>
            <a:r>
              <a:rPr lang="en-US" sz="4800" b="1" i="1" dirty="0">
                <a:latin typeface="Open Sans" panose="020B0606030504020204" pitchFamily="34" charset="0"/>
                <a:ea typeface="Open Sans" panose="020B0606030504020204" pitchFamily="34" charset="0"/>
                <a:cs typeface="Open Sans" panose="020B0606030504020204" pitchFamily="34" charset="0"/>
              </a:rPr>
              <a:t> </a:t>
            </a:r>
            <a:r>
              <a:rPr lang="en-US" sz="4800" b="1" i="1" dirty="0">
                <a:effectLst/>
                <a:latin typeface="Open Sans" panose="020B0606030504020204" pitchFamily="34" charset="0"/>
                <a:ea typeface="Open Sans" panose="020B0606030504020204" pitchFamily="34" charset="0"/>
                <a:cs typeface="Open Sans" panose="020B0606030504020204" pitchFamily="34" charset="0"/>
              </a:rPr>
              <a:t>Running Races</a:t>
            </a:r>
          </a:p>
        </p:txBody>
      </p:sp>
    </p:spTree>
    <p:extLst>
      <p:ext uri="{BB962C8B-B14F-4D97-AF65-F5344CB8AC3E}">
        <p14:creationId xmlns:p14="http://schemas.microsoft.com/office/powerpoint/2010/main" val="210348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FE5-D89E-48DC-98F6-D10C093E5EBD}"/>
              </a:ext>
            </a:extLst>
          </p:cNvPr>
          <p:cNvSpPr>
            <a:spLocks noGrp="1"/>
          </p:cNvSpPr>
          <p:nvPr>
            <p:ph type="title"/>
          </p:nvPr>
        </p:nvSpPr>
        <p:spPr/>
        <p:txBody>
          <a:bodyPr>
            <a:normAutofit/>
          </a:bodyPr>
          <a:lstStyle/>
          <a:p>
            <a:r>
              <a:rPr lang="en-US" b="0" i="0" dirty="0">
                <a:solidFill>
                  <a:srgbClr val="444444"/>
                </a:solidFill>
                <a:effectLst/>
                <a:latin typeface="Harlow Solid Italic" panose="04030604020F02020D02" pitchFamily="82" charset="0"/>
              </a:rPr>
              <a:t>How is mathematics involved in running?</a:t>
            </a:r>
            <a:endParaRPr lang="en-IN" dirty="0">
              <a:latin typeface="Harlow Solid Italic" panose="04030604020F02020D02" pitchFamily="82" charset="0"/>
            </a:endParaRPr>
          </a:p>
        </p:txBody>
      </p:sp>
      <p:sp>
        <p:nvSpPr>
          <p:cNvPr id="3" name="Content Placeholder 2">
            <a:extLst>
              <a:ext uri="{FF2B5EF4-FFF2-40B4-BE49-F238E27FC236}">
                <a16:creationId xmlns:a16="http://schemas.microsoft.com/office/drawing/2014/main" id="{E854D4E6-52B3-413F-95F0-048A6D2F5FF6}"/>
              </a:ext>
            </a:extLst>
          </p:cNvPr>
          <p:cNvSpPr>
            <a:spLocks noGrp="1"/>
          </p:cNvSpPr>
          <p:nvPr>
            <p:ph idx="1"/>
          </p:nvPr>
        </p:nvSpPr>
        <p:spPr/>
        <p:txBody>
          <a:bodyPr>
            <a:normAutofit fontScale="92500" lnSpcReduction="10000"/>
          </a:bodyPr>
          <a:lstStyle/>
          <a:p>
            <a:pPr marL="0" indent="0">
              <a:buNone/>
            </a:pPr>
            <a:r>
              <a:rPr lang="en-US" b="0" i="0" dirty="0">
                <a:solidFill>
                  <a:schemeClr val="accent2">
                    <a:lumMod val="75000"/>
                  </a:schemeClr>
                </a:solidFill>
                <a:effectLst/>
                <a:latin typeface="helvetica" panose="020B0604020202020204" pitchFamily="34" charset="0"/>
              </a:rPr>
              <a:t>I know it surprises most of us. </a:t>
            </a:r>
            <a:endParaRPr lang="en-US" dirty="0">
              <a:solidFill>
                <a:schemeClr val="accent2">
                  <a:lumMod val="75000"/>
                </a:schemeClr>
              </a:solidFill>
              <a:latin typeface="helvetica" panose="020B0604020202020204" pitchFamily="34" charset="0"/>
            </a:endParaRPr>
          </a:p>
          <a:p>
            <a:pPr marL="0" indent="0">
              <a:buNone/>
            </a:pPr>
            <a:r>
              <a:rPr lang="en-US" b="0" i="0" dirty="0">
                <a:solidFill>
                  <a:schemeClr val="accent2">
                    <a:lumMod val="75000"/>
                  </a:schemeClr>
                </a:solidFill>
                <a:effectLst/>
                <a:latin typeface="helvetica" panose="020B0604020202020204" pitchFamily="34" charset="0"/>
              </a:rPr>
              <a:t>To optimize their run, runners must keep themselves at the right speed in order to finish in the shortest time possible. According to Joseph Keller’s, </a:t>
            </a:r>
            <a:r>
              <a:rPr lang="en-US" b="0" i="0" u="none" strike="noStrike" dirty="0">
                <a:solidFill>
                  <a:schemeClr val="accent2">
                    <a:lumMod val="75000"/>
                  </a:schemeClr>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A Theory of Competitive Running</a:t>
            </a:r>
            <a:r>
              <a:rPr lang="en-US" b="0" i="0" dirty="0">
                <a:solidFill>
                  <a:schemeClr val="accent2">
                    <a:lumMod val="75000"/>
                  </a:schemeClr>
                </a:solidFill>
                <a:effectLst/>
                <a:latin typeface="helvetica" panose="020B0604020202020204" pitchFamily="34" charset="0"/>
              </a:rPr>
              <a:t>, the physiological running capacity of a human body can be measured using a set of differential equations.</a:t>
            </a:r>
          </a:p>
          <a:p>
            <a:pPr marL="0" indent="0">
              <a:buNone/>
            </a:pPr>
            <a:r>
              <a:rPr lang="en-US" b="0" i="0" dirty="0">
                <a:solidFill>
                  <a:schemeClr val="accent2">
                    <a:lumMod val="75000"/>
                  </a:schemeClr>
                </a:solidFill>
                <a:effectLst/>
                <a:latin typeface="helvetica" panose="020B0604020202020204" pitchFamily="34" charset="0"/>
              </a:rPr>
              <a:t>According to this theory, to win a running race under 291 meters, the optimum strategy is to sprint at 100% acceleration for the entire 291 meters. Races above 291 meters require a different strategy to optimize performance.</a:t>
            </a:r>
            <a:endParaRPr lang="en-IN" dirty="0">
              <a:solidFill>
                <a:schemeClr val="accent2">
                  <a:lumMod val="75000"/>
                </a:schemeClr>
              </a:solidFill>
            </a:endParaRPr>
          </a:p>
        </p:txBody>
      </p:sp>
    </p:spTree>
    <p:extLst>
      <p:ext uri="{BB962C8B-B14F-4D97-AF65-F5344CB8AC3E}">
        <p14:creationId xmlns:p14="http://schemas.microsoft.com/office/powerpoint/2010/main" val="42775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FE26-54FC-4B36-B691-5E167C081AF2}"/>
              </a:ext>
            </a:extLst>
          </p:cNvPr>
          <p:cNvSpPr>
            <a:spLocks noGrp="1"/>
          </p:cNvSpPr>
          <p:nvPr>
            <p:ph type="title"/>
          </p:nvPr>
        </p:nvSpPr>
        <p:spPr>
          <a:xfrm>
            <a:off x="1295402" y="1102658"/>
            <a:ext cx="9601196" cy="1183341"/>
          </a:xfrm>
        </p:spPr>
        <p:txBody>
          <a:bodyPr>
            <a:normAutofit fontScale="90000"/>
          </a:bodyPr>
          <a:lstStyle/>
          <a:p>
            <a:r>
              <a:rPr lang="en-US" b="1" i="1" dirty="0">
                <a:solidFill>
                  <a:srgbClr val="444444"/>
                </a:solidFill>
                <a:effectLst/>
                <a:latin typeface="Harlow Solid Italic" panose="04030604020F02020D02" pitchFamily="82" charset="0"/>
              </a:rPr>
              <a:t>Finding the optimal velocity for the run while conserving energy</a:t>
            </a:r>
            <a:br>
              <a:rPr lang="en-US" b="1" i="0" dirty="0">
                <a:solidFill>
                  <a:srgbClr val="444444"/>
                </a:solidFill>
                <a:effectLst/>
                <a:latin typeface="Open Sans" panose="020B0606030504020204" pitchFamily="34" charset="0"/>
              </a:rPr>
            </a:br>
            <a:endParaRPr lang="en-IN" dirty="0"/>
          </a:p>
        </p:txBody>
      </p:sp>
      <p:graphicFrame>
        <p:nvGraphicFramePr>
          <p:cNvPr id="5" name="Content Placeholder 4">
            <a:extLst>
              <a:ext uri="{FF2B5EF4-FFF2-40B4-BE49-F238E27FC236}">
                <a16:creationId xmlns:a16="http://schemas.microsoft.com/office/drawing/2014/main" id="{964FA856-DFA2-49C9-97E9-9CB4460D000F}"/>
              </a:ext>
            </a:extLst>
          </p:cNvPr>
          <p:cNvGraphicFramePr>
            <a:graphicFrameLocks noGrp="1"/>
          </p:cNvGraphicFramePr>
          <p:nvPr>
            <p:ph idx="1"/>
            <p:extLst>
              <p:ext uri="{D42A27DB-BD31-4B8C-83A1-F6EECF244321}">
                <p14:modId xmlns:p14="http://schemas.microsoft.com/office/powerpoint/2010/main" val="2545216557"/>
              </p:ext>
            </p:extLst>
          </p:nvPr>
        </p:nvGraphicFramePr>
        <p:xfrm>
          <a:off x="1411942" y="2124635"/>
          <a:ext cx="9771528"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9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lculus in baseball showing the use of calculus in sports">
            <a:extLst>
              <a:ext uri="{FF2B5EF4-FFF2-40B4-BE49-F238E27FC236}">
                <a16:creationId xmlns:a16="http://schemas.microsoft.com/office/drawing/2014/main" id="{37571BE9-C49E-48C5-AC7A-74556446E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83" y="632012"/>
            <a:ext cx="10663518" cy="5620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001B38-207A-446C-9BF7-CF2B5E65E08D}"/>
              </a:ext>
            </a:extLst>
          </p:cNvPr>
          <p:cNvSpPr/>
          <p:nvPr/>
        </p:nvSpPr>
        <p:spPr>
          <a:xfrm>
            <a:off x="3630113" y="1232664"/>
            <a:ext cx="7795404" cy="923330"/>
          </a:xfrm>
          <a:prstGeom prst="rect">
            <a:avLst/>
          </a:prstGeom>
          <a:noFill/>
        </p:spPr>
        <p:txBody>
          <a:bodyPr wrap="none" lIns="91440" tIns="45720" rIns="91440" bIns="45720">
            <a:spAutoFit/>
          </a:bodyPr>
          <a:lstStyle/>
          <a:p>
            <a:pPr algn="l" fontAlgn="base"/>
            <a:r>
              <a:rPr lang="en-IN" sz="5400" i="0" dirty="0">
                <a:ln w="0"/>
                <a:effectLst>
                  <a:outerShdw blurRad="38100" dist="19050" dir="2700000" algn="tl" rotWithShape="0">
                    <a:schemeClr val="dk1">
                      <a:alpha val="40000"/>
                    </a:schemeClr>
                  </a:outerShdw>
                </a:effectLst>
                <a:latin typeface="Arial Black" panose="020B0A04020102020204" pitchFamily="34" charset="0"/>
              </a:rPr>
              <a:t>Calculus in baseball</a:t>
            </a:r>
          </a:p>
        </p:txBody>
      </p:sp>
    </p:spTree>
    <p:extLst>
      <p:ext uri="{BB962C8B-B14F-4D97-AF65-F5344CB8AC3E}">
        <p14:creationId xmlns:p14="http://schemas.microsoft.com/office/powerpoint/2010/main" val="18801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B9D7-D68C-455D-B399-0BB4EDA85C76}"/>
              </a:ext>
            </a:extLst>
          </p:cNvPr>
          <p:cNvSpPr>
            <a:spLocks noGrp="1"/>
          </p:cNvSpPr>
          <p:nvPr>
            <p:ph type="title"/>
          </p:nvPr>
        </p:nvSpPr>
        <p:spPr/>
        <p:txBody>
          <a:bodyPr>
            <a:normAutofit/>
          </a:bodyPr>
          <a:lstStyle/>
          <a:p>
            <a:r>
              <a:rPr lang="en-US" b="0" i="0" dirty="0">
                <a:solidFill>
                  <a:srgbClr val="444444"/>
                </a:solidFill>
                <a:effectLst/>
                <a:latin typeface="Harlow Solid Italic" panose="04030604020F02020D02" pitchFamily="82" charset="0"/>
              </a:rPr>
              <a:t>How is calculus involved in baseball? </a:t>
            </a:r>
            <a:endParaRPr lang="en-IN" dirty="0">
              <a:latin typeface="Harlow Solid Italic" panose="04030604020F02020D02" pitchFamily="82" charset="0"/>
            </a:endParaRPr>
          </a:p>
        </p:txBody>
      </p:sp>
      <p:sp>
        <p:nvSpPr>
          <p:cNvPr id="3" name="Content Placeholder 2">
            <a:extLst>
              <a:ext uri="{FF2B5EF4-FFF2-40B4-BE49-F238E27FC236}">
                <a16:creationId xmlns:a16="http://schemas.microsoft.com/office/drawing/2014/main" id="{198215D9-E741-42B0-967C-122DC384BF72}"/>
              </a:ext>
            </a:extLst>
          </p:cNvPr>
          <p:cNvSpPr>
            <a:spLocks noGrp="1"/>
          </p:cNvSpPr>
          <p:nvPr>
            <p:ph idx="1"/>
          </p:nvPr>
        </p:nvSpPr>
        <p:spPr>
          <a:xfrm>
            <a:off x="1295401" y="2662515"/>
            <a:ext cx="9601196" cy="4249272"/>
          </a:xfrm>
        </p:spPr>
        <p:txBody>
          <a:bodyPr>
            <a:normAutofit fontScale="92500" lnSpcReduction="10000"/>
          </a:bodyPr>
          <a:lstStyle/>
          <a:p>
            <a:pPr marL="0" indent="0" algn="l" fontAlgn="base">
              <a:buNone/>
            </a:pPr>
            <a:r>
              <a:rPr lang="en-US" sz="3200" b="0" i="0" dirty="0">
                <a:solidFill>
                  <a:schemeClr val="accent2">
                    <a:lumMod val="75000"/>
                  </a:schemeClr>
                </a:solidFill>
                <a:effectLst/>
                <a:latin typeface="helvetica" panose="020B0604020202020204" pitchFamily="34" charset="0"/>
              </a:rPr>
              <a:t>In baseball, calculus can be used to optimize the pitcher’s throw to achieve maximum efficiency.</a:t>
            </a:r>
          </a:p>
          <a:p>
            <a:pPr marL="0" indent="0" algn="l" fontAlgn="base">
              <a:buNone/>
            </a:pPr>
            <a:endParaRPr lang="en-US" sz="3200" b="0" i="0" dirty="0">
              <a:solidFill>
                <a:schemeClr val="accent2">
                  <a:lumMod val="75000"/>
                </a:schemeClr>
              </a:solidFill>
              <a:effectLst/>
              <a:latin typeface="helvetica" panose="020B0604020202020204" pitchFamily="34" charset="0"/>
            </a:endParaRPr>
          </a:p>
          <a:p>
            <a:pPr marL="0" indent="0" algn="l" fontAlgn="base">
              <a:buNone/>
            </a:pPr>
            <a:r>
              <a:rPr lang="en-US" sz="3200" b="0" i="0" dirty="0">
                <a:solidFill>
                  <a:schemeClr val="accent2">
                    <a:lumMod val="75000"/>
                  </a:schemeClr>
                </a:solidFill>
                <a:effectLst/>
                <a:latin typeface="helvetica" panose="020B0604020202020204" pitchFamily="34" charset="0"/>
              </a:rPr>
              <a:t>Also, calculus can be used to calculate the projectile motion of baseball’s trajectory and to predict if runners can make it to the next base on time given their running speed and the speed of a hit ball.</a:t>
            </a:r>
          </a:p>
          <a:p>
            <a:pPr marL="0" indent="0">
              <a:buNone/>
            </a:pPr>
            <a:br>
              <a:rPr lang="en-US" dirty="0"/>
            </a:br>
            <a:endParaRPr lang="en-IN" dirty="0"/>
          </a:p>
        </p:txBody>
      </p:sp>
    </p:spTree>
    <p:extLst>
      <p:ext uri="{BB962C8B-B14F-4D97-AF65-F5344CB8AC3E}">
        <p14:creationId xmlns:p14="http://schemas.microsoft.com/office/powerpoint/2010/main" val="417612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3E2D-F4A1-4699-AAFD-A053BA06F7FA}"/>
              </a:ext>
            </a:extLst>
          </p:cNvPr>
          <p:cNvSpPr>
            <a:spLocks noGrp="1"/>
          </p:cNvSpPr>
          <p:nvPr>
            <p:ph type="title"/>
          </p:nvPr>
        </p:nvSpPr>
        <p:spPr/>
        <p:txBody>
          <a:bodyPr>
            <a:normAutofit fontScale="90000"/>
          </a:bodyPr>
          <a:lstStyle/>
          <a:p>
            <a:r>
              <a:rPr lang="en-US" b="1" i="0" dirty="0">
                <a:solidFill>
                  <a:srgbClr val="444444"/>
                </a:solidFill>
                <a:effectLst/>
                <a:latin typeface="Harlow Solid Italic" panose="04030604020F02020D02" pitchFamily="82" charset="0"/>
              </a:rPr>
              <a:t>Finding the work required to throw the baseball</a:t>
            </a:r>
            <a:br>
              <a:rPr lang="en-US" b="1" i="0" dirty="0">
                <a:solidFill>
                  <a:srgbClr val="444444"/>
                </a:solidFill>
                <a:effectLst/>
                <a:latin typeface="Open Sans" panose="020B0606030504020204" pitchFamily="34" charset="0"/>
              </a:rPr>
            </a:br>
            <a:endParaRPr lang="en-IN" dirty="0"/>
          </a:p>
        </p:txBody>
      </p:sp>
      <p:graphicFrame>
        <p:nvGraphicFramePr>
          <p:cNvPr id="5" name="Content Placeholder 4">
            <a:extLst>
              <a:ext uri="{FF2B5EF4-FFF2-40B4-BE49-F238E27FC236}">
                <a16:creationId xmlns:a16="http://schemas.microsoft.com/office/drawing/2014/main" id="{4050CFFA-9B33-4367-BAC7-FC27F92F8D04}"/>
              </a:ext>
            </a:extLst>
          </p:cNvPr>
          <p:cNvGraphicFramePr>
            <a:graphicFrameLocks noGrp="1"/>
          </p:cNvGraphicFramePr>
          <p:nvPr>
            <p:ph idx="1"/>
            <p:extLst>
              <p:ext uri="{D42A27DB-BD31-4B8C-83A1-F6EECF244321}">
                <p14:modId xmlns:p14="http://schemas.microsoft.com/office/powerpoint/2010/main" val="2046702435"/>
              </p:ext>
            </p:extLst>
          </p:nvPr>
        </p:nvGraphicFramePr>
        <p:xfrm>
          <a:off x="1295401" y="2608729"/>
          <a:ext cx="9601196" cy="3267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73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C506-8D12-4AB6-AADF-B4AEF4403C51}"/>
              </a:ext>
            </a:extLst>
          </p:cNvPr>
          <p:cNvSpPr>
            <a:spLocks noGrp="1"/>
          </p:cNvSpPr>
          <p:nvPr>
            <p:ph type="title"/>
          </p:nvPr>
        </p:nvSpPr>
        <p:spPr>
          <a:xfrm>
            <a:off x="1295401" y="982133"/>
            <a:ext cx="9601196" cy="1574800"/>
          </a:xfrm>
        </p:spPr>
        <p:txBody>
          <a:bodyPr>
            <a:normAutofit fontScale="90000"/>
          </a:bodyPr>
          <a:lstStyle/>
          <a:p>
            <a:r>
              <a:rPr lang="en-US" b="1" i="1" dirty="0">
                <a:solidFill>
                  <a:srgbClr val="444444"/>
                </a:solidFill>
                <a:effectLst/>
                <a:latin typeface="Harlow Solid Italic" panose="04030604020F02020D02" pitchFamily="82" charset="0"/>
              </a:rPr>
              <a:t>Finding the Average force on the bat during the collision</a:t>
            </a:r>
            <a:br>
              <a:rPr lang="en-US" b="1" i="0" dirty="0">
                <a:solidFill>
                  <a:srgbClr val="444444"/>
                </a:solidFill>
                <a:effectLst/>
                <a:latin typeface="Open Sans" panose="020B0606030504020204" pitchFamily="34" charset="0"/>
              </a:rPr>
            </a:br>
            <a:endParaRPr lang="en-IN" dirty="0"/>
          </a:p>
        </p:txBody>
      </p:sp>
      <p:pic>
        <p:nvPicPr>
          <p:cNvPr id="1028" name="Picture 4" descr="Baseball batter's box showing the application of calculus in sports">
            <a:extLst>
              <a:ext uri="{FF2B5EF4-FFF2-40B4-BE49-F238E27FC236}">
                <a16:creationId xmlns:a16="http://schemas.microsoft.com/office/drawing/2014/main" id="{5AA474AD-83C9-4F0C-AFD7-419EEA68CE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2435" y="2556933"/>
            <a:ext cx="3758053" cy="3317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9C6FF2-08B6-4F4F-B45F-BE9AB3C7A45D}"/>
              </a:ext>
            </a:extLst>
          </p:cNvPr>
          <p:cNvSpPr txBox="1"/>
          <p:nvPr/>
        </p:nvSpPr>
        <p:spPr>
          <a:xfrm>
            <a:off x="1828801" y="3052481"/>
            <a:ext cx="4948518" cy="3108543"/>
          </a:xfrm>
          <a:prstGeom prst="rect">
            <a:avLst/>
          </a:prstGeom>
          <a:noFill/>
        </p:spPr>
        <p:txBody>
          <a:bodyPr wrap="square">
            <a:spAutoFit/>
          </a:bodyPr>
          <a:lstStyle/>
          <a:p>
            <a:r>
              <a:rPr lang="en-US" sz="2800" b="0" i="0" dirty="0">
                <a:solidFill>
                  <a:srgbClr val="FF0000"/>
                </a:solidFill>
                <a:effectLst/>
                <a:latin typeface="Britannic Bold" panose="020B0903060703020204" pitchFamily="34" charset="0"/>
              </a:rPr>
              <a:t>The collision of ball and bat, are quite complex and their models are discussed in detail in a book by Robert Adair, The Physics of Baseball, (New York: Harper Perennial).</a:t>
            </a:r>
            <a:endParaRPr lang="en-IN" sz="2800" dirty="0">
              <a:solidFill>
                <a:srgbClr val="FF0000"/>
              </a:solidFill>
              <a:latin typeface="Britannic Bold" panose="020B0903060703020204" pitchFamily="34" charset="0"/>
            </a:endParaRPr>
          </a:p>
        </p:txBody>
      </p:sp>
    </p:spTree>
    <p:extLst>
      <p:ext uri="{BB962C8B-B14F-4D97-AF65-F5344CB8AC3E}">
        <p14:creationId xmlns:p14="http://schemas.microsoft.com/office/powerpoint/2010/main" val="40676828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150</TotalTime>
  <Words>1238</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Arial Black</vt:lpstr>
      <vt:lpstr>Arial Rounded MT Bold</vt:lpstr>
      <vt:lpstr>Britannic Bold</vt:lpstr>
      <vt:lpstr>Edwardian Script ITC</vt:lpstr>
      <vt:lpstr>Garamond</vt:lpstr>
      <vt:lpstr>Harlow Solid Italic</vt:lpstr>
      <vt:lpstr>helvetica</vt:lpstr>
      <vt:lpstr>MathJax_Main</vt:lpstr>
      <vt:lpstr>MathJax_Math-italic</vt:lpstr>
      <vt:lpstr>MathJax_Size1</vt:lpstr>
      <vt:lpstr>Open Sans</vt:lpstr>
      <vt:lpstr>Organic</vt:lpstr>
      <vt:lpstr>SPORTS:   APPLICATION OF       CALCULUS IN SPORTS </vt:lpstr>
      <vt:lpstr>Believe it or not, mathematics plays an important role in the field of sports. Coaches, athletes, trainers often use mathematics to gain a competitive advantage over their counterparts. With statistics of games, statistics of players, and probabilities of winning or losing games, mathematics is everywhere. Applications of calculus in sports are endless!</vt:lpstr>
      <vt:lpstr>PowerPoint Presentation</vt:lpstr>
      <vt:lpstr>How is mathematics involved in running?</vt:lpstr>
      <vt:lpstr>Finding the optimal velocity for the run while conserving energy </vt:lpstr>
      <vt:lpstr>PowerPoint Presentation</vt:lpstr>
      <vt:lpstr>How is calculus involved in baseball? </vt:lpstr>
      <vt:lpstr>Finding the work required to throw the baseball </vt:lpstr>
      <vt:lpstr>Finding the Average force on the bat during the collision </vt:lpstr>
      <vt:lpstr>The above image shows an overhead view of the position of a baseball bat, shown every fiftieth of a second during a typical swing. We can calculate the average force on the bat during this collision by first calculating the change in the ball’s momentum. We know that the momentum p of an object is the product of its mass m and its velocity v, that is, p=mv. Suppose an object, moving along a straight line, is acted on by a force F=F(t) which is a continuous function of time t. The change in the balls momentum over a time interval {to-t1} is equal to the integral of force F from time t0 to t1. p(t1)−p(t0)=∫F(t)dt [t tending to t0 to t1] Using the above formula, one can find the average force on the bat during the collision F=ma where a=   v/t.  </vt:lpstr>
      <vt:lpstr>PowerPoint Presentation</vt:lpstr>
      <vt:lpstr>How is calculus involved in basketball? </vt:lpstr>
      <vt:lpstr>Finding the arc length of a basketball throw </vt:lpstr>
      <vt:lpstr>PowerPoint Presentation</vt:lpstr>
      <vt:lpstr>PowerPoint Presentation</vt:lpstr>
      <vt:lpstr>PowerPoint Presentation</vt:lpstr>
      <vt:lpstr>Finding the velocity required for the basketball to enter the basket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APPLICATION OF       CALCULUS IN SPORTS </dc:title>
  <dc:creator>harshitatyagi2408@gmail.com</dc:creator>
  <cp:lastModifiedBy>harshitatyagi2408@gmail.com</cp:lastModifiedBy>
  <cp:revision>8</cp:revision>
  <dcterms:created xsi:type="dcterms:W3CDTF">2021-12-24T15:19:18Z</dcterms:created>
  <dcterms:modified xsi:type="dcterms:W3CDTF">2021-12-26T08:21:26Z</dcterms:modified>
</cp:coreProperties>
</file>