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sldIdLst>
    <p:sldId id="267" r:id="rId5"/>
    <p:sldId id="269" r:id="rId6"/>
    <p:sldId id="270" r:id="rId7"/>
    <p:sldId id="272" r:id="rId8"/>
    <p:sldId id="271" r:id="rId9"/>
    <p:sldId id="273" r:id="rId10"/>
    <p:sldId id="274" r:id="rId11"/>
    <p:sldId id="275" r:id="rId12"/>
    <p:sldId id="276" r:id="rId13"/>
    <p:sldId id="266" r:id="rId14"/>
    <p:sldId id="268" r:id="rId15"/>
    <p:sldId id="277" r:id="rId16"/>
    <p:sldId id="278" r:id="rId17"/>
    <p:sldId id="279" r:id="rId18"/>
    <p:sldId id="282" r:id="rId19"/>
    <p:sldId id="280"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7F1"/>
    <a:srgbClr val="344529"/>
    <a:srgbClr val="2B3922"/>
    <a:srgbClr val="2E3722"/>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73" d="100"/>
          <a:sy n="73" d="100"/>
        </p:scale>
        <p:origin x="40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isha Saran" userId="fbfaededd9b22388" providerId="LiveId" clId="{84B1E65B-3650-444A-9AAF-29B701D0C433}"/>
    <pc:docChg chg="undo redo custSel addSld delSld modSld sldOrd">
      <pc:chgData name="Tanisha Saran" userId="fbfaededd9b22388" providerId="LiveId" clId="{84B1E65B-3650-444A-9AAF-29B701D0C433}" dt="2022-06-02T07:31:12.681" v="1119" actId="14100"/>
      <pc:docMkLst>
        <pc:docMk/>
      </pc:docMkLst>
      <pc:sldChg chg="del">
        <pc:chgData name="Tanisha Saran" userId="fbfaededd9b22388" providerId="LiveId" clId="{84B1E65B-3650-444A-9AAF-29B701D0C433}" dt="2022-06-01T19:28:54.173" v="725" actId="47"/>
        <pc:sldMkLst>
          <pc:docMk/>
          <pc:sldMk cId="2584280759" sldId="257"/>
        </pc:sldMkLst>
      </pc:sldChg>
      <pc:sldChg chg="del">
        <pc:chgData name="Tanisha Saran" userId="fbfaededd9b22388" providerId="LiveId" clId="{84B1E65B-3650-444A-9AAF-29B701D0C433}" dt="2022-06-01T20:12:24.158" v="949" actId="47"/>
        <pc:sldMkLst>
          <pc:docMk/>
          <pc:sldMk cId="1899526804" sldId="262"/>
        </pc:sldMkLst>
      </pc:sldChg>
      <pc:sldChg chg="del">
        <pc:chgData name="Tanisha Saran" userId="fbfaededd9b22388" providerId="LiveId" clId="{84B1E65B-3650-444A-9AAF-29B701D0C433}" dt="2022-06-01T20:12:25.512" v="950" actId="47"/>
        <pc:sldMkLst>
          <pc:docMk/>
          <pc:sldMk cId="483031523" sldId="263"/>
        </pc:sldMkLst>
      </pc:sldChg>
      <pc:sldChg chg="addSp delSp modSp new del mod">
        <pc:chgData name="Tanisha Saran" userId="fbfaededd9b22388" providerId="LiveId" clId="{84B1E65B-3650-444A-9AAF-29B701D0C433}" dt="2022-06-01T20:12:27.048" v="951" actId="47"/>
        <pc:sldMkLst>
          <pc:docMk/>
          <pc:sldMk cId="1112157072" sldId="264"/>
        </pc:sldMkLst>
        <pc:spChg chg="add mod">
          <ac:chgData name="Tanisha Saran" userId="fbfaededd9b22388" providerId="LiveId" clId="{84B1E65B-3650-444A-9AAF-29B701D0C433}" dt="2022-05-26T06:57:12.507" v="84" actId="20577"/>
          <ac:spMkLst>
            <pc:docMk/>
            <pc:sldMk cId="1112157072" sldId="264"/>
            <ac:spMk id="2" creationId="{13CF43C8-1D58-93D2-1D64-3D8594F7E6A9}"/>
          </ac:spMkLst>
        </pc:spChg>
        <pc:spChg chg="add mod">
          <ac:chgData name="Tanisha Saran" userId="fbfaededd9b22388" providerId="LiveId" clId="{84B1E65B-3650-444A-9AAF-29B701D0C433}" dt="2022-05-26T07:31:21.648" v="711" actId="20577"/>
          <ac:spMkLst>
            <pc:docMk/>
            <pc:sldMk cId="1112157072" sldId="264"/>
            <ac:spMk id="4" creationId="{59B2F5A6-A653-F2EE-A65B-5E0EFFD801BE}"/>
          </ac:spMkLst>
        </pc:spChg>
        <pc:spChg chg="add del mod">
          <ac:chgData name="Tanisha Saran" userId="fbfaededd9b22388" providerId="LiveId" clId="{84B1E65B-3650-444A-9AAF-29B701D0C433}" dt="2022-05-26T07:25:42.658" v="578" actId="478"/>
          <ac:spMkLst>
            <pc:docMk/>
            <pc:sldMk cId="1112157072" sldId="264"/>
            <ac:spMk id="5" creationId="{79B2C451-AFC1-6D6B-CF8B-967B59B57E22}"/>
          </ac:spMkLst>
        </pc:spChg>
        <pc:spChg chg="add del mod">
          <ac:chgData name="Tanisha Saran" userId="fbfaededd9b22388" providerId="LiveId" clId="{84B1E65B-3650-444A-9AAF-29B701D0C433}" dt="2022-05-26T07:04:07.716" v="139" actId="21"/>
          <ac:spMkLst>
            <pc:docMk/>
            <pc:sldMk cId="1112157072" sldId="264"/>
            <ac:spMk id="6" creationId="{6BBA0D38-A678-C8D0-0107-D04A2667321E}"/>
          </ac:spMkLst>
        </pc:spChg>
        <pc:spChg chg="add del mod">
          <ac:chgData name="Tanisha Saran" userId="fbfaededd9b22388" providerId="LiveId" clId="{84B1E65B-3650-444A-9AAF-29B701D0C433}" dt="2022-05-26T07:25:42.658" v="578" actId="478"/>
          <ac:spMkLst>
            <pc:docMk/>
            <pc:sldMk cId="1112157072" sldId="264"/>
            <ac:spMk id="7" creationId="{B4D58C08-5AD8-6C1E-F840-C7933E04384F}"/>
          </ac:spMkLst>
        </pc:spChg>
        <pc:spChg chg="add del mod">
          <ac:chgData name="Tanisha Saran" userId="fbfaededd9b22388" providerId="LiveId" clId="{84B1E65B-3650-444A-9AAF-29B701D0C433}" dt="2022-05-26T07:25:42.658" v="578" actId="478"/>
          <ac:spMkLst>
            <pc:docMk/>
            <pc:sldMk cId="1112157072" sldId="264"/>
            <ac:spMk id="8" creationId="{AAAD5F52-1D30-5C6B-BC58-5BFB3C15697B}"/>
          </ac:spMkLst>
        </pc:spChg>
        <pc:spChg chg="add del mod">
          <ac:chgData name="Tanisha Saran" userId="fbfaededd9b22388" providerId="LiveId" clId="{84B1E65B-3650-444A-9AAF-29B701D0C433}" dt="2022-05-26T07:25:42.658" v="578" actId="478"/>
          <ac:spMkLst>
            <pc:docMk/>
            <pc:sldMk cId="1112157072" sldId="264"/>
            <ac:spMk id="9" creationId="{33A9BCBF-29D5-AE58-C8D6-B91F281877C8}"/>
          </ac:spMkLst>
        </pc:spChg>
        <pc:spChg chg="add del mod">
          <ac:chgData name="Tanisha Saran" userId="fbfaededd9b22388" providerId="LiveId" clId="{84B1E65B-3650-444A-9AAF-29B701D0C433}" dt="2022-05-26T07:25:42.658" v="578" actId="478"/>
          <ac:spMkLst>
            <pc:docMk/>
            <pc:sldMk cId="1112157072" sldId="264"/>
            <ac:spMk id="10" creationId="{0BAAB1CD-56C7-D532-53FA-2B796F0B38C6}"/>
          </ac:spMkLst>
        </pc:spChg>
        <pc:spChg chg="add del mod">
          <ac:chgData name="Tanisha Saran" userId="fbfaededd9b22388" providerId="LiveId" clId="{84B1E65B-3650-444A-9AAF-29B701D0C433}" dt="2022-05-26T07:25:42.658" v="578" actId="478"/>
          <ac:spMkLst>
            <pc:docMk/>
            <pc:sldMk cId="1112157072" sldId="264"/>
            <ac:spMk id="11" creationId="{6FED6B45-F945-0A33-04B6-625E3B37EC61}"/>
          </ac:spMkLst>
        </pc:spChg>
        <pc:spChg chg="add del mod">
          <ac:chgData name="Tanisha Saran" userId="fbfaededd9b22388" providerId="LiveId" clId="{84B1E65B-3650-444A-9AAF-29B701D0C433}" dt="2022-05-26T07:25:42.658" v="578" actId="478"/>
          <ac:spMkLst>
            <pc:docMk/>
            <pc:sldMk cId="1112157072" sldId="264"/>
            <ac:spMk id="12" creationId="{4C25E7CA-0E58-2C48-9358-5C633576E744}"/>
          </ac:spMkLst>
        </pc:spChg>
        <pc:spChg chg="add del mod">
          <ac:chgData name="Tanisha Saran" userId="fbfaededd9b22388" providerId="LiveId" clId="{84B1E65B-3650-444A-9AAF-29B701D0C433}" dt="2022-05-26T07:25:42.658" v="578" actId="478"/>
          <ac:spMkLst>
            <pc:docMk/>
            <pc:sldMk cId="1112157072" sldId="264"/>
            <ac:spMk id="13" creationId="{2B1FAFB2-A628-E922-C333-90670F69EBEC}"/>
          </ac:spMkLst>
        </pc:spChg>
        <pc:spChg chg="add del mod">
          <ac:chgData name="Tanisha Saran" userId="fbfaededd9b22388" providerId="LiveId" clId="{84B1E65B-3650-444A-9AAF-29B701D0C433}" dt="2022-05-26T07:07:45.140" v="221"/>
          <ac:spMkLst>
            <pc:docMk/>
            <pc:sldMk cId="1112157072" sldId="264"/>
            <ac:spMk id="14" creationId="{D0330AA1-0DC5-B8B9-6C9E-77643C439C7F}"/>
          </ac:spMkLst>
        </pc:spChg>
        <pc:spChg chg="add del mod">
          <ac:chgData name="Tanisha Saran" userId="fbfaededd9b22388" providerId="LiveId" clId="{84B1E65B-3650-444A-9AAF-29B701D0C433}" dt="2022-05-26T07:07:45.140" v="223"/>
          <ac:spMkLst>
            <pc:docMk/>
            <pc:sldMk cId="1112157072" sldId="264"/>
            <ac:spMk id="15" creationId="{3AC9F4FD-4CC8-96D4-A4CA-40B26179A780}"/>
          </ac:spMkLst>
        </pc:spChg>
        <pc:spChg chg="add del mod">
          <ac:chgData name="Tanisha Saran" userId="fbfaededd9b22388" providerId="LiveId" clId="{84B1E65B-3650-444A-9AAF-29B701D0C433}" dt="2022-05-26T07:25:45.973" v="579" actId="478"/>
          <ac:spMkLst>
            <pc:docMk/>
            <pc:sldMk cId="1112157072" sldId="264"/>
            <ac:spMk id="16" creationId="{4AF3E7E2-1BE0-C6F3-BFBA-1B30B4B25F12}"/>
          </ac:spMkLst>
        </pc:spChg>
        <pc:spChg chg="add del mod">
          <ac:chgData name="Tanisha Saran" userId="fbfaededd9b22388" providerId="LiveId" clId="{84B1E65B-3650-444A-9AAF-29B701D0C433}" dt="2022-05-26T07:25:42.658" v="578" actId="478"/>
          <ac:spMkLst>
            <pc:docMk/>
            <pc:sldMk cId="1112157072" sldId="264"/>
            <ac:spMk id="17" creationId="{141D49D4-719F-5DFC-8BC7-5397B059AD87}"/>
          </ac:spMkLst>
        </pc:spChg>
        <pc:spChg chg="add del mod">
          <ac:chgData name="Tanisha Saran" userId="fbfaededd9b22388" providerId="LiveId" clId="{84B1E65B-3650-444A-9AAF-29B701D0C433}" dt="2022-05-26T07:23:49.045" v="535" actId="478"/>
          <ac:spMkLst>
            <pc:docMk/>
            <pc:sldMk cId="1112157072" sldId="264"/>
            <ac:spMk id="18" creationId="{459ED005-C409-4D85-F2FE-5C01FBA92C39}"/>
          </ac:spMkLst>
        </pc:spChg>
        <pc:spChg chg="add del mod">
          <ac:chgData name="Tanisha Saran" userId="fbfaededd9b22388" providerId="LiveId" clId="{84B1E65B-3650-444A-9AAF-29B701D0C433}" dt="2022-05-26T07:23:49.045" v="535" actId="478"/>
          <ac:spMkLst>
            <pc:docMk/>
            <pc:sldMk cId="1112157072" sldId="264"/>
            <ac:spMk id="19" creationId="{A02F7E17-2439-6F20-18A9-562090A77016}"/>
          </ac:spMkLst>
        </pc:spChg>
        <pc:spChg chg="add del mod">
          <ac:chgData name="Tanisha Saran" userId="fbfaededd9b22388" providerId="LiveId" clId="{84B1E65B-3650-444A-9AAF-29B701D0C433}" dt="2022-05-26T07:23:49.045" v="535" actId="478"/>
          <ac:spMkLst>
            <pc:docMk/>
            <pc:sldMk cId="1112157072" sldId="264"/>
            <ac:spMk id="20" creationId="{7DB73A68-220A-09B9-EDE9-4A706790C675}"/>
          </ac:spMkLst>
        </pc:spChg>
        <pc:spChg chg="add del mod">
          <ac:chgData name="Tanisha Saran" userId="fbfaededd9b22388" providerId="LiveId" clId="{84B1E65B-3650-444A-9AAF-29B701D0C433}" dt="2022-05-26T07:23:49.045" v="535" actId="478"/>
          <ac:spMkLst>
            <pc:docMk/>
            <pc:sldMk cId="1112157072" sldId="264"/>
            <ac:spMk id="21" creationId="{65B0FFC6-30E9-907A-35F2-3EFBE1BB8728}"/>
          </ac:spMkLst>
        </pc:spChg>
        <pc:spChg chg="add del mod">
          <ac:chgData name="Tanisha Saran" userId="fbfaededd9b22388" providerId="LiveId" clId="{84B1E65B-3650-444A-9AAF-29B701D0C433}" dt="2022-05-26T07:23:49.045" v="535" actId="478"/>
          <ac:spMkLst>
            <pc:docMk/>
            <pc:sldMk cId="1112157072" sldId="264"/>
            <ac:spMk id="22" creationId="{4E4FD372-9EEC-F693-AAD8-D59100197466}"/>
          </ac:spMkLst>
        </pc:spChg>
        <pc:spChg chg="add mod">
          <ac:chgData name="Tanisha Saran" userId="fbfaededd9b22388" providerId="LiveId" clId="{84B1E65B-3650-444A-9AAF-29B701D0C433}" dt="2022-05-26T07:31:11.654" v="710" actId="20577"/>
          <ac:spMkLst>
            <pc:docMk/>
            <pc:sldMk cId="1112157072" sldId="264"/>
            <ac:spMk id="24" creationId="{67D2AAC7-D2F4-6208-267E-312831FECC3E}"/>
          </ac:spMkLst>
        </pc:spChg>
      </pc:sldChg>
      <pc:sldChg chg="addSp modSp new del mod">
        <pc:chgData name="Tanisha Saran" userId="fbfaededd9b22388" providerId="LiveId" clId="{84B1E65B-3650-444A-9AAF-29B701D0C433}" dt="2022-06-01T20:12:28.097" v="952" actId="47"/>
        <pc:sldMkLst>
          <pc:docMk/>
          <pc:sldMk cId="3501746527" sldId="265"/>
        </pc:sldMkLst>
        <pc:spChg chg="add mod">
          <ac:chgData name="Tanisha Saran" userId="fbfaededd9b22388" providerId="LiveId" clId="{84B1E65B-3650-444A-9AAF-29B701D0C433}" dt="2022-05-26T07:32:06.229" v="713" actId="20577"/>
          <ac:spMkLst>
            <pc:docMk/>
            <pc:sldMk cId="3501746527" sldId="265"/>
            <ac:spMk id="3" creationId="{2A3DFB06-EF03-39BD-6E72-8FDF8E1DCB29}"/>
          </ac:spMkLst>
        </pc:spChg>
      </pc:sldChg>
      <pc:sldChg chg="addSp modSp new mod ord">
        <pc:chgData name="Tanisha Saran" userId="fbfaededd9b22388" providerId="LiveId" clId="{84B1E65B-3650-444A-9AAF-29B701D0C433}" dt="2022-06-01T19:58:55.093" v="837" actId="1076"/>
        <pc:sldMkLst>
          <pc:docMk/>
          <pc:sldMk cId="511075040" sldId="266"/>
        </pc:sldMkLst>
        <pc:spChg chg="add mod">
          <ac:chgData name="Tanisha Saran" userId="fbfaededd9b22388" providerId="LiveId" clId="{84B1E65B-3650-444A-9AAF-29B701D0C433}" dt="2022-06-01T19:56:54.233" v="822" actId="115"/>
          <ac:spMkLst>
            <pc:docMk/>
            <pc:sldMk cId="511075040" sldId="266"/>
            <ac:spMk id="4" creationId="{60D4796C-E31C-52C2-7A56-63140A2E9970}"/>
          </ac:spMkLst>
        </pc:spChg>
        <pc:spChg chg="add mod">
          <ac:chgData name="Tanisha Saran" userId="fbfaededd9b22388" providerId="LiveId" clId="{84B1E65B-3650-444A-9AAF-29B701D0C433}" dt="2022-06-01T19:58:55.093" v="837" actId="1076"/>
          <ac:spMkLst>
            <pc:docMk/>
            <pc:sldMk cId="511075040" sldId="266"/>
            <ac:spMk id="6" creationId="{240E38EE-B7DF-BC20-2E96-9ADB20903889}"/>
          </ac:spMkLst>
        </pc:spChg>
        <pc:spChg chg="add mod">
          <ac:chgData name="Tanisha Saran" userId="fbfaededd9b22388" providerId="LiveId" clId="{84B1E65B-3650-444A-9AAF-29B701D0C433}" dt="2022-06-01T19:56:04.826" v="812" actId="1076"/>
          <ac:spMkLst>
            <pc:docMk/>
            <pc:sldMk cId="511075040" sldId="266"/>
            <ac:spMk id="7" creationId="{81952F46-CD1C-5FEE-14F8-24E01319B8FD}"/>
          </ac:spMkLst>
        </pc:spChg>
        <pc:spChg chg="add mod">
          <ac:chgData name="Tanisha Saran" userId="fbfaededd9b22388" providerId="LiveId" clId="{84B1E65B-3650-444A-9AAF-29B701D0C433}" dt="2022-06-01T19:56:01.421" v="811" actId="1076"/>
          <ac:spMkLst>
            <pc:docMk/>
            <pc:sldMk cId="511075040" sldId="266"/>
            <ac:spMk id="8" creationId="{30A71F39-23F4-0BA1-3A59-90F45B9B0AED}"/>
          </ac:spMkLst>
        </pc:spChg>
        <pc:picChg chg="add mod">
          <ac:chgData name="Tanisha Saran" userId="fbfaededd9b22388" providerId="LiveId" clId="{84B1E65B-3650-444A-9AAF-29B701D0C433}" dt="2022-06-01T19:56:33.386" v="819" actId="1076"/>
          <ac:picMkLst>
            <pc:docMk/>
            <pc:sldMk cId="511075040" sldId="266"/>
            <ac:picMk id="3" creationId="{504F9BA9-E0E6-5C7D-25BC-688275D0EBA1}"/>
          </ac:picMkLst>
        </pc:picChg>
        <pc:picChg chg="add mod">
          <ac:chgData name="Tanisha Saran" userId="fbfaededd9b22388" providerId="LiveId" clId="{84B1E65B-3650-444A-9AAF-29B701D0C433}" dt="2022-06-01T19:56:07.430" v="813" actId="1076"/>
          <ac:picMkLst>
            <pc:docMk/>
            <pc:sldMk cId="511075040" sldId="266"/>
            <ac:picMk id="5" creationId="{2C54DE49-95BC-FA15-61F7-36B1FAD73554}"/>
          </ac:picMkLst>
        </pc:picChg>
      </pc:sldChg>
      <pc:sldChg chg="addSp modSp new mod ord">
        <pc:chgData name="Tanisha Saran" userId="fbfaededd9b22388" providerId="LiveId" clId="{84B1E65B-3650-444A-9AAF-29B701D0C433}" dt="2022-06-01T19:32:49.746" v="733"/>
        <pc:sldMkLst>
          <pc:docMk/>
          <pc:sldMk cId="2806530080" sldId="267"/>
        </pc:sldMkLst>
        <pc:picChg chg="add mod">
          <ac:chgData name="Tanisha Saran" userId="fbfaededd9b22388" providerId="LiveId" clId="{84B1E65B-3650-444A-9AAF-29B701D0C433}" dt="2022-06-01T19:32:19.048" v="731" actId="14100"/>
          <ac:picMkLst>
            <pc:docMk/>
            <pc:sldMk cId="2806530080" sldId="267"/>
            <ac:picMk id="3" creationId="{0EF0CCEA-E985-7DC0-C1CF-2E3F00A4A355}"/>
          </ac:picMkLst>
        </pc:picChg>
      </pc:sldChg>
      <pc:sldChg chg="addSp delSp modSp new mod ord">
        <pc:chgData name="Tanisha Saran" userId="fbfaededd9b22388" providerId="LiveId" clId="{84B1E65B-3650-444A-9AAF-29B701D0C433}" dt="2022-06-01T19:58:39.468" v="836"/>
        <pc:sldMkLst>
          <pc:docMk/>
          <pc:sldMk cId="3142177369" sldId="268"/>
        </pc:sldMkLst>
        <pc:spChg chg="add del mod">
          <ac:chgData name="Tanisha Saran" userId="fbfaededd9b22388" providerId="LiveId" clId="{84B1E65B-3650-444A-9AAF-29B701D0C433}" dt="2022-06-01T19:58:03.468" v="829" actId="478"/>
          <ac:spMkLst>
            <pc:docMk/>
            <pc:sldMk cId="3142177369" sldId="268"/>
            <ac:spMk id="3" creationId="{932609CA-9A65-7605-B651-323A299A6609}"/>
          </ac:spMkLst>
        </pc:spChg>
        <pc:spChg chg="add mod">
          <ac:chgData name="Tanisha Saran" userId="fbfaededd9b22388" providerId="LiveId" clId="{84B1E65B-3650-444A-9AAF-29B701D0C433}" dt="2022-06-01T19:58:24.590" v="833" actId="14100"/>
          <ac:spMkLst>
            <pc:docMk/>
            <pc:sldMk cId="3142177369" sldId="268"/>
            <ac:spMk id="4" creationId="{6678F8BA-22BB-68FE-F56B-92998E60F6BC}"/>
          </ac:spMkLst>
        </pc:spChg>
        <pc:spChg chg="add del mod">
          <ac:chgData name="Tanisha Saran" userId="fbfaededd9b22388" providerId="LiveId" clId="{84B1E65B-3650-444A-9AAF-29B701D0C433}" dt="2022-06-01T19:34:42.524" v="754" actId="478"/>
          <ac:spMkLst>
            <pc:docMk/>
            <pc:sldMk cId="3142177369" sldId="268"/>
            <ac:spMk id="4" creationId="{69A60B86-5EC7-D47E-4B29-846F68FBD5CF}"/>
          </ac:spMkLst>
        </pc:spChg>
        <pc:spChg chg="add mod">
          <ac:chgData name="Tanisha Saran" userId="fbfaededd9b22388" providerId="LiveId" clId="{84B1E65B-3650-444A-9AAF-29B701D0C433}" dt="2022-06-01T19:58:18.353" v="832" actId="1076"/>
          <ac:spMkLst>
            <pc:docMk/>
            <pc:sldMk cId="3142177369" sldId="268"/>
            <ac:spMk id="6" creationId="{61238AD2-B194-96FE-3DF9-76EB6F426C6A}"/>
          </ac:spMkLst>
        </pc:spChg>
        <pc:picChg chg="add mod">
          <ac:chgData name="Tanisha Saran" userId="fbfaededd9b22388" providerId="LiveId" clId="{84B1E65B-3650-444A-9AAF-29B701D0C433}" dt="2022-06-01T19:33:07.225" v="735"/>
          <ac:picMkLst>
            <pc:docMk/>
            <pc:sldMk cId="3142177369" sldId="268"/>
            <ac:picMk id="2" creationId="{C1608AAD-309D-C7F1-5FA8-B6FC4B821B04}"/>
          </ac:picMkLst>
        </pc:picChg>
        <pc:picChg chg="add mod">
          <ac:chgData name="Tanisha Saran" userId="fbfaededd9b22388" providerId="LiveId" clId="{84B1E65B-3650-444A-9AAF-29B701D0C433}" dt="2022-06-01T19:58:33.801" v="834" actId="1076"/>
          <ac:picMkLst>
            <pc:docMk/>
            <pc:sldMk cId="3142177369" sldId="268"/>
            <ac:picMk id="5" creationId="{AC57F358-86C3-BD91-D990-D260FDDFD2F8}"/>
          </ac:picMkLst>
        </pc:picChg>
      </pc:sldChg>
      <pc:sldChg chg="addSp modSp new mod">
        <pc:chgData name="Tanisha Saran" userId="fbfaededd9b22388" providerId="LiveId" clId="{84B1E65B-3650-444A-9AAF-29B701D0C433}" dt="2022-06-01T19:44:40.666" v="759" actId="14100"/>
        <pc:sldMkLst>
          <pc:docMk/>
          <pc:sldMk cId="203679944" sldId="269"/>
        </pc:sldMkLst>
        <pc:picChg chg="add mod">
          <ac:chgData name="Tanisha Saran" userId="fbfaededd9b22388" providerId="LiveId" clId="{84B1E65B-3650-444A-9AAF-29B701D0C433}" dt="2022-06-01T19:44:40.666" v="759" actId="14100"/>
          <ac:picMkLst>
            <pc:docMk/>
            <pc:sldMk cId="203679944" sldId="269"/>
            <ac:picMk id="3" creationId="{B3A9937C-C12C-8AC1-A140-DDDEB907E689}"/>
          </ac:picMkLst>
        </pc:picChg>
      </pc:sldChg>
      <pc:sldChg chg="addSp modSp new mod">
        <pc:chgData name="Tanisha Saran" userId="fbfaededd9b22388" providerId="LiveId" clId="{84B1E65B-3650-444A-9AAF-29B701D0C433}" dt="2022-06-01T19:45:28.526" v="771" actId="14100"/>
        <pc:sldMkLst>
          <pc:docMk/>
          <pc:sldMk cId="3389946033" sldId="270"/>
        </pc:sldMkLst>
        <pc:picChg chg="add mod">
          <ac:chgData name="Tanisha Saran" userId="fbfaededd9b22388" providerId="LiveId" clId="{84B1E65B-3650-444A-9AAF-29B701D0C433}" dt="2022-06-01T19:45:28.526" v="771" actId="14100"/>
          <ac:picMkLst>
            <pc:docMk/>
            <pc:sldMk cId="3389946033" sldId="270"/>
            <ac:picMk id="3" creationId="{EC7CB771-3F64-A495-3E7E-EB6C945C848B}"/>
          </ac:picMkLst>
        </pc:picChg>
      </pc:sldChg>
      <pc:sldChg chg="addSp modSp add mod">
        <pc:chgData name="Tanisha Saran" userId="fbfaededd9b22388" providerId="LiveId" clId="{84B1E65B-3650-444A-9AAF-29B701D0C433}" dt="2022-06-01T19:49:30.931" v="776" actId="14100"/>
        <pc:sldMkLst>
          <pc:docMk/>
          <pc:sldMk cId="1309269136" sldId="271"/>
        </pc:sldMkLst>
        <pc:picChg chg="add mod">
          <ac:chgData name="Tanisha Saran" userId="fbfaededd9b22388" providerId="LiveId" clId="{84B1E65B-3650-444A-9AAF-29B701D0C433}" dt="2022-06-01T19:49:30.931" v="776" actId="14100"/>
          <ac:picMkLst>
            <pc:docMk/>
            <pc:sldMk cId="1309269136" sldId="271"/>
            <ac:picMk id="3" creationId="{7A575455-6C81-C46A-DFF5-6523639416D2}"/>
          </ac:picMkLst>
        </pc:picChg>
      </pc:sldChg>
      <pc:sldChg chg="addSp modSp add mod ord">
        <pc:chgData name="Tanisha Saran" userId="fbfaededd9b22388" providerId="LiveId" clId="{84B1E65B-3650-444A-9AAF-29B701D0C433}" dt="2022-06-01T19:50:23.574" v="783" actId="14100"/>
        <pc:sldMkLst>
          <pc:docMk/>
          <pc:sldMk cId="707898341" sldId="272"/>
        </pc:sldMkLst>
        <pc:picChg chg="add mod">
          <ac:chgData name="Tanisha Saran" userId="fbfaededd9b22388" providerId="LiveId" clId="{84B1E65B-3650-444A-9AAF-29B701D0C433}" dt="2022-06-01T19:50:23.574" v="783" actId="14100"/>
          <ac:picMkLst>
            <pc:docMk/>
            <pc:sldMk cId="707898341" sldId="272"/>
            <ac:picMk id="3" creationId="{78503698-0D36-9CFB-44C9-7C3289155E91}"/>
          </ac:picMkLst>
        </pc:picChg>
      </pc:sldChg>
      <pc:sldChg chg="addSp modSp add mod">
        <pc:chgData name="Tanisha Saran" userId="fbfaededd9b22388" providerId="LiveId" clId="{84B1E65B-3650-444A-9AAF-29B701D0C433}" dt="2022-06-01T19:52:28.137" v="786" actId="14100"/>
        <pc:sldMkLst>
          <pc:docMk/>
          <pc:sldMk cId="3306049796" sldId="273"/>
        </pc:sldMkLst>
        <pc:picChg chg="add mod">
          <ac:chgData name="Tanisha Saran" userId="fbfaededd9b22388" providerId="LiveId" clId="{84B1E65B-3650-444A-9AAF-29B701D0C433}" dt="2022-06-01T19:52:28.137" v="786" actId="14100"/>
          <ac:picMkLst>
            <pc:docMk/>
            <pc:sldMk cId="3306049796" sldId="273"/>
            <ac:picMk id="3" creationId="{22FBE6EE-2E92-AE66-1531-1927F598F6AB}"/>
          </ac:picMkLst>
        </pc:picChg>
      </pc:sldChg>
      <pc:sldChg chg="addSp modSp add mod">
        <pc:chgData name="Tanisha Saran" userId="fbfaededd9b22388" providerId="LiveId" clId="{84B1E65B-3650-444A-9AAF-29B701D0C433}" dt="2022-06-01T19:53:03.519" v="789" actId="14100"/>
        <pc:sldMkLst>
          <pc:docMk/>
          <pc:sldMk cId="334492626" sldId="274"/>
        </pc:sldMkLst>
        <pc:picChg chg="add mod">
          <ac:chgData name="Tanisha Saran" userId="fbfaededd9b22388" providerId="LiveId" clId="{84B1E65B-3650-444A-9AAF-29B701D0C433}" dt="2022-06-01T19:53:03.519" v="789" actId="14100"/>
          <ac:picMkLst>
            <pc:docMk/>
            <pc:sldMk cId="334492626" sldId="274"/>
            <ac:picMk id="3" creationId="{4A3935DE-CCC6-CDAC-259D-70E5CACB9413}"/>
          </ac:picMkLst>
        </pc:picChg>
      </pc:sldChg>
      <pc:sldChg chg="addSp modSp add mod">
        <pc:chgData name="Tanisha Saran" userId="fbfaededd9b22388" providerId="LiveId" clId="{84B1E65B-3650-444A-9AAF-29B701D0C433}" dt="2022-06-01T19:53:46.401" v="792" actId="14100"/>
        <pc:sldMkLst>
          <pc:docMk/>
          <pc:sldMk cId="2663073315" sldId="275"/>
        </pc:sldMkLst>
        <pc:picChg chg="add mod">
          <ac:chgData name="Tanisha Saran" userId="fbfaededd9b22388" providerId="LiveId" clId="{84B1E65B-3650-444A-9AAF-29B701D0C433}" dt="2022-06-01T19:53:46.401" v="792" actId="14100"/>
          <ac:picMkLst>
            <pc:docMk/>
            <pc:sldMk cId="2663073315" sldId="275"/>
            <ac:picMk id="3" creationId="{366FC052-5DD3-827D-FEE2-E4C2FFBE0375}"/>
          </ac:picMkLst>
        </pc:picChg>
      </pc:sldChg>
      <pc:sldChg chg="addSp modSp add mod">
        <pc:chgData name="Tanisha Saran" userId="fbfaededd9b22388" providerId="LiveId" clId="{84B1E65B-3650-444A-9AAF-29B701D0C433}" dt="2022-06-01T19:54:24.059" v="795" actId="14100"/>
        <pc:sldMkLst>
          <pc:docMk/>
          <pc:sldMk cId="201747885" sldId="276"/>
        </pc:sldMkLst>
        <pc:picChg chg="add mod">
          <ac:chgData name="Tanisha Saran" userId="fbfaededd9b22388" providerId="LiveId" clId="{84B1E65B-3650-444A-9AAF-29B701D0C433}" dt="2022-06-01T19:54:24.059" v="795" actId="14100"/>
          <ac:picMkLst>
            <pc:docMk/>
            <pc:sldMk cId="201747885" sldId="276"/>
            <ac:picMk id="3" creationId="{99873834-0EF6-449C-0034-63DF3677BAD2}"/>
          </ac:picMkLst>
        </pc:picChg>
      </pc:sldChg>
      <pc:sldChg chg="addSp delSp modSp new mod">
        <pc:chgData name="Tanisha Saran" userId="fbfaededd9b22388" providerId="LiveId" clId="{84B1E65B-3650-444A-9AAF-29B701D0C433}" dt="2022-06-01T20:01:14.294" v="862" actId="14100"/>
        <pc:sldMkLst>
          <pc:docMk/>
          <pc:sldMk cId="1553455658" sldId="277"/>
        </pc:sldMkLst>
        <pc:spChg chg="add mod">
          <ac:chgData name="Tanisha Saran" userId="fbfaededd9b22388" providerId="LiveId" clId="{84B1E65B-3650-444A-9AAF-29B701D0C433}" dt="2022-06-01T20:00:34.645" v="855" actId="1076"/>
          <ac:spMkLst>
            <pc:docMk/>
            <pc:sldMk cId="1553455658" sldId="277"/>
            <ac:spMk id="5" creationId="{D95B60F1-527A-0B5B-C6CA-5F69D9D47E04}"/>
          </ac:spMkLst>
        </pc:spChg>
        <pc:spChg chg="add mod">
          <ac:chgData name="Tanisha Saran" userId="fbfaededd9b22388" providerId="LiveId" clId="{84B1E65B-3650-444A-9AAF-29B701D0C433}" dt="2022-06-01T20:00:41.767" v="857" actId="14100"/>
          <ac:spMkLst>
            <pc:docMk/>
            <pc:sldMk cId="1553455658" sldId="277"/>
            <ac:spMk id="6" creationId="{B50022F4-6202-2B1B-843F-9B29D9E65E45}"/>
          </ac:spMkLst>
        </pc:spChg>
        <pc:spChg chg="add mod">
          <ac:chgData name="Tanisha Saran" userId="fbfaededd9b22388" providerId="LiveId" clId="{84B1E65B-3650-444A-9AAF-29B701D0C433}" dt="2022-06-01T20:01:14.294" v="862" actId="14100"/>
          <ac:spMkLst>
            <pc:docMk/>
            <pc:sldMk cId="1553455658" sldId="277"/>
            <ac:spMk id="7" creationId="{7307A5EA-1C1E-5B23-2D20-C11AA20C13BD}"/>
          </ac:spMkLst>
        </pc:spChg>
        <pc:picChg chg="add mod">
          <ac:chgData name="Tanisha Saran" userId="fbfaededd9b22388" providerId="LiveId" clId="{84B1E65B-3650-444A-9AAF-29B701D0C433}" dt="2022-06-01T20:00:49.341" v="858" actId="1076"/>
          <ac:picMkLst>
            <pc:docMk/>
            <pc:sldMk cId="1553455658" sldId="277"/>
            <ac:picMk id="2" creationId="{A2F874FF-44D2-F0E9-F90A-904F1DDC27CB}"/>
          </ac:picMkLst>
        </pc:picChg>
        <pc:picChg chg="add del mod">
          <ac:chgData name="Tanisha Saran" userId="fbfaededd9b22388" providerId="LiveId" clId="{84B1E65B-3650-444A-9AAF-29B701D0C433}" dt="2022-06-01T19:59:17.285" v="841"/>
          <ac:picMkLst>
            <pc:docMk/>
            <pc:sldMk cId="1553455658" sldId="277"/>
            <ac:picMk id="3" creationId="{B79BB18A-95DB-CFD4-B6DA-4E4EF58A81CA}"/>
          </ac:picMkLst>
        </pc:picChg>
        <pc:picChg chg="add del mod">
          <ac:chgData name="Tanisha Saran" userId="fbfaededd9b22388" providerId="LiveId" clId="{84B1E65B-3650-444A-9AAF-29B701D0C433}" dt="2022-06-01T19:59:21.101" v="843"/>
          <ac:picMkLst>
            <pc:docMk/>
            <pc:sldMk cId="1553455658" sldId="277"/>
            <ac:picMk id="4" creationId="{C46471A8-6BA4-5075-C5E5-535426733432}"/>
          </ac:picMkLst>
        </pc:picChg>
      </pc:sldChg>
      <pc:sldChg chg="add del">
        <pc:chgData name="Tanisha Saran" userId="fbfaededd9b22388" providerId="LiveId" clId="{84B1E65B-3650-444A-9AAF-29B701D0C433}" dt="2022-06-01T19:55:00.394" v="796" actId="47"/>
        <pc:sldMkLst>
          <pc:docMk/>
          <pc:sldMk cId="3144178476" sldId="277"/>
        </pc:sldMkLst>
      </pc:sldChg>
      <pc:sldChg chg="addSp modSp add mod">
        <pc:chgData name="Tanisha Saran" userId="fbfaededd9b22388" providerId="LiveId" clId="{84B1E65B-3650-444A-9AAF-29B701D0C433}" dt="2022-06-01T20:02:07.619" v="867" actId="1076"/>
        <pc:sldMkLst>
          <pc:docMk/>
          <pc:sldMk cId="1693787088" sldId="278"/>
        </pc:sldMkLst>
        <pc:spChg chg="add mod">
          <ac:chgData name="Tanisha Saran" userId="fbfaededd9b22388" providerId="LiveId" clId="{84B1E65B-3650-444A-9AAF-29B701D0C433}" dt="2022-06-01T20:02:07.619" v="867" actId="1076"/>
          <ac:spMkLst>
            <pc:docMk/>
            <pc:sldMk cId="1693787088" sldId="278"/>
            <ac:spMk id="4" creationId="{13E8BB91-163C-E79C-4B97-98BBC42B6C47}"/>
          </ac:spMkLst>
        </pc:spChg>
      </pc:sldChg>
      <pc:sldChg chg="addSp delSp modSp add mod">
        <pc:chgData name="Tanisha Saran" userId="fbfaededd9b22388" providerId="LiveId" clId="{84B1E65B-3650-444A-9AAF-29B701D0C433}" dt="2022-06-01T20:11:30.138" v="948" actId="1076"/>
        <pc:sldMkLst>
          <pc:docMk/>
          <pc:sldMk cId="2774549946" sldId="279"/>
        </pc:sldMkLst>
        <pc:spChg chg="add mod">
          <ac:chgData name="Tanisha Saran" userId="fbfaededd9b22388" providerId="LiveId" clId="{84B1E65B-3650-444A-9AAF-29B701D0C433}" dt="2022-06-01T20:11:06.287" v="935" actId="1076"/>
          <ac:spMkLst>
            <pc:docMk/>
            <pc:sldMk cId="2774549946" sldId="279"/>
            <ac:spMk id="4" creationId="{8BF94E79-FA07-78E5-283D-BA61166FEAE4}"/>
          </ac:spMkLst>
        </pc:spChg>
        <pc:spChg chg="add mod">
          <ac:chgData name="Tanisha Saran" userId="fbfaededd9b22388" providerId="LiveId" clId="{84B1E65B-3650-444A-9AAF-29B701D0C433}" dt="2022-06-01T20:11:09.939" v="936" actId="1076"/>
          <ac:spMkLst>
            <pc:docMk/>
            <pc:sldMk cId="2774549946" sldId="279"/>
            <ac:spMk id="7" creationId="{182B0F50-FA31-5091-9A8A-591107129A2B}"/>
          </ac:spMkLst>
        </pc:spChg>
        <pc:spChg chg="add mod">
          <ac:chgData name="Tanisha Saran" userId="fbfaededd9b22388" providerId="LiveId" clId="{84B1E65B-3650-444A-9AAF-29B701D0C433}" dt="2022-06-01T20:11:30.138" v="948" actId="1076"/>
          <ac:spMkLst>
            <pc:docMk/>
            <pc:sldMk cId="2774549946" sldId="279"/>
            <ac:spMk id="8" creationId="{4DD58A2F-D009-D4CE-CC1C-0D526855CFDF}"/>
          </ac:spMkLst>
        </pc:spChg>
        <pc:graphicFrameChg chg="add del mod">
          <ac:chgData name="Tanisha Saran" userId="fbfaededd9b22388" providerId="LiveId" clId="{84B1E65B-3650-444A-9AAF-29B701D0C433}" dt="2022-06-01T20:09:53.972" v="904" actId="478"/>
          <ac:graphicFrameMkLst>
            <pc:docMk/>
            <pc:sldMk cId="2774549946" sldId="279"/>
            <ac:graphicFrameMk id="5" creationId="{175ED7DC-46E3-A4F7-1CD5-4501587DDD85}"/>
          </ac:graphicFrameMkLst>
        </pc:graphicFrameChg>
      </pc:sldChg>
      <pc:sldChg chg="addSp delSp modSp add mod">
        <pc:chgData name="Tanisha Saran" userId="fbfaededd9b22388" providerId="LiveId" clId="{84B1E65B-3650-444A-9AAF-29B701D0C433}" dt="2022-06-02T07:31:12.681" v="1119" actId="14100"/>
        <pc:sldMkLst>
          <pc:docMk/>
          <pc:sldMk cId="2707551908" sldId="280"/>
        </pc:sldMkLst>
        <pc:spChg chg="add mod">
          <ac:chgData name="Tanisha Saran" userId="fbfaededd9b22388" providerId="LiveId" clId="{84B1E65B-3650-444A-9AAF-29B701D0C433}" dt="2022-06-02T07:23:04.266" v="983" actId="1076"/>
          <ac:spMkLst>
            <pc:docMk/>
            <pc:sldMk cId="2707551908" sldId="280"/>
            <ac:spMk id="4" creationId="{499D5724-892C-ED29-C0DE-331A52074924}"/>
          </ac:spMkLst>
        </pc:spChg>
        <pc:spChg chg="add del mod">
          <ac:chgData name="Tanisha Saran" userId="fbfaededd9b22388" providerId="LiveId" clId="{84B1E65B-3650-444A-9AAF-29B701D0C433}" dt="2022-06-02T07:28:33.617" v="988"/>
          <ac:spMkLst>
            <pc:docMk/>
            <pc:sldMk cId="2707551908" sldId="280"/>
            <ac:spMk id="5" creationId="{9609926F-7D81-6FA8-54BC-68BB95591F86}"/>
          </ac:spMkLst>
        </pc:spChg>
        <pc:spChg chg="add del mod">
          <ac:chgData name="Tanisha Saran" userId="fbfaededd9b22388" providerId="LiveId" clId="{84B1E65B-3650-444A-9AAF-29B701D0C433}" dt="2022-06-02T07:30:06.930" v="1107" actId="478"/>
          <ac:spMkLst>
            <pc:docMk/>
            <pc:sldMk cId="2707551908" sldId="280"/>
            <ac:spMk id="7" creationId="{A8610418-A4C0-7F10-7538-646E70C6390D}"/>
          </ac:spMkLst>
        </pc:spChg>
        <pc:graphicFrameChg chg="add mod modGraphic">
          <ac:chgData name="Tanisha Saran" userId="fbfaededd9b22388" providerId="LiveId" clId="{84B1E65B-3650-444A-9AAF-29B701D0C433}" dt="2022-06-02T07:31:12.681" v="1119" actId="14100"/>
          <ac:graphicFrameMkLst>
            <pc:docMk/>
            <pc:sldMk cId="2707551908" sldId="280"/>
            <ac:graphicFrameMk id="6" creationId="{99724BFA-88FA-61C2-C88C-AADB22F342F6}"/>
          </ac:graphicFrameMkLst>
        </pc:graphicFrameChg>
        <pc:picChg chg="add del mod">
          <ac:chgData name="Tanisha Saran" userId="fbfaededd9b22388" providerId="LiveId" clId="{84B1E65B-3650-444A-9AAF-29B701D0C433}" dt="2022-06-02T07:28:33.585" v="986" actId="478"/>
          <ac:picMkLst>
            <pc:docMk/>
            <pc:sldMk cId="2707551908" sldId="280"/>
            <ac:picMk id="1026" creationId="{74C1F7B9-D9FA-A0F3-2E01-D04DC1AAA30E}"/>
          </ac:picMkLst>
        </pc:picChg>
      </pc:sldChg>
      <pc:sldChg chg="addSp delSp modSp add mod">
        <pc:chgData name="Tanisha Saran" userId="fbfaededd9b22388" providerId="LiveId" clId="{84B1E65B-3650-444A-9AAF-29B701D0C433}" dt="2022-06-01T20:06:18.725" v="871" actId="14100"/>
        <pc:sldMkLst>
          <pc:docMk/>
          <pc:sldMk cId="1663110424" sldId="281"/>
        </pc:sldMkLst>
        <pc:picChg chg="del">
          <ac:chgData name="Tanisha Saran" userId="fbfaededd9b22388" providerId="LiveId" clId="{84B1E65B-3650-444A-9AAF-29B701D0C433}" dt="2022-06-01T20:06:08.891" v="868" actId="478"/>
          <ac:picMkLst>
            <pc:docMk/>
            <pc:sldMk cId="1663110424" sldId="281"/>
            <ac:picMk id="2" creationId="{A2F874FF-44D2-F0E9-F90A-904F1DDC27CB}"/>
          </ac:picMkLst>
        </pc:picChg>
        <pc:picChg chg="add mod">
          <ac:chgData name="Tanisha Saran" userId="fbfaededd9b22388" providerId="LiveId" clId="{84B1E65B-3650-444A-9AAF-29B701D0C433}" dt="2022-06-01T20:06:18.725" v="871" actId="14100"/>
          <ac:picMkLst>
            <pc:docMk/>
            <pc:sldMk cId="1663110424" sldId="281"/>
            <ac:picMk id="4" creationId="{4AA8F6C2-99E9-7D96-9BEC-55C9C7D24FFD}"/>
          </ac:picMkLst>
        </pc:picChg>
      </pc:sldChg>
      <pc:sldChg chg="addSp delSp modSp new del mod">
        <pc:chgData name="Tanisha Saran" userId="fbfaededd9b22388" providerId="LiveId" clId="{84B1E65B-3650-444A-9AAF-29B701D0C433}" dt="2022-06-01T20:33:27.834" v="964" actId="47"/>
        <pc:sldMkLst>
          <pc:docMk/>
          <pc:sldMk cId="3861707299" sldId="282"/>
        </pc:sldMkLst>
        <pc:spChg chg="add del mod">
          <ac:chgData name="Tanisha Saran" userId="fbfaededd9b22388" providerId="LiveId" clId="{84B1E65B-3650-444A-9AAF-29B701D0C433}" dt="2022-06-01T20:21:06.636" v="956" actId="478"/>
          <ac:spMkLst>
            <pc:docMk/>
            <pc:sldMk cId="3861707299" sldId="282"/>
            <ac:spMk id="3" creationId="{DC691542-5B20-EA39-C84C-78E7F51C6F30}"/>
          </ac:spMkLst>
        </pc:spChg>
        <pc:spChg chg="add del mod">
          <ac:chgData name="Tanisha Saran" userId="fbfaededd9b22388" providerId="LiveId" clId="{84B1E65B-3650-444A-9AAF-29B701D0C433}" dt="2022-06-01T20:21:06.636" v="956" actId="478"/>
          <ac:spMkLst>
            <pc:docMk/>
            <pc:sldMk cId="3861707299" sldId="282"/>
            <ac:spMk id="5" creationId="{5A6B2DC4-C814-43DA-EAB0-1910E7BDE382}"/>
          </ac:spMkLst>
        </pc:spChg>
        <pc:spChg chg="add del mod">
          <ac:chgData name="Tanisha Saran" userId="fbfaededd9b22388" providerId="LiveId" clId="{84B1E65B-3650-444A-9AAF-29B701D0C433}" dt="2022-06-01T20:25:00.625" v="959" actId="478"/>
          <ac:spMkLst>
            <pc:docMk/>
            <pc:sldMk cId="3861707299" sldId="282"/>
            <ac:spMk id="7" creationId="{E81721EB-AFCA-E8AE-8616-983DA6F87D59}"/>
          </ac:spMkLst>
        </pc:spChg>
        <pc:spChg chg="add del mod">
          <ac:chgData name="Tanisha Saran" userId="fbfaededd9b22388" providerId="LiveId" clId="{84B1E65B-3650-444A-9AAF-29B701D0C433}" dt="2022-06-01T20:25:00.625" v="959" actId="478"/>
          <ac:spMkLst>
            <pc:docMk/>
            <pc:sldMk cId="3861707299" sldId="282"/>
            <ac:spMk id="9" creationId="{A7984AEC-061F-95F4-81DB-B0E9C20A918B}"/>
          </ac:spMkLst>
        </pc:spChg>
        <pc:spChg chg="add del mod">
          <ac:chgData name="Tanisha Saran" userId="fbfaededd9b22388" providerId="LiveId" clId="{84B1E65B-3650-444A-9AAF-29B701D0C433}" dt="2022-06-01T20:25:00.625" v="959" actId="478"/>
          <ac:spMkLst>
            <pc:docMk/>
            <pc:sldMk cId="3861707299" sldId="282"/>
            <ac:spMk id="10" creationId="{19C48104-771F-273C-4442-00FA45C2F29F}"/>
          </ac:spMkLst>
        </pc:spChg>
        <pc:spChg chg="add del mod">
          <ac:chgData name="Tanisha Saran" userId="fbfaededd9b22388" providerId="LiveId" clId="{84B1E65B-3650-444A-9AAF-29B701D0C433}" dt="2022-06-01T20:25:00.625" v="959" actId="478"/>
          <ac:spMkLst>
            <pc:docMk/>
            <pc:sldMk cId="3861707299" sldId="282"/>
            <ac:spMk id="11" creationId="{C38B57E2-EB9E-67D2-49A5-8152AF3746B5}"/>
          </ac:spMkLst>
        </pc:spChg>
        <pc:spChg chg="add del mod">
          <ac:chgData name="Tanisha Saran" userId="fbfaededd9b22388" providerId="LiveId" clId="{84B1E65B-3650-444A-9AAF-29B701D0C433}" dt="2022-06-01T20:27:30.503" v="963" actId="478"/>
          <ac:spMkLst>
            <pc:docMk/>
            <pc:sldMk cId="3861707299" sldId="282"/>
            <ac:spMk id="13" creationId="{AB1A258C-9256-408B-E43E-3EC4072DD733}"/>
          </ac:spMkLst>
        </pc:spChg>
        <pc:spChg chg="add del mod">
          <ac:chgData name="Tanisha Saran" userId="fbfaededd9b22388" providerId="LiveId" clId="{84B1E65B-3650-444A-9AAF-29B701D0C433}" dt="2022-06-01T20:27:30.503" v="963" actId="478"/>
          <ac:spMkLst>
            <pc:docMk/>
            <pc:sldMk cId="3861707299" sldId="282"/>
            <ac:spMk id="14" creationId="{98FCE42E-7441-FFC0-9F88-72BD12BBA499}"/>
          </ac:spMkLst>
        </pc:spChg>
        <pc:spChg chg="add del mod">
          <ac:chgData name="Tanisha Saran" userId="fbfaededd9b22388" providerId="LiveId" clId="{84B1E65B-3650-444A-9AAF-29B701D0C433}" dt="2022-06-01T20:27:30.503" v="963" actId="478"/>
          <ac:spMkLst>
            <pc:docMk/>
            <pc:sldMk cId="3861707299" sldId="282"/>
            <ac:spMk id="15" creationId="{24CED4A1-931D-B21D-CBD7-32EC7478BDB9}"/>
          </ac:spMkLst>
        </pc:spChg>
        <pc:picChg chg="add del mod">
          <ac:chgData name="Tanisha Saran" userId="fbfaededd9b22388" providerId="LiveId" clId="{84B1E65B-3650-444A-9AAF-29B701D0C433}" dt="2022-06-01T20:19:57.822" v="955" actId="478"/>
          <ac:picMkLst>
            <pc:docMk/>
            <pc:sldMk cId="3861707299" sldId="282"/>
            <ac:picMk id="2" creationId="{313848F5-3084-B313-26B8-7471FFC61C20}"/>
          </ac:picMkLst>
        </pc:picChg>
        <pc:picChg chg="add del mod">
          <ac:chgData name="Tanisha Saran" userId="fbfaededd9b22388" providerId="LiveId" clId="{84B1E65B-3650-444A-9AAF-29B701D0C433}" dt="2022-06-01T20:21:06.636" v="956" actId="478"/>
          <ac:picMkLst>
            <pc:docMk/>
            <pc:sldMk cId="3861707299" sldId="282"/>
            <ac:picMk id="4" creationId="{F6162553-56AE-F28A-22AF-7C8374440A07}"/>
          </ac:picMkLst>
        </pc:picChg>
        <pc:picChg chg="add del mod">
          <ac:chgData name="Tanisha Saran" userId="fbfaededd9b22388" providerId="LiveId" clId="{84B1E65B-3650-444A-9AAF-29B701D0C433}" dt="2022-06-01T20:21:29.220" v="958" actId="478"/>
          <ac:picMkLst>
            <pc:docMk/>
            <pc:sldMk cId="3861707299" sldId="282"/>
            <ac:picMk id="6" creationId="{C361265F-42B2-3F64-9292-026627FE734C}"/>
          </ac:picMkLst>
        </pc:picChg>
        <pc:picChg chg="add del mod">
          <ac:chgData name="Tanisha Saran" userId="fbfaededd9b22388" providerId="LiveId" clId="{84B1E65B-3650-444A-9AAF-29B701D0C433}" dt="2022-06-01T20:25:00.625" v="959" actId="478"/>
          <ac:picMkLst>
            <pc:docMk/>
            <pc:sldMk cId="3861707299" sldId="282"/>
            <ac:picMk id="8" creationId="{C5F0F66E-97C0-8B91-95B5-EE747F8CA725}"/>
          </ac:picMkLst>
        </pc:picChg>
        <pc:picChg chg="add del mod">
          <ac:chgData name="Tanisha Saran" userId="fbfaededd9b22388" providerId="LiveId" clId="{84B1E65B-3650-444A-9AAF-29B701D0C433}" dt="2022-06-01T20:25:28.647" v="961" actId="478"/>
          <ac:picMkLst>
            <pc:docMk/>
            <pc:sldMk cId="3861707299" sldId="282"/>
            <ac:picMk id="12" creationId="{6EAF5FDE-75F7-7F63-711E-710E3E6F493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6/2/2022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6/2/2022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6/2/2022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6/2/2022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6/2/2022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6/2/2022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math.libretexts.org/" TargetMode="External"/><Relationship Id="rId7" Type="http://schemas.openxmlformats.org/officeDocument/2006/relationships/hyperlink" Target="http://news.mit.edu/" TargetMode="External"/><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hyperlink" Target="http://www.vedantu.com/" TargetMode="External"/><Relationship Id="rId5" Type="http://schemas.openxmlformats.org/officeDocument/2006/relationships/hyperlink" Target="http://byjus.com/" TargetMode="External"/><Relationship Id="rId4" Type="http://schemas.openxmlformats.org/officeDocument/2006/relationships/hyperlink" Target="http://www.britannica.com/"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F0CCEA-E985-7DC0-C1CF-2E3F00A4A355}"/>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806530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4F9BA9-E0E6-5C7D-25BC-688275D0EBA1}"/>
              </a:ext>
            </a:extLst>
          </p:cNvPr>
          <p:cNvPicPr>
            <a:picLocks noChangeAspect="1"/>
          </p:cNvPicPr>
          <p:nvPr/>
        </p:nvPicPr>
        <p:blipFill>
          <a:blip r:embed="rId2"/>
          <a:stretch>
            <a:fillRect/>
          </a:stretch>
        </p:blipFill>
        <p:spPr>
          <a:xfrm>
            <a:off x="-37125" y="0"/>
            <a:ext cx="12192000" cy="6858000"/>
          </a:xfrm>
          <a:prstGeom prst="rect">
            <a:avLst/>
          </a:prstGeom>
        </p:spPr>
      </p:pic>
      <p:sp>
        <p:nvSpPr>
          <p:cNvPr id="4" name="Title 1">
            <a:extLst>
              <a:ext uri="{FF2B5EF4-FFF2-40B4-BE49-F238E27FC236}">
                <a16:creationId xmlns:a16="http://schemas.microsoft.com/office/drawing/2014/main" id="{60D4796C-E31C-52C2-7A56-63140A2E9970}"/>
              </a:ext>
            </a:extLst>
          </p:cNvPr>
          <p:cNvSpPr txBox="1">
            <a:spLocks/>
          </p:cNvSpPr>
          <p:nvPr/>
        </p:nvSpPr>
        <p:spPr>
          <a:xfrm>
            <a:off x="17417" y="374556"/>
            <a:ext cx="11321602" cy="830997"/>
          </a:xfrm>
          <a:prstGeom prst="rect">
            <a:avLst/>
          </a:prstGeom>
        </p:spPr>
        <p:txBody>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ctr"/>
            <a:r>
              <a:rPr lang="en-IN" dirty="0">
                <a:solidFill>
                  <a:srgbClr val="FCF7F1"/>
                </a:solidFill>
                <a:latin typeface="Cooper Black" panose="0208090404030B020404" pitchFamily="18" charset="0"/>
              </a:rPr>
              <a:t>PROCEDURE</a:t>
            </a:r>
          </a:p>
        </p:txBody>
      </p:sp>
      <p:pic>
        <p:nvPicPr>
          <p:cNvPr id="5" name="Picture 4">
            <a:extLst>
              <a:ext uri="{FF2B5EF4-FFF2-40B4-BE49-F238E27FC236}">
                <a16:creationId xmlns:a16="http://schemas.microsoft.com/office/drawing/2014/main" id="{2C54DE49-95BC-FA15-61F7-36B1FAD73554}"/>
              </a:ext>
            </a:extLst>
          </p:cNvPr>
          <p:cNvPicPr>
            <a:picLocks noChangeAspect="1"/>
          </p:cNvPicPr>
          <p:nvPr/>
        </p:nvPicPr>
        <p:blipFill>
          <a:blip r:embed="rId3"/>
          <a:stretch>
            <a:fillRect/>
          </a:stretch>
        </p:blipFill>
        <p:spPr>
          <a:xfrm>
            <a:off x="37125" y="2144450"/>
            <a:ext cx="10857525" cy="1081693"/>
          </a:xfrm>
          <a:prstGeom prst="rect">
            <a:avLst/>
          </a:prstGeom>
        </p:spPr>
      </p:pic>
      <p:sp>
        <p:nvSpPr>
          <p:cNvPr id="6" name="TextBox 5">
            <a:extLst>
              <a:ext uri="{FF2B5EF4-FFF2-40B4-BE49-F238E27FC236}">
                <a16:creationId xmlns:a16="http://schemas.microsoft.com/office/drawing/2014/main" id="{240E38EE-B7DF-BC20-2E96-9ADB20903889}"/>
              </a:ext>
            </a:extLst>
          </p:cNvPr>
          <p:cNvSpPr txBox="1"/>
          <p:nvPr/>
        </p:nvSpPr>
        <p:spPr>
          <a:xfrm>
            <a:off x="0" y="1190284"/>
            <a:ext cx="11060344" cy="1077218"/>
          </a:xfrm>
          <a:prstGeom prst="rect">
            <a:avLst/>
          </a:prstGeom>
          <a:noFill/>
        </p:spPr>
        <p:txBody>
          <a:bodyPr wrap="square" rtlCol="0">
            <a:spAutoFit/>
          </a:bodyPr>
          <a:lstStyle/>
          <a:p>
            <a:pPr marL="342900" indent="-342900">
              <a:buAutoNum type="arabicParenR"/>
            </a:pPr>
            <a:r>
              <a:rPr lang="en-IN" sz="1600" dirty="0">
                <a:solidFill>
                  <a:srgbClr val="FCF7F1"/>
                </a:solidFill>
              </a:rPr>
              <a:t>Convert alphanumeric messages to numbers</a:t>
            </a:r>
          </a:p>
          <a:p>
            <a:pPr marL="285750" indent="-285750">
              <a:buFont typeface="Arial" panose="020B0604020202020204" pitchFamily="34" charset="0"/>
              <a:buChar char="•"/>
            </a:pPr>
            <a:r>
              <a:rPr lang="en-IN" sz="1600" dirty="0">
                <a:solidFill>
                  <a:srgbClr val="FCF7F1"/>
                </a:solidFill>
              </a:rPr>
              <a:t>Every alphabet is assigned a number</a:t>
            </a:r>
          </a:p>
          <a:p>
            <a:pPr marL="285750" indent="-285750">
              <a:buFont typeface="Arial" panose="020B0604020202020204" pitchFamily="34" charset="0"/>
              <a:buChar char="•"/>
            </a:pPr>
            <a:r>
              <a:rPr lang="en-IN" sz="1600" dirty="0">
                <a:solidFill>
                  <a:srgbClr val="FCF7F1"/>
                </a:solidFill>
              </a:rPr>
              <a:t>Space: number 27 and punctuations: ignored</a:t>
            </a:r>
          </a:p>
          <a:p>
            <a:pPr marL="342900" indent="-342900">
              <a:buAutoNum type="arabicParenR"/>
            </a:pPr>
            <a:endParaRPr lang="en-IN" sz="1600" dirty="0">
              <a:solidFill>
                <a:srgbClr val="FCF7F1"/>
              </a:solidFill>
            </a:endParaRPr>
          </a:p>
        </p:txBody>
      </p:sp>
      <p:sp>
        <p:nvSpPr>
          <p:cNvPr id="7" name="TextBox 6">
            <a:extLst>
              <a:ext uri="{FF2B5EF4-FFF2-40B4-BE49-F238E27FC236}">
                <a16:creationId xmlns:a16="http://schemas.microsoft.com/office/drawing/2014/main" id="{81952F46-CD1C-5FEE-14F8-24E01319B8FD}"/>
              </a:ext>
            </a:extLst>
          </p:cNvPr>
          <p:cNvSpPr txBox="1"/>
          <p:nvPr/>
        </p:nvSpPr>
        <p:spPr>
          <a:xfrm>
            <a:off x="52251" y="3400908"/>
            <a:ext cx="11408229" cy="830997"/>
          </a:xfrm>
          <a:prstGeom prst="rect">
            <a:avLst/>
          </a:prstGeom>
          <a:noFill/>
        </p:spPr>
        <p:txBody>
          <a:bodyPr wrap="square" rtlCol="0">
            <a:spAutoFit/>
          </a:bodyPr>
          <a:lstStyle/>
          <a:p>
            <a:r>
              <a:rPr lang="en-IN" sz="1600" dirty="0">
                <a:solidFill>
                  <a:srgbClr val="FCF7F1"/>
                </a:solidFill>
              </a:rPr>
              <a:t>2) Generate matrix from number</a:t>
            </a:r>
          </a:p>
          <a:p>
            <a:pPr marL="285750" indent="-285750">
              <a:buFont typeface="Arial" panose="020B0604020202020204" pitchFamily="34" charset="0"/>
              <a:buChar char="•"/>
            </a:pPr>
            <a:r>
              <a:rPr lang="en-IN" sz="1600" dirty="0">
                <a:solidFill>
                  <a:srgbClr val="FCF7F1"/>
                </a:solidFill>
              </a:rPr>
              <a:t>The generated matrix will be multiplied by the secret key </a:t>
            </a:r>
          </a:p>
          <a:p>
            <a:pPr marL="285750" indent="-285750">
              <a:buFont typeface="Arial" panose="020B0604020202020204" pitchFamily="34" charset="0"/>
              <a:buChar char="•"/>
            </a:pPr>
            <a:r>
              <a:rPr lang="en-IN" sz="1600" dirty="0">
                <a:solidFill>
                  <a:srgbClr val="FCF7F1"/>
                </a:solidFill>
              </a:rPr>
              <a:t>So should fulfil the property of matrix multiplication</a:t>
            </a:r>
          </a:p>
        </p:txBody>
      </p:sp>
      <p:sp>
        <p:nvSpPr>
          <p:cNvPr id="8" name="TextBox 7">
            <a:extLst>
              <a:ext uri="{FF2B5EF4-FFF2-40B4-BE49-F238E27FC236}">
                <a16:creationId xmlns:a16="http://schemas.microsoft.com/office/drawing/2014/main" id="{30A71F39-23F4-0BA1-3A59-90F45B9B0AED}"/>
              </a:ext>
            </a:extLst>
          </p:cNvPr>
          <p:cNvSpPr txBox="1"/>
          <p:nvPr/>
        </p:nvSpPr>
        <p:spPr>
          <a:xfrm>
            <a:off x="37125" y="4406670"/>
            <a:ext cx="11177223" cy="1815882"/>
          </a:xfrm>
          <a:prstGeom prst="rect">
            <a:avLst/>
          </a:prstGeom>
          <a:noFill/>
        </p:spPr>
        <p:txBody>
          <a:bodyPr wrap="square" rtlCol="0">
            <a:spAutoFit/>
          </a:bodyPr>
          <a:lstStyle/>
          <a:p>
            <a:r>
              <a:rPr lang="en-IN" sz="1600" dirty="0">
                <a:solidFill>
                  <a:srgbClr val="FCF7F1"/>
                </a:solidFill>
              </a:rPr>
              <a:t>3) Generate a secret key</a:t>
            </a:r>
          </a:p>
          <a:p>
            <a:pPr marL="285750" indent="-285750">
              <a:buFont typeface="Arial" panose="020B0604020202020204" pitchFamily="34" charset="0"/>
              <a:buChar char="•"/>
            </a:pPr>
            <a:r>
              <a:rPr lang="en-IN" sz="1600" dirty="0">
                <a:solidFill>
                  <a:srgbClr val="FCF7F1"/>
                </a:solidFill>
              </a:rPr>
              <a:t>A secret key is needed to encrypt and decrypt messages where it I secretly shared btw two communicating parties</a:t>
            </a:r>
          </a:p>
          <a:p>
            <a:pPr marL="285750" indent="-285750">
              <a:buFont typeface="Arial" panose="020B0604020202020204" pitchFamily="34" charset="0"/>
              <a:buChar char="•"/>
            </a:pPr>
            <a:r>
              <a:rPr lang="en-IN" sz="1600" dirty="0">
                <a:solidFill>
                  <a:srgbClr val="FCF7F1"/>
                </a:solidFill>
              </a:rPr>
              <a:t>It must be communicated through an external mechanism separate from the communication channel over which the encrypted text follows</a:t>
            </a:r>
          </a:p>
          <a:p>
            <a:pPr marL="285750" indent="-285750">
              <a:buFont typeface="Arial" panose="020B0604020202020204" pitchFamily="34" charset="0"/>
              <a:buChar char="•"/>
            </a:pPr>
            <a:r>
              <a:rPr lang="en-IN" sz="1600" dirty="0">
                <a:solidFill>
                  <a:srgbClr val="FCF7F1"/>
                </a:solidFill>
              </a:rPr>
              <a:t> Using this secret key it’s easy to decrypt the encoded message</a:t>
            </a:r>
          </a:p>
          <a:p>
            <a:pPr marL="285750" indent="-285750">
              <a:buFont typeface="Arial" panose="020B0604020202020204" pitchFamily="34" charset="0"/>
              <a:buChar char="•"/>
            </a:pPr>
            <a:endParaRPr lang="en-IN" sz="1600" dirty="0">
              <a:solidFill>
                <a:srgbClr val="FCF7F1"/>
              </a:solidFill>
            </a:endParaRPr>
          </a:p>
        </p:txBody>
      </p:sp>
      <p:sp>
        <p:nvSpPr>
          <p:cNvPr id="9" name="TextBox 8">
            <a:extLst>
              <a:ext uri="{FF2B5EF4-FFF2-40B4-BE49-F238E27FC236}">
                <a16:creationId xmlns:a16="http://schemas.microsoft.com/office/drawing/2014/main" id="{5D83CBE0-E9DA-FF0A-C6EF-C42B0DDAF26F}"/>
              </a:ext>
            </a:extLst>
          </p:cNvPr>
          <p:cNvSpPr txBox="1"/>
          <p:nvPr/>
        </p:nvSpPr>
        <p:spPr>
          <a:xfrm rot="5400000">
            <a:off x="10465179" y="5926185"/>
            <a:ext cx="2068286" cy="307777"/>
          </a:xfrm>
          <a:prstGeom prst="rect">
            <a:avLst/>
          </a:prstGeom>
          <a:noFill/>
        </p:spPr>
        <p:txBody>
          <a:bodyPr wrap="square" rtlCol="0">
            <a:spAutoFit/>
          </a:bodyPr>
          <a:lstStyle/>
          <a:p>
            <a:r>
              <a:rPr lang="en-IN" sz="1400" dirty="0">
                <a:solidFill>
                  <a:schemeClr val="bg1"/>
                </a:solidFill>
              </a:rPr>
              <a:t>EXAMPLE</a:t>
            </a:r>
          </a:p>
        </p:txBody>
      </p:sp>
    </p:spTree>
    <p:extLst>
      <p:ext uri="{BB962C8B-B14F-4D97-AF65-F5344CB8AC3E}">
        <p14:creationId xmlns:p14="http://schemas.microsoft.com/office/powerpoint/2010/main" val="511075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608AAD-309D-C7F1-5FA8-B6FC4B821B04}"/>
              </a:ext>
            </a:extLst>
          </p:cNvPr>
          <p:cNvPicPr>
            <a:picLocks noChangeAspect="1"/>
          </p:cNvPicPr>
          <p:nvPr/>
        </p:nvPicPr>
        <p:blipFill>
          <a:blip r:embed="rId2"/>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678F8BA-22BB-68FE-F56B-92998E60F6BC}"/>
                  </a:ext>
                </a:extLst>
              </p:cNvPr>
              <p:cNvSpPr txBox="1"/>
              <p:nvPr/>
            </p:nvSpPr>
            <p:spPr>
              <a:xfrm>
                <a:off x="0" y="0"/>
                <a:ext cx="10981509" cy="3975255"/>
              </a:xfrm>
              <a:prstGeom prst="rect">
                <a:avLst/>
              </a:prstGeom>
              <a:noFill/>
            </p:spPr>
            <p:txBody>
              <a:bodyPr wrap="square">
                <a:spAutoFit/>
              </a:bodyPr>
              <a:lstStyle/>
              <a:p>
                <a:r>
                  <a:rPr lang="en-IN" dirty="0">
                    <a:solidFill>
                      <a:schemeClr val="bg1"/>
                    </a:solidFill>
                  </a:rPr>
                  <a:t>Example:</a:t>
                </a:r>
              </a:p>
              <a:p>
                <a:pPr algn="l"/>
                <a:r>
                  <a:rPr lang="en-IN" dirty="0">
                    <a:solidFill>
                      <a:schemeClr val="bg1"/>
                    </a:solidFill>
                  </a:rPr>
                  <a:t>1)</a:t>
                </a:r>
                <a:r>
                  <a:rPr lang="en-US" b="0" i="0" dirty="0">
                    <a:solidFill>
                      <a:schemeClr val="bg1"/>
                    </a:solidFill>
                    <a:effectLst/>
                    <a:latin typeface="ff3"/>
                  </a:rPr>
                  <a:t> John and Mary agree on a prime number p and a nonzero integer g which is called a generator. These values p and g are made public and can be shared via mail.</a:t>
                </a:r>
                <a:r>
                  <a:rPr lang="en-US" b="0" i="0" dirty="0">
                    <a:solidFill>
                      <a:schemeClr val="bg1"/>
                    </a:solidFill>
                    <a:effectLst/>
                    <a:latin typeface="ff1"/>
                  </a:rPr>
                  <a:t> </a:t>
                </a:r>
              </a:p>
              <a:p>
                <a:pPr algn="l"/>
                <a:endParaRPr lang="en-US" b="0" i="0" dirty="0">
                  <a:solidFill>
                    <a:schemeClr val="bg1"/>
                  </a:solidFill>
                  <a:effectLst/>
                  <a:latin typeface="ff3"/>
                </a:endParaRPr>
              </a:p>
              <a:p>
                <a:pPr algn="l"/>
                <a:r>
                  <a:rPr lang="en-US" dirty="0">
                    <a:solidFill>
                      <a:schemeClr val="bg1"/>
                    </a:solidFill>
                    <a:latin typeface="ff1"/>
                  </a:rPr>
                  <a:t>2)</a:t>
                </a:r>
                <a:r>
                  <a:rPr lang="en-US" b="0" i="0" dirty="0">
                    <a:solidFill>
                      <a:schemeClr val="bg1"/>
                    </a:solidFill>
                    <a:effectLst/>
                    <a:latin typeface="ff4"/>
                  </a:rPr>
                  <a:t> John picks a secret integer ‘a’ that he does not reveal to anyone, while at the same time Mary picks an integer ‘b’ that </a:t>
                </a:r>
                <a:r>
                  <a:rPr lang="en-US" b="0" i="0" dirty="0">
                    <a:solidFill>
                      <a:schemeClr val="bg1"/>
                    </a:solidFill>
                    <a:effectLst/>
                    <a:latin typeface="ff3"/>
                  </a:rPr>
                  <a:t>she keeps secret</a:t>
                </a:r>
                <a:r>
                  <a:rPr lang="en-US" b="0" i="0" dirty="0">
                    <a:solidFill>
                      <a:schemeClr val="bg1"/>
                    </a:solidFill>
                    <a:effectLst/>
                    <a:latin typeface="ff1"/>
                  </a:rPr>
                  <a:t> </a:t>
                </a:r>
                <a:endParaRPr lang="en-US" b="0" i="0" dirty="0">
                  <a:solidFill>
                    <a:schemeClr val="bg1"/>
                  </a:solidFill>
                  <a:effectLst/>
                  <a:latin typeface="ff4"/>
                </a:endParaRPr>
              </a:p>
              <a:p>
                <a:pPr algn="l"/>
                <a:r>
                  <a:rPr lang="en-US" b="0" i="0" dirty="0">
                    <a:solidFill>
                      <a:schemeClr val="bg1"/>
                    </a:solidFill>
                    <a:effectLst/>
                    <a:latin typeface="ff3"/>
                  </a:rPr>
                  <a:t>Mary and Erick compute the following,</a:t>
                </a:r>
              </a:p>
              <a:p>
                <a:pPr algn="l"/>
                <a:endParaRPr lang="en-US" dirty="0">
                  <a:solidFill>
                    <a:schemeClr val="bg1"/>
                  </a:solidFill>
                  <a:latin typeface="ff5"/>
                </a:endParaRPr>
              </a:p>
              <a:p>
                <a:pPr algn="l"/>
                <a14:m>
                  <m:oMathPara xmlns:m="http://schemas.openxmlformats.org/officeDocument/2006/math">
                    <m:oMathParaPr>
                      <m:jc m:val="centerGroup"/>
                    </m:oMathParaPr>
                    <m:oMath xmlns:m="http://schemas.openxmlformats.org/officeDocument/2006/math">
                      <m:r>
                        <a:rPr lang="en-IN" b="0" i="1" smtClean="0">
                          <a:solidFill>
                            <a:schemeClr val="bg1"/>
                          </a:solidFill>
                          <a:effectLst/>
                          <a:latin typeface="Cambria Math" panose="02040503050406030204" pitchFamily="18" charset="0"/>
                        </a:rPr>
                        <m:t>𝐴</m:t>
                      </m:r>
                      <m:r>
                        <a:rPr lang="en-IN" b="0" i="1" smtClean="0">
                          <a:solidFill>
                            <a:schemeClr val="bg1"/>
                          </a:solidFill>
                          <a:effectLst/>
                          <a:latin typeface="Cambria Math" panose="02040503050406030204" pitchFamily="18" charset="0"/>
                        </a:rPr>
                        <m:t>=</m:t>
                      </m:r>
                      <m:sSup>
                        <m:sSupPr>
                          <m:ctrlPr>
                            <a:rPr lang="en-IN" b="0" i="1" smtClean="0">
                              <a:solidFill>
                                <a:schemeClr val="bg1"/>
                              </a:solidFill>
                              <a:effectLst/>
                              <a:latin typeface="Cambria Math" panose="02040503050406030204" pitchFamily="18" charset="0"/>
                            </a:rPr>
                          </m:ctrlPr>
                        </m:sSupPr>
                        <m:e>
                          <m:r>
                            <a:rPr lang="en-IN" b="0" i="1" smtClean="0">
                              <a:solidFill>
                                <a:schemeClr val="bg1"/>
                              </a:solidFill>
                              <a:effectLst/>
                              <a:latin typeface="Cambria Math" panose="02040503050406030204" pitchFamily="18" charset="0"/>
                            </a:rPr>
                            <m:t>𝑔</m:t>
                          </m:r>
                        </m:e>
                        <m:sup>
                          <m:r>
                            <a:rPr lang="en-IN" b="0" i="1" smtClean="0">
                              <a:solidFill>
                                <a:schemeClr val="bg1"/>
                              </a:solidFill>
                              <a:effectLst/>
                              <a:latin typeface="Cambria Math" panose="02040503050406030204" pitchFamily="18" charset="0"/>
                            </a:rPr>
                            <m:t>𝑎</m:t>
                          </m:r>
                        </m:sup>
                      </m:sSup>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𝑚𝑜𝑑</m:t>
                      </m:r>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𝑝</m:t>
                      </m:r>
                      <m:r>
                        <a:rPr lang="en-IN" b="0" i="1" smtClean="0">
                          <a:solidFill>
                            <a:schemeClr val="bg1"/>
                          </a:solidFill>
                          <a:effectLst/>
                          <a:latin typeface="Cambria Math" panose="02040503050406030204" pitchFamily="18" charset="0"/>
                        </a:rPr>
                        <m:t> </m:t>
                      </m:r>
                      <m:d>
                        <m:dPr>
                          <m:ctrlPr>
                            <a:rPr lang="en-IN" b="0" i="1" smtClean="0">
                              <a:solidFill>
                                <a:schemeClr val="bg1"/>
                              </a:solidFill>
                              <a:effectLst/>
                              <a:latin typeface="Cambria Math" panose="02040503050406030204" pitchFamily="18" charset="0"/>
                            </a:rPr>
                          </m:ctrlPr>
                        </m:dPr>
                        <m:e>
                          <m:r>
                            <a:rPr lang="en-IN" b="0" i="1" smtClean="0">
                              <a:solidFill>
                                <a:schemeClr val="bg1"/>
                              </a:solidFill>
                              <a:effectLst/>
                              <a:latin typeface="Cambria Math" panose="02040503050406030204" pitchFamily="18" charset="0"/>
                            </a:rPr>
                            <m:t>𝑗𝑜h𝑛</m:t>
                          </m:r>
                        </m:e>
                      </m:d>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𝐵</m:t>
                      </m:r>
                      <m:r>
                        <a:rPr lang="en-IN" b="0" i="1" smtClean="0">
                          <a:solidFill>
                            <a:schemeClr val="bg1"/>
                          </a:solidFill>
                          <a:effectLst/>
                          <a:latin typeface="Cambria Math" panose="02040503050406030204" pitchFamily="18" charset="0"/>
                        </a:rPr>
                        <m:t>=</m:t>
                      </m:r>
                      <m:sSup>
                        <m:sSupPr>
                          <m:ctrlPr>
                            <a:rPr lang="en-IN" b="0" i="1" smtClean="0">
                              <a:solidFill>
                                <a:schemeClr val="bg1"/>
                              </a:solidFill>
                              <a:effectLst/>
                              <a:latin typeface="Cambria Math" panose="02040503050406030204" pitchFamily="18" charset="0"/>
                            </a:rPr>
                          </m:ctrlPr>
                        </m:sSupPr>
                        <m:e>
                          <m:r>
                            <a:rPr lang="en-IN" b="0" i="1" smtClean="0">
                              <a:solidFill>
                                <a:schemeClr val="bg1"/>
                              </a:solidFill>
                              <a:effectLst/>
                              <a:latin typeface="Cambria Math" panose="02040503050406030204" pitchFamily="18" charset="0"/>
                            </a:rPr>
                            <m:t>𝑔</m:t>
                          </m:r>
                        </m:e>
                        <m:sup>
                          <m:r>
                            <a:rPr lang="en-IN" b="0" i="1" smtClean="0">
                              <a:solidFill>
                                <a:schemeClr val="bg1"/>
                              </a:solidFill>
                              <a:effectLst/>
                              <a:latin typeface="Cambria Math" panose="02040503050406030204" pitchFamily="18" charset="0"/>
                            </a:rPr>
                            <m:t>𝑏</m:t>
                          </m:r>
                        </m:sup>
                      </m:sSup>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𝑚𝑜𝑑</m:t>
                      </m:r>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𝑝</m:t>
                      </m:r>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𝑚𝑎𝑟𝑦</m:t>
                      </m:r>
                      <m:r>
                        <a:rPr lang="en-IN" b="0" i="1" smtClean="0">
                          <a:solidFill>
                            <a:schemeClr val="bg1"/>
                          </a:solidFill>
                          <a:effectLst/>
                          <a:latin typeface="Cambria Math" panose="02040503050406030204" pitchFamily="18" charset="0"/>
                        </a:rPr>
                        <m:t>) </m:t>
                      </m:r>
                    </m:oMath>
                  </m:oMathPara>
                </a14:m>
                <a:endParaRPr lang="en-US" b="0" i="0" dirty="0">
                  <a:solidFill>
                    <a:schemeClr val="bg1"/>
                  </a:solidFill>
                  <a:effectLst/>
                  <a:latin typeface="ff3"/>
                </a:endParaRPr>
              </a:p>
              <a:p>
                <a:pPr algn="l"/>
                <a:endParaRPr lang="en-US" b="0" i="0" dirty="0">
                  <a:solidFill>
                    <a:schemeClr val="bg1"/>
                  </a:solidFill>
                  <a:effectLst/>
                  <a:latin typeface="ff5"/>
                </a:endParaRPr>
              </a:p>
              <a:p>
                <a:pPr algn="l"/>
                <a:r>
                  <a:rPr lang="en-US" dirty="0">
                    <a:solidFill>
                      <a:schemeClr val="bg1"/>
                    </a:solidFill>
                    <a:latin typeface="ff1"/>
                  </a:rPr>
                  <a:t>3) </a:t>
                </a:r>
                <a:r>
                  <a:rPr lang="en-US" b="0" i="0" dirty="0">
                    <a:solidFill>
                      <a:schemeClr val="bg1"/>
                    </a:solidFill>
                    <a:effectLst/>
                    <a:latin typeface="ff3"/>
                  </a:rPr>
                  <a:t>They later exchange A and B i.e., Erick sends A to Mary and Mary sends B to </a:t>
                </a:r>
                <a:r>
                  <a:rPr lang="en-US" dirty="0">
                    <a:solidFill>
                      <a:schemeClr val="bg1"/>
                    </a:solidFill>
                    <a:latin typeface="ff1"/>
                  </a:rPr>
                  <a:t> </a:t>
                </a:r>
                <a:r>
                  <a:rPr lang="en-US" b="0" i="0" dirty="0">
                    <a:solidFill>
                      <a:schemeClr val="bg1"/>
                    </a:solidFill>
                    <a:effectLst/>
                    <a:latin typeface="ff3"/>
                  </a:rPr>
                  <a:t>John, since these numbers are sent through mail they cannot be considered secret because they can be cracked by a hacker who is a third party. </a:t>
                </a:r>
              </a:p>
              <a:p>
                <a:pPr algn="l"/>
                <a:endParaRPr lang="en-US" b="0" i="0" dirty="0">
                  <a:solidFill>
                    <a:schemeClr val="bg1"/>
                  </a:solidFill>
                  <a:effectLst/>
                  <a:latin typeface="ff3"/>
                </a:endParaRPr>
              </a:p>
              <a:p>
                <a:endParaRPr lang="en-IN" dirty="0">
                  <a:solidFill>
                    <a:schemeClr val="bg1"/>
                  </a:solidFill>
                </a:endParaRPr>
              </a:p>
            </p:txBody>
          </p:sp>
        </mc:Choice>
        <mc:Fallback xmlns="">
          <p:sp>
            <p:nvSpPr>
              <p:cNvPr id="4" name="TextBox 3">
                <a:extLst>
                  <a:ext uri="{FF2B5EF4-FFF2-40B4-BE49-F238E27FC236}">
                    <a16:creationId xmlns:a16="http://schemas.microsoft.com/office/drawing/2014/main" id="{6678F8BA-22BB-68FE-F56B-92998E60F6BC}"/>
                  </a:ext>
                </a:extLst>
              </p:cNvPr>
              <p:cNvSpPr txBox="1">
                <a:spLocks noRot="1" noChangeAspect="1" noMove="1" noResize="1" noEditPoints="1" noAdjustHandles="1" noChangeArrowheads="1" noChangeShapeType="1" noTextEdit="1"/>
              </p:cNvSpPr>
              <p:nvPr/>
            </p:nvSpPr>
            <p:spPr>
              <a:xfrm>
                <a:off x="0" y="0"/>
                <a:ext cx="10981509" cy="3975255"/>
              </a:xfrm>
              <a:prstGeom prst="rect">
                <a:avLst/>
              </a:prstGeom>
              <a:blipFill>
                <a:blip r:embed="rId3"/>
                <a:stretch>
                  <a:fillRect l="-444" t="-767" r="-111"/>
                </a:stretch>
              </a:blipFill>
            </p:spPr>
            <p:txBody>
              <a:bodyPr/>
              <a:lstStyle/>
              <a:p>
                <a:r>
                  <a:rPr lang="en-IN">
                    <a:noFill/>
                  </a:rPr>
                  <a:t> </a:t>
                </a:r>
              </a:p>
            </p:txBody>
          </p:sp>
        </mc:Fallback>
      </mc:AlternateContent>
      <p:pic>
        <p:nvPicPr>
          <p:cNvPr id="5" name="Picture 6">
            <a:extLst>
              <a:ext uri="{FF2B5EF4-FFF2-40B4-BE49-F238E27FC236}">
                <a16:creationId xmlns:a16="http://schemas.microsoft.com/office/drawing/2014/main" id="{AC57F358-86C3-BD91-D990-D260FDDFD2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7937" y="3429000"/>
            <a:ext cx="5489995" cy="27757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1238AD2-B194-96FE-3DF9-76EB6F426C6A}"/>
                  </a:ext>
                </a:extLst>
              </p:cNvPr>
              <p:cNvSpPr txBox="1"/>
              <p:nvPr/>
            </p:nvSpPr>
            <p:spPr>
              <a:xfrm>
                <a:off x="0" y="3703061"/>
                <a:ext cx="6097604" cy="2313262"/>
              </a:xfrm>
              <a:prstGeom prst="rect">
                <a:avLst/>
              </a:prstGeom>
              <a:noFill/>
            </p:spPr>
            <p:txBody>
              <a:bodyPr wrap="square">
                <a:spAutoFit/>
              </a:bodyPr>
              <a:lstStyle/>
              <a:p>
                <a:pPr algn="l"/>
                <a:r>
                  <a:rPr lang="en-US" dirty="0">
                    <a:solidFill>
                      <a:schemeClr val="bg1"/>
                    </a:solidFill>
                    <a:latin typeface="ff1"/>
                  </a:rPr>
                  <a:t>4) </a:t>
                </a:r>
                <a:r>
                  <a:rPr lang="en-US" b="0" i="0" dirty="0">
                    <a:solidFill>
                      <a:schemeClr val="bg1"/>
                    </a:solidFill>
                    <a:effectLst/>
                    <a:latin typeface="ff3"/>
                  </a:rPr>
                  <a:t>Finally, John and Mary again use their secret integers to compute :</a:t>
                </a:r>
              </a:p>
              <a:p>
                <a:pPr algn="l"/>
                <a:endParaRPr lang="en-US" b="0" i="0" dirty="0">
                  <a:solidFill>
                    <a:schemeClr val="bg1"/>
                  </a:solidFill>
                  <a:effectLst/>
                  <a:latin typeface="ff3"/>
                </a:endParaRPr>
              </a:p>
              <a:p>
                <a:pPr algn="l"/>
                <a14:m>
                  <m:oMathPara xmlns:m="http://schemas.openxmlformats.org/officeDocument/2006/math">
                    <m:oMathParaPr>
                      <m:jc m:val="centerGroup"/>
                    </m:oMathParaPr>
                    <m:oMath xmlns:m="http://schemas.openxmlformats.org/officeDocument/2006/math">
                      <m:r>
                        <a:rPr lang="en-IN" b="0" i="1" smtClean="0">
                          <a:solidFill>
                            <a:schemeClr val="bg1"/>
                          </a:solidFill>
                          <a:effectLst/>
                          <a:latin typeface="Cambria Math" panose="02040503050406030204" pitchFamily="18" charset="0"/>
                        </a:rPr>
                        <m:t>𝑘</m:t>
                      </m:r>
                      <m:r>
                        <a:rPr lang="en-IN" b="0" i="1" smtClean="0">
                          <a:solidFill>
                            <a:schemeClr val="bg1"/>
                          </a:solidFill>
                          <a:effectLst/>
                          <a:latin typeface="Cambria Math" panose="02040503050406030204" pitchFamily="18" charset="0"/>
                        </a:rPr>
                        <m:t>=</m:t>
                      </m:r>
                      <m:sSup>
                        <m:sSupPr>
                          <m:ctrlPr>
                            <a:rPr lang="en-IN" b="0" i="1" smtClean="0">
                              <a:solidFill>
                                <a:schemeClr val="bg1"/>
                              </a:solidFill>
                              <a:effectLst/>
                              <a:latin typeface="Cambria Math" panose="02040503050406030204" pitchFamily="18" charset="0"/>
                            </a:rPr>
                          </m:ctrlPr>
                        </m:sSupPr>
                        <m:e>
                          <m:r>
                            <a:rPr lang="en-IN" b="0" i="1" smtClean="0">
                              <a:solidFill>
                                <a:schemeClr val="bg1"/>
                              </a:solidFill>
                              <a:effectLst/>
                              <a:latin typeface="Cambria Math" panose="02040503050406030204" pitchFamily="18" charset="0"/>
                            </a:rPr>
                            <m:t>𝐵</m:t>
                          </m:r>
                        </m:e>
                        <m:sup>
                          <m:r>
                            <a:rPr lang="en-IN" b="0" i="1" smtClean="0">
                              <a:solidFill>
                                <a:schemeClr val="bg1"/>
                              </a:solidFill>
                              <a:effectLst/>
                              <a:latin typeface="Cambria Math" panose="02040503050406030204" pitchFamily="18" charset="0"/>
                            </a:rPr>
                            <m:t>𝑎</m:t>
                          </m:r>
                        </m:sup>
                      </m:sSup>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𝑚𝑜𝑑</m:t>
                      </m:r>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𝑝</m:t>
                      </m:r>
                      <m:r>
                        <a:rPr lang="en-IN" b="0" i="1" smtClean="0">
                          <a:solidFill>
                            <a:schemeClr val="bg1"/>
                          </a:solidFill>
                          <a:effectLst/>
                          <a:latin typeface="Cambria Math" panose="02040503050406030204" pitchFamily="18" charset="0"/>
                        </a:rPr>
                        <m:t> </m:t>
                      </m:r>
                      <m:d>
                        <m:dPr>
                          <m:ctrlPr>
                            <a:rPr lang="en-IN" b="0" i="1" smtClean="0">
                              <a:solidFill>
                                <a:schemeClr val="bg1"/>
                              </a:solidFill>
                              <a:effectLst/>
                              <a:latin typeface="Cambria Math" panose="02040503050406030204" pitchFamily="18" charset="0"/>
                            </a:rPr>
                          </m:ctrlPr>
                        </m:dPr>
                        <m:e>
                          <m:r>
                            <a:rPr lang="en-IN" b="0" i="1" smtClean="0">
                              <a:solidFill>
                                <a:schemeClr val="bg1"/>
                              </a:solidFill>
                              <a:effectLst/>
                              <a:latin typeface="Cambria Math" panose="02040503050406030204" pitchFamily="18" charset="0"/>
                            </a:rPr>
                            <m:t>𝑗𝑜h𝑛</m:t>
                          </m:r>
                        </m:e>
                      </m:d>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𝑘</m:t>
                      </m:r>
                      <m:r>
                        <a:rPr lang="en-IN" b="0" i="1" smtClean="0">
                          <a:solidFill>
                            <a:schemeClr val="bg1"/>
                          </a:solidFill>
                          <a:effectLst/>
                          <a:latin typeface="Cambria Math" panose="02040503050406030204" pitchFamily="18" charset="0"/>
                        </a:rPr>
                        <m:t> =</m:t>
                      </m:r>
                      <m:sSup>
                        <m:sSupPr>
                          <m:ctrlPr>
                            <a:rPr lang="en-IN" b="0" i="1" smtClean="0">
                              <a:solidFill>
                                <a:schemeClr val="bg1"/>
                              </a:solidFill>
                              <a:effectLst/>
                              <a:latin typeface="Cambria Math" panose="02040503050406030204" pitchFamily="18" charset="0"/>
                            </a:rPr>
                          </m:ctrlPr>
                        </m:sSupPr>
                        <m:e>
                          <m:r>
                            <a:rPr lang="en-IN" b="0" i="1" smtClean="0">
                              <a:solidFill>
                                <a:schemeClr val="bg1"/>
                              </a:solidFill>
                              <a:effectLst/>
                              <a:latin typeface="Cambria Math" panose="02040503050406030204" pitchFamily="18" charset="0"/>
                            </a:rPr>
                            <m:t>𝐴</m:t>
                          </m:r>
                        </m:e>
                        <m:sup>
                          <m:r>
                            <a:rPr lang="en-IN" b="0" i="1" smtClean="0">
                              <a:solidFill>
                                <a:schemeClr val="bg1"/>
                              </a:solidFill>
                              <a:effectLst/>
                              <a:latin typeface="Cambria Math" panose="02040503050406030204" pitchFamily="18" charset="0"/>
                            </a:rPr>
                            <m:t>𝑏</m:t>
                          </m:r>
                        </m:sup>
                      </m:sSup>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𝑚𝑜𝑑</m:t>
                      </m:r>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𝑝</m:t>
                      </m:r>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𝑚𝑎𝑟𝑦</m:t>
                      </m:r>
                      <m:r>
                        <a:rPr lang="en-IN" b="0" i="1" smtClean="0">
                          <a:solidFill>
                            <a:schemeClr val="bg1"/>
                          </a:solidFill>
                          <a:effectLst/>
                          <a:latin typeface="Cambria Math" panose="02040503050406030204" pitchFamily="18" charset="0"/>
                        </a:rPr>
                        <m:t>) </m:t>
                      </m:r>
                    </m:oMath>
                  </m:oMathPara>
                </a14:m>
                <a:endParaRPr lang="en-US" b="0" i="0" dirty="0">
                  <a:solidFill>
                    <a:schemeClr val="bg1"/>
                  </a:solidFill>
                  <a:effectLst/>
                  <a:latin typeface="ff3"/>
                </a:endParaRPr>
              </a:p>
              <a:p>
                <a:pPr algn="l"/>
                <a:endParaRPr lang="en-US" b="0" i="0" dirty="0">
                  <a:solidFill>
                    <a:schemeClr val="bg1"/>
                  </a:solidFill>
                  <a:effectLst/>
                  <a:latin typeface="ff3"/>
                </a:endParaRPr>
              </a:p>
              <a:p>
                <a:pPr algn="l"/>
                <a:r>
                  <a:rPr lang="en-US" b="0" i="0" dirty="0">
                    <a:solidFill>
                      <a:schemeClr val="bg1"/>
                    </a:solidFill>
                    <a:effectLst/>
                    <a:latin typeface="ff3"/>
                  </a:rPr>
                  <a:t>The resulting figure k is common to Erick and Mary and it is </a:t>
                </a:r>
              </a:p>
              <a:p>
                <a:pPr algn="l"/>
                <a:r>
                  <a:rPr lang="en-US" b="0" i="0" dirty="0">
                    <a:solidFill>
                      <a:schemeClr val="bg1"/>
                    </a:solidFill>
                    <a:effectLst/>
                    <a:latin typeface="ff3"/>
                  </a:rPr>
                  <a:t>considered to be the secret key. The generated key must be invertible</a:t>
                </a:r>
              </a:p>
            </p:txBody>
          </p:sp>
        </mc:Choice>
        <mc:Fallback xmlns="">
          <p:sp>
            <p:nvSpPr>
              <p:cNvPr id="6" name="TextBox 5">
                <a:extLst>
                  <a:ext uri="{FF2B5EF4-FFF2-40B4-BE49-F238E27FC236}">
                    <a16:creationId xmlns:a16="http://schemas.microsoft.com/office/drawing/2014/main" id="{61238AD2-B194-96FE-3DF9-76EB6F426C6A}"/>
                  </a:ext>
                </a:extLst>
              </p:cNvPr>
              <p:cNvSpPr txBox="1">
                <a:spLocks noRot="1" noChangeAspect="1" noMove="1" noResize="1" noEditPoints="1" noAdjustHandles="1" noChangeArrowheads="1" noChangeShapeType="1" noTextEdit="1"/>
              </p:cNvSpPr>
              <p:nvPr/>
            </p:nvSpPr>
            <p:spPr>
              <a:xfrm>
                <a:off x="0" y="3703061"/>
                <a:ext cx="6097604" cy="2313262"/>
              </a:xfrm>
              <a:prstGeom prst="rect">
                <a:avLst/>
              </a:prstGeom>
              <a:blipFill>
                <a:blip r:embed="rId5"/>
                <a:stretch>
                  <a:fillRect l="-800" t="-1316" b="-3158"/>
                </a:stretch>
              </a:blipFill>
            </p:spPr>
            <p:txBody>
              <a:bodyPr/>
              <a:lstStyle/>
              <a:p>
                <a:r>
                  <a:rPr lang="en-IN">
                    <a:noFill/>
                  </a:rPr>
                  <a:t> </a:t>
                </a:r>
              </a:p>
            </p:txBody>
          </p:sp>
        </mc:Fallback>
      </mc:AlternateContent>
      <p:sp>
        <p:nvSpPr>
          <p:cNvPr id="7" name="TextBox 6">
            <a:extLst>
              <a:ext uri="{FF2B5EF4-FFF2-40B4-BE49-F238E27FC236}">
                <a16:creationId xmlns:a16="http://schemas.microsoft.com/office/drawing/2014/main" id="{889CD929-115B-3E56-6344-A6DBED42AF28}"/>
              </a:ext>
            </a:extLst>
          </p:cNvPr>
          <p:cNvSpPr txBox="1"/>
          <p:nvPr/>
        </p:nvSpPr>
        <p:spPr>
          <a:xfrm rot="5400000">
            <a:off x="10465179" y="5926185"/>
            <a:ext cx="2068286" cy="307777"/>
          </a:xfrm>
          <a:prstGeom prst="rect">
            <a:avLst/>
          </a:prstGeom>
          <a:noFill/>
        </p:spPr>
        <p:txBody>
          <a:bodyPr wrap="square" rtlCol="0">
            <a:spAutoFit/>
          </a:bodyPr>
          <a:lstStyle/>
          <a:p>
            <a:r>
              <a:rPr lang="en-IN" sz="1400" dirty="0">
                <a:solidFill>
                  <a:schemeClr val="bg1"/>
                </a:solidFill>
              </a:rPr>
              <a:t>EXAMPLE</a:t>
            </a:r>
          </a:p>
        </p:txBody>
      </p:sp>
    </p:spTree>
    <p:extLst>
      <p:ext uri="{BB962C8B-B14F-4D97-AF65-F5344CB8AC3E}">
        <p14:creationId xmlns:p14="http://schemas.microsoft.com/office/powerpoint/2010/main" val="3142177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F874FF-44D2-F0E9-F90A-904F1DDC27CB}"/>
              </a:ext>
            </a:extLst>
          </p:cNvPr>
          <p:cNvPicPr>
            <a:picLocks noChangeAspect="1"/>
          </p:cNvPicPr>
          <p:nvPr/>
        </p:nvPicPr>
        <p:blipFill>
          <a:blip r:embed="rId2"/>
          <a:stretch>
            <a:fillRect/>
          </a:stretch>
        </p:blipFill>
        <p:spPr>
          <a:xfrm>
            <a:off x="-32083" y="0"/>
            <a:ext cx="12192000" cy="68580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95B60F1-527A-0B5B-C6CA-5F69D9D47E04}"/>
                  </a:ext>
                </a:extLst>
              </p:cNvPr>
              <p:cNvSpPr txBox="1"/>
              <p:nvPr/>
            </p:nvSpPr>
            <p:spPr>
              <a:xfrm>
                <a:off x="32083" y="177379"/>
                <a:ext cx="11357811" cy="552459"/>
              </a:xfrm>
              <a:prstGeom prst="rect">
                <a:avLst/>
              </a:prstGeom>
              <a:noFill/>
            </p:spPr>
            <p:txBody>
              <a:bodyPr wrap="square" rtlCol="0">
                <a:spAutoFit/>
              </a:bodyPr>
              <a:lstStyle/>
              <a:p>
                <a:r>
                  <a:rPr lang="en-IN" dirty="0">
                    <a:solidFill>
                      <a:schemeClr val="bg1"/>
                    </a:solidFill>
                  </a:rPr>
                  <a:t>Use matrix A =</a:t>
                </a:r>
                <a14:m>
                  <m:oMath xmlns:m="http://schemas.openxmlformats.org/officeDocument/2006/math">
                    <m:m>
                      <m:mPr>
                        <m:mcs>
                          <m:mc>
                            <m:mcPr>
                              <m:count m:val="2"/>
                              <m:mcJc m:val="center"/>
                            </m:mcPr>
                          </m:mc>
                        </m:mcs>
                        <m:ctrlPr>
                          <a:rPr lang="en-IN" i="1" smtClean="0">
                            <a:solidFill>
                              <a:schemeClr val="bg1"/>
                            </a:solidFill>
                            <a:latin typeface="Cambria Math" panose="02040503050406030204" pitchFamily="18" charset="0"/>
                          </a:rPr>
                        </m:ctrlPr>
                      </m:mPr>
                      <m:mr>
                        <m:e>
                          <m:r>
                            <m:rPr>
                              <m:brk m:alnAt="7"/>
                            </m:rPr>
                            <a:rPr lang="en-IN" b="0" i="1" smtClean="0">
                              <a:solidFill>
                                <a:schemeClr val="bg1"/>
                              </a:solidFill>
                              <a:latin typeface="Cambria Math" panose="02040503050406030204" pitchFamily="18" charset="0"/>
                            </a:rPr>
                            <m:t>1</m:t>
                          </m:r>
                        </m:e>
                        <m:e>
                          <m:r>
                            <a:rPr lang="en-IN" b="0" i="1" smtClean="0">
                              <a:solidFill>
                                <a:schemeClr val="bg1"/>
                              </a:solidFill>
                              <a:latin typeface="Cambria Math" panose="02040503050406030204" pitchFamily="18" charset="0"/>
                            </a:rPr>
                            <m:t>2</m:t>
                          </m:r>
                        </m:e>
                      </m:mr>
                      <m:mr>
                        <m:e>
                          <m:r>
                            <a:rPr lang="en-IN" b="0" i="1" smtClean="0">
                              <a:solidFill>
                                <a:schemeClr val="bg1"/>
                              </a:solidFill>
                              <a:latin typeface="Cambria Math" panose="02040503050406030204" pitchFamily="18" charset="0"/>
                            </a:rPr>
                            <m:t>1</m:t>
                          </m:r>
                        </m:e>
                        <m:e>
                          <m:r>
                            <a:rPr lang="en-IN" b="0" i="1" smtClean="0">
                              <a:solidFill>
                                <a:schemeClr val="bg1"/>
                              </a:solidFill>
                              <a:latin typeface="Cambria Math" panose="02040503050406030204" pitchFamily="18" charset="0"/>
                            </a:rPr>
                            <m:t>3 </m:t>
                          </m:r>
                        </m:e>
                      </m:mr>
                    </m:m>
                  </m:oMath>
                </a14:m>
                <a:r>
                  <a:rPr lang="en-IN" dirty="0">
                    <a:solidFill>
                      <a:schemeClr val="bg1"/>
                    </a:solidFill>
                  </a:rPr>
                  <a:t> to encode the message : “ATTACK NOW</a:t>
                </a:r>
              </a:p>
            </p:txBody>
          </p:sp>
        </mc:Choice>
        <mc:Fallback xmlns="">
          <p:sp>
            <p:nvSpPr>
              <p:cNvPr id="5" name="TextBox 4">
                <a:extLst>
                  <a:ext uri="{FF2B5EF4-FFF2-40B4-BE49-F238E27FC236}">
                    <a16:creationId xmlns:a16="http://schemas.microsoft.com/office/drawing/2014/main" id="{D95B60F1-527A-0B5B-C6CA-5F69D9D47E04}"/>
                  </a:ext>
                </a:extLst>
              </p:cNvPr>
              <p:cNvSpPr txBox="1">
                <a:spLocks noRot="1" noChangeAspect="1" noMove="1" noResize="1" noEditPoints="1" noAdjustHandles="1" noChangeArrowheads="1" noChangeShapeType="1" noTextEdit="1"/>
              </p:cNvSpPr>
              <p:nvPr/>
            </p:nvSpPr>
            <p:spPr>
              <a:xfrm>
                <a:off x="32083" y="177379"/>
                <a:ext cx="11357811" cy="552459"/>
              </a:xfrm>
              <a:prstGeom prst="rect">
                <a:avLst/>
              </a:prstGeom>
              <a:blipFill>
                <a:blip r:embed="rId3"/>
                <a:stretch>
                  <a:fillRect l="-42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50022F4-6202-2B1B-843F-9B29D9E65E45}"/>
                  </a:ext>
                </a:extLst>
              </p:cNvPr>
              <p:cNvSpPr txBox="1"/>
              <p:nvPr/>
            </p:nvSpPr>
            <p:spPr>
              <a:xfrm>
                <a:off x="73793" y="898767"/>
                <a:ext cx="10838048" cy="3734420"/>
              </a:xfrm>
              <a:prstGeom prst="rect">
                <a:avLst/>
              </a:prstGeom>
              <a:noFill/>
            </p:spPr>
            <p:txBody>
              <a:bodyPr wrap="square">
                <a:spAutoFit/>
              </a:bodyPr>
              <a:lstStyle/>
              <a:p>
                <a:r>
                  <a:rPr lang="en-IN" dirty="0">
                    <a:solidFill>
                      <a:schemeClr val="bg1"/>
                    </a:solidFill>
                  </a:rPr>
                  <a:t>We divide the letters of the message into groups of two.</a:t>
                </a:r>
              </a:p>
              <a:p>
                <a:endParaRPr lang="en-IN" dirty="0">
                  <a:solidFill>
                    <a:schemeClr val="bg1"/>
                  </a:solidFill>
                </a:endParaRPr>
              </a:p>
              <a:p>
                <a:pPr algn="ctr"/>
                <a:r>
                  <a:rPr lang="en-IN" dirty="0">
                    <a:solidFill>
                      <a:schemeClr val="bg1"/>
                    </a:solidFill>
                  </a:rPr>
                  <a:t> AT    TA    CK    -N    OW  </a:t>
                </a:r>
              </a:p>
              <a:p>
                <a:pPr algn="ctr"/>
                <a:endParaRPr lang="en-IN" dirty="0">
                  <a:solidFill>
                    <a:schemeClr val="bg1"/>
                  </a:solidFill>
                </a:endParaRPr>
              </a:p>
              <a:p>
                <a:pPr algn="ctr"/>
                <a:endParaRPr lang="en-IN" dirty="0">
                  <a:solidFill>
                    <a:schemeClr val="bg1"/>
                  </a:solidFill>
                </a:endParaRPr>
              </a:p>
              <a:p>
                <a:r>
                  <a:rPr lang="en-IN" dirty="0">
                    <a:solidFill>
                      <a:schemeClr val="bg1"/>
                    </a:solidFill>
                  </a:rPr>
                  <a:t>We assign the numbers to these letters from the above table and convert each pair of numbers into 2×1 matrices. In the case where a single letter is left over on the end, a space is added to make it into a pair.</a:t>
                </a:r>
              </a:p>
              <a:p>
                <a:endParaRPr lang="en-IN" dirty="0">
                  <a:solidFill>
                    <a:schemeClr val="bg1"/>
                  </a:solidFill>
                </a:endParaRPr>
              </a:p>
              <a:p>
                <a:pPr algn="ctr"/>
                <a14:m>
                  <m:oMath xmlns:m="http://schemas.openxmlformats.org/officeDocument/2006/math">
                    <m:d>
                      <m:dPr>
                        <m:begChr m:val="["/>
                        <m:endChr m:val="]"/>
                        <m:ctrlPr>
                          <a:rPr lang="en-IN" sz="2000" i="1" smtClean="0">
                            <a:solidFill>
                              <a:schemeClr val="bg1"/>
                            </a:solidFill>
                            <a:latin typeface="Cambria Math" panose="02040503050406030204" pitchFamily="18" charset="0"/>
                          </a:rPr>
                        </m:ctrlPr>
                      </m:dPr>
                      <m:e>
                        <m:m>
                          <m:mPr>
                            <m:plcHide m:val="on"/>
                            <m:mcs>
                              <m:mc>
                                <m:mcPr>
                                  <m:count m:val="1"/>
                                  <m:mcJc m:val="center"/>
                                </m:mcPr>
                              </m:mc>
                            </m:mcs>
                            <m:ctrlPr>
                              <a:rPr lang="en-IN" sz="2000" i="1" smtClean="0">
                                <a:solidFill>
                                  <a:schemeClr val="bg1"/>
                                </a:solidFill>
                                <a:latin typeface="Cambria Math" panose="02040503050406030204" pitchFamily="18" charset="0"/>
                              </a:rPr>
                            </m:ctrlPr>
                          </m:mPr>
                          <m:mr>
                            <m:e>
                              <m:r>
                                <a:rPr lang="en-IN" sz="2000" i="1" smtClean="0">
                                  <a:solidFill>
                                    <a:schemeClr val="bg1"/>
                                  </a:solidFill>
                                  <a:latin typeface="Cambria Math" panose="02040503050406030204" pitchFamily="18" charset="0"/>
                                </a:rPr>
                                <m:t>𝐴</m:t>
                              </m:r>
                            </m:e>
                          </m:mr>
                          <m:mr>
                            <m:e>
                              <m:r>
                                <a:rPr lang="en-IN" sz="2000" i="1" smtClean="0">
                                  <a:solidFill>
                                    <a:schemeClr val="bg1"/>
                                  </a:solidFill>
                                  <a:latin typeface="Cambria Math" panose="02040503050406030204" pitchFamily="18" charset="0"/>
                                </a:rPr>
                                <m:t>𝑇</m:t>
                              </m:r>
                            </m:e>
                          </m:mr>
                        </m:m>
                      </m:e>
                    </m:d>
                    <m:r>
                      <a:rPr lang="en-IN" sz="2000" b="0" i="1" smtClean="0">
                        <a:solidFill>
                          <a:schemeClr val="bg1"/>
                        </a:solidFill>
                        <a:latin typeface="Cambria Math" panose="02040503050406030204" pitchFamily="18" charset="0"/>
                      </a:rPr>
                      <m:t>=  </m:t>
                    </m:r>
                    <m:d>
                      <m:dPr>
                        <m:begChr m:val="["/>
                        <m:endChr m:val="]"/>
                        <m:ctrlPr>
                          <a:rPr lang="en-IN" sz="2000" i="1" dirty="0" smtClean="0">
                            <a:solidFill>
                              <a:schemeClr val="bg1"/>
                            </a:solidFill>
                            <a:latin typeface="Cambria Math" panose="02040503050406030204" pitchFamily="18" charset="0"/>
                          </a:rPr>
                        </m:ctrlPr>
                      </m:dPr>
                      <m:e>
                        <m:m>
                          <m:mPr>
                            <m:plcHide m:val="on"/>
                            <m:mcs>
                              <m:mc>
                                <m:mcPr>
                                  <m:count m:val="1"/>
                                  <m:mcJc m:val="center"/>
                                </m:mcPr>
                              </m:mc>
                            </m:mcs>
                            <m:ctrlPr>
                              <a:rPr lang="en-IN" sz="2000" i="1" dirty="0">
                                <a:solidFill>
                                  <a:schemeClr val="bg1"/>
                                </a:solidFill>
                                <a:latin typeface="Cambria Math" panose="02040503050406030204" pitchFamily="18" charset="0"/>
                              </a:rPr>
                            </m:ctrlPr>
                          </m:mPr>
                          <m:mr>
                            <m:e>
                              <m:r>
                                <a:rPr lang="en-IN" sz="2000" dirty="0">
                                  <a:solidFill>
                                    <a:schemeClr val="bg1"/>
                                  </a:solidFill>
                                  <a:latin typeface="Cambria Math" panose="02040503050406030204" pitchFamily="18" charset="0"/>
                                </a:rPr>
                                <m:t>1</m:t>
                              </m:r>
                            </m:e>
                          </m:mr>
                          <m:mr>
                            <m:e>
                              <m:r>
                                <a:rPr lang="en-IN" sz="2000" i="0" dirty="0">
                                  <a:solidFill>
                                    <a:schemeClr val="bg1"/>
                                  </a:solidFill>
                                  <a:latin typeface="Cambria Math" panose="02040503050406030204" pitchFamily="18" charset="0"/>
                                </a:rPr>
                                <m:t>20</m:t>
                              </m:r>
                            </m:e>
                          </m:mr>
                        </m:m>
                      </m:e>
                    </m:d>
                    <m:r>
                      <a:rPr lang="en-IN" sz="2000" b="0" i="0" dirty="0" smtClean="0">
                        <a:solidFill>
                          <a:schemeClr val="bg1"/>
                        </a:solidFill>
                        <a:latin typeface="Cambria Math" panose="02040503050406030204" pitchFamily="18" charset="0"/>
                      </a:rPr>
                      <m:t>     </m:t>
                    </m:r>
                    <m:d>
                      <m:dPr>
                        <m:begChr m:val="["/>
                        <m:endChr m:val="]"/>
                        <m:ctrlPr>
                          <a:rPr lang="en-IN" sz="2000" i="1">
                            <a:solidFill>
                              <a:schemeClr val="bg1"/>
                            </a:solidFill>
                            <a:latin typeface="Cambria Math" panose="02040503050406030204" pitchFamily="18" charset="0"/>
                          </a:rPr>
                        </m:ctrlPr>
                      </m:dPr>
                      <m:e>
                        <m:eqArr>
                          <m:eqArrPr>
                            <m:ctrlPr>
                              <a:rPr lang="en-IN" sz="2000" b="0" i="1" smtClean="0">
                                <a:solidFill>
                                  <a:schemeClr val="bg1"/>
                                </a:solidFill>
                                <a:latin typeface="Cambria Math" panose="02040503050406030204" pitchFamily="18" charset="0"/>
                              </a:rPr>
                            </m:ctrlPr>
                          </m:eqArrPr>
                          <m:e>
                            <m:r>
                              <a:rPr lang="en-IN" sz="2000" b="0" i="1" smtClean="0">
                                <a:solidFill>
                                  <a:schemeClr val="bg1"/>
                                </a:solidFill>
                                <a:latin typeface="Cambria Math" panose="02040503050406030204" pitchFamily="18" charset="0"/>
                              </a:rPr>
                              <m:t>𝑇</m:t>
                            </m:r>
                          </m:e>
                          <m:e>
                            <m:r>
                              <a:rPr lang="en-IN" sz="2000" b="0" i="1" smtClean="0">
                                <a:solidFill>
                                  <a:schemeClr val="bg1"/>
                                </a:solidFill>
                                <a:latin typeface="Cambria Math" panose="02040503050406030204" pitchFamily="18" charset="0"/>
                              </a:rPr>
                              <m:t>𝐴</m:t>
                            </m:r>
                            <m:m>
                              <m:mPr>
                                <m:plcHide m:val="on"/>
                                <m:mcs>
                                  <m:mc>
                                    <m:mcPr>
                                      <m:count m:val="1"/>
                                      <m:mcJc m:val="center"/>
                                    </m:mcPr>
                                  </m:mc>
                                </m:mcs>
                                <m:ctrlPr>
                                  <a:rPr lang="en-IN" sz="2000" i="1">
                                    <a:solidFill>
                                      <a:schemeClr val="bg1"/>
                                    </a:solidFill>
                                    <a:latin typeface="Cambria Math" panose="02040503050406030204" pitchFamily="18" charset="0"/>
                                  </a:rPr>
                                </m:ctrlPr>
                              </m:mPr>
                              <m:mr>
                                <m:e/>
                              </m:mr>
                              <m:mr>
                                <m:e/>
                              </m:mr>
                            </m:m>
                          </m:e>
                        </m:eqArr>
                      </m:e>
                    </m:d>
                    <m:r>
                      <a:rPr lang="en-IN" sz="2000" i="1">
                        <a:solidFill>
                          <a:schemeClr val="bg1"/>
                        </a:solidFill>
                        <a:latin typeface="Cambria Math" panose="02040503050406030204" pitchFamily="18" charset="0"/>
                      </a:rPr>
                      <m:t>=  </m:t>
                    </m:r>
                    <m:d>
                      <m:dPr>
                        <m:begChr m:val="["/>
                        <m:endChr m:val="]"/>
                        <m:ctrlPr>
                          <a:rPr lang="en-IN" sz="2000" i="1" dirty="0">
                            <a:solidFill>
                              <a:schemeClr val="bg1"/>
                            </a:solidFill>
                            <a:latin typeface="Cambria Math" panose="02040503050406030204" pitchFamily="18" charset="0"/>
                          </a:rPr>
                        </m:ctrlPr>
                      </m:dPr>
                      <m:e>
                        <m:eqArr>
                          <m:eqArrPr>
                            <m:ctrlPr>
                              <a:rPr lang="en-IN" sz="2000" b="0" i="1" dirty="0" smtClean="0">
                                <a:solidFill>
                                  <a:schemeClr val="bg1"/>
                                </a:solidFill>
                                <a:latin typeface="Cambria Math" panose="02040503050406030204" pitchFamily="18" charset="0"/>
                              </a:rPr>
                            </m:ctrlPr>
                          </m:eqArrPr>
                          <m:e>
                            <m:r>
                              <a:rPr lang="en-IN" sz="2000" b="0" i="0" dirty="0" smtClean="0">
                                <a:solidFill>
                                  <a:schemeClr val="bg1"/>
                                </a:solidFill>
                                <a:latin typeface="Cambria Math" panose="02040503050406030204" pitchFamily="18" charset="0"/>
                              </a:rPr>
                              <m:t>2</m:t>
                            </m:r>
                            <m:r>
                              <a:rPr lang="en-IN" sz="2000" b="0" i="1" dirty="0" smtClean="0">
                                <a:solidFill>
                                  <a:schemeClr val="bg1"/>
                                </a:solidFill>
                                <a:latin typeface="Cambria Math" panose="02040503050406030204" pitchFamily="18" charset="0"/>
                              </a:rPr>
                              <m:t>0</m:t>
                            </m:r>
                          </m:e>
                          <m:e>
                            <m:r>
                              <a:rPr lang="en-IN" sz="2000" b="0" i="1" dirty="0" smtClean="0">
                                <a:solidFill>
                                  <a:schemeClr val="bg1"/>
                                </a:solidFill>
                                <a:latin typeface="Cambria Math" panose="02040503050406030204" pitchFamily="18" charset="0"/>
                              </a:rPr>
                              <m:t>1</m:t>
                            </m:r>
                            <m:m>
                              <m:mPr>
                                <m:plcHide m:val="on"/>
                                <m:mcs>
                                  <m:mc>
                                    <m:mcPr>
                                      <m:count m:val="1"/>
                                      <m:mcJc m:val="center"/>
                                    </m:mcPr>
                                  </m:mc>
                                </m:mcs>
                                <m:ctrlPr>
                                  <a:rPr lang="en-IN" sz="2000" i="1" dirty="0">
                                    <a:solidFill>
                                      <a:schemeClr val="bg1"/>
                                    </a:solidFill>
                                    <a:latin typeface="Cambria Math" panose="02040503050406030204" pitchFamily="18" charset="0"/>
                                  </a:rPr>
                                </m:ctrlPr>
                              </m:mPr>
                              <m:mr>
                                <m:e/>
                              </m:mr>
                              <m:mr>
                                <m:e/>
                              </m:mr>
                            </m:m>
                          </m:e>
                        </m:eqArr>
                      </m:e>
                    </m:d>
                    <m:r>
                      <a:rPr lang="en-IN" sz="2000" b="0" i="1" dirty="0" smtClean="0">
                        <a:solidFill>
                          <a:schemeClr val="bg1"/>
                        </a:solidFill>
                        <a:latin typeface="Cambria Math" panose="02040503050406030204" pitchFamily="18" charset="0"/>
                      </a:rPr>
                      <m:t>     </m:t>
                    </m:r>
                    <m:d>
                      <m:dPr>
                        <m:begChr m:val="["/>
                        <m:endChr m:val="]"/>
                        <m:ctrlPr>
                          <a:rPr lang="en-IN" sz="2000" i="1">
                            <a:solidFill>
                              <a:schemeClr val="bg1"/>
                            </a:solidFill>
                            <a:latin typeface="Cambria Math" panose="02040503050406030204" pitchFamily="18" charset="0"/>
                          </a:rPr>
                        </m:ctrlPr>
                      </m:dPr>
                      <m:e>
                        <m:eqArr>
                          <m:eqArrPr>
                            <m:ctrlPr>
                              <a:rPr lang="en-IN" sz="2000" i="1">
                                <a:solidFill>
                                  <a:schemeClr val="bg1"/>
                                </a:solidFill>
                                <a:latin typeface="Cambria Math" panose="02040503050406030204" pitchFamily="18" charset="0"/>
                              </a:rPr>
                            </m:ctrlPr>
                          </m:eqArrPr>
                          <m:e>
                            <m:r>
                              <a:rPr lang="en-IN" sz="2000" b="0" i="1" smtClean="0">
                                <a:solidFill>
                                  <a:schemeClr val="bg1"/>
                                </a:solidFill>
                                <a:latin typeface="Cambria Math" panose="02040503050406030204" pitchFamily="18" charset="0"/>
                              </a:rPr>
                              <m:t>𝐶</m:t>
                            </m:r>
                          </m:e>
                          <m:e>
                            <m:r>
                              <a:rPr lang="en-IN" sz="2000" b="0" i="1" smtClean="0">
                                <a:solidFill>
                                  <a:schemeClr val="bg1"/>
                                </a:solidFill>
                                <a:latin typeface="Cambria Math" panose="02040503050406030204" pitchFamily="18" charset="0"/>
                              </a:rPr>
                              <m:t>𝐾</m:t>
                            </m:r>
                          </m:e>
                        </m:eqArr>
                      </m:e>
                    </m:d>
                    <m:r>
                      <a:rPr lang="en-IN" sz="2000" i="1">
                        <a:solidFill>
                          <a:schemeClr val="bg1"/>
                        </a:solidFill>
                        <a:latin typeface="Cambria Math" panose="02040503050406030204" pitchFamily="18" charset="0"/>
                      </a:rPr>
                      <m:t>=  </m:t>
                    </m:r>
                    <m:d>
                      <m:dPr>
                        <m:begChr m:val="["/>
                        <m:endChr m:val="]"/>
                        <m:ctrlPr>
                          <a:rPr lang="en-IN" sz="2000" i="1" dirty="0">
                            <a:solidFill>
                              <a:schemeClr val="bg1"/>
                            </a:solidFill>
                            <a:latin typeface="Cambria Math" panose="02040503050406030204" pitchFamily="18" charset="0"/>
                          </a:rPr>
                        </m:ctrlPr>
                      </m:dPr>
                      <m:e>
                        <m:eqArr>
                          <m:eqArrPr>
                            <m:ctrlPr>
                              <a:rPr lang="en-IN" sz="2000" i="1" dirty="0">
                                <a:solidFill>
                                  <a:schemeClr val="bg1"/>
                                </a:solidFill>
                                <a:latin typeface="Cambria Math" panose="02040503050406030204" pitchFamily="18" charset="0"/>
                              </a:rPr>
                            </m:ctrlPr>
                          </m:eqArrPr>
                          <m:e>
                            <m:r>
                              <a:rPr lang="en-IN" sz="2000" b="0" i="0" dirty="0" smtClean="0">
                                <a:solidFill>
                                  <a:schemeClr val="bg1"/>
                                </a:solidFill>
                                <a:latin typeface="Cambria Math" panose="02040503050406030204" pitchFamily="18" charset="0"/>
                              </a:rPr>
                              <m:t>3</m:t>
                            </m:r>
                          </m:e>
                          <m:e>
                            <m:r>
                              <a:rPr lang="en-IN" sz="2000" i="1" dirty="0">
                                <a:solidFill>
                                  <a:schemeClr val="bg1"/>
                                </a:solidFill>
                                <a:latin typeface="Cambria Math" panose="02040503050406030204" pitchFamily="18" charset="0"/>
                              </a:rPr>
                              <m:t>1</m:t>
                            </m:r>
                            <m:r>
                              <a:rPr lang="en-IN" sz="2000" b="0" i="1" dirty="0" smtClean="0">
                                <a:solidFill>
                                  <a:schemeClr val="bg1"/>
                                </a:solidFill>
                                <a:latin typeface="Cambria Math" panose="02040503050406030204" pitchFamily="18" charset="0"/>
                              </a:rPr>
                              <m:t>1</m:t>
                            </m:r>
                          </m:e>
                        </m:eqArr>
                      </m:e>
                    </m:d>
                  </m:oMath>
                </a14:m>
                <a:r>
                  <a:rPr lang="en-IN" sz="2000" dirty="0">
                    <a:solidFill>
                      <a:schemeClr val="bg1"/>
                    </a:solidFill>
                  </a:rPr>
                  <a:t>     </a:t>
                </a:r>
                <a14:m>
                  <m:oMath xmlns:m="http://schemas.openxmlformats.org/officeDocument/2006/math">
                    <m:d>
                      <m:dPr>
                        <m:begChr m:val="["/>
                        <m:endChr m:val="]"/>
                        <m:ctrlPr>
                          <a:rPr lang="en-IN" sz="2000" i="1">
                            <a:solidFill>
                              <a:schemeClr val="bg1"/>
                            </a:solidFill>
                            <a:latin typeface="Cambria Math" panose="02040503050406030204" pitchFamily="18" charset="0"/>
                          </a:rPr>
                        </m:ctrlPr>
                      </m:dPr>
                      <m:e>
                        <m:eqArr>
                          <m:eqArrPr>
                            <m:ctrlPr>
                              <a:rPr lang="en-IN" sz="2000" i="1">
                                <a:solidFill>
                                  <a:schemeClr val="bg1"/>
                                </a:solidFill>
                                <a:latin typeface="Cambria Math" panose="02040503050406030204" pitchFamily="18" charset="0"/>
                              </a:rPr>
                            </m:ctrlPr>
                          </m:eqArrPr>
                          <m:e>
                            <m:r>
                              <a:rPr lang="en-IN" sz="2000" b="0" i="1" smtClean="0">
                                <a:solidFill>
                                  <a:schemeClr val="bg1"/>
                                </a:solidFill>
                                <a:latin typeface="Cambria Math" panose="02040503050406030204" pitchFamily="18" charset="0"/>
                              </a:rPr>
                              <m:t>−</m:t>
                            </m:r>
                          </m:e>
                          <m:e>
                            <m:r>
                              <a:rPr lang="en-IN" sz="2000" b="0" i="1" smtClean="0">
                                <a:solidFill>
                                  <a:schemeClr val="bg1"/>
                                </a:solidFill>
                                <a:latin typeface="Cambria Math" panose="02040503050406030204" pitchFamily="18" charset="0"/>
                              </a:rPr>
                              <m:t>𝑁</m:t>
                            </m:r>
                          </m:e>
                        </m:eqArr>
                      </m:e>
                    </m:d>
                    <m:r>
                      <a:rPr lang="en-IN" sz="2000" i="1">
                        <a:solidFill>
                          <a:schemeClr val="bg1"/>
                        </a:solidFill>
                        <a:latin typeface="Cambria Math" panose="02040503050406030204" pitchFamily="18" charset="0"/>
                      </a:rPr>
                      <m:t>=  </m:t>
                    </m:r>
                    <m:d>
                      <m:dPr>
                        <m:begChr m:val="["/>
                        <m:endChr m:val="]"/>
                        <m:ctrlPr>
                          <a:rPr lang="en-IN" sz="2000" i="1" dirty="0">
                            <a:solidFill>
                              <a:schemeClr val="bg1"/>
                            </a:solidFill>
                            <a:latin typeface="Cambria Math" panose="02040503050406030204" pitchFamily="18" charset="0"/>
                          </a:rPr>
                        </m:ctrlPr>
                      </m:dPr>
                      <m:e>
                        <m:eqArr>
                          <m:eqArrPr>
                            <m:ctrlPr>
                              <a:rPr lang="en-IN" sz="2000" i="1" dirty="0">
                                <a:solidFill>
                                  <a:schemeClr val="bg1"/>
                                </a:solidFill>
                                <a:latin typeface="Cambria Math" panose="02040503050406030204" pitchFamily="18" charset="0"/>
                              </a:rPr>
                            </m:ctrlPr>
                          </m:eqArrPr>
                          <m:e>
                            <m:r>
                              <a:rPr lang="en-IN" sz="2000" dirty="0">
                                <a:solidFill>
                                  <a:schemeClr val="bg1"/>
                                </a:solidFill>
                                <a:latin typeface="Cambria Math" panose="02040503050406030204" pitchFamily="18" charset="0"/>
                              </a:rPr>
                              <m:t>2</m:t>
                            </m:r>
                            <m:r>
                              <a:rPr lang="en-IN" sz="2000" b="0" i="1" dirty="0" smtClean="0">
                                <a:solidFill>
                                  <a:schemeClr val="bg1"/>
                                </a:solidFill>
                                <a:latin typeface="Cambria Math" panose="02040503050406030204" pitchFamily="18" charset="0"/>
                              </a:rPr>
                              <m:t>7</m:t>
                            </m:r>
                          </m:e>
                          <m:e>
                            <m:r>
                              <a:rPr lang="en-IN" sz="2000" b="0" i="1" dirty="0" smtClean="0">
                                <a:solidFill>
                                  <a:schemeClr val="bg1"/>
                                </a:solidFill>
                                <a:latin typeface="Cambria Math" panose="02040503050406030204" pitchFamily="18" charset="0"/>
                              </a:rPr>
                              <m:t>14</m:t>
                            </m:r>
                          </m:e>
                        </m:eqArr>
                      </m:e>
                    </m:d>
                  </m:oMath>
                </a14:m>
                <a:r>
                  <a:rPr lang="en-IN" sz="2000" dirty="0">
                    <a:solidFill>
                      <a:schemeClr val="bg1"/>
                    </a:solidFill>
                  </a:rPr>
                  <a:t> </a:t>
                </a:r>
                <a14:m>
                  <m:oMath xmlns:m="http://schemas.openxmlformats.org/officeDocument/2006/math">
                    <m:r>
                      <a:rPr lang="en-IN" sz="2000" b="0" i="0" smtClean="0">
                        <a:solidFill>
                          <a:schemeClr val="bg1"/>
                        </a:solidFill>
                        <a:latin typeface="Cambria Math" panose="02040503050406030204" pitchFamily="18" charset="0"/>
                      </a:rPr>
                      <m:t>    </m:t>
                    </m:r>
                    <m:r>
                      <a:rPr lang="en-IN" sz="2000" b="0" i="1" smtClean="0">
                        <a:solidFill>
                          <a:schemeClr val="bg1"/>
                        </a:solidFill>
                        <a:latin typeface="Cambria Math" panose="02040503050406030204" pitchFamily="18" charset="0"/>
                      </a:rPr>
                      <m:t> </m:t>
                    </m:r>
                    <m:d>
                      <m:dPr>
                        <m:begChr m:val="["/>
                        <m:endChr m:val="]"/>
                        <m:ctrlPr>
                          <a:rPr lang="en-IN" sz="2000" i="1">
                            <a:solidFill>
                              <a:schemeClr val="bg1"/>
                            </a:solidFill>
                            <a:latin typeface="Cambria Math" panose="02040503050406030204" pitchFamily="18" charset="0"/>
                          </a:rPr>
                        </m:ctrlPr>
                      </m:dPr>
                      <m:e>
                        <m:eqArr>
                          <m:eqArrPr>
                            <m:ctrlPr>
                              <a:rPr lang="en-IN" sz="2000" i="1">
                                <a:solidFill>
                                  <a:schemeClr val="bg1"/>
                                </a:solidFill>
                                <a:latin typeface="Cambria Math" panose="02040503050406030204" pitchFamily="18" charset="0"/>
                              </a:rPr>
                            </m:ctrlPr>
                          </m:eqArrPr>
                          <m:e>
                            <m:r>
                              <a:rPr lang="en-IN" sz="2000" b="0" i="1" smtClean="0">
                                <a:solidFill>
                                  <a:schemeClr val="bg1"/>
                                </a:solidFill>
                                <a:latin typeface="Cambria Math" panose="02040503050406030204" pitchFamily="18" charset="0"/>
                              </a:rPr>
                              <m:t>𝑂</m:t>
                            </m:r>
                          </m:e>
                          <m:e>
                            <m:r>
                              <a:rPr lang="en-IN" sz="2000" b="0" i="1" smtClean="0">
                                <a:solidFill>
                                  <a:schemeClr val="bg1"/>
                                </a:solidFill>
                                <a:latin typeface="Cambria Math" panose="02040503050406030204" pitchFamily="18" charset="0"/>
                              </a:rPr>
                              <m:t>𝑊</m:t>
                            </m:r>
                          </m:e>
                        </m:eqArr>
                      </m:e>
                    </m:d>
                    <m:r>
                      <a:rPr lang="en-IN" sz="2000" i="1">
                        <a:solidFill>
                          <a:schemeClr val="bg1"/>
                        </a:solidFill>
                        <a:latin typeface="Cambria Math" panose="02040503050406030204" pitchFamily="18" charset="0"/>
                      </a:rPr>
                      <m:t>=  </m:t>
                    </m:r>
                    <m:d>
                      <m:dPr>
                        <m:begChr m:val="["/>
                        <m:endChr m:val="]"/>
                        <m:ctrlPr>
                          <a:rPr lang="en-IN" sz="2000" i="1" dirty="0">
                            <a:solidFill>
                              <a:schemeClr val="bg1"/>
                            </a:solidFill>
                            <a:latin typeface="Cambria Math" panose="02040503050406030204" pitchFamily="18" charset="0"/>
                          </a:rPr>
                        </m:ctrlPr>
                      </m:dPr>
                      <m:e>
                        <m:eqArr>
                          <m:eqArrPr>
                            <m:ctrlPr>
                              <a:rPr lang="en-IN" sz="2000" i="1" dirty="0">
                                <a:solidFill>
                                  <a:schemeClr val="bg1"/>
                                </a:solidFill>
                                <a:latin typeface="Cambria Math" panose="02040503050406030204" pitchFamily="18" charset="0"/>
                              </a:rPr>
                            </m:ctrlPr>
                          </m:eqArrPr>
                          <m:e>
                            <m:r>
                              <a:rPr lang="en-IN" sz="2000" b="0" i="0" dirty="0" smtClean="0">
                                <a:solidFill>
                                  <a:schemeClr val="bg1"/>
                                </a:solidFill>
                                <a:latin typeface="Cambria Math" panose="02040503050406030204" pitchFamily="18" charset="0"/>
                              </a:rPr>
                              <m:t>15</m:t>
                            </m:r>
                          </m:e>
                          <m:e>
                            <m:r>
                              <a:rPr lang="en-IN" sz="2000" b="0" i="1" dirty="0" smtClean="0">
                                <a:solidFill>
                                  <a:schemeClr val="bg1"/>
                                </a:solidFill>
                                <a:latin typeface="Cambria Math" panose="02040503050406030204" pitchFamily="18" charset="0"/>
                              </a:rPr>
                              <m:t>23</m:t>
                            </m:r>
                          </m:e>
                        </m:eqArr>
                      </m:e>
                    </m:d>
                  </m:oMath>
                </a14:m>
                <a:r>
                  <a:rPr lang="en-IN" sz="2000" dirty="0">
                    <a:solidFill>
                      <a:schemeClr val="bg1"/>
                    </a:solidFill>
                  </a:rPr>
                  <a:t> </a:t>
                </a:r>
              </a:p>
              <a:p>
                <a:endParaRPr lang="en-IN" dirty="0">
                  <a:solidFill>
                    <a:schemeClr val="bg1"/>
                  </a:solidFill>
                </a:endParaRPr>
              </a:p>
              <a:p>
                <a:endParaRPr lang="en-IN" dirty="0">
                  <a:solidFill>
                    <a:schemeClr val="bg1"/>
                  </a:solidFill>
                </a:endParaRPr>
              </a:p>
            </p:txBody>
          </p:sp>
        </mc:Choice>
        <mc:Fallback xmlns="">
          <p:sp>
            <p:nvSpPr>
              <p:cNvPr id="6" name="TextBox 5">
                <a:extLst>
                  <a:ext uri="{FF2B5EF4-FFF2-40B4-BE49-F238E27FC236}">
                    <a16:creationId xmlns:a16="http://schemas.microsoft.com/office/drawing/2014/main" id="{B50022F4-6202-2B1B-843F-9B29D9E65E45}"/>
                  </a:ext>
                </a:extLst>
              </p:cNvPr>
              <p:cNvSpPr txBox="1">
                <a:spLocks noRot="1" noChangeAspect="1" noMove="1" noResize="1" noEditPoints="1" noAdjustHandles="1" noChangeArrowheads="1" noChangeShapeType="1" noTextEdit="1"/>
              </p:cNvSpPr>
              <p:nvPr/>
            </p:nvSpPr>
            <p:spPr>
              <a:xfrm>
                <a:off x="73793" y="898767"/>
                <a:ext cx="10838048" cy="3734420"/>
              </a:xfrm>
              <a:prstGeom prst="rect">
                <a:avLst/>
              </a:prstGeom>
              <a:blipFill>
                <a:blip r:embed="rId4"/>
                <a:stretch>
                  <a:fillRect l="-450" t="-816" r="-22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307A5EA-1C1E-5B23-2D20-C11AA20C13BD}"/>
                  </a:ext>
                </a:extLst>
              </p:cNvPr>
              <p:cNvSpPr txBox="1"/>
              <p:nvPr/>
            </p:nvSpPr>
            <p:spPr>
              <a:xfrm>
                <a:off x="261488" y="4436356"/>
                <a:ext cx="10519723" cy="1748107"/>
              </a:xfrm>
              <a:prstGeom prst="rect">
                <a:avLst/>
              </a:prstGeom>
              <a:noFill/>
            </p:spPr>
            <p:txBody>
              <a:bodyPr wrap="square">
                <a:spAutoFit/>
              </a:bodyPr>
              <a:lstStyle/>
              <a:p>
                <a:r>
                  <a:rPr lang="en-IN" dirty="0">
                    <a:solidFill>
                      <a:schemeClr val="bg1"/>
                    </a:solidFill>
                  </a:rPr>
                  <a:t>So at this stage, our message is expressed as 2×1 matrices as follows :</a:t>
                </a:r>
              </a:p>
              <a:p>
                <a:endParaRPr lang="en-IN" dirty="0">
                  <a:solidFill>
                    <a:schemeClr val="bg1"/>
                  </a:solidFill>
                </a:endParaRPr>
              </a:p>
              <a:p>
                <a:pPr algn="ctr"/>
                <a14:m>
                  <m:oMath xmlns:m="http://schemas.openxmlformats.org/officeDocument/2006/math">
                    <m:d>
                      <m:dPr>
                        <m:begChr m:val="["/>
                        <m:endChr m:val="]"/>
                        <m:ctrlPr>
                          <a:rPr lang="en-IN" sz="2000" i="1" smtClean="0">
                            <a:solidFill>
                              <a:schemeClr val="bg1"/>
                            </a:solidFill>
                            <a:latin typeface="Cambria Math" panose="02040503050406030204" pitchFamily="18" charset="0"/>
                          </a:rPr>
                        </m:ctrlPr>
                      </m:dPr>
                      <m:e>
                        <m:eqArr>
                          <m:eqArrPr>
                            <m:ctrlPr>
                              <a:rPr lang="en-IN" sz="2000" b="0" i="1" smtClean="0">
                                <a:solidFill>
                                  <a:schemeClr val="bg1"/>
                                </a:solidFill>
                                <a:latin typeface="Cambria Math" panose="02040503050406030204" pitchFamily="18" charset="0"/>
                              </a:rPr>
                            </m:ctrlPr>
                          </m:eqArrPr>
                          <m:e>
                            <m:r>
                              <a:rPr lang="en-IN" sz="2000" b="0" i="1" smtClean="0">
                                <a:solidFill>
                                  <a:schemeClr val="bg1"/>
                                </a:solidFill>
                                <a:latin typeface="Cambria Math" panose="02040503050406030204" pitchFamily="18" charset="0"/>
                              </a:rPr>
                              <m:t>1</m:t>
                            </m:r>
                          </m:e>
                          <m:e>
                            <m:r>
                              <a:rPr lang="en-IN" sz="2000" b="0" i="1" smtClean="0">
                                <a:solidFill>
                                  <a:schemeClr val="bg1"/>
                                </a:solidFill>
                                <a:latin typeface="Cambria Math" panose="02040503050406030204" pitchFamily="18" charset="0"/>
                              </a:rPr>
                              <m:t>20</m:t>
                            </m:r>
                          </m:e>
                        </m:eqArr>
                      </m:e>
                    </m:d>
                  </m:oMath>
                </a14:m>
                <a:r>
                  <a:rPr lang="en-IN" sz="2000" dirty="0">
                    <a:solidFill>
                      <a:schemeClr val="bg1"/>
                    </a:solidFill>
                  </a:rPr>
                  <a:t> </a:t>
                </a:r>
                <a14:m>
                  <m:oMath xmlns:m="http://schemas.openxmlformats.org/officeDocument/2006/math">
                    <m:d>
                      <m:dPr>
                        <m:begChr m:val="["/>
                        <m:endChr m:val="]"/>
                        <m:ctrlPr>
                          <a:rPr lang="en-IN" sz="2000" i="1">
                            <a:solidFill>
                              <a:schemeClr val="bg1"/>
                            </a:solidFill>
                            <a:latin typeface="Cambria Math" panose="02040503050406030204" pitchFamily="18" charset="0"/>
                          </a:rPr>
                        </m:ctrlPr>
                      </m:dPr>
                      <m:e>
                        <m:eqArr>
                          <m:eqArrPr>
                            <m:ctrlPr>
                              <a:rPr lang="en-IN" sz="2000" i="1">
                                <a:solidFill>
                                  <a:schemeClr val="bg1"/>
                                </a:solidFill>
                                <a:latin typeface="Cambria Math" panose="02040503050406030204" pitchFamily="18" charset="0"/>
                              </a:rPr>
                            </m:ctrlPr>
                          </m:eqArrPr>
                          <m:e>
                            <m:r>
                              <a:rPr lang="en-IN" sz="2000" i="1">
                                <a:solidFill>
                                  <a:schemeClr val="bg1"/>
                                </a:solidFill>
                                <a:latin typeface="Cambria Math" panose="02040503050406030204" pitchFamily="18" charset="0"/>
                              </a:rPr>
                              <m:t>2</m:t>
                            </m:r>
                            <m:r>
                              <a:rPr lang="en-IN" sz="2000" b="0" i="1" smtClean="0">
                                <a:solidFill>
                                  <a:schemeClr val="bg1"/>
                                </a:solidFill>
                                <a:latin typeface="Cambria Math" panose="02040503050406030204" pitchFamily="18" charset="0"/>
                              </a:rPr>
                              <m:t>0</m:t>
                            </m:r>
                          </m:e>
                          <m:e>
                            <m:r>
                              <a:rPr lang="en-IN" sz="2000" b="0" i="1" smtClean="0">
                                <a:solidFill>
                                  <a:schemeClr val="bg1"/>
                                </a:solidFill>
                                <a:latin typeface="Cambria Math" panose="02040503050406030204" pitchFamily="18" charset="0"/>
                              </a:rPr>
                              <m:t>1</m:t>
                            </m:r>
                          </m:e>
                        </m:eqArr>
                      </m:e>
                    </m:d>
                  </m:oMath>
                </a14:m>
                <a:r>
                  <a:rPr lang="en-IN" sz="2000" dirty="0">
                    <a:solidFill>
                      <a:schemeClr val="bg1"/>
                    </a:solidFill>
                  </a:rPr>
                  <a:t> </a:t>
                </a:r>
                <a14:m>
                  <m:oMath xmlns:m="http://schemas.openxmlformats.org/officeDocument/2006/math">
                    <m:d>
                      <m:dPr>
                        <m:begChr m:val="["/>
                        <m:endChr m:val="]"/>
                        <m:ctrlPr>
                          <a:rPr lang="en-IN" sz="2000" i="1">
                            <a:solidFill>
                              <a:schemeClr val="bg1"/>
                            </a:solidFill>
                            <a:latin typeface="Cambria Math" panose="02040503050406030204" pitchFamily="18" charset="0"/>
                          </a:rPr>
                        </m:ctrlPr>
                      </m:dPr>
                      <m:e>
                        <m:eqArr>
                          <m:eqArrPr>
                            <m:ctrlPr>
                              <a:rPr lang="en-IN" sz="2000" i="1">
                                <a:solidFill>
                                  <a:schemeClr val="bg1"/>
                                </a:solidFill>
                                <a:latin typeface="Cambria Math" panose="02040503050406030204" pitchFamily="18" charset="0"/>
                              </a:rPr>
                            </m:ctrlPr>
                          </m:eqArrPr>
                          <m:e>
                            <m:r>
                              <a:rPr lang="en-IN" sz="2000" b="0" i="1" smtClean="0">
                                <a:solidFill>
                                  <a:schemeClr val="bg1"/>
                                </a:solidFill>
                                <a:latin typeface="Cambria Math" panose="02040503050406030204" pitchFamily="18" charset="0"/>
                              </a:rPr>
                              <m:t>3</m:t>
                            </m:r>
                          </m:e>
                          <m:e>
                            <m:r>
                              <a:rPr lang="en-IN" sz="2000" b="0" i="1" smtClean="0">
                                <a:solidFill>
                                  <a:schemeClr val="bg1"/>
                                </a:solidFill>
                                <a:latin typeface="Cambria Math" panose="02040503050406030204" pitchFamily="18" charset="0"/>
                              </a:rPr>
                              <m:t>11</m:t>
                            </m:r>
                          </m:e>
                        </m:eqArr>
                      </m:e>
                    </m:d>
                  </m:oMath>
                </a14:m>
                <a:r>
                  <a:rPr lang="en-IN" sz="2000" dirty="0">
                    <a:solidFill>
                      <a:schemeClr val="bg1"/>
                    </a:solidFill>
                  </a:rPr>
                  <a:t> </a:t>
                </a:r>
                <a14:m>
                  <m:oMath xmlns:m="http://schemas.openxmlformats.org/officeDocument/2006/math">
                    <m:d>
                      <m:dPr>
                        <m:begChr m:val="["/>
                        <m:endChr m:val="]"/>
                        <m:ctrlPr>
                          <a:rPr lang="en-IN" sz="2000" i="1">
                            <a:solidFill>
                              <a:schemeClr val="bg1"/>
                            </a:solidFill>
                            <a:latin typeface="Cambria Math" panose="02040503050406030204" pitchFamily="18" charset="0"/>
                          </a:rPr>
                        </m:ctrlPr>
                      </m:dPr>
                      <m:e>
                        <m:eqArr>
                          <m:eqArrPr>
                            <m:ctrlPr>
                              <a:rPr lang="en-IN" sz="2000" i="1">
                                <a:solidFill>
                                  <a:schemeClr val="bg1"/>
                                </a:solidFill>
                                <a:latin typeface="Cambria Math" panose="02040503050406030204" pitchFamily="18" charset="0"/>
                              </a:rPr>
                            </m:ctrlPr>
                          </m:eqArrPr>
                          <m:e>
                            <m:r>
                              <a:rPr lang="en-IN" sz="2000" b="0" i="1" smtClean="0">
                                <a:solidFill>
                                  <a:schemeClr val="bg1"/>
                                </a:solidFill>
                                <a:latin typeface="Cambria Math" panose="02040503050406030204" pitchFamily="18" charset="0"/>
                              </a:rPr>
                              <m:t>27</m:t>
                            </m:r>
                          </m:e>
                          <m:e>
                            <m:r>
                              <a:rPr lang="en-IN" sz="2000" b="0" i="1" smtClean="0">
                                <a:solidFill>
                                  <a:schemeClr val="bg1"/>
                                </a:solidFill>
                                <a:latin typeface="Cambria Math" panose="02040503050406030204" pitchFamily="18" charset="0"/>
                              </a:rPr>
                              <m:t>14</m:t>
                            </m:r>
                          </m:e>
                        </m:eqArr>
                      </m:e>
                    </m:d>
                  </m:oMath>
                </a14:m>
                <a:r>
                  <a:rPr lang="en-IN" sz="2000" dirty="0">
                    <a:solidFill>
                      <a:schemeClr val="bg1"/>
                    </a:solidFill>
                  </a:rPr>
                  <a:t> </a:t>
                </a:r>
                <a14:m>
                  <m:oMath xmlns:m="http://schemas.openxmlformats.org/officeDocument/2006/math">
                    <m:d>
                      <m:dPr>
                        <m:begChr m:val="["/>
                        <m:endChr m:val="]"/>
                        <m:ctrlPr>
                          <a:rPr lang="en-IN" sz="2000" i="1">
                            <a:solidFill>
                              <a:schemeClr val="bg1"/>
                            </a:solidFill>
                            <a:latin typeface="Cambria Math" panose="02040503050406030204" pitchFamily="18" charset="0"/>
                          </a:rPr>
                        </m:ctrlPr>
                      </m:dPr>
                      <m:e>
                        <m:eqArr>
                          <m:eqArrPr>
                            <m:ctrlPr>
                              <a:rPr lang="en-IN" sz="2000" i="1">
                                <a:solidFill>
                                  <a:schemeClr val="bg1"/>
                                </a:solidFill>
                                <a:latin typeface="Cambria Math" panose="02040503050406030204" pitchFamily="18" charset="0"/>
                              </a:rPr>
                            </m:ctrlPr>
                          </m:eqArrPr>
                          <m:e>
                            <m:r>
                              <a:rPr lang="en-IN" sz="2000" b="0" i="1" smtClean="0">
                                <a:solidFill>
                                  <a:schemeClr val="bg1"/>
                                </a:solidFill>
                                <a:latin typeface="Cambria Math" panose="02040503050406030204" pitchFamily="18" charset="0"/>
                              </a:rPr>
                              <m:t>15</m:t>
                            </m:r>
                          </m:e>
                          <m:e>
                            <m:r>
                              <a:rPr lang="en-IN" sz="2000" i="1">
                                <a:solidFill>
                                  <a:schemeClr val="bg1"/>
                                </a:solidFill>
                                <a:latin typeface="Cambria Math" panose="02040503050406030204" pitchFamily="18" charset="0"/>
                              </a:rPr>
                              <m:t>23</m:t>
                            </m:r>
                          </m:e>
                        </m:eqArr>
                      </m:e>
                    </m:d>
                  </m:oMath>
                </a14:m>
                <a:endParaRPr lang="en-IN" sz="2000" dirty="0">
                  <a:solidFill>
                    <a:schemeClr val="bg1"/>
                  </a:solidFill>
                </a:endParaRPr>
              </a:p>
              <a:p>
                <a:endParaRPr lang="en-IN" dirty="0">
                  <a:solidFill>
                    <a:schemeClr val="bg1"/>
                  </a:solidFill>
                </a:endParaRPr>
              </a:p>
              <a:p>
                <a:endParaRPr lang="en-IN" dirty="0">
                  <a:solidFill>
                    <a:schemeClr val="bg1"/>
                  </a:solidFill>
                </a:endParaRPr>
              </a:p>
            </p:txBody>
          </p:sp>
        </mc:Choice>
        <mc:Fallback xmlns="">
          <p:sp>
            <p:nvSpPr>
              <p:cNvPr id="7" name="TextBox 6">
                <a:extLst>
                  <a:ext uri="{FF2B5EF4-FFF2-40B4-BE49-F238E27FC236}">
                    <a16:creationId xmlns:a16="http://schemas.microsoft.com/office/drawing/2014/main" id="{7307A5EA-1C1E-5B23-2D20-C11AA20C13BD}"/>
                  </a:ext>
                </a:extLst>
              </p:cNvPr>
              <p:cNvSpPr txBox="1">
                <a:spLocks noRot="1" noChangeAspect="1" noMove="1" noResize="1" noEditPoints="1" noAdjustHandles="1" noChangeArrowheads="1" noChangeShapeType="1" noTextEdit="1"/>
              </p:cNvSpPr>
              <p:nvPr/>
            </p:nvSpPr>
            <p:spPr>
              <a:xfrm>
                <a:off x="261488" y="4436356"/>
                <a:ext cx="10519723" cy="1748107"/>
              </a:xfrm>
              <a:prstGeom prst="rect">
                <a:avLst/>
              </a:prstGeom>
              <a:blipFill>
                <a:blip r:embed="rId5"/>
                <a:stretch>
                  <a:fillRect l="-521" t="-2091"/>
                </a:stretch>
              </a:blipFill>
            </p:spPr>
            <p:txBody>
              <a:bodyPr/>
              <a:lstStyle/>
              <a:p>
                <a:r>
                  <a:rPr lang="en-IN">
                    <a:noFill/>
                  </a:rPr>
                  <a:t> </a:t>
                </a:r>
              </a:p>
            </p:txBody>
          </p:sp>
        </mc:Fallback>
      </mc:AlternateContent>
      <p:sp>
        <p:nvSpPr>
          <p:cNvPr id="8" name="TextBox 7">
            <a:extLst>
              <a:ext uri="{FF2B5EF4-FFF2-40B4-BE49-F238E27FC236}">
                <a16:creationId xmlns:a16="http://schemas.microsoft.com/office/drawing/2014/main" id="{4CA6A7CF-6F0A-3D59-CAB8-3857A2079424}"/>
              </a:ext>
            </a:extLst>
          </p:cNvPr>
          <p:cNvSpPr txBox="1"/>
          <p:nvPr/>
        </p:nvSpPr>
        <p:spPr>
          <a:xfrm rot="5400000">
            <a:off x="10465179" y="5926185"/>
            <a:ext cx="2068286" cy="307777"/>
          </a:xfrm>
          <a:prstGeom prst="rect">
            <a:avLst/>
          </a:prstGeom>
          <a:noFill/>
        </p:spPr>
        <p:txBody>
          <a:bodyPr wrap="square" rtlCol="0">
            <a:spAutoFit/>
          </a:bodyPr>
          <a:lstStyle/>
          <a:p>
            <a:r>
              <a:rPr lang="en-IN" sz="1400" dirty="0">
                <a:solidFill>
                  <a:schemeClr val="bg1"/>
                </a:solidFill>
              </a:rPr>
              <a:t>EXAMPLE</a:t>
            </a:r>
          </a:p>
        </p:txBody>
      </p:sp>
    </p:spTree>
    <p:extLst>
      <p:ext uri="{BB962C8B-B14F-4D97-AF65-F5344CB8AC3E}">
        <p14:creationId xmlns:p14="http://schemas.microsoft.com/office/powerpoint/2010/main" val="1553455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F874FF-44D2-F0E9-F90A-904F1DDC27CB}"/>
              </a:ext>
            </a:extLst>
          </p:cNvPr>
          <p:cNvPicPr>
            <a:picLocks noChangeAspect="1"/>
          </p:cNvPicPr>
          <p:nvPr/>
        </p:nvPicPr>
        <p:blipFill>
          <a:blip r:embed="rId2"/>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3E8BB91-163C-E79C-4B97-98BBC42B6C47}"/>
                  </a:ext>
                </a:extLst>
              </p:cNvPr>
              <p:cNvSpPr txBox="1"/>
              <p:nvPr/>
            </p:nvSpPr>
            <p:spPr>
              <a:xfrm>
                <a:off x="121920" y="142204"/>
                <a:ext cx="11007634" cy="5449184"/>
              </a:xfrm>
              <a:prstGeom prst="rect">
                <a:avLst/>
              </a:prstGeom>
              <a:noFill/>
            </p:spPr>
            <p:txBody>
              <a:bodyPr wrap="square">
                <a:spAutoFit/>
              </a:bodyPr>
              <a:lstStyle/>
              <a:p>
                <a:r>
                  <a:rPr lang="en-IN" dirty="0">
                    <a:solidFill>
                      <a:schemeClr val="bg1"/>
                    </a:solidFill>
                  </a:rPr>
                  <a:t>Now to encode, we multiply, on the left, each matrix of our message by the matrix A</a:t>
                </a:r>
              </a:p>
              <a:p>
                <a:endParaRPr lang="en-IN" dirty="0">
                  <a:solidFill>
                    <a:schemeClr val="bg1"/>
                  </a:solidFill>
                </a:endParaRPr>
              </a:p>
              <a:p>
                <a:r>
                  <a:rPr lang="en-IN" dirty="0">
                    <a:solidFill>
                      <a:schemeClr val="bg1"/>
                    </a:solidFill>
                  </a:rPr>
                  <a:t> For example, the product of A with our first matrix is:</a:t>
                </a:r>
              </a:p>
              <a:p>
                <a:endParaRPr lang="en-IN" dirty="0">
                  <a:solidFill>
                    <a:schemeClr val="bg1"/>
                  </a:solidFill>
                </a:endParaRPr>
              </a:p>
              <a:p>
                <a14:m>
                  <m:oMath xmlns:m="http://schemas.openxmlformats.org/officeDocument/2006/math">
                    <m:d>
                      <m:dPr>
                        <m:begChr m:val="["/>
                        <m:endChr m:val="]"/>
                        <m:ctrlPr>
                          <a:rPr lang="en-IN" i="1" smtClean="0">
                            <a:solidFill>
                              <a:schemeClr val="bg1"/>
                            </a:solidFill>
                            <a:latin typeface="Cambria Math" panose="02040503050406030204" pitchFamily="18" charset="0"/>
                          </a:rPr>
                        </m:ctrlPr>
                      </m:dPr>
                      <m:e>
                        <m:m>
                          <m:mPr>
                            <m:plcHide m:val="on"/>
                            <m:mcs>
                              <m:mc>
                                <m:mcPr>
                                  <m:count m:val="2"/>
                                  <m:mcJc m:val="center"/>
                                </m:mcPr>
                              </m:mc>
                            </m:mcs>
                            <m:ctrlPr>
                              <a:rPr lang="en-IN" i="1" smtClean="0">
                                <a:solidFill>
                                  <a:schemeClr val="bg1"/>
                                </a:solidFill>
                                <a:latin typeface="Cambria Math" panose="02040503050406030204" pitchFamily="18" charset="0"/>
                              </a:rPr>
                            </m:ctrlPr>
                          </m:mPr>
                          <m:mr>
                            <m:e>
                              <m:r>
                                <a:rPr lang="en-IN" i="1" smtClean="0">
                                  <a:solidFill>
                                    <a:schemeClr val="bg1"/>
                                  </a:solidFill>
                                  <a:latin typeface="Cambria Math" panose="02040503050406030204" pitchFamily="18" charset="0"/>
                                </a:rPr>
                                <m:t>1</m:t>
                              </m:r>
                            </m:e>
                            <m:e>
                              <m:r>
                                <a:rPr lang="en-IN" i="1" smtClean="0">
                                  <a:solidFill>
                                    <a:schemeClr val="bg1"/>
                                  </a:solidFill>
                                  <a:latin typeface="Cambria Math" panose="02040503050406030204" pitchFamily="18" charset="0"/>
                                </a:rPr>
                                <m:t>2</m:t>
                              </m:r>
                            </m:e>
                          </m:mr>
                          <m:mr>
                            <m:e>
                              <m:r>
                                <a:rPr lang="en-IN" i="1" smtClean="0">
                                  <a:solidFill>
                                    <a:schemeClr val="bg1"/>
                                  </a:solidFill>
                                  <a:latin typeface="Cambria Math" panose="02040503050406030204" pitchFamily="18" charset="0"/>
                                </a:rPr>
                                <m:t>1</m:t>
                              </m:r>
                            </m:e>
                            <m:e>
                              <m:r>
                                <a:rPr lang="en-IN" i="1" smtClean="0">
                                  <a:solidFill>
                                    <a:schemeClr val="bg1"/>
                                  </a:solidFill>
                                  <a:latin typeface="Cambria Math" panose="02040503050406030204" pitchFamily="18" charset="0"/>
                                </a:rPr>
                                <m:t>3</m:t>
                              </m:r>
                            </m:e>
                          </m:mr>
                        </m:m>
                      </m:e>
                    </m:d>
                  </m:oMath>
                </a14:m>
                <a:r>
                  <a:rPr lang="en-IN" dirty="0">
                    <a:solidFill>
                      <a:schemeClr val="bg1"/>
                    </a:solidFill>
                  </a:rPr>
                  <a:t> </a:t>
                </a:r>
                <a14:m>
                  <m:oMath xmlns:m="http://schemas.openxmlformats.org/officeDocument/2006/math">
                    <m:d>
                      <m:dPr>
                        <m:begChr m:val="["/>
                        <m:endChr m:val="]"/>
                        <m:ctrlPr>
                          <a:rPr lang="en-IN" i="1" dirty="0" smtClean="0">
                            <a:solidFill>
                              <a:schemeClr val="bg1"/>
                            </a:solidFill>
                            <a:latin typeface="Cambria Math" panose="02040503050406030204" pitchFamily="18" charset="0"/>
                          </a:rPr>
                        </m:ctrlPr>
                      </m:dPr>
                      <m:e>
                        <m:m>
                          <m:mPr>
                            <m:plcHide m:val="on"/>
                            <m:mcs>
                              <m:mc>
                                <m:mcPr>
                                  <m:count m:val="1"/>
                                  <m:mcJc m:val="center"/>
                                </m:mcPr>
                              </m:mc>
                            </m:mcs>
                            <m:ctrlPr>
                              <a:rPr lang="en-IN" i="1" dirty="0" smtClean="0">
                                <a:solidFill>
                                  <a:schemeClr val="bg1"/>
                                </a:solidFill>
                                <a:latin typeface="Cambria Math" panose="02040503050406030204" pitchFamily="18" charset="0"/>
                              </a:rPr>
                            </m:ctrlPr>
                          </m:mPr>
                          <m:mr>
                            <m:e>
                              <m:r>
                                <a:rPr lang="en-IN" i="1" dirty="0" smtClean="0">
                                  <a:solidFill>
                                    <a:schemeClr val="bg1"/>
                                  </a:solidFill>
                                  <a:latin typeface="Cambria Math" panose="02040503050406030204" pitchFamily="18" charset="0"/>
                                </a:rPr>
                                <m:t>1</m:t>
                              </m:r>
                            </m:e>
                          </m:mr>
                          <m:mr>
                            <m:e>
                              <m:r>
                                <a:rPr lang="en-IN" i="1" dirty="0" smtClean="0">
                                  <a:solidFill>
                                    <a:schemeClr val="bg1"/>
                                  </a:solidFill>
                                  <a:latin typeface="Cambria Math" panose="02040503050406030204" pitchFamily="18" charset="0"/>
                                </a:rPr>
                                <m:t>20</m:t>
                              </m:r>
                            </m:e>
                          </m:mr>
                        </m:m>
                      </m:e>
                    </m:d>
                  </m:oMath>
                </a14:m>
                <a:r>
                  <a:rPr lang="en-IN" dirty="0">
                    <a:solidFill>
                      <a:schemeClr val="bg1"/>
                    </a:solidFill>
                  </a:rPr>
                  <a:t> =  </a:t>
                </a:r>
                <a14:m>
                  <m:oMath xmlns:m="http://schemas.openxmlformats.org/officeDocument/2006/math">
                    <m:d>
                      <m:dPr>
                        <m:begChr m:val="["/>
                        <m:endChr m:val="]"/>
                        <m:ctrlPr>
                          <a:rPr lang="en-IN" i="1" smtClean="0">
                            <a:solidFill>
                              <a:schemeClr val="bg1"/>
                            </a:solidFill>
                            <a:latin typeface="Cambria Math" panose="02040503050406030204" pitchFamily="18" charset="0"/>
                          </a:rPr>
                        </m:ctrlPr>
                      </m:dPr>
                      <m:e>
                        <m:m>
                          <m:mPr>
                            <m:plcHide m:val="on"/>
                            <m:mcs>
                              <m:mc>
                                <m:mcPr>
                                  <m:count m:val="1"/>
                                  <m:mcJc m:val="center"/>
                                </m:mcPr>
                              </m:mc>
                            </m:mcs>
                            <m:ctrlPr>
                              <a:rPr lang="en-IN" i="1" smtClean="0">
                                <a:solidFill>
                                  <a:schemeClr val="bg1"/>
                                </a:solidFill>
                                <a:latin typeface="Cambria Math" panose="02040503050406030204" pitchFamily="18" charset="0"/>
                              </a:rPr>
                            </m:ctrlPr>
                          </m:mPr>
                          <m:mr>
                            <m:e>
                              <m:r>
                                <a:rPr lang="en-IN" i="1" smtClean="0">
                                  <a:solidFill>
                                    <a:schemeClr val="bg1"/>
                                  </a:solidFill>
                                  <a:latin typeface="Cambria Math" panose="02040503050406030204" pitchFamily="18" charset="0"/>
                                </a:rPr>
                                <m:t>41</m:t>
                              </m:r>
                            </m:e>
                          </m:mr>
                          <m:mr>
                            <m:e>
                              <m:r>
                                <a:rPr lang="en-IN" i="1" smtClean="0">
                                  <a:solidFill>
                                    <a:schemeClr val="bg1"/>
                                  </a:solidFill>
                                  <a:latin typeface="Cambria Math" panose="02040503050406030204" pitchFamily="18" charset="0"/>
                                </a:rPr>
                                <m:t>61</m:t>
                              </m:r>
                            </m:e>
                          </m:mr>
                        </m:m>
                      </m:e>
                    </m:d>
                  </m:oMath>
                </a14:m>
                <a:endParaRPr lang="en-IN" dirty="0">
                  <a:solidFill>
                    <a:schemeClr val="bg1"/>
                  </a:solidFill>
                </a:endParaRPr>
              </a:p>
              <a:p>
                <a:endParaRPr lang="en-IN" dirty="0">
                  <a:solidFill>
                    <a:schemeClr val="bg1"/>
                  </a:solidFill>
                </a:endParaRPr>
              </a:p>
              <a:p>
                <a:endParaRPr lang="en-IN" dirty="0">
                  <a:solidFill>
                    <a:schemeClr val="bg1"/>
                  </a:solidFill>
                </a:endParaRPr>
              </a:p>
              <a:p>
                <a:r>
                  <a:rPr lang="en-IN" dirty="0">
                    <a:solidFill>
                      <a:schemeClr val="bg1"/>
                    </a:solidFill>
                  </a:rPr>
                  <a:t>And the product of A with our second matrix is: </a:t>
                </a:r>
              </a:p>
              <a:p>
                <a:endParaRPr lang="en-IN" dirty="0">
                  <a:solidFill>
                    <a:schemeClr val="bg1"/>
                  </a:solidFill>
                </a:endParaRPr>
              </a:p>
              <a:p>
                <a:pPr algn="ctr"/>
                <a:endParaRPr lang="en-IN" dirty="0">
                  <a:solidFill>
                    <a:schemeClr val="bg1"/>
                  </a:solidFill>
                </a:endParaRPr>
              </a:p>
              <a:p>
                <a14:m>
                  <m:oMath xmlns:m="http://schemas.openxmlformats.org/officeDocument/2006/math">
                    <m:d>
                      <m:dPr>
                        <m:begChr m:val="["/>
                        <m:endChr m:val="]"/>
                        <m:ctrlPr>
                          <a:rPr lang="en-IN" i="1" smtClean="0">
                            <a:solidFill>
                              <a:schemeClr val="bg1"/>
                            </a:solidFill>
                            <a:latin typeface="Cambria Math" panose="02040503050406030204" pitchFamily="18" charset="0"/>
                          </a:rPr>
                        </m:ctrlPr>
                      </m:dPr>
                      <m:e>
                        <m:m>
                          <m:mPr>
                            <m:plcHide m:val="on"/>
                            <m:mcs>
                              <m:mc>
                                <m:mcPr>
                                  <m:count m:val="2"/>
                                  <m:mcJc m:val="center"/>
                                </m:mcPr>
                              </m:mc>
                            </m:mcs>
                            <m:ctrlPr>
                              <a:rPr lang="en-IN" i="1" smtClean="0">
                                <a:solidFill>
                                  <a:schemeClr val="bg1"/>
                                </a:solidFill>
                                <a:latin typeface="Cambria Math" panose="02040503050406030204" pitchFamily="18" charset="0"/>
                              </a:rPr>
                            </m:ctrlPr>
                          </m:mPr>
                          <m:mr>
                            <m:e>
                              <m:r>
                                <a:rPr lang="en-IN" i="1" smtClean="0">
                                  <a:solidFill>
                                    <a:schemeClr val="bg1"/>
                                  </a:solidFill>
                                  <a:latin typeface="Cambria Math" panose="02040503050406030204" pitchFamily="18" charset="0"/>
                                </a:rPr>
                                <m:t>1</m:t>
                              </m:r>
                            </m:e>
                            <m:e>
                              <m:r>
                                <a:rPr lang="en-IN" i="1" smtClean="0">
                                  <a:solidFill>
                                    <a:schemeClr val="bg1"/>
                                  </a:solidFill>
                                  <a:latin typeface="Cambria Math" panose="02040503050406030204" pitchFamily="18" charset="0"/>
                                </a:rPr>
                                <m:t>2</m:t>
                              </m:r>
                            </m:e>
                          </m:mr>
                          <m:mr>
                            <m:e>
                              <m:r>
                                <a:rPr lang="en-IN" i="1" smtClean="0">
                                  <a:solidFill>
                                    <a:schemeClr val="bg1"/>
                                  </a:solidFill>
                                  <a:latin typeface="Cambria Math" panose="02040503050406030204" pitchFamily="18" charset="0"/>
                                </a:rPr>
                                <m:t>1</m:t>
                              </m:r>
                            </m:e>
                            <m:e>
                              <m:r>
                                <a:rPr lang="en-IN" i="1" smtClean="0">
                                  <a:solidFill>
                                    <a:schemeClr val="bg1"/>
                                  </a:solidFill>
                                  <a:latin typeface="Cambria Math" panose="02040503050406030204" pitchFamily="18" charset="0"/>
                                </a:rPr>
                                <m:t>3</m:t>
                              </m:r>
                            </m:e>
                          </m:mr>
                        </m:m>
                      </m:e>
                    </m:d>
                  </m:oMath>
                </a14:m>
                <a:r>
                  <a:rPr lang="en-IN" dirty="0">
                    <a:solidFill>
                      <a:schemeClr val="bg1"/>
                    </a:solidFill>
                  </a:rPr>
                  <a:t> </a:t>
                </a:r>
                <a14:m>
                  <m:oMath xmlns:m="http://schemas.openxmlformats.org/officeDocument/2006/math">
                    <m:d>
                      <m:dPr>
                        <m:begChr m:val="["/>
                        <m:endChr m:val="]"/>
                        <m:ctrlPr>
                          <a:rPr lang="en-IN" i="1" dirty="0" smtClean="0">
                            <a:solidFill>
                              <a:schemeClr val="bg1"/>
                            </a:solidFill>
                            <a:latin typeface="Cambria Math" panose="02040503050406030204" pitchFamily="18" charset="0"/>
                          </a:rPr>
                        </m:ctrlPr>
                      </m:dPr>
                      <m:e>
                        <m:eqArr>
                          <m:eqArrPr>
                            <m:ctrlPr>
                              <a:rPr lang="en-IN" b="0" i="1" dirty="0" smtClean="0">
                                <a:solidFill>
                                  <a:schemeClr val="bg1"/>
                                </a:solidFill>
                                <a:latin typeface="Cambria Math" panose="02040503050406030204" pitchFamily="18" charset="0"/>
                              </a:rPr>
                            </m:ctrlPr>
                          </m:eqArrPr>
                          <m:e>
                            <m:r>
                              <a:rPr lang="en-IN" b="0" i="1" dirty="0" smtClean="0">
                                <a:solidFill>
                                  <a:schemeClr val="bg1"/>
                                </a:solidFill>
                                <a:latin typeface="Cambria Math" panose="02040503050406030204" pitchFamily="18" charset="0"/>
                              </a:rPr>
                              <m:t>20</m:t>
                            </m:r>
                          </m:e>
                          <m:e>
                            <m:r>
                              <a:rPr lang="en-IN" b="0" i="1" dirty="0" smtClean="0">
                                <a:solidFill>
                                  <a:schemeClr val="bg1"/>
                                </a:solidFill>
                                <a:latin typeface="Cambria Math" panose="02040503050406030204" pitchFamily="18" charset="0"/>
                              </a:rPr>
                              <m:t>1</m:t>
                            </m:r>
                          </m:e>
                        </m:eqArr>
                      </m:e>
                    </m:d>
                  </m:oMath>
                </a14:m>
                <a:r>
                  <a:rPr lang="en-IN" dirty="0">
                    <a:solidFill>
                      <a:schemeClr val="bg1"/>
                    </a:solidFill>
                  </a:rPr>
                  <a:t> =  </a:t>
                </a:r>
                <a14:m>
                  <m:oMath xmlns:m="http://schemas.openxmlformats.org/officeDocument/2006/math">
                    <m:d>
                      <m:dPr>
                        <m:begChr m:val="["/>
                        <m:endChr m:val="]"/>
                        <m:ctrlPr>
                          <a:rPr lang="en-IN" i="1" smtClean="0">
                            <a:solidFill>
                              <a:schemeClr val="bg1"/>
                            </a:solidFill>
                            <a:latin typeface="Cambria Math" panose="02040503050406030204" pitchFamily="18" charset="0"/>
                          </a:rPr>
                        </m:ctrlPr>
                      </m:dPr>
                      <m:e>
                        <m:eqArr>
                          <m:eqArrPr>
                            <m:ctrlPr>
                              <a:rPr lang="en-IN" b="0" i="1" smtClean="0">
                                <a:solidFill>
                                  <a:schemeClr val="bg1"/>
                                </a:solidFill>
                                <a:latin typeface="Cambria Math" panose="02040503050406030204" pitchFamily="18" charset="0"/>
                              </a:rPr>
                            </m:ctrlPr>
                          </m:eqArrPr>
                          <m:e>
                            <m:r>
                              <a:rPr lang="en-IN" b="0" i="1" smtClean="0">
                                <a:solidFill>
                                  <a:schemeClr val="bg1"/>
                                </a:solidFill>
                                <a:latin typeface="Cambria Math" panose="02040503050406030204" pitchFamily="18" charset="0"/>
                              </a:rPr>
                              <m:t>22</m:t>
                            </m:r>
                          </m:e>
                          <m:e>
                            <m:r>
                              <a:rPr lang="en-IN" b="0" i="1" smtClean="0">
                                <a:solidFill>
                                  <a:schemeClr val="bg1"/>
                                </a:solidFill>
                                <a:latin typeface="Cambria Math" panose="02040503050406030204" pitchFamily="18" charset="0"/>
                              </a:rPr>
                              <m:t>23</m:t>
                            </m:r>
                          </m:e>
                        </m:eqArr>
                      </m:e>
                    </m:d>
                  </m:oMath>
                </a14:m>
                <a:endParaRPr lang="en-IN" dirty="0">
                  <a:solidFill>
                    <a:schemeClr val="bg1"/>
                  </a:solidFill>
                </a:endParaRPr>
              </a:p>
              <a:p>
                <a:endParaRPr lang="en-IN" dirty="0">
                  <a:solidFill>
                    <a:schemeClr val="bg1"/>
                  </a:solidFill>
                </a:endParaRPr>
              </a:p>
              <a:p>
                <a:endParaRPr lang="en-IN" dirty="0">
                  <a:solidFill>
                    <a:schemeClr val="bg1"/>
                  </a:solidFill>
                </a:endParaRPr>
              </a:p>
              <a:p>
                <a:r>
                  <a:rPr lang="en-IN" dirty="0">
                    <a:solidFill>
                      <a:schemeClr val="bg1"/>
                    </a:solidFill>
                  </a:rPr>
                  <a:t>Multiplying each matrix in (I) by matrix A, in turn, gives the desired coded  message:</a:t>
                </a:r>
              </a:p>
              <a:p>
                <a:endParaRPr lang="en-IN" dirty="0">
                  <a:solidFill>
                    <a:schemeClr val="bg1"/>
                  </a:solidFill>
                </a:endParaRPr>
              </a:p>
              <a:p>
                <a:endParaRPr lang="en-IN" dirty="0">
                  <a:solidFill>
                    <a:schemeClr val="bg1"/>
                  </a:solidFill>
                </a:endParaRPr>
              </a:p>
              <a:p>
                <a:pPr algn="ctr"/>
                <a14:m>
                  <m:oMath xmlns:m="http://schemas.openxmlformats.org/officeDocument/2006/math">
                    <m:d>
                      <m:dPr>
                        <m:begChr m:val="["/>
                        <m:endChr m:val="]"/>
                        <m:ctrlPr>
                          <a:rPr lang="en-IN" i="1" smtClean="0">
                            <a:solidFill>
                              <a:schemeClr val="bg1"/>
                            </a:solidFill>
                            <a:latin typeface="Cambria Math" panose="02040503050406030204" pitchFamily="18" charset="0"/>
                          </a:rPr>
                        </m:ctrlPr>
                      </m:dPr>
                      <m:e>
                        <m:eqArr>
                          <m:eqArrPr>
                            <m:ctrlPr>
                              <a:rPr lang="en-IN" b="0" i="1" smtClean="0">
                                <a:solidFill>
                                  <a:schemeClr val="bg1"/>
                                </a:solidFill>
                                <a:latin typeface="Cambria Math" panose="02040503050406030204" pitchFamily="18" charset="0"/>
                              </a:rPr>
                            </m:ctrlPr>
                          </m:eqArrPr>
                          <m:e>
                            <m:r>
                              <a:rPr lang="en-IN" b="0" i="1" smtClean="0">
                                <a:solidFill>
                                  <a:schemeClr val="bg1"/>
                                </a:solidFill>
                                <a:latin typeface="Cambria Math" panose="02040503050406030204" pitchFamily="18" charset="0"/>
                              </a:rPr>
                              <m:t>41</m:t>
                            </m:r>
                          </m:e>
                          <m:e>
                            <m:r>
                              <a:rPr lang="en-IN" b="0" i="1" smtClean="0">
                                <a:solidFill>
                                  <a:schemeClr val="bg1"/>
                                </a:solidFill>
                                <a:latin typeface="Cambria Math" panose="02040503050406030204" pitchFamily="18" charset="0"/>
                              </a:rPr>
                              <m:t>61</m:t>
                            </m:r>
                          </m:e>
                        </m:eqArr>
                      </m:e>
                    </m:d>
                  </m:oMath>
                </a14:m>
                <a:r>
                  <a:rPr lang="en-IN" dirty="0">
                    <a:solidFill>
                      <a:schemeClr val="bg1"/>
                    </a:solidFill>
                  </a:rPr>
                  <a:t> </a:t>
                </a:r>
                <a14:m>
                  <m:oMath xmlns:m="http://schemas.openxmlformats.org/officeDocument/2006/math">
                    <m:d>
                      <m:dPr>
                        <m:begChr m:val="["/>
                        <m:endChr m:val="]"/>
                        <m:ctrlPr>
                          <a:rPr lang="en-IN" i="1">
                            <a:solidFill>
                              <a:schemeClr val="bg1"/>
                            </a:solidFill>
                            <a:latin typeface="Cambria Math" panose="02040503050406030204" pitchFamily="18" charset="0"/>
                          </a:rPr>
                        </m:ctrlPr>
                      </m:dPr>
                      <m:e>
                        <m:eqArr>
                          <m:eqArrPr>
                            <m:ctrlPr>
                              <a:rPr lang="en-IN" i="1">
                                <a:solidFill>
                                  <a:schemeClr val="bg1"/>
                                </a:solidFill>
                                <a:latin typeface="Cambria Math" panose="02040503050406030204" pitchFamily="18" charset="0"/>
                              </a:rPr>
                            </m:ctrlPr>
                          </m:eqArrPr>
                          <m:e>
                            <m:r>
                              <a:rPr lang="en-IN" i="1">
                                <a:solidFill>
                                  <a:schemeClr val="bg1"/>
                                </a:solidFill>
                                <a:latin typeface="Cambria Math" panose="02040503050406030204" pitchFamily="18" charset="0"/>
                              </a:rPr>
                              <m:t>22</m:t>
                            </m:r>
                          </m:e>
                          <m:e>
                            <m:r>
                              <a:rPr lang="en-IN" i="1">
                                <a:solidFill>
                                  <a:schemeClr val="bg1"/>
                                </a:solidFill>
                                <a:latin typeface="Cambria Math" panose="02040503050406030204" pitchFamily="18" charset="0"/>
                              </a:rPr>
                              <m:t>23</m:t>
                            </m:r>
                          </m:e>
                        </m:eqArr>
                      </m:e>
                    </m:d>
                  </m:oMath>
                </a14:m>
                <a:r>
                  <a:rPr lang="en-IN" dirty="0">
                    <a:solidFill>
                      <a:schemeClr val="bg1"/>
                    </a:solidFill>
                  </a:rPr>
                  <a:t> </a:t>
                </a:r>
                <a14:m>
                  <m:oMath xmlns:m="http://schemas.openxmlformats.org/officeDocument/2006/math">
                    <m:d>
                      <m:dPr>
                        <m:begChr m:val="["/>
                        <m:endChr m:val="]"/>
                        <m:ctrlPr>
                          <a:rPr lang="en-IN" i="1">
                            <a:solidFill>
                              <a:schemeClr val="bg1"/>
                            </a:solidFill>
                            <a:latin typeface="Cambria Math" panose="02040503050406030204" pitchFamily="18" charset="0"/>
                          </a:rPr>
                        </m:ctrlPr>
                      </m:dPr>
                      <m:e>
                        <m:eqArr>
                          <m:eqArrPr>
                            <m:ctrlPr>
                              <a:rPr lang="en-IN" i="1">
                                <a:solidFill>
                                  <a:schemeClr val="bg1"/>
                                </a:solidFill>
                                <a:latin typeface="Cambria Math" panose="02040503050406030204" pitchFamily="18" charset="0"/>
                              </a:rPr>
                            </m:ctrlPr>
                          </m:eqArrPr>
                          <m:e>
                            <m:r>
                              <a:rPr lang="en-IN" b="0" i="1" smtClean="0">
                                <a:solidFill>
                                  <a:schemeClr val="bg1"/>
                                </a:solidFill>
                                <a:latin typeface="Cambria Math" panose="02040503050406030204" pitchFamily="18" charset="0"/>
                              </a:rPr>
                              <m:t>25</m:t>
                            </m:r>
                          </m:e>
                          <m:e>
                            <m:r>
                              <a:rPr lang="en-IN" b="0" i="1" smtClean="0">
                                <a:solidFill>
                                  <a:schemeClr val="bg1"/>
                                </a:solidFill>
                                <a:latin typeface="Cambria Math" panose="02040503050406030204" pitchFamily="18" charset="0"/>
                              </a:rPr>
                              <m:t>36</m:t>
                            </m:r>
                          </m:e>
                        </m:eqArr>
                      </m:e>
                    </m:d>
                  </m:oMath>
                </a14:m>
                <a:r>
                  <a:rPr lang="en-IN" dirty="0">
                    <a:solidFill>
                      <a:schemeClr val="bg1"/>
                    </a:solidFill>
                  </a:rPr>
                  <a:t> </a:t>
                </a:r>
                <a14:m>
                  <m:oMath xmlns:m="http://schemas.openxmlformats.org/officeDocument/2006/math">
                    <m:d>
                      <m:dPr>
                        <m:begChr m:val="["/>
                        <m:endChr m:val="]"/>
                        <m:ctrlPr>
                          <a:rPr lang="en-IN" i="1">
                            <a:solidFill>
                              <a:schemeClr val="bg1"/>
                            </a:solidFill>
                            <a:latin typeface="Cambria Math" panose="02040503050406030204" pitchFamily="18" charset="0"/>
                          </a:rPr>
                        </m:ctrlPr>
                      </m:dPr>
                      <m:e>
                        <m:eqArr>
                          <m:eqArrPr>
                            <m:ctrlPr>
                              <a:rPr lang="en-IN" i="1">
                                <a:solidFill>
                                  <a:schemeClr val="bg1"/>
                                </a:solidFill>
                                <a:latin typeface="Cambria Math" panose="02040503050406030204" pitchFamily="18" charset="0"/>
                              </a:rPr>
                            </m:ctrlPr>
                          </m:eqArrPr>
                          <m:e>
                            <m:r>
                              <a:rPr lang="en-IN" b="0" i="1" smtClean="0">
                                <a:solidFill>
                                  <a:schemeClr val="bg1"/>
                                </a:solidFill>
                                <a:latin typeface="Cambria Math" panose="02040503050406030204" pitchFamily="18" charset="0"/>
                              </a:rPr>
                              <m:t>55</m:t>
                            </m:r>
                          </m:e>
                          <m:e>
                            <m:r>
                              <a:rPr lang="en-IN" b="0" i="1" smtClean="0">
                                <a:solidFill>
                                  <a:schemeClr val="bg1"/>
                                </a:solidFill>
                                <a:latin typeface="Cambria Math" panose="02040503050406030204" pitchFamily="18" charset="0"/>
                              </a:rPr>
                              <m:t>69</m:t>
                            </m:r>
                          </m:e>
                        </m:eqArr>
                      </m:e>
                    </m:d>
                  </m:oMath>
                </a14:m>
                <a:r>
                  <a:rPr lang="en-IN" dirty="0">
                    <a:solidFill>
                      <a:schemeClr val="bg1"/>
                    </a:solidFill>
                  </a:rPr>
                  <a:t> </a:t>
                </a:r>
                <a14:m>
                  <m:oMath xmlns:m="http://schemas.openxmlformats.org/officeDocument/2006/math">
                    <m:d>
                      <m:dPr>
                        <m:begChr m:val="["/>
                        <m:endChr m:val="]"/>
                        <m:ctrlPr>
                          <a:rPr lang="en-IN" i="1">
                            <a:solidFill>
                              <a:schemeClr val="bg1"/>
                            </a:solidFill>
                            <a:latin typeface="Cambria Math" panose="02040503050406030204" pitchFamily="18" charset="0"/>
                          </a:rPr>
                        </m:ctrlPr>
                      </m:dPr>
                      <m:e>
                        <m:eqArr>
                          <m:eqArrPr>
                            <m:ctrlPr>
                              <a:rPr lang="en-IN" i="1">
                                <a:solidFill>
                                  <a:schemeClr val="bg1"/>
                                </a:solidFill>
                                <a:latin typeface="Cambria Math" panose="02040503050406030204" pitchFamily="18" charset="0"/>
                              </a:rPr>
                            </m:ctrlPr>
                          </m:eqArrPr>
                          <m:e>
                            <m:r>
                              <a:rPr lang="en-IN" b="0" i="1" smtClean="0">
                                <a:solidFill>
                                  <a:schemeClr val="bg1"/>
                                </a:solidFill>
                                <a:latin typeface="Cambria Math" panose="02040503050406030204" pitchFamily="18" charset="0"/>
                              </a:rPr>
                              <m:t>61</m:t>
                            </m:r>
                          </m:e>
                          <m:e>
                            <m:r>
                              <a:rPr lang="en-IN" b="0" i="1" smtClean="0">
                                <a:solidFill>
                                  <a:schemeClr val="bg1"/>
                                </a:solidFill>
                                <a:latin typeface="Cambria Math" panose="02040503050406030204" pitchFamily="18" charset="0"/>
                              </a:rPr>
                              <m:t>84</m:t>
                            </m:r>
                          </m:e>
                        </m:eqArr>
                      </m:e>
                    </m:d>
                  </m:oMath>
                </a14:m>
                <a:endParaRPr lang="en-IN" dirty="0">
                  <a:solidFill>
                    <a:schemeClr val="bg1"/>
                  </a:solidFill>
                </a:endParaRPr>
              </a:p>
            </p:txBody>
          </p:sp>
        </mc:Choice>
        <mc:Fallback xmlns="">
          <p:sp>
            <p:nvSpPr>
              <p:cNvPr id="4" name="TextBox 3">
                <a:extLst>
                  <a:ext uri="{FF2B5EF4-FFF2-40B4-BE49-F238E27FC236}">
                    <a16:creationId xmlns:a16="http://schemas.microsoft.com/office/drawing/2014/main" id="{13E8BB91-163C-E79C-4B97-98BBC42B6C47}"/>
                  </a:ext>
                </a:extLst>
              </p:cNvPr>
              <p:cNvSpPr txBox="1">
                <a:spLocks noRot="1" noChangeAspect="1" noMove="1" noResize="1" noEditPoints="1" noAdjustHandles="1" noChangeArrowheads="1" noChangeShapeType="1" noTextEdit="1"/>
              </p:cNvSpPr>
              <p:nvPr/>
            </p:nvSpPr>
            <p:spPr>
              <a:xfrm>
                <a:off x="121920" y="142204"/>
                <a:ext cx="11007634" cy="5449184"/>
              </a:xfrm>
              <a:prstGeom prst="rect">
                <a:avLst/>
              </a:prstGeom>
              <a:blipFill>
                <a:blip r:embed="rId3"/>
                <a:stretch>
                  <a:fillRect l="-443" t="-559"/>
                </a:stretch>
              </a:blipFill>
            </p:spPr>
            <p:txBody>
              <a:bodyPr/>
              <a:lstStyle/>
              <a:p>
                <a:r>
                  <a:rPr lang="en-IN">
                    <a:noFill/>
                  </a:rPr>
                  <a:t> </a:t>
                </a:r>
              </a:p>
            </p:txBody>
          </p:sp>
        </mc:Fallback>
      </mc:AlternateContent>
      <p:sp>
        <p:nvSpPr>
          <p:cNvPr id="6" name="TextBox 5">
            <a:extLst>
              <a:ext uri="{FF2B5EF4-FFF2-40B4-BE49-F238E27FC236}">
                <a16:creationId xmlns:a16="http://schemas.microsoft.com/office/drawing/2014/main" id="{1DD7D979-8BA6-2BFD-78E1-C35641D4E646}"/>
              </a:ext>
            </a:extLst>
          </p:cNvPr>
          <p:cNvSpPr txBox="1"/>
          <p:nvPr/>
        </p:nvSpPr>
        <p:spPr>
          <a:xfrm rot="5400000">
            <a:off x="10465179" y="5926185"/>
            <a:ext cx="2068286" cy="307777"/>
          </a:xfrm>
          <a:prstGeom prst="rect">
            <a:avLst/>
          </a:prstGeom>
          <a:noFill/>
        </p:spPr>
        <p:txBody>
          <a:bodyPr wrap="square" rtlCol="0">
            <a:spAutoFit/>
          </a:bodyPr>
          <a:lstStyle/>
          <a:p>
            <a:r>
              <a:rPr lang="en-IN" sz="1400" dirty="0">
                <a:solidFill>
                  <a:schemeClr val="bg1"/>
                </a:solidFill>
              </a:rPr>
              <a:t>EXAMPLE</a:t>
            </a:r>
          </a:p>
        </p:txBody>
      </p:sp>
    </p:spTree>
    <p:extLst>
      <p:ext uri="{BB962C8B-B14F-4D97-AF65-F5344CB8AC3E}">
        <p14:creationId xmlns:p14="http://schemas.microsoft.com/office/powerpoint/2010/main" val="1693787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F874FF-44D2-F0E9-F90A-904F1DDC27CB}"/>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BF94E79-FA07-78E5-283D-BA61166FEAE4}"/>
              </a:ext>
            </a:extLst>
          </p:cNvPr>
          <p:cNvSpPr txBox="1"/>
          <p:nvPr/>
        </p:nvSpPr>
        <p:spPr>
          <a:xfrm>
            <a:off x="191589" y="949234"/>
            <a:ext cx="10859588" cy="954107"/>
          </a:xfrm>
          <a:prstGeom prst="rect">
            <a:avLst/>
          </a:prstGeom>
          <a:noFill/>
        </p:spPr>
        <p:txBody>
          <a:bodyPr wrap="square">
            <a:spAutoFit/>
          </a:bodyPr>
          <a:lstStyle/>
          <a:p>
            <a:pPr algn="l"/>
            <a:endParaRPr lang="en-US" b="0" i="0" dirty="0">
              <a:solidFill>
                <a:schemeClr val="bg1"/>
              </a:solidFill>
              <a:effectLst/>
              <a:latin typeface="Arial" panose="020B0604020202020204" pitchFamily="34" charset="0"/>
            </a:endParaRPr>
          </a:p>
          <a:p>
            <a:pPr algn="l"/>
            <a:r>
              <a:rPr lang="en-US" sz="1800" b="0" i="0" dirty="0">
                <a:solidFill>
                  <a:schemeClr val="bg1"/>
                </a:solidFill>
                <a:effectLst/>
                <a:latin typeface="Cambria" panose="02040503050406030204" pitchFamily="18" charset="0"/>
              </a:rPr>
              <a:t>Coding and decoding with matrices compress large messages to those occupying less space. So it has reduced both the time involved as well as the size of the messages.</a:t>
            </a:r>
            <a:endParaRPr lang="en-US" b="0" i="0" dirty="0">
              <a:solidFill>
                <a:schemeClr val="bg1"/>
              </a:solidFill>
              <a:effectLst/>
              <a:latin typeface="Arial" panose="020B0604020202020204" pitchFamily="34" charset="0"/>
            </a:endParaRPr>
          </a:p>
        </p:txBody>
      </p:sp>
      <p:sp>
        <p:nvSpPr>
          <p:cNvPr id="7" name="TextBox 6">
            <a:extLst>
              <a:ext uri="{FF2B5EF4-FFF2-40B4-BE49-F238E27FC236}">
                <a16:creationId xmlns:a16="http://schemas.microsoft.com/office/drawing/2014/main" id="{182B0F50-FA31-5091-9A8A-591107129A2B}"/>
              </a:ext>
            </a:extLst>
          </p:cNvPr>
          <p:cNvSpPr txBox="1"/>
          <p:nvPr/>
        </p:nvSpPr>
        <p:spPr>
          <a:xfrm>
            <a:off x="191589" y="2364774"/>
            <a:ext cx="10859588" cy="3139321"/>
          </a:xfrm>
          <a:prstGeom prst="rect">
            <a:avLst/>
          </a:prstGeom>
          <a:noFill/>
        </p:spPr>
        <p:txBody>
          <a:bodyPr wrap="square">
            <a:spAutoFit/>
          </a:bodyPr>
          <a:lstStyle/>
          <a:p>
            <a:r>
              <a:rPr lang="en-US" sz="1800" dirty="0">
                <a:solidFill>
                  <a:schemeClr val="bg1"/>
                </a:solidFill>
                <a:effectLst/>
                <a:latin typeface="Cambria" panose="02040503050406030204" pitchFamily="18" charset="0"/>
              </a:rPr>
              <a:t>Also these days we see a huge number of cyberattacks, hacking, and</a:t>
            </a:r>
            <a:r>
              <a:rPr lang="en-US" dirty="0">
                <a:solidFill>
                  <a:schemeClr val="bg1"/>
                </a:solidFill>
                <a:latin typeface="Roboto" panose="02000000000000000000" pitchFamily="2" charset="0"/>
              </a:rPr>
              <a:t> </a:t>
            </a:r>
            <a:r>
              <a:rPr lang="en-US" sz="1800" dirty="0">
                <a:solidFill>
                  <a:schemeClr val="bg1"/>
                </a:solidFill>
                <a:effectLst/>
                <a:latin typeface="Cambria" panose="02040503050406030204" pitchFamily="18" charset="0"/>
              </a:rPr>
              <a:t>unofficial usage of data. With the increase of insecurity in passing sensitive data(like data or messages from national security agencies like RAW, NIA, or from one official of these agencies to the other), the application of matrices in coding and decoding of messages can be used in passing data in a secured manner. </a:t>
            </a:r>
            <a:r>
              <a:rPr lang="en-US" sz="1800" dirty="0">
                <a:solidFill>
                  <a:schemeClr val="bg1"/>
                </a:solidFill>
                <a:effectLst/>
                <a:latin typeface="CambriaMath"/>
              </a:rPr>
              <a:t>So Matrices provide an effective, secure, and efficient of transferring data like messages, thus reducing the possibility of cybercrimes.</a:t>
            </a:r>
            <a:endParaRPr lang="en-US" dirty="0">
              <a:solidFill>
                <a:schemeClr val="bg1"/>
              </a:solidFill>
              <a:effectLst/>
              <a:latin typeface="Roboto" panose="02000000000000000000" pitchFamily="2" charset="0"/>
            </a:endParaRPr>
          </a:p>
          <a:p>
            <a:endParaRPr lang="en-US" sz="1800" dirty="0">
              <a:solidFill>
                <a:schemeClr val="bg1"/>
              </a:solidFill>
              <a:effectLst/>
              <a:latin typeface="AvenirNextLTPro"/>
            </a:endParaRPr>
          </a:p>
          <a:p>
            <a:endParaRPr lang="en-US" dirty="0">
              <a:solidFill>
                <a:schemeClr val="bg1"/>
              </a:solidFill>
              <a:latin typeface="AvenirNextLTPro"/>
            </a:endParaRPr>
          </a:p>
          <a:p>
            <a:r>
              <a:rPr lang="en-US" sz="1800" dirty="0">
                <a:solidFill>
                  <a:schemeClr val="bg1"/>
                </a:solidFill>
                <a:effectLst/>
                <a:latin typeface="AvenirNextLTPro"/>
              </a:rPr>
              <a:t>Recommendation</a:t>
            </a:r>
            <a:endParaRPr lang="en-US" dirty="0">
              <a:solidFill>
                <a:schemeClr val="bg1"/>
              </a:solidFill>
              <a:effectLst/>
              <a:latin typeface="Roboto" panose="02000000000000000000" pitchFamily="2" charset="0"/>
            </a:endParaRPr>
          </a:p>
          <a:p>
            <a:r>
              <a:rPr lang="en-US" sz="1800" dirty="0">
                <a:solidFill>
                  <a:schemeClr val="bg1"/>
                </a:solidFill>
                <a:effectLst/>
                <a:latin typeface="AvenirNextLTPro"/>
              </a:rPr>
              <a:t>Future research studies should use advanced coding techniques like Data Encryption Standard</a:t>
            </a:r>
            <a:br>
              <a:rPr lang="en-US" sz="1800" dirty="0">
                <a:solidFill>
                  <a:schemeClr val="bg1"/>
                </a:solidFill>
                <a:effectLst/>
                <a:latin typeface="AvenirNextLTPro"/>
              </a:rPr>
            </a:br>
            <a:r>
              <a:rPr lang="en-US" sz="1800" dirty="0">
                <a:solidFill>
                  <a:schemeClr val="bg1"/>
                </a:solidFill>
                <a:effectLst/>
                <a:latin typeface="AvenirNextLTPro"/>
              </a:rPr>
              <a:t>(DES). This will help in minimizing cybercrime more so in the hacking of sensitive information passed between two parties(whether they be agencies or persons).</a:t>
            </a:r>
            <a:endParaRPr lang="en-US" dirty="0">
              <a:solidFill>
                <a:schemeClr val="bg1"/>
              </a:solidFill>
              <a:effectLst/>
              <a:latin typeface="Roboto" panose="02000000000000000000" pitchFamily="2" charset="0"/>
            </a:endParaRPr>
          </a:p>
        </p:txBody>
      </p:sp>
      <p:sp>
        <p:nvSpPr>
          <p:cNvPr id="8" name="Rectangle 7">
            <a:extLst>
              <a:ext uri="{FF2B5EF4-FFF2-40B4-BE49-F238E27FC236}">
                <a16:creationId xmlns:a16="http://schemas.microsoft.com/office/drawing/2014/main" id="{4DD58A2F-D009-D4CE-CC1C-0D526855CFDF}"/>
              </a:ext>
            </a:extLst>
          </p:cNvPr>
          <p:cNvSpPr/>
          <p:nvPr/>
        </p:nvSpPr>
        <p:spPr>
          <a:xfrm>
            <a:off x="3210306" y="256853"/>
            <a:ext cx="4822154"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CONCLUSION</a:t>
            </a:r>
          </a:p>
        </p:txBody>
      </p:sp>
      <p:sp>
        <p:nvSpPr>
          <p:cNvPr id="6" name="TextBox 5">
            <a:extLst>
              <a:ext uri="{FF2B5EF4-FFF2-40B4-BE49-F238E27FC236}">
                <a16:creationId xmlns:a16="http://schemas.microsoft.com/office/drawing/2014/main" id="{FE509B2D-30B6-D8D5-CD4C-E00BD1FEFA62}"/>
              </a:ext>
            </a:extLst>
          </p:cNvPr>
          <p:cNvSpPr txBox="1"/>
          <p:nvPr/>
        </p:nvSpPr>
        <p:spPr>
          <a:xfrm rot="5400000">
            <a:off x="10279668" y="5194668"/>
            <a:ext cx="2068286" cy="307777"/>
          </a:xfrm>
          <a:prstGeom prst="rect">
            <a:avLst/>
          </a:prstGeom>
          <a:noFill/>
        </p:spPr>
        <p:txBody>
          <a:bodyPr wrap="square" rtlCol="0">
            <a:spAutoFit/>
          </a:bodyPr>
          <a:lstStyle/>
          <a:p>
            <a:r>
              <a:rPr lang="en-IN" sz="1400" dirty="0">
                <a:solidFill>
                  <a:schemeClr val="bg1"/>
                </a:solidFill>
              </a:rPr>
              <a:t>CONCLUSION</a:t>
            </a:r>
          </a:p>
        </p:txBody>
      </p:sp>
    </p:spTree>
    <p:extLst>
      <p:ext uri="{BB962C8B-B14F-4D97-AF65-F5344CB8AC3E}">
        <p14:creationId xmlns:p14="http://schemas.microsoft.com/office/powerpoint/2010/main" val="2774549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F874FF-44D2-F0E9-F90A-904F1DDC27CB}"/>
              </a:ext>
            </a:extLst>
          </p:cNvPr>
          <p:cNvPicPr>
            <a:picLocks noChangeAspect="1"/>
          </p:cNvPicPr>
          <p:nvPr/>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4DD58A2F-D009-D4CE-CC1C-0D526855CFDF}"/>
              </a:ext>
            </a:extLst>
          </p:cNvPr>
          <p:cNvSpPr/>
          <p:nvPr/>
        </p:nvSpPr>
        <p:spPr>
          <a:xfrm>
            <a:off x="3939673" y="256853"/>
            <a:ext cx="3363421"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MEMBERS</a:t>
            </a:r>
          </a:p>
        </p:txBody>
      </p:sp>
      <p:sp>
        <p:nvSpPr>
          <p:cNvPr id="6" name="TextBox 5">
            <a:extLst>
              <a:ext uri="{FF2B5EF4-FFF2-40B4-BE49-F238E27FC236}">
                <a16:creationId xmlns:a16="http://schemas.microsoft.com/office/drawing/2014/main" id="{FE509B2D-30B6-D8D5-CD4C-E00BD1FEFA62}"/>
              </a:ext>
            </a:extLst>
          </p:cNvPr>
          <p:cNvSpPr txBox="1"/>
          <p:nvPr/>
        </p:nvSpPr>
        <p:spPr>
          <a:xfrm rot="5400000">
            <a:off x="10279668" y="5194668"/>
            <a:ext cx="2068286" cy="307777"/>
          </a:xfrm>
          <a:prstGeom prst="rect">
            <a:avLst/>
          </a:prstGeom>
          <a:noFill/>
        </p:spPr>
        <p:txBody>
          <a:bodyPr wrap="square" rtlCol="0">
            <a:spAutoFit/>
          </a:bodyPr>
          <a:lstStyle/>
          <a:p>
            <a:r>
              <a:rPr lang="en-IN" sz="1400" dirty="0">
                <a:solidFill>
                  <a:schemeClr val="bg1"/>
                </a:solidFill>
              </a:rPr>
              <a:t>MEMBERS</a:t>
            </a:r>
          </a:p>
        </p:txBody>
      </p:sp>
      <p:graphicFrame>
        <p:nvGraphicFramePr>
          <p:cNvPr id="5" name="Table 8">
            <a:extLst>
              <a:ext uri="{FF2B5EF4-FFF2-40B4-BE49-F238E27FC236}">
                <a16:creationId xmlns:a16="http://schemas.microsoft.com/office/drawing/2014/main" id="{23663C12-5606-A5F5-8966-D5097BECC600}"/>
              </a:ext>
            </a:extLst>
          </p:cNvPr>
          <p:cNvGraphicFramePr>
            <a:graphicFrameLocks noGrp="1"/>
          </p:cNvGraphicFramePr>
          <p:nvPr>
            <p:extLst>
              <p:ext uri="{D42A27DB-BD31-4B8C-83A1-F6EECF244321}">
                <p14:modId xmlns:p14="http://schemas.microsoft.com/office/powerpoint/2010/main" val="4004829902"/>
              </p:ext>
            </p:extLst>
          </p:nvPr>
        </p:nvGraphicFramePr>
        <p:xfrm>
          <a:off x="1962331" y="2131060"/>
          <a:ext cx="8127999" cy="2595880"/>
        </p:xfrm>
        <a:graphic>
          <a:graphicData uri="http://schemas.openxmlformats.org/drawingml/2006/table">
            <a:tbl>
              <a:tblPr firstRow="1" bandRow="1">
                <a:tableStyleId>{F2DE63D5-997A-4646-A377-4702673A728D}</a:tableStyleId>
              </a:tblPr>
              <a:tblGrid>
                <a:gridCol w="2709333">
                  <a:extLst>
                    <a:ext uri="{9D8B030D-6E8A-4147-A177-3AD203B41FA5}">
                      <a16:colId xmlns:a16="http://schemas.microsoft.com/office/drawing/2014/main" val="2785268306"/>
                    </a:ext>
                  </a:extLst>
                </a:gridCol>
                <a:gridCol w="2709333">
                  <a:extLst>
                    <a:ext uri="{9D8B030D-6E8A-4147-A177-3AD203B41FA5}">
                      <a16:colId xmlns:a16="http://schemas.microsoft.com/office/drawing/2014/main" val="2570702892"/>
                    </a:ext>
                  </a:extLst>
                </a:gridCol>
                <a:gridCol w="2709333">
                  <a:extLst>
                    <a:ext uri="{9D8B030D-6E8A-4147-A177-3AD203B41FA5}">
                      <a16:colId xmlns:a16="http://schemas.microsoft.com/office/drawing/2014/main" val="2752432635"/>
                    </a:ext>
                  </a:extLst>
                </a:gridCol>
              </a:tblGrid>
              <a:tr h="370840">
                <a:tc>
                  <a:txBody>
                    <a:bodyPr/>
                    <a:lstStyle/>
                    <a:p>
                      <a:pPr algn="ctr"/>
                      <a:r>
                        <a:rPr lang="en-IN" dirty="0"/>
                        <a:t>ROLL NO</a:t>
                      </a:r>
                      <a:endParaRPr lang="en-IN" dirty="0">
                        <a:latin typeface="Monotype Corsiva" panose="03010101010201010101" pitchFamily="66" charset="0"/>
                      </a:endParaRPr>
                    </a:p>
                  </a:txBody>
                  <a:tcPr/>
                </a:tc>
                <a:tc>
                  <a:txBody>
                    <a:bodyPr/>
                    <a:lstStyle/>
                    <a:p>
                      <a:r>
                        <a:rPr lang="en-IN" dirty="0"/>
                        <a:t>MEMBERS</a:t>
                      </a:r>
                      <a:endParaRPr lang="en-IN" dirty="0">
                        <a:latin typeface="Monotype Corsiva" panose="03010101010201010101" pitchFamily="66" charset="0"/>
                      </a:endParaRPr>
                    </a:p>
                  </a:txBody>
                  <a:tcPr/>
                </a:tc>
                <a:tc>
                  <a:txBody>
                    <a:bodyPr/>
                    <a:lstStyle/>
                    <a:p>
                      <a:r>
                        <a:rPr lang="en-IN" dirty="0"/>
                        <a:t>CONTRIBUTION</a:t>
                      </a:r>
                      <a:endParaRPr lang="en-IN" dirty="0">
                        <a:latin typeface="Monotype Corsiva" panose="03010101010201010101" pitchFamily="66" charset="0"/>
                      </a:endParaRPr>
                    </a:p>
                  </a:txBody>
                  <a:tcPr/>
                </a:tc>
                <a:extLst>
                  <a:ext uri="{0D108BD9-81ED-4DB2-BD59-A6C34878D82A}">
                    <a16:rowId xmlns:a16="http://schemas.microsoft.com/office/drawing/2014/main" val="3423076970"/>
                  </a:ext>
                </a:extLst>
              </a:tr>
              <a:tr h="370840">
                <a:tc>
                  <a:txBody>
                    <a:bodyPr/>
                    <a:lstStyle/>
                    <a:p>
                      <a:pPr algn="ctr"/>
                      <a:r>
                        <a:rPr lang="en-IN" dirty="0">
                          <a:solidFill>
                            <a:schemeClr val="bg1"/>
                          </a:solidFill>
                        </a:rPr>
                        <a:t>1</a:t>
                      </a:r>
                    </a:p>
                  </a:txBody>
                  <a:tcPr/>
                </a:tc>
                <a:tc>
                  <a:txBody>
                    <a:bodyPr/>
                    <a:lstStyle/>
                    <a:p>
                      <a:r>
                        <a:rPr lang="en-IN" dirty="0">
                          <a:solidFill>
                            <a:schemeClr val="bg1"/>
                          </a:solidFill>
                        </a:rPr>
                        <a:t>RISHIKA AGARWAL</a:t>
                      </a:r>
                    </a:p>
                  </a:txBody>
                  <a:tcPr/>
                </a:tc>
                <a:tc>
                  <a:txBody>
                    <a:bodyPr/>
                    <a:lstStyle/>
                    <a:p>
                      <a:r>
                        <a:rPr lang="en-IN" dirty="0">
                          <a:solidFill>
                            <a:schemeClr val="bg1"/>
                          </a:solidFill>
                        </a:rPr>
                        <a:t>INTRODUCTION</a:t>
                      </a:r>
                    </a:p>
                  </a:txBody>
                  <a:tcPr/>
                </a:tc>
                <a:extLst>
                  <a:ext uri="{0D108BD9-81ED-4DB2-BD59-A6C34878D82A}">
                    <a16:rowId xmlns:a16="http://schemas.microsoft.com/office/drawing/2014/main" val="727484376"/>
                  </a:ext>
                </a:extLst>
              </a:tr>
              <a:tr h="370840">
                <a:tc>
                  <a:txBody>
                    <a:bodyPr/>
                    <a:lstStyle/>
                    <a:p>
                      <a:pPr algn="ctr"/>
                      <a:r>
                        <a:rPr lang="en-IN" dirty="0">
                          <a:solidFill>
                            <a:schemeClr val="bg1"/>
                          </a:solidFill>
                        </a:rPr>
                        <a:t>2</a:t>
                      </a:r>
                    </a:p>
                  </a:txBody>
                  <a:tcPr/>
                </a:tc>
                <a:tc>
                  <a:txBody>
                    <a:bodyPr/>
                    <a:lstStyle/>
                    <a:p>
                      <a:r>
                        <a:rPr lang="en-IN" dirty="0">
                          <a:solidFill>
                            <a:schemeClr val="bg1"/>
                          </a:solidFill>
                        </a:rPr>
                        <a:t>SANJANA ANAND</a:t>
                      </a:r>
                    </a:p>
                  </a:txBody>
                  <a:tcPr/>
                </a:tc>
                <a:tc>
                  <a:txBody>
                    <a:bodyPr/>
                    <a:lstStyle/>
                    <a:p>
                      <a:r>
                        <a:rPr lang="en-IN" dirty="0">
                          <a:solidFill>
                            <a:schemeClr val="bg1"/>
                          </a:solidFill>
                        </a:rPr>
                        <a:t>HISTORY</a:t>
                      </a:r>
                    </a:p>
                  </a:txBody>
                  <a:tcPr/>
                </a:tc>
                <a:extLst>
                  <a:ext uri="{0D108BD9-81ED-4DB2-BD59-A6C34878D82A}">
                    <a16:rowId xmlns:a16="http://schemas.microsoft.com/office/drawing/2014/main" val="721259959"/>
                  </a:ext>
                </a:extLst>
              </a:tr>
              <a:tr h="370840">
                <a:tc>
                  <a:txBody>
                    <a:bodyPr/>
                    <a:lstStyle/>
                    <a:p>
                      <a:pPr algn="ctr"/>
                      <a:r>
                        <a:rPr lang="en-IN" dirty="0">
                          <a:solidFill>
                            <a:schemeClr val="bg1"/>
                          </a:solidFill>
                        </a:rPr>
                        <a:t>3</a:t>
                      </a:r>
                    </a:p>
                  </a:txBody>
                  <a:tcPr/>
                </a:tc>
                <a:tc>
                  <a:txBody>
                    <a:bodyPr/>
                    <a:lstStyle/>
                    <a:p>
                      <a:r>
                        <a:rPr lang="en-IN" dirty="0">
                          <a:solidFill>
                            <a:schemeClr val="bg1"/>
                          </a:solidFill>
                        </a:rPr>
                        <a:t>AVANTIKA ARVIND</a:t>
                      </a:r>
                    </a:p>
                  </a:txBody>
                  <a:tcPr/>
                </a:tc>
                <a:tc>
                  <a:txBody>
                    <a:bodyPr/>
                    <a:lstStyle/>
                    <a:p>
                      <a:r>
                        <a:rPr lang="en-IN" dirty="0">
                          <a:solidFill>
                            <a:schemeClr val="bg1"/>
                          </a:solidFill>
                        </a:rPr>
                        <a:t>ENCODING</a:t>
                      </a:r>
                    </a:p>
                  </a:txBody>
                  <a:tcPr/>
                </a:tc>
                <a:extLst>
                  <a:ext uri="{0D108BD9-81ED-4DB2-BD59-A6C34878D82A}">
                    <a16:rowId xmlns:a16="http://schemas.microsoft.com/office/drawing/2014/main" val="3427350514"/>
                  </a:ext>
                </a:extLst>
              </a:tr>
              <a:tr h="370840">
                <a:tc>
                  <a:txBody>
                    <a:bodyPr/>
                    <a:lstStyle/>
                    <a:p>
                      <a:pPr algn="ctr"/>
                      <a:r>
                        <a:rPr lang="en-IN" dirty="0">
                          <a:solidFill>
                            <a:schemeClr val="bg1"/>
                          </a:solidFill>
                        </a:rPr>
                        <a:t>4</a:t>
                      </a:r>
                    </a:p>
                  </a:txBody>
                  <a:tcPr/>
                </a:tc>
                <a:tc>
                  <a:txBody>
                    <a:bodyPr/>
                    <a:lstStyle/>
                    <a:p>
                      <a:r>
                        <a:rPr lang="en-IN" dirty="0">
                          <a:solidFill>
                            <a:schemeClr val="bg1"/>
                          </a:solidFill>
                        </a:rPr>
                        <a:t>TANISHA ASAN</a:t>
                      </a:r>
                    </a:p>
                  </a:txBody>
                  <a:tcPr/>
                </a:tc>
                <a:tc>
                  <a:txBody>
                    <a:bodyPr/>
                    <a:lstStyle/>
                    <a:p>
                      <a:r>
                        <a:rPr lang="en-IN" dirty="0">
                          <a:solidFill>
                            <a:schemeClr val="bg1"/>
                          </a:solidFill>
                        </a:rPr>
                        <a:t>EXAMPLES</a:t>
                      </a:r>
                    </a:p>
                  </a:txBody>
                  <a:tcPr/>
                </a:tc>
                <a:extLst>
                  <a:ext uri="{0D108BD9-81ED-4DB2-BD59-A6C34878D82A}">
                    <a16:rowId xmlns:a16="http://schemas.microsoft.com/office/drawing/2014/main" val="3393367139"/>
                  </a:ext>
                </a:extLst>
              </a:tr>
              <a:tr h="370840">
                <a:tc>
                  <a:txBody>
                    <a:bodyPr/>
                    <a:lstStyle/>
                    <a:p>
                      <a:pPr algn="ctr"/>
                      <a:r>
                        <a:rPr lang="en-IN" dirty="0">
                          <a:solidFill>
                            <a:schemeClr val="bg1"/>
                          </a:solidFill>
                        </a:rPr>
                        <a:t>5</a:t>
                      </a:r>
                    </a:p>
                  </a:txBody>
                  <a:tcPr/>
                </a:tc>
                <a:tc>
                  <a:txBody>
                    <a:bodyPr/>
                    <a:lstStyle/>
                    <a:p>
                      <a:r>
                        <a:rPr lang="en-IN" dirty="0">
                          <a:solidFill>
                            <a:schemeClr val="bg1"/>
                          </a:solidFill>
                        </a:rPr>
                        <a:t>PRATHAM BAIS</a:t>
                      </a:r>
                    </a:p>
                  </a:txBody>
                  <a:tcPr/>
                </a:tc>
                <a:tc>
                  <a:txBody>
                    <a:bodyPr/>
                    <a:lstStyle/>
                    <a:p>
                      <a:r>
                        <a:rPr lang="en-IN" dirty="0">
                          <a:solidFill>
                            <a:schemeClr val="bg1"/>
                          </a:solidFill>
                        </a:rPr>
                        <a:t>CONCLUSION</a:t>
                      </a:r>
                    </a:p>
                  </a:txBody>
                  <a:tcPr/>
                </a:tc>
                <a:extLst>
                  <a:ext uri="{0D108BD9-81ED-4DB2-BD59-A6C34878D82A}">
                    <a16:rowId xmlns:a16="http://schemas.microsoft.com/office/drawing/2014/main" val="3381559239"/>
                  </a:ext>
                </a:extLst>
              </a:tr>
              <a:tr h="370840">
                <a:tc>
                  <a:txBody>
                    <a:bodyPr/>
                    <a:lstStyle/>
                    <a:p>
                      <a:pPr algn="ctr"/>
                      <a:r>
                        <a:rPr lang="en-IN" dirty="0">
                          <a:solidFill>
                            <a:schemeClr val="bg1"/>
                          </a:solidFill>
                        </a:rPr>
                        <a:t>6</a:t>
                      </a:r>
                    </a:p>
                  </a:txBody>
                  <a:tcPr/>
                </a:tc>
                <a:tc>
                  <a:txBody>
                    <a:bodyPr/>
                    <a:lstStyle/>
                    <a:p>
                      <a:r>
                        <a:rPr lang="en-IN" dirty="0">
                          <a:solidFill>
                            <a:schemeClr val="bg1"/>
                          </a:solidFill>
                        </a:rPr>
                        <a:t>AKSHITA BAJPAI</a:t>
                      </a:r>
                    </a:p>
                  </a:txBody>
                  <a:tcPr/>
                </a:tc>
                <a:tc>
                  <a:txBody>
                    <a:bodyPr/>
                    <a:lstStyle/>
                    <a:p>
                      <a:r>
                        <a:rPr lang="en-IN" dirty="0">
                          <a:solidFill>
                            <a:schemeClr val="bg1"/>
                          </a:solidFill>
                        </a:rPr>
                        <a:t>DECODING</a:t>
                      </a:r>
                    </a:p>
                  </a:txBody>
                  <a:tcPr/>
                </a:tc>
                <a:extLst>
                  <a:ext uri="{0D108BD9-81ED-4DB2-BD59-A6C34878D82A}">
                    <a16:rowId xmlns:a16="http://schemas.microsoft.com/office/drawing/2014/main" val="4082570756"/>
                  </a:ext>
                </a:extLst>
              </a:tr>
            </a:tbl>
          </a:graphicData>
        </a:graphic>
      </p:graphicFrame>
    </p:spTree>
    <p:extLst>
      <p:ext uri="{BB962C8B-B14F-4D97-AF65-F5344CB8AC3E}">
        <p14:creationId xmlns:p14="http://schemas.microsoft.com/office/powerpoint/2010/main" val="1864800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F874FF-44D2-F0E9-F90A-904F1DDC27CB}"/>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99D5724-892C-ED29-C0DE-331A52074924}"/>
              </a:ext>
            </a:extLst>
          </p:cNvPr>
          <p:cNvSpPr txBox="1"/>
          <p:nvPr/>
        </p:nvSpPr>
        <p:spPr>
          <a:xfrm>
            <a:off x="2447108" y="120133"/>
            <a:ext cx="6096000" cy="646331"/>
          </a:xfrm>
          <a:prstGeom prst="rect">
            <a:avLst/>
          </a:prstGeom>
          <a:noFill/>
        </p:spPr>
        <p:txBody>
          <a:bodyPr wrap="square">
            <a:spAutoFit/>
          </a:bodyPr>
          <a:lstStyle/>
          <a:p>
            <a:pPr algn="ctr"/>
            <a:r>
              <a:rPr lang="en-US" sz="3600" b="1" cap="none" spc="50" dirty="0">
                <a:ln w="0"/>
                <a:solidFill>
                  <a:schemeClr val="bg2"/>
                </a:solidFill>
                <a:effectLst>
                  <a:innerShdw blurRad="63500" dist="50800" dir="13500000">
                    <a:srgbClr val="000000">
                      <a:alpha val="50000"/>
                    </a:srgbClr>
                  </a:innerShdw>
                </a:effectLst>
              </a:rPr>
              <a:t>BIBLIOGRAPHY</a:t>
            </a:r>
          </a:p>
        </p:txBody>
      </p:sp>
      <p:graphicFrame>
        <p:nvGraphicFramePr>
          <p:cNvPr id="6" name="Table 5">
            <a:extLst>
              <a:ext uri="{FF2B5EF4-FFF2-40B4-BE49-F238E27FC236}">
                <a16:creationId xmlns:a16="http://schemas.microsoft.com/office/drawing/2014/main" id="{99724BFA-88FA-61C2-C88C-AADB22F342F6}"/>
              </a:ext>
            </a:extLst>
          </p:cNvPr>
          <p:cNvGraphicFramePr>
            <a:graphicFrameLocks noGrp="1"/>
          </p:cNvGraphicFramePr>
          <p:nvPr>
            <p:extLst>
              <p:ext uri="{D42A27DB-BD31-4B8C-83A1-F6EECF244321}">
                <p14:modId xmlns:p14="http://schemas.microsoft.com/office/powerpoint/2010/main" val="873527698"/>
              </p:ext>
            </p:extLst>
          </p:nvPr>
        </p:nvGraphicFramePr>
        <p:xfrm>
          <a:off x="155448" y="1486248"/>
          <a:ext cx="10863072" cy="4114800"/>
        </p:xfrm>
        <a:graphic>
          <a:graphicData uri="http://schemas.openxmlformats.org/drawingml/2006/table">
            <a:tbl>
              <a:tblPr/>
              <a:tblGrid>
                <a:gridCol w="416355">
                  <a:extLst>
                    <a:ext uri="{9D8B030D-6E8A-4147-A177-3AD203B41FA5}">
                      <a16:colId xmlns:a16="http://schemas.microsoft.com/office/drawing/2014/main" val="1309218286"/>
                    </a:ext>
                  </a:extLst>
                </a:gridCol>
                <a:gridCol w="10446717">
                  <a:extLst>
                    <a:ext uri="{9D8B030D-6E8A-4147-A177-3AD203B41FA5}">
                      <a16:colId xmlns:a16="http://schemas.microsoft.com/office/drawing/2014/main" val="1282149920"/>
                    </a:ext>
                  </a:extLst>
                </a:gridCol>
              </a:tblGrid>
              <a:tr h="3862991">
                <a:tc>
                  <a:txBody>
                    <a:bodyPr/>
                    <a:lstStyle/>
                    <a:p>
                      <a:pPr algn="l" fontAlgn="t"/>
                      <a:endParaRPr lang="en-IN" sz="2400">
                        <a:solidFill>
                          <a:srgbClr val="00B0F0"/>
                        </a:solidFill>
                        <a:effectLst/>
                        <a:latin typeface="Roboto" panose="02000000000000000000" pitchFamily="2" charset="0"/>
                      </a:endParaRPr>
                    </a:p>
                  </a:txBody>
                  <a:tcPr marL="101600" marR="101600">
                    <a:lnL>
                      <a:noFill/>
                    </a:lnL>
                    <a:lnR>
                      <a:noFill/>
                    </a:lnR>
                    <a:lnT>
                      <a:noFill/>
                    </a:lnT>
                    <a:lnB>
                      <a:noFill/>
                    </a:lnB>
                  </a:tcPr>
                </a:tc>
                <a:tc>
                  <a:txBody>
                    <a:bodyPr/>
                    <a:lstStyle/>
                    <a:p>
                      <a:pPr marL="342900" lvl="0" indent="-342900" algn="l">
                        <a:buFont typeface="Arial" panose="020B0604020202020204" pitchFamily="34" charset="0"/>
                        <a:buChar char="•"/>
                      </a:pPr>
                      <a:r>
                        <a:rPr lang="en-US" altLang="en-US" sz="2400" dirty="0">
                          <a:solidFill>
                            <a:srgbClr val="00B0F0"/>
                          </a:solidFill>
                          <a:cs typeface="Arial" panose="020B0604020202020204" pitchFamily="34" charset="0"/>
                        </a:rPr>
                        <a:t> </a:t>
                      </a:r>
                      <a:r>
                        <a:rPr lang="en-US" altLang="en-US" sz="2400" dirty="0" err="1">
                          <a:solidFill>
                            <a:srgbClr val="00B0F0"/>
                          </a:solidFill>
                          <a:cs typeface="Arial" panose="020B0604020202020204" pitchFamily="34" charset="0"/>
                        </a:rPr>
                        <a:t>britannica</a:t>
                      </a:r>
                      <a:endParaRPr lang="en-US" altLang="en-US" sz="2400" dirty="0">
                        <a:solidFill>
                          <a:srgbClr val="00B0F0"/>
                        </a:solidFill>
                        <a:cs typeface="Arial" panose="020B0604020202020204" pitchFamily="34" charset="0"/>
                      </a:endParaRPr>
                    </a:p>
                    <a:p>
                      <a:pPr marL="342900" lvl="0" indent="-342900" algn="l">
                        <a:buFont typeface="Arial" panose="020B0604020202020204" pitchFamily="34" charset="0"/>
                        <a:buChar char="•"/>
                      </a:pPr>
                      <a:r>
                        <a:rPr lang="en-US" altLang="en-US" sz="2400" dirty="0">
                          <a:solidFill>
                            <a:srgbClr val="00B0F0"/>
                          </a:solidFill>
                          <a:cs typeface="Arial" panose="020B0604020202020204" pitchFamily="34" charset="0"/>
                        </a:rPr>
                        <a:t> </a:t>
                      </a:r>
                      <a:r>
                        <a:rPr lang="en-US" altLang="en-US" sz="2400" dirty="0">
                          <a:solidFill>
                            <a:srgbClr val="00B0F0"/>
                          </a:solidFill>
                          <a:cs typeface="Arial" panose="020B0604020202020204" pitchFamily="34" charset="0"/>
                          <a:hlinkClick r:id="rId3">
                            <a:extLst>
                              <a:ext uri="{A12FA001-AC4F-418D-AE19-62706E023703}">
                                <ahyp:hlinkClr xmlns:ahyp="http://schemas.microsoft.com/office/drawing/2018/hyperlinkcolor" val="tx"/>
                              </a:ext>
                            </a:extLst>
                          </a:hlinkClick>
                        </a:rPr>
                        <a:t>math.libretexts.org</a:t>
                      </a:r>
                      <a:endParaRPr lang="en-US" altLang="en-US" sz="2400" dirty="0">
                        <a:solidFill>
                          <a:srgbClr val="00B0F0"/>
                        </a:solidFill>
                        <a:cs typeface="Arial" panose="020B0604020202020204" pitchFamily="34" charset="0"/>
                      </a:endParaRPr>
                    </a:p>
                    <a:p>
                      <a:pPr marL="342900" lvl="0" indent="-342900" algn="l">
                        <a:buFont typeface="Arial" panose="020B0604020202020204" pitchFamily="34" charset="0"/>
                        <a:buChar char="•"/>
                      </a:pPr>
                      <a:r>
                        <a:rPr lang="en-US" altLang="en-US" sz="2400" dirty="0">
                          <a:solidFill>
                            <a:srgbClr val="00B0F0"/>
                          </a:solidFill>
                          <a:cs typeface="Arial" panose="020B0604020202020204" pitchFamily="34" charset="0"/>
                        </a:rPr>
                        <a:t> https://www.researchgate.net/publication/350640240_Applications_of_Matrices_to_Cryptograph</a:t>
                      </a:r>
                    </a:p>
                    <a:p>
                      <a:pPr marL="342900" lvl="0" indent="-342900" algn="l">
                        <a:buFont typeface="Arial" panose="020B0604020202020204" pitchFamily="34" charset="0"/>
                        <a:buChar char="•"/>
                      </a:pPr>
                      <a:r>
                        <a:rPr lang="en-US" altLang="en-US" sz="2400" dirty="0">
                          <a:solidFill>
                            <a:srgbClr val="00B0F0"/>
                          </a:solidFill>
                          <a:cs typeface="Arial" panose="020B0604020202020204" pitchFamily="34" charset="0"/>
                          <a:hlinkClick r:id="rId4">
                            <a:extLst>
                              <a:ext uri="{A12FA001-AC4F-418D-AE19-62706E023703}">
                                <ahyp:hlinkClr xmlns:ahyp="http://schemas.microsoft.com/office/drawing/2018/hyperlinkcolor" val="tx"/>
                              </a:ext>
                            </a:extLst>
                          </a:hlinkClick>
                        </a:rPr>
                        <a:t>www.britannica.com</a:t>
                      </a:r>
                      <a:r>
                        <a:rPr lang="en-US" altLang="en-US" sz="2400" dirty="0">
                          <a:solidFill>
                            <a:srgbClr val="00B0F0"/>
                          </a:solidFill>
                          <a:cs typeface="Arial" panose="020B0604020202020204" pitchFamily="34" charset="0"/>
                        </a:rPr>
                        <a:t> </a:t>
                      </a:r>
                    </a:p>
                    <a:p>
                      <a:pPr marL="342900" lvl="0" indent="-342900" algn="l">
                        <a:buFont typeface="Arial" panose="020B0604020202020204" pitchFamily="34" charset="0"/>
                        <a:buChar char="•"/>
                      </a:pPr>
                      <a:r>
                        <a:rPr lang="en-US" altLang="en-US" sz="2400" dirty="0">
                          <a:solidFill>
                            <a:srgbClr val="00B0F0"/>
                          </a:solidFill>
                          <a:cs typeface="Arial" panose="020B0604020202020204" pitchFamily="34" charset="0"/>
                          <a:hlinkClick r:id="rId5">
                            <a:extLst>
                              <a:ext uri="{A12FA001-AC4F-418D-AE19-62706E023703}">
                                <ahyp:hlinkClr xmlns:ahyp="http://schemas.microsoft.com/office/drawing/2018/hyperlinkcolor" val="tx"/>
                              </a:ext>
                            </a:extLst>
                          </a:hlinkClick>
                        </a:rPr>
                        <a:t>byjus.com</a:t>
                      </a:r>
                      <a:r>
                        <a:rPr lang="en-US" altLang="en-US" sz="2400" dirty="0">
                          <a:solidFill>
                            <a:srgbClr val="00B0F0"/>
                          </a:solidFill>
                          <a:cs typeface="Arial" panose="020B0604020202020204" pitchFamily="34" charset="0"/>
                        </a:rPr>
                        <a:t> </a:t>
                      </a:r>
                    </a:p>
                    <a:p>
                      <a:pPr marL="342900" lvl="0" indent="-342900" algn="l">
                        <a:buFont typeface="Arial" panose="020B0604020202020204" pitchFamily="34" charset="0"/>
                        <a:buChar char="•"/>
                      </a:pPr>
                      <a:r>
                        <a:rPr lang="en-US" altLang="en-US" sz="2400" dirty="0">
                          <a:solidFill>
                            <a:srgbClr val="00B0F0"/>
                          </a:solidFill>
                          <a:cs typeface="Arial" panose="020B0604020202020204" pitchFamily="34" charset="0"/>
                        </a:rPr>
                        <a:t>Wikipedia</a:t>
                      </a:r>
                    </a:p>
                    <a:p>
                      <a:pPr marL="342900" lvl="0" indent="-342900" algn="l">
                        <a:buFont typeface="Arial" panose="020B0604020202020204" pitchFamily="34" charset="0"/>
                        <a:buChar char="•"/>
                      </a:pPr>
                      <a:r>
                        <a:rPr lang="en-US" altLang="en-US" sz="2400" dirty="0">
                          <a:solidFill>
                            <a:srgbClr val="00B0F0"/>
                          </a:solidFill>
                          <a:cs typeface="Arial" panose="020B0604020202020204" pitchFamily="34" charset="0"/>
                        </a:rPr>
                        <a:t> </a:t>
                      </a:r>
                      <a:r>
                        <a:rPr lang="en-US" altLang="en-US" sz="2400" dirty="0">
                          <a:solidFill>
                            <a:srgbClr val="00B0F0"/>
                          </a:solidFill>
                          <a:cs typeface="Arial" panose="020B0604020202020204" pitchFamily="34" charset="0"/>
                          <a:hlinkClick r:id="rId6">
                            <a:extLst>
                              <a:ext uri="{A12FA001-AC4F-418D-AE19-62706E023703}">
                                <ahyp:hlinkClr xmlns:ahyp="http://schemas.microsoft.com/office/drawing/2018/hyperlinkcolor" val="tx"/>
                              </a:ext>
                            </a:extLst>
                          </a:hlinkClick>
                        </a:rPr>
                        <a:t>www.vedantu.com</a:t>
                      </a:r>
                      <a:r>
                        <a:rPr lang="en-US" altLang="en-US" sz="2400" dirty="0">
                          <a:solidFill>
                            <a:srgbClr val="00B0F0"/>
                          </a:solidFill>
                          <a:cs typeface="Arial" panose="020B0604020202020204" pitchFamily="34" charset="0"/>
                        </a:rPr>
                        <a:t> </a:t>
                      </a:r>
                    </a:p>
                    <a:p>
                      <a:pPr marL="342900" lvl="0" indent="-342900" algn="l">
                        <a:buFont typeface="Arial" panose="020B0604020202020204" pitchFamily="34" charset="0"/>
                        <a:buChar char="•"/>
                      </a:pPr>
                      <a:r>
                        <a:rPr lang="en-US" altLang="en-US" sz="2400" dirty="0">
                          <a:solidFill>
                            <a:srgbClr val="00B0F0"/>
                          </a:solidFill>
                          <a:cs typeface="Arial" panose="020B0604020202020204" pitchFamily="34" charset="0"/>
                        </a:rPr>
                        <a:t> </a:t>
                      </a:r>
                      <a:r>
                        <a:rPr lang="en-US" altLang="en-US" sz="2400" dirty="0">
                          <a:solidFill>
                            <a:srgbClr val="00B0F0"/>
                          </a:solidFill>
                          <a:cs typeface="Arial" panose="020B0604020202020204" pitchFamily="34" charset="0"/>
                          <a:hlinkClick r:id="rId7">
                            <a:extLst>
                              <a:ext uri="{A12FA001-AC4F-418D-AE19-62706E023703}">
                                <ahyp:hlinkClr xmlns:ahyp="http://schemas.microsoft.com/office/drawing/2018/hyperlinkcolor" val="tx"/>
                              </a:ext>
                            </a:extLst>
                          </a:hlinkClick>
                        </a:rPr>
                        <a:t>news.mit.edu</a:t>
                      </a:r>
                      <a:endParaRPr lang="en-US" altLang="en-US" sz="2400" dirty="0">
                        <a:solidFill>
                          <a:srgbClr val="00B0F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B0F0"/>
                          </a:solidFill>
                          <a:effectLst/>
                          <a:latin typeface="Arial" panose="020B0604020202020204" pitchFamily="34" charset="0"/>
                        </a:rPr>
                        <a:t>   </a:t>
                      </a:r>
                    </a:p>
                    <a:p>
                      <a:pPr algn="l"/>
                      <a:endParaRPr lang="en-IN" sz="2400" dirty="0">
                        <a:solidFill>
                          <a:srgbClr val="00B0F0"/>
                        </a:solidFill>
                        <a:effectLst/>
                        <a:latin typeface="Roboto" panose="02000000000000000000" pitchFamily="2" charset="0"/>
                      </a:endParaRPr>
                    </a:p>
                  </a:txBody>
                  <a:tcPr anchor="ctr">
                    <a:lnL>
                      <a:noFill/>
                    </a:lnL>
                    <a:lnR>
                      <a:noFill/>
                    </a:lnR>
                    <a:lnT>
                      <a:noFill/>
                    </a:lnT>
                    <a:lnB>
                      <a:noFill/>
                    </a:lnB>
                  </a:tcPr>
                </a:tc>
                <a:extLst>
                  <a:ext uri="{0D108BD9-81ED-4DB2-BD59-A6C34878D82A}">
                    <a16:rowId xmlns:a16="http://schemas.microsoft.com/office/drawing/2014/main" val="3271820817"/>
                  </a:ext>
                </a:extLst>
              </a:tr>
            </a:tbl>
          </a:graphicData>
        </a:graphic>
      </p:graphicFrame>
      <p:sp>
        <p:nvSpPr>
          <p:cNvPr id="7" name="TextBox 6">
            <a:extLst>
              <a:ext uri="{FF2B5EF4-FFF2-40B4-BE49-F238E27FC236}">
                <a16:creationId xmlns:a16="http://schemas.microsoft.com/office/drawing/2014/main" id="{F0A173C0-8ECC-3576-89BB-2F7DA1D199B0}"/>
              </a:ext>
            </a:extLst>
          </p:cNvPr>
          <p:cNvSpPr txBox="1"/>
          <p:nvPr/>
        </p:nvSpPr>
        <p:spPr>
          <a:xfrm rot="5400000">
            <a:off x="10417227" y="5307877"/>
            <a:ext cx="2068286" cy="307777"/>
          </a:xfrm>
          <a:prstGeom prst="rect">
            <a:avLst/>
          </a:prstGeom>
          <a:noFill/>
        </p:spPr>
        <p:txBody>
          <a:bodyPr wrap="square" rtlCol="0">
            <a:spAutoFit/>
          </a:bodyPr>
          <a:lstStyle/>
          <a:p>
            <a:r>
              <a:rPr lang="en-IN" sz="1400" dirty="0">
                <a:solidFill>
                  <a:schemeClr val="bg1"/>
                </a:solidFill>
              </a:rPr>
              <a:t>BIBLIOGRAPHY</a:t>
            </a:r>
          </a:p>
        </p:txBody>
      </p:sp>
    </p:spTree>
    <p:extLst>
      <p:ext uri="{BB962C8B-B14F-4D97-AF65-F5344CB8AC3E}">
        <p14:creationId xmlns:p14="http://schemas.microsoft.com/office/powerpoint/2010/main" val="2707551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A8F6C2-99E9-7D96-9BEC-55C9C7D24FFD}"/>
              </a:ext>
            </a:extLst>
          </p:cNvPr>
          <p:cNvPicPr>
            <a:picLocks noChangeAspect="1"/>
          </p:cNvPicPr>
          <p:nvPr/>
        </p:nvPicPr>
        <p:blipFill>
          <a:blip r:embed="rId2"/>
          <a:stretch>
            <a:fillRect/>
          </a:stretch>
        </p:blipFill>
        <p:spPr>
          <a:xfrm>
            <a:off x="0" y="0"/>
            <a:ext cx="12192000" cy="6889597"/>
          </a:xfrm>
          <a:prstGeom prst="rect">
            <a:avLst/>
          </a:prstGeom>
        </p:spPr>
      </p:pic>
    </p:spTree>
    <p:extLst>
      <p:ext uri="{BB962C8B-B14F-4D97-AF65-F5344CB8AC3E}">
        <p14:creationId xmlns:p14="http://schemas.microsoft.com/office/powerpoint/2010/main" val="1663110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937C-C12C-8AC1-A140-DDDEB907E689}"/>
              </a:ext>
            </a:extLst>
          </p:cNvPr>
          <p:cNvPicPr>
            <a:picLocks noChangeAspect="1"/>
          </p:cNvPicPr>
          <p:nvPr/>
        </p:nvPicPr>
        <p:blipFill>
          <a:blip r:embed="rId2"/>
          <a:stretch>
            <a:fillRect/>
          </a:stretch>
        </p:blipFill>
        <p:spPr>
          <a:xfrm>
            <a:off x="0" y="19478"/>
            <a:ext cx="12192000" cy="6838522"/>
          </a:xfrm>
          <a:prstGeom prst="rect">
            <a:avLst/>
          </a:prstGeom>
        </p:spPr>
      </p:pic>
    </p:spTree>
    <p:extLst>
      <p:ext uri="{BB962C8B-B14F-4D97-AF65-F5344CB8AC3E}">
        <p14:creationId xmlns:p14="http://schemas.microsoft.com/office/powerpoint/2010/main" val="203679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7CB771-3F64-A495-3E7E-EB6C945C848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89946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E02766-D7A3-266E-25D4-FF89DBD5346E}"/>
              </a:ext>
            </a:extLst>
          </p:cNvPr>
          <p:cNvPicPr>
            <a:picLocks noChangeAspect="1"/>
          </p:cNvPicPr>
          <p:nvPr/>
        </p:nvPicPr>
        <p:blipFill>
          <a:blip r:embed="rId2"/>
          <a:stretch>
            <a:fillRect/>
          </a:stretch>
        </p:blipFill>
        <p:spPr>
          <a:xfrm>
            <a:off x="-1" y="0"/>
            <a:ext cx="12177645" cy="6858000"/>
          </a:xfrm>
          <a:prstGeom prst="rect">
            <a:avLst/>
          </a:prstGeom>
        </p:spPr>
      </p:pic>
    </p:spTree>
    <p:extLst>
      <p:ext uri="{BB962C8B-B14F-4D97-AF65-F5344CB8AC3E}">
        <p14:creationId xmlns:p14="http://schemas.microsoft.com/office/powerpoint/2010/main" val="707898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F9D094-2ABA-2A68-7117-8BCACD3EBA5F}"/>
              </a:ext>
            </a:extLst>
          </p:cNvPr>
          <p:cNvPicPr>
            <a:picLocks noChangeAspect="1"/>
          </p:cNvPicPr>
          <p:nvPr/>
        </p:nvPicPr>
        <p:blipFill>
          <a:blip r:embed="rId2"/>
          <a:stretch>
            <a:fillRect/>
          </a:stretch>
        </p:blipFill>
        <p:spPr>
          <a:xfrm>
            <a:off x="0" y="0"/>
            <a:ext cx="12192000" cy="6919784"/>
          </a:xfrm>
          <a:prstGeom prst="rect">
            <a:avLst/>
          </a:prstGeom>
        </p:spPr>
      </p:pic>
    </p:spTree>
    <p:extLst>
      <p:ext uri="{BB962C8B-B14F-4D97-AF65-F5344CB8AC3E}">
        <p14:creationId xmlns:p14="http://schemas.microsoft.com/office/powerpoint/2010/main" val="1309269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FBE6EE-2E92-AE66-1531-1927F598F6AB}"/>
              </a:ext>
            </a:extLst>
          </p:cNvPr>
          <p:cNvPicPr>
            <a:picLocks noChangeAspect="1"/>
          </p:cNvPicPr>
          <p:nvPr/>
        </p:nvPicPr>
        <p:blipFill>
          <a:blip r:embed="rId2"/>
          <a:stretch>
            <a:fillRect/>
          </a:stretch>
        </p:blipFill>
        <p:spPr>
          <a:xfrm>
            <a:off x="0" y="0"/>
            <a:ext cx="12197532" cy="6858000"/>
          </a:xfrm>
          <a:prstGeom prst="rect">
            <a:avLst/>
          </a:prstGeom>
        </p:spPr>
      </p:pic>
    </p:spTree>
    <p:extLst>
      <p:ext uri="{BB962C8B-B14F-4D97-AF65-F5344CB8AC3E}">
        <p14:creationId xmlns:p14="http://schemas.microsoft.com/office/powerpoint/2010/main" val="3306049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7183F7-B269-DCD0-912F-A40B26DBE00D}"/>
              </a:ext>
            </a:extLst>
          </p:cNvPr>
          <p:cNvPicPr>
            <a:picLocks noChangeAspect="1"/>
          </p:cNvPicPr>
          <p:nvPr/>
        </p:nvPicPr>
        <p:blipFill>
          <a:blip r:embed="rId2"/>
          <a:stretch>
            <a:fillRect/>
          </a:stretch>
        </p:blipFill>
        <p:spPr>
          <a:xfrm>
            <a:off x="-1" y="0"/>
            <a:ext cx="12363383" cy="6858000"/>
          </a:xfrm>
          <a:prstGeom prst="rect">
            <a:avLst/>
          </a:prstGeom>
        </p:spPr>
      </p:pic>
    </p:spTree>
    <p:extLst>
      <p:ext uri="{BB962C8B-B14F-4D97-AF65-F5344CB8AC3E}">
        <p14:creationId xmlns:p14="http://schemas.microsoft.com/office/powerpoint/2010/main" val="334492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6FC052-5DD3-827D-FEE2-E4C2FFBE0375}"/>
              </a:ext>
            </a:extLst>
          </p:cNvPr>
          <p:cNvPicPr>
            <a:picLocks noChangeAspect="1"/>
          </p:cNvPicPr>
          <p:nvPr/>
        </p:nvPicPr>
        <p:blipFill>
          <a:blip r:embed="rId2"/>
          <a:stretch>
            <a:fillRect/>
          </a:stretch>
        </p:blipFill>
        <p:spPr>
          <a:xfrm>
            <a:off x="0" y="0"/>
            <a:ext cx="12192000" cy="6893170"/>
          </a:xfrm>
          <a:prstGeom prst="rect">
            <a:avLst/>
          </a:prstGeom>
        </p:spPr>
      </p:pic>
    </p:spTree>
    <p:extLst>
      <p:ext uri="{BB962C8B-B14F-4D97-AF65-F5344CB8AC3E}">
        <p14:creationId xmlns:p14="http://schemas.microsoft.com/office/powerpoint/2010/main" val="2663073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D5B553-8B01-EEA9-DA9F-D198CA072FB5}"/>
              </a:ext>
            </a:extLst>
          </p:cNvPr>
          <p:cNvPicPr>
            <a:picLocks noChangeAspect="1"/>
          </p:cNvPicPr>
          <p:nvPr/>
        </p:nvPicPr>
        <p:blipFill>
          <a:blip r:embed="rId2"/>
          <a:stretch>
            <a:fillRect/>
          </a:stretch>
        </p:blipFill>
        <p:spPr>
          <a:xfrm>
            <a:off x="0" y="0"/>
            <a:ext cx="12192000" cy="6929943"/>
          </a:xfrm>
          <a:prstGeom prst="rect">
            <a:avLst/>
          </a:prstGeom>
        </p:spPr>
      </p:pic>
    </p:spTree>
    <p:extLst>
      <p:ext uri="{BB962C8B-B14F-4D97-AF65-F5344CB8AC3E}">
        <p14:creationId xmlns:p14="http://schemas.microsoft.com/office/powerpoint/2010/main" val="2017478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3.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{C593EFA2-9AEB-4E4C-A3D7-7BF80578ECDF}tf78438558_win32</Template>
  <TotalTime>262</TotalTime>
  <Words>751</Words>
  <Application>Microsoft Office PowerPoint</Application>
  <PresentationFormat>Widescreen</PresentationFormat>
  <Paragraphs>102</Paragraphs>
  <Slides>17</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17</vt:i4>
      </vt:variant>
    </vt:vector>
  </HeadingPairs>
  <TitlesOfParts>
    <vt:vector size="32" baseType="lpstr">
      <vt:lpstr>Arial</vt:lpstr>
      <vt:lpstr>AvenirNextLTPro</vt:lpstr>
      <vt:lpstr>Cambria</vt:lpstr>
      <vt:lpstr>Cambria Math</vt:lpstr>
      <vt:lpstr>CambriaMath</vt:lpstr>
      <vt:lpstr>Century Gothic</vt:lpstr>
      <vt:lpstr>Cooper Black</vt:lpstr>
      <vt:lpstr>ff1</vt:lpstr>
      <vt:lpstr>ff3</vt:lpstr>
      <vt:lpstr>ff4</vt:lpstr>
      <vt:lpstr>ff5</vt:lpstr>
      <vt:lpstr>Garamond</vt:lpstr>
      <vt:lpstr>Monotype Corsiva</vt:lpstr>
      <vt:lpstr>Roboto</vt:lpstr>
      <vt:lpstr>SavonVTI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EXAMPLES</dc:title>
  <dc:creator>Tanisha Saran</dc:creator>
  <cp:lastModifiedBy>Tanisha Saran</cp:lastModifiedBy>
  <cp:revision>12</cp:revision>
  <dcterms:created xsi:type="dcterms:W3CDTF">2022-05-26T05:24:58Z</dcterms:created>
  <dcterms:modified xsi:type="dcterms:W3CDTF">2022-06-02T17:56:51Z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