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73ADE-10F5-4C2B-B434-64635A41A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050E5-C55D-46FF-A224-F3DCEB040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58280-83E8-49AA-BE0C-E7269DEB8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B90D-0441-41E9-999A-69FBDD5AD5BE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DACCA-5D37-46C8-BF3A-91941EEA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2AE8E-8E82-44C2-984F-84F1FC52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95D4-D22A-4118-A975-A2D7D1551F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84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5AB2-351F-46AD-BA75-8278DEFFD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536F8-71FD-48A8-BB65-01DE860DE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3D933-AE78-465F-8DDD-3DDA6B42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B90D-0441-41E9-999A-69FBDD5AD5BE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6B778-127B-480F-BFA4-8732C64D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57EE5-E9DB-4712-B352-6B630A54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95D4-D22A-4118-A975-A2D7D1551F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338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C6DE6-5DE6-4286-A8D9-942B4B94B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F7C9AD-0CAC-4A7C-8084-A68523DB3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04B20-000A-4EFD-AC74-3C328C6D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B90D-0441-41E9-999A-69FBDD5AD5BE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0F320-C1E0-40A4-836E-68502112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CF93E-6A2E-4883-8DD8-EF0163088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95D4-D22A-4118-A975-A2D7D1551F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480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9F8AA-57D7-449B-A6E7-1133CDFA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4FA0D-0AD6-4941-98B1-8F7B66B3A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19CB6-A4C1-4243-855C-74E2B3DD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B90D-0441-41E9-999A-69FBDD5AD5BE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EBA14-6BE7-4A84-9470-A98B2390E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8CAC2-91FC-4DB3-BAFB-D3D320C6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95D4-D22A-4118-A975-A2D7D1551F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425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D415-93A6-4B66-BFB2-9258E4683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E601F-711C-4532-A8C1-761FD94AD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17959-E36D-45F2-A2A8-AB370F190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B90D-0441-41E9-999A-69FBDD5AD5BE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F3B16-C62A-4CED-8F85-9C6AE002C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321B4-4A27-4977-BB30-E4F3C755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95D4-D22A-4118-A975-A2D7D1551F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120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9D73-B020-4D45-9DE9-8A2AC6652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11590-AB73-4B7D-B9EB-5E63372C3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B052C-BFB7-48B6-98EC-2307B40BD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DCB1A-0B3B-4062-A122-173207405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B90D-0441-41E9-999A-69FBDD5AD5BE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673FB-CA6F-4E8B-92B0-7F474C10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B9B4F-A6A4-45CB-B93B-3D97E76D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95D4-D22A-4118-A975-A2D7D1551F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501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FEE7-593E-4223-BA6C-65748719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187BA-C792-4211-B3BB-35059CAB1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35277-4E56-4358-9114-3D10BB88D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20E36F-5F30-45EA-A2FA-207FFA419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80BC0-EE7F-4AD9-B88D-B614281794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F1C0E3-3526-4C1A-9847-BB8A69B5A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B90D-0441-41E9-999A-69FBDD5AD5BE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0901B4-E8AD-4446-BBD2-6094C2AE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3DF5CB-CE97-4AFD-8D79-A54239AB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95D4-D22A-4118-A975-A2D7D1551F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980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1128C-BE87-47F1-9A3C-1DCF9C7AA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87AB1-C3E7-463D-8FE6-B5524ED58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B90D-0441-41E9-999A-69FBDD5AD5BE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F6BA3-E265-45BF-BF70-10381A2D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2A3F9-1E19-4EDE-B3EE-C18F765A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95D4-D22A-4118-A975-A2D7D1551F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476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8119F4-00BA-482C-ACE8-AA2CA3D11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B90D-0441-41E9-999A-69FBDD5AD5BE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68F40-01D5-479D-A65D-2B19CBDC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DB1E8-71E4-4776-B863-E19E7205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95D4-D22A-4118-A975-A2D7D1551F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846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D14C-A3C8-4B6E-9091-EDD80467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42AB9-9D9C-4053-B052-CFC1EA1F7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59CF6-F44A-4C76-8F61-CA048174A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480A4-A299-4D49-BCC6-927F10490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B90D-0441-41E9-999A-69FBDD5AD5BE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839CC-C5A4-40A7-8F97-B14D15B77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36277-D482-4AD0-ABA4-43356701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95D4-D22A-4118-A975-A2D7D1551F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832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1ABB-5175-4E4D-A329-02FE2299D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DD0CB-C3BA-47D3-8F0A-CED3FBA65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E4434-CED0-419E-AC0A-A53D81CDB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653A4-FE80-437F-A5F8-6F0199D9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B90D-0441-41E9-999A-69FBDD5AD5BE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7D400-F182-48C5-A28F-1872F1B1B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E4C68-BA5B-43AC-968B-831B18FE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95D4-D22A-4118-A975-A2D7D1551F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638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68092A-E559-4F15-83BA-B3EC6E6B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08D50-2661-4FEC-9A1B-7307DB6B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F6FA0-D504-4729-B292-C5E7DA720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B90D-0441-41E9-999A-69FBDD5AD5BE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7C6FC-690C-4A4D-83B9-92A123EC5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A9365-9209-489F-972A-8543A982A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695D4-D22A-4118-A975-A2D7D1551F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128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73DDAE-ED41-4D01-8B29-83CFBDEAD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8D54B-88F5-4191-906F-F52799B3F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A57CE4-5CE3-425A-B60A-E70E13CF5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0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B3932F-E753-4C07-8C55-DB8D4B988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2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980E4-29ED-4672-AAD6-2C29B1401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A22516-C041-44DD-B6CD-4DAAB1C6C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8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15588-6A67-4E1D-AEC5-510530807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6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FA7499-EA48-402D-B445-91DEA6EB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9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349CEF-CE62-48F6-8FCF-6C87ECE5D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3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40FC24-7557-461A-942E-37671ABF4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42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17E194-FD4F-4CEF-A2F9-1438BA115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6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E78406-0A66-469D-9DD4-D96AF4E64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05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Emotional Intelligence?</dc:title>
  <dc:creator>brijesh gupta</dc:creator>
  <cp:lastModifiedBy>Keshav Sultania</cp:lastModifiedBy>
  <cp:revision>4</cp:revision>
  <dcterms:created xsi:type="dcterms:W3CDTF">2022-03-06T16:59:21Z</dcterms:created>
  <dcterms:modified xsi:type="dcterms:W3CDTF">2022-03-07T02:58:35Z</dcterms:modified>
</cp:coreProperties>
</file>