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9" r:id="rId3"/>
    <p:sldId id="290" r:id="rId4"/>
    <p:sldId id="291" r:id="rId5"/>
    <p:sldId id="292" r:id="rId6"/>
    <p:sldId id="294" r:id="rId7"/>
    <p:sldId id="295" r:id="rId8"/>
    <p:sldId id="296" r:id="rId9"/>
    <p:sldId id="268" r:id="rId10"/>
    <p:sldId id="269" r:id="rId11"/>
    <p:sldId id="270" r:id="rId12"/>
    <p:sldId id="271" r:id="rId13"/>
    <p:sldId id="272" r:id="rId14"/>
    <p:sldId id="273" r:id="rId15"/>
    <p:sldId id="274" r:id="rId16"/>
    <p:sldId id="275" r:id="rId17"/>
    <p:sldId id="276" r:id="rId18"/>
    <p:sldId id="257" r:id="rId19"/>
    <p:sldId id="258" r:id="rId20"/>
    <p:sldId id="259" r:id="rId21"/>
    <p:sldId id="260" r:id="rId22"/>
    <p:sldId id="261" r:id="rId23"/>
    <p:sldId id="262" r:id="rId24"/>
    <p:sldId id="263" r:id="rId25"/>
    <p:sldId id="264" r:id="rId26"/>
    <p:sldId id="265" r:id="rId27"/>
    <p:sldId id="266" r:id="rId28"/>
    <p:sldId id="284" r:id="rId29"/>
    <p:sldId id="285" r:id="rId30"/>
    <p:sldId id="288" r:id="rId31"/>
    <p:sldId id="287" r:id="rId32"/>
    <p:sldId id="277" r:id="rId33"/>
    <p:sldId id="278" r:id="rId34"/>
    <p:sldId id="279" r:id="rId35"/>
    <p:sldId id="280" r:id="rId36"/>
    <p:sldId id="281" r:id="rId37"/>
    <p:sldId id="282" r:id="rId38"/>
    <p:sldId id="283" r:id="rId39"/>
    <p:sldId id="29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42D8E6-6C78-4983-B0D8-035DCB653099}">
          <p14:sldIdLst>
            <p14:sldId id="256"/>
            <p14:sldId id="289"/>
            <p14:sldId id="290"/>
            <p14:sldId id="291"/>
            <p14:sldId id="292"/>
            <p14:sldId id="294"/>
            <p14:sldId id="295"/>
            <p14:sldId id="296"/>
            <p14:sldId id="268"/>
            <p14:sldId id="269"/>
            <p14:sldId id="270"/>
            <p14:sldId id="271"/>
            <p14:sldId id="272"/>
            <p14:sldId id="273"/>
            <p14:sldId id="274"/>
            <p14:sldId id="275"/>
            <p14:sldId id="276"/>
            <p14:sldId id="257"/>
            <p14:sldId id="258"/>
            <p14:sldId id="259"/>
            <p14:sldId id="260"/>
            <p14:sldId id="261"/>
            <p14:sldId id="262"/>
            <p14:sldId id="263"/>
            <p14:sldId id="264"/>
            <p14:sldId id="265"/>
            <p14:sldId id="266"/>
            <p14:sldId id="284"/>
            <p14:sldId id="285"/>
            <p14:sldId id="288"/>
            <p14:sldId id="287"/>
            <p14:sldId id="277"/>
            <p14:sldId id="278"/>
            <p14:sldId id="279"/>
            <p14:sldId id="280"/>
            <p14:sldId id="281"/>
            <p14:sldId id="282"/>
            <p14:sldId id="283"/>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35522-5FE4-4FFC-BC37-22C8207CC76F}" v="6" dt="2022-01-02T13:06:04.383"/>
    <p1510:client id="{79A0CC70-C356-4D6C-943B-35F6461D4565}" v="19" dt="2022-01-02T13:11:19.872"/>
    <p1510:client id="{852FE835-8A5A-4351-914F-6403A20DB3B9}" v="2" dt="2022-01-02T12:47:23.700"/>
    <p1510:client id="{FB9BF7F2-0DB5-4CBA-B3FE-4BCF32BAD34C}" v="365" dt="2022-01-02T12:11:28.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2"/>
      </p:cViewPr>
      <p:guideLst/>
    </p:cSldViewPr>
  </p:slideViewPr>
  <p:notesTextViewPr>
    <p:cViewPr>
      <p:scale>
        <a:sx n="1" d="1"/>
        <a:sy n="1" d="1"/>
      </p:scale>
      <p:origin x="0" y="0"/>
    </p:cViewPr>
  </p:notesTextViewPr>
  <p:sorterViewPr>
    <p:cViewPr>
      <p:scale>
        <a:sx n="100" d="100"/>
        <a:sy n="100" d="100"/>
      </p:scale>
      <p:origin x="0" y="-59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pit Chowdhary" userId="f9e908dbd7b462b0" providerId="LiveId" clId="{97135368-1D71-409B-872A-22FF4118E796}"/>
    <pc:docChg chg="undo custSel addSld delSld modSld sldOrd modSection">
      <pc:chgData name="Arpit Chowdhary" userId="f9e908dbd7b462b0" providerId="LiveId" clId="{97135368-1D71-409B-872A-22FF4118E796}" dt="2022-01-03T08:32:23.877" v="1102" actId="1076"/>
      <pc:docMkLst>
        <pc:docMk/>
      </pc:docMkLst>
      <pc:sldChg chg="addSp delSp modSp mod">
        <pc:chgData name="Arpit Chowdhary" userId="f9e908dbd7b462b0" providerId="LiveId" clId="{97135368-1D71-409B-872A-22FF4118E796}" dt="2022-01-03T08:31:58.494" v="1100" actId="1076"/>
        <pc:sldMkLst>
          <pc:docMk/>
          <pc:sldMk cId="4129886714" sldId="256"/>
        </pc:sldMkLst>
        <pc:spChg chg="del">
          <ac:chgData name="Arpit Chowdhary" userId="f9e908dbd7b462b0" providerId="LiveId" clId="{97135368-1D71-409B-872A-22FF4118E796}" dt="2022-01-03T08:25:40.616" v="1024" actId="21"/>
          <ac:spMkLst>
            <pc:docMk/>
            <pc:sldMk cId="4129886714" sldId="256"/>
            <ac:spMk id="2" creationId="{15274528-FE5C-44B1-95F6-20579D6C157C}"/>
          </ac:spMkLst>
        </pc:spChg>
        <pc:spChg chg="del">
          <ac:chgData name="Arpit Chowdhary" userId="f9e908dbd7b462b0" providerId="LiveId" clId="{97135368-1D71-409B-872A-22FF4118E796}" dt="2022-01-03T08:25:48.909" v="1027" actId="478"/>
          <ac:spMkLst>
            <pc:docMk/>
            <pc:sldMk cId="4129886714" sldId="256"/>
            <ac:spMk id="3" creationId="{64C9C318-65FD-41A3-8A8D-D7377A6FE33F}"/>
          </ac:spMkLst>
        </pc:spChg>
        <pc:spChg chg="add del mod">
          <ac:chgData name="Arpit Chowdhary" userId="f9e908dbd7b462b0" providerId="LiveId" clId="{97135368-1D71-409B-872A-22FF4118E796}" dt="2022-01-03T08:25:44.259" v="1025" actId="478"/>
          <ac:spMkLst>
            <pc:docMk/>
            <pc:sldMk cId="4129886714" sldId="256"/>
            <ac:spMk id="24" creationId="{1AB1AB80-3718-4D7E-B7D9-9105E95F2526}"/>
          </ac:spMkLst>
        </pc:spChg>
        <pc:spChg chg="add del mod">
          <ac:chgData name="Arpit Chowdhary" userId="f9e908dbd7b462b0" providerId="LiveId" clId="{97135368-1D71-409B-872A-22FF4118E796}" dt="2022-01-03T08:25:51.834" v="1029" actId="478"/>
          <ac:spMkLst>
            <pc:docMk/>
            <pc:sldMk cId="4129886714" sldId="256"/>
            <ac:spMk id="26" creationId="{F5C04879-E32E-470B-9298-1A1C4D2B65ED}"/>
          </ac:spMkLst>
        </pc:spChg>
        <pc:spChg chg="add mod">
          <ac:chgData name="Arpit Chowdhary" userId="f9e908dbd7b462b0" providerId="LiveId" clId="{97135368-1D71-409B-872A-22FF4118E796}" dt="2022-01-03T08:29:31.901" v="1065" actId="1076"/>
          <ac:spMkLst>
            <pc:docMk/>
            <pc:sldMk cId="4129886714" sldId="256"/>
            <ac:spMk id="27" creationId="{F938F34D-44BD-4D60-95D9-8A64E7CE6EC4}"/>
          </ac:spMkLst>
        </pc:spChg>
        <pc:spChg chg="add mod">
          <ac:chgData name="Arpit Chowdhary" userId="f9e908dbd7b462b0" providerId="LiveId" clId="{97135368-1D71-409B-872A-22FF4118E796}" dt="2022-01-03T08:31:58.494" v="1100" actId="1076"/>
          <ac:spMkLst>
            <pc:docMk/>
            <pc:sldMk cId="4129886714" sldId="256"/>
            <ac:spMk id="28" creationId="{A6EC4596-E468-44DF-8942-63C10B6AA2B3}"/>
          </ac:spMkLst>
        </pc:spChg>
        <pc:grpChg chg="add del mod topLvl">
          <ac:chgData name="Arpit Chowdhary" userId="f9e908dbd7b462b0" providerId="LiveId" clId="{97135368-1D71-409B-872A-22FF4118E796}" dt="2022-01-03T08:26:36.186" v="1035" actId="165"/>
          <ac:grpSpMkLst>
            <pc:docMk/>
            <pc:sldMk cId="4129886714" sldId="256"/>
            <ac:grpSpMk id="21" creationId="{B735B36A-75BD-4549-9647-B27C9F417A8F}"/>
          </ac:grpSpMkLst>
        </pc:grpChg>
        <pc:grpChg chg="add del mod">
          <ac:chgData name="Arpit Chowdhary" userId="f9e908dbd7b462b0" providerId="LiveId" clId="{97135368-1D71-409B-872A-22FF4118E796}" dt="2022-01-03T08:26:28.481" v="1034" actId="165"/>
          <ac:grpSpMkLst>
            <pc:docMk/>
            <pc:sldMk cId="4129886714" sldId="256"/>
            <ac:grpSpMk id="22" creationId="{C9F34F90-064F-4C15-A782-BE2D9DFEBBBF}"/>
          </ac:grpSpMkLst>
        </pc:grpChg>
        <pc:graphicFrameChg chg="add mod topLvl modGraphic">
          <ac:chgData name="Arpit Chowdhary" userId="f9e908dbd7b462b0" providerId="LiveId" clId="{97135368-1D71-409B-872A-22FF4118E796}" dt="2022-01-03T08:30:12.512" v="1068" actId="12100"/>
          <ac:graphicFrameMkLst>
            <pc:docMk/>
            <pc:sldMk cId="4129886714" sldId="256"/>
            <ac:graphicFrameMk id="20" creationId="{C313C2A8-C244-4568-B8B9-2EE15B08267D}"/>
          </ac:graphicFrameMkLst>
        </pc:graphicFrameChg>
        <pc:picChg chg="add mod topLvl">
          <ac:chgData name="Arpit Chowdhary" userId="f9e908dbd7b462b0" providerId="LiveId" clId="{97135368-1D71-409B-872A-22FF4118E796}" dt="2022-01-03T08:29:25.527" v="1064" actId="1076"/>
          <ac:picMkLst>
            <pc:docMk/>
            <pc:sldMk cId="4129886714" sldId="256"/>
            <ac:picMk id="5" creationId="{4A204A81-E07C-4F78-A473-E4C820529E9A}"/>
          </ac:picMkLst>
        </pc:picChg>
        <pc:picChg chg="add mod topLvl">
          <ac:chgData name="Arpit Chowdhary" userId="f9e908dbd7b462b0" providerId="LiveId" clId="{97135368-1D71-409B-872A-22FF4118E796}" dt="2022-01-03T08:26:48.135" v="1039" actId="1076"/>
          <ac:picMkLst>
            <pc:docMk/>
            <pc:sldMk cId="4129886714" sldId="256"/>
            <ac:picMk id="7" creationId="{C672A69D-55EE-49FE-A33D-D17F14E24284}"/>
          </ac:picMkLst>
        </pc:picChg>
        <pc:picChg chg="add mod topLvl">
          <ac:chgData name="Arpit Chowdhary" userId="f9e908dbd7b462b0" providerId="LiveId" clId="{97135368-1D71-409B-872A-22FF4118E796}" dt="2022-01-03T08:29:07.331" v="1061" actId="1076"/>
          <ac:picMkLst>
            <pc:docMk/>
            <pc:sldMk cId="4129886714" sldId="256"/>
            <ac:picMk id="9" creationId="{2841C865-9435-4522-B6A1-057B81366A01}"/>
          </ac:picMkLst>
        </pc:picChg>
        <pc:picChg chg="add mod topLvl">
          <ac:chgData name="Arpit Chowdhary" userId="f9e908dbd7b462b0" providerId="LiveId" clId="{97135368-1D71-409B-872A-22FF4118E796}" dt="2022-01-03T08:29:10.319" v="1062" actId="1076"/>
          <ac:picMkLst>
            <pc:docMk/>
            <pc:sldMk cId="4129886714" sldId="256"/>
            <ac:picMk id="11" creationId="{9F95E3D3-194D-4160-B2E9-089960DD9035}"/>
          </ac:picMkLst>
        </pc:picChg>
        <pc:picChg chg="add mod topLvl">
          <ac:chgData name="Arpit Chowdhary" userId="f9e908dbd7b462b0" providerId="LiveId" clId="{97135368-1D71-409B-872A-22FF4118E796}" dt="2022-01-03T08:26:50.078" v="1040" actId="1076"/>
          <ac:picMkLst>
            <pc:docMk/>
            <pc:sldMk cId="4129886714" sldId="256"/>
            <ac:picMk id="13" creationId="{F4EF1D4B-DE57-47C8-B1EF-9BBED0CB584E}"/>
          </ac:picMkLst>
        </pc:picChg>
        <pc:picChg chg="add mod">
          <ac:chgData name="Arpit Chowdhary" userId="f9e908dbd7b462b0" providerId="LiveId" clId="{97135368-1D71-409B-872A-22FF4118E796}" dt="2022-01-03T08:19:24.489" v="977" actId="571"/>
          <ac:picMkLst>
            <pc:docMk/>
            <pc:sldMk cId="4129886714" sldId="256"/>
            <ac:picMk id="14" creationId="{11B83191-6266-45BA-BD0D-82B11A3374DA}"/>
          </ac:picMkLst>
        </pc:picChg>
        <pc:picChg chg="add mod">
          <ac:chgData name="Arpit Chowdhary" userId="f9e908dbd7b462b0" providerId="LiveId" clId="{97135368-1D71-409B-872A-22FF4118E796}" dt="2022-01-03T08:19:24.489" v="977" actId="571"/>
          <ac:picMkLst>
            <pc:docMk/>
            <pc:sldMk cId="4129886714" sldId="256"/>
            <ac:picMk id="15" creationId="{15CD131D-A3E0-409F-95FE-289D760EB7B6}"/>
          </ac:picMkLst>
        </pc:picChg>
        <pc:picChg chg="add mod">
          <ac:chgData name="Arpit Chowdhary" userId="f9e908dbd7b462b0" providerId="LiveId" clId="{97135368-1D71-409B-872A-22FF4118E796}" dt="2022-01-03T08:19:24.489" v="977" actId="571"/>
          <ac:picMkLst>
            <pc:docMk/>
            <pc:sldMk cId="4129886714" sldId="256"/>
            <ac:picMk id="16" creationId="{8849D499-4634-415F-BBEE-5959440D30FB}"/>
          </ac:picMkLst>
        </pc:picChg>
        <pc:picChg chg="add mod">
          <ac:chgData name="Arpit Chowdhary" userId="f9e908dbd7b462b0" providerId="LiveId" clId="{97135368-1D71-409B-872A-22FF4118E796}" dt="2022-01-03T08:19:24.489" v="977" actId="571"/>
          <ac:picMkLst>
            <pc:docMk/>
            <pc:sldMk cId="4129886714" sldId="256"/>
            <ac:picMk id="17" creationId="{23F050B9-09F4-42C2-83B5-E9601D186075}"/>
          </ac:picMkLst>
        </pc:picChg>
      </pc:sldChg>
      <pc:sldChg chg="ord">
        <pc:chgData name="Arpit Chowdhary" userId="f9e908dbd7b462b0" providerId="LiveId" clId="{97135368-1D71-409B-872A-22FF4118E796}" dt="2022-01-03T07:52:44.869" v="864"/>
        <pc:sldMkLst>
          <pc:docMk/>
          <pc:sldMk cId="2003708029" sldId="268"/>
        </pc:sldMkLst>
      </pc:sldChg>
      <pc:sldChg chg="ord">
        <pc:chgData name="Arpit Chowdhary" userId="f9e908dbd7b462b0" providerId="LiveId" clId="{97135368-1D71-409B-872A-22FF4118E796}" dt="2022-01-03T07:52:44.869" v="864"/>
        <pc:sldMkLst>
          <pc:docMk/>
          <pc:sldMk cId="898684262" sldId="269"/>
        </pc:sldMkLst>
      </pc:sldChg>
      <pc:sldChg chg="delSp modSp mod ord">
        <pc:chgData name="Arpit Chowdhary" userId="f9e908dbd7b462b0" providerId="LiveId" clId="{97135368-1D71-409B-872A-22FF4118E796}" dt="2022-01-03T07:52:44.869" v="864"/>
        <pc:sldMkLst>
          <pc:docMk/>
          <pc:sldMk cId="863061260" sldId="270"/>
        </pc:sldMkLst>
        <pc:spChg chg="mod">
          <ac:chgData name="Arpit Chowdhary" userId="f9e908dbd7b462b0" providerId="LiveId" clId="{97135368-1D71-409B-872A-22FF4118E796}" dt="2022-01-03T07:37:24.252" v="482" actId="14100"/>
          <ac:spMkLst>
            <pc:docMk/>
            <pc:sldMk cId="863061260" sldId="270"/>
            <ac:spMk id="3" creationId="{DFB62D8A-9EAD-4118-8B3C-106A7F0B5C51}"/>
          </ac:spMkLst>
        </pc:spChg>
        <pc:spChg chg="del mod">
          <ac:chgData name="Arpit Chowdhary" userId="f9e908dbd7b462b0" providerId="LiveId" clId="{97135368-1D71-409B-872A-22FF4118E796}" dt="2022-01-03T07:36:57.741" v="474" actId="478"/>
          <ac:spMkLst>
            <pc:docMk/>
            <pc:sldMk cId="863061260" sldId="270"/>
            <ac:spMk id="4" creationId="{F41C351E-6164-4403-8455-1E0393672A5B}"/>
          </ac:spMkLst>
        </pc:spChg>
        <pc:spChg chg="del">
          <ac:chgData name="Arpit Chowdhary" userId="f9e908dbd7b462b0" providerId="LiveId" clId="{97135368-1D71-409B-872A-22FF4118E796}" dt="2022-01-03T07:36:49.073" v="471" actId="478"/>
          <ac:spMkLst>
            <pc:docMk/>
            <pc:sldMk cId="863061260" sldId="270"/>
            <ac:spMk id="6" creationId="{4FDFB393-79B9-4596-A79D-6B59B5A1731F}"/>
          </ac:spMkLst>
        </pc:spChg>
        <pc:picChg chg="mod">
          <ac:chgData name="Arpit Chowdhary" userId="f9e908dbd7b462b0" providerId="LiveId" clId="{97135368-1D71-409B-872A-22FF4118E796}" dt="2022-01-03T07:37:25.857" v="483" actId="1076"/>
          <ac:picMkLst>
            <pc:docMk/>
            <pc:sldMk cId="863061260" sldId="270"/>
            <ac:picMk id="5" creationId="{7A8B9B40-E3D7-4486-BD0F-A75DA8E08594}"/>
          </ac:picMkLst>
        </pc:picChg>
      </pc:sldChg>
      <pc:sldChg chg="modSp mod ord">
        <pc:chgData name="Arpit Chowdhary" userId="f9e908dbd7b462b0" providerId="LiveId" clId="{97135368-1D71-409B-872A-22FF4118E796}" dt="2022-01-03T07:52:44.869" v="864"/>
        <pc:sldMkLst>
          <pc:docMk/>
          <pc:sldMk cId="656008638" sldId="271"/>
        </pc:sldMkLst>
        <pc:spChg chg="mod">
          <ac:chgData name="Arpit Chowdhary" userId="f9e908dbd7b462b0" providerId="LiveId" clId="{97135368-1D71-409B-872A-22FF4118E796}" dt="2022-01-03T07:38:46.796" v="502" actId="14100"/>
          <ac:spMkLst>
            <pc:docMk/>
            <pc:sldMk cId="656008638" sldId="271"/>
            <ac:spMk id="3" creationId="{4E426E3F-1AD2-495C-BC20-79E515421CB2}"/>
          </ac:spMkLst>
        </pc:spChg>
        <pc:spChg chg="mod">
          <ac:chgData name="Arpit Chowdhary" userId="f9e908dbd7b462b0" providerId="LiveId" clId="{97135368-1D71-409B-872A-22FF4118E796}" dt="2022-01-03T07:39:05.232" v="524" actId="1036"/>
          <ac:spMkLst>
            <pc:docMk/>
            <pc:sldMk cId="656008638" sldId="271"/>
            <ac:spMk id="4" creationId="{73FEDAC7-2453-4909-89E1-C91C6456F5E2}"/>
          </ac:spMkLst>
        </pc:spChg>
        <pc:spChg chg="mod">
          <ac:chgData name="Arpit Chowdhary" userId="f9e908dbd7b462b0" providerId="LiveId" clId="{97135368-1D71-409B-872A-22FF4118E796}" dt="2022-01-03T07:38:32.480" v="499" actId="14100"/>
          <ac:spMkLst>
            <pc:docMk/>
            <pc:sldMk cId="656008638" sldId="271"/>
            <ac:spMk id="5" creationId="{467F5E3C-8463-4F8D-988F-A2B32665ED59}"/>
          </ac:spMkLst>
        </pc:spChg>
      </pc:sldChg>
      <pc:sldChg chg="delSp modSp mod ord">
        <pc:chgData name="Arpit Chowdhary" userId="f9e908dbd7b462b0" providerId="LiveId" clId="{97135368-1D71-409B-872A-22FF4118E796}" dt="2022-01-03T07:52:44.869" v="864"/>
        <pc:sldMkLst>
          <pc:docMk/>
          <pc:sldMk cId="3398708702" sldId="272"/>
        </pc:sldMkLst>
        <pc:spChg chg="mod">
          <ac:chgData name="Arpit Chowdhary" userId="f9e908dbd7b462b0" providerId="LiveId" clId="{97135368-1D71-409B-872A-22FF4118E796}" dt="2022-01-03T07:40:59.980" v="593" actId="14100"/>
          <ac:spMkLst>
            <pc:docMk/>
            <pc:sldMk cId="3398708702" sldId="272"/>
            <ac:spMk id="3" creationId="{CAE80B33-B706-4D19-BABB-CE283054649B}"/>
          </ac:spMkLst>
        </pc:spChg>
        <pc:spChg chg="mod">
          <ac:chgData name="Arpit Chowdhary" userId="f9e908dbd7b462b0" providerId="LiveId" clId="{97135368-1D71-409B-872A-22FF4118E796}" dt="2022-01-03T07:41:13.534" v="597" actId="14100"/>
          <ac:spMkLst>
            <pc:docMk/>
            <pc:sldMk cId="3398708702" sldId="272"/>
            <ac:spMk id="4" creationId="{D34965F8-54EF-4C03-BD62-9034BEA32977}"/>
          </ac:spMkLst>
        </pc:spChg>
        <pc:spChg chg="del">
          <ac:chgData name="Arpit Chowdhary" userId="f9e908dbd7b462b0" providerId="LiveId" clId="{97135368-1D71-409B-872A-22FF4118E796}" dt="2022-01-03T07:39:20.945" v="529" actId="478"/>
          <ac:spMkLst>
            <pc:docMk/>
            <pc:sldMk cId="3398708702" sldId="272"/>
            <ac:spMk id="6" creationId="{A507D252-612B-4AFC-9388-187EA1FC453E}"/>
          </ac:spMkLst>
        </pc:spChg>
        <pc:picChg chg="mod">
          <ac:chgData name="Arpit Chowdhary" userId="f9e908dbd7b462b0" providerId="LiveId" clId="{97135368-1D71-409B-872A-22FF4118E796}" dt="2022-01-03T07:41:06.975" v="595" actId="14100"/>
          <ac:picMkLst>
            <pc:docMk/>
            <pc:sldMk cId="3398708702" sldId="272"/>
            <ac:picMk id="5" creationId="{71F5E409-6F25-4A4B-9FA3-04C666BC4CA1}"/>
          </ac:picMkLst>
        </pc:picChg>
      </pc:sldChg>
      <pc:sldChg chg="delSp modSp mod ord">
        <pc:chgData name="Arpit Chowdhary" userId="f9e908dbd7b462b0" providerId="LiveId" clId="{97135368-1D71-409B-872A-22FF4118E796}" dt="2022-01-03T07:52:44.869" v="864"/>
        <pc:sldMkLst>
          <pc:docMk/>
          <pc:sldMk cId="574667403" sldId="273"/>
        </pc:sldMkLst>
        <pc:spChg chg="mod">
          <ac:chgData name="Arpit Chowdhary" userId="f9e908dbd7b462b0" providerId="LiveId" clId="{97135368-1D71-409B-872A-22FF4118E796}" dt="2022-01-03T07:41:49.051" v="606" actId="255"/>
          <ac:spMkLst>
            <pc:docMk/>
            <pc:sldMk cId="574667403" sldId="273"/>
            <ac:spMk id="3" creationId="{8187B8EB-B020-4FC9-BC03-49967C9FD01A}"/>
          </ac:spMkLst>
        </pc:spChg>
        <pc:spChg chg="del mod">
          <ac:chgData name="Arpit Chowdhary" userId="f9e908dbd7b462b0" providerId="LiveId" clId="{97135368-1D71-409B-872A-22FF4118E796}" dt="2022-01-03T07:41:31.819" v="602" actId="478"/>
          <ac:spMkLst>
            <pc:docMk/>
            <pc:sldMk cId="574667403" sldId="273"/>
            <ac:spMk id="4" creationId="{185AD381-F671-4239-B2BF-3C9D179B1729}"/>
          </ac:spMkLst>
        </pc:spChg>
      </pc:sldChg>
      <pc:sldChg chg="modSp mod ord">
        <pc:chgData name="Arpit Chowdhary" userId="f9e908dbd7b462b0" providerId="LiveId" clId="{97135368-1D71-409B-872A-22FF4118E796}" dt="2022-01-03T07:52:44.869" v="864"/>
        <pc:sldMkLst>
          <pc:docMk/>
          <pc:sldMk cId="326855466" sldId="274"/>
        </pc:sldMkLst>
        <pc:spChg chg="mod">
          <ac:chgData name="Arpit Chowdhary" userId="f9e908dbd7b462b0" providerId="LiveId" clId="{97135368-1D71-409B-872A-22FF4118E796}" dt="2022-01-03T07:42:05.435" v="610" actId="14100"/>
          <ac:spMkLst>
            <pc:docMk/>
            <pc:sldMk cId="326855466" sldId="274"/>
            <ac:spMk id="2" creationId="{FC57E847-0AB7-4C66-8DD7-47885E81A665}"/>
          </ac:spMkLst>
        </pc:spChg>
        <pc:spChg chg="mod">
          <ac:chgData name="Arpit Chowdhary" userId="f9e908dbd7b462b0" providerId="LiveId" clId="{97135368-1D71-409B-872A-22FF4118E796}" dt="2022-01-03T07:42:02.745" v="609" actId="14100"/>
          <ac:spMkLst>
            <pc:docMk/>
            <pc:sldMk cId="326855466" sldId="274"/>
            <ac:spMk id="3" creationId="{CB09E775-8AA7-4FD1-8A41-537CD318F3C6}"/>
          </ac:spMkLst>
        </pc:spChg>
      </pc:sldChg>
      <pc:sldChg chg="modSp mod ord">
        <pc:chgData name="Arpit Chowdhary" userId="f9e908dbd7b462b0" providerId="LiveId" clId="{97135368-1D71-409B-872A-22FF4118E796}" dt="2022-01-03T07:52:44.869" v="864"/>
        <pc:sldMkLst>
          <pc:docMk/>
          <pc:sldMk cId="3048582623" sldId="275"/>
        </pc:sldMkLst>
        <pc:spChg chg="mod">
          <ac:chgData name="Arpit Chowdhary" userId="f9e908dbd7b462b0" providerId="LiveId" clId="{97135368-1D71-409B-872A-22FF4118E796}" dt="2022-01-03T07:42:37.517" v="617" actId="12"/>
          <ac:spMkLst>
            <pc:docMk/>
            <pc:sldMk cId="3048582623" sldId="275"/>
            <ac:spMk id="3" creationId="{C3055691-9A3F-4521-9356-7CA0366BB6F3}"/>
          </ac:spMkLst>
        </pc:spChg>
      </pc:sldChg>
      <pc:sldChg chg="ord">
        <pc:chgData name="Arpit Chowdhary" userId="f9e908dbd7b462b0" providerId="LiveId" clId="{97135368-1D71-409B-872A-22FF4118E796}" dt="2022-01-03T07:52:44.869" v="864"/>
        <pc:sldMkLst>
          <pc:docMk/>
          <pc:sldMk cId="3473129225" sldId="276"/>
        </pc:sldMkLst>
      </pc:sldChg>
      <pc:sldChg chg="modSp mod">
        <pc:chgData name="Arpit Chowdhary" userId="f9e908dbd7b462b0" providerId="LiveId" clId="{97135368-1D71-409B-872A-22FF4118E796}" dt="2022-01-03T07:57:15.733" v="919" actId="1076"/>
        <pc:sldMkLst>
          <pc:docMk/>
          <pc:sldMk cId="3063158534" sldId="277"/>
        </pc:sldMkLst>
        <pc:spChg chg="mod">
          <ac:chgData name="Arpit Chowdhary" userId="f9e908dbd7b462b0" providerId="LiveId" clId="{97135368-1D71-409B-872A-22FF4118E796}" dt="2022-01-03T07:57:15.733" v="919" actId="1076"/>
          <ac:spMkLst>
            <pc:docMk/>
            <pc:sldMk cId="3063158534" sldId="277"/>
            <ac:spMk id="2" creationId="{E6F6EBA1-14B9-4426-AF1E-BD7047D375EA}"/>
          </ac:spMkLst>
        </pc:spChg>
      </pc:sldChg>
      <pc:sldChg chg="delSp modSp mod">
        <pc:chgData name="Arpit Chowdhary" userId="f9e908dbd7b462b0" providerId="LiveId" clId="{97135368-1D71-409B-872A-22FF4118E796}" dt="2022-01-03T07:45:53.999" v="765" actId="1076"/>
        <pc:sldMkLst>
          <pc:docMk/>
          <pc:sldMk cId="417167092" sldId="278"/>
        </pc:sldMkLst>
        <pc:spChg chg="del">
          <ac:chgData name="Arpit Chowdhary" userId="f9e908dbd7b462b0" providerId="LiveId" clId="{97135368-1D71-409B-872A-22FF4118E796}" dt="2022-01-03T07:44:11.802" v="642" actId="478"/>
          <ac:spMkLst>
            <pc:docMk/>
            <pc:sldMk cId="417167092" sldId="278"/>
            <ac:spMk id="2" creationId="{C42B9E86-9CCA-4A5F-884E-7A654ADF440D}"/>
          </ac:spMkLst>
        </pc:spChg>
        <pc:spChg chg="mod">
          <ac:chgData name="Arpit Chowdhary" userId="f9e908dbd7b462b0" providerId="LiveId" clId="{97135368-1D71-409B-872A-22FF4118E796}" dt="2022-01-03T07:45:24.753" v="689" actId="14100"/>
          <ac:spMkLst>
            <pc:docMk/>
            <pc:sldMk cId="417167092" sldId="278"/>
            <ac:spMk id="3" creationId="{7AE002BD-29CC-46C9-B693-1B70DD7AACBF}"/>
          </ac:spMkLst>
        </pc:spChg>
        <pc:picChg chg="mod">
          <ac:chgData name="Arpit Chowdhary" userId="f9e908dbd7b462b0" providerId="LiveId" clId="{97135368-1D71-409B-872A-22FF4118E796}" dt="2022-01-03T07:45:53.999" v="765" actId="1076"/>
          <ac:picMkLst>
            <pc:docMk/>
            <pc:sldMk cId="417167092" sldId="278"/>
            <ac:picMk id="5" creationId="{74C5ED6A-31C5-49FF-B386-1347D48C57B2}"/>
          </ac:picMkLst>
        </pc:picChg>
        <pc:picChg chg="mod">
          <ac:chgData name="Arpit Chowdhary" userId="f9e908dbd7b462b0" providerId="LiveId" clId="{97135368-1D71-409B-872A-22FF4118E796}" dt="2022-01-03T07:45:53.999" v="765" actId="1076"/>
          <ac:picMkLst>
            <pc:docMk/>
            <pc:sldMk cId="417167092" sldId="278"/>
            <ac:picMk id="6" creationId="{B8D21217-41C3-45F0-AF4D-5A14351B3900}"/>
          </ac:picMkLst>
        </pc:picChg>
      </pc:sldChg>
      <pc:sldChg chg="delSp modSp mod">
        <pc:chgData name="Arpit Chowdhary" userId="f9e908dbd7b462b0" providerId="LiveId" clId="{97135368-1D71-409B-872A-22FF4118E796}" dt="2022-01-03T07:57:35.018" v="923" actId="14100"/>
        <pc:sldMkLst>
          <pc:docMk/>
          <pc:sldMk cId="2941553886" sldId="279"/>
        </pc:sldMkLst>
        <pc:spChg chg="del">
          <ac:chgData name="Arpit Chowdhary" userId="f9e908dbd7b462b0" providerId="LiveId" clId="{97135368-1D71-409B-872A-22FF4118E796}" dt="2022-01-03T07:46:55.036" v="775" actId="478"/>
          <ac:spMkLst>
            <pc:docMk/>
            <pc:sldMk cId="2941553886" sldId="279"/>
            <ac:spMk id="2" creationId="{464F658A-E4B0-4548-94F4-52456A0AABB9}"/>
          </ac:spMkLst>
        </pc:spChg>
        <pc:spChg chg="mod">
          <ac:chgData name="Arpit Chowdhary" userId="f9e908dbd7b462b0" providerId="LiveId" clId="{97135368-1D71-409B-872A-22FF4118E796}" dt="2022-01-03T07:57:35.018" v="923" actId="14100"/>
          <ac:spMkLst>
            <pc:docMk/>
            <pc:sldMk cId="2941553886" sldId="279"/>
            <ac:spMk id="3" creationId="{0216447A-EECA-4119-92BB-75B9330D831F}"/>
          </ac:spMkLst>
        </pc:spChg>
      </pc:sldChg>
      <pc:sldChg chg="delSp modSp mod">
        <pc:chgData name="Arpit Chowdhary" userId="f9e908dbd7b462b0" providerId="LiveId" clId="{97135368-1D71-409B-872A-22FF4118E796}" dt="2022-01-03T07:58:02.632" v="930" actId="1076"/>
        <pc:sldMkLst>
          <pc:docMk/>
          <pc:sldMk cId="80449601" sldId="280"/>
        </pc:sldMkLst>
        <pc:spChg chg="del">
          <ac:chgData name="Arpit Chowdhary" userId="f9e908dbd7b462b0" providerId="LiveId" clId="{97135368-1D71-409B-872A-22FF4118E796}" dt="2022-01-03T07:19:05.932" v="404" actId="478"/>
          <ac:spMkLst>
            <pc:docMk/>
            <pc:sldMk cId="80449601" sldId="280"/>
            <ac:spMk id="2" creationId="{D21B0AA4-CDF1-4F60-97A5-8069BAC0B83E}"/>
          </ac:spMkLst>
        </pc:spChg>
        <pc:spChg chg="mod">
          <ac:chgData name="Arpit Chowdhary" userId="f9e908dbd7b462b0" providerId="LiveId" clId="{97135368-1D71-409B-872A-22FF4118E796}" dt="2022-01-03T07:57:56.725" v="927" actId="1076"/>
          <ac:spMkLst>
            <pc:docMk/>
            <pc:sldMk cId="80449601" sldId="280"/>
            <ac:spMk id="3" creationId="{BDCDD403-A0DC-4A5B-BCED-2E9C4F636228}"/>
          </ac:spMkLst>
        </pc:spChg>
        <pc:picChg chg="mod">
          <ac:chgData name="Arpit Chowdhary" userId="f9e908dbd7b462b0" providerId="LiveId" clId="{97135368-1D71-409B-872A-22FF4118E796}" dt="2022-01-03T07:58:02.632" v="930" actId="1076"/>
          <ac:picMkLst>
            <pc:docMk/>
            <pc:sldMk cId="80449601" sldId="280"/>
            <ac:picMk id="5" creationId="{A18F2AAA-5ED6-4338-9946-D643231CCF31}"/>
          </ac:picMkLst>
        </pc:picChg>
        <pc:picChg chg="mod">
          <ac:chgData name="Arpit Chowdhary" userId="f9e908dbd7b462b0" providerId="LiveId" clId="{97135368-1D71-409B-872A-22FF4118E796}" dt="2022-01-03T07:58:00.727" v="929" actId="1076"/>
          <ac:picMkLst>
            <pc:docMk/>
            <pc:sldMk cId="80449601" sldId="280"/>
            <ac:picMk id="7" creationId="{1D83AB51-0078-4187-8B32-B75FC75A0CAF}"/>
          </ac:picMkLst>
        </pc:picChg>
        <pc:picChg chg="mod">
          <ac:chgData name="Arpit Chowdhary" userId="f9e908dbd7b462b0" providerId="LiveId" clId="{97135368-1D71-409B-872A-22FF4118E796}" dt="2022-01-03T07:57:59.752" v="928" actId="1076"/>
          <ac:picMkLst>
            <pc:docMk/>
            <pc:sldMk cId="80449601" sldId="280"/>
            <ac:picMk id="9" creationId="{1049B1F6-3289-4DFC-8A12-D0B6C5716C46}"/>
          </ac:picMkLst>
        </pc:picChg>
      </pc:sldChg>
      <pc:sldChg chg="modSp mod">
        <pc:chgData name="Arpit Chowdhary" userId="f9e908dbd7b462b0" providerId="LiveId" clId="{97135368-1D71-409B-872A-22FF4118E796}" dt="2022-01-03T07:47:40.312" v="799" actId="1035"/>
        <pc:sldMkLst>
          <pc:docMk/>
          <pc:sldMk cId="996759871" sldId="281"/>
        </pc:sldMkLst>
        <pc:spChg chg="mod">
          <ac:chgData name="Arpit Chowdhary" userId="f9e908dbd7b462b0" providerId="LiveId" clId="{97135368-1D71-409B-872A-22FF4118E796}" dt="2022-01-03T07:47:34.644" v="783" actId="14100"/>
          <ac:spMkLst>
            <pc:docMk/>
            <pc:sldMk cId="996759871" sldId="281"/>
            <ac:spMk id="2" creationId="{E9FF46BF-E192-4E07-9100-605344E1C5B2}"/>
          </ac:spMkLst>
        </pc:spChg>
        <pc:picChg chg="mod">
          <ac:chgData name="Arpit Chowdhary" userId="f9e908dbd7b462b0" providerId="LiveId" clId="{97135368-1D71-409B-872A-22FF4118E796}" dt="2022-01-03T07:47:40.312" v="799" actId="1035"/>
          <ac:picMkLst>
            <pc:docMk/>
            <pc:sldMk cId="996759871" sldId="281"/>
            <ac:picMk id="5" creationId="{FA54A06F-EF52-4825-8014-6D5452D4DFE3}"/>
          </ac:picMkLst>
        </pc:picChg>
      </pc:sldChg>
      <pc:sldChg chg="delSp modSp mod">
        <pc:chgData name="Arpit Chowdhary" userId="f9e908dbd7b462b0" providerId="LiveId" clId="{97135368-1D71-409B-872A-22FF4118E796}" dt="2022-01-03T07:48:32.521" v="845" actId="14100"/>
        <pc:sldMkLst>
          <pc:docMk/>
          <pc:sldMk cId="3002380776" sldId="282"/>
        </pc:sldMkLst>
        <pc:spChg chg="del">
          <ac:chgData name="Arpit Chowdhary" userId="f9e908dbd7b462b0" providerId="LiveId" clId="{97135368-1D71-409B-872A-22FF4118E796}" dt="2022-01-03T07:48:08.359" v="807" actId="478"/>
          <ac:spMkLst>
            <pc:docMk/>
            <pc:sldMk cId="3002380776" sldId="282"/>
            <ac:spMk id="2" creationId="{B19A6ECC-415B-4C96-8795-F47B00BF56B9}"/>
          </ac:spMkLst>
        </pc:spChg>
        <pc:spChg chg="mod">
          <ac:chgData name="Arpit Chowdhary" userId="f9e908dbd7b462b0" providerId="LiveId" clId="{97135368-1D71-409B-872A-22FF4118E796}" dt="2022-01-03T07:48:16.172" v="808" actId="14100"/>
          <ac:spMkLst>
            <pc:docMk/>
            <pc:sldMk cId="3002380776" sldId="282"/>
            <ac:spMk id="3" creationId="{39D61FE3-73B8-4B3B-87A4-11C76816130C}"/>
          </ac:spMkLst>
        </pc:spChg>
        <pc:picChg chg="mod">
          <ac:chgData name="Arpit Chowdhary" userId="f9e908dbd7b462b0" providerId="LiveId" clId="{97135368-1D71-409B-872A-22FF4118E796}" dt="2022-01-03T07:48:20.298" v="828" actId="1037"/>
          <ac:picMkLst>
            <pc:docMk/>
            <pc:sldMk cId="3002380776" sldId="282"/>
            <ac:picMk id="7" creationId="{BF731696-1293-40DC-A51D-3FCFAC7E0483}"/>
          </ac:picMkLst>
        </pc:picChg>
        <pc:picChg chg="mod">
          <ac:chgData name="Arpit Chowdhary" userId="f9e908dbd7b462b0" providerId="LiveId" clId="{97135368-1D71-409B-872A-22FF4118E796}" dt="2022-01-03T07:48:32.521" v="845" actId="14100"/>
          <ac:picMkLst>
            <pc:docMk/>
            <pc:sldMk cId="3002380776" sldId="282"/>
            <ac:picMk id="9" creationId="{24DCA996-F85C-4F50-B1DA-43A298893ECF}"/>
          </ac:picMkLst>
        </pc:picChg>
      </pc:sldChg>
      <pc:sldChg chg="modSp mod">
        <pc:chgData name="Arpit Chowdhary" userId="f9e908dbd7b462b0" providerId="LiveId" clId="{97135368-1D71-409B-872A-22FF4118E796}" dt="2022-01-03T07:58:31.764" v="936" actId="14100"/>
        <pc:sldMkLst>
          <pc:docMk/>
          <pc:sldMk cId="260434878" sldId="283"/>
        </pc:sldMkLst>
        <pc:spChg chg="mod">
          <ac:chgData name="Arpit Chowdhary" userId="f9e908dbd7b462b0" providerId="LiveId" clId="{97135368-1D71-409B-872A-22FF4118E796}" dt="2022-01-03T07:58:22.550" v="933" actId="1076"/>
          <ac:spMkLst>
            <pc:docMk/>
            <pc:sldMk cId="260434878" sldId="283"/>
            <ac:spMk id="2" creationId="{D62EF181-A435-43D4-BED5-535A801215F1}"/>
          </ac:spMkLst>
        </pc:spChg>
        <pc:picChg chg="mod">
          <ac:chgData name="Arpit Chowdhary" userId="f9e908dbd7b462b0" providerId="LiveId" clId="{97135368-1D71-409B-872A-22FF4118E796}" dt="2022-01-03T07:58:31.764" v="936" actId="14100"/>
          <ac:picMkLst>
            <pc:docMk/>
            <pc:sldMk cId="260434878" sldId="283"/>
            <ac:picMk id="5" creationId="{8F3C0557-F800-4366-8A1D-0DBB4C90E8FB}"/>
          </ac:picMkLst>
        </pc:picChg>
        <pc:picChg chg="mod">
          <ac:chgData name="Arpit Chowdhary" userId="f9e908dbd7b462b0" providerId="LiveId" clId="{97135368-1D71-409B-872A-22FF4118E796}" dt="2022-01-03T07:58:26.479" v="934" actId="1076"/>
          <ac:picMkLst>
            <pc:docMk/>
            <pc:sldMk cId="260434878" sldId="283"/>
            <ac:picMk id="7" creationId="{0B2EC1FE-220D-4499-87A4-A8D1322FE4E6}"/>
          </ac:picMkLst>
        </pc:picChg>
      </pc:sldChg>
      <pc:sldChg chg="modSp mod ord">
        <pc:chgData name="Arpit Chowdhary" userId="f9e908dbd7b462b0" providerId="LiveId" clId="{97135368-1D71-409B-872A-22FF4118E796}" dt="2022-01-03T07:56:28.418" v="900" actId="14100"/>
        <pc:sldMkLst>
          <pc:docMk/>
          <pc:sldMk cId="1189999761" sldId="284"/>
        </pc:sldMkLst>
        <pc:spChg chg="mod">
          <ac:chgData name="Arpit Chowdhary" userId="f9e908dbd7b462b0" providerId="LiveId" clId="{97135368-1D71-409B-872A-22FF4118E796}" dt="2022-01-03T07:56:01.950" v="894" actId="1076"/>
          <ac:spMkLst>
            <pc:docMk/>
            <pc:sldMk cId="1189999761" sldId="284"/>
            <ac:spMk id="2" creationId="{D4D1E8C6-1471-4AFF-A29D-5409013C735A}"/>
          </ac:spMkLst>
        </pc:spChg>
        <pc:spChg chg="mod">
          <ac:chgData name="Arpit Chowdhary" userId="f9e908dbd7b462b0" providerId="LiveId" clId="{97135368-1D71-409B-872A-22FF4118E796}" dt="2022-01-03T07:56:21.077" v="898" actId="27636"/>
          <ac:spMkLst>
            <pc:docMk/>
            <pc:sldMk cId="1189999761" sldId="284"/>
            <ac:spMk id="3" creationId="{2B47B80C-43A6-4AD6-8A9D-565F12C1C624}"/>
          </ac:spMkLst>
        </pc:spChg>
        <pc:picChg chg="mod">
          <ac:chgData name="Arpit Chowdhary" userId="f9e908dbd7b462b0" providerId="LiveId" clId="{97135368-1D71-409B-872A-22FF4118E796}" dt="2022-01-03T07:56:28.418" v="900" actId="14100"/>
          <ac:picMkLst>
            <pc:docMk/>
            <pc:sldMk cId="1189999761" sldId="284"/>
            <ac:picMk id="5" creationId="{23DC9604-CC18-460E-8104-126F5C2AB389}"/>
          </ac:picMkLst>
        </pc:picChg>
      </pc:sldChg>
      <pc:sldChg chg="ord">
        <pc:chgData name="Arpit Chowdhary" userId="f9e908dbd7b462b0" providerId="LiveId" clId="{97135368-1D71-409B-872A-22FF4118E796}" dt="2022-01-03T07:54:56.274" v="868"/>
        <pc:sldMkLst>
          <pc:docMk/>
          <pc:sldMk cId="742129015" sldId="285"/>
        </pc:sldMkLst>
      </pc:sldChg>
      <pc:sldChg chg="ord">
        <pc:chgData name="Arpit Chowdhary" userId="f9e908dbd7b462b0" providerId="LiveId" clId="{97135368-1D71-409B-872A-22FF4118E796}" dt="2022-01-03T07:54:56.274" v="868"/>
        <pc:sldMkLst>
          <pc:docMk/>
          <pc:sldMk cId="2490280562" sldId="286"/>
        </pc:sldMkLst>
      </pc:sldChg>
      <pc:sldChg chg="ord">
        <pc:chgData name="Arpit Chowdhary" userId="f9e908dbd7b462b0" providerId="LiveId" clId="{97135368-1D71-409B-872A-22FF4118E796}" dt="2022-01-03T07:54:56.274" v="868"/>
        <pc:sldMkLst>
          <pc:docMk/>
          <pc:sldMk cId="3526319059" sldId="287"/>
        </pc:sldMkLst>
      </pc:sldChg>
      <pc:sldChg chg="ord">
        <pc:chgData name="Arpit Chowdhary" userId="f9e908dbd7b462b0" providerId="LiveId" clId="{97135368-1D71-409B-872A-22FF4118E796}" dt="2022-01-03T07:54:56.274" v="868"/>
        <pc:sldMkLst>
          <pc:docMk/>
          <pc:sldMk cId="1792883628" sldId="288"/>
        </pc:sldMkLst>
      </pc:sldChg>
      <pc:sldChg chg="addSp delSp modSp new mod ord">
        <pc:chgData name="Arpit Chowdhary" userId="f9e908dbd7b462b0" providerId="LiveId" clId="{97135368-1D71-409B-872A-22FF4118E796}" dt="2022-01-03T07:53:12.859" v="866"/>
        <pc:sldMkLst>
          <pc:docMk/>
          <pc:sldMk cId="3112281829" sldId="289"/>
        </pc:sldMkLst>
        <pc:spChg chg="del mod">
          <ac:chgData name="Arpit Chowdhary" userId="f9e908dbd7b462b0" providerId="LiveId" clId="{97135368-1D71-409B-872A-22FF4118E796}" dt="2022-01-03T07:16:22.703" v="401" actId="478"/>
          <ac:spMkLst>
            <pc:docMk/>
            <pc:sldMk cId="3112281829" sldId="289"/>
            <ac:spMk id="2" creationId="{C78B036A-8FCA-4E6B-B5FE-21571FB52CA7}"/>
          </ac:spMkLst>
        </pc:spChg>
        <pc:spChg chg="del mod">
          <ac:chgData name="Arpit Chowdhary" userId="f9e908dbd7b462b0" providerId="LiveId" clId="{97135368-1D71-409B-872A-22FF4118E796}" dt="2022-01-03T06:56:07.909" v="204" actId="478"/>
          <ac:spMkLst>
            <pc:docMk/>
            <pc:sldMk cId="3112281829" sldId="289"/>
            <ac:spMk id="3" creationId="{B58E9C02-C34E-46A0-8B44-96DBB84B980E}"/>
          </ac:spMkLst>
        </pc:spChg>
        <pc:spChg chg="add del mod">
          <ac:chgData name="Arpit Chowdhary" userId="f9e908dbd7b462b0" providerId="LiveId" clId="{97135368-1D71-409B-872A-22FF4118E796}" dt="2022-01-03T07:16:24.886" v="402" actId="478"/>
          <ac:spMkLst>
            <pc:docMk/>
            <pc:sldMk cId="3112281829" sldId="289"/>
            <ac:spMk id="5" creationId="{959455AB-05C1-4E28-AEB8-18AE83589A67}"/>
          </ac:spMkLst>
        </pc:spChg>
        <pc:spChg chg="add mod">
          <ac:chgData name="Arpit Chowdhary" userId="f9e908dbd7b462b0" providerId="LiveId" clId="{97135368-1D71-409B-872A-22FF4118E796}" dt="2022-01-03T07:36:26.613" v="470" actId="20577"/>
          <ac:spMkLst>
            <pc:docMk/>
            <pc:sldMk cId="3112281829" sldId="289"/>
            <ac:spMk id="6" creationId="{FB7745D1-B6A2-481B-854F-45027A7FFE68}"/>
          </ac:spMkLst>
        </pc:spChg>
        <pc:spChg chg="add mod">
          <ac:chgData name="Arpit Chowdhary" userId="f9e908dbd7b462b0" providerId="LiveId" clId="{97135368-1D71-409B-872A-22FF4118E796}" dt="2022-01-03T07:16:07.287" v="397" actId="14100"/>
          <ac:spMkLst>
            <pc:docMk/>
            <pc:sldMk cId="3112281829" sldId="289"/>
            <ac:spMk id="7" creationId="{200386EF-9FC3-4424-9275-19D427F0FCE5}"/>
          </ac:spMkLst>
        </pc:spChg>
        <pc:picChg chg="add del mod">
          <ac:chgData name="Arpit Chowdhary" userId="f9e908dbd7b462b0" providerId="LiveId" clId="{97135368-1D71-409B-872A-22FF4118E796}" dt="2022-01-03T07:14:37.972" v="338" actId="478"/>
          <ac:picMkLst>
            <pc:docMk/>
            <pc:sldMk cId="3112281829" sldId="289"/>
            <ac:picMk id="1026" creationId="{45B2BCAD-6F49-4B87-B340-77470F52ADF2}"/>
          </ac:picMkLst>
        </pc:picChg>
        <pc:picChg chg="add del mod">
          <ac:chgData name="Arpit Chowdhary" userId="f9e908dbd7b462b0" providerId="LiveId" clId="{97135368-1D71-409B-872A-22FF4118E796}" dt="2022-01-03T07:14:37.323" v="336" actId="478"/>
          <ac:picMkLst>
            <pc:docMk/>
            <pc:sldMk cId="3112281829" sldId="289"/>
            <ac:picMk id="1028" creationId="{4692B0EC-7B52-4673-96D6-7B901B7939D0}"/>
          </ac:picMkLst>
        </pc:picChg>
      </pc:sldChg>
      <pc:sldChg chg="addSp modSp new mod ord">
        <pc:chgData name="Arpit Chowdhary" userId="f9e908dbd7b462b0" providerId="LiveId" clId="{97135368-1D71-409B-872A-22FF4118E796}" dt="2022-01-03T08:32:23.877" v="1102" actId="1076"/>
        <pc:sldMkLst>
          <pc:docMk/>
          <pc:sldMk cId="2257868489" sldId="290"/>
        </pc:sldMkLst>
        <pc:spChg chg="mod">
          <ac:chgData name="Arpit Chowdhary" userId="f9e908dbd7b462b0" providerId="LiveId" clId="{97135368-1D71-409B-872A-22FF4118E796}" dt="2022-01-03T08:32:23.877" v="1102" actId="1076"/>
          <ac:spMkLst>
            <pc:docMk/>
            <pc:sldMk cId="2257868489" sldId="290"/>
            <ac:spMk id="2" creationId="{3D238F0F-0AA8-4CAF-B7AE-09ED04611C8F}"/>
          </ac:spMkLst>
        </pc:spChg>
        <pc:spChg chg="mod">
          <ac:chgData name="Arpit Chowdhary" userId="f9e908dbd7b462b0" providerId="LiveId" clId="{97135368-1D71-409B-872A-22FF4118E796}" dt="2022-01-03T07:13:51.178" v="335" actId="14100"/>
          <ac:spMkLst>
            <pc:docMk/>
            <pc:sldMk cId="2257868489" sldId="290"/>
            <ac:spMk id="3" creationId="{FBD54A22-380B-4AAB-98BA-2CDDF420B384}"/>
          </ac:spMkLst>
        </pc:spChg>
        <pc:picChg chg="add mod">
          <ac:chgData name="Arpit Chowdhary" userId="f9e908dbd7b462b0" providerId="LiveId" clId="{97135368-1D71-409B-872A-22FF4118E796}" dt="2022-01-03T08:32:18.656" v="1101" actId="1076"/>
          <ac:picMkLst>
            <pc:docMk/>
            <pc:sldMk cId="2257868489" sldId="290"/>
            <ac:picMk id="4098" creationId="{0CAB28C5-2B71-49BC-9366-8ECF3D222F60}"/>
          </ac:picMkLst>
        </pc:picChg>
      </pc:sldChg>
      <pc:sldChg chg="addSp modSp new mod ord">
        <pc:chgData name="Arpit Chowdhary" userId="f9e908dbd7b462b0" providerId="LiveId" clId="{97135368-1D71-409B-872A-22FF4118E796}" dt="2022-01-03T07:53:12.859" v="866"/>
        <pc:sldMkLst>
          <pc:docMk/>
          <pc:sldMk cId="524774050" sldId="291"/>
        </pc:sldMkLst>
        <pc:spChg chg="mod">
          <ac:chgData name="Arpit Chowdhary" userId="f9e908dbd7b462b0" providerId="LiveId" clId="{97135368-1D71-409B-872A-22FF4118E796}" dt="2022-01-03T06:40:28.656" v="89" actId="14100"/>
          <ac:spMkLst>
            <pc:docMk/>
            <pc:sldMk cId="524774050" sldId="291"/>
            <ac:spMk id="2" creationId="{A75A655E-F580-45B3-B5F7-ABFA3F950465}"/>
          </ac:spMkLst>
        </pc:spChg>
        <pc:spChg chg="mod">
          <ac:chgData name="Arpit Chowdhary" userId="f9e908dbd7b462b0" providerId="LiveId" clId="{97135368-1D71-409B-872A-22FF4118E796}" dt="2022-01-03T07:08:01.845" v="318" actId="255"/>
          <ac:spMkLst>
            <pc:docMk/>
            <pc:sldMk cId="524774050" sldId="291"/>
            <ac:spMk id="3" creationId="{C9FFD938-D5BC-4D5C-97DE-ECAA6EF3725F}"/>
          </ac:spMkLst>
        </pc:spChg>
        <pc:picChg chg="add mod">
          <ac:chgData name="Arpit Chowdhary" userId="f9e908dbd7b462b0" providerId="LiveId" clId="{97135368-1D71-409B-872A-22FF4118E796}" dt="2022-01-03T07:07:50.421" v="315" actId="1076"/>
          <ac:picMkLst>
            <pc:docMk/>
            <pc:sldMk cId="524774050" sldId="291"/>
            <ac:picMk id="3074" creationId="{D79C2EA3-8088-44D3-B096-47320D9EB9AA}"/>
          </ac:picMkLst>
        </pc:picChg>
      </pc:sldChg>
      <pc:sldChg chg="modSp new mod ord">
        <pc:chgData name="Arpit Chowdhary" userId="f9e908dbd7b462b0" providerId="LiveId" clId="{97135368-1D71-409B-872A-22FF4118E796}" dt="2022-01-03T07:53:12.859" v="866"/>
        <pc:sldMkLst>
          <pc:docMk/>
          <pc:sldMk cId="666218193" sldId="292"/>
        </pc:sldMkLst>
        <pc:spChg chg="mod">
          <ac:chgData name="Arpit Chowdhary" userId="f9e908dbd7b462b0" providerId="LiveId" clId="{97135368-1D71-409B-872A-22FF4118E796}" dt="2022-01-03T07:02:41.173" v="279" actId="14100"/>
          <ac:spMkLst>
            <pc:docMk/>
            <pc:sldMk cId="666218193" sldId="292"/>
            <ac:spMk id="2" creationId="{44E1F4B0-9875-4F07-9933-F34C18B54EE6}"/>
          </ac:spMkLst>
        </pc:spChg>
        <pc:spChg chg="mod">
          <ac:chgData name="Arpit Chowdhary" userId="f9e908dbd7b462b0" providerId="LiveId" clId="{97135368-1D71-409B-872A-22FF4118E796}" dt="2022-01-03T07:03:33.454" v="294" actId="20577"/>
          <ac:spMkLst>
            <pc:docMk/>
            <pc:sldMk cId="666218193" sldId="292"/>
            <ac:spMk id="3" creationId="{6824F70C-FC14-490F-A535-733255DADBD0}"/>
          </ac:spMkLst>
        </pc:spChg>
      </pc:sldChg>
      <pc:sldChg chg="addSp delSp modSp new del mod">
        <pc:chgData name="Arpit Chowdhary" userId="f9e908dbd7b462b0" providerId="LiveId" clId="{97135368-1D71-409B-872A-22FF4118E796}" dt="2022-01-03T07:51:19.534" v="856" actId="47"/>
        <pc:sldMkLst>
          <pc:docMk/>
          <pc:sldMk cId="1779653081" sldId="293"/>
        </pc:sldMkLst>
        <pc:spChg chg="mod">
          <ac:chgData name="Arpit Chowdhary" userId="f9e908dbd7b462b0" providerId="LiveId" clId="{97135368-1D71-409B-872A-22FF4118E796}" dt="2022-01-03T07:02:02.515" v="268" actId="255"/>
          <ac:spMkLst>
            <pc:docMk/>
            <pc:sldMk cId="1779653081" sldId="293"/>
            <ac:spMk id="2" creationId="{18BE6221-8C1F-4018-9D5E-37F8DE1A34F0}"/>
          </ac:spMkLst>
        </pc:spChg>
        <pc:spChg chg="mod">
          <ac:chgData name="Arpit Chowdhary" userId="f9e908dbd7b462b0" providerId="LiveId" clId="{97135368-1D71-409B-872A-22FF4118E796}" dt="2022-01-03T07:36:07.630" v="464" actId="14100"/>
          <ac:spMkLst>
            <pc:docMk/>
            <pc:sldMk cId="1779653081" sldId="293"/>
            <ac:spMk id="3" creationId="{8A16ECCB-6B49-4E95-B38F-F4286DA9042B}"/>
          </ac:spMkLst>
        </pc:spChg>
        <pc:picChg chg="add del mod">
          <ac:chgData name="Arpit Chowdhary" userId="f9e908dbd7b462b0" providerId="LiveId" clId="{97135368-1D71-409B-872A-22FF4118E796}" dt="2022-01-03T07:51:03.841" v="850" actId="21"/>
          <ac:picMkLst>
            <pc:docMk/>
            <pc:sldMk cId="1779653081" sldId="293"/>
            <ac:picMk id="4" creationId="{5C855A47-46E4-4882-B6DA-8EFD3FDA6422}"/>
          </ac:picMkLst>
        </pc:picChg>
      </pc:sldChg>
      <pc:sldChg chg="addSp modSp new mod ord">
        <pc:chgData name="Arpit Chowdhary" userId="f9e908dbd7b462b0" providerId="LiveId" clId="{97135368-1D71-409B-872A-22FF4118E796}" dt="2022-01-03T07:53:12.859" v="866"/>
        <pc:sldMkLst>
          <pc:docMk/>
          <pc:sldMk cId="1457129733" sldId="294"/>
        </pc:sldMkLst>
        <pc:spChg chg="mod">
          <ac:chgData name="Arpit Chowdhary" userId="f9e908dbd7b462b0" providerId="LiveId" clId="{97135368-1D71-409B-872A-22FF4118E796}" dt="2022-01-03T07:01:53.492" v="266" actId="255"/>
          <ac:spMkLst>
            <pc:docMk/>
            <pc:sldMk cId="1457129733" sldId="294"/>
            <ac:spMk id="2" creationId="{D4AF58A4-B76E-4BB1-9C9D-C7FA01B4A82C}"/>
          </ac:spMkLst>
        </pc:spChg>
        <pc:spChg chg="mod">
          <ac:chgData name="Arpit Chowdhary" userId="f9e908dbd7b462b0" providerId="LiveId" clId="{97135368-1D71-409B-872A-22FF4118E796}" dt="2022-01-03T07:29:38.790" v="413" actId="14100"/>
          <ac:spMkLst>
            <pc:docMk/>
            <pc:sldMk cId="1457129733" sldId="294"/>
            <ac:spMk id="3" creationId="{16018644-21C1-45DB-93F1-92021850CE9B}"/>
          </ac:spMkLst>
        </pc:spChg>
        <pc:picChg chg="add mod">
          <ac:chgData name="Arpit Chowdhary" userId="f9e908dbd7b462b0" providerId="LiveId" clId="{97135368-1D71-409B-872A-22FF4118E796}" dt="2022-01-03T07:29:42.280" v="415" actId="1076"/>
          <ac:picMkLst>
            <pc:docMk/>
            <pc:sldMk cId="1457129733" sldId="294"/>
            <ac:picMk id="4" creationId="{4FC0DF7A-31A7-4E5E-9EF7-5C588D09E461}"/>
          </ac:picMkLst>
        </pc:picChg>
      </pc:sldChg>
      <pc:sldChg chg="addSp delSp modSp new mod ord">
        <pc:chgData name="Arpit Chowdhary" userId="f9e908dbd7b462b0" providerId="LiveId" clId="{97135368-1D71-409B-872A-22FF4118E796}" dt="2022-01-03T07:53:12.859" v="866"/>
        <pc:sldMkLst>
          <pc:docMk/>
          <pc:sldMk cId="2086311632" sldId="295"/>
        </pc:sldMkLst>
        <pc:spChg chg="del">
          <ac:chgData name="Arpit Chowdhary" userId="f9e908dbd7b462b0" providerId="LiveId" clId="{97135368-1D71-409B-872A-22FF4118E796}" dt="2022-01-03T06:52:42.322" v="175" actId="478"/>
          <ac:spMkLst>
            <pc:docMk/>
            <pc:sldMk cId="2086311632" sldId="295"/>
            <ac:spMk id="2" creationId="{67DAE8A6-E646-4842-8F4D-974A1E79315B}"/>
          </ac:spMkLst>
        </pc:spChg>
        <pc:spChg chg="mod">
          <ac:chgData name="Arpit Chowdhary" userId="f9e908dbd7b462b0" providerId="LiveId" clId="{97135368-1D71-409B-872A-22FF4118E796}" dt="2022-01-03T07:51:08.893" v="851" actId="14100"/>
          <ac:spMkLst>
            <pc:docMk/>
            <pc:sldMk cId="2086311632" sldId="295"/>
            <ac:spMk id="3" creationId="{121ADC7C-C478-4E57-B9E2-E826A67A36EE}"/>
          </ac:spMkLst>
        </pc:spChg>
        <pc:picChg chg="add mod">
          <ac:chgData name="Arpit Chowdhary" userId="f9e908dbd7b462b0" providerId="LiveId" clId="{97135368-1D71-409B-872A-22FF4118E796}" dt="2022-01-03T07:51:15.140" v="855" actId="1076"/>
          <ac:picMkLst>
            <pc:docMk/>
            <pc:sldMk cId="2086311632" sldId="295"/>
            <ac:picMk id="5" creationId="{1D41C188-3CA4-41F7-98D9-7D9AC69EAAF8}"/>
          </ac:picMkLst>
        </pc:picChg>
        <pc:picChg chg="add del mod">
          <ac:chgData name="Arpit Chowdhary" userId="f9e908dbd7b462b0" providerId="LiveId" clId="{97135368-1D71-409B-872A-22FF4118E796}" dt="2022-01-03T07:29:23.539" v="409" actId="21"/>
          <ac:picMkLst>
            <pc:docMk/>
            <pc:sldMk cId="2086311632" sldId="295"/>
            <ac:picMk id="2050" creationId="{29A687BD-45E6-42E8-A541-58459A9B996F}"/>
          </ac:picMkLst>
        </pc:picChg>
      </pc:sldChg>
      <pc:sldChg chg="addSp delSp modSp new mod ord">
        <pc:chgData name="Arpit Chowdhary" userId="f9e908dbd7b462b0" providerId="LiveId" clId="{97135368-1D71-409B-872A-22FF4118E796}" dt="2022-01-03T07:53:12.859" v="866"/>
        <pc:sldMkLst>
          <pc:docMk/>
          <pc:sldMk cId="3349263577" sldId="296"/>
        </pc:sldMkLst>
        <pc:spChg chg="mod">
          <ac:chgData name="Arpit Chowdhary" userId="f9e908dbd7b462b0" providerId="LiveId" clId="{97135368-1D71-409B-872A-22FF4118E796}" dt="2022-01-03T07:32:21.380" v="445" actId="14100"/>
          <ac:spMkLst>
            <pc:docMk/>
            <pc:sldMk cId="3349263577" sldId="296"/>
            <ac:spMk id="2" creationId="{85B6ACA4-8EF9-4512-ABE4-750915D2CE33}"/>
          </ac:spMkLst>
        </pc:spChg>
        <pc:spChg chg="mod">
          <ac:chgData name="Arpit Chowdhary" userId="f9e908dbd7b462b0" providerId="LiveId" clId="{97135368-1D71-409B-872A-22FF4118E796}" dt="2022-01-03T07:50:08.178" v="849" actId="20577"/>
          <ac:spMkLst>
            <pc:docMk/>
            <pc:sldMk cId="3349263577" sldId="296"/>
            <ac:spMk id="3" creationId="{143D16D9-6411-499D-9926-28DD9634D6E1}"/>
          </ac:spMkLst>
        </pc:spChg>
        <pc:picChg chg="add del mod">
          <ac:chgData name="Arpit Chowdhary" userId="f9e908dbd7b462b0" providerId="LiveId" clId="{97135368-1D71-409B-872A-22FF4118E796}" dt="2022-01-03T07:35:07.530" v="449" actId="21"/>
          <ac:picMkLst>
            <pc:docMk/>
            <pc:sldMk cId="3349263577" sldId="296"/>
            <ac:picMk id="4" creationId="{C7008619-D3AB-4749-BC45-D9ADCB205F9C}"/>
          </ac:picMkLst>
        </pc:picChg>
        <pc:picChg chg="add mod">
          <ac:chgData name="Arpit Chowdhary" userId="f9e908dbd7b462b0" providerId="LiveId" clId="{97135368-1D71-409B-872A-22FF4118E796}" dt="2022-01-03T07:35:33.316" v="455" actId="1076"/>
          <ac:picMkLst>
            <pc:docMk/>
            <pc:sldMk cId="3349263577" sldId="296"/>
            <ac:picMk id="8194" creationId="{C61F81B9-1449-444D-B8AB-CC47F0A0F379}"/>
          </ac:picMkLst>
        </pc:picChg>
      </pc:sldChg>
      <pc:sldChg chg="addSp delSp modSp new del mod">
        <pc:chgData name="Arpit Chowdhary" userId="f9e908dbd7b462b0" providerId="LiveId" clId="{97135368-1D71-409B-872A-22FF4118E796}" dt="2022-01-03T07:50:01.567" v="848" actId="47"/>
        <pc:sldMkLst>
          <pc:docMk/>
          <pc:sldMk cId="415466807" sldId="297"/>
        </pc:sldMkLst>
        <pc:spChg chg="del">
          <ac:chgData name="Arpit Chowdhary" userId="f9e908dbd7b462b0" providerId="LiveId" clId="{97135368-1D71-409B-872A-22FF4118E796}" dt="2022-01-03T06:54:47.045" v="198" actId="478"/>
          <ac:spMkLst>
            <pc:docMk/>
            <pc:sldMk cId="415466807" sldId="297"/>
            <ac:spMk id="2" creationId="{AC0B498A-5777-4CB9-8263-FBB5521BC0C8}"/>
          </ac:spMkLst>
        </pc:spChg>
        <pc:spChg chg="mod">
          <ac:chgData name="Arpit Chowdhary" userId="f9e908dbd7b462b0" providerId="LiveId" clId="{97135368-1D71-409B-872A-22FF4118E796}" dt="2022-01-03T07:32:00.225" v="437" actId="255"/>
          <ac:spMkLst>
            <pc:docMk/>
            <pc:sldMk cId="415466807" sldId="297"/>
            <ac:spMk id="3" creationId="{006D172E-CE7E-4611-830F-CF843F37A12A}"/>
          </ac:spMkLst>
        </pc:spChg>
        <pc:picChg chg="add del mod">
          <ac:chgData name="Arpit Chowdhary" userId="f9e908dbd7b462b0" providerId="LiveId" clId="{97135368-1D71-409B-872A-22FF4118E796}" dt="2022-01-03T07:31:55.213" v="435" actId="21"/>
          <ac:picMkLst>
            <pc:docMk/>
            <pc:sldMk cId="415466807" sldId="297"/>
            <ac:picMk id="5122" creationId="{866B8CC5-CBBD-4DC2-B088-E634E5E6455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8AB5F-11C0-4215-B7D1-BAB131C573F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IN"/>
        </a:p>
      </dgm:t>
    </dgm:pt>
    <dgm:pt modelId="{EB49D887-E286-4ACB-A4BC-BBA15E85CD67}">
      <dgm:prSet phldrT="[Text]"/>
      <dgm:spPr/>
      <dgm:t>
        <a:bodyPr/>
        <a:lstStyle/>
        <a:p>
          <a:endParaRPr lang="en-US" dirty="0"/>
        </a:p>
        <a:p>
          <a:endParaRPr lang="en-IN" dirty="0"/>
        </a:p>
      </dgm:t>
    </dgm:pt>
    <dgm:pt modelId="{FB4BB9F3-FEFA-498B-A641-26080D5A287C}" type="parTrans" cxnId="{CAA45CE1-C5D8-488A-8826-2CEA18FFF46C}">
      <dgm:prSet/>
      <dgm:spPr/>
      <dgm:t>
        <a:bodyPr/>
        <a:lstStyle/>
        <a:p>
          <a:endParaRPr lang="en-IN"/>
        </a:p>
      </dgm:t>
    </dgm:pt>
    <dgm:pt modelId="{A20B7118-F365-46A9-87DB-A24D5527F0A7}" type="sibTrans" cxnId="{CAA45CE1-C5D8-488A-8826-2CEA18FFF46C}">
      <dgm:prSet/>
      <dgm:spPr/>
      <dgm:t>
        <a:bodyPr/>
        <a:lstStyle/>
        <a:p>
          <a:endParaRPr lang="en-IN"/>
        </a:p>
      </dgm:t>
    </dgm:pt>
    <dgm:pt modelId="{592F78A4-FBD5-4EE0-8DEF-C2B91A964B9D}">
      <dgm:prSet phldrT="[Text]"/>
      <dgm:spPr/>
      <dgm:t>
        <a:bodyPr/>
        <a:lstStyle/>
        <a:p>
          <a:endParaRPr lang="en-US" dirty="0"/>
        </a:p>
        <a:p>
          <a:endParaRPr lang="en-IN" dirty="0"/>
        </a:p>
      </dgm:t>
    </dgm:pt>
    <dgm:pt modelId="{4B5FE094-97EC-4848-AFEB-84CA7E785D6B}" type="parTrans" cxnId="{4200486B-BD8B-43BD-A9DB-77D452EF31F0}">
      <dgm:prSet/>
      <dgm:spPr/>
      <dgm:t>
        <a:bodyPr/>
        <a:lstStyle/>
        <a:p>
          <a:endParaRPr lang="en-IN"/>
        </a:p>
      </dgm:t>
    </dgm:pt>
    <dgm:pt modelId="{52CD1A91-FD69-4B1F-835F-7C6E40164014}" type="sibTrans" cxnId="{4200486B-BD8B-43BD-A9DB-77D452EF31F0}">
      <dgm:prSet/>
      <dgm:spPr/>
      <dgm:t>
        <a:bodyPr/>
        <a:lstStyle/>
        <a:p>
          <a:endParaRPr lang="en-IN"/>
        </a:p>
      </dgm:t>
    </dgm:pt>
    <dgm:pt modelId="{AA950F07-6263-4567-9EC2-934A2E480FE7}">
      <dgm:prSet phldrT="[Text]"/>
      <dgm:spPr/>
      <dgm:t>
        <a:bodyPr/>
        <a:lstStyle/>
        <a:p>
          <a:endParaRPr lang="en-US" dirty="0"/>
        </a:p>
        <a:p>
          <a:endParaRPr lang="en-IN" dirty="0"/>
        </a:p>
      </dgm:t>
    </dgm:pt>
    <dgm:pt modelId="{2C9885DE-4B08-480B-B700-3CD694A44AAD}" type="parTrans" cxnId="{768A334D-E59A-49B3-A3E7-7257E97D96D3}">
      <dgm:prSet/>
      <dgm:spPr/>
      <dgm:t>
        <a:bodyPr/>
        <a:lstStyle/>
        <a:p>
          <a:endParaRPr lang="en-IN"/>
        </a:p>
      </dgm:t>
    </dgm:pt>
    <dgm:pt modelId="{CA4734B4-8602-461C-A763-0483B584BDEF}" type="sibTrans" cxnId="{768A334D-E59A-49B3-A3E7-7257E97D96D3}">
      <dgm:prSet/>
      <dgm:spPr/>
      <dgm:t>
        <a:bodyPr/>
        <a:lstStyle/>
        <a:p>
          <a:endParaRPr lang="en-IN"/>
        </a:p>
      </dgm:t>
    </dgm:pt>
    <dgm:pt modelId="{BF550659-95CF-403E-8C00-902CBDF3C827}">
      <dgm:prSet phldrT="[Text]"/>
      <dgm:spPr/>
      <dgm:t>
        <a:bodyPr/>
        <a:lstStyle/>
        <a:p>
          <a:endParaRPr lang="en-US" dirty="0"/>
        </a:p>
        <a:p>
          <a:endParaRPr lang="en-IN" dirty="0"/>
        </a:p>
      </dgm:t>
    </dgm:pt>
    <dgm:pt modelId="{8B8B380A-6551-495D-8F5B-DCC66D7D8053}" type="parTrans" cxnId="{28E10F8C-D865-483B-B8F6-C4AF7AF29DDD}">
      <dgm:prSet/>
      <dgm:spPr/>
      <dgm:t>
        <a:bodyPr/>
        <a:lstStyle/>
        <a:p>
          <a:endParaRPr lang="en-IN"/>
        </a:p>
      </dgm:t>
    </dgm:pt>
    <dgm:pt modelId="{46A04BCA-103D-4AEF-B839-6B0D3FA0101D}" type="sibTrans" cxnId="{28E10F8C-D865-483B-B8F6-C4AF7AF29DDD}">
      <dgm:prSet/>
      <dgm:spPr/>
      <dgm:t>
        <a:bodyPr/>
        <a:lstStyle/>
        <a:p>
          <a:endParaRPr lang="en-IN"/>
        </a:p>
      </dgm:t>
    </dgm:pt>
    <dgm:pt modelId="{454C5C0B-20A2-41B5-A100-ABD5D7205934}">
      <dgm:prSet phldrT="[Text]"/>
      <dgm:spPr/>
      <dgm:t>
        <a:bodyPr/>
        <a:lstStyle/>
        <a:p>
          <a:endParaRPr lang="en-US" dirty="0"/>
        </a:p>
        <a:p>
          <a:endParaRPr lang="en-IN" dirty="0"/>
        </a:p>
      </dgm:t>
    </dgm:pt>
    <dgm:pt modelId="{DB3C8554-C000-4466-863F-2E3335D74E81}" type="parTrans" cxnId="{C6358023-B6BD-4303-B3B1-EB4B16420608}">
      <dgm:prSet/>
      <dgm:spPr/>
      <dgm:t>
        <a:bodyPr/>
        <a:lstStyle/>
        <a:p>
          <a:endParaRPr lang="en-IN"/>
        </a:p>
      </dgm:t>
    </dgm:pt>
    <dgm:pt modelId="{357602F6-1410-4B3D-A2DE-F2DC6526DEF8}" type="sibTrans" cxnId="{C6358023-B6BD-4303-B3B1-EB4B16420608}">
      <dgm:prSet/>
      <dgm:spPr/>
      <dgm:t>
        <a:bodyPr/>
        <a:lstStyle/>
        <a:p>
          <a:endParaRPr lang="en-IN"/>
        </a:p>
      </dgm:t>
    </dgm:pt>
    <dgm:pt modelId="{B8F0F694-8A52-4B4C-A506-918667DBC1C1}" type="pres">
      <dgm:prSet presAssocID="{6448AB5F-11C0-4215-B7D1-BAB131C573F9}" presName="cycle" presStyleCnt="0">
        <dgm:presLayoutVars>
          <dgm:dir/>
          <dgm:resizeHandles val="exact"/>
        </dgm:presLayoutVars>
      </dgm:prSet>
      <dgm:spPr/>
    </dgm:pt>
    <dgm:pt modelId="{1D539A7D-C9AF-4ACB-AC64-985BA1DA769E}" type="pres">
      <dgm:prSet presAssocID="{EB49D887-E286-4ACB-A4BC-BBA15E85CD67}" presName="node" presStyleLbl="node1" presStyleIdx="0" presStyleCnt="5" custRadScaleRad="99951" custRadScaleInc="6262">
        <dgm:presLayoutVars>
          <dgm:bulletEnabled val="1"/>
        </dgm:presLayoutVars>
      </dgm:prSet>
      <dgm:spPr/>
    </dgm:pt>
    <dgm:pt modelId="{D18E3FAE-50ED-4B20-9047-31E1F55E1E8A}" type="pres">
      <dgm:prSet presAssocID="{EB49D887-E286-4ACB-A4BC-BBA15E85CD67}" presName="spNode" presStyleCnt="0"/>
      <dgm:spPr/>
    </dgm:pt>
    <dgm:pt modelId="{CCB55A2A-95CF-4340-BC1A-2438842F5708}" type="pres">
      <dgm:prSet presAssocID="{A20B7118-F365-46A9-87DB-A24D5527F0A7}" presName="sibTrans" presStyleLbl="sibTrans1D1" presStyleIdx="0" presStyleCnt="5"/>
      <dgm:spPr/>
    </dgm:pt>
    <dgm:pt modelId="{032494EC-839E-496A-A31D-0645B6F79BBA}" type="pres">
      <dgm:prSet presAssocID="{592F78A4-FBD5-4EE0-8DEF-C2B91A964B9D}" presName="node" presStyleLbl="node1" presStyleIdx="1" presStyleCnt="5" custRadScaleRad="125455" custRadScaleInc="18383">
        <dgm:presLayoutVars>
          <dgm:bulletEnabled val="1"/>
        </dgm:presLayoutVars>
      </dgm:prSet>
      <dgm:spPr/>
    </dgm:pt>
    <dgm:pt modelId="{969EB72A-D42C-4DEA-BD5E-716C321D6370}" type="pres">
      <dgm:prSet presAssocID="{592F78A4-FBD5-4EE0-8DEF-C2B91A964B9D}" presName="spNode" presStyleCnt="0"/>
      <dgm:spPr/>
    </dgm:pt>
    <dgm:pt modelId="{D7A77C79-4915-4B9C-8B84-98BBD9DEF74D}" type="pres">
      <dgm:prSet presAssocID="{52CD1A91-FD69-4B1F-835F-7C6E40164014}" presName="sibTrans" presStyleLbl="sibTrans1D1" presStyleIdx="1" presStyleCnt="5"/>
      <dgm:spPr/>
    </dgm:pt>
    <dgm:pt modelId="{B87BA021-2030-4568-8CBF-1BE1F9AFD448}" type="pres">
      <dgm:prSet presAssocID="{AA950F07-6263-4567-9EC2-934A2E480FE7}" presName="node" presStyleLbl="node1" presStyleIdx="2" presStyleCnt="5">
        <dgm:presLayoutVars>
          <dgm:bulletEnabled val="1"/>
        </dgm:presLayoutVars>
      </dgm:prSet>
      <dgm:spPr/>
    </dgm:pt>
    <dgm:pt modelId="{DCA4D536-5BD0-4535-A302-016E9D7E5F70}" type="pres">
      <dgm:prSet presAssocID="{AA950F07-6263-4567-9EC2-934A2E480FE7}" presName="spNode" presStyleCnt="0"/>
      <dgm:spPr/>
    </dgm:pt>
    <dgm:pt modelId="{0FF912AD-B7E1-4DF6-8AB4-B0325C9DDD76}" type="pres">
      <dgm:prSet presAssocID="{CA4734B4-8602-461C-A763-0483B584BDEF}" presName="sibTrans" presStyleLbl="sibTrans1D1" presStyleIdx="2" presStyleCnt="5"/>
      <dgm:spPr/>
    </dgm:pt>
    <dgm:pt modelId="{93491106-6FCC-4B15-8BDA-595827B060B2}" type="pres">
      <dgm:prSet presAssocID="{BF550659-95CF-403E-8C00-902CBDF3C827}" presName="node" presStyleLbl="node1" presStyleIdx="3" presStyleCnt="5">
        <dgm:presLayoutVars>
          <dgm:bulletEnabled val="1"/>
        </dgm:presLayoutVars>
      </dgm:prSet>
      <dgm:spPr/>
    </dgm:pt>
    <dgm:pt modelId="{802032BA-D749-4CF1-9E03-7BC43935DA35}" type="pres">
      <dgm:prSet presAssocID="{BF550659-95CF-403E-8C00-902CBDF3C827}" presName="spNode" presStyleCnt="0"/>
      <dgm:spPr/>
    </dgm:pt>
    <dgm:pt modelId="{2750C7FF-215F-4EE7-9A45-C9AF1F1F08A2}" type="pres">
      <dgm:prSet presAssocID="{46A04BCA-103D-4AEF-B839-6B0D3FA0101D}" presName="sibTrans" presStyleLbl="sibTrans1D1" presStyleIdx="3" presStyleCnt="5"/>
      <dgm:spPr/>
    </dgm:pt>
    <dgm:pt modelId="{0ED7A10A-750A-44F9-8C20-60902C26A763}" type="pres">
      <dgm:prSet presAssocID="{454C5C0B-20A2-41B5-A100-ABD5D7205934}" presName="node" presStyleLbl="node1" presStyleIdx="4" presStyleCnt="5" custRadScaleRad="122634" custRadScaleInc="-14118">
        <dgm:presLayoutVars>
          <dgm:bulletEnabled val="1"/>
        </dgm:presLayoutVars>
      </dgm:prSet>
      <dgm:spPr/>
    </dgm:pt>
    <dgm:pt modelId="{8D944032-F786-47CC-8F1A-8CC1A0F5AC96}" type="pres">
      <dgm:prSet presAssocID="{454C5C0B-20A2-41B5-A100-ABD5D7205934}" presName="spNode" presStyleCnt="0"/>
      <dgm:spPr/>
    </dgm:pt>
    <dgm:pt modelId="{2C9C0249-7D7B-43AA-9142-421626BDCEB9}" type="pres">
      <dgm:prSet presAssocID="{357602F6-1410-4B3D-A2DE-F2DC6526DEF8}" presName="sibTrans" presStyleLbl="sibTrans1D1" presStyleIdx="4" presStyleCnt="5"/>
      <dgm:spPr/>
    </dgm:pt>
  </dgm:ptLst>
  <dgm:cxnLst>
    <dgm:cxn modelId="{C6358023-B6BD-4303-B3B1-EB4B16420608}" srcId="{6448AB5F-11C0-4215-B7D1-BAB131C573F9}" destId="{454C5C0B-20A2-41B5-A100-ABD5D7205934}" srcOrd="4" destOrd="0" parTransId="{DB3C8554-C000-4466-863F-2E3335D74E81}" sibTransId="{357602F6-1410-4B3D-A2DE-F2DC6526DEF8}"/>
    <dgm:cxn modelId="{9A41DD3B-8167-4203-9468-9577EFA7E47D}" type="presOf" srcId="{592F78A4-FBD5-4EE0-8DEF-C2B91A964B9D}" destId="{032494EC-839E-496A-A31D-0645B6F79BBA}" srcOrd="0" destOrd="0" presId="urn:microsoft.com/office/officeart/2005/8/layout/cycle6"/>
    <dgm:cxn modelId="{5D43553E-65C5-47B2-A2EE-51F3CD2AC950}" type="presOf" srcId="{A20B7118-F365-46A9-87DB-A24D5527F0A7}" destId="{CCB55A2A-95CF-4340-BC1A-2438842F5708}" srcOrd="0" destOrd="0" presId="urn:microsoft.com/office/officeart/2005/8/layout/cycle6"/>
    <dgm:cxn modelId="{90897547-D400-477B-B173-4A5F3A602671}" type="presOf" srcId="{46A04BCA-103D-4AEF-B839-6B0D3FA0101D}" destId="{2750C7FF-215F-4EE7-9A45-C9AF1F1F08A2}" srcOrd="0" destOrd="0" presId="urn:microsoft.com/office/officeart/2005/8/layout/cycle6"/>
    <dgm:cxn modelId="{9CF1F249-4DFF-4AC5-AED6-3DD26A2B55F0}" type="presOf" srcId="{CA4734B4-8602-461C-A763-0483B584BDEF}" destId="{0FF912AD-B7E1-4DF6-8AB4-B0325C9DDD76}" srcOrd="0" destOrd="0" presId="urn:microsoft.com/office/officeart/2005/8/layout/cycle6"/>
    <dgm:cxn modelId="{BB3F514A-73C2-4A00-BA2C-D558FBC0110A}" type="presOf" srcId="{6448AB5F-11C0-4215-B7D1-BAB131C573F9}" destId="{B8F0F694-8A52-4B4C-A506-918667DBC1C1}" srcOrd="0" destOrd="0" presId="urn:microsoft.com/office/officeart/2005/8/layout/cycle6"/>
    <dgm:cxn modelId="{4200486B-BD8B-43BD-A9DB-77D452EF31F0}" srcId="{6448AB5F-11C0-4215-B7D1-BAB131C573F9}" destId="{592F78A4-FBD5-4EE0-8DEF-C2B91A964B9D}" srcOrd="1" destOrd="0" parTransId="{4B5FE094-97EC-4848-AFEB-84CA7E785D6B}" sibTransId="{52CD1A91-FD69-4B1F-835F-7C6E40164014}"/>
    <dgm:cxn modelId="{768A334D-E59A-49B3-A3E7-7257E97D96D3}" srcId="{6448AB5F-11C0-4215-B7D1-BAB131C573F9}" destId="{AA950F07-6263-4567-9EC2-934A2E480FE7}" srcOrd="2" destOrd="0" parTransId="{2C9885DE-4B08-480B-B700-3CD694A44AAD}" sibTransId="{CA4734B4-8602-461C-A763-0483B584BDEF}"/>
    <dgm:cxn modelId="{3138496D-0969-4C5E-862E-D085D099D258}" type="presOf" srcId="{AA950F07-6263-4567-9EC2-934A2E480FE7}" destId="{B87BA021-2030-4568-8CBF-1BE1F9AFD448}" srcOrd="0" destOrd="0" presId="urn:microsoft.com/office/officeart/2005/8/layout/cycle6"/>
    <dgm:cxn modelId="{2EE9EB6F-7B43-4FAA-B13D-54727C5A0910}" type="presOf" srcId="{357602F6-1410-4B3D-A2DE-F2DC6526DEF8}" destId="{2C9C0249-7D7B-43AA-9142-421626BDCEB9}" srcOrd="0" destOrd="0" presId="urn:microsoft.com/office/officeart/2005/8/layout/cycle6"/>
    <dgm:cxn modelId="{FF81BD75-6E90-4713-BF6A-7145ABA32725}" type="presOf" srcId="{BF550659-95CF-403E-8C00-902CBDF3C827}" destId="{93491106-6FCC-4B15-8BDA-595827B060B2}" srcOrd="0" destOrd="0" presId="urn:microsoft.com/office/officeart/2005/8/layout/cycle6"/>
    <dgm:cxn modelId="{28E10F8C-D865-483B-B8F6-C4AF7AF29DDD}" srcId="{6448AB5F-11C0-4215-B7D1-BAB131C573F9}" destId="{BF550659-95CF-403E-8C00-902CBDF3C827}" srcOrd="3" destOrd="0" parTransId="{8B8B380A-6551-495D-8F5B-DCC66D7D8053}" sibTransId="{46A04BCA-103D-4AEF-B839-6B0D3FA0101D}"/>
    <dgm:cxn modelId="{508C2BC8-B594-42B8-A9FE-BD7EB1EA92F4}" type="presOf" srcId="{454C5C0B-20A2-41B5-A100-ABD5D7205934}" destId="{0ED7A10A-750A-44F9-8C20-60902C26A763}" srcOrd="0" destOrd="0" presId="urn:microsoft.com/office/officeart/2005/8/layout/cycle6"/>
    <dgm:cxn modelId="{CAA45CE1-C5D8-488A-8826-2CEA18FFF46C}" srcId="{6448AB5F-11C0-4215-B7D1-BAB131C573F9}" destId="{EB49D887-E286-4ACB-A4BC-BBA15E85CD67}" srcOrd="0" destOrd="0" parTransId="{FB4BB9F3-FEFA-498B-A641-26080D5A287C}" sibTransId="{A20B7118-F365-46A9-87DB-A24D5527F0A7}"/>
    <dgm:cxn modelId="{134580F9-B38F-4236-A9ED-AFDB05321C99}" type="presOf" srcId="{EB49D887-E286-4ACB-A4BC-BBA15E85CD67}" destId="{1D539A7D-C9AF-4ACB-AC64-985BA1DA769E}" srcOrd="0" destOrd="0" presId="urn:microsoft.com/office/officeart/2005/8/layout/cycle6"/>
    <dgm:cxn modelId="{06BEDCFE-75CD-4925-93C5-318708D6B486}" type="presOf" srcId="{52CD1A91-FD69-4B1F-835F-7C6E40164014}" destId="{D7A77C79-4915-4B9C-8B84-98BBD9DEF74D}" srcOrd="0" destOrd="0" presId="urn:microsoft.com/office/officeart/2005/8/layout/cycle6"/>
    <dgm:cxn modelId="{EAD7C908-BA98-4425-B10F-FBEDC3341C23}" type="presParOf" srcId="{B8F0F694-8A52-4B4C-A506-918667DBC1C1}" destId="{1D539A7D-C9AF-4ACB-AC64-985BA1DA769E}" srcOrd="0" destOrd="0" presId="urn:microsoft.com/office/officeart/2005/8/layout/cycle6"/>
    <dgm:cxn modelId="{CCB5E69C-2D0B-42D2-8871-A444D7C92AE0}" type="presParOf" srcId="{B8F0F694-8A52-4B4C-A506-918667DBC1C1}" destId="{D18E3FAE-50ED-4B20-9047-31E1F55E1E8A}" srcOrd="1" destOrd="0" presId="urn:microsoft.com/office/officeart/2005/8/layout/cycle6"/>
    <dgm:cxn modelId="{B7E1DA81-3233-4FFC-9833-D28241E9D80C}" type="presParOf" srcId="{B8F0F694-8A52-4B4C-A506-918667DBC1C1}" destId="{CCB55A2A-95CF-4340-BC1A-2438842F5708}" srcOrd="2" destOrd="0" presId="urn:microsoft.com/office/officeart/2005/8/layout/cycle6"/>
    <dgm:cxn modelId="{C83CFEE6-71C2-464E-BB1B-0FF1170787C4}" type="presParOf" srcId="{B8F0F694-8A52-4B4C-A506-918667DBC1C1}" destId="{032494EC-839E-496A-A31D-0645B6F79BBA}" srcOrd="3" destOrd="0" presId="urn:microsoft.com/office/officeart/2005/8/layout/cycle6"/>
    <dgm:cxn modelId="{FDFF79D6-D8D2-4447-96D5-122C19752EAB}" type="presParOf" srcId="{B8F0F694-8A52-4B4C-A506-918667DBC1C1}" destId="{969EB72A-D42C-4DEA-BD5E-716C321D6370}" srcOrd="4" destOrd="0" presId="urn:microsoft.com/office/officeart/2005/8/layout/cycle6"/>
    <dgm:cxn modelId="{C839A201-274C-4453-9E2B-A02B07583DB7}" type="presParOf" srcId="{B8F0F694-8A52-4B4C-A506-918667DBC1C1}" destId="{D7A77C79-4915-4B9C-8B84-98BBD9DEF74D}" srcOrd="5" destOrd="0" presId="urn:microsoft.com/office/officeart/2005/8/layout/cycle6"/>
    <dgm:cxn modelId="{C60BCA30-356A-4E6A-9EC5-F7F82483AE6C}" type="presParOf" srcId="{B8F0F694-8A52-4B4C-A506-918667DBC1C1}" destId="{B87BA021-2030-4568-8CBF-1BE1F9AFD448}" srcOrd="6" destOrd="0" presId="urn:microsoft.com/office/officeart/2005/8/layout/cycle6"/>
    <dgm:cxn modelId="{C07CECF5-F7A5-424C-BC91-97492E66E55C}" type="presParOf" srcId="{B8F0F694-8A52-4B4C-A506-918667DBC1C1}" destId="{DCA4D536-5BD0-4535-A302-016E9D7E5F70}" srcOrd="7" destOrd="0" presId="urn:microsoft.com/office/officeart/2005/8/layout/cycle6"/>
    <dgm:cxn modelId="{A91E937B-CC6A-44BF-8469-5F3021B2544D}" type="presParOf" srcId="{B8F0F694-8A52-4B4C-A506-918667DBC1C1}" destId="{0FF912AD-B7E1-4DF6-8AB4-B0325C9DDD76}" srcOrd="8" destOrd="0" presId="urn:microsoft.com/office/officeart/2005/8/layout/cycle6"/>
    <dgm:cxn modelId="{774CDAEA-B496-42B2-A13F-1D342B15077B}" type="presParOf" srcId="{B8F0F694-8A52-4B4C-A506-918667DBC1C1}" destId="{93491106-6FCC-4B15-8BDA-595827B060B2}" srcOrd="9" destOrd="0" presId="urn:microsoft.com/office/officeart/2005/8/layout/cycle6"/>
    <dgm:cxn modelId="{C12CE0CC-E9A6-4883-9213-31691B0E26DE}" type="presParOf" srcId="{B8F0F694-8A52-4B4C-A506-918667DBC1C1}" destId="{802032BA-D749-4CF1-9E03-7BC43935DA35}" srcOrd="10" destOrd="0" presId="urn:microsoft.com/office/officeart/2005/8/layout/cycle6"/>
    <dgm:cxn modelId="{1A6CFCF9-6519-433A-A46C-DDDBDD67B533}" type="presParOf" srcId="{B8F0F694-8A52-4B4C-A506-918667DBC1C1}" destId="{2750C7FF-215F-4EE7-9A45-C9AF1F1F08A2}" srcOrd="11" destOrd="0" presId="urn:microsoft.com/office/officeart/2005/8/layout/cycle6"/>
    <dgm:cxn modelId="{4188706B-4B7A-4A4F-A48E-7DDBC9CC30AA}" type="presParOf" srcId="{B8F0F694-8A52-4B4C-A506-918667DBC1C1}" destId="{0ED7A10A-750A-44F9-8C20-60902C26A763}" srcOrd="12" destOrd="0" presId="urn:microsoft.com/office/officeart/2005/8/layout/cycle6"/>
    <dgm:cxn modelId="{116B55C0-70FB-44EA-9A56-19FD046D8A01}" type="presParOf" srcId="{B8F0F694-8A52-4B4C-A506-918667DBC1C1}" destId="{8D944032-F786-47CC-8F1A-8CC1A0F5AC96}" srcOrd="13" destOrd="0" presId="urn:microsoft.com/office/officeart/2005/8/layout/cycle6"/>
    <dgm:cxn modelId="{1B030A34-07A6-4248-88B0-A1D2ED67BB39}" type="presParOf" srcId="{B8F0F694-8A52-4B4C-A506-918667DBC1C1}" destId="{2C9C0249-7D7B-43AA-9142-421626BDCEB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39A7D-C9AF-4ACB-AC64-985BA1DA769E}">
      <dsp:nvSpPr>
        <dsp:cNvPr id="0" name=""/>
        <dsp:cNvSpPr/>
      </dsp:nvSpPr>
      <dsp:spPr>
        <a:xfrm>
          <a:off x="4839526" y="6221"/>
          <a:ext cx="2095844" cy="13622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endParaRPr lang="en-IN" sz="2900" kern="1200" dirty="0"/>
        </a:p>
      </dsp:txBody>
      <dsp:txXfrm>
        <a:off x="4906028" y="72723"/>
        <a:ext cx="1962840" cy="1229295"/>
      </dsp:txXfrm>
    </dsp:sp>
    <dsp:sp modelId="{CCB55A2A-95CF-4340-BC1A-2438842F5708}">
      <dsp:nvSpPr>
        <dsp:cNvPr id="0" name=""/>
        <dsp:cNvSpPr/>
      </dsp:nvSpPr>
      <dsp:spPr>
        <a:xfrm>
          <a:off x="4061992" y="923141"/>
          <a:ext cx="5442659" cy="5442659"/>
        </a:xfrm>
        <a:custGeom>
          <a:avLst/>
          <a:gdLst/>
          <a:ahLst/>
          <a:cxnLst/>
          <a:rect l="0" t="0" r="0" b="0"/>
          <a:pathLst>
            <a:path>
              <a:moveTo>
                <a:pt x="2895286" y="5565"/>
              </a:moveTo>
              <a:arcTo wR="2721329" hR="2721329" stAng="16419903" swAng="2798214"/>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2494EC-839E-496A-A31D-0645B6F79BBA}">
      <dsp:nvSpPr>
        <dsp:cNvPr id="0" name=""/>
        <dsp:cNvSpPr/>
      </dsp:nvSpPr>
      <dsp:spPr>
        <a:xfrm>
          <a:off x="8086673" y="1923187"/>
          <a:ext cx="2095844" cy="136229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endParaRPr lang="en-IN" sz="2900" kern="1200" dirty="0"/>
        </a:p>
      </dsp:txBody>
      <dsp:txXfrm>
        <a:off x="8153175" y="1989689"/>
        <a:ext cx="1962840" cy="1229295"/>
      </dsp:txXfrm>
    </dsp:sp>
    <dsp:sp modelId="{D7A77C79-4915-4B9C-8B84-98BBD9DEF74D}">
      <dsp:nvSpPr>
        <dsp:cNvPr id="0" name=""/>
        <dsp:cNvSpPr/>
      </dsp:nvSpPr>
      <dsp:spPr>
        <a:xfrm>
          <a:off x="3860462" y="-70786"/>
          <a:ext cx="5442659" cy="5442659"/>
        </a:xfrm>
        <a:custGeom>
          <a:avLst/>
          <a:gdLst/>
          <a:ahLst/>
          <a:cxnLst/>
          <a:rect l="0" t="0" r="0" b="0"/>
          <a:pathLst>
            <a:path>
              <a:moveTo>
                <a:pt x="5362795" y="3375771"/>
              </a:moveTo>
              <a:arcTo wR="2721329" hR="2721329" stAng="834913" swAng="2545955"/>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7BA021-2030-4568-8CBF-1BE1F9AFD448}">
      <dsp:nvSpPr>
        <dsp:cNvPr id="0" name=""/>
        <dsp:cNvSpPr/>
      </dsp:nvSpPr>
      <dsp:spPr>
        <a:xfrm>
          <a:off x="6367746" y="4926884"/>
          <a:ext cx="2095844" cy="136229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endParaRPr lang="en-IN" sz="2900" kern="1200" dirty="0"/>
        </a:p>
      </dsp:txBody>
      <dsp:txXfrm>
        <a:off x="6434248" y="4993386"/>
        <a:ext cx="1962840" cy="1229295"/>
      </dsp:txXfrm>
    </dsp:sp>
    <dsp:sp modelId="{0FF912AD-B7E1-4DF6-8AB4-B0325C9DDD76}">
      <dsp:nvSpPr>
        <dsp:cNvPr id="0" name=""/>
        <dsp:cNvSpPr/>
      </dsp:nvSpPr>
      <dsp:spPr>
        <a:xfrm>
          <a:off x="3094781" y="685102"/>
          <a:ext cx="5442659" cy="5442659"/>
        </a:xfrm>
        <a:custGeom>
          <a:avLst/>
          <a:gdLst/>
          <a:ahLst/>
          <a:cxnLst/>
          <a:rect l="0" t="0" r="0" b="0"/>
          <a:pathLst>
            <a:path>
              <a:moveTo>
                <a:pt x="3262156" y="5388377"/>
              </a:moveTo>
              <a:arcTo wR="2721329" hR="2721329" stAng="4712216" swAng="1375568"/>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491106-6FCC-4B15-8BDA-595827B060B2}">
      <dsp:nvSpPr>
        <dsp:cNvPr id="0" name=""/>
        <dsp:cNvSpPr/>
      </dsp:nvSpPr>
      <dsp:spPr>
        <a:xfrm>
          <a:off x="3168631" y="4926884"/>
          <a:ext cx="2095844" cy="136229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endParaRPr lang="en-IN" sz="2900" kern="1200" dirty="0"/>
        </a:p>
      </dsp:txBody>
      <dsp:txXfrm>
        <a:off x="3235133" y="4993386"/>
        <a:ext cx="1962840" cy="1229295"/>
      </dsp:txXfrm>
    </dsp:sp>
    <dsp:sp modelId="{2750C7FF-215F-4EE7-9A45-C9AF1F1F08A2}">
      <dsp:nvSpPr>
        <dsp:cNvPr id="0" name=""/>
        <dsp:cNvSpPr/>
      </dsp:nvSpPr>
      <dsp:spPr>
        <a:xfrm>
          <a:off x="2431675" y="-181"/>
          <a:ext cx="5442659" cy="5442659"/>
        </a:xfrm>
        <a:custGeom>
          <a:avLst/>
          <a:gdLst/>
          <a:ahLst/>
          <a:cxnLst/>
          <a:rect l="0" t="0" r="0" b="0"/>
          <a:pathLst>
            <a:path>
              <a:moveTo>
                <a:pt x="1111340" y="4915314"/>
              </a:moveTo>
              <a:arcTo wR="2721329" hR="2721329" stAng="7576318" swAng="2531648"/>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D7A10A-750A-44F9-8C20-60902C26A763}">
      <dsp:nvSpPr>
        <dsp:cNvPr id="0" name=""/>
        <dsp:cNvSpPr/>
      </dsp:nvSpPr>
      <dsp:spPr>
        <a:xfrm>
          <a:off x="1538848" y="1883399"/>
          <a:ext cx="2095844" cy="136229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kern="1200" dirty="0"/>
        </a:p>
        <a:p>
          <a:pPr marL="0" lvl="0" indent="0" algn="ctr" defTabSz="1289050">
            <a:lnSpc>
              <a:spcPct val="90000"/>
            </a:lnSpc>
            <a:spcBef>
              <a:spcPct val="0"/>
            </a:spcBef>
            <a:spcAft>
              <a:spcPct val="35000"/>
            </a:spcAft>
            <a:buNone/>
          </a:pPr>
          <a:endParaRPr lang="en-IN" sz="2900" kern="1200" dirty="0"/>
        </a:p>
      </dsp:txBody>
      <dsp:txXfrm>
        <a:off x="1605350" y="1949901"/>
        <a:ext cx="1962840" cy="1229295"/>
      </dsp:txXfrm>
    </dsp:sp>
    <dsp:sp modelId="{2C9C0249-7D7B-43AA-9142-421626BDCEB9}">
      <dsp:nvSpPr>
        <dsp:cNvPr id="0" name=""/>
        <dsp:cNvSpPr/>
      </dsp:nvSpPr>
      <dsp:spPr>
        <a:xfrm>
          <a:off x="2248210" y="864690"/>
          <a:ext cx="5442659" cy="5442659"/>
        </a:xfrm>
        <a:custGeom>
          <a:avLst/>
          <a:gdLst/>
          <a:ahLst/>
          <a:cxnLst/>
          <a:rect l="0" t="0" r="0" b="0"/>
          <a:pathLst>
            <a:path>
              <a:moveTo>
                <a:pt x="612492" y="1001317"/>
              </a:moveTo>
              <a:arcTo wR="2721329" hR="2721329" stAng="13152085" swAng="2855356"/>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1F364-2A85-4BFE-8AD9-DE156E2E3049}"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EA6D9-BA46-40E9-BCA8-E5EFF3CACF99}" type="slidenum">
              <a:rPr lang="en-US" smtClean="0"/>
              <a:t>‹#›</a:t>
            </a:fld>
            <a:endParaRPr lang="en-US"/>
          </a:p>
        </p:txBody>
      </p:sp>
    </p:spTree>
    <p:extLst>
      <p:ext uri="{BB962C8B-B14F-4D97-AF65-F5344CB8AC3E}">
        <p14:creationId xmlns:p14="http://schemas.microsoft.com/office/powerpoint/2010/main" val="209602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EA6D9-BA46-40E9-BCA8-E5EFF3CACF99}" type="slidenum">
              <a:rPr lang="en-US" smtClean="0"/>
              <a:t>8</a:t>
            </a:fld>
            <a:endParaRPr lang="en-US"/>
          </a:p>
        </p:txBody>
      </p:sp>
    </p:spTree>
    <p:extLst>
      <p:ext uri="{BB962C8B-B14F-4D97-AF65-F5344CB8AC3E}">
        <p14:creationId xmlns:p14="http://schemas.microsoft.com/office/powerpoint/2010/main" val="88182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EA6D9-BA46-40E9-BCA8-E5EFF3CACF99}" type="slidenum">
              <a:rPr lang="en-US" smtClean="0"/>
              <a:t>20</a:t>
            </a:fld>
            <a:endParaRPr lang="en-US"/>
          </a:p>
        </p:txBody>
      </p:sp>
    </p:spTree>
    <p:extLst>
      <p:ext uri="{BB962C8B-B14F-4D97-AF65-F5344CB8AC3E}">
        <p14:creationId xmlns:p14="http://schemas.microsoft.com/office/powerpoint/2010/main" val="179271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7848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B864E-1568-42B6-AA0D-1E4FF97F6EDD}"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66681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215512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29711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3299901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22877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337651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641775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210859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427774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33628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0B864E-1568-42B6-AA0D-1E4FF97F6EDD}"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35957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0B864E-1568-42B6-AA0D-1E4FF97F6EDD}"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127768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090395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356300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B864E-1568-42B6-AA0D-1E4FF97F6EDD}" type="datetimeFigureOut">
              <a:rPr lang="en-US" smtClean="0"/>
              <a:t>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190173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B864E-1568-42B6-AA0D-1E4FF97F6EDD}"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2F06A-D149-4342-86BD-73E26B4A7F13}" type="slidenum">
              <a:rPr lang="en-US" smtClean="0"/>
              <a:t>‹#›</a:t>
            </a:fld>
            <a:endParaRPr lang="en-US"/>
          </a:p>
        </p:txBody>
      </p:sp>
    </p:spTree>
    <p:extLst>
      <p:ext uri="{BB962C8B-B14F-4D97-AF65-F5344CB8AC3E}">
        <p14:creationId xmlns:p14="http://schemas.microsoft.com/office/powerpoint/2010/main" val="969784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B864E-1568-42B6-AA0D-1E4FF97F6EDD}" type="datetimeFigureOut">
              <a:rPr lang="en-US" smtClean="0"/>
              <a:t>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82F06A-D149-4342-86BD-73E26B4A7F13}" type="slidenum">
              <a:rPr lang="en-US" smtClean="0"/>
              <a:t>‹#›</a:t>
            </a:fld>
            <a:endParaRPr lang="en-US"/>
          </a:p>
        </p:txBody>
      </p:sp>
    </p:spTree>
    <p:extLst>
      <p:ext uri="{BB962C8B-B14F-4D97-AF65-F5344CB8AC3E}">
        <p14:creationId xmlns:p14="http://schemas.microsoft.com/office/powerpoint/2010/main" val="2827495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diagramData" Target="../diagrams/data1.xml"/><Relationship Id="rId16" Type="http://schemas.openxmlformats.org/officeDocument/2006/relationships/image" Target="../media/image15.sv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diagramQuickStyle" Target="../diagrams/quickStyle1.xml"/><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tats.espncricinfo.com/ci/engine/player/8192.html?class=1;template=results;type=batting;view=innings" TargetMode="External"/><Relationship Id="rId2" Type="http://schemas.openxmlformats.org/officeDocument/2006/relationships/hyperlink" Target="http://stats.espncricinfo.com/ci/engine/player/52337.html?class=1;template=results;type=batting;view=innings"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tats.espncricinfo.com/ci/engine/player/8192.html?batting_positionmax1=5;batting_positionmin1=5;batting_positionval1=batting_position;class=1;filter=advanced;orderby=start;template=results;type=batting;view=match" TargetMode="External"/><Relationship Id="rId4" Type="http://schemas.openxmlformats.org/officeDocument/2006/relationships/hyperlink" Target="http://stats.espncricinfo.com/ci/engine/player/52337.html?batting_positionmax1=4;batting_positionmin1=4;batting_positionval1=batting_position;class=1;filter=advanced;orderby=start;template=results;type=batting;view=matc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ats.espncricinfo.com/ci/engine/stats/index.html?class=1;filter=advanced;groupby=overall;orderby=runs;result=2;template=results;type=batting" TargetMode="External"/><Relationship Id="rId2" Type="http://schemas.openxmlformats.org/officeDocument/2006/relationships/hyperlink" Target="http://stats.espncricinfo.com/ci/engine/stats/index.html?class=1;filter=advanced;groupby=overall;orderby=runs;result=1;template=results;type=battin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tats.espncricinfo.com/ci/engine/player/35320.html?class=1;season=2003%2F04;template=results;type=batting;view=innings" TargetMode="External"/><Relationship Id="rId2" Type="http://schemas.openxmlformats.org/officeDocument/2006/relationships/hyperlink" Target="http://stats.espncricinfo.com/ci/engine/stats/index.html?class=1;filter=advanced;orderby=runs;orderbyad=reverse;qualmin1=2000;qualval1=runs;template=results;type=batting"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C313C2A8-C244-4568-B8B9-2EE15B08267D}"/>
              </a:ext>
            </a:extLst>
          </p:cNvPr>
          <p:cNvGraphicFramePr/>
          <p:nvPr>
            <p:extLst>
              <p:ext uri="{D42A27DB-BD31-4B8C-83A1-F6EECF244321}">
                <p14:modId xmlns:p14="http://schemas.microsoft.com/office/powerpoint/2010/main" val="3051776931"/>
              </p:ext>
            </p:extLst>
          </p:nvPr>
        </p:nvGraphicFramePr>
        <p:xfrm>
          <a:off x="290146" y="237392"/>
          <a:ext cx="11632223" cy="638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aseball bat and ball">
            <a:extLst>
              <a:ext uri="{FF2B5EF4-FFF2-40B4-BE49-F238E27FC236}">
                <a16:creationId xmlns:a16="http://schemas.microsoft.com/office/drawing/2014/main" id="{4A204A81-E07C-4F78-A473-E4C820529E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7536" y="2308091"/>
            <a:ext cx="1275731" cy="1067290"/>
          </a:xfrm>
          <a:prstGeom prst="rect">
            <a:avLst/>
          </a:prstGeom>
        </p:spPr>
      </p:pic>
      <p:pic>
        <p:nvPicPr>
          <p:cNvPr id="7" name="Graphic 6" descr="Soccer ball">
            <a:extLst>
              <a:ext uri="{FF2B5EF4-FFF2-40B4-BE49-F238E27FC236}">
                <a16:creationId xmlns:a16="http://schemas.microsoft.com/office/drawing/2014/main" id="{C672A69D-55EE-49FE-A33D-D17F14E242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5190" y="5366488"/>
            <a:ext cx="1275731" cy="1067290"/>
          </a:xfrm>
          <a:prstGeom prst="rect">
            <a:avLst/>
          </a:prstGeom>
        </p:spPr>
      </p:pic>
      <p:pic>
        <p:nvPicPr>
          <p:cNvPr id="9" name="Graphic 8" descr="Basketball">
            <a:extLst>
              <a:ext uri="{FF2B5EF4-FFF2-40B4-BE49-F238E27FC236}">
                <a16:creationId xmlns:a16="http://schemas.microsoft.com/office/drawing/2014/main" id="{2841C865-9435-4522-B6A1-057B81366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38031" y="411496"/>
            <a:ext cx="1275731" cy="1067290"/>
          </a:xfrm>
          <a:prstGeom prst="rect">
            <a:avLst/>
          </a:prstGeom>
        </p:spPr>
      </p:pic>
      <p:pic>
        <p:nvPicPr>
          <p:cNvPr id="11" name="Graphic 10" descr="Golf clubs">
            <a:extLst>
              <a:ext uri="{FF2B5EF4-FFF2-40B4-BE49-F238E27FC236}">
                <a16:creationId xmlns:a16="http://schemas.microsoft.com/office/drawing/2014/main" id="{9F95E3D3-194D-4160-B2E9-089960DD90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91515" y="2243462"/>
            <a:ext cx="1275731" cy="1067290"/>
          </a:xfrm>
          <a:prstGeom prst="rect">
            <a:avLst/>
          </a:prstGeom>
        </p:spPr>
      </p:pic>
      <p:pic>
        <p:nvPicPr>
          <p:cNvPr id="13" name="Graphic 12" descr="Cricket bat and ball">
            <a:extLst>
              <a:ext uri="{FF2B5EF4-FFF2-40B4-BE49-F238E27FC236}">
                <a16:creationId xmlns:a16="http://schemas.microsoft.com/office/drawing/2014/main" id="{F4EF1D4B-DE57-47C8-B1EF-9BBED0CB58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01081" y="5260980"/>
            <a:ext cx="1275731" cy="1067290"/>
          </a:xfrm>
          <a:prstGeom prst="rect">
            <a:avLst/>
          </a:prstGeom>
        </p:spPr>
      </p:pic>
      <p:sp>
        <p:nvSpPr>
          <p:cNvPr id="27" name="Title 1">
            <a:extLst>
              <a:ext uri="{FF2B5EF4-FFF2-40B4-BE49-F238E27FC236}">
                <a16:creationId xmlns:a16="http://schemas.microsoft.com/office/drawing/2014/main" id="{F938F34D-44BD-4D60-95D9-8A64E7CE6EC4}"/>
              </a:ext>
            </a:extLst>
          </p:cNvPr>
          <p:cNvSpPr>
            <a:spLocks noGrp="1"/>
          </p:cNvSpPr>
          <p:nvPr>
            <p:ph type="ctrTitle"/>
          </p:nvPr>
        </p:nvSpPr>
        <p:spPr>
          <a:xfrm>
            <a:off x="3998362" y="1665317"/>
            <a:ext cx="4195275" cy="3241251"/>
          </a:xfrm>
        </p:spPr>
        <p:txBody>
          <a:bodyPr/>
          <a:lstStyle/>
          <a:p>
            <a:pPr algn="ctr"/>
            <a:r>
              <a:rPr lang="en-US" sz="6000" dirty="0"/>
              <a:t> Calculus</a:t>
            </a:r>
            <a:br>
              <a:rPr lang="en-US" sz="6000" dirty="0"/>
            </a:br>
            <a:r>
              <a:rPr lang="en-US" sz="6000" dirty="0"/>
              <a:t> In</a:t>
            </a:r>
            <a:br>
              <a:rPr lang="en-US" sz="6000" dirty="0"/>
            </a:br>
            <a:r>
              <a:rPr lang="en-US" sz="6000" dirty="0"/>
              <a:t> Sports</a:t>
            </a:r>
          </a:p>
        </p:txBody>
      </p:sp>
      <p:sp>
        <p:nvSpPr>
          <p:cNvPr id="28" name="TextBox 27">
            <a:extLst>
              <a:ext uri="{FF2B5EF4-FFF2-40B4-BE49-F238E27FC236}">
                <a16:creationId xmlns:a16="http://schemas.microsoft.com/office/drawing/2014/main" id="{A6EC4596-E468-44DF-8942-63C10B6AA2B3}"/>
              </a:ext>
            </a:extLst>
          </p:cNvPr>
          <p:cNvSpPr txBox="1"/>
          <p:nvPr/>
        </p:nvSpPr>
        <p:spPr>
          <a:xfrm>
            <a:off x="9009184" y="6179862"/>
            <a:ext cx="3182816" cy="507831"/>
          </a:xfrm>
          <a:prstGeom prst="rect">
            <a:avLst/>
          </a:prstGeom>
          <a:noFill/>
        </p:spPr>
        <p:txBody>
          <a:bodyPr wrap="square" rtlCol="0">
            <a:spAutoFit/>
          </a:bodyPr>
          <a:lstStyle/>
          <a:p>
            <a:r>
              <a:rPr lang="en-US" sz="2700" dirty="0"/>
              <a:t>-By Roll No (13-18)</a:t>
            </a:r>
            <a:endParaRPr lang="en-IN" sz="2700" dirty="0"/>
          </a:p>
        </p:txBody>
      </p:sp>
    </p:spTree>
    <p:extLst>
      <p:ext uri="{BB962C8B-B14F-4D97-AF65-F5344CB8AC3E}">
        <p14:creationId xmlns:p14="http://schemas.microsoft.com/office/powerpoint/2010/main" val="41298867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1D4E-B522-47EE-9F47-9CC2FC5F7892}"/>
              </a:ext>
            </a:extLst>
          </p:cNvPr>
          <p:cNvSpPr>
            <a:spLocks noGrp="1"/>
          </p:cNvSpPr>
          <p:nvPr>
            <p:ph type="title"/>
          </p:nvPr>
        </p:nvSpPr>
        <p:spPr/>
        <p:txBody>
          <a:bodyPr/>
          <a:lstStyle/>
          <a:p>
            <a:r>
              <a:rPr lang="en-US">
                <a:ea typeface="+mj-lt"/>
                <a:cs typeface="+mj-lt"/>
              </a:rPr>
              <a:t>THE CALCULUS OF BATTING AVERAGE </a:t>
            </a:r>
          </a:p>
        </p:txBody>
      </p:sp>
      <p:sp>
        <p:nvSpPr>
          <p:cNvPr id="3" name="Text Placeholder 2">
            <a:extLst>
              <a:ext uri="{FF2B5EF4-FFF2-40B4-BE49-F238E27FC236}">
                <a16:creationId xmlns:a16="http://schemas.microsoft.com/office/drawing/2014/main" id="{D1A5E8EF-F50F-416E-ACBD-7B273F32F5D7}"/>
              </a:ext>
            </a:extLst>
          </p:cNvPr>
          <p:cNvSpPr>
            <a:spLocks noGrp="1"/>
          </p:cNvSpPr>
          <p:nvPr>
            <p:ph type="body" sz="half" idx="2"/>
          </p:nvPr>
        </p:nvSpPr>
        <p:spPr/>
        <p:txBody>
          <a:bodyPr/>
          <a:lstStyle/>
          <a:p>
            <a:r>
              <a:rPr lang="en-US">
                <a:ea typeface="+mj-lt"/>
                <a:cs typeface="+mj-lt"/>
              </a:rPr>
              <a:t>The batting average is a misleading indicator. How about a scale that is more representative of batting performance?????</a:t>
            </a:r>
          </a:p>
        </p:txBody>
      </p:sp>
    </p:spTree>
    <p:extLst>
      <p:ext uri="{BB962C8B-B14F-4D97-AF65-F5344CB8AC3E}">
        <p14:creationId xmlns:p14="http://schemas.microsoft.com/office/powerpoint/2010/main" val="8986842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B62D8A-9EAD-4118-8B3C-106A7F0B5C51}"/>
              </a:ext>
            </a:extLst>
          </p:cNvPr>
          <p:cNvSpPr>
            <a:spLocks noGrp="1"/>
          </p:cNvSpPr>
          <p:nvPr>
            <p:ph sz="half" idx="1"/>
          </p:nvPr>
        </p:nvSpPr>
        <p:spPr>
          <a:xfrm>
            <a:off x="319541" y="1301262"/>
            <a:ext cx="6107636" cy="4955076"/>
          </a:xfrm>
        </p:spPr>
        <p:txBody>
          <a:bodyPr vert="horz" lIns="91440" tIns="45720" rIns="91440" bIns="45720" rtlCol="0" anchor="t">
            <a:normAutofit/>
          </a:bodyPr>
          <a:lstStyle/>
          <a:p>
            <a:pPr marL="0" indent="0" algn="just">
              <a:buNone/>
            </a:pPr>
            <a:r>
              <a:rPr lang="en-US" sz="2000" dirty="0">
                <a:ea typeface="+mj-lt"/>
                <a:cs typeface="+mj-lt"/>
              </a:rPr>
              <a:t>The batting average in cricket is the number of runs made by a player per dismissal. Not-outs inflate averages. To get a sense of the extent of this problem, compare the records of </a:t>
            </a:r>
            <a:r>
              <a:rPr lang="en-US" sz="2000" u="sng" dirty="0">
                <a:ea typeface="+mj-lt"/>
                <a:cs typeface="+mj-lt"/>
                <a:hlinkClick r:id="rId2"/>
              </a:rPr>
              <a:t>Brian Lara</a:t>
            </a:r>
            <a:r>
              <a:rPr lang="en-US" sz="2000" dirty="0">
                <a:ea typeface="+mj-lt"/>
                <a:cs typeface="+mj-lt"/>
              </a:rPr>
              <a:t> and </a:t>
            </a:r>
            <a:r>
              <a:rPr lang="en-US" sz="2000" u="sng" dirty="0">
                <a:ea typeface="+mj-lt"/>
                <a:cs typeface="+mj-lt"/>
                <a:hlinkClick r:id="rId3"/>
              </a:rPr>
              <a:t>Steve Waugh</a:t>
            </a:r>
            <a:r>
              <a:rPr lang="en-US" sz="2000" dirty="0">
                <a:ea typeface="+mj-lt"/>
                <a:cs typeface="+mj-lt"/>
              </a:rPr>
              <a:t>. The former had six not-outs in 232 Test innings. The latter had 46 in 260. Lara batted most frequently at No. 4, and had </a:t>
            </a:r>
            <a:r>
              <a:rPr lang="en-US" sz="2000" u="sng" dirty="0">
                <a:ea typeface="+mj-lt"/>
                <a:cs typeface="+mj-lt"/>
                <a:hlinkClick r:id="rId4"/>
              </a:rPr>
              <a:t>one not-out</a:t>
            </a:r>
            <a:r>
              <a:rPr lang="en-US" sz="2000" dirty="0">
                <a:ea typeface="+mj-lt"/>
                <a:cs typeface="+mj-lt"/>
              </a:rPr>
              <a:t> in 148 innings at that position. Waugh batted most frequently at No. 5, and had </a:t>
            </a:r>
            <a:r>
              <a:rPr lang="en-US" sz="2000" u="sng" dirty="0">
                <a:ea typeface="+mj-lt"/>
                <a:cs typeface="+mj-lt"/>
                <a:hlinkClick r:id="rId5"/>
              </a:rPr>
              <a:t>22 not-outs</a:t>
            </a:r>
            <a:r>
              <a:rPr lang="en-US" sz="2000" dirty="0">
                <a:ea typeface="+mj-lt"/>
                <a:cs typeface="+mj-lt"/>
              </a:rPr>
              <a:t> in 142 innings there. This makes it basically meaningless to compare the batting averages of Waugh and Lara. Yet this is commonly done with Test batsmen.</a:t>
            </a:r>
            <a:br>
              <a:rPr lang="en-US" sz="2000" dirty="0">
                <a:ea typeface="+mj-lt"/>
                <a:cs typeface="+mj-lt"/>
              </a:rPr>
            </a:br>
            <a:endParaRPr lang="en-US" sz="2000" dirty="0">
              <a:ea typeface="+mj-lt"/>
              <a:cs typeface="+mj-lt"/>
            </a:endParaRPr>
          </a:p>
          <a:p>
            <a:pPr>
              <a:buClr>
                <a:srgbClr val="8AD0D6"/>
              </a:buClr>
            </a:pPr>
            <a:endParaRPr lang="en-US" dirty="0"/>
          </a:p>
        </p:txBody>
      </p:sp>
      <p:pic>
        <p:nvPicPr>
          <p:cNvPr id="5" name="Picture 5" descr="Table&#10;&#10;Description automatically generated">
            <a:extLst>
              <a:ext uri="{FF2B5EF4-FFF2-40B4-BE49-F238E27FC236}">
                <a16:creationId xmlns:a16="http://schemas.microsoft.com/office/drawing/2014/main" id="{7A8B9B40-E3D7-4486-BD0F-A75DA8E08594}"/>
              </a:ext>
            </a:extLst>
          </p:cNvPr>
          <p:cNvPicPr>
            <a:picLocks noChangeAspect="1"/>
          </p:cNvPicPr>
          <p:nvPr/>
        </p:nvPicPr>
        <p:blipFill>
          <a:blip r:embed="rId6"/>
          <a:stretch>
            <a:fillRect/>
          </a:stretch>
        </p:blipFill>
        <p:spPr>
          <a:xfrm>
            <a:off x="6908576" y="1654205"/>
            <a:ext cx="4963883" cy="3411424"/>
          </a:xfrm>
          <a:prstGeom prst="rect">
            <a:avLst/>
          </a:prstGeom>
        </p:spPr>
      </p:pic>
    </p:spTree>
    <p:extLst>
      <p:ext uri="{BB962C8B-B14F-4D97-AF65-F5344CB8AC3E}">
        <p14:creationId xmlns:p14="http://schemas.microsoft.com/office/powerpoint/2010/main" val="8630612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26E3F-1AD2-495C-BC20-79E515421CB2}"/>
              </a:ext>
            </a:extLst>
          </p:cNvPr>
          <p:cNvSpPr>
            <a:spLocks noGrp="1"/>
          </p:cNvSpPr>
          <p:nvPr>
            <p:ph sz="half" idx="1"/>
          </p:nvPr>
        </p:nvSpPr>
        <p:spPr>
          <a:xfrm>
            <a:off x="345083" y="1608991"/>
            <a:ext cx="11410231" cy="2391509"/>
          </a:xfrm>
        </p:spPr>
        <p:txBody>
          <a:bodyPr vert="horz" lIns="91440" tIns="45720" rIns="91440" bIns="45720" rtlCol="0" anchor="t">
            <a:normAutofit/>
          </a:bodyPr>
          <a:lstStyle/>
          <a:p>
            <a:pPr marL="0" indent="0" algn="just">
              <a:buNone/>
            </a:pPr>
            <a:r>
              <a:rPr lang="en-US" dirty="0">
                <a:ea typeface="+mj-lt"/>
                <a:cs typeface="+mj-lt"/>
              </a:rPr>
              <a:t>Team success also affects the likelihood of not-outs. In wins, batsmen remain not out about </a:t>
            </a:r>
            <a:r>
              <a:rPr lang="en-US" u="sng" dirty="0">
                <a:ea typeface="+mj-lt"/>
                <a:cs typeface="+mj-lt"/>
                <a:hlinkClick r:id="rId2"/>
              </a:rPr>
              <a:t>15% of the time</a:t>
            </a:r>
            <a:r>
              <a:rPr lang="en-US" dirty="0">
                <a:ea typeface="+mj-lt"/>
                <a:cs typeface="+mj-lt"/>
              </a:rPr>
              <a:t>. In defeats, this drops to </a:t>
            </a:r>
            <a:r>
              <a:rPr lang="en-US" u="sng" dirty="0">
                <a:ea typeface="+mj-lt"/>
                <a:cs typeface="+mj-lt"/>
                <a:hlinkClick r:id="rId3"/>
              </a:rPr>
              <a:t>about 9%</a:t>
            </a:r>
            <a:r>
              <a:rPr lang="en-US" dirty="0">
                <a:ea typeface="+mj-lt"/>
                <a:cs typeface="+mj-lt"/>
              </a:rPr>
              <a:t>. To some extent, this explains why Lara remained not out at a rate well below the average for a No. 4, while Waugh remained not out at a rate well above the average for No. 5. At the very least, this basic fact about the different rates for not-outs depending on batting position illustrates the limits of comparing an opener's batting average to that of a middle-order batsman. A look at batting in Test cricket by batting position shows that the problem is systematic.</a:t>
            </a:r>
          </a:p>
        </p:txBody>
      </p:sp>
      <p:sp>
        <p:nvSpPr>
          <p:cNvPr id="4" name="Content Placeholder 3">
            <a:extLst>
              <a:ext uri="{FF2B5EF4-FFF2-40B4-BE49-F238E27FC236}">
                <a16:creationId xmlns:a16="http://schemas.microsoft.com/office/drawing/2014/main" id="{73FEDAC7-2453-4909-89E1-C91C6456F5E2}"/>
              </a:ext>
            </a:extLst>
          </p:cNvPr>
          <p:cNvSpPr>
            <a:spLocks noGrp="1"/>
          </p:cNvSpPr>
          <p:nvPr>
            <p:ph sz="half" idx="2"/>
          </p:nvPr>
        </p:nvSpPr>
        <p:spPr>
          <a:xfrm>
            <a:off x="345083" y="3859817"/>
            <a:ext cx="11324126" cy="2672861"/>
          </a:xfrm>
        </p:spPr>
        <p:txBody>
          <a:bodyPr vert="horz" lIns="91440" tIns="45720" rIns="91440" bIns="45720" rtlCol="0" anchor="t">
            <a:normAutofit/>
          </a:bodyPr>
          <a:lstStyle/>
          <a:p>
            <a:pPr marL="0" indent="0" algn="just">
              <a:buNone/>
            </a:pPr>
            <a:r>
              <a:rPr lang="en-US" dirty="0">
                <a:ea typeface="+mj-lt"/>
                <a:cs typeface="+mj-lt"/>
              </a:rPr>
              <a:t>The average also does not indicate how many runs a player is likely to score in a given innings. The median innings in Test cricket produces 13 runs. The median Test innings for Lara is 34, while for Waugh it is 26. As a descriptor of a batsman's record, the average is a limited measure.</a:t>
            </a:r>
          </a:p>
        </p:txBody>
      </p:sp>
      <p:sp>
        <p:nvSpPr>
          <p:cNvPr id="5" name="TextBox 4">
            <a:extLst>
              <a:ext uri="{FF2B5EF4-FFF2-40B4-BE49-F238E27FC236}">
                <a16:creationId xmlns:a16="http://schemas.microsoft.com/office/drawing/2014/main" id="{467F5E3C-8463-4F8D-988F-A2B32665ED59}"/>
              </a:ext>
            </a:extLst>
          </p:cNvPr>
          <p:cNvSpPr txBox="1"/>
          <p:nvPr/>
        </p:nvSpPr>
        <p:spPr>
          <a:xfrm>
            <a:off x="345084" y="259086"/>
            <a:ext cx="110673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 I propose a different measure for a batsman's quality and consistency. This measure is in the form of a scale.</a:t>
            </a:r>
            <a:endParaRPr lang="en-US" sz="2400" b="1" dirty="0"/>
          </a:p>
        </p:txBody>
      </p:sp>
    </p:spTree>
    <p:extLst>
      <p:ext uri="{BB962C8B-B14F-4D97-AF65-F5344CB8AC3E}">
        <p14:creationId xmlns:p14="http://schemas.microsoft.com/office/powerpoint/2010/main" val="6560086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80B33-B706-4D19-BABB-CE283054649B}"/>
              </a:ext>
            </a:extLst>
          </p:cNvPr>
          <p:cNvSpPr>
            <a:spLocks noGrp="1"/>
          </p:cNvSpPr>
          <p:nvPr>
            <p:ph sz="half" idx="1"/>
          </p:nvPr>
        </p:nvSpPr>
        <p:spPr>
          <a:xfrm>
            <a:off x="5618285" y="580292"/>
            <a:ext cx="6268915" cy="4164580"/>
          </a:xfrm>
        </p:spPr>
        <p:txBody>
          <a:bodyPr vert="horz" lIns="91440" tIns="45720" rIns="91440" bIns="45720" rtlCol="0" anchor="t">
            <a:normAutofit/>
          </a:bodyPr>
          <a:lstStyle/>
          <a:p>
            <a:pPr marL="0" indent="0" algn="just">
              <a:buNone/>
            </a:pPr>
            <a:r>
              <a:rPr lang="en-US" sz="2000" dirty="0">
                <a:ea typeface="+mj-lt"/>
                <a:cs typeface="+mj-lt"/>
              </a:rPr>
              <a:t>Consider the first 100 runs made by a batsman. The chart above shows the probability of a batsman (with at least 2000 career runs) reaching any score from 1 to 100. Two hundred and seventy-five batsmen have scored </a:t>
            </a:r>
            <a:r>
              <a:rPr lang="en-US" sz="2000" u="sng" dirty="0">
                <a:ea typeface="+mj-lt"/>
                <a:cs typeface="+mj-lt"/>
                <a:hlinkClick r:id="rId2"/>
              </a:rPr>
              <a:t>at least 2000 Test runs</a:t>
            </a:r>
            <a:r>
              <a:rPr lang="en-US" sz="2000" dirty="0">
                <a:ea typeface="+mj-lt"/>
                <a:cs typeface="+mj-lt"/>
              </a:rPr>
              <a:t>, from </a:t>
            </a:r>
            <a:r>
              <a:rPr lang="en-US" sz="2000" dirty="0" err="1">
                <a:ea typeface="+mj-lt"/>
                <a:cs typeface="+mj-lt"/>
              </a:rPr>
              <a:t>Dilip</a:t>
            </a:r>
            <a:r>
              <a:rPr lang="en-US" sz="2000" dirty="0">
                <a:ea typeface="+mj-lt"/>
                <a:cs typeface="+mj-lt"/>
              </a:rPr>
              <a:t> </a:t>
            </a:r>
            <a:r>
              <a:rPr lang="en-US" sz="2000" dirty="0" err="1">
                <a:ea typeface="+mj-lt"/>
                <a:cs typeface="+mj-lt"/>
              </a:rPr>
              <a:t>Sardesai</a:t>
            </a:r>
            <a:r>
              <a:rPr lang="en-US" sz="2000" dirty="0">
                <a:ea typeface="+mj-lt"/>
                <a:cs typeface="+mj-lt"/>
              </a:rPr>
              <a:t> with 2001 to </a:t>
            </a:r>
            <a:r>
              <a:rPr lang="en-US" sz="2000" dirty="0" err="1">
                <a:ea typeface="+mj-lt"/>
                <a:cs typeface="+mj-lt"/>
              </a:rPr>
              <a:t>Sachin</a:t>
            </a:r>
            <a:r>
              <a:rPr lang="en-US" sz="2000" dirty="0">
                <a:ea typeface="+mj-lt"/>
                <a:cs typeface="+mj-lt"/>
              </a:rPr>
              <a:t> Tendulkar with 15,921. These batsmen have played a combined 32,409 innings. They score a century nine times in 100 innings. They reach double figures 71 times out of 100. A batsman's batting </a:t>
            </a:r>
            <a:r>
              <a:rPr lang="en-US" sz="2000" i="1" dirty="0">
                <a:ea typeface="+mj-lt"/>
                <a:cs typeface="+mj-lt"/>
              </a:rPr>
              <a:t>score</a:t>
            </a:r>
            <a:r>
              <a:rPr lang="en-US" sz="2000" dirty="0">
                <a:ea typeface="+mj-lt"/>
                <a:cs typeface="+mj-lt"/>
              </a:rPr>
              <a:t> can be given simply by calculating the area under this curve.</a:t>
            </a:r>
          </a:p>
          <a:p>
            <a:pPr>
              <a:buClr>
                <a:srgbClr val="8AD0D6"/>
              </a:buClr>
            </a:pPr>
            <a:endParaRPr lang="en-US" dirty="0">
              <a:ea typeface="+mj-lt"/>
              <a:cs typeface="+mj-lt"/>
            </a:endParaRPr>
          </a:p>
          <a:p>
            <a:pPr>
              <a:buClr>
                <a:srgbClr val="8AD0D6"/>
              </a:buClr>
            </a:pPr>
            <a:endParaRPr lang="en-US" dirty="0"/>
          </a:p>
        </p:txBody>
      </p:sp>
      <p:sp>
        <p:nvSpPr>
          <p:cNvPr id="4" name="Content Placeholder 3">
            <a:extLst>
              <a:ext uri="{FF2B5EF4-FFF2-40B4-BE49-F238E27FC236}">
                <a16:creationId xmlns:a16="http://schemas.microsoft.com/office/drawing/2014/main" id="{D34965F8-54EF-4C03-BD62-9034BEA32977}"/>
              </a:ext>
            </a:extLst>
          </p:cNvPr>
          <p:cNvSpPr>
            <a:spLocks noGrp="1"/>
          </p:cNvSpPr>
          <p:nvPr>
            <p:ph sz="half" idx="2"/>
          </p:nvPr>
        </p:nvSpPr>
        <p:spPr>
          <a:xfrm>
            <a:off x="489437" y="4563208"/>
            <a:ext cx="11257086" cy="1932387"/>
          </a:xfrm>
        </p:spPr>
        <p:txBody>
          <a:bodyPr vert="horz" lIns="91440" tIns="45720" rIns="91440" bIns="45720" rtlCol="0" anchor="t">
            <a:normAutofit/>
          </a:bodyPr>
          <a:lstStyle/>
          <a:p>
            <a:pPr marL="0" indent="0" algn="just">
              <a:buNone/>
            </a:pPr>
            <a:r>
              <a:rPr lang="en-US" dirty="0">
                <a:ea typeface="+mj-lt"/>
                <a:cs typeface="+mj-lt"/>
              </a:rPr>
              <a:t>Here is a simple example to illustrate the difference between the </a:t>
            </a:r>
            <a:r>
              <a:rPr lang="en-US" i="1" dirty="0">
                <a:ea typeface="+mj-lt"/>
                <a:cs typeface="+mj-lt"/>
              </a:rPr>
              <a:t>score</a:t>
            </a:r>
            <a:r>
              <a:rPr lang="en-US" dirty="0">
                <a:ea typeface="+mj-lt"/>
                <a:cs typeface="+mj-lt"/>
              </a:rPr>
              <a:t> and the batting average. In the 2003-04 season, Tendulkar made </a:t>
            </a:r>
            <a:r>
              <a:rPr lang="en-US" u="sng" dirty="0">
                <a:ea typeface="+mj-lt"/>
                <a:cs typeface="+mj-lt"/>
                <a:hlinkClick r:id="rId3"/>
              </a:rPr>
              <a:t>659 runs at 54.91</a:t>
            </a:r>
            <a:r>
              <a:rPr lang="en-US" dirty="0">
                <a:ea typeface="+mj-lt"/>
                <a:cs typeface="+mj-lt"/>
              </a:rPr>
              <a:t> in nine Tests and 15 innings. The distribution of scores over 15 innings was peculiar, though: 495 of the 659 runs came in three innings, each not out. Tendulkar's median score over those 15 innings was 8. In these 15 innings, Tendulkar reached 100 twice, 60 thrice, 37 six times, 8 eight times and 1 13 times. His </a:t>
            </a:r>
            <a:r>
              <a:rPr lang="en-US" i="1" dirty="0">
                <a:ea typeface="+mj-lt"/>
                <a:cs typeface="+mj-lt"/>
              </a:rPr>
              <a:t>score</a:t>
            </a:r>
            <a:r>
              <a:rPr lang="en-US" dirty="0">
                <a:ea typeface="+mj-lt"/>
                <a:cs typeface="+mj-lt"/>
              </a:rPr>
              <a:t> over those 15 innings is 28.</a:t>
            </a:r>
          </a:p>
        </p:txBody>
      </p:sp>
      <p:pic>
        <p:nvPicPr>
          <p:cNvPr id="5" name="Picture 5" descr="Chart, line chart&#10;&#10;Description automatically generated">
            <a:extLst>
              <a:ext uri="{FF2B5EF4-FFF2-40B4-BE49-F238E27FC236}">
                <a16:creationId xmlns:a16="http://schemas.microsoft.com/office/drawing/2014/main" id="{71F5E409-6F25-4A4B-9FA3-04C666BC4CA1}"/>
              </a:ext>
            </a:extLst>
          </p:cNvPr>
          <p:cNvPicPr>
            <a:picLocks noChangeAspect="1"/>
          </p:cNvPicPr>
          <p:nvPr/>
        </p:nvPicPr>
        <p:blipFill>
          <a:blip r:embed="rId4"/>
          <a:stretch>
            <a:fillRect/>
          </a:stretch>
        </p:blipFill>
        <p:spPr>
          <a:xfrm>
            <a:off x="489437" y="677008"/>
            <a:ext cx="4992913" cy="3719146"/>
          </a:xfrm>
          <a:prstGeom prst="rect">
            <a:avLst/>
          </a:prstGeom>
        </p:spPr>
      </p:pic>
    </p:spTree>
    <p:extLst>
      <p:ext uri="{BB962C8B-B14F-4D97-AF65-F5344CB8AC3E}">
        <p14:creationId xmlns:p14="http://schemas.microsoft.com/office/powerpoint/2010/main" val="33987087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87B8EB-B020-4FC9-BC03-49967C9FD01A}"/>
              </a:ext>
            </a:extLst>
          </p:cNvPr>
          <p:cNvSpPr>
            <a:spLocks noGrp="1"/>
          </p:cNvSpPr>
          <p:nvPr>
            <p:ph sz="half" idx="1"/>
          </p:nvPr>
        </p:nvSpPr>
        <p:spPr>
          <a:xfrm>
            <a:off x="404445" y="712177"/>
            <a:ext cx="11403623" cy="5706208"/>
          </a:xfrm>
        </p:spPr>
        <p:txBody>
          <a:bodyPr vert="horz" lIns="91440" tIns="45720" rIns="91440" bIns="45720" rtlCol="0" anchor="t">
            <a:normAutofit/>
          </a:bodyPr>
          <a:lstStyle/>
          <a:p>
            <a:pPr algn="just"/>
            <a:r>
              <a:rPr lang="en-US" sz="2400" dirty="0">
                <a:ea typeface="+mj-lt"/>
                <a:cs typeface="+mj-lt"/>
              </a:rPr>
              <a:t>The </a:t>
            </a:r>
            <a:r>
              <a:rPr lang="en-US" sz="2400" i="1" dirty="0">
                <a:ea typeface="+mj-lt"/>
                <a:cs typeface="+mj-lt"/>
              </a:rPr>
              <a:t>score</a:t>
            </a:r>
            <a:r>
              <a:rPr lang="en-US" sz="2400" dirty="0">
                <a:ea typeface="+mj-lt"/>
                <a:cs typeface="+mj-lt"/>
              </a:rPr>
              <a:t> provides a more representative picture of Tendulkar's performance that season compared to his batting average. To get a sense of how low a </a:t>
            </a:r>
            <a:r>
              <a:rPr lang="en-US" sz="2400" i="1" dirty="0">
                <a:ea typeface="+mj-lt"/>
                <a:cs typeface="+mj-lt"/>
              </a:rPr>
              <a:t>score</a:t>
            </a:r>
            <a:r>
              <a:rPr lang="en-US" sz="2400" dirty="0">
                <a:ea typeface="+mj-lt"/>
                <a:cs typeface="+mj-lt"/>
              </a:rPr>
              <a:t> of 28 is, the batting average for the 275 batsmen who made at least 2000 Test runs is 41; their collective </a:t>
            </a:r>
            <a:r>
              <a:rPr lang="en-US" sz="2400" i="1" dirty="0">
                <a:ea typeface="+mj-lt"/>
                <a:cs typeface="+mj-lt"/>
              </a:rPr>
              <a:t>score</a:t>
            </a:r>
            <a:r>
              <a:rPr lang="en-US" sz="2400" dirty="0">
                <a:ea typeface="+mj-lt"/>
                <a:cs typeface="+mj-lt"/>
              </a:rPr>
              <a:t> is 34.</a:t>
            </a:r>
          </a:p>
          <a:p>
            <a:pPr algn="just"/>
            <a:r>
              <a:rPr lang="en-US" sz="2400" dirty="0">
                <a:ea typeface="+mj-lt"/>
                <a:cs typeface="+mj-lt"/>
              </a:rPr>
              <a:t>It is a matter of some surprise that this method of measurement has not been used yet in cricket. Even the basic idea of measuring runs per innings, instead of runs per dismissal, has gained little currency. The method described in this post could be extended by using a different upper limit, say 150 or 200, or even 400 (the current highest Test score). With an upper limit of 400 it would simply provide the runs per innings (total runs divided by total innings).</a:t>
            </a:r>
          </a:p>
          <a:p>
            <a:endParaRPr lang="en-US" dirty="0">
              <a:ea typeface="+mj-lt"/>
              <a:cs typeface="+mj-lt"/>
            </a:endParaRPr>
          </a:p>
        </p:txBody>
      </p:sp>
    </p:spTree>
    <p:extLst>
      <p:ext uri="{BB962C8B-B14F-4D97-AF65-F5344CB8AC3E}">
        <p14:creationId xmlns:p14="http://schemas.microsoft.com/office/powerpoint/2010/main" val="5746674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E847-0AB7-4C66-8DD7-47885E81A665}"/>
              </a:ext>
            </a:extLst>
          </p:cNvPr>
          <p:cNvSpPr>
            <a:spLocks noGrp="1"/>
          </p:cNvSpPr>
          <p:nvPr>
            <p:ph type="title"/>
          </p:nvPr>
        </p:nvSpPr>
        <p:spPr>
          <a:xfrm>
            <a:off x="646111" y="452718"/>
            <a:ext cx="10757512" cy="1400530"/>
          </a:xfrm>
        </p:spPr>
        <p:txBody>
          <a:bodyPr/>
          <a:lstStyle/>
          <a:p>
            <a:r>
              <a:rPr lang="en-US" b="1" dirty="0">
                <a:ea typeface="+mj-lt"/>
                <a:cs typeface="+mj-lt"/>
              </a:rPr>
              <a:t>A CALCULATION OF CRICKET BALL TRAJECTORIES </a:t>
            </a:r>
            <a:endParaRPr lang="en-US" dirty="0"/>
          </a:p>
          <a:p>
            <a:endParaRPr lang="en-US" dirty="0"/>
          </a:p>
        </p:txBody>
      </p:sp>
      <p:sp>
        <p:nvSpPr>
          <p:cNvPr id="3" name="Content Placeholder 2">
            <a:extLst>
              <a:ext uri="{FF2B5EF4-FFF2-40B4-BE49-F238E27FC236}">
                <a16:creationId xmlns:a16="http://schemas.microsoft.com/office/drawing/2014/main" id="{CB09E775-8AA7-4FD1-8A41-537CD318F3C6}"/>
              </a:ext>
            </a:extLst>
          </p:cNvPr>
          <p:cNvSpPr>
            <a:spLocks noGrp="1"/>
          </p:cNvSpPr>
          <p:nvPr>
            <p:ph sz="half" idx="1"/>
          </p:nvPr>
        </p:nvSpPr>
        <p:spPr>
          <a:xfrm>
            <a:off x="646111" y="2060575"/>
            <a:ext cx="10673767" cy="4195763"/>
          </a:xfrm>
        </p:spPr>
        <p:txBody>
          <a:bodyPr vert="horz" lIns="91440" tIns="45720" rIns="91440" bIns="45720" rtlCol="0" anchor="t">
            <a:normAutofit/>
          </a:bodyPr>
          <a:lstStyle/>
          <a:p>
            <a:pPr marL="0" indent="0" algn="just">
              <a:buNone/>
            </a:pPr>
            <a:r>
              <a:rPr lang="en-US" dirty="0">
                <a:ea typeface="+mj-lt"/>
                <a:cs typeface="+mj-lt"/>
              </a:rPr>
              <a:t>One of the most important facets of fast bowling in cricket is the ability of bowlers to make the ball ‘swing’ or deviate laterally from its course between leaving the bowler’s hand and arriving at the position of the batsman. Experience suggests that this is associated with the way in which the ball is bowled and in particular with the position of the ‘seam’ relative to the bowling direction. This seam holds the outer surfaces of the two sides of the ball together and the stitches of the seam protrude above the surface of the ball. Swing bowlers will bowl the ball with the seam in a vertical plane inclined at an angle to the bowling direction. The roughness of the ball is also known to be of importance, and bowlers will polish one side of the ball (the side that is ‘leading’ the seam through the air) to help achieve swing. Over the last few decades a number of investigators have carried out experiments on cricket balls to understand this phenomenon, mainly through force measurements on stationary balls, with and without spin, in wind tunnels of different types.</a:t>
            </a:r>
            <a:endParaRPr lang="en-US" dirty="0"/>
          </a:p>
          <a:p>
            <a:pPr>
              <a:buClr>
                <a:srgbClr val="8AD0D6"/>
              </a:buClr>
            </a:pPr>
            <a:endParaRPr lang="en-US" dirty="0"/>
          </a:p>
        </p:txBody>
      </p:sp>
    </p:spTree>
    <p:extLst>
      <p:ext uri="{BB962C8B-B14F-4D97-AF65-F5344CB8AC3E}">
        <p14:creationId xmlns:p14="http://schemas.microsoft.com/office/powerpoint/2010/main" val="3268554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55691-9A3F-4521-9356-7CA0366BB6F3}"/>
              </a:ext>
            </a:extLst>
          </p:cNvPr>
          <p:cNvSpPr>
            <a:spLocks noGrp="1"/>
          </p:cNvSpPr>
          <p:nvPr>
            <p:ph sz="half" idx="1"/>
          </p:nvPr>
        </p:nvSpPr>
        <p:spPr>
          <a:xfrm>
            <a:off x="589085" y="1081454"/>
            <a:ext cx="11069515" cy="5029200"/>
          </a:xfrm>
        </p:spPr>
        <p:txBody>
          <a:bodyPr vert="horz" lIns="91440" tIns="45720" rIns="91440" bIns="45720" rtlCol="0" anchor="t">
            <a:normAutofit/>
          </a:bodyPr>
          <a:lstStyle/>
          <a:p>
            <a:pPr marL="0" indent="0" algn="just">
              <a:buNone/>
            </a:pPr>
            <a:r>
              <a:rPr lang="en-US" dirty="0">
                <a:ea typeface="+mj-lt"/>
                <a:cs typeface="+mj-lt"/>
              </a:rPr>
              <a:t>Baker [</a:t>
            </a:r>
            <a:r>
              <a:rPr lang="en-US" b="1" dirty="0">
                <a:ea typeface="+mj-lt"/>
                <a:cs typeface="+mj-lt"/>
              </a:rPr>
              <a:t>5</a:t>
            </a:r>
            <a:r>
              <a:rPr lang="en-US" dirty="0">
                <a:ea typeface="+mj-lt"/>
                <a:cs typeface="+mj-lt"/>
              </a:rPr>
              <a:t>] sets out equations for the flight of both com- pact debris (with the three length dimensions broadly comparable with each other) and sheet debris (with two major and one minor length dimension) under extreme wind conditions, such debris having recently been recognized as one of the major causes of building damage in severe windstorms. These winds </a:t>
            </a:r>
            <a:r>
              <a:rPr lang="en-US" dirty="0" err="1">
                <a:ea typeface="+mj-lt"/>
                <a:cs typeface="+mj-lt"/>
              </a:rPr>
              <a:t>acceler</a:t>
            </a:r>
            <a:r>
              <a:rPr lang="en-US" dirty="0">
                <a:ea typeface="+mj-lt"/>
                <a:cs typeface="+mj-lt"/>
              </a:rPr>
              <a:t>- ate the debris from zero velocity to velocities close to the wind velocity. In Quinn </a:t>
            </a:r>
            <a:r>
              <a:rPr lang="en-US" i="1" dirty="0">
                <a:ea typeface="+mj-lt"/>
                <a:cs typeface="+mj-lt"/>
              </a:rPr>
              <a:t>et al</a:t>
            </a:r>
            <a:r>
              <a:rPr lang="en-US" dirty="0">
                <a:ea typeface="+mj-lt"/>
                <a:cs typeface="+mj-lt"/>
              </a:rPr>
              <a:t>. [</a:t>
            </a:r>
            <a:r>
              <a:rPr lang="en-US" b="1" dirty="0">
                <a:ea typeface="+mj-lt"/>
                <a:cs typeface="+mj-lt"/>
              </a:rPr>
              <a:t>6</a:t>
            </a:r>
            <a:r>
              <a:rPr lang="en-US" dirty="0">
                <a:ea typeface="+mj-lt"/>
                <a:cs typeface="+mj-lt"/>
              </a:rPr>
              <a:t>], the authors utilize the compact debris equations further to </a:t>
            </a:r>
            <a:r>
              <a:rPr lang="en-US" dirty="0" err="1">
                <a:ea typeface="+mj-lt"/>
                <a:cs typeface="+mj-lt"/>
              </a:rPr>
              <a:t>inves</a:t>
            </a:r>
            <a:r>
              <a:rPr lang="en-US" dirty="0">
                <a:ea typeface="+mj-lt"/>
                <a:cs typeface="+mj-lt"/>
              </a:rPr>
              <a:t>- </a:t>
            </a:r>
            <a:r>
              <a:rPr lang="en-US" dirty="0" err="1">
                <a:ea typeface="+mj-lt"/>
                <a:cs typeface="+mj-lt"/>
              </a:rPr>
              <a:t>tigate</a:t>
            </a:r>
            <a:r>
              <a:rPr lang="en-US" dirty="0">
                <a:ea typeface="+mj-lt"/>
                <a:cs typeface="+mj-lt"/>
              </a:rPr>
              <a:t> the flight of ballast under high-speed trains, an issue that is becoming to be of increasing con- </a:t>
            </a:r>
            <a:r>
              <a:rPr lang="en-US" dirty="0" err="1">
                <a:ea typeface="+mj-lt"/>
                <a:cs typeface="+mj-lt"/>
              </a:rPr>
              <a:t>cern</a:t>
            </a:r>
            <a:r>
              <a:rPr lang="en-US" dirty="0">
                <a:ea typeface="+mj-lt"/>
                <a:cs typeface="+mj-lt"/>
              </a:rPr>
              <a:t> for high-speed train operators. This involved the specification of the air velocity underneath the trains. Again the air movements under the train accelerate the ballast from stationary to velocities close to the train-induced air velocities. In studying cricket ball trajectories it is appropriate to again use the com- pact debris equations, but with the difference that this time the object under consideration is moving much faster than the prevailing air velocities due to </a:t>
            </a:r>
            <a:r>
              <a:rPr lang="en-US" dirty="0" err="1">
                <a:ea typeface="+mj-lt"/>
                <a:cs typeface="+mj-lt"/>
              </a:rPr>
              <a:t>natu</a:t>
            </a:r>
            <a:r>
              <a:rPr lang="en-US" dirty="0">
                <a:ea typeface="+mj-lt"/>
                <a:cs typeface="+mj-lt"/>
              </a:rPr>
              <a:t>- </a:t>
            </a:r>
            <a:r>
              <a:rPr lang="en-US" dirty="0" err="1">
                <a:ea typeface="+mj-lt"/>
                <a:cs typeface="+mj-lt"/>
              </a:rPr>
              <a:t>ral</a:t>
            </a:r>
            <a:r>
              <a:rPr lang="en-US" dirty="0">
                <a:ea typeface="+mj-lt"/>
                <a:cs typeface="+mj-lt"/>
              </a:rPr>
              <a:t> wind. Applying Newton’s Law in the </a:t>
            </a:r>
            <a:r>
              <a:rPr lang="en-US" i="1" dirty="0">
                <a:ea typeface="+mj-lt"/>
                <a:cs typeface="+mj-lt"/>
              </a:rPr>
              <a:t>x </a:t>
            </a:r>
            <a:r>
              <a:rPr lang="en-US" dirty="0">
                <a:ea typeface="+mj-lt"/>
                <a:cs typeface="+mj-lt"/>
              </a:rPr>
              <a:t>(along the pitch), </a:t>
            </a:r>
            <a:r>
              <a:rPr lang="en-US" i="1" dirty="0">
                <a:ea typeface="+mj-lt"/>
                <a:cs typeface="+mj-lt"/>
              </a:rPr>
              <a:t>y </a:t>
            </a:r>
            <a:r>
              <a:rPr lang="en-US" dirty="0">
                <a:ea typeface="+mj-lt"/>
                <a:cs typeface="+mj-lt"/>
              </a:rPr>
              <a:t>(across the pitch), and </a:t>
            </a:r>
            <a:r>
              <a:rPr lang="en-US" i="1" dirty="0">
                <a:ea typeface="+mj-lt"/>
                <a:cs typeface="+mj-lt"/>
              </a:rPr>
              <a:t>z </a:t>
            </a:r>
            <a:r>
              <a:rPr lang="en-US" dirty="0">
                <a:ea typeface="+mj-lt"/>
                <a:cs typeface="+mj-lt"/>
              </a:rPr>
              <a:t>(vertical) directions and suitably non-</a:t>
            </a:r>
            <a:r>
              <a:rPr lang="en-US" dirty="0" err="1">
                <a:ea typeface="+mj-lt"/>
                <a:cs typeface="+mj-lt"/>
              </a:rPr>
              <a:t>dimensionalizing</a:t>
            </a:r>
            <a:r>
              <a:rPr lang="en-US" dirty="0">
                <a:ea typeface="+mj-lt"/>
                <a:cs typeface="+mj-lt"/>
              </a:rPr>
              <a:t>, one obtains the basic trajectory equations for cricket balls</a:t>
            </a:r>
            <a:endParaRPr lang="en-US" dirty="0"/>
          </a:p>
          <a:p>
            <a:pPr>
              <a:buClr>
                <a:srgbClr val="8AD0D6"/>
              </a:buClr>
            </a:pPr>
            <a:endParaRPr lang="en-US" dirty="0"/>
          </a:p>
        </p:txBody>
      </p:sp>
    </p:spTree>
    <p:extLst>
      <p:ext uri="{BB962C8B-B14F-4D97-AF65-F5344CB8AC3E}">
        <p14:creationId xmlns:p14="http://schemas.microsoft.com/office/powerpoint/2010/main" val="30485826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8" descr="Diagram, schematic&#10;&#10;Description automatically generated">
            <a:extLst>
              <a:ext uri="{FF2B5EF4-FFF2-40B4-BE49-F238E27FC236}">
                <a16:creationId xmlns:a16="http://schemas.microsoft.com/office/drawing/2014/main" id="{03DB3143-0EC8-4412-8E82-47C5AEE0CC3A}"/>
              </a:ext>
            </a:extLst>
          </p:cNvPr>
          <p:cNvPicPr>
            <a:picLocks noChangeAspect="1"/>
          </p:cNvPicPr>
          <p:nvPr/>
        </p:nvPicPr>
        <p:blipFill rotWithShape="1">
          <a:blip r:embed="rId3"/>
          <a:srcRect t="6547" b="16398"/>
          <a:stretch/>
        </p:blipFill>
        <p:spPr>
          <a:xfrm>
            <a:off x="781318" y="306624"/>
            <a:ext cx="10628396" cy="6237175"/>
          </a:xfrm>
          <a:prstGeom prst="rect">
            <a:avLst/>
          </a:prstGeom>
        </p:spPr>
      </p:pic>
      <p:sp>
        <p:nvSpPr>
          <p:cNvPr id="5" name="TextBox 4">
            <a:extLst>
              <a:ext uri="{FF2B5EF4-FFF2-40B4-BE49-F238E27FC236}">
                <a16:creationId xmlns:a16="http://schemas.microsoft.com/office/drawing/2014/main" id="{19CA6D07-5ECF-417F-9B82-7707299C1312}"/>
              </a:ext>
            </a:extLst>
          </p:cNvPr>
          <p:cNvSpPr txBox="1"/>
          <p:nvPr/>
        </p:nvSpPr>
        <p:spPr>
          <a:xfrm>
            <a:off x="498764" y="106217"/>
            <a:ext cx="105825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p>
        </p:txBody>
      </p:sp>
      <p:sp>
        <p:nvSpPr>
          <p:cNvPr id="7" name="TextBox 6">
            <a:extLst>
              <a:ext uri="{FF2B5EF4-FFF2-40B4-BE49-F238E27FC236}">
                <a16:creationId xmlns:a16="http://schemas.microsoft.com/office/drawing/2014/main" id="{F4040E5A-9CA3-4823-AF1A-B5FA46C67B5A}"/>
              </a:ext>
            </a:extLst>
          </p:cNvPr>
          <p:cNvSpPr txBox="1"/>
          <p:nvPr/>
        </p:nvSpPr>
        <p:spPr>
          <a:xfrm>
            <a:off x="734003" y="618548"/>
            <a:ext cx="105017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i="1"/>
          </a:p>
        </p:txBody>
      </p:sp>
    </p:spTree>
    <p:extLst>
      <p:ext uri="{BB962C8B-B14F-4D97-AF65-F5344CB8AC3E}">
        <p14:creationId xmlns:p14="http://schemas.microsoft.com/office/powerpoint/2010/main" val="34731292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C5E2-2F79-4825-86FA-BA1890D04FF0}"/>
              </a:ext>
            </a:extLst>
          </p:cNvPr>
          <p:cNvSpPr>
            <a:spLocks noGrp="1"/>
          </p:cNvSpPr>
          <p:nvPr>
            <p:ph type="title"/>
          </p:nvPr>
        </p:nvSpPr>
        <p:spPr>
          <a:xfrm>
            <a:off x="1154955" y="1235385"/>
            <a:ext cx="8825657" cy="1915647"/>
          </a:xfrm>
        </p:spPr>
        <p:txBody>
          <a:bodyPr/>
          <a:lstStyle/>
          <a:p>
            <a:pPr algn="ctr"/>
            <a:r>
              <a:rPr lang="en-US"/>
              <a:t>Calculus In Running</a:t>
            </a:r>
          </a:p>
        </p:txBody>
      </p:sp>
      <p:sp>
        <p:nvSpPr>
          <p:cNvPr id="3" name="Text Placeholder 2">
            <a:extLst>
              <a:ext uri="{FF2B5EF4-FFF2-40B4-BE49-F238E27FC236}">
                <a16:creationId xmlns:a16="http://schemas.microsoft.com/office/drawing/2014/main" id="{4F91C84F-A1CF-4A66-8861-F75CF5FFBEBC}"/>
              </a:ext>
            </a:extLst>
          </p:cNvPr>
          <p:cNvSpPr>
            <a:spLocks noGrp="1"/>
          </p:cNvSpPr>
          <p:nvPr>
            <p:ph type="body" idx="1"/>
          </p:nvPr>
        </p:nvSpPr>
        <p:spPr>
          <a:xfrm>
            <a:off x="1154955" y="3276769"/>
            <a:ext cx="8825658" cy="860400"/>
          </a:xfrm>
        </p:spPr>
        <p:txBody>
          <a:bodyPr>
            <a:normAutofit/>
          </a:bodyPr>
          <a:lstStyle/>
          <a:p>
            <a:pPr algn="r"/>
            <a:r>
              <a:rPr lang="en-US" sz="1400"/>
              <a:t>By roll no.15</a:t>
            </a:r>
          </a:p>
          <a:p>
            <a:pPr algn="r"/>
            <a:r>
              <a:rPr lang="en-US" sz="1400"/>
              <a:t>Aarya Dantara</a:t>
            </a:r>
          </a:p>
        </p:txBody>
      </p:sp>
    </p:spTree>
    <p:extLst>
      <p:ext uri="{BB962C8B-B14F-4D97-AF65-F5344CB8AC3E}">
        <p14:creationId xmlns:p14="http://schemas.microsoft.com/office/powerpoint/2010/main" val="4119381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FC97-069A-499A-9E67-7D3CFD63F3AB}"/>
              </a:ext>
            </a:extLst>
          </p:cNvPr>
          <p:cNvSpPr>
            <a:spLocks noGrp="1"/>
          </p:cNvSpPr>
          <p:nvPr>
            <p:ph type="title"/>
          </p:nvPr>
        </p:nvSpPr>
        <p:spPr/>
        <p:txBody>
          <a:bodyPr/>
          <a:lstStyle/>
          <a:p>
            <a:r>
              <a:rPr lang="en-US" b="0" i="0">
                <a:effectLst/>
                <a:latin typeface="RalewayRegular"/>
              </a:rPr>
              <a:t>What does math have got to do with running?</a:t>
            </a:r>
            <a:br>
              <a:rPr lang="en-US" b="0" i="0">
                <a:effectLst/>
                <a:latin typeface="RalewayRegular"/>
              </a:rPr>
            </a:br>
            <a:endParaRPr lang="en-US"/>
          </a:p>
        </p:txBody>
      </p:sp>
      <p:sp>
        <p:nvSpPr>
          <p:cNvPr id="3" name="Content Placeholder 2">
            <a:extLst>
              <a:ext uri="{FF2B5EF4-FFF2-40B4-BE49-F238E27FC236}">
                <a16:creationId xmlns:a16="http://schemas.microsoft.com/office/drawing/2014/main" id="{726AB163-61DB-4319-AFDB-9D171927E6A3}"/>
              </a:ext>
            </a:extLst>
          </p:cNvPr>
          <p:cNvSpPr>
            <a:spLocks noGrp="1"/>
          </p:cNvSpPr>
          <p:nvPr>
            <p:ph idx="1"/>
          </p:nvPr>
        </p:nvSpPr>
        <p:spPr>
          <a:xfrm>
            <a:off x="716691" y="2902226"/>
            <a:ext cx="9404723" cy="1296063"/>
          </a:xfrm>
        </p:spPr>
        <p:txBody>
          <a:bodyPr/>
          <a:lstStyle/>
          <a:p>
            <a:r>
              <a:rPr lang="en-US" b="0" i="0">
                <a:effectLst/>
                <a:latin typeface="RalewayRegular"/>
              </a:rPr>
              <a:t>Face it: There's math in everything</a:t>
            </a:r>
          </a:p>
          <a:p>
            <a:r>
              <a:rPr lang="en-US" b="0" i="0">
                <a:effectLst/>
                <a:latin typeface="RalewayRegular"/>
              </a:rPr>
              <a:t> One can use math do things such as improve their running form and figure out how to achieve a faster running time.</a:t>
            </a:r>
          </a:p>
          <a:p>
            <a:endParaRPr lang="en-US" b="0" i="0">
              <a:effectLst/>
              <a:latin typeface="RalewayRegular"/>
            </a:endParaRPr>
          </a:p>
          <a:p>
            <a:endParaRPr lang="en-US"/>
          </a:p>
        </p:txBody>
      </p:sp>
    </p:spTree>
    <p:extLst>
      <p:ext uri="{BB962C8B-B14F-4D97-AF65-F5344CB8AC3E}">
        <p14:creationId xmlns:p14="http://schemas.microsoft.com/office/powerpoint/2010/main" val="20990583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7745D1-B6A2-481B-854F-45027A7FFE68}"/>
              </a:ext>
            </a:extLst>
          </p:cNvPr>
          <p:cNvSpPr txBox="1">
            <a:spLocks/>
          </p:cNvSpPr>
          <p:nvPr/>
        </p:nvSpPr>
        <p:spPr>
          <a:xfrm>
            <a:off x="1154956" y="2347546"/>
            <a:ext cx="8825657" cy="242983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a:p>
            <a:endParaRPr lang="en-US" dirty="0"/>
          </a:p>
          <a:p>
            <a:r>
              <a:rPr lang="en-US" sz="7200" dirty="0"/>
              <a:t>Calculus In Golf</a:t>
            </a:r>
          </a:p>
        </p:txBody>
      </p:sp>
      <p:sp>
        <p:nvSpPr>
          <p:cNvPr id="7" name="Text Placeholder 2">
            <a:extLst>
              <a:ext uri="{FF2B5EF4-FFF2-40B4-BE49-F238E27FC236}">
                <a16:creationId xmlns:a16="http://schemas.microsoft.com/office/drawing/2014/main" id="{200386EF-9FC3-4424-9275-19D427F0FCE5}"/>
              </a:ext>
            </a:extLst>
          </p:cNvPr>
          <p:cNvSpPr txBox="1">
            <a:spLocks/>
          </p:cNvSpPr>
          <p:nvPr/>
        </p:nvSpPr>
        <p:spPr>
          <a:xfrm>
            <a:off x="1327637" y="4777381"/>
            <a:ext cx="8652975" cy="860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BY : Arpit Chowdhary (13)</a:t>
            </a:r>
          </a:p>
        </p:txBody>
      </p:sp>
    </p:spTree>
    <p:extLst>
      <p:ext uri="{BB962C8B-B14F-4D97-AF65-F5344CB8AC3E}">
        <p14:creationId xmlns:p14="http://schemas.microsoft.com/office/powerpoint/2010/main" val="31122818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1C41-A011-4948-B538-783C41145FFE}"/>
              </a:ext>
            </a:extLst>
          </p:cNvPr>
          <p:cNvSpPr>
            <a:spLocks noGrp="1"/>
          </p:cNvSpPr>
          <p:nvPr>
            <p:ph type="title"/>
          </p:nvPr>
        </p:nvSpPr>
        <p:spPr/>
        <p:txBody>
          <a:bodyPr/>
          <a:lstStyle/>
          <a:p>
            <a:r>
              <a:rPr lang="en-US"/>
              <a:t>What do all of them have in common?</a:t>
            </a:r>
          </a:p>
        </p:txBody>
      </p:sp>
      <p:sp>
        <p:nvSpPr>
          <p:cNvPr id="3" name="Text Placeholder 2">
            <a:extLst>
              <a:ext uri="{FF2B5EF4-FFF2-40B4-BE49-F238E27FC236}">
                <a16:creationId xmlns:a16="http://schemas.microsoft.com/office/drawing/2014/main" id="{DEFD91ED-6CF0-4A24-8ECB-E4A8429EEE6E}"/>
              </a:ext>
            </a:extLst>
          </p:cNvPr>
          <p:cNvSpPr>
            <a:spLocks noGrp="1"/>
          </p:cNvSpPr>
          <p:nvPr>
            <p:ph type="body" idx="1"/>
          </p:nvPr>
        </p:nvSpPr>
        <p:spPr>
          <a:xfrm>
            <a:off x="652463" y="4250949"/>
            <a:ext cx="2940050" cy="576262"/>
          </a:xfrm>
        </p:spPr>
        <p:txBody>
          <a:bodyPr/>
          <a:lstStyle/>
          <a:p>
            <a:r>
              <a:rPr lang="en-US"/>
              <a:t>Is it the slouching?</a:t>
            </a:r>
          </a:p>
        </p:txBody>
      </p:sp>
      <p:pic>
        <p:nvPicPr>
          <p:cNvPr id="13" name="Picture Placeholder 12" descr="A person running on a street&#10;&#10;Description automatically generated with medium confidence">
            <a:extLst>
              <a:ext uri="{FF2B5EF4-FFF2-40B4-BE49-F238E27FC236}">
                <a16:creationId xmlns:a16="http://schemas.microsoft.com/office/drawing/2014/main" id="{EA0816D0-7A83-463B-B573-2CA4FBF83AF6}"/>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3295" b="13295"/>
          <a:stretch>
            <a:fillRect/>
          </a:stretch>
        </p:blipFill>
        <p:spPr/>
      </p:pic>
      <p:sp>
        <p:nvSpPr>
          <p:cNvPr id="5" name="Text Placeholder 4">
            <a:extLst>
              <a:ext uri="{FF2B5EF4-FFF2-40B4-BE49-F238E27FC236}">
                <a16:creationId xmlns:a16="http://schemas.microsoft.com/office/drawing/2014/main" id="{F7CA118A-5D44-4CDD-895E-9C2722264D53}"/>
              </a:ext>
            </a:extLst>
          </p:cNvPr>
          <p:cNvSpPr>
            <a:spLocks noGrp="1"/>
          </p:cNvSpPr>
          <p:nvPr>
            <p:ph type="body" sz="half" idx="18"/>
          </p:nvPr>
        </p:nvSpPr>
        <p:spPr/>
        <p:txBody>
          <a:bodyPr/>
          <a:lstStyle/>
          <a:p>
            <a:endParaRPr lang="en-US"/>
          </a:p>
        </p:txBody>
      </p:sp>
      <p:sp>
        <p:nvSpPr>
          <p:cNvPr id="6" name="Text Placeholder 5">
            <a:extLst>
              <a:ext uri="{FF2B5EF4-FFF2-40B4-BE49-F238E27FC236}">
                <a16:creationId xmlns:a16="http://schemas.microsoft.com/office/drawing/2014/main" id="{46398B8E-5828-466E-974B-A324FC07BE22}"/>
              </a:ext>
            </a:extLst>
          </p:cNvPr>
          <p:cNvSpPr>
            <a:spLocks noGrp="1"/>
          </p:cNvSpPr>
          <p:nvPr>
            <p:ph type="body" sz="quarter" idx="3"/>
          </p:nvPr>
        </p:nvSpPr>
        <p:spPr/>
        <p:txBody>
          <a:bodyPr/>
          <a:lstStyle/>
          <a:p>
            <a:r>
              <a:rPr lang="en-US"/>
              <a:t>Are they all tired?</a:t>
            </a:r>
          </a:p>
        </p:txBody>
      </p:sp>
      <p:pic>
        <p:nvPicPr>
          <p:cNvPr id="15" name="Picture Placeholder 14" descr="Two people dancing&#10;&#10;Description automatically generated with low confidence">
            <a:extLst>
              <a:ext uri="{FF2B5EF4-FFF2-40B4-BE49-F238E27FC236}">
                <a16:creationId xmlns:a16="http://schemas.microsoft.com/office/drawing/2014/main" id="{181BA07B-A070-4845-B904-A2FD4FD5DEB1}"/>
              </a:ext>
            </a:extLst>
          </p:cNvPr>
          <p:cNvPicPr>
            <a:picLocks noGrp="1" noChangeAspect="1"/>
          </p:cNvPicPr>
          <p:nvPr>
            <p:ph type="pic" idx="21"/>
          </p:nvPr>
        </p:nvPicPr>
        <p:blipFill>
          <a:blip r:embed="rId4">
            <a:extLst>
              <a:ext uri="{28A0092B-C50C-407E-A947-70E740481C1C}">
                <a14:useLocalDpi xmlns:a14="http://schemas.microsoft.com/office/drawing/2010/main" val="0"/>
              </a:ext>
            </a:extLst>
          </a:blip>
          <a:srcRect t="12933" b="12933"/>
          <a:stretch>
            <a:fillRect/>
          </a:stretch>
        </p:blipFill>
        <p:spPr/>
      </p:pic>
      <p:sp>
        <p:nvSpPr>
          <p:cNvPr id="8" name="Text Placeholder 7">
            <a:extLst>
              <a:ext uri="{FF2B5EF4-FFF2-40B4-BE49-F238E27FC236}">
                <a16:creationId xmlns:a16="http://schemas.microsoft.com/office/drawing/2014/main" id="{940D31BE-7BDE-4C6A-ACE4-52FB1F0FC48A}"/>
              </a:ext>
            </a:extLst>
          </p:cNvPr>
          <p:cNvSpPr>
            <a:spLocks noGrp="1"/>
          </p:cNvSpPr>
          <p:nvPr>
            <p:ph type="body" sz="half" idx="19"/>
          </p:nvPr>
        </p:nvSpPr>
        <p:spPr/>
        <p:txBody>
          <a:bodyPr/>
          <a:lstStyle/>
          <a:p>
            <a:endParaRPr lang="en-US"/>
          </a:p>
        </p:txBody>
      </p:sp>
      <p:sp>
        <p:nvSpPr>
          <p:cNvPr id="9" name="Text Placeholder 8">
            <a:extLst>
              <a:ext uri="{FF2B5EF4-FFF2-40B4-BE49-F238E27FC236}">
                <a16:creationId xmlns:a16="http://schemas.microsoft.com/office/drawing/2014/main" id="{476AB4D1-6A0A-422B-8E8A-3E6F6138380C}"/>
              </a:ext>
            </a:extLst>
          </p:cNvPr>
          <p:cNvSpPr>
            <a:spLocks noGrp="1"/>
          </p:cNvSpPr>
          <p:nvPr>
            <p:ph type="body" sz="quarter" idx="13"/>
          </p:nvPr>
        </p:nvSpPr>
        <p:spPr/>
        <p:txBody>
          <a:bodyPr/>
          <a:lstStyle/>
          <a:p>
            <a:r>
              <a:rPr lang="en-US"/>
              <a:t>Is their form bad?</a:t>
            </a:r>
          </a:p>
        </p:txBody>
      </p:sp>
      <p:pic>
        <p:nvPicPr>
          <p:cNvPr id="17" name="Picture Placeholder 16" descr="A picture containing text, clipart&#10;&#10;Description automatically generated">
            <a:extLst>
              <a:ext uri="{FF2B5EF4-FFF2-40B4-BE49-F238E27FC236}">
                <a16:creationId xmlns:a16="http://schemas.microsoft.com/office/drawing/2014/main" id="{F7DAB99A-78A9-47A4-9ADB-B7197025DFD4}"/>
              </a:ext>
            </a:extLst>
          </p:cNvPr>
          <p:cNvPicPr>
            <a:picLocks noGrp="1" noChangeAspect="1"/>
          </p:cNvPicPr>
          <p:nvPr>
            <p:ph type="pic" idx="22"/>
          </p:nvPr>
        </p:nvPicPr>
        <p:blipFill>
          <a:blip r:embed="rId5">
            <a:extLst>
              <a:ext uri="{28A0092B-C50C-407E-A947-70E740481C1C}">
                <a14:useLocalDpi xmlns:a14="http://schemas.microsoft.com/office/drawing/2010/main" val="0"/>
              </a:ext>
            </a:extLst>
          </a:blip>
          <a:srcRect t="4175" b="4175"/>
          <a:stretch>
            <a:fillRect/>
          </a:stretch>
        </p:blipFill>
        <p:spPr/>
      </p:pic>
      <p:sp>
        <p:nvSpPr>
          <p:cNvPr id="11" name="Text Placeholder 10">
            <a:extLst>
              <a:ext uri="{FF2B5EF4-FFF2-40B4-BE49-F238E27FC236}">
                <a16:creationId xmlns:a16="http://schemas.microsoft.com/office/drawing/2014/main" id="{5DFB0108-A9DE-4D65-9713-B6A07561E57B}"/>
              </a:ext>
            </a:extLst>
          </p:cNvPr>
          <p:cNvSpPr>
            <a:spLocks noGrp="1"/>
          </p:cNvSpPr>
          <p:nvPr>
            <p:ph type="body" sz="half" idx="20"/>
          </p:nvPr>
        </p:nvSpPr>
        <p:spPr/>
        <p:txBody>
          <a:bodyPr/>
          <a:lstStyle/>
          <a:p>
            <a:endParaRPr lang="en-US"/>
          </a:p>
        </p:txBody>
      </p:sp>
    </p:spTree>
    <p:extLst>
      <p:ext uri="{BB962C8B-B14F-4D97-AF65-F5344CB8AC3E}">
        <p14:creationId xmlns:p14="http://schemas.microsoft.com/office/powerpoint/2010/main" val="31092735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E31A-81A6-4989-99F0-B06238AD5995}"/>
              </a:ext>
            </a:extLst>
          </p:cNvPr>
          <p:cNvSpPr>
            <a:spLocks noGrp="1"/>
          </p:cNvSpPr>
          <p:nvPr>
            <p:ph type="title"/>
          </p:nvPr>
        </p:nvSpPr>
        <p:spPr>
          <a:xfrm>
            <a:off x="1003920" y="1091316"/>
            <a:ext cx="9404723" cy="4675367"/>
          </a:xfrm>
        </p:spPr>
        <p:txBody>
          <a:bodyPr/>
          <a:lstStyle/>
          <a:p>
            <a:pPr algn="ctr"/>
            <a:r>
              <a:rPr lang="en-US" sz="4000" b="0" i="0">
                <a:solidFill>
                  <a:schemeClr val="tx1"/>
                </a:solidFill>
                <a:effectLst/>
                <a:latin typeface="RalewayRegular"/>
              </a:rPr>
              <a:t>The answer is that they all have atrocious posture.</a:t>
            </a:r>
            <a:br>
              <a:rPr lang="en-US" sz="4000" b="0" i="0">
                <a:solidFill>
                  <a:schemeClr val="tx1"/>
                </a:solidFill>
                <a:effectLst/>
                <a:latin typeface="RalewayRegular"/>
              </a:rPr>
            </a:br>
            <a:br>
              <a:rPr lang="en-US" sz="4000" b="0" i="0">
                <a:solidFill>
                  <a:schemeClr val="tx1"/>
                </a:solidFill>
                <a:effectLst/>
                <a:latin typeface="RalewayRegular"/>
              </a:rPr>
            </a:br>
            <a:br>
              <a:rPr lang="en-US" sz="4000" b="0" i="0">
                <a:solidFill>
                  <a:schemeClr val="tx1"/>
                </a:solidFill>
                <a:effectLst/>
                <a:latin typeface="RalewayRegular"/>
              </a:rPr>
            </a:br>
            <a:br>
              <a:rPr lang="en-US" sz="4000" b="0" i="0">
                <a:solidFill>
                  <a:schemeClr val="tx1"/>
                </a:solidFill>
                <a:effectLst/>
                <a:latin typeface="RalewayRegular"/>
              </a:rPr>
            </a:br>
            <a:r>
              <a:rPr lang="en-US" sz="4000" b="0" i="0">
                <a:solidFill>
                  <a:schemeClr val="tx1"/>
                </a:solidFill>
                <a:effectLst/>
                <a:latin typeface="RalewayRegular"/>
              </a:rPr>
              <a:t>But this can easily be fixed. Let's jump into the math!!!</a:t>
            </a:r>
            <a:br>
              <a:rPr lang="en-US" sz="4000" b="0" i="0">
                <a:solidFill>
                  <a:schemeClr val="tx1"/>
                </a:solidFill>
                <a:effectLst/>
                <a:latin typeface="RalewayRegular"/>
              </a:rPr>
            </a:br>
            <a:br>
              <a:rPr lang="en-US" sz="4000" b="0" i="0">
                <a:solidFill>
                  <a:schemeClr val="tx1"/>
                </a:solidFill>
                <a:effectLst/>
                <a:latin typeface="RalewayRegular"/>
              </a:rPr>
            </a:br>
            <a:br>
              <a:rPr lang="en-US" b="0" i="0">
                <a:solidFill>
                  <a:srgbClr val="475262"/>
                </a:solidFill>
                <a:effectLst/>
                <a:latin typeface="RalewayRegular"/>
              </a:rPr>
            </a:br>
            <a:endParaRPr lang="en-US"/>
          </a:p>
        </p:txBody>
      </p:sp>
    </p:spTree>
    <p:extLst>
      <p:ext uri="{BB962C8B-B14F-4D97-AF65-F5344CB8AC3E}">
        <p14:creationId xmlns:p14="http://schemas.microsoft.com/office/powerpoint/2010/main" val="29949016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13BA-F3DC-409B-81E7-88EFCCBE11AA}"/>
              </a:ext>
            </a:extLst>
          </p:cNvPr>
          <p:cNvSpPr>
            <a:spLocks noGrp="1"/>
          </p:cNvSpPr>
          <p:nvPr>
            <p:ph type="title"/>
          </p:nvPr>
        </p:nvSpPr>
        <p:spPr>
          <a:xfrm>
            <a:off x="1154952" y="1584738"/>
            <a:ext cx="3401064" cy="929640"/>
          </a:xfrm>
        </p:spPr>
        <p:txBody>
          <a:bodyPr/>
          <a:lstStyle/>
          <a:p>
            <a:pPr algn="just"/>
            <a:r>
              <a:rPr lang="en-US" sz="4800" b="1"/>
              <a:t>Symmetry</a:t>
            </a:r>
          </a:p>
        </p:txBody>
      </p:sp>
      <p:pic>
        <p:nvPicPr>
          <p:cNvPr id="6" name="Content Placeholder 5">
            <a:extLst>
              <a:ext uri="{FF2B5EF4-FFF2-40B4-BE49-F238E27FC236}">
                <a16:creationId xmlns:a16="http://schemas.microsoft.com/office/drawing/2014/main" id="{B73435A1-5357-46F2-81B6-48A1F8F8A21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3919" y="2033587"/>
            <a:ext cx="2857500" cy="3400425"/>
          </a:xfrm>
        </p:spPr>
      </p:pic>
      <p:sp>
        <p:nvSpPr>
          <p:cNvPr id="4" name="Text Placeholder 3">
            <a:extLst>
              <a:ext uri="{FF2B5EF4-FFF2-40B4-BE49-F238E27FC236}">
                <a16:creationId xmlns:a16="http://schemas.microsoft.com/office/drawing/2014/main" id="{2421BFDA-1493-4E39-807E-3E4BF467CB69}"/>
              </a:ext>
            </a:extLst>
          </p:cNvPr>
          <p:cNvSpPr>
            <a:spLocks noGrp="1"/>
          </p:cNvSpPr>
          <p:nvPr>
            <p:ph type="body" sz="half" idx="2"/>
          </p:nvPr>
        </p:nvSpPr>
        <p:spPr/>
        <p:txBody>
          <a:bodyPr/>
          <a:lstStyle/>
          <a:p>
            <a:pPr algn="l"/>
            <a:r>
              <a:rPr lang="en-US" sz="1800" b="0" i="0">
                <a:effectLst/>
                <a:latin typeface="RalewayRegular"/>
              </a:rPr>
              <a:t>Humans are naturally bilaterally symmetrical.</a:t>
            </a:r>
          </a:p>
          <a:p>
            <a:pPr algn="l"/>
            <a:r>
              <a:rPr lang="en-US" sz="1800" b="0" i="0">
                <a:effectLst/>
                <a:latin typeface="RalewayRegular"/>
              </a:rPr>
              <a:t>But when you run, you disrupt this symmetry.</a:t>
            </a:r>
          </a:p>
          <a:p>
            <a:pPr algn="l"/>
            <a:r>
              <a:rPr lang="en-US" sz="1800" b="0" i="0">
                <a:effectLst/>
                <a:latin typeface="RalewayRegular"/>
              </a:rPr>
              <a:t>You have to find a way to make up for the symmetry and balance you lost</a:t>
            </a:r>
          </a:p>
          <a:p>
            <a:endParaRPr lang="en-US"/>
          </a:p>
        </p:txBody>
      </p:sp>
      <p:cxnSp>
        <p:nvCxnSpPr>
          <p:cNvPr id="8" name="Straight Connector 7">
            <a:extLst>
              <a:ext uri="{FF2B5EF4-FFF2-40B4-BE49-F238E27FC236}">
                <a16:creationId xmlns:a16="http://schemas.microsoft.com/office/drawing/2014/main" id="{DB476B4E-17C0-4E35-A132-C309EDA7BE69}"/>
              </a:ext>
            </a:extLst>
          </p:cNvPr>
          <p:cNvCxnSpPr>
            <a:cxnSpLocks/>
          </p:cNvCxnSpPr>
          <p:nvPr/>
        </p:nvCxnSpPr>
        <p:spPr>
          <a:xfrm>
            <a:off x="7323151" y="2171700"/>
            <a:ext cx="0" cy="31715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Shape&#10;&#10;Description automatically generated">
            <a:extLst>
              <a:ext uri="{FF2B5EF4-FFF2-40B4-BE49-F238E27FC236}">
                <a16:creationId xmlns:a16="http://schemas.microsoft.com/office/drawing/2014/main" id="{B78F0DC3-6613-4294-AF87-6B3F463D7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023" y="2033587"/>
            <a:ext cx="3045349" cy="3416396"/>
          </a:xfrm>
          <a:prstGeom prst="rect">
            <a:avLst/>
          </a:prstGeom>
        </p:spPr>
      </p:pic>
      <p:cxnSp>
        <p:nvCxnSpPr>
          <p:cNvPr id="13" name="Straight Connector 12">
            <a:extLst>
              <a:ext uri="{FF2B5EF4-FFF2-40B4-BE49-F238E27FC236}">
                <a16:creationId xmlns:a16="http://schemas.microsoft.com/office/drawing/2014/main" id="{A05E75EA-A842-4C81-BC16-AB6A7CF8534D}"/>
              </a:ext>
            </a:extLst>
          </p:cNvPr>
          <p:cNvCxnSpPr/>
          <p:nvPr/>
        </p:nvCxnSpPr>
        <p:spPr>
          <a:xfrm>
            <a:off x="10686553" y="2049558"/>
            <a:ext cx="0" cy="315059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053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A93A-B5E2-45A4-A319-D388E0F2431A}"/>
              </a:ext>
            </a:extLst>
          </p:cNvPr>
          <p:cNvSpPr>
            <a:spLocks noGrp="1"/>
          </p:cNvSpPr>
          <p:nvPr>
            <p:ph type="title"/>
          </p:nvPr>
        </p:nvSpPr>
        <p:spPr>
          <a:xfrm>
            <a:off x="3545583" y="-192024"/>
            <a:ext cx="5092906" cy="1033272"/>
          </a:xfrm>
        </p:spPr>
        <p:txBody>
          <a:bodyPr>
            <a:normAutofit/>
          </a:bodyPr>
          <a:lstStyle/>
          <a:p>
            <a:pPr algn="ctr"/>
            <a:r>
              <a:rPr lang="en-US" sz="2800"/>
              <a:t>Proper Posture of Running</a:t>
            </a:r>
          </a:p>
        </p:txBody>
      </p:sp>
      <p:pic>
        <p:nvPicPr>
          <p:cNvPr id="6" name="Picture Placeholder 5" descr="A picture containing polygon&#10;&#10;Description automatically generated">
            <a:extLst>
              <a:ext uri="{FF2B5EF4-FFF2-40B4-BE49-F238E27FC236}">
                <a16:creationId xmlns:a16="http://schemas.microsoft.com/office/drawing/2014/main" id="{4A1B2265-7EEA-4C3C-B5E0-BDF2EF6572B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a:xfrm>
            <a:off x="6949546" y="1143000"/>
            <a:ext cx="3602630" cy="4572000"/>
          </a:xfrm>
          <a:prstGeom prst="roundRect">
            <a:avLst>
              <a:gd name="adj" fmla="val 0"/>
            </a:avLst>
          </a:prstGeom>
        </p:spPr>
      </p:pic>
      <p:sp>
        <p:nvSpPr>
          <p:cNvPr id="4" name="Text Placeholder 3">
            <a:extLst>
              <a:ext uri="{FF2B5EF4-FFF2-40B4-BE49-F238E27FC236}">
                <a16:creationId xmlns:a16="http://schemas.microsoft.com/office/drawing/2014/main" id="{28B72AA8-2A91-4CBA-8F52-A8F595DAC030}"/>
              </a:ext>
            </a:extLst>
          </p:cNvPr>
          <p:cNvSpPr>
            <a:spLocks noGrp="1"/>
          </p:cNvSpPr>
          <p:nvPr>
            <p:ph type="body" sz="half" idx="2"/>
          </p:nvPr>
        </p:nvSpPr>
        <p:spPr>
          <a:xfrm>
            <a:off x="1007057" y="1170432"/>
            <a:ext cx="5084979" cy="4572000"/>
          </a:xfrm>
        </p:spPr>
        <p:txBody>
          <a:bodyPr>
            <a:normAutofit fontScale="47500" lnSpcReduction="20000"/>
          </a:bodyPr>
          <a:lstStyle/>
          <a:p>
            <a:pPr algn="l"/>
            <a:r>
              <a:rPr lang="en-US" sz="4800" b="0" i="0">
                <a:effectLst/>
                <a:latin typeface="RalewayRegular"/>
              </a:rPr>
              <a:t>This is your center of mass.</a:t>
            </a:r>
          </a:p>
          <a:p>
            <a:pPr algn="l"/>
            <a:r>
              <a:rPr lang="en-US" sz="4800" b="0" i="0">
                <a:effectLst/>
                <a:latin typeface="RalewayRegular"/>
              </a:rPr>
              <a:t>When that foot hits the ground, it should be where the red arrow is pointing to (The center of mass). this keeps you balanced.</a:t>
            </a:r>
          </a:p>
          <a:p>
            <a:pPr algn="l"/>
            <a:r>
              <a:rPr lang="en-US" sz="4800" b="0" i="0">
                <a:effectLst/>
                <a:latin typeface="RalewayRegular"/>
              </a:rPr>
              <a:t>His knee needs to be at the proper angle so that his foot can hit the center of mass and propel him forward faster.</a:t>
            </a:r>
          </a:p>
          <a:p>
            <a:pPr algn="l"/>
            <a:r>
              <a:rPr lang="en-US" sz="4800" b="0" i="0">
                <a:effectLst/>
                <a:latin typeface="RalewayRegular"/>
              </a:rPr>
              <a:t>This angle is different for everyone, due to different leg sizes, center of masses, etc.</a:t>
            </a:r>
          </a:p>
          <a:p>
            <a:endParaRPr lang="en-US"/>
          </a:p>
        </p:txBody>
      </p:sp>
    </p:spTree>
    <p:extLst>
      <p:ext uri="{BB962C8B-B14F-4D97-AF65-F5344CB8AC3E}">
        <p14:creationId xmlns:p14="http://schemas.microsoft.com/office/powerpoint/2010/main" val="23851394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756-2760-49CB-B9B8-D3140267C0E7}"/>
              </a:ext>
            </a:extLst>
          </p:cNvPr>
          <p:cNvSpPr>
            <a:spLocks noGrp="1"/>
          </p:cNvSpPr>
          <p:nvPr>
            <p:ph type="title"/>
          </p:nvPr>
        </p:nvSpPr>
        <p:spPr/>
        <p:txBody>
          <a:bodyPr/>
          <a:lstStyle/>
          <a:p>
            <a:r>
              <a:rPr lang="en-US" sz="3600" b="0" i="0">
                <a:solidFill>
                  <a:schemeClr val="tx1"/>
                </a:solidFill>
                <a:effectLst/>
                <a:latin typeface="RalewayRegular"/>
              </a:rPr>
              <a:t>Now that we've covered posture, it's time to get into some more technical stuff.</a:t>
            </a:r>
            <a:br>
              <a:rPr lang="en-US" sz="2800" b="0" i="0">
                <a:solidFill>
                  <a:srgbClr val="475262"/>
                </a:solidFill>
                <a:effectLst/>
                <a:latin typeface="RalewayRegular"/>
              </a:rPr>
            </a:br>
            <a:br>
              <a:rPr lang="en-US" b="0" i="0">
                <a:solidFill>
                  <a:srgbClr val="475262"/>
                </a:solidFill>
                <a:effectLst/>
                <a:latin typeface="RalewayRegular"/>
              </a:rPr>
            </a:br>
            <a:endParaRPr lang="en-US"/>
          </a:p>
        </p:txBody>
      </p:sp>
      <p:sp>
        <p:nvSpPr>
          <p:cNvPr id="3" name="Content Placeholder 2">
            <a:extLst>
              <a:ext uri="{FF2B5EF4-FFF2-40B4-BE49-F238E27FC236}">
                <a16:creationId xmlns:a16="http://schemas.microsoft.com/office/drawing/2014/main" id="{585600C3-8D36-4266-ABCC-16BFE8FFDFB5}"/>
              </a:ext>
            </a:extLst>
          </p:cNvPr>
          <p:cNvSpPr>
            <a:spLocks noGrp="1"/>
          </p:cNvSpPr>
          <p:nvPr>
            <p:ph idx="1"/>
          </p:nvPr>
        </p:nvSpPr>
        <p:spPr/>
        <p:txBody>
          <a:bodyPr>
            <a:normAutofit/>
          </a:bodyPr>
          <a:lstStyle/>
          <a:p>
            <a:pPr algn="l" latinLnBrk="0"/>
            <a:r>
              <a:rPr lang="en-US" b="0" i="0">
                <a:effectLst/>
                <a:latin typeface="RalewayRegular"/>
              </a:rPr>
              <a:t>You need more oxygen to produce energy &gt;&gt;</a:t>
            </a:r>
          </a:p>
          <a:p>
            <a:pPr algn="l" latinLnBrk="0">
              <a:lnSpc>
                <a:spcPct val="200000"/>
              </a:lnSpc>
            </a:pPr>
            <a:r>
              <a:rPr lang="en-US" b="0" i="0">
                <a:effectLst/>
                <a:latin typeface="RalewayRegular"/>
              </a:rPr>
              <a:t>You breathe heavier.</a:t>
            </a:r>
          </a:p>
          <a:p>
            <a:pPr algn="l" latinLnBrk="0">
              <a:lnSpc>
                <a:spcPct val="110000"/>
              </a:lnSpc>
            </a:pPr>
            <a:r>
              <a:rPr lang="en-US" b="1" i="0">
                <a:effectLst/>
                <a:latin typeface="RalewayRegular"/>
              </a:rPr>
              <a:t>The measurement of the maximum amount of oxygen your body is able to take in is called VO2 max.</a:t>
            </a:r>
          </a:p>
          <a:p>
            <a:pPr algn="l" latinLnBrk="0">
              <a:lnSpc>
                <a:spcPct val="200000"/>
              </a:lnSpc>
            </a:pPr>
            <a:r>
              <a:rPr lang="en-US" b="0" i="0">
                <a:effectLst/>
                <a:latin typeface="RalewayRegular"/>
              </a:rPr>
              <a:t>VO2 max formula based on 1 mile walk time:</a:t>
            </a:r>
          </a:p>
          <a:p>
            <a:pPr algn="l" latinLnBrk="0">
              <a:lnSpc>
                <a:spcPct val="200000"/>
              </a:lnSpc>
            </a:pPr>
            <a:r>
              <a:rPr lang="en-US" b="1" i="0">
                <a:effectLst/>
                <a:latin typeface="RalewayRegular"/>
              </a:rPr>
              <a:t>132.853- 0.0769W- 0.3877A+ 6.315G- 3.2649T- 0.1565H</a:t>
            </a:r>
          </a:p>
          <a:p>
            <a:br>
              <a:rPr lang="en-US" b="0" i="0">
                <a:effectLst/>
                <a:latin typeface="RalewayMedium"/>
              </a:rPr>
            </a:br>
            <a:endParaRPr lang="en-US"/>
          </a:p>
        </p:txBody>
      </p:sp>
    </p:spTree>
    <p:extLst>
      <p:ext uri="{BB962C8B-B14F-4D97-AF65-F5344CB8AC3E}">
        <p14:creationId xmlns:p14="http://schemas.microsoft.com/office/powerpoint/2010/main" val="2118959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DF503-3ACC-4C40-B9EC-6DE9D625C4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1541DF-FDEE-4ED5-870A-84548947EBD5}"/>
              </a:ext>
            </a:extLst>
          </p:cNvPr>
          <p:cNvSpPr>
            <a:spLocks noGrp="1"/>
          </p:cNvSpPr>
          <p:nvPr>
            <p:ph idx="1"/>
          </p:nvPr>
        </p:nvSpPr>
        <p:spPr/>
        <p:txBody>
          <a:bodyPr>
            <a:normAutofit fontScale="92500" lnSpcReduction="20000"/>
          </a:bodyPr>
          <a:lstStyle/>
          <a:p>
            <a:pPr algn="l" latinLnBrk="0"/>
            <a:r>
              <a:rPr lang="en-US" sz="2800" b="0" i="0">
                <a:effectLst/>
                <a:latin typeface="RalewayRegular"/>
              </a:rPr>
              <a:t>So you've seen the formula, now you need to understand it.</a:t>
            </a:r>
          </a:p>
          <a:p>
            <a:pPr algn="l" latinLnBrk="0"/>
            <a:r>
              <a:rPr lang="en-US" sz="2800" b="0" i="0">
                <a:effectLst/>
                <a:latin typeface="RalewayRegular"/>
              </a:rPr>
              <a:t>132.853- 0.0769W- 0.3877A+ 6.315G- 3.2649T- 0.1565H</a:t>
            </a:r>
          </a:p>
          <a:p>
            <a:pPr algn="l" latinLnBrk="0"/>
            <a:r>
              <a:rPr lang="en-US" sz="2800" b="1" i="0">
                <a:effectLst/>
                <a:latin typeface="RalewayRegular"/>
              </a:rPr>
              <a:t>W= weight (</a:t>
            </a:r>
            <a:r>
              <a:rPr lang="en-US" sz="2800" b="1" i="0" err="1">
                <a:effectLst/>
                <a:latin typeface="RalewayRegular"/>
              </a:rPr>
              <a:t>lbs</a:t>
            </a:r>
            <a:r>
              <a:rPr lang="en-US" sz="2800" b="1" i="0">
                <a:effectLst/>
                <a:latin typeface="RalewayRegular"/>
              </a:rPr>
              <a:t>)</a:t>
            </a:r>
          </a:p>
          <a:p>
            <a:pPr algn="l" latinLnBrk="0"/>
            <a:r>
              <a:rPr lang="en-US" sz="2800" b="1" i="0">
                <a:effectLst/>
                <a:latin typeface="RalewayRegular"/>
              </a:rPr>
              <a:t>A= age</a:t>
            </a:r>
          </a:p>
          <a:p>
            <a:pPr algn="l" latinLnBrk="0"/>
            <a:r>
              <a:rPr lang="en-US" sz="2800" b="1" i="0">
                <a:effectLst/>
                <a:latin typeface="RalewayRegular"/>
              </a:rPr>
              <a:t>G= gender (female=0, male=1)</a:t>
            </a:r>
          </a:p>
          <a:p>
            <a:pPr algn="l" latinLnBrk="0"/>
            <a:r>
              <a:rPr lang="en-US" sz="2800" b="1" i="0">
                <a:effectLst/>
                <a:latin typeface="RalewayRegular"/>
              </a:rPr>
              <a:t>T= your 1 mile walk time</a:t>
            </a:r>
          </a:p>
          <a:p>
            <a:pPr algn="l" latinLnBrk="0"/>
            <a:r>
              <a:rPr lang="en-US" sz="2800" b="1" i="0">
                <a:effectLst/>
                <a:latin typeface="RalewayRegular"/>
              </a:rPr>
              <a:t>H= heart rate after you finish the mile</a:t>
            </a:r>
          </a:p>
          <a:p>
            <a:pPr marL="0" indent="0">
              <a:buNone/>
            </a:pPr>
            <a:br>
              <a:rPr lang="en-US" b="0" i="0">
                <a:effectLst/>
                <a:latin typeface="RalewayMedium"/>
              </a:rPr>
            </a:br>
            <a:endParaRPr lang="en-US"/>
          </a:p>
        </p:txBody>
      </p:sp>
    </p:spTree>
    <p:extLst>
      <p:ext uri="{BB962C8B-B14F-4D97-AF65-F5344CB8AC3E}">
        <p14:creationId xmlns:p14="http://schemas.microsoft.com/office/powerpoint/2010/main" val="30194228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9098-9D39-43AD-A9AB-D7421176F3C1}"/>
              </a:ext>
            </a:extLst>
          </p:cNvPr>
          <p:cNvSpPr>
            <a:spLocks noGrp="1"/>
          </p:cNvSpPr>
          <p:nvPr>
            <p:ph type="title"/>
          </p:nvPr>
        </p:nvSpPr>
        <p:spPr>
          <a:xfrm>
            <a:off x="572959" y="747777"/>
            <a:ext cx="9404723" cy="836586"/>
          </a:xfrm>
        </p:spPr>
        <p:txBody>
          <a:bodyPr/>
          <a:lstStyle/>
          <a:p>
            <a:pPr latinLnBrk="0"/>
            <a:r>
              <a:rPr lang="en-US" sz="2000" b="0" i="0">
                <a:solidFill>
                  <a:schemeClr val="tx1"/>
                </a:solidFill>
                <a:effectLst/>
                <a:latin typeface="RalewayRegular"/>
              </a:rPr>
              <a:t>There is a series of 7 equations that can be used together to figure out how to run a given distance in the shortest amount of time.</a:t>
            </a:r>
            <a:br>
              <a:rPr lang="en-US" sz="2000" b="0" i="0">
                <a:solidFill>
                  <a:schemeClr val="tx1"/>
                </a:solidFill>
                <a:effectLst/>
                <a:latin typeface="RalewayRegular"/>
              </a:rPr>
            </a:br>
            <a:br>
              <a:rPr lang="en-US" b="0" i="0">
                <a:solidFill>
                  <a:srgbClr val="475262"/>
                </a:solidFill>
                <a:effectLst/>
                <a:latin typeface="RalewayRegular"/>
              </a:rPr>
            </a:br>
            <a:br>
              <a:rPr lang="en-US" b="0" i="0">
                <a:solidFill>
                  <a:srgbClr val="475262"/>
                </a:solidFill>
                <a:effectLst/>
                <a:latin typeface="RalewayMedium"/>
              </a:rPr>
            </a:br>
            <a:endParaRPr lang="en-US"/>
          </a:p>
        </p:txBody>
      </p:sp>
      <p:pic>
        <p:nvPicPr>
          <p:cNvPr id="5" name="Content Placeholder 4">
            <a:extLst>
              <a:ext uri="{FF2B5EF4-FFF2-40B4-BE49-F238E27FC236}">
                <a16:creationId xmlns:a16="http://schemas.microsoft.com/office/drawing/2014/main" id="{613A7B27-697D-4501-987E-E6DEA103F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406" y="2374009"/>
            <a:ext cx="1644238" cy="734951"/>
          </a:xfrm>
        </p:spPr>
      </p:pic>
      <p:pic>
        <p:nvPicPr>
          <p:cNvPr id="7" name="Picture 6">
            <a:extLst>
              <a:ext uri="{FF2B5EF4-FFF2-40B4-BE49-F238E27FC236}">
                <a16:creationId xmlns:a16="http://schemas.microsoft.com/office/drawing/2014/main" id="{96746D68-5662-4C7B-A621-7B76C184F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446" y="3493008"/>
            <a:ext cx="1423417" cy="740339"/>
          </a:xfrm>
          <a:prstGeom prst="rect">
            <a:avLst/>
          </a:prstGeom>
        </p:spPr>
      </p:pic>
      <p:pic>
        <p:nvPicPr>
          <p:cNvPr id="9" name="Picture 8">
            <a:extLst>
              <a:ext uri="{FF2B5EF4-FFF2-40B4-BE49-F238E27FC236}">
                <a16:creationId xmlns:a16="http://schemas.microsoft.com/office/drawing/2014/main" id="{3B8DE4CE-30D2-457A-B6B0-0241722AE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260" y="2374008"/>
            <a:ext cx="1390716" cy="734951"/>
          </a:xfrm>
          <a:prstGeom prst="rect">
            <a:avLst/>
          </a:prstGeom>
        </p:spPr>
      </p:pic>
      <p:pic>
        <p:nvPicPr>
          <p:cNvPr id="11" name="Picture 10">
            <a:extLst>
              <a:ext uri="{FF2B5EF4-FFF2-40B4-BE49-F238E27FC236}">
                <a16:creationId xmlns:a16="http://schemas.microsoft.com/office/drawing/2014/main" id="{EFF92A15-B9C4-46C5-A7BE-4FDEB0C80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574" y="3493008"/>
            <a:ext cx="1252937" cy="734951"/>
          </a:xfrm>
          <a:prstGeom prst="rect">
            <a:avLst/>
          </a:prstGeom>
        </p:spPr>
      </p:pic>
      <p:pic>
        <p:nvPicPr>
          <p:cNvPr id="13" name="Picture 12">
            <a:extLst>
              <a:ext uri="{FF2B5EF4-FFF2-40B4-BE49-F238E27FC236}">
                <a16:creationId xmlns:a16="http://schemas.microsoft.com/office/drawing/2014/main" id="{7AF16B38-00A4-45DF-AFC1-620BB2EC9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2386" y="2825496"/>
            <a:ext cx="1619774" cy="1127300"/>
          </a:xfrm>
          <a:prstGeom prst="rect">
            <a:avLst/>
          </a:prstGeom>
        </p:spPr>
      </p:pic>
      <p:pic>
        <p:nvPicPr>
          <p:cNvPr id="15" name="Picture 14">
            <a:extLst>
              <a:ext uri="{FF2B5EF4-FFF2-40B4-BE49-F238E27FC236}">
                <a16:creationId xmlns:a16="http://schemas.microsoft.com/office/drawing/2014/main" id="{DE06D7EF-12F7-463F-9E85-5D93FA97E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406" y="3493008"/>
            <a:ext cx="1631232" cy="734951"/>
          </a:xfrm>
          <a:prstGeom prst="rect">
            <a:avLst/>
          </a:prstGeom>
        </p:spPr>
      </p:pic>
      <p:pic>
        <p:nvPicPr>
          <p:cNvPr id="17" name="Picture 16">
            <a:extLst>
              <a:ext uri="{FF2B5EF4-FFF2-40B4-BE49-F238E27FC236}">
                <a16:creationId xmlns:a16="http://schemas.microsoft.com/office/drawing/2014/main" id="{0417073E-9033-4458-B85A-8AA80561E0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8485" y="2365285"/>
            <a:ext cx="1619774" cy="740339"/>
          </a:xfrm>
          <a:prstGeom prst="rect">
            <a:avLst/>
          </a:prstGeom>
        </p:spPr>
      </p:pic>
    </p:spTree>
    <p:extLst>
      <p:ext uri="{BB962C8B-B14F-4D97-AF65-F5344CB8AC3E}">
        <p14:creationId xmlns:p14="http://schemas.microsoft.com/office/powerpoint/2010/main" val="35140398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479A-E20A-4B1C-AFAE-19446EA62163}"/>
              </a:ext>
            </a:extLst>
          </p:cNvPr>
          <p:cNvSpPr>
            <a:spLocks noGrp="1"/>
          </p:cNvSpPr>
          <p:nvPr>
            <p:ph type="title"/>
          </p:nvPr>
        </p:nvSpPr>
        <p:spPr>
          <a:xfrm>
            <a:off x="646110" y="895614"/>
            <a:ext cx="9404723" cy="691988"/>
          </a:xfrm>
        </p:spPr>
        <p:txBody>
          <a:bodyPr/>
          <a:lstStyle/>
          <a:p>
            <a:r>
              <a:rPr lang="en-US" sz="2800" b="0" i="0">
                <a:solidFill>
                  <a:schemeClr val="tx1"/>
                </a:solidFill>
                <a:effectLst/>
                <a:latin typeface="RalewayRegular"/>
              </a:rPr>
              <a:t>What each equation means/ determines:</a:t>
            </a:r>
            <a:br>
              <a:rPr lang="en-US" b="0" i="0">
                <a:solidFill>
                  <a:srgbClr val="475262"/>
                </a:solidFill>
                <a:effectLst/>
                <a:latin typeface="RalewayRegular"/>
              </a:rPr>
            </a:br>
            <a:endParaRPr lang="en-US"/>
          </a:p>
        </p:txBody>
      </p:sp>
      <p:pic>
        <p:nvPicPr>
          <p:cNvPr id="5" name="Content Placeholder 4">
            <a:extLst>
              <a:ext uri="{FF2B5EF4-FFF2-40B4-BE49-F238E27FC236}">
                <a16:creationId xmlns:a16="http://schemas.microsoft.com/office/drawing/2014/main" id="{AF00A05C-28FB-4000-B799-4E2A8C3F1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240" y="4959941"/>
            <a:ext cx="895351" cy="346710"/>
          </a:xfrm>
        </p:spPr>
      </p:pic>
      <p:pic>
        <p:nvPicPr>
          <p:cNvPr id="7" name="Picture 6">
            <a:extLst>
              <a:ext uri="{FF2B5EF4-FFF2-40B4-BE49-F238E27FC236}">
                <a16:creationId xmlns:a16="http://schemas.microsoft.com/office/drawing/2014/main" id="{7B837AE1-D8B5-4BA6-806B-8DD4BEF37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38" y="5538716"/>
            <a:ext cx="895351" cy="418627"/>
          </a:xfrm>
          <a:prstGeom prst="rect">
            <a:avLst/>
          </a:prstGeom>
        </p:spPr>
      </p:pic>
      <p:pic>
        <p:nvPicPr>
          <p:cNvPr id="9" name="Picture 8">
            <a:extLst>
              <a:ext uri="{FF2B5EF4-FFF2-40B4-BE49-F238E27FC236}">
                <a16:creationId xmlns:a16="http://schemas.microsoft.com/office/drawing/2014/main" id="{CD3447CA-E128-4002-BE06-408B4CC6C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27" y="4291024"/>
            <a:ext cx="866775" cy="406289"/>
          </a:xfrm>
          <a:prstGeom prst="rect">
            <a:avLst/>
          </a:prstGeom>
        </p:spPr>
      </p:pic>
      <p:pic>
        <p:nvPicPr>
          <p:cNvPr id="11" name="Picture 10">
            <a:extLst>
              <a:ext uri="{FF2B5EF4-FFF2-40B4-BE49-F238E27FC236}">
                <a16:creationId xmlns:a16="http://schemas.microsoft.com/office/drawing/2014/main" id="{4B8EEC43-881E-4107-B8A6-01A9B98FA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10" y="3594652"/>
            <a:ext cx="866775" cy="342900"/>
          </a:xfrm>
          <a:prstGeom prst="rect">
            <a:avLst/>
          </a:prstGeom>
        </p:spPr>
      </p:pic>
      <p:pic>
        <p:nvPicPr>
          <p:cNvPr id="13" name="Picture 12">
            <a:extLst>
              <a:ext uri="{FF2B5EF4-FFF2-40B4-BE49-F238E27FC236}">
                <a16:creationId xmlns:a16="http://schemas.microsoft.com/office/drawing/2014/main" id="{AABA1C6A-C57A-48D8-B5D0-5D816FB3D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11" y="3139996"/>
            <a:ext cx="866775" cy="327085"/>
          </a:xfrm>
          <a:prstGeom prst="rect">
            <a:avLst/>
          </a:prstGeom>
        </p:spPr>
      </p:pic>
      <p:pic>
        <p:nvPicPr>
          <p:cNvPr id="15" name="Picture 14">
            <a:extLst>
              <a:ext uri="{FF2B5EF4-FFF2-40B4-BE49-F238E27FC236}">
                <a16:creationId xmlns:a16="http://schemas.microsoft.com/office/drawing/2014/main" id="{2CA9AFC3-C7FF-41A7-AB5B-076099FE0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111" y="2647510"/>
            <a:ext cx="866775" cy="390525"/>
          </a:xfrm>
          <a:prstGeom prst="rect">
            <a:avLst/>
          </a:prstGeom>
        </p:spPr>
      </p:pic>
      <p:pic>
        <p:nvPicPr>
          <p:cNvPr id="17" name="Picture 16">
            <a:extLst>
              <a:ext uri="{FF2B5EF4-FFF2-40B4-BE49-F238E27FC236}">
                <a16:creationId xmlns:a16="http://schemas.microsoft.com/office/drawing/2014/main" id="{EC28BD1E-029D-4EA6-944E-7CEC0F2346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111" y="2050354"/>
            <a:ext cx="942975" cy="400050"/>
          </a:xfrm>
          <a:prstGeom prst="rect">
            <a:avLst/>
          </a:prstGeom>
        </p:spPr>
      </p:pic>
      <p:cxnSp>
        <p:nvCxnSpPr>
          <p:cNvPr id="19" name="Straight Arrow Connector 18">
            <a:extLst>
              <a:ext uri="{FF2B5EF4-FFF2-40B4-BE49-F238E27FC236}">
                <a16:creationId xmlns:a16="http://schemas.microsoft.com/office/drawing/2014/main" id="{901E0E2C-7492-4701-A2C3-3D1A3709EE04}"/>
              </a:ext>
            </a:extLst>
          </p:cNvPr>
          <p:cNvCxnSpPr/>
          <p:nvPr/>
        </p:nvCxnSpPr>
        <p:spPr>
          <a:xfrm>
            <a:off x="1913467" y="2214851"/>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1BA42F-5EBA-4116-842D-7871FD3780D5}"/>
              </a:ext>
            </a:extLst>
          </p:cNvPr>
          <p:cNvSpPr txBox="1"/>
          <p:nvPr/>
        </p:nvSpPr>
        <p:spPr>
          <a:xfrm>
            <a:off x="2862508" y="2040525"/>
            <a:ext cx="6044425" cy="646331"/>
          </a:xfrm>
          <a:prstGeom prst="rect">
            <a:avLst/>
          </a:prstGeom>
          <a:noFill/>
        </p:spPr>
        <p:txBody>
          <a:bodyPr wrap="square" rtlCol="0">
            <a:spAutoFit/>
          </a:bodyPr>
          <a:lstStyle/>
          <a:p>
            <a:r>
              <a:rPr lang="en-US" b="0" i="0">
                <a:effectLst/>
                <a:latin typeface="RalewayRegular"/>
              </a:rPr>
              <a:t>The time taken to run a race related to it’s distance.</a:t>
            </a:r>
          </a:p>
          <a:p>
            <a:endParaRPr lang="en-US"/>
          </a:p>
        </p:txBody>
      </p:sp>
      <p:cxnSp>
        <p:nvCxnSpPr>
          <p:cNvPr id="21" name="Straight Arrow Connector 20">
            <a:extLst>
              <a:ext uri="{FF2B5EF4-FFF2-40B4-BE49-F238E27FC236}">
                <a16:creationId xmlns:a16="http://schemas.microsoft.com/office/drawing/2014/main" id="{DD41F0A0-1830-4B5C-8116-70DFDFEFCE6C}"/>
              </a:ext>
            </a:extLst>
          </p:cNvPr>
          <p:cNvCxnSpPr/>
          <p:nvPr/>
        </p:nvCxnSpPr>
        <p:spPr>
          <a:xfrm>
            <a:off x="1913467" y="2842772"/>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A8F15C-CA2C-4D6D-8EC9-DAC6B0907954}"/>
              </a:ext>
            </a:extLst>
          </p:cNvPr>
          <p:cNvCxnSpPr/>
          <p:nvPr/>
        </p:nvCxnSpPr>
        <p:spPr>
          <a:xfrm>
            <a:off x="1913467" y="3273184"/>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586385-94C0-4FEB-BF22-DD29E034D5F6}"/>
              </a:ext>
            </a:extLst>
          </p:cNvPr>
          <p:cNvSpPr txBox="1"/>
          <p:nvPr/>
        </p:nvSpPr>
        <p:spPr>
          <a:xfrm>
            <a:off x="2811708" y="2619970"/>
            <a:ext cx="6383867" cy="923330"/>
          </a:xfrm>
          <a:prstGeom prst="rect">
            <a:avLst/>
          </a:prstGeom>
          <a:noFill/>
        </p:spPr>
        <p:txBody>
          <a:bodyPr wrap="square" rtlCol="0">
            <a:spAutoFit/>
          </a:bodyPr>
          <a:lstStyle/>
          <a:p>
            <a:pPr algn="l"/>
            <a:r>
              <a:rPr lang="en-US" b="0" i="0">
                <a:effectLst/>
                <a:latin typeface="RalewayRegular"/>
              </a:rPr>
              <a:t>The velocity/speed (This is the equation of motion</a:t>
            </a:r>
            <a:r>
              <a:rPr lang="en-US">
                <a:latin typeface="RalewayRegular"/>
              </a:rPr>
              <a:t>).</a:t>
            </a:r>
            <a:endParaRPr lang="en-US" b="0" i="0">
              <a:effectLst/>
              <a:latin typeface="RalewayRegular"/>
            </a:endParaRPr>
          </a:p>
          <a:p>
            <a:endParaRPr lang="en-US">
              <a:solidFill>
                <a:srgbClr val="475262"/>
              </a:solidFill>
              <a:latin typeface="RalewayMedium"/>
            </a:endParaRPr>
          </a:p>
          <a:p>
            <a:endParaRPr lang="en-US"/>
          </a:p>
        </p:txBody>
      </p:sp>
      <p:cxnSp>
        <p:nvCxnSpPr>
          <p:cNvPr id="26" name="Straight Arrow Connector 25">
            <a:extLst>
              <a:ext uri="{FF2B5EF4-FFF2-40B4-BE49-F238E27FC236}">
                <a16:creationId xmlns:a16="http://schemas.microsoft.com/office/drawing/2014/main" id="{0F394176-2C7F-4452-BB12-D3D24580DF01}"/>
              </a:ext>
            </a:extLst>
          </p:cNvPr>
          <p:cNvCxnSpPr/>
          <p:nvPr/>
        </p:nvCxnSpPr>
        <p:spPr>
          <a:xfrm>
            <a:off x="1913467" y="3754219"/>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87176CB-D540-4175-AE4D-E4E819FF5CC1}"/>
              </a:ext>
            </a:extLst>
          </p:cNvPr>
          <p:cNvCxnSpPr/>
          <p:nvPr/>
        </p:nvCxnSpPr>
        <p:spPr>
          <a:xfrm>
            <a:off x="1913467" y="4494168"/>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099DFDD-9194-4AE7-8E05-A01ED1E239AD}"/>
              </a:ext>
            </a:extLst>
          </p:cNvPr>
          <p:cNvSpPr txBox="1"/>
          <p:nvPr/>
        </p:nvSpPr>
        <p:spPr>
          <a:xfrm>
            <a:off x="2811707" y="2980372"/>
            <a:ext cx="6044425" cy="646331"/>
          </a:xfrm>
          <a:prstGeom prst="rect">
            <a:avLst/>
          </a:prstGeom>
          <a:noFill/>
        </p:spPr>
        <p:txBody>
          <a:bodyPr wrap="square" rtlCol="0">
            <a:spAutoFit/>
          </a:bodyPr>
          <a:lstStyle/>
          <a:p>
            <a:pPr algn="l"/>
            <a:r>
              <a:rPr lang="en-US" b="0" i="0">
                <a:effectLst/>
                <a:latin typeface="RalewayRegular"/>
              </a:rPr>
              <a:t>V is the initial velocity, so it is 0 because the runner is initially still.</a:t>
            </a:r>
          </a:p>
        </p:txBody>
      </p:sp>
      <p:sp>
        <p:nvSpPr>
          <p:cNvPr id="31" name="TextBox 30">
            <a:extLst>
              <a:ext uri="{FF2B5EF4-FFF2-40B4-BE49-F238E27FC236}">
                <a16:creationId xmlns:a16="http://schemas.microsoft.com/office/drawing/2014/main" id="{F300486F-3552-4A7E-A075-48F13CA1635D}"/>
              </a:ext>
            </a:extLst>
          </p:cNvPr>
          <p:cNvSpPr txBox="1"/>
          <p:nvPr/>
        </p:nvSpPr>
        <p:spPr>
          <a:xfrm flipH="1">
            <a:off x="2862508" y="3525440"/>
            <a:ext cx="5462695" cy="646331"/>
          </a:xfrm>
          <a:prstGeom prst="rect">
            <a:avLst/>
          </a:prstGeom>
          <a:noFill/>
        </p:spPr>
        <p:txBody>
          <a:bodyPr wrap="square" rtlCol="0">
            <a:spAutoFit/>
          </a:bodyPr>
          <a:lstStyle/>
          <a:p>
            <a:pPr algn="l"/>
            <a:r>
              <a:rPr lang="en-US" b="0" i="0">
                <a:effectLst/>
                <a:latin typeface="RalewayRegular"/>
              </a:rPr>
              <a:t>The exerted force from the runner has to be less than or equal to the maximum force they have.</a:t>
            </a:r>
          </a:p>
        </p:txBody>
      </p:sp>
      <p:sp>
        <p:nvSpPr>
          <p:cNvPr id="32" name="TextBox 31">
            <a:extLst>
              <a:ext uri="{FF2B5EF4-FFF2-40B4-BE49-F238E27FC236}">
                <a16:creationId xmlns:a16="http://schemas.microsoft.com/office/drawing/2014/main" id="{549E7AA9-485C-41FB-A308-46EDE0C14631}"/>
              </a:ext>
            </a:extLst>
          </p:cNvPr>
          <p:cNvSpPr txBox="1"/>
          <p:nvPr/>
        </p:nvSpPr>
        <p:spPr>
          <a:xfrm>
            <a:off x="2828638" y="4171771"/>
            <a:ext cx="5139266" cy="646331"/>
          </a:xfrm>
          <a:prstGeom prst="rect">
            <a:avLst/>
          </a:prstGeom>
          <a:noFill/>
        </p:spPr>
        <p:txBody>
          <a:bodyPr wrap="square" rtlCol="0">
            <a:spAutoFit/>
          </a:bodyPr>
          <a:lstStyle/>
          <a:p>
            <a:pPr algn="l"/>
            <a:r>
              <a:rPr lang="en-US" b="0" i="0">
                <a:effectLst/>
                <a:latin typeface="RalewayRegular"/>
              </a:rPr>
              <a:t>Equation of energy/oxygen balance in the runner.</a:t>
            </a:r>
          </a:p>
        </p:txBody>
      </p:sp>
      <p:cxnSp>
        <p:nvCxnSpPr>
          <p:cNvPr id="33" name="Straight Arrow Connector 32">
            <a:extLst>
              <a:ext uri="{FF2B5EF4-FFF2-40B4-BE49-F238E27FC236}">
                <a16:creationId xmlns:a16="http://schemas.microsoft.com/office/drawing/2014/main" id="{9D622778-A334-4E1E-A55D-D09030901582}"/>
              </a:ext>
            </a:extLst>
          </p:cNvPr>
          <p:cNvCxnSpPr/>
          <p:nvPr/>
        </p:nvCxnSpPr>
        <p:spPr>
          <a:xfrm>
            <a:off x="1837267" y="5133296"/>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C360DC-F024-4EBB-B257-9E039FCA742F}"/>
              </a:ext>
            </a:extLst>
          </p:cNvPr>
          <p:cNvSpPr txBox="1"/>
          <p:nvPr/>
        </p:nvSpPr>
        <p:spPr>
          <a:xfrm>
            <a:off x="2811707" y="4817658"/>
            <a:ext cx="8067959" cy="923330"/>
          </a:xfrm>
          <a:prstGeom prst="rect">
            <a:avLst/>
          </a:prstGeom>
          <a:noFill/>
        </p:spPr>
        <p:txBody>
          <a:bodyPr wrap="square" rtlCol="0">
            <a:spAutoFit/>
          </a:bodyPr>
          <a:lstStyle/>
          <a:p>
            <a:r>
              <a:rPr lang="en-US" b="0" i="0">
                <a:effectLst/>
                <a:latin typeface="RalewayRegular"/>
              </a:rPr>
              <a:t>The energy equivalent of the available oxygen (E) times 0 equals the initial amount of energy (</a:t>
            </a:r>
            <a:r>
              <a:rPr lang="en-US" b="0" i="0" err="1">
                <a:effectLst/>
                <a:latin typeface="RalewayRegular"/>
              </a:rPr>
              <a:t>Eo</a:t>
            </a:r>
            <a:r>
              <a:rPr lang="en-US" b="0" i="0">
                <a:effectLst/>
                <a:latin typeface="RalewayRegular"/>
              </a:rPr>
              <a:t>).</a:t>
            </a:r>
          </a:p>
          <a:p>
            <a:endParaRPr lang="en-US"/>
          </a:p>
        </p:txBody>
      </p:sp>
      <p:cxnSp>
        <p:nvCxnSpPr>
          <p:cNvPr id="35" name="Straight Arrow Connector 34">
            <a:extLst>
              <a:ext uri="{FF2B5EF4-FFF2-40B4-BE49-F238E27FC236}">
                <a16:creationId xmlns:a16="http://schemas.microsoft.com/office/drawing/2014/main" id="{D2F432B2-4E3F-48D8-B54F-DDAD62980F5C}"/>
              </a:ext>
            </a:extLst>
          </p:cNvPr>
          <p:cNvCxnSpPr/>
          <p:nvPr/>
        </p:nvCxnSpPr>
        <p:spPr>
          <a:xfrm>
            <a:off x="1837267" y="5740988"/>
            <a:ext cx="745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CD77282-211F-4C30-A9F5-939997C23126}"/>
              </a:ext>
            </a:extLst>
          </p:cNvPr>
          <p:cNvSpPr txBox="1"/>
          <p:nvPr/>
        </p:nvSpPr>
        <p:spPr>
          <a:xfrm>
            <a:off x="2732122" y="5556322"/>
            <a:ext cx="7758078" cy="369332"/>
          </a:xfrm>
          <a:prstGeom prst="rect">
            <a:avLst/>
          </a:prstGeom>
          <a:noFill/>
        </p:spPr>
        <p:txBody>
          <a:bodyPr wrap="square" rtlCol="0">
            <a:spAutoFit/>
          </a:bodyPr>
          <a:lstStyle/>
          <a:p>
            <a:pPr algn="l"/>
            <a:r>
              <a:rPr lang="en-US" b="0" i="0">
                <a:effectLst/>
                <a:latin typeface="RalewayRegular"/>
              </a:rPr>
              <a:t>The energy equivalent of the oxygen can never be negative.</a:t>
            </a:r>
          </a:p>
        </p:txBody>
      </p:sp>
    </p:spTree>
    <p:extLst>
      <p:ext uri="{BB962C8B-B14F-4D97-AF65-F5344CB8AC3E}">
        <p14:creationId xmlns:p14="http://schemas.microsoft.com/office/powerpoint/2010/main" val="8088221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E8C6-1471-4AFF-A29D-5409013C735A}"/>
              </a:ext>
            </a:extLst>
          </p:cNvPr>
          <p:cNvSpPr>
            <a:spLocks noGrp="1"/>
          </p:cNvSpPr>
          <p:nvPr>
            <p:ph type="ctrTitle"/>
          </p:nvPr>
        </p:nvSpPr>
        <p:spPr>
          <a:xfrm>
            <a:off x="3613638" y="342898"/>
            <a:ext cx="5912013" cy="1419449"/>
          </a:xfrm>
        </p:spPr>
        <p:txBody>
          <a:bodyPr/>
          <a:lstStyle/>
          <a:p>
            <a:pPr algn="r"/>
            <a:r>
              <a:rPr lang="en-US" dirty="0">
                <a:solidFill>
                  <a:schemeClr val="tx2">
                    <a:lumMod val="10000"/>
                  </a:schemeClr>
                </a:solidFill>
                <a:latin typeface="Agency FB" panose="020B0503020202020204" pitchFamily="34" charset="0"/>
              </a:rPr>
              <a:t>Calculus in Baseball</a:t>
            </a:r>
            <a:br>
              <a:rPr lang="en-US" dirty="0">
                <a:solidFill>
                  <a:schemeClr val="tx2">
                    <a:lumMod val="10000"/>
                  </a:schemeClr>
                </a:solidFill>
                <a:latin typeface="Agency FB" panose="020B0503020202020204" pitchFamily="34" charset="0"/>
              </a:rPr>
            </a:br>
            <a:r>
              <a:rPr lang="en-US" sz="2400" dirty="0">
                <a:solidFill>
                  <a:schemeClr val="tx2">
                    <a:lumMod val="10000"/>
                  </a:schemeClr>
                </a:solidFill>
                <a:latin typeface="Agency FB" panose="020B0503020202020204" pitchFamily="34" charset="0"/>
              </a:rPr>
              <a:t>By Pratik Dhakate</a:t>
            </a:r>
          </a:p>
        </p:txBody>
      </p:sp>
      <p:sp>
        <p:nvSpPr>
          <p:cNvPr id="3" name="Subtitle 2">
            <a:extLst>
              <a:ext uri="{FF2B5EF4-FFF2-40B4-BE49-F238E27FC236}">
                <a16:creationId xmlns:a16="http://schemas.microsoft.com/office/drawing/2014/main" id="{2B47B80C-43A6-4AD6-8A9D-565F12C1C624}"/>
              </a:ext>
            </a:extLst>
          </p:cNvPr>
          <p:cNvSpPr>
            <a:spLocks noGrp="1"/>
          </p:cNvSpPr>
          <p:nvPr>
            <p:ph type="subTitle" idx="1"/>
          </p:nvPr>
        </p:nvSpPr>
        <p:spPr>
          <a:xfrm>
            <a:off x="4032876" y="1907931"/>
            <a:ext cx="7642568" cy="4516931"/>
          </a:xfrm>
        </p:spPr>
        <p:txBody>
          <a:bodyPr>
            <a:normAutofit fontScale="92500"/>
          </a:bodyPr>
          <a:lstStyle/>
          <a:p>
            <a:pPr algn="just">
              <a:lnSpc>
                <a:spcPct val="150000"/>
              </a:lnSpc>
            </a:pPr>
            <a:r>
              <a:rPr lang="en-US" sz="2400" dirty="0"/>
              <a:t>Calculus In baseball : calculus can be used to optimize the pitcher’s throw to achieve maximum efficiency. Also, calculus can be used to calculate the projectile motion of baseball’s trajectory and to predict if runners can make it to the next base on time given their running speed and the speed of a hit ball. Calculus in baseball showing the use of calculus in sports</a:t>
            </a:r>
          </a:p>
        </p:txBody>
      </p:sp>
      <p:pic>
        <p:nvPicPr>
          <p:cNvPr id="5" name="Picture 4">
            <a:extLst>
              <a:ext uri="{FF2B5EF4-FFF2-40B4-BE49-F238E27FC236}">
                <a16:creationId xmlns:a16="http://schemas.microsoft.com/office/drawing/2014/main" id="{23DC9604-CC18-460E-8104-126F5C2AB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58" y="2470638"/>
            <a:ext cx="3497996" cy="2561721"/>
          </a:xfrm>
          <a:prstGeom prst="rect">
            <a:avLst/>
          </a:prstGeom>
        </p:spPr>
      </p:pic>
    </p:spTree>
    <p:extLst>
      <p:ext uri="{BB962C8B-B14F-4D97-AF65-F5344CB8AC3E}">
        <p14:creationId xmlns:p14="http://schemas.microsoft.com/office/powerpoint/2010/main" val="11899997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0874-A938-47EC-992A-BC02A5572EB4}"/>
              </a:ext>
            </a:extLst>
          </p:cNvPr>
          <p:cNvSpPr>
            <a:spLocks noGrp="1"/>
          </p:cNvSpPr>
          <p:nvPr>
            <p:ph type="title"/>
          </p:nvPr>
        </p:nvSpPr>
        <p:spPr>
          <a:xfrm>
            <a:off x="982995" y="6747640"/>
            <a:ext cx="9404723" cy="1400530"/>
          </a:xfrm>
        </p:spPr>
        <p:txBody>
          <a:bodyPr/>
          <a:lstStyle/>
          <a:p>
            <a:endParaRPr lang="en-US"/>
          </a:p>
        </p:txBody>
      </p:sp>
      <p:sp>
        <p:nvSpPr>
          <p:cNvPr id="3" name="Content Placeholder 2">
            <a:extLst>
              <a:ext uri="{FF2B5EF4-FFF2-40B4-BE49-F238E27FC236}">
                <a16:creationId xmlns:a16="http://schemas.microsoft.com/office/drawing/2014/main" id="{C2116D00-FC81-462C-993E-73A811525AA6}"/>
              </a:ext>
            </a:extLst>
          </p:cNvPr>
          <p:cNvSpPr>
            <a:spLocks noGrp="1"/>
          </p:cNvSpPr>
          <p:nvPr>
            <p:ph idx="1"/>
          </p:nvPr>
        </p:nvSpPr>
        <p:spPr>
          <a:xfrm>
            <a:off x="1103312" y="3234088"/>
            <a:ext cx="10283374" cy="3368843"/>
          </a:xfrm>
        </p:spPr>
        <p:txBody>
          <a:bodyPr>
            <a:normAutofit lnSpcReduction="10000"/>
          </a:bodyPr>
          <a:lstStyle/>
          <a:p>
            <a:pPr marL="0" indent="0" algn="ctr">
              <a:buNone/>
            </a:pPr>
            <a:r>
              <a:rPr lang="en-US" sz="3200">
                <a:solidFill>
                  <a:schemeClr val="bg2">
                    <a:lumMod val="40000"/>
                    <a:lumOff val="60000"/>
                  </a:schemeClr>
                </a:solidFill>
                <a:latin typeface="Agency FB" panose="020B0503020202020204" pitchFamily="34" charset="0"/>
              </a:rPr>
              <a:t>Baseball is a game where the ball hits the bat, and the batter or the hitter places it far in the ground. So there are many forces included in this game. We can estimate the force of impact on the bat, kinetic energy of the baseball hitting the bat, the energy of the spin of the bat, and so on. These are closely relate to physics. There is a sweet spot on the bat where the batter feels less impact than other batter sites. This spot occurs because the vibration of the bat at that point is not excited at all</a:t>
            </a:r>
            <a:r>
              <a:rPr lang="en-US" sz="2800">
                <a:solidFill>
                  <a:schemeClr val="bg2">
                    <a:lumMod val="40000"/>
                    <a:lumOff val="60000"/>
                  </a:schemeClr>
                </a:solidFill>
                <a:latin typeface="Agency FB" panose="020B0503020202020204" pitchFamily="34" charset="0"/>
              </a:rPr>
              <a:t>.</a:t>
            </a:r>
          </a:p>
        </p:txBody>
      </p:sp>
      <p:pic>
        <p:nvPicPr>
          <p:cNvPr id="7" name="Picture 6">
            <a:extLst>
              <a:ext uri="{FF2B5EF4-FFF2-40B4-BE49-F238E27FC236}">
                <a16:creationId xmlns:a16="http://schemas.microsoft.com/office/drawing/2014/main" id="{24919D35-C8EF-4B6C-8265-9ECC1848D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81" y="822321"/>
            <a:ext cx="5783838" cy="1888600"/>
          </a:xfrm>
          <a:prstGeom prst="rect">
            <a:avLst/>
          </a:prstGeom>
        </p:spPr>
      </p:pic>
    </p:spTree>
    <p:extLst>
      <p:ext uri="{BB962C8B-B14F-4D97-AF65-F5344CB8AC3E}">
        <p14:creationId xmlns:p14="http://schemas.microsoft.com/office/powerpoint/2010/main" val="7421290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8F0F-0AA8-4CAF-B7AE-09ED04611C8F}"/>
              </a:ext>
            </a:extLst>
          </p:cNvPr>
          <p:cNvSpPr>
            <a:spLocks noGrp="1"/>
          </p:cNvSpPr>
          <p:nvPr>
            <p:ph type="title"/>
          </p:nvPr>
        </p:nvSpPr>
        <p:spPr>
          <a:xfrm>
            <a:off x="514227" y="320834"/>
            <a:ext cx="9404723" cy="1400530"/>
          </a:xfrm>
        </p:spPr>
        <p:txBody>
          <a:bodyPr/>
          <a:lstStyle/>
          <a:p>
            <a:r>
              <a:rPr lang="en-US" sz="7200" dirty="0"/>
              <a:t>Introduction</a:t>
            </a:r>
            <a:r>
              <a:rPr lang="en-US" dirty="0"/>
              <a:t> </a:t>
            </a:r>
            <a:endParaRPr lang="en-IN" dirty="0"/>
          </a:p>
        </p:txBody>
      </p:sp>
      <p:sp>
        <p:nvSpPr>
          <p:cNvPr id="3" name="Content Placeholder 2">
            <a:extLst>
              <a:ext uri="{FF2B5EF4-FFF2-40B4-BE49-F238E27FC236}">
                <a16:creationId xmlns:a16="http://schemas.microsoft.com/office/drawing/2014/main" id="{FBD54A22-380B-4AAB-98BA-2CDDF420B384}"/>
              </a:ext>
            </a:extLst>
          </p:cNvPr>
          <p:cNvSpPr>
            <a:spLocks noGrp="1"/>
          </p:cNvSpPr>
          <p:nvPr>
            <p:ph idx="1"/>
          </p:nvPr>
        </p:nvSpPr>
        <p:spPr>
          <a:xfrm>
            <a:off x="645130" y="2154115"/>
            <a:ext cx="5450870" cy="4094284"/>
          </a:xfrm>
        </p:spPr>
        <p:txBody>
          <a:bodyPr/>
          <a:lstStyle/>
          <a:p>
            <a:pPr marL="0" indent="0" algn="just">
              <a:buNone/>
            </a:pPr>
            <a:r>
              <a:rPr lang="en-US" sz="2800" b="0" i="0" dirty="0">
                <a:effectLst/>
                <a:latin typeface="RalewayMedium"/>
              </a:rPr>
              <a:t>Calculus has many real-life applications</a:t>
            </a:r>
          </a:p>
          <a:p>
            <a:pPr marL="0" indent="0" algn="just">
              <a:buNone/>
            </a:pPr>
            <a:r>
              <a:rPr lang="en-US" sz="2800" b="0" i="0" dirty="0">
                <a:effectLst/>
                <a:latin typeface="RalewayMedium"/>
              </a:rPr>
              <a:t>Golf is one of these applications</a:t>
            </a:r>
          </a:p>
          <a:p>
            <a:pPr marL="0" indent="0" algn="just">
              <a:buNone/>
            </a:pPr>
            <a:r>
              <a:rPr lang="en-US" sz="2800" b="0" i="0" dirty="0">
                <a:effectLst/>
                <a:latin typeface="RalewayMedium"/>
              </a:rPr>
              <a:t>We can use Calculus to find certain aspects of golf from having the balls initial velocity and its launch angle.</a:t>
            </a:r>
          </a:p>
          <a:p>
            <a:endParaRPr lang="en-IN" dirty="0"/>
          </a:p>
        </p:txBody>
      </p:sp>
      <p:pic>
        <p:nvPicPr>
          <p:cNvPr id="4098" name="Picture 2" descr="Golfer Hits Golf Ball Off Her Friends Butt [VIDEO] – CBS Detroit">
            <a:extLst>
              <a:ext uri="{FF2B5EF4-FFF2-40B4-BE49-F238E27FC236}">
                <a16:creationId xmlns:a16="http://schemas.microsoft.com/office/drawing/2014/main" id="{0CAB28C5-2B71-49BC-9366-8ECF3D222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4" r="10719"/>
          <a:stretch/>
        </p:blipFill>
        <p:spPr bwMode="auto">
          <a:xfrm>
            <a:off x="6321669" y="1789148"/>
            <a:ext cx="5407269" cy="426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684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2AA4-502E-4E27-A284-060C09B6223E}"/>
              </a:ext>
            </a:extLst>
          </p:cNvPr>
          <p:cNvSpPr>
            <a:spLocks noGrp="1"/>
          </p:cNvSpPr>
          <p:nvPr>
            <p:ph type="title"/>
          </p:nvPr>
        </p:nvSpPr>
        <p:spPr>
          <a:xfrm>
            <a:off x="2136807" y="394967"/>
            <a:ext cx="7372953" cy="1400530"/>
          </a:xfrm>
        </p:spPr>
        <p:txBody>
          <a:bodyPr/>
          <a:lstStyle/>
          <a:p>
            <a:pPr algn="ctr"/>
            <a:r>
              <a:rPr lang="en-US" sz="4800" b="1">
                <a:solidFill>
                  <a:schemeClr val="bg2">
                    <a:lumMod val="50000"/>
                  </a:schemeClr>
                </a:solidFill>
                <a:latin typeface="Agency FB" panose="020B0503020202020204" pitchFamily="34" charset="0"/>
              </a:rPr>
              <a:t>T</a:t>
            </a:r>
            <a:r>
              <a:rPr lang="en-US" sz="4800" b="1" i="0">
                <a:solidFill>
                  <a:schemeClr val="bg2">
                    <a:lumMod val="50000"/>
                  </a:schemeClr>
                </a:solidFill>
                <a:effectLst/>
                <a:latin typeface="Agency FB" panose="020B0503020202020204" pitchFamily="34" charset="0"/>
              </a:rPr>
              <a:t>he </a:t>
            </a:r>
            <a:r>
              <a:rPr lang="en-US" sz="4800" b="1">
                <a:solidFill>
                  <a:schemeClr val="bg2">
                    <a:lumMod val="50000"/>
                  </a:schemeClr>
                </a:solidFill>
                <a:latin typeface="Agency FB" panose="020B0503020202020204" pitchFamily="34" charset="0"/>
              </a:rPr>
              <a:t>W</a:t>
            </a:r>
            <a:r>
              <a:rPr lang="en-US" sz="4800" b="1" i="0">
                <a:solidFill>
                  <a:schemeClr val="bg2">
                    <a:lumMod val="50000"/>
                  </a:schemeClr>
                </a:solidFill>
                <a:effectLst/>
                <a:latin typeface="Agency FB" panose="020B0503020202020204" pitchFamily="34" charset="0"/>
              </a:rPr>
              <a:t>ork </a:t>
            </a:r>
            <a:r>
              <a:rPr lang="en-US" sz="4800" b="1">
                <a:solidFill>
                  <a:schemeClr val="bg2">
                    <a:lumMod val="50000"/>
                  </a:schemeClr>
                </a:solidFill>
                <a:latin typeface="Agency FB" panose="020B0503020202020204" pitchFamily="34" charset="0"/>
              </a:rPr>
              <a:t>R</a:t>
            </a:r>
            <a:r>
              <a:rPr lang="en-US" sz="4800" b="1" i="0">
                <a:solidFill>
                  <a:schemeClr val="bg2">
                    <a:lumMod val="50000"/>
                  </a:schemeClr>
                </a:solidFill>
                <a:effectLst/>
                <a:latin typeface="Agency FB" panose="020B0503020202020204" pitchFamily="34" charset="0"/>
              </a:rPr>
              <a:t>equired to throw the Baseball</a:t>
            </a:r>
            <a:br>
              <a:rPr lang="en-US" b="1" i="0">
                <a:solidFill>
                  <a:srgbClr val="444444"/>
                </a:solidFill>
                <a:effectLst/>
                <a:latin typeface="Open Sans" panose="020B0606030504020204" pitchFamily="34" charset="0"/>
              </a:rPr>
            </a:br>
            <a:endParaRPr lang="en-US"/>
          </a:p>
        </p:txBody>
      </p:sp>
      <p:sp>
        <p:nvSpPr>
          <p:cNvPr id="9" name="Content Placeholder 2">
            <a:extLst>
              <a:ext uri="{FF2B5EF4-FFF2-40B4-BE49-F238E27FC236}">
                <a16:creationId xmlns:a16="http://schemas.microsoft.com/office/drawing/2014/main" id="{BDFD5EFA-C636-45EA-BB72-9E1EC24D09B5}"/>
              </a:ext>
            </a:extLst>
          </p:cNvPr>
          <p:cNvSpPr>
            <a:spLocks noGrp="1"/>
          </p:cNvSpPr>
          <p:nvPr>
            <p:ph idx="1"/>
          </p:nvPr>
        </p:nvSpPr>
        <p:spPr>
          <a:xfrm>
            <a:off x="564683" y="2023659"/>
            <a:ext cx="6683140" cy="4675524"/>
          </a:xfrm>
        </p:spPr>
        <p:txBody>
          <a:bodyPr>
            <a:normAutofit/>
          </a:bodyPr>
          <a:lstStyle/>
          <a:p>
            <a:pPr marL="0" indent="0" algn="ctr">
              <a:buNone/>
            </a:pPr>
            <a:r>
              <a:rPr lang="en-US" sz="3200">
                <a:solidFill>
                  <a:schemeClr val="bg2">
                    <a:lumMod val="40000"/>
                    <a:lumOff val="60000"/>
                  </a:schemeClr>
                </a:solidFill>
                <a:latin typeface="Agency FB" panose="020B0503020202020204" pitchFamily="34" charset="0"/>
              </a:rPr>
              <a:t>The work done W on a moving ball from a position s0 to s1 is equal to the change in ball’s kinetic energy. The kinetic energy K of a baseball of mass m and velocity v is given by K=12mv2.W=∫s1s0F(s)ds=12mv21−12mv20 </a:t>
            </a:r>
          </a:p>
          <a:p>
            <a:pPr marL="0" indent="0" algn="ctr">
              <a:buNone/>
            </a:pPr>
            <a:r>
              <a:rPr lang="en-US" sz="3200">
                <a:solidFill>
                  <a:schemeClr val="bg2">
                    <a:lumMod val="40000"/>
                    <a:lumOff val="60000"/>
                  </a:schemeClr>
                </a:solidFill>
                <a:latin typeface="Agency FB" panose="020B0503020202020204" pitchFamily="34" charset="0"/>
              </a:rPr>
              <a:t>Where v0 and v1 are initial and final velocities. Using this, baseball players can figure out how much force they need to exert on the ball to reach the place where they want the ball to go.</a:t>
            </a:r>
          </a:p>
        </p:txBody>
      </p:sp>
      <p:pic>
        <p:nvPicPr>
          <p:cNvPr id="7" name="Picture 6">
            <a:extLst>
              <a:ext uri="{FF2B5EF4-FFF2-40B4-BE49-F238E27FC236}">
                <a16:creationId xmlns:a16="http://schemas.microsoft.com/office/drawing/2014/main" id="{8C163CFA-AB3C-4162-BAA3-0DDD8023B36A}"/>
              </a:ext>
            </a:extLst>
          </p:cNvPr>
          <p:cNvPicPr>
            <a:picLocks noChangeAspect="1"/>
          </p:cNvPicPr>
          <p:nvPr/>
        </p:nvPicPr>
        <p:blipFill>
          <a:blip r:embed="rId2"/>
          <a:stretch>
            <a:fillRect/>
          </a:stretch>
        </p:blipFill>
        <p:spPr>
          <a:xfrm>
            <a:off x="7854212" y="2942392"/>
            <a:ext cx="3773105" cy="2404093"/>
          </a:xfrm>
          <a:prstGeom prst="rect">
            <a:avLst/>
          </a:prstGeom>
        </p:spPr>
      </p:pic>
    </p:spTree>
    <p:extLst>
      <p:ext uri="{BB962C8B-B14F-4D97-AF65-F5344CB8AC3E}">
        <p14:creationId xmlns:p14="http://schemas.microsoft.com/office/powerpoint/2010/main" val="17928836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8838-4B0D-49F5-98DE-3C82043C746D}"/>
              </a:ext>
            </a:extLst>
          </p:cNvPr>
          <p:cNvSpPr>
            <a:spLocks noGrp="1"/>
          </p:cNvSpPr>
          <p:nvPr>
            <p:ph type="title"/>
          </p:nvPr>
        </p:nvSpPr>
        <p:spPr>
          <a:xfrm>
            <a:off x="1740568" y="670021"/>
            <a:ext cx="8710864" cy="1505288"/>
          </a:xfrm>
        </p:spPr>
        <p:txBody>
          <a:bodyPr/>
          <a:lstStyle/>
          <a:p>
            <a:pPr algn="ctr"/>
            <a:r>
              <a:rPr lang="en-US" sz="4800" b="1">
                <a:solidFill>
                  <a:schemeClr val="bg2">
                    <a:lumMod val="50000"/>
                  </a:schemeClr>
                </a:solidFill>
                <a:latin typeface="Agency FB" panose="020B0503020202020204" pitchFamily="34" charset="0"/>
              </a:rPr>
              <a:t>T</a:t>
            </a:r>
            <a:r>
              <a:rPr lang="en-US" sz="4800" b="1" i="0">
                <a:solidFill>
                  <a:schemeClr val="bg2">
                    <a:lumMod val="50000"/>
                  </a:schemeClr>
                </a:solidFill>
                <a:effectLst/>
                <a:latin typeface="Agency FB" panose="020B0503020202020204" pitchFamily="34" charset="0"/>
              </a:rPr>
              <a:t>he Average force on the bat during the collision</a:t>
            </a:r>
            <a:br>
              <a:rPr lang="en-US" b="1" i="0">
                <a:solidFill>
                  <a:srgbClr val="444444"/>
                </a:solidFill>
                <a:effectLst/>
                <a:latin typeface="Open Sans" panose="020B0606030504020204" pitchFamily="34" charset="0"/>
              </a:rPr>
            </a:br>
            <a:endParaRPr lang="en-US"/>
          </a:p>
        </p:txBody>
      </p:sp>
      <p:sp>
        <p:nvSpPr>
          <p:cNvPr id="4" name="Rectangle 1">
            <a:extLst>
              <a:ext uri="{FF2B5EF4-FFF2-40B4-BE49-F238E27FC236}">
                <a16:creationId xmlns:a16="http://schemas.microsoft.com/office/drawing/2014/main" id="{206576DB-DD7D-403C-BA13-4D965AA8DE46}"/>
              </a:ext>
            </a:extLst>
          </p:cNvPr>
          <p:cNvSpPr>
            <a:spLocks noGrp="1" noChangeArrowheads="1"/>
          </p:cNvSpPr>
          <p:nvPr>
            <p:ph idx="1"/>
          </p:nvPr>
        </p:nvSpPr>
        <p:spPr bwMode="auto">
          <a:xfrm>
            <a:off x="741146" y="2202273"/>
            <a:ext cx="645855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We can calculate the average force on the bat during this collision by first calculating the change in the ball’s momentum.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We know that the momentum p of an object is the product of its mass m and its velocity v, that is, p=mv. Suppose an object, moving along a straight line, is acted on by a force F=F(t) which is a continuous function of time 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The change in ball’s momentum over a time interval [t0−t1] is equal to the integral of force F from time t0 to 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p(t1)−p(t0)=∫t1t0F(t)dt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Using the above formula, one can find the average force on the bat during the collision F=ma where a=</a:t>
            </a:r>
            <a:r>
              <a:rPr kumimoji="0" lang="en-US" altLang="en-US" sz="2200" b="0" i="0" u="none" strike="noStrike" cap="none" normalizeH="0" baseline="0" err="1">
                <a:ln>
                  <a:noFill/>
                </a:ln>
                <a:solidFill>
                  <a:schemeClr val="bg2">
                    <a:lumMod val="60000"/>
                    <a:lumOff val="40000"/>
                  </a:schemeClr>
                </a:solidFill>
                <a:effectLst/>
                <a:latin typeface="Agency FB" panose="020B0503020202020204" pitchFamily="34" charset="0"/>
              </a:rPr>
              <a:t>Δvt</a:t>
            </a:r>
            <a:r>
              <a:rPr kumimoji="0" lang="en-US" altLang="en-US" sz="2200" b="0" i="0" u="none" strike="noStrike" cap="none" normalizeH="0" baseline="0">
                <a:ln>
                  <a:noFill/>
                </a:ln>
                <a:solidFill>
                  <a:schemeClr val="bg2">
                    <a:lumMod val="60000"/>
                    <a:lumOff val="40000"/>
                  </a:schemeClr>
                </a:solidFill>
                <a:effectLst/>
                <a:latin typeface="Agency FB" panose="020B0503020202020204" pitchFamily="34" charset="0"/>
              </a:rPr>
              <a:t>. The application of calculus in sports does not end with running and baseball, now let’s see how it can be applied in basketball too.</a:t>
            </a:r>
          </a:p>
        </p:txBody>
      </p:sp>
      <p:pic>
        <p:nvPicPr>
          <p:cNvPr id="5" name="Picture 4">
            <a:extLst>
              <a:ext uri="{FF2B5EF4-FFF2-40B4-BE49-F238E27FC236}">
                <a16:creationId xmlns:a16="http://schemas.microsoft.com/office/drawing/2014/main" id="{8383F68F-D89E-4381-8AD6-B28CE82478CC}"/>
              </a:ext>
            </a:extLst>
          </p:cNvPr>
          <p:cNvPicPr>
            <a:picLocks noChangeAspect="1"/>
          </p:cNvPicPr>
          <p:nvPr/>
        </p:nvPicPr>
        <p:blipFill>
          <a:blip r:embed="rId2"/>
          <a:stretch>
            <a:fillRect/>
          </a:stretch>
        </p:blipFill>
        <p:spPr>
          <a:xfrm>
            <a:off x="7712421" y="2934564"/>
            <a:ext cx="3946378" cy="2513336"/>
          </a:xfrm>
          <a:prstGeom prst="rect">
            <a:avLst/>
          </a:prstGeom>
        </p:spPr>
      </p:pic>
    </p:spTree>
    <p:extLst>
      <p:ext uri="{BB962C8B-B14F-4D97-AF65-F5344CB8AC3E}">
        <p14:creationId xmlns:p14="http://schemas.microsoft.com/office/powerpoint/2010/main" val="35263190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EBA1-14B9-4426-AF1E-BD7047D375EA}"/>
              </a:ext>
            </a:extLst>
          </p:cNvPr>
          <p:cNvSpPr>
            <a:spLocks noGrp="1"/>
          </p:cNvSpPr>
          <p:nvPr>
            <p:ph type="ctrTitle"/>
          </p:nvPr>
        </p:nvSpPr>
        <p:spPr>
          <a:xfrm>
            <a:off x="1862104" y="474935"/>
            <a:ext cx="8467791" cy="1488530"/>
          </a:xfrm>
        </p:spPr>
        <p:txBody>
          <a:bodyPr/>
          <a:lstStyle/>
          <a:p>
            <a:pPr algn="r"/>
            <a:r>
              <a:rPr lang="en-US" b="1" dirty="0">
                <a:latin typeface="Arial Narrow" panose="020B0606020202030204" pitchFamily="34" charset="0"/>
              </a:rPr>
              <a:t>Calculus  In Basketball</a:t>
            </a:r>
            <a:br>
              <a:rPr lang="en-US" b="1" dirty="0">
                <a:latin typeface="Arial Narrow" panose="020B0606020202030204" pitchFamily="34" charset="0"/>
              </a:rPr>
            </a:br>
            <a:r>
              <a:rPr lang="en-US" sz="2800" b="1" dirty="0">
                <a:latin typeface="Arial Narrow" panose="020B0606020202030204" pitchFamily="34" charset="0"/>
              </a:rPr>
              <a:t>By </a:t>
            </a:r>
            <a:r>
              <a:rPr lang="en-US" sz="2800" b="1" dirty="0" err="1">
                <a:latin typeface="Arial Narrow" panose="020B0606020202030204" pitchFamily="34" charset="0"/>
              </a:rPr>
              <a:t>Moksh</a:t>
            </a:r>
            <a:r>
              <a:rPr lang="en-US" sz="2800" b="1" dirty="0">
                <a:latin typeface="Arial Narrow" panose="020B0606020202030204" pitchFamily="34" charset="0"/>
              </a:rPr>
              <a:t> Doshi</a:t>
            </a:r>
            <a:endParaRPr lang="en-IN" sz="2800" b="1" dirty="0">
              <a:latin typeface="Arial Narrow" panose="020B0606020202030204" pitchFamily="34" charset="0"/>
            </a:endParaRPr>
          </a:p>
        </p:txBody>
      </p:sp>
      <p:sp>
        <p:nvSpPr>
          <p:cNvPr id="3" name="Subtitle 2">
            <a:extLst>
              <a:ext uri="{FF2B5EF4-FFF2-40B4-BE49-F238E27FC236}">
                <a16:creationId xmlns:a16="http://schemas.microsoft.com/office/drawing/2014/main" id="{7F2DE98B-A8E7-4E98-9293-1E90249C6337}"/>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4C46C912-DBCF-4293-91B5-3A53BD06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95" y="2441120"/>
            <a:ext cx="5289331" cy="4026501"/>
          </a:xfrm>
          <a:prstGeom prst="rect">
            <a:avLst/>
          </a:prstGeom>
        </p:spPr>
      </p:pic>
      <p:pic>
        <p:nvPicPr>
          <p:cNvPr id="9" name="Picture 8">
            <a:extLst>
              <a:ext uri="{FF2B5EF4-FFF2-40B4-BE49-F238E27FC236}">
                <a16:creationId xmlns:a16="http://schemas.microsoft.com/office/drawing/2014/main" id="{B6754EA9-E6CB-43CD-BE4B-E1105F728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71" y="2441121"/>
            <a:ext cx="5864034" cy="4026502"/>
          </a:xfrm>
          <a:prstGeom prst="rect">
            <a:avLst/>
          </a:prstGeom>
        </p:spPr>
      </p:pic>
    </p:spTree>
    <p:extLst>
      <p:ext uri="{BB962C8B-B14F-4D97-AF65-F5344CB8AC3E}">
        <p14:creationId xmlns:p14="http://schemas.microsoft.com/office/powerpoint/2010/main" val="30631585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002BD-29CC-46C9-B693-1B70DD7AACBF}"/>
              </a:ext>
            </a:extLst>
          </p:cNvPr>
          <p:cNvSpPr>
            <a:spLocks noGrp="1"/>
          </p:cNvSpPr>
          <p:nvPr>
            <p:ph idx="1"/>
          </p:nvPr>
        </p:nvSpPr>
        <p:spPr>
          <a:xfrm>
            <a:off x="395655" y="395655"/>
            <a:ext cx="11491546" cy="6119446"/>
          </a:xfrm>
        </p:spPr>
        <p:txBody>
          <a:bodyPr>
            <a:normAutofit lnSpcReduction="10000"/>
          </a:bodyPr>
          <a:lstStyle/>
          <a:p>
            <a:pPr marL="0" indent="0" algn="just">
              <a:buNone/>
            </a:pPr>
            <a:r>
              <a:rPr lang="en-US" sz="3600" b="1" dirty="0">
                <a:latin typeface="Amasis MT Pro Black" panose="02040A04050005020304" pitchFamily="18" charset="0"/>
              </a:rPr>
              <a:t>ARC &amp; Angles.</a:t>
            </a:r>
          </a:p>
          <a:p>
            <a:pPr marL="0" indent="0" algn="just">
              <a:buNone/>
            </a:pPr>
            <a:r>
              <a:rPr lang="en-US" b="1" i="0" dirty="0">
                <a:effectLst/>
                <a:latin typeface="RalewayRegular"/>
              </a:rPr>
              <a:t>The arc is the path the basketball flies from the time it leaves the shooter's hand until it arrives at the </a:t>
            </a:r>
            <a:r>
              <a:rPr lang="en-US" b="1" i="0" dirty="0" err="1">
                <a:effectLst/>
                <a:latin typeface="RalewayRegular"/>
              </a:rPr>
              <a:t>basket.After</a:t>
            </a:r>
            <a:r>
              <a:rPr lang="en-US" b="1" i="0" dirty="0">
                <a:effectLst/>
                <a:latin typeface="RalewayRegular"/>
              </a:rPr>
              <a:t> the shot, given the strength of release and the angle of release, a mathematician can accurately predict the path and arc length because gravity is the only force affecting the ball.</a:t>
            </a:r>
          </a:p>
          <a:p>
            <a:pPr marL="0" indent="0" algn="just">
              <a:buNone/>
            </a:pPr>
            <a:r>
              <a:rPr lang="en-US" b="1" i="0" dirty="0">
                <a:effectLst/>
                <a:latin typeface="RalewayRegular"/>
              </a:rPr>
              <a:t>Photo 1 shows the parabolic path that the ball takes from the shooter's hand to the basket. </a:t>
            </a:r>
          </a:p>
          <a:p>
            <a:pPr marL="0" indent="0" algn="just">
              <a:buNone/>
            </a:pPr>
            <a:r>
              <a:rPr lang="en-US" b="1" i="0" dirty="0">
                <a:effectLst/>
                <a:latin typeface="RalewayRegular"/>
              </a:rPr>
              <a:t>Photo 2 shows the arc formed over time with the green line.</a:t>
            </a:r>
          </a:p>
          <a:p>
            <a:pPr marL="0" indent="0" algn="just">
              <a:buNone/>
            </a:pPr>
            <a:r>
              <a:rPr lang="en-US" b="1" dirty="0">
                <a:latin typeface="RalewayRegular"/>
              </a:rPr>
              <a:t>                                                                                                                  </a:t>
            </a:r>
          </a:p>
          <a:p>
            <a:pPr marL="0" indent="0" algn="just">
              <a:buNone/>
            </a:pPr>
            <a:endParaRPr lang="en-US" b="1" i="0" dirty="0">
              <a:effectLst/>
              <a:latin typeface="RalewayRegular"/>
            </a:endParaRPr>
          </a:p>
          <a:p>
            <a:pPr marL="0" indent="0" algn="just">
              <a:buNone/>
            </a:pPr>
            <a:endParaRPr lang="en-US" b="1" dirty="0">
              <a:latin typeface="RalewayRegular"/>
            </a:endParaRPr>
          </a:p>
          <a:p>
            <a:pPr marL="0" indent="0" algn="just">
              <a:buNone/>
            </a:pPr>
            <a:endParaRPr lang="en-US" b="1" i="0" dirty="0">
              <a:effectLst/>
              <a:latin typeface="RalewayRegular"/>
            </a:endParaRPr>
          </a:p>
          <a:p>
            <a:pPr marL="0" indent="0" algn="just">
              <a:buNone/>
            </a:pPr>
            <a:endParaRPr lang="en-US" b="1" dirty="0">
              <a:latin typeface="RalewayRegular"/>
            </a:endParaRPr>
          </a:p>
          <a:p>
            <a:pPr marL="0" indent="0" algn="just">
              <a:buNone/>
            </a:pPr>
            <a:r>
              <a:rPr lang="en-US" b="1" i="0" dirty="0">
                <a:effectLst/>
                <a:latin typeface="RalewayRegular"/>
              </a:rPr>
              <a:t>Figure 1: Extreme Entry Points: 90° Arc enters directly from above, 0° Arc enters directly from the side</a:t>
            </a:r>
          </a:p>
          <a:p>
            <a:pPr marL="0" indent="0" algn="just">
              <a:buNone/>
            </a:pPr>
            <a:r>
              <a:rPr lang="en-US" b="1" i="0" dirty="0">
                <a:effectLst/>
                <a:latin typeface="RalewayRegular"/>
              </a:rPr>
              <a:t>Figure 2: (Red) 30˚, (Green) 45˚ and (Blue) 60˚ Arcs</a:t>
            </a:r>
          </a:p>
          <a:p>
            <a:pPr marL="0" indent="0" algn="l">
              <a:buNone/>
            </a:pPr>
            <a:endParaRPr lang="en-US" b="1" i="0" dirty="0">
              <a:solidFill>
                <a:schemeClr val="accent1">
                  <a:lumMod val="50000"/>
                </a:schemeClr>
              </a:solidFill>
              <a:effectLst/>
              <a:latin typeface="RalewayRegular"/>
            </a:endParaRPr>
          </a:p>
          <a:p>
            <a:pPr marL="0" indent="0" algn="l">
              <a:buNone/>
            </a:pPr>
            <a:endParaRPr lang="en-US" b="1" dirty="0">
              <a:solidFill>
                <a:schemeClr val="accent1">
                  <a:lumMod val="50000"/>
                </a:schemeClr>
              </a:solidFill>
              <a:latin typeface="RalewayRegular"/>
            </a:endParaRPr>
          </a:p>
          <a:p>
            <a:pPr marL="0" indent="0" algn="l">
              <a:buNone/>
            </a:pPr>
            <a:endParaRPr lang="en-US" b="1" i="0" dirty="0">
              <a:solidFill>
                <a:schemeClr val="accent1">
                  <a:lumMod val="50000"/>
                </a:schemeClr>
              </a:solidFill>
              <a:effectLst/>
              <a:latin typeface="RalewayRegular"/>
            </a:endParaRPr>
          </a:p>
          <a:p>
            <a:pPr marL="0" indent="0" algn="l">
              <a:buNone/>
            </a:pPr>
            <a:endParaRPr lang="en-US" b="1" i="0" dirty="0">
              <a:solidFill>
                <a:schemeClr val="accent1">
                  <a:lumMod val="50000"/>
                </a:schemeClr>
              </a:solidFill>
              <a:effectLst/>
              <a:latin typeface="RalewayRegular"/>
            </a:endParaRPr>
          </a:p>
          <a:p>
            <a:endParaRPr lang="en-IN" dirty="0"/>
          </a:p>
        </p:txBody>
      </p:sp>
      <p:pic>
        <p:nvPicPr>
          <p:cNvPr id="5" name="Picture 4">
            <a:extLst>
              <a:ext uri="{FF2B5EF4-FFF2-40B4-BE49-F238E27FC236}">
                <a16:creationId xmlns:a16="http://schemas.microsoft.com/office/drawing/2014/main" id="{74C5ED6A-31C5-49FF-B386-1347D48C5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1" y="3044009"/>
            <a:ext cx="6029146" cy="1956725"/>
          </a:xfrm>
          <a:prstGeom prst="rect">
            <a:avLst/>
          </a:prstGeom>
        </p:spPr>
      </p:pic>
      <p:pic>
        <p:nvPicPr>
          <p:cNvPr id="6" name="Picture 5">
            <a:extLst>
              <a:ext uri="{FF2B5EF4-FFF2-40B4-BE49-F238E27FC236}">
                <a16:creationId xmlns:a16="http://schemas.microsoft.com/office/drawing/2014/main" id="{B8D21217-41C3-45F0-AF4D-5A14351B3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02" y="3026420"/>
            <a:ext cx="5059346" cy="1967611"/>
          </a:xfrm>
          <a:prstGeom prst="rect">
            <a:avLst/>
          </a:prstGeom>
        </p:spPr>
      </p:pic>
    </p:spTree>
    <p:extLst>
      <p:ext uri="{BB962C8B-B14F-4D97-AF65-F5344CB8AC3E}">
        <p14:creationId xmlns:p14="http://schemas.microsoft.com/office/powerpoint/2010/main" val="4171670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6447A-EECA-4119-92BB-75B9330D831F}"/>
              </a:ext>
            </a:extLst>
          </p:cNvPr>
          <p:cNvSpPr>
            <a:spLocks noGrp="1"/>
          </p:cNvSpPr>
          <p:nvPr>
            <p:ph idx="1"/>
          </p:nvPr>
        </p:nvSpPr>
        <p:spPr>
          <a:xfrm>
            <a:off x="313603" y="334108"/>
            <a:ext cx="11504324" cy="6329928"/>
          </a:xfrm>
        </p:spPr>
        <p:txBody>
          <a:bodyPr>
            <a:normAutofit/>
          </a:bodyPr>
          <a:lstStyle/>
          <a:p>
            <a:pPr marL="0" indent="0" algn="just">
              <a:buNone/>
            </a:pPr>
            <a:r>
              <a:rPr lang="en-US" sz="2400" b="1" i="0" dirty="0">
                <a:effectLst/>
                <a:latin typeface="RalewayRegular"/>
              </a:rPr>
              <a:t>KEY TERMS</a:t>
            </a:r>
          </a:p>
          <a:p>
            <a:pPr marL="0" indent="0" algn="just">
              <a:buNone/>
            </a:pPr>
            <a:endParaRPr lang="en-US" sz="2400" b="1" i="0" dirty="0">
              <a:effectLst/>
              <a:latin typeface="RalewayRegular"/>
            </a:endParaRPr>
          </a:p>
          <a:p>
            <a:pPr algn="just"/>
            <a:r>
              <a:rPr lang="en-US" b="1" i="0" dirty="0">
                <a:effectLst/>
                <a:latin typeface="RalewayRegular"/>
              </a:rPr>
              <a:t>Hoop Size is 18 inches, which is the diameter of the hoop ring.</a:t>
            </a:r>
          </a:p>
          <a:p>
            <a:pPr algn="just"/>
            <a:r>
              <a:rPr lang="en-US" b="1" i="0" dirty="0">
                <a:effectLst/>
                <a:latin typeface="RalewayRegular"/>
              </a:rPr>
              <a:t>Because a basketball size is smaller than the hoop, there is a constant hoop margin.</a:t>
            </a:r>
          </a:p>
          <a:p>
            <a:pPr algn="just"/>
            <a:r>
              <a:rPr lang="en-US" b="1" i="0" dirty="0">
                <a:effectLst/>
                <a:latin typeface="RalewayRegular"/>
              </a:rPr>
              <a:t>Hoop Margin is the amount of open space left after the ball enter the 18 inch ring of the hoop. If a ball enters the hoop directly from above, since a men's ball is 9.7 inches in diameter, the amount of open space left in the hoop is 18 – 9.7 = 8.3 inches.</a:t>
            </a:r>
          </a:p>
          <a:p>
            <a:pPr algn="just"/>
            <a:r>
              <a:rPr lang="en-US" b="1" i="0" dirty="0">
                <a:effectLst/>
                <a:latin typeface="RalewayRegular"/>
              </a:rPr>
              <a:t>Jump shots, free throws, and three pointers enter at an, which makes the hoop more of an oval entrance. This changes the Hoop Margin.</a:t>
            </a:r>
          </a:p>
          <a:p>
            <a:pPr algn="just"/>
            <a:r>
              <a:rPr lang="en-US" b="1" i="0" dirty="0">
                <a:effectLst/>
                <a:latin typeface="RalewayRegular"/>
              </a:rPr>
              <a:t>Apparent Hoop Size is the apparent opening of the hoop to the ball. The flatter the arc, the smaller the ellipse.</a:t>
            </a:r>
          </a:p>
          <a:p>
            <a:pPr algn="just"/>
            <a:r>
              <a:rPr lang="en-US" b="1" i="0" dirty="0">
                <a:effectLst/>
                <a:latin typeface="RalewayRegular"/>
              </a:rPr>
              <a:t>Because there are various ways a shot can be taken and many angles the ball can fly the Apparent Hoop Margin also varies.</a:t>
            </a:r>
          </a:p>
          <a:p>
            <a:pPr algn="just"/>
            <a:r>
              <a:rPr lang="en-US" b="1" i="0" dirty="0">
                <a:effectLst/>
                <a:latin typeface="RalewayRegular"/>
              </a:rPr>
              <a:t>Apparent Hoop Margin is the Apparent Hoop Size minus the diameter of the ball. The greater the margin, the greater the error of margin that a shooter can take.</a:t>
            </a:r>
          </a:p>
          <a:p>
            <a:endParaRPr lang="en-IN" b="1" dirty="0">
              <a:solidFill>
                <a:schemeClr val="accent1">
                  <a:lumMod val="50000"/>
                </a:schemeClr>
              </a:solidFill>
            </a:endParaRPr>
          </a:p>
        </p:txBody>
      </p:sp>
    </p:spTree>
    <p:extLst>
      <p:ext uri="{BB962C8B-B14F-4D97-AF65-F5344CB8AC3E}">
        <p14:creationId xmlns:p14="http://schemas.microsoft.com/office/powerpoint/2010/main" val="29415538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DD403-A0DC-4A5B-BCED-2E9C4F636228}"/>
              </a:ext>
            </a:extLst>
          </p:cNvPr>
          <p:cNvSpPr>
            <a:spLocks noGrp="1"/>
          </p:cNvSpPr>
          <p:nvPr>
            <p:ph idx="1"/>
          </p:nvPr>
        </p:nvSpPr>
        <p:spPr>
          <a:xfrm>
            <a:off x="259241" y="395048"/>
            <a:ext cx="11204577" cy="5982451"/>
          </a:xfrm>
        </p:spPr>
        <p:txBody>
          <a:bodyPr>
            <a:normAutofit fontScale="92500" lnSpcReduction="10000"/>
          </a:bodyPr>
          <a:lstStyle/>
          <a:p>
            <a:pPr marL="0" indent="0" algn="l">
              <a:buNone/>
            </a:pPr>
            <a:r>
              <a:rPr lang="en-US" sz="2800" b="1" i="0" dirty="0">
                <a:effectLst/>
                <a:latin typeface="RalewayRegular"/>
              </a:rPr>
              <a:t>Velocity</a:t>
            </a:r>
          </a:p>
          <a:p>
            <a:pPr marL="0" indent="0" algn="l">
              <a:buNone/>
            </a:pPr>
            <a:endParaRPr lang="en-US" b="1" i="0" dirty="0">
              <a:effectLst/>
              <a:latin typeface="RalewayRegular"/>
            </a:endParaRPr>
          </a:p>
          <a:p>
            <a:pPr marL="0" indent="0" algn="l">
              <a:buNone/>
            </a:pPr>
            <a:r>
              <a:rPr lang="en-US" b="1" i="0" dirty="0">
                <a:effectLst/>
                <a:latin typeface="RalewayRegular"/>
              </a:rPr>
              <a:t>Let r(t) be a differentiable vector valued function representing the position of a particle. Then the speed of the particle is the magnitude of the velocity vector. In one variable calculus, we defined the acceleration of a particle as the second derivative of the position function. Jerk is the third derivative. In our case, the basketball is the particle.                                                                         </a:t>
            </a:r>
          </a:p>
          <a:p>
            <a:pPr marL="0" indent="0" algn="l">
              <a:buNone/>
            </a:pPr>
            <a:r>
              <a:rPr lang="en-US" b="1" dirty="0">
                <a:latin typeface="RalewayRegular"/>
              </a:rPr>
              <a:t>                                                                                                     </a:t>
            </a:r>
            <a:r>
              <a:rPr lang="en-US" b="1" i="0" dirty="0">
                <a:effectLst/>
                <a:latin typeface="RalewayRegular"/>
              </a:rPr>
              <a:t>  </a:t>
            </a:r>
          </a:p>
          <a:p>
            <a:pPr marL="0" indent="0" algn="l">
              <a:buNone/>
            </a:pPr>
            <a:r>
              <a:rPr lang="en-US" sz="2400" b="1" i="0" dirty="0">
                <a:effectLst/>
                <a:latin typeface="RalewayRegular"/>
              </a:rPr>
              <a:t>                                                                                     EQUATIONS</a:t>
            </a:r>
          </a:p>
          <a:p>
            <a:pPr marL="0" indent="0" algn="l" latinLnBrk="0">
              <a:buNone/>
            </a:pPr>
            <a:r>
              <a:rPr lang="en-US" sz="2000" b="1" i="0" dirty="0">
                <a:effectLst/>
                <a:latin typeface="RalewayRegular"/>
              </a:rPr>
              <a:t>                                                                                     </a:t>
            </a:r>
            <a:r>
              <a:rPr lang="en-US" sz="2200" b="1" i="0" dirty="0">
                <a:effectLst/>
                <a:latin typeface="RalewayRegular"/>
              </a:rPr>
              <a:t>Velocity of a 3 Point Shot</a:t>
            </a:r>
            <a:endParaRPr lang="en-US" sz="2000" b="1" i="0" dirty="0">
              <a:effectLst/>
              <a:latin typeface="RalewayRegular"/>
            </a:endParaRPr>
          </a:p>
          <a:p>
            <a:pPr marL="0" indent="0" algn="l" latinLnBrk="0">
              <a:buNone/>
            </a:pPr>
            <a:r>
              <a:rPr lang="en-US" sz="2000" b="1" i="0" dirty="0">
                <a:effectLst/>
                <a:latin typeface="RalewayRegular"/>
              </a:rPr>
              <a:t>Equation at which player must shoot a basketball in order for it to land perfectly in the basket.</a:t>
            </a:r>
          </a:p>
          <a:p>
            <a:pPr marL="0" indent="0">
              <a:buNone/>
            </a:pPr>
            <a:r>
              <a:rPr lang="en-US" sz="2000" b="1" i="0" dirty="0">
                <a:effectLst/>
                <a:latin typeface="RalewayRegular"/>
              </a:rPr>
              <a:t>                                                                </a:t>
            </a:r>
          </a:p>
          <a:p>
            <a:pPr marL="0" indent="0">
              <a:buNone/>
            </a:pPr>
            <a:r>
              <a:rPr lang="en-US" sz="2000" b="1" i="0" dirty="0">
                <a:effectLst/>
                <a:latin typeface="RalewayRegular"/>
              </a:rPr>
              <a:t>                                                                </a:t>
            </a:r>
            <a:r>
              <a:rPr lang="en-US" b="1" i="0" dirty="0">
                <a:effectLst/>
                <a:latin typeface="RalewayRegular"/>
              </a:rPr>
              <a:t>Formula for solving for the range of the basketball</a:t>
            </a:r>
          </a:p>
          <a:p>
            <a:pPr marL="0" indent="0" algn="l" latinLnBrk="0">
              <a:buNone/>
            </a:pPr>
            <a:endParaRPr lang="en-US" sz="2000" i="0" dirty="0">
              <a:effectLst/>
              <a:latin typeface="RalewayRegular"/>
            </a:endParaRPr>
          </a:p>
          <a:p>
            <a:pPr marL="0" indent="0">
              <a:buNone/>
            </a:pPr>
            <a:br>
              <a:rPr lang="en-US" sz="2000" b="1" i="0" dirty="0">
                <a:effectLst/>
                <a:latin typeface="RalewayMedium"/>
              </a:rPr>
            </a:br>
            <a:endParaRPr lang="en-US" sz="2400" b="1" i="0" dirty="0">
              <a:effectLst/>
              <a:latin typeface="RalewayRegular"/>
            </a:endParaRPr>
          </a:p>
          <a:p>
            <a:pPr marL="0" indent="0">
              <a:buNone/>
            </a:pPr>
            <a:r>
              <a:rPr lang="en-US" sz="2000" b="1" i="0" dirty="0">
                <a:effectLst/>
                <a:latin typeface="RalewayRegular"/>
              </a:rPr>
              <a:t>Ideal Angle: 45 degrees</a:t>
            </a:r>
          </a:p>
          <a:p>
            <a:pPr marL="0" indent="0" algn="l">
              <a:buNone/>
            </a:pPr>
            <a:endParaRPr lang="en-US" b="1" dirty="0">
              <a:solidFill>
                <a:schemeClr val="accent1">
                  <a:lumMod val="50000"/>
                </a:schemeClr>
              </a:solidFill>
              <a:latin typeface="RalewayRegular"/>
            </a:endParaRPr>
          </a:p>
          <a:p>
            <a:pPr marL="0" indent="0" algn="l">
              <a:buNone/>
            </a:pPr>
            <a:endParaRPr lang="en-US" b="1" i="0" dirty="0">
              <a:solidFill>
                <a:schemeClr val="accent1">
                  <a:lumMod val="50000"/>
                </a:schemeClr>
              </a:solidFill>
              <a:effectLst/>
              <a:latin typeface="RalewayRegular"/>
            </a:endParaRPr>
          </a:p>
          <a:p>
            <a:endParaRPr lang="en-IN" dirty="0"/>
          </a:p>
        </p:txBody>
      </p:sp>
      <p:pic>
        <p:nvPicPr>
          <p:cNvPr id="5" name="Picture 4">
            <a:extLst>
              <a:ext uri="{FF2B5EF4-FFF2-40B4-BE49-F238E27FC236}">
                <a16:creationId xmlns:a16="http://schemas.microsoft.com/office/drawing/2014/main" id="{A18F2AAA-5ED6-4338-9946-D643231CC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790" y="5597031"/>
            <a:ext cx="3398294" cy="690075"/>
          </a:xfrm>
          <a:prstGeom prst="rect">
            <a:avLst/>
          </a:prstGeom>
        </p:spPr>
      </p:pic>
      <p:pic>
        <p:nvPicPr>
          <p:cNvPr id="7" name="Picture 6">
            <a:extLst>
              <a:ext uri="{FF2B5EF4-FFF2-40B4-BE49-F238E27FC236}">
                <a16:creationId xmlns:a16="http://schemas.microsoft.com/office/drawing/2014/main" id="{1D83AB51-0078-4187-8B32-B75FC75A0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348" y="4220243"/>
            <a:ext cx="2318181" cy="814123"/>
          </a:xfrm>
          <a:prstGeom prst="rect">
            <a:avLst/>
          </a:prstGeom>
        </p:spPr>
      </p:pic>
      <p:pic>
        <p:nvPicPr>
          <p:cNvPr id="9" name="Picture 8">
            <a:extLst>
              <a:ext uri="{FF2B5EF4-FFF2-40B4-BE49-F238E27FC236}">
                <a16:creationId xmlns:a16="http://schemas.microsoft.com/office/drawing/2014/main" id="{1049B1F6-3289-4DFC-8A12-D0B6C5716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03" y="2613889"/>
            <a:ext cx="2978726" cy="823903"/>
          </a:xfrm>
          <a:prstGeom prst="rect">
            <a:avLst/>
          </a:prstGeom>
        </p:spPr>
      </p:pic>
    </p:spTree>
    <p:extLst>
      <p:ext uri="{BB962C8B-B14F-4D97-AF65-F5344CB8AC3E}">
        <p14:creationId xmlns:p14="http://schemas.microsoft.com/office/powerpoint/2010/main" val="804496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46BF-E192-4E07-9100-605344E1C5B2}"/>
              </a:ext>
            </a:extLst>
          </p:cNvPr>
          <p:cNvSpPr>
            <a:spLocks noGrp="1"/>
          </p:cNvSpPr>
          <p:nvPr>
            <p:ph type="title"/>
          </p:nvPr>
        </p:nvSpPr>
        <p:spPr>
          <a:xfrm>
            <a:off x="646111" y="452718"/>
            <a:ext cx="10625627" cy="1400530"/>
          </a:xfrm>
        </p:spPr>
        <p:txBody>
          <a:bodyPr/>
          <a:lstStyle/>
          <a:p>
            <a:r>
              <a:rPr lang="en-US" sz="3200" b="1" i="0" dirty="0">
                <a:solidFill>
                  <a:schemeClr val="tx1"/>
                </a:solidFill>
                <a:effectLst/>
                <a:latin typeface="RalewayRegular"/>
              </a:rPr>
              <a:t>Graph of the Range Function of How Hard the Player Must Shoot the Ball</a:t>
            </a:r>
            <a:br>
              <a:rPr lang="en-US" sz="3200" b="1" i="0" dirty="0">
                <a:solidFill>
                  <a:schemeClr val="tx1"/>
                </a:solidFill>
                <a:effectLst/>
                <a:latin typeface="RalewayRegular"/>
              </a:rPr>
            </a:br>
            <a:endParaRPr lang="en-IN" sz="3200" b="1" dirty="0">
              <a:solidFill>
                <a:schemeClr val="tx1"/>
              </a:solidFill>
            </a:endParaRPr>
          </a:p>
        </p:txBody>
      </p:sp>
      <p:pic>
        <p:nvPicPr>
          <p:cNvPr id="5" name="Content Placeholder 4">
            <a:extLst>
              <a:ext uri="{FF2B5EF4-FFF2-40B4-BE49-F238E27FC236}">
                <a16:creationId xmlns:a16="http://schemas.microsoft.com/office/drawing/2014/main" id="{FA54A06F-EF52-4825-8014-6D5452D4D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755" y="1651027"/>
            <a:ext cx="6388244" cy="4809540"/>
          </a:xfrm>
        </p:spPr>
      </p:pic>
    </p:spTree>
    <p:extLst>
      <p:ext uri="{BB962C8B-B14F-4D97-AF65-F5344CB8AC3E}">
        <p14:creationId xmlns:p14="http://schemas.microsoft.com/office/powerpoint/2010/main" val="9967598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61FE3-73B8-4B3B-87A4-11C76816130C}"/>
              </a:ext>
            </a:extLst>
          </p:cNvPr>
          <p:cNvSpPr>
            <a:spLocks noGrp="1"/>
          </p:cNvSpPr>
          <p:nvPr>
            <p:ph idx="1"/>
          </p:nvPr>
        </p:nvSpPr>
        <p:spPr>
          <a:xfrm>
            <a:off x="81026" y="123092"/>
            <a:ext cx="12110973" cy="6845743"/>
          </a:xfrm>
        </p:spPr>
        <p:txBody>
          <a:bodyPr/>
          <a:lstStyle/>
          <a:p>
            <a:pPr marL="0" indent="0" algn="just">
              <a:buNone/>
            </a:pPr>
            <a:r>
              <a:rPr lang="en-US" sz="3200" b="1" i="0" dirty="0">
                <a:effectLst/>
                <a:latin typeface="RalewayRegular"/>
              </a:rPr>
              <a:t>Finding the arc length needed to make a 3 point shot</a:t>
            </a:r>
            <a:r>
              <a:rPr lang="en-US" sz="2800" b="1" i="0" dirty="0">
                <a:effectLst/>
                <a:latin typeface="RalewayRegular"/>
              </a:rPr>
              <a:t>:</a:t>
            </a:r>
          </a:p>
          <a:p>
            <a:pPr marL="0" indent="0">
              <a:buNone/>
            </a:pPr>
            <a:endParaRPr lang="en-US" sz="2800" b="1" dirty="0">
              <a:solidFill>
                <a:schemeClr val="bg1"/>
              </a:solidFill>
              <a:latin typeface="RalewayRegular"/>
            </a:endParaRPr>
          </a:p>
          <a:p>
            <a:pPr marL="0" indent="0">
              <a:buNone/>
            </a:pPr>
            <a:endParaRPr lang="en-US" sz="2400" b="1" i="0" dirty="0">
              <a:solidFill>
                <a:schemeClr val="bg1"/>
              </a:solidFill>
              <a:effectLst/>
              <a:latin typeface="RalewayRegular"/>
            </a:endParaRPr>
          </a:p>
          <a:p>
            <a:pPr marL="0" indent="0">
              <a:buNone/>
            </a:pPr>
            <a:endParaRPr lang="en-US" sz="2400" b="1" dirty="0">
              <a:solidFill>
                <a:schemeClr val="bg1"/>
              </a:solidFill>
              <a:latin typeface="RalewayRegular"/>
            </a:endParaRPr>
          </a:p>
          <a:p>
            <a:pPr marL="0" indent="0">
              <a:buNone/>
            </a:pPr>
            <a:r>
              <a:rPr lang="en-US" sz="2800" b="1" dirty="0">
                <a:latin typeface="RalewayRegular"/>
              </a:rPr>
              <a:t>Solving for velocity:</a:t>
            </a:r>
            <a:endParaRPr lang="en-US" sz="2800" b="1" i="0" dirty="0">
              <a:effectLst/>
              <a:latin typeface="RalewayRegular"/>
            </a:endParaRPr>
          </a:p>
          <a:p>
            <a:endParaRPr lang="en-IN" dirty="0"/>
          </a:p>
        </p:txBody>
      </p:sp>
      <p:pic>
        <p:nvPicPr>
          <p:cNvPr id="7" name="Picture 6">
            <a:extLst>
              <a:ext uri="{FF2B5EF4-FFF2-40B4-BE49-F238E27FC236}">
                <a16:creationId xmlns:a16="http://schemas.microsoft.com/office/drawing/2014/main" id="{BF731696-1293-40DC-A51D-3FCFAC7E0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6" y="809211"/>
            <a:ext cx="5721927" cy="1325764"/>
          </a:xfrm>
          <a:prstGeom prst="rect">
            <a:avLst/>
          </a:prstGeom>
        </p:spPr>
      </p:pic>
      <p:pic>
        <p:nvPicPr>
          <p:cNvPr id="9" name="Picture 8">
            <a:extLst>
              <a:ext uri="{FF2B5EF4-FFF2-40B4-BE49-F238E27FC236}">
                <a16:creationId xmlns:a16="http://schemas.microsoft.com/office/drawing/2014/main" id="{24DCA996-F85C-4F50-B1DA-43A298893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377" y="2459761"/>
            <a:ext cx="6301367" cy="4190270"/>
          </a:xfrm>
          <a:prstGeom prst="rect">
            <a:avLst/>
          </a:prstGeom>
        </p:spPr>
      </p:pic>
      <p:pic>
        <p:nvPicPr>
          <p:cNvPr id="11" name="Picture 10">
            <a:extLst>
              <a:ext uri="{FF2B5EF4-FFF2-40B4-BE49-F238E27FC236}">
                <a16:creationId xmlns:a16="http://schemas.microsoft.com/office/drawing/2014/main" id="{F40EFFA5-820E-488F-A41C-7D6C4E0B1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6" y="2798944"/>
            <a:ext cx="5559873" cy="3847578"/>
          </a:xfrm>
          <a:prstGeom prst="rect">
            <a:avLst/>
          </a:prstGeom>
        </p:spPr>
      </p:pic>
    </p:spTree>
    <p:extLst>
      <p:ext uri="{BB962C8B-B14F-4D97-AF65-F5344CB8AC3E}">
        <p14:creationId xmlns:p14="http://schemas.microsoft.com/office/powerpoint/2010/main" val="30023807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F181-A435-43D4-BED5-535A801215F1}"/>
              </a:ext>
            </a:extLst>
          </p:cNvPr>
          <p:cNvSpPr>
            <a:spLocks noGrp="1"/>
          </p:cNvSpPr>
          <p:nvPr>
            <p:ph type="title"/>
          </p:nvPr>
        </p:nvSpPr>
        <p:spPr>
          <a:xfrm>
            <a:off x="412140" y="4552100"/>
            <a:ext cx="4862146" cy="1400530"/>
          </a:xfrm>
        </p:spPr>
        <p:txBody>
          <a:bodyPr/>
          <a:lstStyle/>
          <a:p>
            <a:r>
              <a:rPr lang="en-US" dirty="0"/>
              <a:t>Stephen Curry’s </a:t>
            </a:r>
            <a:br>
              <a:rPr lang="en-US" dirty="0"/>
            </a:br>
            <a:r>
              <a:rPr lang="en-US" dirty="0"/>
              <a:t>perfect throw.</a:t>
            </a:r>
            <a:endParaRPr lang="en-IN" dirty="0"/>
          </a:p>
        </p:txBody>
      </p:sp>
      <p:pic>
        <p:nvPicPr>
          <p:cNvPr id="5" name="Content Placeholder 4">
            <a:extLst>
              <a:ext uri="{FF2B5EF4-FFF2-40B4-BE49-F238E27FC236}">
                <a16:creationId xmlns:a16="http://schemas.microsoft.com/office/drawing/2014/main" id="{8F3C0557-F800-4366-8A1D-0DBB4C90E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25374" cy="3857625"/>
          </a:xfrm>
        </p:spPr>
      </p:pic>
      <p:pic>
        <p:nvPicPr>
          <p:cNvPr id="7" name="Picture 6">
            <a:extLst>
              <a:ext uri="{FF2B5EF4-FFF2-40B4-BE49-F238E27FC236}">
                <a16:creationId xmlns:a16="http://schemas.microsoft.com/office/drawing/2014/main" id="{0B2EC1FE-220D-4499-87A4-A8D1322FE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374" y="896578"/>
            <a:ext cx="6466626" cy="5961422"/>
          </a:xfrm>
          <a:prstGeom prst="rect">
            <a:avLst/>
          </a:prstGeom>
        </p:spPr>
      </p:pic>
    </p:spTree>
    <p:extLst>
      <p:ext uri="{BB962C8B-B14F-4D97-AF65-F5344CB8AC3E}">
        <p14:creationId xmlns:p14="http://schemas.microsoft.com/office/powerpoint/2010/main" val="2604348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2B69CB1-C60D-48B2-8427-7027F9162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005" y="1145070"/>
            <a:ext cx="6827990" cy="4567860"/>
          </a:xfrm>
          <a:prstGeom prst="rect">
            <a:avLst/>
          </a:prstGeom>
        </p:spPr>
      </p:pic>
    </p:spTree>
    <p:extLst>
      <p:ext uri="{BB962C8B-B14F-4D97-AF65-F5344CB8AC3E}">
        <p14:creationId xmlns:p14="http://schemas.microsoft.com/office/powerpoint/2010/main" val="228775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655E-F580-45B3-B5F7-ABFA3F950465}"/>
              </a:ext>
            </a:extLst>
          </p:cNvPr>
          <p:cNvSpPr>
            <a:spLocks noGrp="1"/>
          </p:cNvSpPr>
          <p:nvPr>
            <p:ph type="title"/>
          </p:nvPr>
        </p:nvSpPr>
        <p:spPr>
          <a:xfrm>
            <a:off x="646111" y="452718"/>
            <a:ext cx="10718575" cy="1400530"/>
          </a:xfrm>
        </p:spPr>
        <p:txBody>
          <a:bodyPr/>
          <a:lstStyle/>
          <a:p>
            <a:r>
              <a:rPr lang="en-US" sz="4800" b="0" i="0" dirty="0">
                <a:solidFill>
                  <a:schemeClr val="tx1"/>
                </a:solidFill>
                <a:effectLst/>
                <a:latin typeface="RalewayMedium"/>
              </a:rPr>
              <a:t>Why would you want to know this information?</a:t>
            </a:r>
            <a:endParaRPr lang="en-IN" sz="4800" dirty="0">
              <a:solidFill>
                <a:schemeClr val="tx1"/>
              </a:solidFill>
            </a:endParaRPr>
          </a:p>
        </p:txBody>
      </p:sp>
      <p:sp>
        <p:nvSpPr>
          <p:cNvPr id="3" name="Content Placeholder 2">
            <a:extLst>
              <a:ext uri="{FF2B5EF4-FFF2-40B4-BE49-F238E27FC236}">
                <a16:creationId xmlns:a16="http://schemas.microsoft.com/office/drawing/2014/main" id="{C9FFD938-D5BC-4D5C-97DE-ECAA6EF3725F}"/>
              </a:ext>
            </a:extLst>
          </p:cNvPr>
          <p:cNvSpPr>
            <a:spLocks noGrp="1"/>
          </p:cNvSpPr>
          <p:nvPr>
            <p:ph idx="1"/>
          </p:nvPr>
        </p:nvSpPr>
        <p:spPr>
          <a:xfrm>
            <a:off x="645132" y="2481943"/>
            <a:ext cx="6291999" cy="3549580"/>
          </a:xfrm>
        </p:spPr>
        <p:txBody>
          <a:bodyPr>
            <a:normAutofit lnSpcReduction="10000"/>
          </a:bodyPr>
          <a:lstStyle/>
          <a:p>
            <a:pPr marL="0" indent="0" algn="just">
              <a:buNone/>
            </a:pPr>
            <a:r>
              <a:rPr lang="en-US" sz="2800" b="0" i="0" dirty="0">
                <a:effectLst/>
                <a:latin typeface="RalewayMedium"/>
              </a:rPr>
              <a:t>1. Golf is a major sport today, and analysis of the way in which a ball moves helps professionals to better their performance</a:t>
            </a:r>
          </a:p>
          <a:p>
            <a:pPr marL="0" indent="0" algn="just">
              <a:buNone/>
            </a:pPr>
            <a:r>
              <a:rPr lang="en-US" sz="2800" b="0" i="0" dirty="0">
                <a:effectLst/>
                <a:latin typeface="RalewayMedium"/>
              </a:rPr>
              <a:t>2. This shows how calculus can be used in a contemporary application, and thus helps to keep an interest in calculus.</a:t>
            </a:r>
          </a:p>
          <a:p>
            <a:pPr marL="0" indent="0">
              <a:buNone/>
            </a:pPr>
            <a:endParaRPr lang="en-IN" dirty="0"/>
          </a:p>
        </p:txBody>
      </p:sp>
      <p:pic>
        <p:nvPicPr>
          <p:cNvPr id="3074" name="Picture 2" descr="Projectile Motion – briaunadom">
            <a:extLst>
              <a:ext uri="{FF2B5EF4-FFF2-40B4-BE49-F238E27FC236}">
                <a16:creationId xmlns:a16="http://schemas.microsoft.com/office/drawing/2014/main" id="{D79C2EA3-8088-44D3-B096-47320D9EB9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5" t="17908" r="5917" b="13462"/>
          <a:stretch/>
        </p:blipFill>
        <p:spPr bwMode="auto">
          <a:xfrm>
            <a:off x="7148146" y="3341077"/>
            <a:ext cx="4712677" cy="258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740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F4B0-9875-4F07-9933-F34C18B54EE6}"/>
              </a:ext>
            </a:extLst>
          </p:cNvPr>
          <p:cNvSpPr>
            <a:spLocks noGrp="1"/>
          </p:cNvSpPr>
          <p:nvPr>
            <p:ph type="title"/>
          </p:nvPr>
        </p:nvSpPr>
        <p:spPr>
          <a:xfrm>
            <a:off x="1103313" y="199670"/>
            <a:ext cx="8947522" cy="927001"/>
          </a:xfrm>
        </p:spPr>
        <p:txBody>
          <a:bodyPr/>
          <a:lstStyle/>
          <a:p>
            <a:pPr algn="ctr"/>
            <a:r>
              <a:rPr lang="en-US" sz="4800" b="0" i="0" dirty="0">
                <a:effectLst/>
                <a:latin typeface="RalewayMedium"/>
              </a:rPr>
              <a:t>Equation</a:t>
            </a:r>
            <a:br>
              <a:rPr lang="en-US" b="0" i="0" dirty="0">
                <a:effectLst/>
                <a:latin typeface="RalewayMedium"/>
              </a:rPr>
            </a:br>
            <a:endParaRPr lang="en-IN" dirty="0"/>
          </a:p>
        </p:txBody>
      </p:sp>
      <p:sp>
        <p:nvSpPr>
          <p:cNvPr id="3" name="Content Placeholder 2">
            <a:extLst>
              <a:ext uri="{FF2B5EF4-FFF2-40B4-BE49-F238E27FC236}">
                <a16:creationId xmlns:a16="http://schemas.microsoft.com/office/drawing/2014/main" id="{6824F70C-FC14-490F-A535-733255DADBD0}"/>
              </a:ext>
            </a:extLst>
          </p:cNvPr>
          <p:cNvSpPr>
            <a:spLocks noGrp="1"/>
          </p:cNvSpPr>
          <p:nvPr>
            <p:ph idx="1"/>
          </p:nvPr>
        </p:nvSpPr>
        <p:spPr>
          <a:xfrm>
            <a:off x="359229" y="979714"/>
            <a:ext cx="11364685" cy="5268686"/>
          </a:xfrm>
        </p:spPr>
        <p:txBody>
          <a:bodyPr>
            <a:noAutofit/>
          </a:bodyPr>
          <a:lstStyle/>
          <a:p>
            <a:pPr marL="0" indent="0" algn="just">
              <a:buNone/>
            </a:pPr>
            <a:r>
              <a:rPr lang="en-US" sz="2800" b="0" i="0" dirty="0">
                <a:effectLst/>
                <a:latin typeface="RalewayMedium"/>
              </a:rPr>
              <a:t>By using trigonometry and the initial velocity and launch angle we are able to set up a triangle and solve for the C’s which in each case will be the velocity in their respective components.</a:t>
            </a:r>
          </a:p>
          <a:p>
            <a:pPr marL="0" indent="0" algn="just">
              <a:buNone/>
            </a:pPr>
            <a:r>
              <a:rPr lang="en-US" sz="2800" b="0" i="0" dirty="0">
                <a:effectLst/>
                <a:latin typeface="RalewayMedium"/>
              </a:rPr>
              <a:t>The ball speed of Jace's drive at an angle of 11 degrees is 125 mph. To convert that speed to m/s multiply it by 0.44704, which gives you an initial velocity of 55.88 at 11 degrees. Using trig rules we can solve for the other sides which will be 10.66 in the y and 54.85 in x.</a:t>
            </a:r>
          </a:p>
          <a:p>
            <a:pPr marL="0" indent="0" algn="just">
              <a:buNone/>
            </a:pPr>
            <a:r>
              <a:rPr lang="en-US" sz="2800" b="0" i="0" dirty="0">
                <a:effectLst/>
                <a:latin typeface="RalewayMedium"/>
              </a:rPr>
              <a:t>By splitting the second antiderivative into Cosine and Sine equations we come to the final equations. One for distance ViCosθt and one for height which is Visinθt-4.9t^2</a:t>
            </a:r>
          </a:p>
          <a:p>
            <a:pPr marL="0" indent="0" algn="just">
              <a:buNone/>
            </a:pPr>
            <a:r>
              <a:rPr lang="en-US" sz="2800" b="0" i="0" dirty="0">
                <a:effectLst/>
                <a:latin typeface="RalewayMedium"/>
              </a:rPr>
              <a:t>θ is the launch angle, t is the time in seconds</a:t>
            </a:r>
          </a:p>
          <a:p>
            <a:pPr algn="just"/>
            <a:endParaRPr lang="en-IN" sz="2800" dirty="0"/>
          </a:p>
        </p:txBody>
      </p:sp>
    </p:spTree>
    <p:extLst>
      <p:ext uri="{BB962C8B-B14F-4D97-AF65-F5344CB8AC3E}">
        <p14:creationId xmlns:p14="http://schemas.microsoft.com/office/powerpoint/2010/main" val="6662181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58A4-B76E-4BB1-9C9D-C7FA01B4A82C}"/>
              </a:ext>
            </a:extLst>
          </p:cNvPr>
          <p:cNvSpPr>
            <a:spLocks noGrp="1"/>
          </p:cNvSpPr>
          <p:nvPr>
            <p:ph type="title"/>
          </p:nvPr>
        </p:nvSpPr>
        <p:spPr>
          <a:xfrm>
            <a:off x="646111" y="277586"/>
            <a:ext cx="10996160" cy="996043"/>
          </a:xfrm>
        </p:spPr>
        <p:txBody>
          <a:bodyPr/>
          <a:lstStyle/>
          <a:p>
            <a:pPr algn="ctr"/>
            <a:r>
              <a:rPr lang="en-IN" sz="4800" b="0" i="0" dirty="0">
                <a:solidFill>
                  <a:schemeClr val="tx1"/>
                </a:solidFill>
                <a:effectLst/>
                <a:latin typeface="RalewayMedium"/>
              </a:rPr>
              <a:t>Calculations</a:t>
            </a:r>
            <a:endParaRPr lang="en-IN" sz="4800" dirty="0">
              <a:solidFill>
                <a:schemeClr val="tx1"/>
              </a:solidFill>
            </a:endParaRPr>
          </a:p>
        </p:txBody>
      </p:sp>
      <p:sp>
        <p:nvSpPr>
          <p:cNvPr id="3" name="Content Placeholder 2">
            <a:extLst>
              <a:ext uri="{FF2B5EF4-FFF2-40B4-BE49-F238E27FC236}">
                <a16:creationId xmlns:a16="http://schemas.microsoft.com/office/drawing/2014/main" id="{16018644-21C1-45DB-93F1-92021850CE9B}"/>
              </a:ext>
            </a:extLst>
          </p:cNvPr>
          <p:cNvSpPr>
            <a:spLocks noGrp="1"/>
          </p:cNvSpPr>
          <p:nvPr>
            <p:ph idx="1"/>
          </p:nvPr>
        </p:nvSpPr>
        <p:spPr>
          <a:xfrm>
            <a:off x="646112" y="1273629"/>
            <a:ext cx="5851403" cy="4974771"/>
          </a:xfrm>
        </p:spPr>
        <p:txBody>
          <a:bodyPr>
            <a:noAutofit/>
          </a:bodyPr>
          <a:lstStyle/>
          <a:p>
            <a:pPr marL="0" indent="0" algn="just">
              <a:buNone/>
            </a:pPr>
            <a:r>
              <a:rPr lang="en-US" sz="2800" b="0" i="0" dirty="0">
                <a:effectLst/>
                <a:latin typeface="RalewayMedium"/>
              </a:rPr>
              <a:t>To find the time we use the velocity formula in the y which is Vi= 9.8t + C. Since it is y we use the initial velocity of 55.88 and the y component of 10.66. When plugged into the equation and solved for t we get 4.61s, which is slightly longer that the tested time of 4.4s. The max height time can be solved for by dividing by 2 which is half the parabola so 2.31s. </a:t>
            </a:r>
            <a:endParaRPr lang="en-IN" sz="2800" dirty="0"/>
          </a:p>
        </p:txBody>
      </p:sp>
      <p:pic>
        <p:nvPicPr>
          <p:cNvPr id="4" name="Picture 2" descr="Change of Center of Mass of the golf ball and the resulting moments... |  Download Scientific Diagram">
            <a:extLst>
              <a:ext uri="{FF2B5EF4-FFF2-40B4-BE49-F238E27FC236}">
                <a16:creationId xmlns:a16="http://schemas.microsoft.com/office/drawing/2014/main" id="{4FC0DF7A-31A7-4E5E-9EF7-5C588D09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338" y="1465306"/>
            <a:ext cx="4538663" cy="453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297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ADC7C-C478-4E57-B9E2-E826A67A36EE}"/>
              </a:ext>
            </a:extLst>
          </p:cNvPr>
          <p:cNvSpPr>
            <a:spLocks noGrp="1"/>
          </p:cNvSpPr>
          <p:nvPr>
            <p:ph idx="1"/>
          </p:nvPr>
        </p:nvSpPr>
        <p:spPr>
          <a:xfrm>
            <a:off x="645132" y="931985"/>
            <a:ext cx="7338283" cy="5316414"/>
          </a:xfrm>
        </p:spPr>
        <p:txBody>
          <a:bodyPr>
            <a:normAutofit/>
          </a:bodyPr>
          <a:lstStyle/>
          <a:p>
            <a:pPr marL="0" indent="0" algn="just">
              <a:buNone/>
            </a:pPr>
            <a:r>
              <a:rPr lang="en-US" sz="2800" b="0" i="0" dirty="0">
                <a:effectLst/>
                <a:latin typeface="RalewayMedium"/>
              </a:rPr>
              <a:t>Since the shape is a parabola the height will be the same on either side at the same time. Meaning that at 1 second it will have the same height at the line x=1 on each side of the apex if you treat the apex as “0”.</a:t>
            </a:r>
          </a:p>
          <a:p>
            <a:pPr marL="0" indent="0" algn="just">
              <a:buNone/>
            </a:pPr>
            <a:r>
              <a:rPr lang="en-US" sz="2800" b="0" i="0" dirty="0">
                <a:effectLst/>
                <a:latin typeface="RalewayMedium"/>
              </a:rPr>
              <a:t>Plugging in our found data in time, launch angle and Vi we find a distance of 240.3 </a:t>
            </a:r>
            <a:r>
              <a:rPr lang="en-US" sz="2800" b="0" i="0" dirty="0" err="1">
                <a:effectLst/>
                <a:latin typeface="RalewayMedium"/>
              </a:rPr>
              <a:t>metres</a:t>
            </a:r>
            <a:r>
              <a:rPr lang="en-US" sz="2800" b="0" i="0" dirty="0">
                <a:effectLst/>
                <a:latin typeface="RalewayMedium"/>
              </a:rPr>
              <a:t> and height of 27.8 meters. These </a:t>
            </a:r>
            <a:r>
              <a:rPr lang="en-US" sz="2800" b="0" i="0" dirty="0" err="1">
                <a:effectLst/>
                <a:latin typeface="RalewayMedium"/>
              </a:rPr>
              <a:t>Calulations</a:t>
            </a:r>
            <a:r>
              <a:rPr lang="en-US" sz="2800" b="0" i="0" dirty="0">
                <a:effectLst/>
                <a:latin typeface="RalewayMedium"/>
              </a:rPr>
              <a:t> are slightly off the practical tests for a few reasons.</a:t>
            </a:r>
          </a:p>
          <a:p>
            <a:pPr marL="0" indent="0">
              <a:buNone/>
            </a:pPr>
            <a:endParaRPr lang="en-IN" dirty="0"/>
          </a:p>
        </p:txBody>
      </p:sp>
      <p:pic>
        <p:nvPicPr>
          <p:cNvPr id="5" name="Picture 2">
            <a:extLst>
              <a:ext uri="{FF2B5EF4-FFF2-40B4-BE49-F238E27FC236}">
                <a16:creationId xmlns:a16="http://schemas.microsoft.com/office/drawing/2014/main" id="{1D41C188-3CA4-41F7-98D9-7D9AC69EA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340" y="931985"/>
            <a:ext cx="3637510" cy="491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11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ACA4-8EF9-4512-ABE4-750915D2CE33}"/>
              </a:ext>
            </a:extLst>
          </p:cNvPr>
          <p:cNvSpPr>
            <a:spLocks noGrp="1"/>
          </p:cNvSpPr>
          <p:nvPr>
            <p:ph type="title"/>
          </p:nvPr>
        </p:nvSpPr>
        <p:spPr>
          <a:xfrm>
            <a:off x="334109" y="452718"/>
            <a:ext cx="9716726" cy="866128"/>
          </a:xfrm>
        </p:spPr>
        <p:txBody>
          <a:bodyPr/>
          <a:lstStyle/>
          <a:p>
            <a:r>
              <a:rPr lang="en-IN" sz="4800" b="0" i="0" dirty="0">
                <a:solidFill>
                  <a:schemeClr val="tx1"/>
                </a:solidFill>
                <a:effectLst/>
                <a:latin typeface="RalewayMedium"/>
              </a:rPr>
              <a:t>Conclusion</a:t>
            </a:r>
            <a:endParaRPr lang="en-IN" sz="4800" dirty="0">
              <a:solidFill>
                <a:schemeClr val="tx1"/>
              </a:solidFill>
            </a:endParaRPr>
          </a:p>
        </p:txBody>
      </p:sp>
      <p:sp>
        <p:nvSpPr>
          <p:cNvPr id="3" name="Content Placeholder 2">
            <a:extLst>
              <a:ext uri="{FF2B5EF4-FFF2-40B4-BE49-F238E27FC236}">
                <a16:creationId xmlns:a16="http://schemas.microsoft.com/office/drawing/2014/main" id="{143D16D9-6411-499D-9926-28DD9634D6E1}"/>
              </a:ext>
            </a:extLst>
          </p:cNvPr>
          <p:cNvSpPr>
            <a:spLocks noGrp="1"/>
          </p:cNvSpPr>
          <p:nvPr>
            <p:ph idx="1"/>
          </p:nvPr>
        </p:nvSpPr>
        <p:spPr>
          <a:xfrm>
            <a:off x="334108" y="1436914"/>
            <a:ext cx="7684477" cy="4811485"/>
          </a:xfrm>
        </p:spPr>
        <p:txBody>
          <a:bodyPr>
            <a:noAutofit/>
          </a:bodyPr>
          <a:lstStyle/>
          <a:p>
            <a:pPr marL="0" indent="0" algn="just">
              <a:buNone/>
            </a:pPr>
            <a:r>
              <a:rPr lang="en-US" sz="2800" b="0" i="0" dirty="0">
                <a:effectLst/>
                <a:latin typeface="RalewayMedium"/>
              </a:rPr>
              <a:t>Things that affect ball flight</a:t>
            </a:r>
          </a:p>
          <a:p>
            <a:pPr marL="0" indent="0" algn="just">
              <a:buNone/>
            </a:pPr>
            <a:r>
              <a:rPr lang="en-US" sz="2800" b="0" i="0" dirty="0">
                <a:effectLst/>
                <a:latin typeface="RalewayMedium"/>
              </a:rPr>
              <a:t>-Air resistance: lower pressure cause a longer flight times which makes for a longer drive. Courses closer to sea level have shorter drives than in mountain courses because of the pressure different. The change can be up to 10-15 yards or “one club”</a:t>
            </a:r>
          </a:p>
          <a:p>
            <a:pPr marL="0" indent="0" algn="just">
              <a:buNone/>
            </a:pPr>
            <a:r>
              <a:rPr lang="en-US" sz="2800" b="0" i="0" dirty="0">
                <a:effectLst/>
                <a:latin typeface="RalewayMedium"/>
              </a:rPr>
              <a:t>-Terrain: landing spot or elevation of the tee box will create a longer hang time and longer drive or vice versa for a lower one.</a:t>
            </a:r>
          </a:p>
          <a:p>
            <a:pPr marL="0" indent="0" algn="just">
              <a:buNone/>
            </a:pPr>
            <a:endParaRPr lang="en-IN" sz="2800" dirty="0"/>
          </a:p>
        </p:txBody>
      </p:sp>
      <p:pic>
        <p:nvPicPr>
          <p:cNvPr id="8194" name="Picture 2" descr="Physics of Golf | Physics 139 and">
            <a:extLst>
              <a:ext uri="{FF2B5EF4-FFF2-40B4-BE49-F238E27FC236}">
                <a16:creationId xmlns:a16="http://schemas.microsoft.com/office/drawing/2014/main" id="{C61F81B9-1449-444D-B8AB-CC47F0A0F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876" y="1688122"/>
            <a:ext cx="3675918" cy="408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2635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B1B8-607E-4339-9F99-84520B211A9A}"/>
              </a:ext>
            </a:extLst>
          </p:cNvPr>
          <p:cNvSpPr>
            <a:spLocks noGrp="1"/>
          </p:cNvSpPr>
          <p:nvPr>
            <p:ph type="title"/>
          </p:nvPr>
        </p:nvSpPr>
        <p:spPr/>
        <p:txBody>
          <a:bodyPr/>
          <a:lstStyle/>
          <a:p>
            <a:r>
              <a:rPr lang="en-US" dirty="0"/>
              <a:t>CALCULUS IN CRICKET </a:t>
            </a:r>
          </a:p>
        </p:txBody>
      </p:sp>
      <p:sp>
        <p:nvSpPr>
          <p:cNvPr id="3" name="Text Placeholder 2">
            <a:extLst>
              <a:ext uri="{FF2B5EF4-FFF2-40B4-BE49-F238E27FC236}">
                <a16:creationId xmlns:a16="http://schemas.microsoft.com/office/drawing/2014/main" id="{448FFFBD-82E6-4B2F-8AB1-354ACEF5375C}"/>
              </a:ext>
            </a:extLst>
          </p:cNvPr>
          <p:cNvSpPr>
            <a:spLocks noGrp="1"/>
          </p:cNvSpPr>
          <p:nvPr>
            <p:ph type="body" idx="1"/>
          </p:nvPr>
        </p:nvSpPr>
        <p:spPr/>
        <p:txBody>
          <a:bodyPr/>
          <a:lstStyle/>
          <a:p>
            <a:r>
              <a:rPr lang="en-US" dirty="0"/>
              <a:t>BY : RAGHAV CHUGH (14)</a:t>
            </a:r>
          </a:p>
        </p:txBody>
      </p:sp>
    </p:spTree>
    <p:extLst>
      <p:ext uri="{BB962C8B-B14F-4D97-AF65-F5344CB8AC3E}">
        <p14:creationId xmlns:p14="http://schemas.microsoft.com/office/powerpoint/2010/main" val="20037080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192</TotalTime>
  <Words>3152</Words>
  <Application>Microsoft Office PowerPoint</Application>
  <PresentationFormat>Widescreen</PresentationFormat>
  <Paragraphs>143</Paragraphs>
  <Slides>39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Agency FB</vt:lpstr>
      <vt:lpstr>Amasis MT Pro Black</vt:lpstr>
      <vt:lpstr>Arial</vt:lpstr>
      <vt:lpstr>Arial Narrow</vt:lpstr>
      <vt:lpstr>Calibri</vt:lpstr>
      <vt:lpstr>Century Gothic</vt:lpstr>
      <vt:lpstr>Open Sans</vt:lpstr>
      <vt:lpstr>RalewayMedium</vt:lpstr>
      <vt:lpstr>RalewayRegular</vt:lpstr>
      <vt:lpstr>Wingdings 3</vt:lpstr>
      <vt:lpstr>Ion</vt:lpstr>
      <vt:lpstr> Calculus  In  Sports</vt:lpstr>
      <vt:lpstr>PowerPoint Presentation</vt:lpstr>
      <vt:lpstr>Introduction </vt:lpstr>
      <vt:lpstr>Why would you want to know this information?</vt:lpstr>
      <vt:lpstr>Equation </vt:lpstr>
      <vt:lpstr>Calculations</vt:lpstr>
      <vt:lpstr>PowerPoint Presentation</vt:lpstr>
      <vt:lpstr>Conclusion</vt:lpstr>
      <vt:lpstr>CALCULUS IN CRICKET </vt:lpstr>
      <vt:lpstr>THE CALCULUS OF BATTING AVERAGE </vt:lpstr>
      <vt:lpstr>PowerPoint Presentation</vt:lpstr>
      <vt:lpstr>PowerPoint Presentation</vt:lpstr>
      <vt:lpstr>PowerPoint Presentation</vt:lpstr>
      <vt:lpstr>PowerPoint Presentation</vt:lpstr>
      <vt:lpstr>A CALCULATION OF CRICKET BALL TRAJECTORIES  </vt:lpstr>
      <vt:lpstr>PowerPoint Presentation</vt:lpstr>
      <vt:lpstr>PowerPoint Presentation</vt:lpstr>
      <vt:lpstr>Calculus In Running</vt:lpstr>
      <vt:lpstr>What does math have got to do with running? </vt:lpstr>
      <vt:lpstr>What do all of them have in common?</vt:lpstr>
      <vt:lpstr>The answer is that they all have atrocious posture.    But this can easily be fixed. Let's jump into the math!!!   </vt:lpstr>
      <vt:lpstr>Symmetry</vt:lpstr>
      <vt:lpstr>Proper Posture of Running</vt:lpstr>
      <vt:lpstr>Now that we've covered posture, it's time to get into some more technical stuff.  </vt:lpstr>
      <vt:lpstr>PowerPoint Presentation</vt:lpstr>
      <vt:lpstr>There is a series of 7 equations that can be used together to figure out how to run a given distance in the shortest amount of time.   </vt:lpstr>
      <vt:lpstr>What each equation means/ determines: </vt:lpstr>
      <vt:lpstr>Calculus in Baseball By Pratik Dhakate</vt:lpstr>
      <vt:lpstr>PowerPoint Presentation</vt:lpstr>
      <vt:lpstr>The Work Required to throw the Baseball </vt:lpstr>
      <vt:lpstr>The Average force on the bat during the collision </vt:lpstr>
      <vt:lpstr>Calculus  In Basketball By Moksh Doshi</vt:lpstr>
      <vt:lpstr>PowerPoint Presentation</vt:lpstr>
      <vt:lpstr>PowerPoint Presentation</vt:lpstr>
      <vt:lpstr>PowerPoint Presentation</vt:lpstr>
      <vt:lpstr>Graph of the Range Function of How Hard the Player Must Shoot the Ball </vt:lpstr>
      <vt:lpstr>PowerPoint Presentation</vt:lpstr>
      <vt:lpstr>Stephen Curry’s  perfect throw.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In Sports</dc:title>
  <dc:creator>dantaraaarya@gmail.com</dc:creator>
  <cp:lastModifiedBy>dantaraaarya@gmail.com</cp:lastModifiedBy>
  <cp:revision>12</cp:revision>
  <dcterms:created xsi:type="dcterms:W3CDTF">2022-01-02T06:24:07Z</dcterms:created>
  <dcterms:modified xsi:type="dcterms:W3CDTF">2022-01-03T09:41:55Z</dcterms:modified>
</cp:coreProperties>
</file>