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83" r:id="rId8"/>
    <p:sldId id="259" r:id="rId9"/>
    <p:sldId id="284" r:id="rId10"/>
    <p:sldId id="286" r:id="rId11"/>
    <p:sldId id="287" r:id="rId12"/>
    <p:sldId id="289" r:id="rId13"/>
    <p:sldId id="288" r:id="rId14"/>
    <p:sldId id="290" r:id="rId15"/>
    <p:sldId id="260" r:id="rId16"/>
    <p:sldId id="291" r:id="rId17"/>
    <p:sldId id="292" r:id="rId18"/>
    <p:sldId id="293" r:id="rId19"/>
    <p:sldId id="294" r:id="rId20"/>
    <p:sldId id="298" r:id="rId21"/>
    <p:sldId id="295" r:id="rId22"/>
    <p:sldId id="296" r:id="rId23"/>
    <p:sldId id="297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94425" autoAdjust="0"/>
  </p:normalViewPr>
  <p:slideViewPr>
    <p:cSldViewPr snapToGrid="0" showGuides="1">
      <p:cViewPr varScale="1">
        <p:scale>
          <a:sx n="71" d="100"/>
          <a:sy n="71" d="100"/>
        </p:scale>
        <p:origin x="738" y="60"/>
      </p:cViewPr>
      <p:guideLst>
        <p:guide orient="horz" pos="2160"/>
        <p:guide pos="3840"/>
        <p:guide orient="horz" pos="3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520A4-5C73-47D8-ADC4-152AC535358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BC717-6112-45DF-A278-4A86FF1056E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0000"/>
                  <a:lumOff val="40000"/>
                </a:schemeClr>
              </a:solidFill>
            </a:rPr>
            <a:t>ITERATION 1 </a:t>
          </a:r>
          <a:endParaRPr lang="en-US" dirty="0"/>
        </a:p>
      </dgm:t>
    </dgm:pt>
    <dgm:pt modelId="{19A4B485-B67D-4487-9593-BCD4F2261567}" type="parTrans" cxnId="{70FAEA5D-665F-4670-8B99-7E0C602E1299}">
      <dgm:prSet/>
      <dgm:spPr/>
      <dgm:t>
        <a:bodyPr/>
        <a:lstStyle/>
        <a:p>
          <a:endParaRPr lang="en-US"/>
        </a:p>
      </dgm:t>
    </dgm:pt>
    <dgm:pt modelId="{6B176752-671B-4E58-B017-A8921DFFF681}" type="sibTrans" cxnId="{70FAEA5D-665F-4670-8B99-7E0C602E1299}">
      <dgm:prSet/>
      <dgm:spPr/>
      <dgm:t>
        <a:bodyPr/>
        <a:lstStyle/>
        <a:p>
          <a:endParaRPr lang="en-US"/>
        </a:p>
      </dgm:t>
    </dgm:pt>
    <dgm:pt modelId="{CB2B94DF-6E55-4B6A-BADB-586FEA66EA70}">
      <dgm:prSet phldrT="[Text]" custT="1"/>
      <dgm:spPr/>
      <dgm:t>
        <a:bodyPr/>
        <a:lstStyle/>
        <a:p>
          <a:r>
            <a:rPr lang="en-IN" sz="1600" b="1" dirty="0" smtClean="0">
              <a:solidFill>
                <a:schemeClr val="bg1"/>
              </a:solidFill>
            </a:rPr>
            <a:t>Commercial</a:t>
          </a:r>
          <a:r>
            <a:rPr lang="en-IN" sz="1600" b="1" baseline="0" dirty="0" smtClean="0">
              <a:solidFill>
                <a:schemeClr val="bg1"/>
              </a:solidFill>
            </a:rPr>
            <a:t> </a:t>
          </a:r>
          <a:r>
            <a:rPr lang="en-IN" sz="1600" b="1" dirty="0" smtClean="0">
              <a:solidFill>
                <a:schemeClr val="bg1"/>
              </a:solidFill>
            </a:rPr>
            <a:t>Real</a:t>
          </a:r>
          <a:r>
            <a:rPr lang="en-IN" sz="1600" b="1" baseline="0" dirty="0" smtClean="0">
              <a:solidFill>
                <a:schemeClr val="bg1"/>
              </a:solidFill>
            </a:rPr>
            <a:t> </a:t>
          </a:r>
          <a:r>
            <a:rPr lang="en-IN" sz="1600" b="1" dirty="0" smtClean="0">
              <a:solidFill>
                <a:schemeClr val="bg1"/>
              </a:solidFill>
            </a:rPr>
            <a:t>Estate</a:t>
          </a:r>
          <a:r>
            <a:rPr lang="en-IN" sz="1600" b="1" baseline="0" dirty="0" smtClean="0">
              <a:solidFill>
                <a:schemeClr val="bg1"/>
              </a:solidFill>
            </a:rPr>
            <a:t> </a:t>
          </a:r>
          <a:r>
            <a:rPr lang="en-IN" sz="1600" b="1" dirty="0" smtClean="0">
              <a:solidFill>
                <a:schemeClr val="bg1"/>
              </a:solidFill>
            </a:rPr>
            <a:t>Price</a:t>
          </a:r>
          <a:r>
            <a:rPr lang="en-IN" sz="1600" b="1" baseline="0" dirty="0" smtClean="0">
              <a:solidFill>
                <a:schemeClr val="bg1"/>
              </a:solidFill>
            </a:rPr>
            <a:t> </a:t>
          </a:r>
          <a:r>
            <a:rPr lang="en-IN" sz="1600" b="1" dirty="0" smtClean="0">
              <a:solidFill>
                <a:schemeClr val="bg1"/>
              </a:solidFill>
            </a:rPr>
            <a:t>Index</a:t>
          </a:r>
          <a:endParaRPr lang="en-US" sz="900" b="1" dirty="0">
            <a:solidFill>
              <a:schemeClr val="bg1"/>
            </a:solidFill>
          </a:endParaRPr>
        </a:p>
      </dgm:t>
    </dgm:pt>
    <dgm:pt modelId="{03E4E312-E0FB-48A8-99FC-DAF0F0EEC014}" type="parTrans" cxnId="{7ECF893A-27BC-4488-B1E7-48FFBBCD6B1E}">
      <dgm:prSet/>
      <dgm:spPr/>
      <dgm:t>
        <a:bodyPr/>
        <a:lstStyle/>
        <a:p>
          <a:endParaRPr lang="en-US"/>
        </a:p>
      </dgm:t>
    </dgm:pt>
    <dgm:pt modelId="{9A7B4DB0-DBE6-44C6-95C7-761F764F9CA9}" type="sibTrans" cxnId="{7ECF893A-27BC-4488-B1E7-48FFBBCD6B1E}">
      <dgm:prSet/>
      <dgm:spPr/>
      <dgm:t>
        <a:bodyPr/>
        <a:lstStyle/>
        <a:p>
          <a:endParaRPr lang="en-US"/>
        </a:p>
      </dgm:t>
    </dgm:pt>
    <dgm:pt modelId="{CEC18DF2-822A-4CA4-B5E6-7B1978120DF0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0000"/>
                  <a:lumOff val="40000"/>
                </a:schemeClr>
              </a:solidFill>
            </a:rPr>
            <a:t>ITERATION 2</a:t>
          </a:r>
          <a:endParaRPr lang="en-US" dirty="0"/>
        </a:p>
      </dgm:t>
    </dgm:pt>
    <dgm:pt modelId="{E788CC70-A78D-4FE2-B4C4-2C03038D0300}" type="parTrans" cxnId="{0B99D5BD-3C9D-4BCD-B32A-FE72D401C484}">
      <dgm:prSet/>
      <dgm:spPr/>
      <dgm:t>
        <a:bodyPr/>
        <a:lstStyle/>
        <a:p>
          <a:endParaRPr lang="en-US"/>
        </a:p>
      </dgm:t>
    </dgm:pt>
    <dgm:pt modelId="{D20979F0-47EF-4207-A2CE-8C37060FA50F}" type="sibTrans" cxnId="{0B99D5BD-3C9D-4BCD-B32A-FE72D401C484}">
      <dgm:prSet/>
      <dgm:spPr/>
      <dgm:t>
        <a:bodyPr/>
        <a:lstStyle/>
        <a:p>
          <a:endParaRPr lang="en-US"/>
        </a:p>
      </dgm:t>
    </dgm:pt>
    <dgm:pt modelId="{7C4DF8D9-BC89-460A-9834-325BBD2BC88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0000"/>
                  <a:lumOff val="40000"/>
                </a:schemeClr>
              </a:solidFill>
            </a:rPr>
            <a:t>ITERATION 3</a:t>
          </a:r>
          <a:endParaRPr lang="en-US" dirty="0"/>
        </a:p>
      </dgm:t>
    </dgm:pt>
    <dgm:pt modelId="{39BB2481-1AB4-4C92-9D68-432045899B64}" type="parTrans" cxnId="{EC1BD056-B717-4288-B5CA-AB04FAB15438}">
      <dgm:prSet/>
      <dgm:spPr/>
      <dgm:t>
        <a:bodyPr/>
        <a:lstStyle/>
        <a:p>
          <a:endParaRPr lang="en-US"/>
        </a:p>
      </dgm:t>
    </dgm:pt>
    <dgm:pt modelId="{C68A40F3-9077-4DAB-87E2-D3ED2791855D}" type="sibTrans" cxnId="{EC1BD056-B717-4288-B5CA-AB04FAB15438}">
      <dgm:prSet/>
      <dgm:spPr/>
      <dgm:t>
        <a:bodyPr/>
        <a:lstStyle/>
        <a:p>
          <a:endParaRPr lang="en-US"/>
        </a:p>
      </dgm:t>
    </dgm:pt>
    <dgm:pt modelId="{F4D96B0D-E96A-41BE-BD90-DC360586ECA1}">
      <dgm:prSet phldrT="[Text]" custT="1"/>
      <dgm:spPr/>
      <dgm:t>
        <a:bodyPr/>
        <a:lstStyle/>
        <a:p>
          <a:r>
            <a:rPr lang="en-IN" sz="1600" b="1" i="0" u="none" dirty="0" smtClean="0">
              <a:solidFill>
                <a:schemeClr val="bg1"/>
              </a:solidFill>
            </a:rPr>
            <a:t>Business</a:t>
          </a:r>
          <a:r>
            <a:rPr lang="en-IN" sz="1600" b="1" i="0" u="none" baseline="0" dirty="0" smtClean="0">
              <a:solidFill>
                <a:schemeClr val="bg1"/>
              </a:solidFill>
            </a:rPr>
            <a:t> </a:t>
          </a:r>
          <a:r>
            <a:rPr lang="en-IN" sz="1600" b="1" i="0" u="none" dirty="0" smtClean="0">
              <a:solidFill>
                <a:schemeClr val="bg1"/>
              </a:solidFill>
            </a:rPr>
            <a:t>Confidence</a:t>
          </a:r>
          <a:r>
            <a:rPr lang="en-IN" sz="1600" b="1" i="0" u="none" baseline="0" dirty="0" smtClean="0">
              <a:solidFill>
                <a:schemeClr val="bg1"/>
              </a:solidFill>
            </a:rPr>
            <a:t> </a:t>
          </a:r>
          <a:r>
            <a:rPr lang="en-IN" sz="1600" b="1" i="0" u="none" dirty="0" smtClean="0">
              <a:solidFill>
                <a:schemeClr val="bg1"/>
              </a:solidFill>
            </a:rPr>
            <a:t>Index</a:t>
          </a:r>
          <a:endParaRPr lang="en-US" sz="900" b="1" dirty="0">
            <a:solidFill>
              <a:schemeClr val="bg1"/>
            </a:solidFill>
          </a:endParaRPr>
        </a:p>
      </dgm:t>
    </dgm:pt>
    <dgm:pt modelId="{048C5AF8-2B88-4800-9FAC-AFB8B0041CF0}" type="parTrans" cxnId="{E968DB66-72B2-44F8-9F71-7C1A040A1FF1}">
      <dgm:prSet/>
      <dgm:spPr/>
      <dgm:t>
        <a:bodyPr/>
        <a:lstStyle/>
        <a:p>
          <a:endParaRPr lang="en-US"/>
        </a:p>
      </dgm:t>
    </dgm:pt>
    <dgm:pt modelId="{E2D4D291-E907-4248-B9E5-FB34CA6E8EB2}" type="sibTrans" cxnId="{E968DB66-72B2-44F8-9F71-7C1A040A1FF1}">
      <dgm:prSet/>
      <dgm:spPr/>
      <dgm:t>
        <a:bodyPr/>
        <a:lstStyle/>
        <a:p>
          <a:endParaRPr lang="en-US"/>
        </a:p>
      </dgm:t>
    </dgm:pt>
    <dgm:pt modelId="{D4CECDEB-B554-4CAF-BAE6-DB9EF6CCA887}">
      <dgm:prSet phldrT="[Text]" custT="1"/>
      <dgm:spPr/>
      <dgm:t>
        <a:bodyPr/>
        <a:lstStyle/>
        <a:p>
          <a:pPr rtl="0"/>
          <a:r>
            <a:rPr lang="en-IN" sz="1600" b="1" i="0" u="none" dirty="0" smtClean="0">
              <a:solidFill>
                <a:schemeClr val="bg1"/>
              </a:solidFill>
            </a:rPr>
            <a:t>Consumer</a:t>
          </a:r>
          <a:r>
            <a:rPr lang="en-IN" sz="1600" b="1" i="0" u="none" baseline="0" dirty="0" smtClean="0">
              <a:solidFill>
                <a:schemeClr val="bg1"/>
              </a:solidFill>
            </a:rPr>
            <a:t> C</a:t>
          </a:r>
          <a:r>
            <a:rPr lang="en-IN" sz="1600" b="1" i="0" u="none" dirty="0" smtClean="0">
              <a:solidFill>
                <a:schemeClr val="bg1"/>
              </a:solidFill>
            </a:rPr>
            <a:t>onfidence</a:t>
          </a:r>
          <a:r>
            <a:rPr lang="en-IN" sz="1600" b="1" i="0" u="none" baseline="0" dirty="0" smtClean="0">
              <a:solidFill>
                <a:schemeClr val="bg1"/>
              </a:solidFill>
            </a:rPr>
            <a:t> I</a:t>
          </a:r>
          <a:r>
            <a:rPr lang="en-IN" sz="1600" b="1" i="0" u="none" dirty="0" smtClean="0">
              <a:solidFill>
                <a:schemeClr val="bg1"/>
              </a:solidFill>
            </a:rPr>
            <a:t>ndex</a:t>
          </a:r>
          <a:endParaRPr lang="en-US" sz="1600" b="1" dirty="0">
            <a:solidFill>
              <a:schemeClr val="bg1"/>
            </a:solidFill>
          </a:endParaRPr>
        </a:p>
      </dgm:t>
    </dgm:pt>
    <dgm:pt modelId="{4A943C3D-F8C8-4B18-88CE-923483129E7D}" type="parTrans" cxnId="{15D53B41-113B-41E9-AE07-D0C89FFEE735}">
      <dgm:prSet/>
      <dgm:spPr/>
      <dgm:t>
        <a:bodyPr/>
        <a:lstStyle/>
        <a:p>
          <a:endParaRPr lang="en-US"/>
        </a:p>
      </dgm:t>
    </dgm:pt>
    <dgm:pt modelId="{840DF850-92CD-48A2-8715-AA3B7ADD29CD}" type="sibTrans" cxnId="{15D53B41-113B-41E9-AE07-D0C89FFEE735}">
      <dgm:prSet/>
      <dgm:spPr/>
      <dgm:t>
        <a:bodyPr/>
        <a:lstStyle/>
        <a:p>
          <a:endParaRPr lang="en-US"/>
        </a:p>
      </dgm:t>
    </dgm:pt>
    <dgm:pt modelId="{F895E39A-CA3E-49F1-98C6-75F1535C8B0A}">
      <dgm:prSet phldrT="[Text]" custT="1"/>
      <dgm:spPr/>
      <dgm:t>
        <a:bodyPr/>
        <a:lstStyle/>
        <a:p>
          <a:r>
            <a:rPr lang="en-IN" sz="1600" b="1" i="0" u="none" dirty="0" smtClean="0">
              <a:solidFill>
                <a:schemeClr val="bg1"/>
              </a:solidFill>
            </a:rPr>
            <a:t>BBB</a:t>
          </a:r>
          <a:r>
            <a:rPr lang="en-IN" sz="1600" b="1" i="0" u="none" baseline="0" dirty="0" smtClean="0">
              <a:solidFill>
                <a:schemeClr val="bg1"/>
              </a:solidFill>
            </a:rPr>
            <a:t> </a:t>
          </a:r>
          <a:r>
            <a:rPr lang="en-IN" sz="1600" b="1" i="0" u="none" dirty="0" smtClean="0">
              <a:solidFill>
                <a:schemeClr val="bg1"/>
              </a:solidFill>
            </a:rPr>
            <a:t>Corporate</a:t>
          </a:r>
          <a:r>
            <a:rPr lang="en-IN" sz="1600" b="1" i="0" u="none" baseline="0" dirty="0" smtClean="0">
              <a:solidFill>
                <a:schemeClr val="bg1"/>
              </a:solidFill>
            </a:rPr>
            <a:t> </a:t>
          </a:r>
          <a:r>
            <a:rPr lang="en-IN" sz="1600" b="1" i="0" u="none" dirty="0" smtClean="0">
              <a:solidFill>
                <a:schemeClr val="bg1"/>
              </a:solidFill>
            </a:rPr>
            <a:t>Yield</a:t>
          </a:r>
          <a:endParaRPr lang="en-US" sz="900" b="1" dirty="0">
            <a:solidFill>
              <a:schemeClr val="bg1"/>
            </a:solidFill>
          </a:endParaRPr>
        </a:p>
      </dgm:t>
    </dgm:pt>
    <dgm:pt modelId="{6307B0A8-6B09-4E9A-875E-38B3F9CA1F1D}" type="parTrans" cxnId="{F9031D43-FC25-41E9-96A2-3E223092702C}">
      <dgm:prSet/>
      <dgm:spPr/>
      <dgm:t>
        <a:bodyPr/>
        <a:lstStyle/>
        <a:p>
          <a:endParaRPr lang="en-US"/>
        </a:p>
      </dgm:t>
    </dgm:pt>
    <dgm:pt modelId="{8BB13372-662C-4884-903A-D9F7B8B82DB2}" type="sibTrans" cxnId="{F9031D43-FC25-41E9-96A2-3E223092702C}">
      <dgm:prSet/>
      <dgm:spPr/>
      <dgm:t>
        <a:bodyPr/>
        <a:lstStyle/>
        <a:p>
          <a:endParaRPr lang="en-US"/>
        </a:p>
      </dgm:t>
    </dgm:pt>
    <dgm:pt modelId="{004F7C91-32A3-436B-A350-9F2B5D6E7E9E}">
      <dgm:prSet phldrT="[Text]" custT="1"/>
      <dgm:spPr/>
      <dgm:t>
        <a:bodyPr/>
        <a:lstStyle/>
        <a:p>
          <a:r>
            <a:rPr lang="en-IN" sz="1600" b="1" i="0" u="none" dirty="0" smtClean="0">
              <a:solidFill>
                <a:schemeClr val="bg1"/>
              </a:solidFill>
            </a:rPr>
            <a:t>X</a:t>
          </a:r>
          <a:r>
            <a:rPr lang="en-IN" sz="1600" b="1" i="0" u="none" baseline="0" dirty="0" smtClean="0">
              <a:solidFill>
                <a:schemeClr val="bg1"/>
              </a:solidFill>
            </a:rPr>
            <a:t> </a:t>
          </a:r>
          <a:r>
            <a:rPr lang="en-IN" sz="1600" b="1" i="0" u="none" dirty="0" smtClean="0">
              <a:solidFill>
                <a:schemeClr val="bg1"/>
              </a:solidFill>
            </a:rPr>
            <a:t>USD</a:t>
          </a:r>
          <a:r>
            <a:rPr lang="en-IN" sz="1600" b="1" i="0" u="none" baseline="0" dirty="0" smtClean="0">
              <a:solidFill>
                <a:schemeClr val="bg1"/>
              </a:solidFill>
            </a:rPr>
            <a:t> </a:t>
          </a:r>
          <a:r>
            <a:rPr lang="en-IN" sz="1600" b="1" i="0" u="none" dirty="0" smtClean="0">
              <a:solidFill>
                <a:schemeClr val="bg1"/>
              </a:solidFill>
            </a:rPr>
            <a:t>euro</a:t>
          </a:r>
          <a:endParaRPr lang="en-US" sz="1600" b="1" dirty="0" smtClean="0">
            <a:solidFill>
              <a:schemeClr val="bg1"/>
            </a:solidFill>
          </a:endParaRPr>
        </a:p>
        <a:p>
          <a:endParaRPr lang="en-IN" sz="1100" dirty="0" smtClean="0"/>
        </a:p>
        <a:p>
          <a:endParaRPr lang="en-IN" sz="1100" dirty="0" smtClean="0"/>
        </a:p>
        <a:p>
          <a:endParaRPr lang="en-IN" sz="1100" dirty="0" smtClean="0"/>
        </a:p>
      </dgm:t>
    </dgm:pt>
    <dgm:pt modelId="{53BB5873-47FA-4DA8-B505-E17D143A2142}" type="parTrans" cxnId="{02DBD1FF-04FC-4606-BDA5-36423A634BE9}">
      <dgm:prSet/>
      <dgm:spPr/>
      <dgm:t>
        <a:bodyPr/>
        <a:lstStyle/>
        <a:p>
          <a:endParaRPr lang="en-US"/>
        </a:p>
      </dgm:t>
    </dgm:pt>
    <dgm:pt modelId="{259AE311-188C-4661-928C-2BE81B62CFFF}" type="sibTrans" cxnId="{02DBD1FF-04FC-4606-BDA5-36423A634BE9}">
      <dgm:prSet/>
      <dgm:spPr/>
      <dgm:t>
        <a:bodyPr/>
        <a:lstStyle/>
        <a:p>
          <a:endParaRPr lang="en-US"/>
        </a:p>
      </dgm:t>
    </dgm:pt>
    <dgm:pt modelId="{B3452FB3-26A0-420E-A661-A5CCF0D80791}">
      <dgm:prSet phldrT="[Text]" custT="1"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1C362EFD-78B0-4054-9440-12BFF4497776}" type="parTrans" cxnId="{1E9520F3-D8A7-45C4-A7E0-8F440FA91570}">
      <dgm:prSet/>
      <dgm:spPr/>
      <dgm:t>
        <a:bodyPr/>
        <a:lstStyle/>
        <a:p>
          <a:endParaRPr lang="en-US"/>
        </a:p>
      </dgm:t>
    </dgm:pt>
    <dgm:pt modelId="{FEF1F92C-2C90-4CA7-98E8-B76DBBF7E7C4}" type="sibTrans" cxnId="{1E9520F3-D8A7-45C4-A7E0-8F440FA91570}">
      <dgm:prSet/>
      <dgm:spPr/>
      <dgm:t>
        <a:bodyPr/>
        <a:lstStyle/>
        <a:p>
          <a:endParaRPr lang="en-US"/>
        </a:p>
      </dgm:t>
    </dgm:pt>
    <dgm:pt modelId="{4CC4037F-3B20-4A50-BAA8-2923C70D3E09}">
      <dgm:prSet phldrT="[Text]" custT="1"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88D3B4B5-719C-4F67-99C7-CC855B82DF0F}" type="parTrans" cxnId="{E9226814-112C-44AE-9BAA-8150C570296B}">
      <dgm:prSet/>
      <dgm:spPr/>
      <dgm:t>
        <a:bodyPr/>
        <a:lstStyle/>
        <a:p>
          <a:endParaRPr lang="en-US"/>
        </a:p>
      </dgm:t>
    </dgm:pt>
    <dgm:pt modelId="{CFB6EC93-41EF-415E-BF13-34F1325CDFA3}" type="sibTrans" cxnId="{E9226814-112C-44AE-9BAA-8150C570296B}">
      <dgm:prSet/>
      <dgm:spPr/>
      <dgm:t>
        <a:bodyPr/>
        <a:lstStyle/>
        <a:p>
          <a:endParaRPr lang="en-US"/>
        </a:p>
      </dgm:t>
    </dgm:pt>
    <dgm:pt modelId="{C1023573-1BCB-49D3-ABB0-79FCC25CF891}">
      <dgm:prSet phldrT="[Text]" custT="1"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C9FA1BFC-1129-491E-A6C8-BDF145BA3D3A}" type="parTrans" cxnId="{D02611CF-7BE6-4944-947F-63916132D9E6}">
      <dgm:prSet/>
      <dgm:spPr/>
      <dgm:t>
        <a:bodyPr/>
        <a:lstStyle/>
        <a:p>
          <a:endParaRPr lang="en-US"/>
        </a:p>
      </dgm:t>
    </dgm:pt>
    <dgm:pt modelId="{578520CE-27B9-4880-A52B-82BE84E32C3A}" type="sibTrans" cxnId="{D02611CF-7BE6-4944-947F-63916132D9E6}">
      <dgm:prSet/>
      <dgm:spPr/>
      <dgm:t>
        <a:bodyPr/>
        <a:lstStyle/>
        <a:p>
          <a:endParaRPr lang="en-US"/>
        </a:p>
      </dgm:t>
    </dgm:pt>
    <dgm:pt modelId="{8B0DA13D-E3FC-4E70-8A30-86CFB2DC0A39}">
      <dgm:prSet phldrT="[Text]" custT="1"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C37CCEF8-2BE0-4B64-90C5-20F5EC3ABE11}" type="parTrans" cxnId="{D87FA762-0ECA-4491-A693-226955A8E1EF}">
      <dgm:prSet/>
      <dgm:spPr/>
      <dgm:t>
        <a:bodyPr/>
        <a:lstStyle/>
        <a:p>
          <a:endParaRPr lang="en-US"/>
        </a:p>
      </dgm:t>
    </dgm:pt>
    <dgm:pt modelId="{9B9FD17F-C3C7-4961-B6E0-B418932959B0}" type="sibTrans" cxnId="{D87FA762-0ECA-4491-A693-226955A8E1EF}">
      <dgm:prSet/>
      <dgm:spPr/>
      <dgm:t>
        <a:bodyPr/>
        <a:lstStyle/>
        <a:p>
          <a:endParaRPr lang="en-US"/>
        </a:p>
      </dgm:t>
    </dgm:pt>
    <dgm:pt modelId="{BBDFF949-A428-4B76-90E1-95A7FBA3CEB4}">
      <dgm:prSet/>
      <dgm:spPr/>
      <dgm:t>
        <a:bodyPr/>
        <a:lstStyle/>
        <a:p>
          <a:r>
            <a:rPr lang="en-IN" b="1" dirty="0" smtClean="0">
              <a:solidFill>
                <a:schemeClr val="bg1"/>
              </a:solidFill>
            </a:rPr>
            <a:t>Commercial</a:t>
          </a:r>
          <a:r>
            <a:rPr lang="en-IN" b="1" baseline="0" dirty="0" smtClean="0">
              <a:solidFill>
                <a:schemeClr val="bg1"/>
              </a:solidFill>
            </a:rPr>
            <a:t> </a:t>
          </a:r>
          <a:r>
            <a:rPr lang="en-IN" b="1" dirty="0" smtClean="0">
              <a:solidFill>
                <a:schemeClr val="bg1"/>
              </a:solidFill>
            </a:rPr>
            <a:t>Real</a:t>
          </a:r>
          <a:r>
            <a:rPr lang="en-IN" b="1" baseline="0" dirty="0" smtClean="0">
              <a:solidFill>
                <a:schemeClr val="bg1"/>
              </a:solidFill>
            </a:rPr>
            <a:t> </a:t>
          </a:r>
          <a:r>
            <a:rPr lang="en-IN" b="1" dirty="0" smtClean="0">
              <a:solidFill>
                <a:schemeClr val="bg1"/>
              </a:solidFill>
            </a:rPr>
            <a:t>Estate</a:t>
          </a:r>
          <a:r>
            <a:rPr lang="en-IN" b="1" baseline="0" dirty="0" smtClean="0">
              <a:solidFill>
                <a:schemeClr val="bg1"/>
              </a:solidFill>
            </a:rPr>
            <a:t> </a:t>
          </a:r>
          <a:r>
            <a:rPr lang="en-IN" b="1" dirty="0" smtClean="0">
              <a:solidFill>
                <a:schemeClr val="bg1"/>
              </a:solidFill>
            </a:rPr>
            <a:t>Price</a:t>
          </a:r>
          <a:r>
            <a:rPr lang="en-IN" b="1" baseline="0" dirty="0" smtClean="0">
              <a:solidFill>
                <a:schemeClr val="bg1"/>
              </a:solidFill>
            </a:rPr>
            <a:t> </a:t>
          </a:r>
          <a:r>
            <a:rPr lang="en-IN" b="1" dirty="0" smtClean="0">
              <a:solidFill>
                <a:schemeClr val="bg1"/>
              </a:solidFill>
            </a:rPr>
            <a:t>Index</a:t>
          </a:r>
          <a:endParaRPr lang="en-US" b="1" dirty="0">
            <a:solidFill>
              <a:schemeClr val="bg1"/>
            </a:solidFill>
          </a:endParaRPr>
        </a:p>
      </dgm:t>
    </dgm:pt>
    <dgm:pt modelId="{A31645D0-E3AD-47FA-BC60-9CE9B8B1808E}" type="parTrans" cxnId="{92BAA314-E3F2-48C9-836F-915D37605993}">
      <dgm:prSet/>
      <dgm:spPr/>
      <dgm:t>
        <a:bodyPr/>
        <a:lstStyle/>
        <a:p>
          <a:endParaRPr lang="en-US"/>
        </a:p>
      </dgm:t>
    </dgm:pt>
    <dgm:pt modelId="{42AD2702-2489-4092-A43F-48643F51F7AA}" type="sibTrans" cxnId="{92BAA314-E3F2-48C9-836F-915D37605993}">
      <dgm:prSet/>
      <dgm:spPr/>
      <dgm:t>
        <a:bodyPr/>
        <a:lstStyle/>
        <a:p>
          <a:endParaRPr lang="en-US"/>
        </a:p>
      </dgm:t>
    </dgm:pt>
    <dgm:pt modelId="{318E80A9-4558-4B18-B1BF-C7BC5F65C412}">
      <dgm:prSet/>
      <dgm:spPr/>
      <dgm:t>
        <a:bodyPr/>
        <a:lstStyle/>
        <a:p>
          <a:pPr rtl="0"/>
          <a:r>
            <a:rPr lang="en-IN" b="1" i="0" u="none" smtClean="0">
              <a:solidFill>
                <a:schemeClr val="bg1"/>
              </a:solidFill>
            </a:rPr>
            <a:t>Consumer</a:t>
          </a:r>
          <a:r>
            <a:rPr lang="en-IN" b="1" i="0" u="none" baseline="0" smtClean="0">
              <a:solidFill>
                <a:schemeClr val="bg1"/>
              </a:solidFill>
            </a:rPr>
            <a:t> C</a:t>
          </a:r>
          <a:r>
            <a:rPr lang="en-IN" b="1" i="0" u="none" smtClean="0">
              <a:solidFill>
                <a:schemeClr val="bg1"/>
              </a:solidFill>
            </a:rPr>
            <a:t>onfidence</a:t>
          </a:r>
          <a:r>
            <a:rPr lang="en-IN" b="1" i="0" u="none" baseline="0" smtClean="0">
              <a:solidFill>
                <a:schemeClr val="bg1"/>
              </a:solidFill>
            </a:rPr>
            <a:t> I</a:t>
          </a:r>
          <a:r>
            <a:rPr lang="en-IN" b="1" i="0" u="none" smtClean="0">
              <a:solidFill>
                <a:schemeClr val="bg1"/>
              </a:solidFill>
            </a:rPr>
            <a:t>ndex</a:t>
          </a:r>
          <a:endParaRPr lang="en-US" b="1" dirty="0">
            <a:solidFill>
              <a:schemeClr val="bg1"/>
            </a:solidFill>
          </a:endParaRPr>
        </a:p>
      </dgm:t>
    </dgm:pt>
    <dgm:pt modelId="{8CB7BE5C-9545-4B77-BE63-A745BFA49F1A}" type="parTrans" cxnId="{73B292D7-411A-4B5B-B9D8-688843D0C528}">
      <dgm:prSet/>
      <dgm:spPr/>
      <dgm:t>
        <a:bodyPr/>
        <a:lstStyle/>
        <a:p>
          <a:endParaRPr lang="en-US"/>
        </a:p>
      </dgm:t>
    </dgm:pt>
    <dgm:pt modelId="{CF2C4FEB-190D-425B-AE85-A4429E3C297F}" type="sibTrans" cxnId="{73B292D7-411A-4B5B-B9D8-688843D0C528}">
      <dgm:prSet/>
      <dgm:spPr/>
      <dgm:t>
        <a:bodyPr/>
        <a:lstStyle/>
        <a:p>
          <a:endParaRPr lang="en-US"/>
        </a:p>
      </dgm:t>
    </dgm:pt>
    <dgm:pt modelId="{0660B9BD-A791-46B2-A329-878C739C7225}">
      <dgm:prSet/>
      <dgm:spPr/>
      <dgm:t>
        <a:bodyPr/>
        <a:lstStyle/>
        <a:p>
          <a:r>
            <a:rPr lang="en-IN" b="1" i="0" u="none" dirty="0" smtClean="0">
              <a:solidFill>
                <a:schemeClr val="bg1"/>
              </a:solidFill>
            </a:rPr>
            <a:t>BBB</a:t>
          </a:r>
          <a:r>
            <a:rPr lang="en-IN" b="1" i="0" u="none" baseline="0" dirty="0" smtClean="0">
              <a:solidFill>
                <a:schemeClr val="bg1"/>
              </a:solidFill>
            </a:rPr>
            <a:t> </a:t>
          </a:r>
          <a:r>
            <a:rPr lang="en-IN" b="1" i="0" u="none" dirty="0" smtClean="0">
              <a:solidFill>
                <a:schemeClr val="bg1"/>
              </a:solidFill>
            </a:rPr>
            <a:t>Corporate</a:t>
          </a:r>
          <a:r>
            <a:rPr lang="en-IN" b="1" i="0" u="none" baseline="0" dirty="0" smtClean="0">
              <a:solidFill>
                <a:schemeClr val="bg1"/>
              </a:solidFill>
            </a:rPr>
            <a:t> </a:t>
          </a:r>
          <a:r>
            <a:rPr lang="en-IN" b="1" i="0" u="none" dirty="0" smtClean="0">
              <a:solidFill>
                <a:schemeClr val="bg1"/>
              </a:solidFill>
            </a:rPr>
            <a:t>Yield</a:t>
          </a:r>
          <a:endParaRPr lang="en-US" b="1" dirty="0">
            <a:solidFill>
              <a:schemeClr val="bg1"/>
            </a:solidFill>
          </a:endParaRPr>
        </a:p>
      </dgm:t>
    </dgm:pt>
    <dgm:pt modelId="{60895627-5B2C-4427-9ACA-E6E1254A8CC5}" type="parTrans" cxnId="{BE2AEC02-5992-422D-9A40-D24ADCC16AF4}">
      <dgm:prSet/>
      <dgm:spPr/>
      <dgm:t>
        <a:bodyPr/>
        <a:lstStyle/>
        <a:p>
          <a:endParaRPr lang="en-US"/>
        </a:p>
      </dgm:t>
    </dgm:pt>
    <dgm:pt modelId="{4B4D0617-E92C-4204-8E40-3D33C5A6C663}" type="sibTrans" cxnId="{BE2AEC02-5992-422D-9A40-D24ADCC16AF4}">
      <dgm:prSet/>
      <dgm:spPr/>
      <dgm:t>
        <a:bodyPr/>
        <a:lstStyle/>
        <a:p>
          <a:endParaRPr lang="en-US"/>
        </a:p>
      </dgm:t>
    </dgm:pt>
    <dgm:pt modelId="{7F838A0F-2431-4CBF-9110-9FA7EE9CC035}">
      <dgm:prSet/>
      <dgm:spPr/>
      <dgm:t>
        <a:bodyPr/>
        <a:lstStyle/>
        <a:p>
          <a:r>
            <a:rPr lang="en-IN" b="1" smtClean="0">
              <a:solidFill>
                <a:schemeClr val="bg1"/>
              </a:solidFill>
            </a:rPr>
            <a:t>Commercial</a:t>
          </a:r>
          <a:r>
            <a:rPr lang="en-IN" b="1" baseline="0" smtClean="0">
              <a:solidFill>
                <a:schemeClr val="bg1"/>
              </a:solidFill>
            </a:rPr>
            <a:t> </a:t>
          </a:r>
          <a:r>
            <a:rPr lang="en-IN" b="1" smtClean="0">
              <a:solidFill>
                <a:schemeClr val="bg1"/>
              </a:solidFill>
            </a:rPr>
            <a:t>Real</a:t>
          </a:r>
          <a:r>
            <a:rPr lang="en-IN" b="1" baseline="0" smtClean="0">
              <a:solidFill>
                <a:schemeClr val="bg1"/>
              </a:solidFill>
            </a:rPr>
            <a:t> </a:t>
          </a:r>
          <a:r>
            <a:rPr lang="en-IN" b="1" smtClean="0">
              <a:solidFill>
                <a:schemeClr val="bg1"/>
              </a:solidFill>
            </a:rPr>
            <a:t>Estate</a:t>
          </a:r>
          <a:r>
            <a:rPr lang="en-IN" b="1" baseline="0" smtClean="0">
              <a:solidFill>
                <a:schemeClr val="bg1"/>
              </a:solidFill>
            </a:rPr>
            <a:t> </a:t>
          </a:r>
          <a:r>
            <a:rPr lang="en-IN" b="1" smtClean="0">
              <a:solidFill>
                <a:schemeClr val="bg1"/>
              </a:solidFill>
            </a:rPr>
            <a:t>Price</a:t>
          </a:r>
          <a:r>
            <a:rPr lang="en-IN" b="1" baseline="0" smtClean="0">
              <a:solidFill>
                <a:schemeClr val="bg1"/>
              </a:solidFill>
            </a:rPr>
            <a:t> </a:t>
          </a:r>
          <a:r>
            <a:rPr lang="en-IN" b="1" smtClean="0">
              <a:solidFill>
                <a:schemeClr val="bg1"/>
              </a:solidFill>
            </a:rPr>
            <a:t>Index</a:t>
          </a:r>
          <a:endParaRPr lang="en-US" b="1" dirty="0">
            <a:solidFill>
              <a:schemeClr val="bg1"/>
            </a:solidFill>
          </a:endParaRPr>
        </a:p>
      </dgm:t>
    </dgm:pt>
    <dgm:pt modelId="{C52CA45A-BD0F-4B78-BA57-5D3E02F5233B}" type="parTrans" cxnId="{AFF832C8-0816-4123-92E4-E9C23C4E69D0}">
      <dgm:prSet/>
      <dgm:spPr/>
      <dgm:t>
        <a:bodyPr/>
        <a:lstStyle/>
        <a:p>
          <a:endParaRPr lang="en-US"/>
        </a:p>
      </dgm:t>
    </dgm:pt>
    <dgm:pt modelId="{60EB1A19-5C7F-43C4-9A2A-939D242189DF}" type="sibTrans" cxnId="{AFF832C8-0816-4123-92E4-E9C23C4E69D0}">
      <dgm:prSet/>
      <dgm:spPr/>
      <dgm:t>
        <a:bodyPr/>
        <a:lstStyle/>
        <a:p>
          <a:endParaRPr lang="en-US"/>
        </a:p>
      </dgm:t>
    </dgm:pt>
    <dgm:pt modelId="{6DAF8B34-D64F-46FA-B25E-204610F788A6}">
      <dgm:prSet/>
      <dgm:spPr/>
      <dgm:t>
        <a:bodyPr/>
        <a:lstStyle/>
        <a:p>
          <a:r>
            <a:rPr lang="en-IN" b="1" i="0" u="none" dirty="0" smtClean="0">
              <a:solidFill>
                <a:schemeClr val="bg1"/>
              </a:solidFill>
            </a:rPr>
            <a:t>BBB</a:t>
          </a:r>
          <a:r>
            <a:rPr lang="en-IN" b="1" i="0" u="none" baseline="0" dirty="0" smtClean="0">
              <a:solidFill>
                <a:schemeClr val="bg1"/>
              </a:solidFill>
            </a:rPr>
            <a:t> </a:t>
          </a:r>
          <a:r>
            <a:rPr lang="en-IN" b="1" i="0" u="none" dirty="0" smtClean="0">
              <a:solidFill>
                <a:schemeClr val="bg1"/>
              </a:solidFill>
            </a:rPr>
            <a:t>Corporate</a:t>
          </a:r>
          <a:r>
            <a:rPr lang="en-IN" b="1" i="0" u="none" baseline="0" dirty="0" smtClean="0">
              <a:solidFill>
                <a:schemeClr val="bg1"/>
              </a:solidFill>
            </a:rPr>
            <a:t> </a:t>
          </a:r>
          <a:r>
            <a:rPr lang="en-IN" b="1" i="0" u="none" dirty="0" smtClean="0">
              <a:solidFill>
                <a:schemeClr val="bg1"/>
              </a:solidFill>
            </a:rPr>
            <a:t>Yield</a:t>
          </a:r>
          <a:endParaRPr lang="en-US" b="1" dirty="0">
            <a:solidFill>
              <a:schemeClr val="bg1"/>
            </a:solidFill>
          </a:endParaRPr>
        </a:p>
      </dgm:t>
    </dgm:pt>
    <dgm:pt modelId="{A4D31401-8EF9-4121-A0CC-2E12452A0396}" type="parTrans" cxnId="{3BFC7B73-F5CC-4ED2-ACB1-5A94F77C68F0}">
      <dgm:prSet/>
      <dgm:spPr/>
      <dgm:t>
        <a:bodyPr/>
        <a:lstStyle/>
        <a:p>
          <a:endParaRPr lang="en-US"/>
        </a:p>
      </dgm:t>
    </dgm:pt>
    <dgm:pt modelId="{C622793C-C95E-410E-8018-7D1F86325548}" type="sibTrans" cxnId="{3BFC7B73-F5CC-4ED2-ACB1-5A94F77C68F0}">
      <dgm:prSet/>
      <dgm:spPr/>
      <dgm:t>
        <a:bodyPr/>
        <a:lstStyle/>
        <a:p>
          <a:endParaRPr lang="en-US"/>
        </a:p>
      </dgm:t>
    </dgm:pt>
    <dgm:pt modelId="{9E738DC8-A470-44E2-A827-14921AC8CB04}" type="pres">
      <dgm:prSet presAssocID="{AB1520A4-5C73-47D8-ADC4-152AC53535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29603-3D3A-4BEA-8F24-9F4F4909BA3F}" type="pres">
      <dgm:prSet presAssocID="{06BBC717-6112-45DF-A278-4A86FF1056EF}" presName="compNode" presStyleCnt="0"/>
      <dgm:spPr/>
    </dgm:pt>
    <dgm:pt modelId="{96FDEAE6-6F6A-4733-BBC2-54E0F4F37EC5}" type="pres">
      <dgm:prSet presAssocID="{06BBC717-6112-45DF-A278-4A86FF1056EF}" presName="noGeometry" presStyleCnt="0"/>
      <dgm:spPr/>
    </dgm:pt>
    <dgm:pt modelId="{FA5FE184-66C3-42DF-B822-56B67092B2CC}" type="pres">
      <dgm:prSet presAssocID="{06BBC717-6112-45DF-A278-4A86FF1056EF}" presName="childTextVisible" presStyleLbl="bgAccFollowNode1" presStyleIdx="0" presStyleCnt="3" custScaleX="126016" custScaleY="148006" custLinFactNeighborX="5726" custLinFactNeighborY="1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FC59F-32EB-4695-870F-AA7C910B21AA}" type="pres">
      <dgm:prSet presAssocID="{06BBC717-6112-45DF-A278-4A86FF1056EF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E5D239D-FCCD-4E1F-8564-823F5A462D81}" type="pres">
      <dgm:prSet presAssocID="{06BBC717-6112-45DF-A278-4A86FF1056EF}" presName="parentText" presStyleLbl="node1" presStyleIdx="0" presStyleCnt="3" custLinFactNeighborX="-8107" custLinFactNeighborY="-4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BAE8-7C46-41E7-BF61-7E9FD22BF261}" type="pres">
      <dgm:prSet presAssocID="{06BBC717-6112-45DF-A278-4A86FF1056EF}" presName="aSpace" presStyleCnt="0"/>
      <dgm:spPr/>
    </dgm:pt>
    <dgm:pt modelId="{FECC425F-E0C4-43FE-9029-8A8BA9D62CFB}" type="pres">
      <dgm:prSet presAssocID="{CEC18DF2-822A-4CA4-B5E6-7B1978120DF0}" presName="compNode" presStyleCnt="0"/>
      <dgm:spPr/>
    </dgm:pt>
    <dgm:pt modelId="{EE0A33B9-3663-460B-BBAA-03FD2CB3CBDA}" type="pres">
      <dgm:prSet presAssocID="{CEC18DF2-822A-4CA4-B5E6-7B1978120DF0}" presName="noGeometry" presStyleCnt="0"/>
      <dgm:spPr/>
    </dgm:pt>
    <dgm:pt modelId="{34593118-8D78-4C7B-B63D-967CB9196461}" type="pres">
      <dgm:prSet presAssocID="{CEC18DF2-822A-4CA4-B5E6-7B1978120DF0}" presName="childTextVisible" presStyleLbl="bgAccFollowNode1" presStyleIdx="1" presStyleCnt="3" custScaleY="120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FFBF1-11B8-4C8F-8FCD-9E57F76967C1}" type="pres">
      <dgm:prSet presAssocID="{CEC18DF2-822A-4CA4-B5E6-7B1978120DF0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E685F869-0AE5-440D-ABDC-2AE8365F3E5C}" type="pres">
      <dgm:prSet presAssocID="{CEC18DF2-822A-4CA4-B5E6-7B1978120D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775D-8DA6-46E6-80A8-C83BACB5EFAF}" type="pres">
      <dgm:prSet presAssocID="{CEC18DF2-822A-4CA4-B5E6-7B1978120DF0}" presName="aSpace" presStyleCnt="0"/>
      <dgm:spPr/>
    </dgm:pt>
    <dgm:pt modelId="{A34CF56F-8E9E-45BC-9DB8-8E48AD148D96}" type="pres">
      <dgm:prSet presAssocID="{7C4DF8D9-BC89-460A-9834-325BBD2BC88C}" presName="compNode" presStyleCnt="0"/>
      <dgm:spPr/>
    </dgm:pt>
    <dgm:pt modelId="{553066D0-AD13-42C5-B1AF-9E37DB0D1BE0}" type="pres">
      <dgm:prSet presAssocID="{7C4DF8D9-BC89-460A-9834-325BBD2BC88C}" presName="noGeometry" presStyleCnt="0"/>
      <dgm:spPr/>
    </dgm:pt>
    <dgm:pt modelId="{637930A9-5397-4E58-A976-0C57B773B6AF}" type="pres">
      <dgm:prSet presAssocID="{7C4DF8D9-BC89-460A-9834-325BBD2BC88C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0FEE4-F6F5-4EFD-B638-AEA20BAAD564}" type="pres">
      <dgm:prSet presAssocID="{7C4DF8D9-BC89-460A-9834-325BBD2BC88C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48D88B27-AD96-442E-898B-122826C30454}" type="pres">
      <dgm:prSet presAssocID="{7C4DF8D9-BC89-460A-9834-325BBD2BC88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E1B19-188D-416E-BA96-AF53C1A366EC}" type="presOf" srcId="{06BBC717-6112-45DF-A278-4A86FF1056EF}" destId="{EE5D239D-FCCD-4E1F-8564-823F5A462D81}" srcOrd="0" destOrd="0" presId="urn:microsoft.com/office/officeart/2005/8/layout/hProcess6"/>
    <dgm:cxn modelId="{F9031D43-FC25-41E9-96A2-3E223092702C}" srcId="{06BBC717-6112-45DF-A278-4A86FF1056EF}" destId="{F895E39A-CA3E-49F1-98C6-75F1535C8B0A}" srcOrd="7" destOrd="0" parTransId="{6307B0A8-6B09-4E9A-875E-38B3F9CA1F1D}" sibTransId="{8BB13372-662C-4884-903A-D9F7B8B82DB2}"/>
    <dgm:cxn modelId="{E9226814-112C-44AE-9BAA-8150C570296B}" srcId="{06BBC717-6112-45DF-A278-4A86FF1056EF}" destId="{4CC4037F-3B20-4A50-BAA8-2923C70D3E09}" srcOrd="1" destOrd="0" parTransId="{88D3B4B5-719C-4F67-99C7-CC855B82DF0F}" sibTransId="{CFB6EC93-41EF-415E-BF13-34F1325CDFA3}"/>
    <dgm:cxn modelId="{A5564E1B-F0C8-4CEF-BAC6-3155ECAC3E6A}" type="presOf" srcId="{8B0DA13D-E3FC-4E70-8A30-86CFB2DC0A39}" destId="{F44FC59F-32EB-4695-870F-AA7C910B21AA}" srcOrd="1" destOrd="3" presId="urn:microsoft.com/office/officeart/2005/8/layout/hProcess6"/>
    <dgm:cxn modelId="{02DBD1FF-04FC-4606-BDA5-36423A634BE9}" srcId="{06BBC717-6112-45DF-A278-4A86FF1056EF}" destId="{004F7C91-32A3-436B-A350-9F2B5D6E7E9E}" srcOrd="8" destOrd="0" parTransId="{53BB5873-47FA-4DA8-B505-E17D143A2142}" sibTransId="{259AE311-188C-4661-928C-2BE81B62CFFF}"/>
    <dgm:cxn modelId="{CA7BBE7F-1C84-458A-A1DF-52A1CA24B85A}" type="presOf" srcId="{D4CECDEB-B554-4CAF-BAE6-DB9EF6CCA887}" destId="{F44FC59F-32EB-4695-870F-AA7C910B21AA}" srcOrd="1" destOrd="5" presId="urn:microsoft.com/office/officeart/2005/8/layout/hProcess6"/>
    <dgm:cxn modelId="{70FAEA5D-665F-4670-8B99-7E0C602E1299}" srcId="{AB1520A4-5C73-47D8-ADC4-152AC535358C}" destId="{06BBC717-6112-45DF-A278-4A86FF1056EF}" srcOrd="0" destOrd="0" parTransId="{19A4B485-B67D-4487-9593-BCD4F2261567}" sibTransId="{6B176752-671B-4E58-B017-A8921DFFF681}"/>
    <dgm:cxn modelId="{60291482-4D10-4DF8-B73F-2E7A74F22EFC}" type="presOf" srcId="{7F838A0F-2431-4CBF-9110-9FA7EE9CC035}" destId="{637930A9-5397-4E58-A976-0C57B773B6AF}" srcOrd="0" destOrd="0" presId="urn:microsoft.com/office/officeart/2005/8/layout/hProcess6"/>
    <dgm:cxn modelId="{F76962B4-594B-4A0F-A703-A883E97AA183}" type="presOf" srcId="{C1023573-1BCB-49D3-ABB0-79FCC25CF891}" destId="{F44FC59F-32EB-4695-870F-AA7C910B21AA}" srcOrd="1" destOrd="2" presId="urn:microsoft.com/office/officeart/2005/8/layout/hProcess6"/>
    <dgm:cxn modelId="{8EA60BF4-2346-45B4-B5E5-69FDA32A4F04}" type="presOf" srcId="{318E80A9-4558-4B18-B1BF-C7BC5F65C412}" destId="{34593118-8D78-4C7B-B63D-967CB9196461}" srcOrd="0" destOrd="1" presId="urn:microsoft.com/office/officeart/2005/8/layout/hProcess6"/>
    <dgm:cxn modelId="{EC1BD056-B717-4288-B5CA-AB04FAB15438}" srcId="{AB1520A4-5C73-47D8-ADC4-152AC535358C}" destId="{7C4DF8D9-BC89-460A-9834-325BBD2BC88C}" srcOrd="2" destOrd="0" parTransId="{39BB2481-1AB4-4C92-9D68-432045899B64}" sibTransId="{C68A40F3-9077-4DAB-87E2-D3ED2791855D}"/>
    <dgm:cxn modelId="{0B99D5BD-3C9D-4BCD-B32A-FE72D401C484}" srcId="{AB1520A4-5C73-47D8-ADC4-152AC535358C}" destId="{CEC18DF2-822A-4CA4-B5E6-7B1978120DF0}" srcOrd="1" destOrd="0" parTransId="{E788CC70-A78D-4FE2-B4C4-2C03038D0300}" sibTransId="{D20979F0-47EF-4207-A2CE-8C37060FA50F}"/>
    <dgm:cxn modelId="{92BAA314-E3F2-48C9-836F-915D37605993}" srcId="{CEC18DF2-822A-4CA4-B5E6-7B1978120DF0}" destId="{BBDFF949-A428-4B76-90E1-95A7FBA3CEB4}" srcOrd="0" destOrd="0" parTransId="{A31645D0-E3AD-47FA-BC60-9CE9B8B1808E}" sibTransId="{42AD2702-2489-4092-A43F-48643F51F7AA}"/>
    <dgm:cxn modelId="{4B3FCCC0-ED18-44A1-8273-745CF216832F}" type="presOf" srcId="{8B0DA13D-E3FC-4E70-8A30-86CFB2DC0A39}" destId="{FA5FE184-66C3-42DF-B822-56B67092B2CC}" srcOrd="0" destOrd="3" presId="urn:microsoft.com/office/officeart/2005/8/layout/hProcess6"/>
    <dgm:cxn modelId="{74FBB321-32B2-4232-BF3E-992FDEDD32ED}" type="presOf" srcId="{4CC4037F-3B20-4A50-BAA8-2923C70D3E09}" destId="{FA5FE184-66C3-42DF-B822-56B67092B2CC}" srcOrd="0" destOrd="1" presId="urn:microsoft.com/office/officeart/2005/8/layout/hProcess6"/>
    <dgm:cxn modelId="{B274A4B9-8341-4166-A918-770B155E6BE4}" type="presOf" srcId="{AB1520A4-5C73-47D8-ADC4-152AC535358C}" destId="{9E738DC8-A470-44E2-A827-14921AC8CB04}" srcOrd="0" destOrd="0" presId="urn:microsoft.com/office/officeart/2005/8/layout/hProcess6"/>
    <dgm:cxn modelId="{4D1DCAC6-4821-4962-8394-B6BB6024BB80}" type="presOf" srcId="{004F7C91-32A3-436B-A350-9F2B5D6E7E9E}" destId="{F44FC59F-32EB-4695-870F-AA7C910B21AA}" srcOrd="1" destOrd="8" presId="urn:microsoft.com/office/officeart/2005/8/layout/hProcess6"/>
    <dgm:cxn modelId="{7E578ADB-FF65-4E56-94BE-8785F5BFD614}" type="presOf" srcId="{CB2B94DF-6E55-4B6A-BADB-586FEA66EA70}" destId="{F44FC59F-32EB-4695-870F-AA7C910B21AA}" srcOrd="1" destOrd="4" presId="urn:microsoft.com/office/officeart/2005/8/layout/hProcess6"/>
    <dgm:cxn modelId="{D87FA762-0ECA-4491-A693-226955A8E1EF}" srcId="{06BBC717-6112-45DF-A278-4A86FF1056EF}" destId="{8B0DA13D-E3FC-4E70-8A30-86CFB2DC0A39}" srcOrd="3" destOrd="0" parTransId="{C37CCEF8-2BE0-4B64-90C5-20F5EC3ABE11}" sibTransId="{9B9FD17F-C3C7-4961-B6E0-B418932959B0}"/>
    <dgm:cxn modelId="{01B9E92B-6246-4AFF-9C17-17C41FDB3E30}" type="presOf" srcId="{F895E39A-CA3E-49F1-98C6-75F1535C8B0A}" destId="{FA5FE184-66C3-42DF-B822-56B67092B2CC}" srcOrd="0" destOrd="7" presId="urn:microsoft.com/office/officeart/2005/8/layout/hProcess6"/>
    <dgm:cxn modelId="{082EE8F0-A604-4FFB-B32F-09A8F54E652D}" type="presOf" srcId="{BBDFF949-A428-4B76-90E1-95A7FBA3CEB4}" destId="{DC3FFBF1-11B8-4C8F-8FCD-9E57F76967C1}" srcOrd="1" destOrd="0" presId="urn:microsoft.com/office/officeart/2005/8/layout/hProcess6"/>
    <dgm:cxn modelId="{6E0E365A-B097-4F58-BC34-D23272A7B1E0}" type="presOf" srcId="{6DAF8B34-D64F-46FA-B25E-204610F788A6}" destId="{1700FEE4-F6F5-4EFD-B638-AEA20BAAD564}" srcOrd="1" destOrd="1" presId="urn:microsoft.com/office/officeart/2005/8/layout/hProcess6"/>
    <dgm:cxn modelId="{A439844E-FAE3-4CE4-BE40-9879F8DE0F20}" type="presOf" srcId="{F895E39A-CA3E-49F1-98C6-75F1535C8B0A}" destId="{F44FC59F-32EB-4695-870F-AA7C910B21AA}" srcOrd="1" destOrd="7" presId="urn:microsoft.com/office/officeart/2005/8/layout/hProcess6"/>
    <dgm:cxn modelId="{7ECF893A-27BC-4488-B1E7-48FFBBCD6B1E}" srcId="{06BBC717-6112-45DF-A278-4A86FF1056EF}" destId="{CB2B94DF-6E55-4B6A-BADB-586FEA66EA70}" srcOrd="4" destOrd="0" parTransId="{03E4E312-E0FB-48A8-99FC-DAF0F0EEC014}" sibTransId="{9A7B4DB0-DBE6-44C6-95C7-761F764F9CA9}"/>
    <dgm:cxn modelId="{851BB92E-CEB4-4647-B7DA-1723386955A2}" type="presOf" srcId="{BBDFF949-A428-4B76-90E1-95A7FBA3CEB4}" destId="{34593118-8D78-4C7B-B63D-967CB9196461}" srcOrd="0" destOrd="0" presId="urn:microsoft.com/office/officeart/2005/8/layout/hProcess6"/>
    <dgm:cxn modelId="{AFF832C8-0816-4123-92E4-E9C23C4E69D0}" srcId="{7C4DF8D9-BC89-460A-9834-325BBD2BC88C}" destId="{7F838A0F-2431-4CBF-9110-9FA7EE9CC035}" srcOrd="0" destOrd="0" parTransId="{C52CA45A-BD0F-4B78-BA57-5D3E02F5233B}" sibTransId="{60EB1A19-5C7F-43C4-9A2A-939D242189DF}"/>
    <dgm:cxn modelId="{1E9520F3-D8A7-45C4-A7E0-8F440FA91570}" srcId="{06BBC717-6112-45DF-A278-4A86FF1056EF}" destId="{B3452FB3-26A0-420E-A661-A5CCF0D80791}" srcOrd="0" destOrd="0" parTransId="{1C362EFD-78B0-4054-9440-12BFF4497776}" sibTransId="{FEF1F92C-2C90-4CA7-98E8-B76DBBF7E7C4}"/>
    <dgm:cxn modelId="{B1BCC155-D872-4E6F-8FB6-CB54FF1C8E62}" type="presOf" srcId="{C1023573-1BCB-49D3-ABB0-79FCC25CF891}" destId="{FA5FE184-66C3-42DF-B822-56B67092B2CC}" srcOrd="0" destOrd="2" presId="urn:microsoft.com/office/officeart/2005/8/layout/hProcess6"/>
    <dgm:cxn modelId="{56A19298-E583-422A-A3E8-751693AEB75E}" type="presOf" srcId="{318E80A9-4558-4B18-B1BF-C7BC5F65C412}" destId="{DC3FFBF1-11B8-4C8F-8FCD-9E57F76967C1}" srcOrd="1" destOrd="1" presId="urn:microsoft.com/office/officeart/2005/8/layout/hProcess6"/>
    <dgm:cxn modelId="{E346895A-8CFF-4B80-8C27-3C2DC700D651}" type="presOf" srcId="{6DAF8B34-D64F-46FA-B25E-204610F788A6}" destId="{637930A9-5397-4E58-A976-0C57B773B6AF}" srcOrd="0" destOrd="1" presId="urn:microsoft.com/office/officeart/2005/8/layout/hProcess6"/>
    <dgm:cxn modelId="{9304D5AA-F5FF-47BA-9D80-F3A40723CB1F}" type="presOf" srcId="{CB2B94DF-6E55-4B6A-BADB-586FEA66EA70}" destId="{FA5FE184-66C3-42DF-B822-56B67092B2CC}" srcOrd="0" destOrd="4" presId="urn:microsoft.com/office/officeart/2005/8/layout/hProcess6"/>
    <dgm:cxn modelId="{ECA06808-12EE-4192-A215-F68A81719629}" type="presOf" srcId="{7F838A0F-2431-4CBF-9110-9FA7EE9CC035}" destId="{1700FEE4-F6F5-4EFD-B638-AEA20BAAD564}" srcOrd="1" destOrd="0" presId="urn:microsoft.com/office/officeart/2005/8/layout/hProcess6"/>
    <dgm:cxn modelId="{D94815BE-B6D6-4103-9865-D282AE34FC96}" type="presOf" srcId="{CEC18DF2-822A-4CA4-B5E6-7B1978120DF0}" destId="{E685F869-0AE5-440D-ABDC-2AE8365F3E5C}" srcOrd="0" destOrd="0" presId="urn:microsoft.com/office/officeart/2005/8/layout/hProcess6"/>
    <dgm:cxn modelId="{D02611CF-7BE6-4944-947F-63916132D9E6}" srcId="{06BBC717-6112-45DF-A278-4A86FF1056EF}" destId="{C1023573-1BCB-49D3-ABB0-79FCC25CF891}" srcOrd="2" destOrd="0" parTransId="{C9FA1BFC-1129-491E-A6C8-BDF145BA3D3A}" sibTransId="{578520CE-27B9-4880-A52B-82BE84E32C3A}"/>
    <dgm:cxn modelId="{92FC65BE-BF50-4694-B9D0-8EF731EAAA6C}" type="presOf" srcId="{B3452FB3-26A0-420E-A661-A5CCF0D80791}" destId="{FA5FE184-66C3-42DF-B822-56B67092B2CC}" srcOrd="0" destOrd="0" presId="urn:microsoft.com/office/officeart/2005/8/layout/hProcess6"/>
    <dgm:cxn modelId="{E968DB66-72B2-44F8-9F71-7C1A040A1FF1}" srcId="{06BBC717-6112-45DF-A278-4A86FF1056EF}" destId="{F4D96B0D-E96A-41BE-BD90-DC360586ECA1}" srcOrd="6" destOrd="0" parTransId="{048C5AF8-2B88-4800-9FAC-AFB8B0041CF0}" sibTransId="{E2D4D291-E907-4248-B9E5-FB34CA6E8EB2}"/>
    <dgm:cxn modelId="{15D53B41-113B-41E9-AE07-D0C89FFEE735}" srcId="{06BBC717-6112-45DF-A278-4A86FF1056EF}" destId="{D4CECDEB-B554-4CAF-BAE6-DB9EF6CCA887}" srcOrd="5" destOrd="0" parTransId="{4A943C3D-F8C8-4B18-88CE-923483129E7D}" sibTransId="{840DF850-92CD-48A2-8715-AA3B7ADD29CD}"/>
    <dgm:cxn modelId="{A54D77C0-6192-4B72-B48C-304C14410F32}" type="presOf" srcId="{0660B9BD-A791-46B2-A329-878C739C7225}" destId="{DC3FFBF1-11B8-4C8F-8FCD-9E57F76967C1}" srcOrd="1" destOrd="2" presId="urn:microsoft.com/office/officeart/2005/8/layout/hProcess6"/>
    <dgm:cxn modelId="{21D21630-B924-4C1E-B75C-F1DB2D6B86C0}" type="presOf" srcId="{B3452FB3-26A0-420E-A661-A5CCF0D80791}" destId="{F44FC59F-32EB-4695-870F-AA7C910B21AA}" srcOrd="1" destOrd="0" presId="urn:microsoft.com/office/officeart/2005/8/layout/hProcess6"/>
    <dgm:cxn modelId="{2705F6C6-CFD5-42B8-A42E-F964EA220548}" type="presOf" srcId="{F4D96B0D-E96A-41BE-BD90-DC360586ECA1}" destId="{FA5FE184-66C3-42DF-B822-56B67092B2CC}" srcOrd="0" destOrd="6" presId="urn:microsoft.com/office/officeart/2005/8/layout/hProcess6"/>
    <dgm:cxn modelId="{7B947E3A-E01B-4FF8-9D2D-A18EB1A86308}" type="presOf" srcId="{7C4DF8D9-BC89-460A-9834-325BBD2BC88C}" destId="{48D88B27-AD96-442E-898B-122826C30454}" srcOrd="0" destOrd="0" presId="urn:microsoft.com/office/officeart/2005/8/layout/hProcess6"/>
    <dgm:cxn modelId="{EBDB6992-B1AC-46CD-9113-FBC92F6075EE}" type="presOf" srcId="{004F7C91-32A3-436B-A350-9F2B5D6E7E9E}" destId="{FA5FE184-66C3-42DF-B822-56B67092B2CC}" srcOrd="0" destOrd="8" presId="urn:microsoft.com/office/officeart/2005/8/layout/hProcess6"/>
    <dgm:cxn modelId="{9776B398-00D6-48DF-98EF-B0C7615D9D8F}" type="presOf" srcId="{F4D96B0D-E96A-41BE-BD90-DC360586ECA1}" destId="{F44FC59F-32EB-4695-870F-AA7C910B21AA}" srcOrd="1" destOrd="6" presId="urn:microsoft.com/office/officeart/2005/8/layout/hProcess6"/>
    <dgm:cxn modelId="{73B292D7-411A-4B5B-B9D8-688843D0C528}" srcId="{CEC18DF2-822A-4CA4-B5E6-7B1978120DF0}" destId="{318E80A9-4558-4B18-B1BF-C7BC5F65C412}" srcOrd="1" destOrd="0" parTransId="{8CB7BE5C-9545-4B77-BE63-A745BFA49F1A}" sibTransId="{CF2C4FEB-190D-425B-AE85-A4429E3C297F}"/>
    <dgm:cxn modelId="{7AED5DD0-5A39-4D1D-A04C-FCD6BB12B951}" type="presOf" srcId="{4CC4037F-3B20-4A50-BAA8-2923C70D3E09}" destId="{F44FC59F-32EB-4695-870F-AA7C910B21AA}" srcOrd="1" destOrd="1" presId="urn:microsoft.com/office/officeart/2005/8/layout/hProcess6"/>
    <dgm:cxn modelId="{BE2AEC02-5992-422D-9A40-D24ADCC16AF4}" srcId="{CEC18DF2-822A-4CA4-B5E6-7B1978120DF0}" destId="{0660B9BD-A791-46B2-A329-878C739C7225}" srcOrd="2" destOrd="0" parTransId="{60895627-5B2C-4427-9ACA-E6E1254A8CC5}" sibTransId="{4B4D0617-E92C-4204-8E40-3D33C5A6C663}"/>
    <dgm:cxn modelId="{3BFC7B73-F5CC-4ED2-ACB1-5A94F77C68F0}" srcId="{7C4DF8D9-BC89-460A-9834-325BBD2BC88C}" destId="{6DAF8B34-D64F-46FA-B25E-204610F788A6}" srcOrd="1" destOrd="0" parTransId="{A4D31401-8EF9-4121-A0CC-2E12452A0396}" sibTransId="{C622793C-C95E-410E-8018-7D1F86325548}"/>
    <dgm:cxn modelId="{C109EF53-D3F3-4D27-A5B3-31410399FCF5}" type="presOf" srcId="{0660B9BD-A791-46B2-A329-878C739C7225}" destId="{34593118-8D78-4C7B-B63D-967CB9196461}" srcOrd="0" destOrd="2" presId="urn:microsoft.com/office/officeart/2005/8/layout/hProcess6"/>
    <dgm:cxn modelId="{0D19AD25-A984-4D4A-B5E7-CAA5109C826E}" type="presOf" srcId="{D4CECDEB-B554-4CAF-BAE6-DB9EF6CCA887}" destId="{FA5FE184-66C3-42DF-B822-56B67092B2CC}" srcOrd="0" destOrd="5" presId="urn:microsoft.com/office/officeart/2005/8/layout/hProcess6"/>
    <dgm:cxn modelId="{7011A76E-1996-48C6-BC69-749AC024FD2F}" type="presParOf" srcId="{9E738DC8-A470-44E2-A827-14921AC8CB04}" destId="{B4829603-3D3A-4BEA-8F24-9F4F4909BA3F}" srcOrd="0" destOrd="0" presId="urn:microsoft.com/office/officeart/2005/8/layout/hProcess6"/>
    <dgm:cxn modelId="{0FB43476-661B-4B99-82DB-41766D8232FC}" type="presParOf" srcId="{B4829603-3D3A-4BEA-8F24-9F4F4909BA3F}" destId="{96FDEAE6-6F6A-4733-BBC2-54E0F4F37EC5}" srcOrd="0" destOrd="0" presId="urn:microsoft.com/office/officeart/2005/8/layout/hProcess6"/>
    <dgm:cxn modelId="{AA941627-A725-42E0-A6DD-012FAA416D15}" type="presParOf" srcId="{B4829603-3D3A-4BEA-8F24-9F4F4909BA3F}" destId="{FA5FE184-66C3-42DF-B822-56B67092B2CC}" srcOrd="1" destOrd="0" presId="urn:microsoft.com/office/officeart/2005/8/layout/hProcess6"/>
    <dgm:cxn modelId="{05E5CAED-3A2A-4601-A74F-E6A7F04585C0}" type="presParOf" srcId="{B4829603-3D3A-4BEA-8F24-9F4F4909BA3F}" destId="{F44FC59F-32EB-4695-870F-AA7C910B21AA}" srcOrd="2" destOrd="0" presId="urn:microsoft.com/office/officeart/2005/8/layout/hProcess6"/>
    <dgm:cxn modelId="{200AB246-062F-4A46-98E3-A3AE5C3C8D0A}" type="presParOf" srcId="{B4829603-3D3A-4BEA-8F24-9F4F4909BA3F}" destId="{EE5D239D-FCCD-4E1F-8564-823F5A462D81}" srcOrd="3" destOrd="0" presId="urn:microsoft.com/office/officeart/2005/8/layout/hProcess6"/>
    <dgm:cxn modelId="{B8AFA584-8443-4388-99BA-AC71D6907763}" type="presParOf" srcId="{9E738DC8-A470-44E2-A827-14921AC8CB04}" destId="{2F24BAE8-7C46-41E7-BF61-7E9FD22BF261}" srcOrd="1" destOrd="0" presId="urn:microsoft.com/office/officeart/2005/8/layout/hProcess6"/>
    <dgm:cxn modelId="{D22D0AA9-B014-4135-B6D7-7A8271228A05}" type="presParOf" srcId="{9E738DC8-A470-44E2-A827-14921AC8CB04}" destId="{FECC425F-E0C4-43FE-9029-8A8BA9D62CFB}" srcOrd="2" destOrd="0" presId="urn:microsoft.com/office/officeart/2005/8/layout/hProcess6"/>
    <dgm:cxn modelId="{3990745E-C738-4F5A-BBCA-0681BAC05BA1}" type="presParOf" srcId="{FECC425F-E0C4-43FE-9029-8A8BA9D62CFB}" destId="{EE0A33B9-3663-460B-BBAA-03FD2CB3CBDA}" srcOrd="0" destOrd="0" presId="urn:microsoft.com/office/officeart/2005/8/layout/hProcess6"/>
    <dgm:cxn modelId="{1D68D81F-3F21-48CF-9253-10B715D275AB}" type="presParOf" srcId="{FECC425F-E0C4-43FE-9029-8A8BA9D62CFB}" destId="{34593118-8D78-4C7B-B63D-967CB9196461}" srcOrd="1" destOrd="0" presId="urn:microsoft.com/office/officeart/2005/8/layout/hProcess6"/>
    <dgm:cxn modelId="{E192A82E-967A-434C-A545-A367CCC20BB7}" type="presParOf" srcId="{FECC425F-E0C4-43FE-9029-8A8BA9D62CFB}" destId="{DC3FFBF1-11B8-4C8F-8FCD-9E57F76967C1}" srcOrd="2" destOrd="0" presId="urn:microsoft.com/office/officeart/2005/8/layout/hProcess6"/>
    <dgm:cxn modelId="{1FF9BB03-720B-4A15-A225-618DC4AF8E52}" type="presParOf" srcId="{FECC425F-E0C4-43FE-9029-8A8BA9D62CFB}" destId="{E685F869-0AE5-440D-ABDC-2AE8365F3E5C}" srcOrd="3" destOrd="0" presId="urn:microsoft.com/office/officeart/2005/8/layout/hProcess6"/>
    <dgm:cxn modelId="{C571BEC4-7558-4E30-925E-D209D9DCF820}" type="presParOf" srcId="{9E738DC8-A470-44E2-A827-14921AC8CB04}" destId="{52CD775D-8DA6-46E6-80A8-C83BACB5EFAF}" srcOrd="3" destOrd="0" presId="urn:microsoft.com/office/officeart/2005/8/layout/hProcess6"/>
    <dgm:cxn modelId="{2A595D38-4EA3-4039-B253-40865FC6AE23}" type="presParOf" srcId="{9E738DC8-A470-44E2-A827-14921AC8CB04}" destId="{A34CF56F-8E9E-45BC-9DB8-8E48AD148D96}" srcOrd="4" destOrd="0" presId="urn:microsoft.com/office/officeart/2005/8/layout/hProcess6"/>
    <dgm:cxn modelId="{C6427A55-9109-4FD0-8CCF-F087DF46C382}" type="presParOf" srcId="{A34CF56F-8E9E-45BC-9DB8-8E48AD148D96}" destId="{553066D0-AD13-42C5-B1AF-9E37DB0D1BE0}" srcOrd="0" destOrd="0" presId="urn:microsoft.com/office/officeart/2005/8/layout/hProcess6"/>
    <dgm:cxn modelId="{84FEF232-1523-4A2C-B6E5-9AADFBBE20C8}" type="presParOf" srcId="{A34CF56F-8E9E-45BC-9DB8-8E48AD148D96}" destId="{637930A9-5397-4E58-A976-0C57B773B6AF}" srcOrd="1" destOrd="0" presId="urn:microsoft.com/office/officeart/2005/8/layout/hProcess6"/>
    <dgm:cxn modelId="{D252F13A-CD61-469B-9884-DD4084F852EF}" type="presParOf" srcId="{A34CF56F-8E9E-45BC-9DB8-8E48AD148D96}" destId="{1700FEE4-F6F5-4EFD-B638-AEA20BAAD564}" srcOrd="2" destOrd="0" presId="urn:microsoft.com/office/officeart/2005/8/layout/hProcess6"/>
    <dgm:cxn modelId="{384D4AB1-53DB-4CF8-AC44-0B11B572624D}" type="presParOf" srcId="{A34CF56F-8E9E-45BC-9DB8-8E48AD148D96}" destId="{48D88B27-AD96-442E-898B-122826C3045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E184-66C3-42DF-B822-56B67092B2CC}">
      <dsp:nvSpPr>
        <dsp:cNvPr id="0" name=""/>
        <dsp:cNvSpPr/>
      </dsp:nvSpPr>
      <dsp:spPr>
        <a:xfrm>
          <a:off x="520031" y="855112"/>
          <a:ext cx="3686356" cy="37846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1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kern="1200" dirty="0" smtClean="0">
              <a:solidFill>
                <a:schemeClr val="bg1"/>
              </a:solidFill>
            </a:rPr>
            <a:t>Commercial</a:t>
          </a:r>
          <a:r>
            <a:rPr lang="en-IN" sz="1600" b="1" kern="1200" baseline="0" dirty="0" smtClean="0">
              <a:solidFill>
                <a:schemeClr val="bg1"/>
              </a:solidFill>
            </a:rPr>
            <a:t> </a:t>
          </a:r>
          <a:r>
            <a:rPr lang="en-IN" sz="1600" b="1" kern="1200" dirty="0" smtClean="0">
              <a:solidFill>
                <a:schemeClr val="bg1"/>
              </a:solidFill>
            </a:rPr>
            <a:t>Real</a:t>
          </a:r>
          <a:r>
            <a:rPr lang="en-IN" sz="1600" b="1" kern="1200" baseline="0" dirty="0" smtClean="0">
              <a:solidFill>
                <a:schemeClr val="bg1"/>
              </a:solidFill>
            </a:rPr>
            <a:t> </a:t>
          </a:r>
          <a:r>
            <a:rPr lang="en-IN" sz="1600" b="1" kern="1200" dirty="0" smtClean="0">
              <a:solidFill>
                <a:schemeClr val="bg1"/>
              </a:solidFill>
            </a:rPr>
            <a:t>Estate</a:t>
          </a:r>
          <a:r>
            <a:rPr lang="en-IN" sz="1600" b="1" kern="1200" baseline="0" dirty="0" smtClean="0">
              <a:solidFill>
                <a:schemeClr val="bg1"/>
              </a:solidFill>
            </a:rPr>
            <a:t> </a:t>
          </a:r>
          <a:r>
            <a:rPr lang="en-IN" sz="1600" b="1" kern="1200" dirty="0" smtClean="0">
              <a:solidFill>
                <a:schemeClr val="bg1"/>
              </a:solidFill>
            </a:rPr>
            <a:t>Price</a:t>
          </a:r>
          <a:r>
            <a:rPr lang="en-IN" sz="1600" b="1" kern="1200" baseline="0" dirty="0" smtClean="0">
              <a:solidFill>
                <a:schemeClr val="bg1"/>
              </a:solidFill>
            </a:rPr>
            <a:t> </a:t>
          </a:r>
          <a:r>
            <a:rPr lang="en-IN" sz="1600" b="1" kern="1200" dirty="0" smtClean="0">
              <a:solidFill>
                <a:schemeClr val="bg1"/>
              </a:solidFill>
            </a:rPr>
            <a:t>Index</a:t>
          </a:r>
          <a:endParaRPr lang="en-US" sz="900" b="1" kern="120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i="0" u="none" kern="1200" dirty="0" smtClean="0">
              <a:solidFill>
                <a:schemeClr val="bg1"/>
              </a:solidFill>
            </a:rPr>
            <a:t>Consumer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C</a:t>
          </a:r>
          <a:r>
            <a:rPr lang="en-IN" sz="1600" b="1" i="0" u="none" kern="1200" dirty="0" smtClean="0">
              <a:solidFill>
                <a:schemeClr val="bg1"/>
              </a:solidFill>
            </a:rPr>
            <a:t>onfidence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I</a:t>
          </a:r>
          <a:r>
            <a:rPr lang="en-IN" sz="1600" b="1" i="0" u="none" kern="1200" dirty="0" smtClean="0">
              <a:solidFill>
                <a:schemeClr val="bg1"/>
              </a:solidFill>
            </a:rPr>
            <a:t>ndex</a:t>
          </a:r>
          <a:endParaRPr lang="en-US" sz="16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i="0" u="none" kern="1200" dirty="0" smtClean="0">
              <a:solidFill>
                <a:schemeClr val="bg1"/>
              </a:solidFill>
            </a:rPr>
            <a:t>Business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600" b="1" i="0" u="none" kern="1200" dirty="0" smtClean="0">
              <a:solidFill>
                <a:schemeClr val="bg1"/>
              </a:solidFill>
            </a:rPr>
            <a:t>Confidence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600" b="1" i="0" u="none" kern="1200" dirty="0" smtClean="0">
              <a:solidFill>
                <a:schemeClr val="bg1"/>
              </a:solidFill>
            </a:rPr>
            <a:t>Index</a:t>
          </a:r>
          <a:endParaRPr lang="en-US" sz="9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i="0" u="none" kern="1200" dirty="0" smtClean="0">
              <a:solidFill>
                <a:schemeClr val="bg1"/>
              </a:solidFill>
            </a:rPr>
            <a:t>BBB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600" b="1" i="0" u="none" kern="1200" dirty="0" smtClean="0">
              <a:solidFill>
                <a:schemeClr val="bg1"/>
              </a:solidFill>
            </a:rPr>
            <a:t>Corporate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600" b="1" i="0" u="none" kern="1200" dirty="0" smtClean="0">
              <a:solidFill>
                <a:schemeClr val="bg1"/>
              </a:solidFill>
            </a:rPr>
            <a:t>Yield</a:t>
          </a:r>
          <a:endParaRPr lang="en-US" sz="9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1" i="0" u="none" kern="1200" dirty="0" smtClean="0">
              <a:solidFill>
                <a:schemeClr val="bg1"/>
              </a:solidFill>
            </a:rPr>
            <a:t>X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600" b="1" i="0" u="none" kern="1200" dirty="0" smtClean="0">
              <a:solidFill>
                <a:schemeClr val="bg1"/>
              </a:solidFill>
            </a:rPr>
            <a:t>USD</a:t>
          </a:r>
          <a:r>
            <a:rPr lang="en-IN" sz="16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600" b="1" i="0" u="none" kern="1200" dirty="0" smtClean="0">
              <a:solidFill>
                <a:schemeClr val="bg1"/>
              </a:solidFill>
            </a:rPr>
            <a:t>euro</a:t>
          </a:r>
          <a:endParaRPr lang="en-US" sz="1600" b="1" kern="1200" dirty="0" smtClean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1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1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100" kern="1200" dirty="0" smtClean="0"/>
        </a:p>
      </dsp:txBody>
      <dsp:txXfrm>
        <a:off x="1441620" y="1422808"/>
        <a:ext cx="1797099" cy="2649250"/>
      </dsp:txXfrm>
    </dsp:sp>
    <dsp:sp modelId="{EE5D239D-FCCD-4E1F-8564-823F5A462D81}">
      <dsp:nvSpPr>
        <dsp:cNvPr id="0" name=""/>
        <dsp:cNvSpPr/>
      </dsp:nvSpPr>
      <dsp:spPr>
        <a:xfrm>
          <a:off x="0" y="1914044"/>
          <a:ext cx="1462654" cy="1462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ITERATION 1 </a:t>
          </a:r>
          <a:endParaRPr lang="en-US" sz="1700" kern="1200" dirty="0"/>
        </a:p>
      </dsp:txBody>
      <dsp:txXfrm>
        <a:off x="214201" y="2128245"/>
        <a:ext cx="1034252" cy="1034252"/>
      </dsp:txXfrm>
    </dsp:sp>
    <dsp:sp modelId="{34593118-8D78-4C7B-B63D-967CB9196461}">
      <dsp:nvSpPr>
        <dsp:cNvPr id="0" name=""/>
        <dsp:cNvSpPr/>
      </dsp:nvSpPr>
      <dsp:spPr>
        <a:xfrm>
          <a:off x="4953043" y="1172651"/>
          <a:ext cx="2925308" cy="30733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kern="1200" dirty="0" smtClean="0">
              <a:solidFill>
                <a:schemeClr val="bg1"/>
              </a:solidFill>
            </a:rPr>
            <a:t>Commercial</a:t>
          </a:r>
          <a:r>
            <a:rPr lang="en-IN" sz="1500" b="1" kern="1200" baseline="0" dirty="0" smtClean="0">
              <a:solidFill>
                <a:schemeClr val="bg1"/>
              </a:solidFill>
            </a:rPr>
            <a:t> </a:t>
          </a:r>
          <a:r>
            <a:rPr lang="en-IN" sz="1500" b="1" kern="1200" dirty="0" smtClean="0">
              <a:solidFill>
                <a:schemeClr val="bg1"/>
              </a:solidFill>
            </a:rPr>
            <a:t>Real</a:t>
          </a:r>
          <a:r>
            <a:rPr lang="en-IN" sz="1500" b="1" kern="1200" baseline="0" dirty="0" smtClean="0">
              <a:solidFill>
                <a:schemeClr val="bg1"/>
              </a:solidFill>
            </a:rPr>
            <a:t> </a:t>
          </a:r>
          <a:r>
            <a:rPr lang="en-IN" sz="1500" b="1" kern="1200" dirty="0" smtClean="0">
              <a:solidFill>
                <a:schemeClr val="bg1"/>
              </a:solidFill>
            </a:rPr>
            <a:t>Estate</a:t>
          </a:r>
          <a:r>
            <a:rPr lang="en-IN" sz="1500" b="1" kern="1200" baseline="0" dirty="0" smtClean="0">
              <a:solidFill>
                <a:schemeClr val="bg1"/>
              </a:solidFill>
            </a:rPr>
            <a:t> </a:t>
          </a:r>
          <a:r>
            <a:rPr lang="en-IN" sz="1500" b="1" kern="1200" dirty="0" smtClean="0">
              <a:solidFill>
                <a:schemeClr val="bg1"/>
              </a:solidFill>
            </a:rPr>
            <a:t>Price</a:t>
          </a:r>
          <a:r>
            <a:rPr lang="en-IN" sz="1500" b="1" kern="1200" baseline="0" dirty="0" smtClean="0">
              <a:solidFill>
                <a:schemeClr val="bg1"/>
              </a:solidFill>
            </a:rPr>
            <a:t> </a:t>
          </a:r>
          <a:r>
            <a:rPr lang="en-IN" sz="1500" b="1" kern="1200" dirty="0" smtClean="0">
              <a:solidFill>
                <a:schemeClr val="bg1"/>
              </a:solidFill>
            </a:rPr>
            <a:t>Index</a:t>
          </a:r>
          <a:endParaRPr lang="en-US" sz="1500" b="1" kern="1200" dirty="0">
            <a:solidFill>
              <a:schemeClr val="bg1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i="0" u="none" kern="1200" smtClean="0">
              <a:solidFill>
                <a:schemeClr val="bg1"/>
              </a:solidFill>
            </a:rPr>
            <a:t>Consumer</a:t>
          </a:r>
          <a:r>
            <a:rPr lang="en-IN" sz="1500" b="1" i="0" u="none" kern="1200" baseline="0" smtClean="0">
              <a:solidFill>
                <a:schemeClr val="bg1"/>
              </a:solidFill>
            </a:rPr>
            <a:t> C</a:t>
          </a:r>
          <a:r>
            <a:rPr lang="en-IN" sz="1500" b="1" i="0" u="none" kern="1200" smtClean="0">
              <a:solidFill>
                <a:schemeClr val="bg1"/>
              </a:solidFill>
            </a:rPr>
            <a:t>onfidence</a:t>
          </a:r>
          <a:r>
            <a:rPr lang="en-IN" sz="1500" b="1" i="0" u="none" kern="1200" baseline="0" smtClean="0">
              <a:solidFill>
                <a:schemeClr val="bg1"/>
              </a:solidFill>
            </a:rPr>
            <a:t> I</a:t>
          </a:r>
          <a:r>
            <a:rPr lang="en-IN" sz="1500" b="1" i="0" u="none" kern="1200" smtClean="0">
              <a:solidFill>
                <a:schemeClr val="bg1"/>
              </a:solidFill>
            </a:rPr>
            <a:t>ndex</a:t>
          </a:r>
          <a:endParaRPr lang="en-US" sz="1500" b="1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i="0" u="none" kern="1200" dirty="0" smtClean="0">
              <a:solidFill>
                <a:schemeClr val="bg1"/>
              </a:solidFill>
            </a:rPr>
            <a:t>BBB</a:t>
          </a:r>
          <a:r>
            <a:rPr lang="en-IN" sz="15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500" b="1" i="0" u="none" kern="1200" dirty="0" smtClean="0">
              <a:solidFill>
                <a:schemeClr val="bg1"/>
              </a:solidFill>
            </a:rPr>
            <a:t>Corporate</a:t>
          </a:r>
          <a:r>
            <a:rPr lang="en-IN" sz="15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500" b="1" i="0" u="none" kern="1200" dirty="0" smtClean="0">
              <a:solidFill>
                <a:schemeClr val="bg1"/>
              </a:solidFill>
            </a:rPr>
            <a:t>Yield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5684370" y="1633655"/>
        <a:ext cx="1426088" cy="2151355"/>
      </dsp:txXfrm>
    </dsp:sp>
    <dsp:sp modelId="{E685F869-0AE5-440D-ABDC-2AE8365F3E5C}">
      <dsp:nvSpPr>
        <dsp:cNvPr id="0" name=""/>
        <dsp:cNvSpPr/>
      </dsp:nvSpPr>
      <dsp:spPr>
        <a:xfrm>
          <a:off x="4221716" y="1978006"/>
          <a:ext cx="1462654" cy="1462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ITERATION 2</a:t>
          </a:r>
          <a:endParaRPr lang="en-US" sz="1700" kern="1200" dirty="0"/>
        </a:p>
      </dsp:txBody>
      <dsp:txXfrm>
        <a:off x="4435917" y="2192207"/>
        <a:ext cx="1034252" cy="1034252"/>
      </dsp:txXfrm>
    </dsp:sp>
    <dsp:sp modelId="{637930A9-5397-4E58-A976-0C57B773B6AF}">
      <dsp:nvSpPr>
        <dsp:cNvPr id="0" name=""/>
        <dsp:cNvSpPr/>
      </dsp:nvSpPr>
      <dsp:spPr>
        <a:xfrm>
          <a:off x="8792510" y="1430789"/>
          <a:ext cx="2925308" cy="25570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kern="1200" smtClean="0">
              <a:solidFill>
                <a:schemeClr val="bg1"/>
              </a:solidFill>
            </a:rPr>
            <a:t>Commercial</a:t>
          </a:r>
          <a:r>
            <a:rPr lang="en-IN" sz="1500" b="1" kern="1200" baseline="0" smtClean="0">
              <a:solidFill>
                <a:schemeClr val="bg1"/>
              </a:solidFill>
            </a:rPr>
            <a:t> </a:t>
          </a:r>
          <a:r>
            <a:rPr lang="en-IN" sz="1500" b="1" kern="1200" smtClean="0">
              <a:solidFill>
                <a:schemeClr val="bg1"/>
              </a:solidFill>
            </a:rPr>
            <a:t>Real</a:t>
          </a:r>
          <a:r>
            <a:rPr lang="en-IN" sz="1500" b="1" kern="1200" baseline="0" smtClean="0">
              <a:solidFill>
                <a:schemeClr val="bg1"/>
              </a:solidFill>
            </a:rPr>
            <a:t> </a:t>
          </a:r>
          <a:r>
            <a:rPr lang="en-IN" sz="1500" b="1" kern="1200" smtClean="0">
              <a:solidFill>
                <a:schemeClr val="bg1"/>
              </a:solidFill>
            </a:rPr>
            <a:t>Estate</a:t>
          </a:r>
          <a:r>
            <a:rPr lang="en-IN" sz="1500" b="1" kern="1200" baseline="0" smtClean="0">
              <a:solidFill>
                <a:schemeClr val="bg1"/>
              </a:solidFill>
            </a:rPr>
            <a:t> </a:t>
          </a:r>
          <a:r>
            <a:rPr lang="en-IN" sz="1500" b="1" kern="1200" smtClean="0">
              <a:solidFill>
                <a:schemeClr val="bg1"/>
              </a:solidFill>
            </a:rPr>
            <a:t>Price</a:t>
          </a:r>
          <a:r>
            <a:rPr lang="en-IN" sz="1500" b="1" kern="1200" baseline="0" smtClean="0">
              <a:solidFill>
                <a:schemeClr val="bg1"/>
              </a:solidFill>
            </a:rPr>
            <a:t> </a:t>
          </a:r>
          <a:r>
            <a:rPr lang="en-IN" sz="1500" b="1" kern="1200" smtClean="0">
              <a:solidFill>
                <a:schemeClr val="bg1"/>
              </a:solidFill>
            </a:rPr>
            <a:t>Index</a:t>
          </a:r>
          <a:endParaRPr lang="en-US" sz="1500" b="1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b="1" i="0" u="none" kern="1200" dirty="0" smtClean="0">
              <a:solidFill>
                <a:schemeClr val="bg1"/>
              </a:solidFill>
            </a:rPr>
            <a:t>BBB</a:t>
          </a:r>
          <a:r>
            <a:rPr lang="en-IN" sz="15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500" b="1" i="0" u="none" kern="1200" dirty="0" smtClean="0">
              <a:solidFill>
                <a:schemeClr val="bg1"/>
              </a:solidFill>
            </a:rPr>
            <a:t>Corporate</a:t>
          </a:r>
          <a:r>
            <a:rPr lang="en-IN" sz="1500" b="1" i="0" u="none" kern="1200" baseline="0" dirty="0" smtClean="0">
              <a:solidFill>
                <a:schemeClr val="bg1"/>
              </a:solidFill>
            </a:rPr>
            <a:t> </a:t>
          </a:r>
          <a:r>
            <a:rPr lang="en-IN" sz="1500" b="1" i="0" u="none" kern="1200" dirty="0" smtClean="0">
              <a:solidFill>
                <a:schemeClr val="bg1"/>
              </a:solidFill>
            </a:rPr>
            <a:t>Yield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9523837" y="1814352"/>
        <a:ext cx="1426088" cy="1789961"/>
      </dsp:txXfrm>
    </dsp:sp>
    <dsp:sp modelId="{48D88B27-AD96-442E-898B-122826C30454}">
      <dsp:nvSpPr>
        <dsp:cNvPr id="0" name=""/>
        <dsp:cNvSpPr/>
      </dsp:nvSpPr>
      <dsp:spPr>
        <a:xfrm>
          <a:off x="8061183" y="1978006"/>
          <a:ext cx="1462654" cy="1462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ITERATION 3</a:t>
          </a:r>
          <a:endParaRPr lang="en-US" sz="1700" kern="1200" dirty="0"/>
        </a:p>
      </dsp:txBody>
      <dsp:txXfrm>
        <a:off x="8275384" y="2192207"/>
        <a:ext cx="1034252" cy="103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en-US" noProof="0" smtClean="0"/>
              <a:t>10/11/2021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40A10-6036-4879-816D-55C01FC9484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7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APPENDIX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TESTIMONIALS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02DC0-E499-4C34-9CD9-CDABF7108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0819" y="2355057"/>
            <a:ext cx="9250363" cy="2147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5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92" r:id="rId36"/>
    <p:sldLayoutId id="2147483689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7174">
          <p15:clr>
            <a:srgbClr val="F26B43"/>
          </p15:clr>
        </p15:guide>
        <p15:guide id="3" pos="506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318">
          <p15:clr>
            <a:srgbClr val="F26B43"/>
          </p15:clr>
        </p15:guide>
        <p15:guide id="8" pos="4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PROJECT </a:t>
            </a:r>
            <a:br>
              <a:rPr lang="en-US" dirty="0" smtClean="0"/>
            </a:br>
            <a:r>
              <a:rPr lang="en-US" sz="3600" dirty="0" smtClean="0"/>
              <a:t>Case Study 1- Econometric Models in the Banking Industry</a:t>
            </a:r>
            <a:endParaRPr lang="ru-RU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500" y="4836296"/>
            <a:ext cx="9144000" cy="45979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Name – Sannidhya Upadhyay</a:t>
            </a:r>
            <a:endParaRPr lang="en-US" dirty="0"/>
          </a:p>
          <a:p>
            <a:pPr lvl="1"/>
            <a:r>
              <a:rPr lang="en-US" smtClean="0"/>
              <a:t>New Roll</a:t>
            </a:r>
            <a:r>
              <a:rPr lang="en-US" dirty="0" smtClean="0"/>
              <a:t>. No – 4 </a:t>
            </a:r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4574864" y="90131"/>
            <a:ext cx="2537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PLOTS</a:t>
            </a:r>
            <a:endParaRPr lang="en-US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90" y="694458"/>
            <a:ext cx="4009524" cy="29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93" y="694458"/>
            <a:ext cx="4009524" cy="2933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476" y="694457"/>
            <a:ext cx="4009524" cy="2933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00" y="3762130"/>
            <a:ext cx="4009524" cy="2933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238" y="3762128"/>
            <a:ext cx="4009524" cy="2933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476" y="3762128"/>
            <a:ext cx="4009524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bstract background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6" y="2197099"/>
            <a:ext cx="4618957" cy="2463801"/>
          </a:xfrm>
        </p:spPr>
        <p:txBody>
          <a:bodyPr/>
          <a:lstStyle/>
          <a:p>
            <a:r>
              <a:rPr lang="en-US" dirty="0" smtClean="0"/>
              <a:t>STEP 5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MODELING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924048"/>
            <a:ext cx="4625975" cy="308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89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856" y="758859"/>
            <a:ext cx="5021940" cy="804338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BUILDING AND PREDICTION </a:t>
            </a:r>
            <a:br>
              <a:rPr lang="en-US" dirty="0"/>
            </a:br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45410463"/>
              </p:ext>
            </p:extLst>
          </p:nvPr>
        </p:nvGraphicFramePr>
        <p:xfrm>
          <a:off x="116856" y="758859"/>
          <a:ext cx="11719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evel 1"/>
          <p:cNvSpPr/>
          <p:nvPr/>
        </p:nvSpPr>
        <p:spPr>
          <a:xfrm>
            <a:off x="778644" y="4860235"/>
            <a:ext cx="1606748" cy="559904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0.917</a:t>
            </a:r>
            <a:endParaRPr lang="en-IN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5138796" y="4605131"/>
            <a:ext cx="1371600" cy="430696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0.9193</a:t>
            </a:r>
            <a:endParaRPr lang="en-IN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9094570" y="4389783"/>
            <a:ext cx="1427656" cy="354495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0.9139</a:t>
            </a:r>
            <a:endParaRPr lang="en-IN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8" y="351873"/>
            <a:ext cx="10515600" cy="652969"/>
          </a:xfrm>
        </p:spPr>
        <p:txBody>
          <a:bodyPr/>
          <a:lstStyle/>
          <a:p>
            <a:r>
              <a:rPr lang="en-US" dirty="0" smtClean="0"/>
              <a:t>FINAL MODEL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13</a:t>
            </a:fld>
            <a:endParaRPr lang="en-US" noProof="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47787"/>
              </p:ext>
            </p:extLst>
          </p:nvPr>
        </p:nvGraphicFramePr>
        <p:xfrm>
          <a:off x="168098" y="2666687"/>
          <a:ext cx="11855804" cy="141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3" imgW="6153064" imgH="733415" progId="Excel.Sheet.12">
                  <p:embed/>
                </p:oleObj>
              </mc:Choice>
              <mc:Fallback>
                <p:oleObj name="Worksheet" r:id="rId3" imgW="6153064" imgH="7334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098" y="2666687"/>
                        <a:ext cx="11855804" cy="1413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evel 7"/>
          <p:cNvSpPr/>
          <p:nvPr/>
        </p:nvSpPr>
        <p:spPr>
          <a:xfrm>
            <a:off x="168098" y="1589603"/>
            <a:ext cx="3317224" cy="559904"/>
          </a:xfrm>
          <a:prstGeom prst="beve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Adjusted R-squared:  0.9252 </a:t>
            </a:r>
            <a:endParaRPr lang="en-IN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59733"/>
              </p:ext>
            </p:extLst>
          </p:nvPr>
        </p:nvGraphicFramePr>
        <p:xfrm>
          <a:off x="158855" y="4566684"/>
          <a:ext cx="6652933" cy="82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5" imgW="4305405" imgH="533289" progId="Excel.Sheet.12">
                  <p:embed/>
                </p:oleObj>
              </mc:Choice>
              <mc:Fallback>
                <p:oleObj name="Worksheet" r:id="rId5" imgW="4305405" imgH="53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55" y="4566684"/>
                        <a:ext cx="6652933" cy="824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23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219982"/>
            <a:ext cx="6932228" cy="5062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328359" y="355600"/>
            <a:ext cx="196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PLOTS</a:t>
            </a:r>
            <a:endParaRPr lang="en-IN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43" y="352426"/>
            <a:ext cx="10515600" cy="652969"/>
          </a:xfrm>
        </p:spPr>
        <p:txBody>
          <a:bodyPr/>
          <a:lstStyle/>
          <a:p>
            <a:pPr algn="ctr"/>
            <a:r>
              <a:rPr lang="en-IN" dirty="0"/>
              <a:t>QUANTITATIVE </a:t>
            </a:r>
            <a:r>
              <a:rPr lang="en-IN" dirty="0" smtClean="0"/>
              <a:t> TEST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15</a:t>
            </a:fld>
            <a:endParaRPr lang="en-US" noProof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25788"/>
              </p:ext>
            </p:extLst>
          </p:nvPr>
        </p:nvGraphicFramePr>
        <p:xfrm>
          <a:off x="1529914" y="1422534"/>
          <a:ext cx="9013057" cy="403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Worksheet" r:id="rId3" imgW="6886454" imgH="3086029" progId="Excel.Sheet.12">
                  <p:embed/>
                </p:oleObj>
              </mc:Choice>
              <mc:Fallback>
                <p:oleObj name="Worksheet" r:id="rId3" imgW="6886454" imgH="30860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9914" y="1422534"/>
                        <a:ext cx="9013057" cy="403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2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503"/>
            <a:ext cx="10515600" cy="652969"/>
          </a:xfrm>
        </p:spPr>
        <p:txBody>
          <a:bodyPr/>
          <a:lstStyle/>
          <a:p>
            <a:pPr algn="ctr"/>
            <a:r>
              <a:rPr lang="en-IN" dirty="0"/>
              <a:t>QUALITATIVE TEST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015" y="852472"/>
            <a:ext cx="7417886" cy="5930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58" y="2780588"/>
            <a:ext cx="3708943" cy="20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247694" y="407231"/>
            <a:ext cx="455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 SAMPLE RESIDUAL ANALYSIS  </a:t>
            </a:r>
            <a:endParaRPr lang="en-IN" sz="2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18" y="2414191"/>
            <a:ext cx="4496680" cy="2279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4" y="1742821"/>
            <a:ext cx="5716690" cy="36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18" y="239287"/>
            <a:ext cx="10515600" cy="652969"/>
          </a:xfrm>
        </p:spPr>
        <p:txBody>
          <a:bodyPr>
            <a:normAutofit/>
          </a:bodyPr>
          <a:lstStyle/>
          <a:p>
            <a:r>
              <a:rPr lang="en-IN" sz="2800" dirty="0" smtClean="0"/>
              <a:t>OUT OF SAMPLE</a:t>
            </a:r>
            <a:endParaRPr lang="en-IN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18</a:t>
            </a:fld>
            <a:endParaRPr lang="en-US" noProof="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40887"/>
              </p:ext>
            </p:extLst>
          </p:nvPr>
        </p:nvGraphicFramePr>
        <p:xfrm>
          <a:off x="6083300" y="1962587"/>
          <a:ext cx="5384800" cy="242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Worksheet" r:id="rId3" imgW="2429000" imgH="1095385" progId="Excel.Sheet.12">
                  <p:embed/>
                </p:oleObj>
              </mc:Choice>
              <mc:Fallback>
                <p:oleObj name="Worksheet" r:id="rId3" imgW="2429000" imgH="1095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3300" y="1962587"/>
                        <a:ext cx="5384800" cy="2428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18" y="1565973"/>
            <a:ext cx="5485714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19</a:t>
            </a:fld>
            <a:endParaRPr lang="en-US" noProof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75247"/>
              </p:ext>
            </p:extLst>
          </p:nvPr>
        </p:nvGraphicFramePr>
        <p:xfrm>
          <a:off x="838199" y="1295827"/>
          <a:ext cx="6586429" cy="448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Worksheet" r:id="rId3" imgW="3943437" imgH="2686157" progId="Excel.Sheet.12">
                  <p:embed/>
                </p:oleObj>
              </mc:Choice>
              <mc:Fallback>
                <p:oleObj name="Worksheet" r:id="rId3" imgW="3943437" imgH="2686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295827"/>
                        <a:ext cx="6586429" cy="448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8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bstract background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6" y="2197099"/>
            <a:ext cx="4618957" cy="2463801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DATA MINING</a:t>
            </a:r>
            <a:endParaRPr lang="ru-RU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4" y="2089149"/>
            <a:ext cx="4763911" cy="2679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22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956800" cy="549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REQUIRED CAPITAL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20</a:t>
            </a:fld>
            <a:endParaRPr lang="en-US" noProof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388473"/>
              </p:ext>
            </p:extLst>
          </p:nvPr>
        </p:nvGraphicFramePr>
        <p:xfrm>
          <a:off x="417414" y="1663700"/>
          <a:ext cx="10936386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Worksheet" r:id="rId3" imgW="7305534" imgH="523814" progId="Excel.Sheet.12">
                  <p:embed/>
                </p:oleObj>
              </mc:Choice>
              <mc:Fallback>
                <p:oleObj name="Worksheet" r:id="rId3" imgW="7305534" imgH="5238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414" y="1663700"/>
                        <a:ext cx="10936386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32198"/>
              </p:ext>
            </p:extLst>
          </p:nvPr>
        </p:nvGraphicFramePr>
        <p:xfrm>
          <a:off x="3981450" y="3274505"/>
          <a:ext cx="3606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Worksheet" r:id="rId5" imgW="1409667" imgH="352494" progId="Excel.Sheet.12">
                  <p:embed/>
                </p:oleObj>
              </mc:Choice>
              <mc:Fallback>
                <p:oleObj name="Worksheet" r:id="rId5" imgW="1409667" imgH="3524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1450" y="3274505"/>
                        <a:ext cx="36068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6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F9A33A-E955-4DFB-9469-3FDBA670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15" name="Picture Placeholder 14" descr="Abstract background">
            <a:extLst>
              <a:ext uri="{FF2B5EF4-FFF2-40B4-BE49-F238E27FC236}">
                <a16:creationId xmlns:a16="http://schemas.microsoft.com/office/drawing/2014/main" id="{72AD0CC3-F8DE-4C10-916A-24BC65B1D2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6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6" y="198723"/>
            <a:ext cx="5021940" cy="804338"/>
          </a:xfrm>
        </p:spPr>
        <p:txBody>
          <a:bodyPr/>
          <a:lstStyle/>
          <a:p>
            <a:r>
              <a:rPr lang="en-US" dirty="0" smtClean="0"/>
              <a:t>DATA EXTRACTION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84F8-7D3E-4F39-85DA-53F65AF6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56" y="1757807"/>
            <a:ext cx="4569444" cy="18077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Equity portfolio data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was extracted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 : </a:t>
            </a:r>
            <a:r>
              <a:rPr lang="en-US" dirty="0" smtClean="0">
                <a:solidFill>
                  <a:schemeClr val="bg2"/>
                </a:solidFill>
              </a:rPr>
              <a:t>Bank'sEquityPortfolio1.csv</a:t>
            </a:r>
          </a:p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Macroeconomics data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was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extracted  from : </a:t>
            </a:r>
            <a:r>
              <a:rPr lang="en-US" dirty="0" smtClean="0">
                <a:solidFill>
                  <a:schemeClr val="bg2"/>
                </a:solidFill>
              </a:rPr>
              <a:t>Macroeconomics.csv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856" y="3488023"/>
            <a:ext cx="4215201" cy="2390697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Baseline Data </a:t>
            </a: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600" b="1" dirty="0" smtClean="0">
                <a:solidFill>
                  <a:schemeClr val="bg2"/>
                </a:solidFill>
              </a:rPr>
              <a:t>baseline.xlsx </a:t>
            </a:r>
          </a:p>
          <a:p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Adverse Data : </a:t>
            </a:r>
            <a:r>
              <a:rPr lang="en-US" sz="1600" b="1" dirty="0" smtClean="0">
                <a:solidFill>
                  <a:schemeClr val="bg2"/>
                </a:solidFill>
              </a:rPr>
              <a:t>adverse.xlsx</a:t>
            </a:r>
          </a:p>
          <a:p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Severely </a:t>
            </a: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Adverse Data : </a:t>
            </a:r>
            <a:r>
              <a:rPr lang="en-US" sz="1600" b="1" dirty="0">
                <a:solidFill>
                  <a:schemeClr val="bg2"/>
                </a:solidFill>
              </a:rPr>
              <a:t>severely </a:t>
            </a:r>
            <a:r>
              <a:rPr lang="en-US" sz="1600" b="1" dirty="0" smtClean="0">
                <a:solidFill>
                  <a:schemeClr val="bg2"/>
                </a:solidFill>
              </a:rPr>
              <a:t>adverse.xlsx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0" name="Picture Placeholder 19" descr="Abstract background">
            <a:extLst>
              <a:ext uri="{FF2B5EF4-FFF2-40B4-BE49-F238E27FC236}">
                <a16:creationId xmlns:a16="http://schemas.microsoft.com/office/drawing/2014/main" id="{61169563-0C6E-483D-91B6-7AB8952A8F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C88EDC-DE1B-4E22-AB2A-B461D5C8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</a:p>
        </p:txBody>
      </p:sp>
    </p:spTree>
    <p:extLst>
      <p:ext uri="{BB962C8B-B14F-4D97-AF65-F5344CB8AC3E}">
        <p14:creationId xmlns:p14="http://schemas.microsoft.com/office/powerpoint/2010/main" val="2905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bstract background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6" y="2197099"/>
            <a:ext cx="4618957" cy="2463801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CLEANING</a:t>
            </a:r>
            <a:endParaRPr lang="ru-R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18731"/>
            <a:ext cx="4559300" cy="30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93F71D-1663-42FA-A91E-FA23F03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591" y="55327"/>
            <a:ext cx="4494133" cy="804338"/>
          </a:xfrm>
        </p:spPr>
        <p:txBody>
          <a:bodyPr/>
          <a:lstStyle/>
          <a:p>
            <a:r>
              <a:rPr lang="en-US" dirty="0" smtClean="0"/>
              <a:t>DATA CLEANING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2CA978-7F10-45ED-A5E7-73BCC79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4590" y="2243662"/>
            <a:ext cx="5068809" cy="36350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Portfolio dataset had some missing values and some outliers which needed to be rectified:-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used interpolation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for finding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out the missing values. 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For outliers I replaced those value with the values with correct decimal places. </a:t>
            </a:r>
          </a:p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 Macroeconomic data, the time frame were not matching as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per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portfolio values so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 removed dates from Q1 2000 to Q4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2004 from macroeconomic data.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C7D40-6709-40D4-B0FB-9D6311AF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DB817-586B-493A-922D-54010C88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AB769-C08B-4A71-BEE7-D771D274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3757" y="1130300"/>
            <a:ext cx="113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BEFORE</a:t>
            </a:r>
            <a:endParaRPr lang="en-IN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11463"/>
            <a:ext cx="113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AFTER</a:t>
            </a:r>
            <a:endParaRPr lang="en-IN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59" y="250528"/>
            <a:ext cx="4557739" cy="29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958" y="3526090"/>
            <a:ext cx="4557739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bstract background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6" y="2197099"/>
            <a:ext cx="4618957" cy="2463801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ANALYSIS</a:t>
            </a:r>
          </a:p>
          <a:p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9" y="1952176"/>
            <a:ext cx="5386601" cy="32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8" y="1224828"/>
            <a:ext cx="10515600" cy="652969"/>
          </a:xfrm>
        </p:spPr>
        <p:txBody>
          <a:bodyPr>
            <a:noAutofit/>
          </a:bodyPr>
          <a:lstStyle/>
          <a:p>
            <a:r>
              <a:rPr lang="en-US" sz="2400" dirty="0" smtClean="0"/>
              <a:t>Chosen </a:t>
            </a:r>
            <a:r>
              <a:rPr lang="en-US" sz="2400" dirty="0"/>
              <a:t>variables with a correlation coefficient of higher than absolute value of 0.6</a:t>
            </a:r>
            <a:endParaRPr lang="en-IN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7</a:t>
            </a:fld>
            <a:endParaRPr lang="en-US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00853"/>
              </p:ext>
            </p:extLst>
          </p:nvPr>
        </p:nvGraphicFramePr>
        <p:xfrm>
          <a:off x="3098800" y="2256366"/>
          <a:ext cx="5448300" cy="351818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20689">
                  <a:extLst>
                    <a:ext uri="{9D8B030D-6E8A-4147-A177-3AD203B41FA5}">
                      <a16:colId xmlns:a16="http://schemas.microsoft.com/office/drawing/2014/main" val="3801345101"/>
                    </a:ext>
                  </a:extLst>
                </a:gridCol>
                <a:gridCol w="2727611">
                  <a:extLst>
                    <a:ext uri="{9D8B030D-6E8A-4147-A177-3AD203B41FA5}">
                      <a16:colId xmlns:a16="http://schemas.microsoft.com/office/drawing/2014/main" val="1985746735"/>
                    </a:ext>
                  </a:extLst>
                </a:gridCol>
              </a:tblGrid>
              <a:tr h="559506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Commercial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Real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Estate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Price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Index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0.78270767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69453"/>
                  </a:ext>
                </a:extLst>
              </a:tr>
              <a:tr h="559506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Money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Supply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0.86038344 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65913"/>
                  </a:ext>
                </a:extLst>
              </a:tr>
              <a:tr h="559506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Consumer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C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onfidence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I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ndex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0.80824163 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9413"/>
                  </a:ext>
                </a:extLst>
              </a:tr>
              <a:tr h="559506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Business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Confidence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Index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0.63483374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55970"/>
                  </a:ext>
                </a:extLst>
              </a:tr>
              <a:tr h="559506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BBB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Corporate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Yield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-0.72499391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22212"/>
                  </a:ext>
                </a:extLst>
              </a:tr>
              <a:tr h="559506"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X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USD</a:t>
                      </a:r>
                      <a:r>
                        <a:rPr lang="en-IN" b="1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euro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-0.61541115</a:t>
                      </a:r>
                      <a:endParaRPr lang="en-IN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5664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57"/>
            <a:ext cx="752921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8" y="187326"/>
            <a:ext cx="10515600" cy="652969"/>
          </a:xfrm>
        </p:spPr>
        <p:txBody>
          <a:bodyPr>
            <a:normAutofit fontScale="90000"/>
          </a:bodyPr>
          <a:lstStyle/>
          <a:p>
            <a:r>
              <a:rPr lang="en-US" dirty="0"/>
              <a:t>Regress dependent variable against total set of chosen independent variables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8</a:t>
            </a:fld>
            <a:endParaRPr lang="en-US" noProof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88540"/>
              </p:ext>
            </p:extLst>
          </p:nvPr>
        </p:nvGraphicFramePr>
        <p:xfrm>
          <a:off x="0" y="2178050"/>
          <a:ext cx="12192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Worksheet" r:id="rId3" imgW="11991817" imgH="1533539" progId="Excel.Sheet.12">
                  <p:embed/>
                </p:oleObj>
              </mc:Choice>
              <mc:Fallback>
                <p:oleObj name="Worksheet" r:id="rId3" imgW="11991817" imgH="15335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78050"/>
                        <a:ext cx="1219200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1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bstract background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6" y="2197099"/>
            <a:ext cx="4618957" cy="2463801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VISUALIZATION</a:t>
            </a:r>
          </a:p>
          <a:p>
            <a:endParaRPr lang="ru-R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149263"/>
            <a:ext cx="4432300" cy="25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488565_Futuristic pitch deck_AAS_v4" id="{81C854B4-8588-4171-B50E-9B042741D072}" vid="{97BC3161-E59E-4E12-8009-4336211748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72965D8-9C19-4E48-8421-5D6B21FC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743C61-8CA7-48FF-B2A3-6055DA854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6A944-A9F4-4295-9B5E-C397EB1318B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330</Words>
  <Application>Microsoft Office PowerPoint</Application>
  <PresentationFormat>Widescreen</PresentationFormat>
  <Paragraphs>113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Segoe UI</vt:lpstr>
      <vt:lpstr>Segoe UI Light</vt:lpstr>
      <vt:lpstr>Segoe UI Semibold</vt:lpstr>
      <vt:lpstr>Tahoma</vt:lpstr>
      <vt:lpstr>Wingdings</vt:lpstr>
      <vt:lpstr>Office Theme</vt:lpstr>
      <vt:lpstr>Worksheet</vt:lpstr>
      <vt:lpstr>Microsoft Excel Worksheet</vt:lpstr>
      <vt:lpstr>R PROJECT  Case Study 1- Econometric Models in the Banking Industry</vt:lpstr>
      <vt:lpstr>STEP 1</vt:lpstr>
      <vt:lpstr>DATA EXTRACTION </vt:lpstr>
      <vt:lpstr>STEP 2</vt:lpstr>
      <vt:lpstr>DATA CLEANING</vt:lpstr>
      <vt:lpstr>STEP 3</vt:lpstr>
      <vt:lpstr>Chosen variables with a correlation coefficient of higher than absolute value of 0.6</vt:lpstr>
      <vt:lpstr>Regress dependent variable against total set of chosen independent variables</vt:lpstr>
      <vt:lpstr>STEP 4</vt:lpstr>
      <vt:lpstr>PowerPoint Presentation</vt:lpstr>
      <vt:lpstr>STEP 5</vt:lpstr>
      <vt:lpstr>MODEL BUILDING AND PREDICTION  </vt:lpstr>
      <vt:lpstr>FINAL MODEL</vt:lpstr>
      <vt:lpstr>PowerPoint Presentation</vt:lpstr>
      <vt:lpstr>QUANTITATIVE  TEST</vt:lpstr>
      <vt:lpstr>QUALITATIVE TEST</vt:lpstr>
      <vt:lpstr>PowerPoint Presentation</vt:lpstr>
      <vt:lpstr>OUT OF SAMPLE</vt:lpstr>
      <vt:lpstr>FORECAST </vt:lpstr>
      <vt:lpstr>REQUIRED CAPITAL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2021-10-06T12:34:47Z</dcterms:created>
  <dcterms:modified xsi:type="dcterms:W3CDTF">2021-10-12T10:31:57Z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