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rata"/>
      <p:regular r:id="rId25"/>
    </p:embeddedFont>
    <p:embeddedFont>
      <p:font typeface="Montserrat"/>
      <p:regular r:id="rId26"/>
      <p:bold r:id="rId27"/>
      <p:italic r:id="rId28"/>
      <p:boldItalic r:id="rId29"/>
    </p:embeddedFont>
    <p:embeddedFont>
      <p:font typeface="Didact Gothic"/>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
          <p15:clr>
            <a:srgbClr val="9AA0A6"/>
          </p15:clr>
        </p15:guide>
        <p15:guide id="2" orient="horz" pos="1728">
          <p15:clr>
            <a:srgbClr val="9AA0A6"/>
          </p15:clr>
        </p15:guide>
        <p15:guide id="3" orient="horz" pos="738">
          <p15:clr>
            <a:srgbClr val="9AA0A6"/>
          </p15:clr>
        </p15:guide>
        <p15:guide id="4" orient="horz" pos="1391">
          <p15:clr>
            <a:srgbClr val="9AA0A6"/>
          </p15:clr>
        </p15:guide>
        <p15:guide id="5" orient="horz" pos="2110">
          <p15:clr>
            <a:srgbClr val="9AA0A6"/>
          </p15:clr>
        </p15:guide>
        <p15:guide id="6" pos="438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 orient="horz"/>
        <p:guide pos="1728" orient="horz"/>
        <p:guide pos="738" orient="horz"/>
        <p:guide pos="1391" orient="horz"/>
        <p:guide pos="2110" orient="horz"/>
        <p:guide pos="438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font" Target="fonts/Prata-regular.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DidactGothic-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f4bd2034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f4bd2034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f2cce1ec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f2cce1ec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0b8d9446b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0b8d9446b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0b8d9446b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0b8d9446b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0b8d9446b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0b8d9446b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0b8d9446b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0b8d9446b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0b8d9446b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0b8d9446b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0b8d9446b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0b8d9446b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0b8d9446b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0b8d9446b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a1249ffcf0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a1249ffcf0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a1249ffcf0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a1249ffcf0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f6f6f201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f6f6f201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f6f6f201e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f6f6f201e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f4c59039f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af4c59039f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f4c59039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f4c59039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a1249ffcf0_1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a1249ffcf0_1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f4c59039f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f4c59039f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af4c59039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af4c59039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f2cce1ec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f2cce1ec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3893275" y="1589075"/>
            <a:ext cx="4460100" cy="1508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4700"/>
              <a:buNone/>
              <a:defRPr sz="4700">
                <a:solidFill>
                  <a:schemeClr val="dk1"/>
                </a:solidFill>
              </a:defRPr>
            </a:lvl1pPr>
            <a:lvl2pPr lvl="1">
              <a:spcBef>
                <a:spcPts val="0"/>
              </a:spcBef>
              <a:spcAft>
                <a:spcPts val="0"/>
              </a:spcAft>
              <a:buClr>
                <a:schemeClr val="dk1"/>
              </a:buClr>
              <a:buSzPts val="6000"/>
              <a:buNone/>
              <a:defRPr sz="6000">
                <a:solidFill>
                  <a:schemeClr val="dk1"/>
                </a:solidFill>
              </a:defRPr>
            </a:lvl2pPr>
            <a:lvl3pPr lvl="2">
              <a:spcBef>
                <a:spcPts val="0"/>
              </a:spcBef>
              <a:spcAft>
                <a:spcPts val="0"/>
              </a:spcAft>
              <a:buClr>
                <a:schemeClr val="dk1"/>
              </a:buClr>
              <a:buSzPts val="6000"/>
              <a:buNone/>
              <a:defRPr sz="6000">
                <a:solidFill>
                  <a:schemeClr val="dk1"/>
                </a:solidFill>
              </a:defRPr>
            </a:lvl3pPr>
            <a:lvl4pPr lvl="3">
              <a:spcBef>
                <a:spcPts val="0"/>
              </a:spcBef>
              <a:spcAft>
                <a:spcPts val="0"/>
              </a:spcAft>
              <a:buClr>
                <a:schemeClr val="dk1"/>
              </a:buClr>
              <a:buSzPts val="6000"/>
              <a:buNone/>
              <a:defRPr sz="6000">
                <a:solidFill>
                  <a:schemeClr val="dk1"/>
                </a:solidFill>
              </a:defRPr>
            </a:lvl4pPr>
            <a:lvl5pPr lvl="4">
              <a:spcBef>
                <a:spcPts val="0"/>
              </a:spcBef>
              <a:spcAft>
                <a:spcPts val="0"/>
              </a:spcAft>
              <a:buClr>
                <a:schemeClr val="dk1"/>
              </a:buClr>
              <a:buSzPts val="6000"/>
              <a:buNone/>
              <a:defRPr sz="6000">
                <a:solidFill>
                  <a:schemeClr val="dk1"/>
                </a:solidFill>
              </a:defRPr>
            </a:lvl5pPr>
            <a:lvl6pPr lvl="5">
              <a:spcBef>
                <a:spcPts val="0"/>
              </a:spcBef>
              <a:spcAft>
                <a:spcPts val="0"/>
              </a:spcAft>
              <a:buClr>
                <a:schemeClr val="dk1"/>
              </a:buClr>
              <a:buSzPts val="6000"/>
              <a:buNone/>
              <a:defRPr sz="6000">
                <a:solidFill>
                  <a:schemeClr val="dk1"/>
                </a:solidFill>
              </a:defRPr>
            </a:lvl6pPr>
            <a:lvl7pPr lvl="6">
              <a:spcBef>
                <a:spcPts val="0"/>
              </a:spcBef>
              <a:spcAft>
                <a:spcPts val="0"/>
              </a:spcAft>
              <a:buClr>
                <a:schemeClr val="dk1"/>
              </a:buClr>
              <a:buSzPts val="6000"/>
              <a:buNone/>
              <a:defRPr sz="6000">
                <a:solidFill>
                  <a:schemeClr val="dk1"/>
                </a:solidFill>
              </a:defRPr>
            </a:lvl7pPr>
            <a:lvl8pPr lvl="7">
              <a:spcBef>
                <a:spcPts val="0"/>
              </a:spcBef>
              <a:spcAft>
                <a:spcPts val="0"/>
              </a:spcAft>
              <a:buClr>
                <a:schemeClr val="dk1"/>
              </a:buClr>
              <a:buSzPts val="6000"/>
              <a:buNone/>
              <a:defRPr sz="6000">
                <a:solidFill>
                  <a:schemeClr val="dk1"/>
                </a:solidFill>
              </a:defRPr>
            </a:lvl8pPr>
            <a:lvl9pPr lvl="8">
              <a:spcBef>
                <a:spcPts val="0"/>
              </a:spcBef>
              <a:spcAft>
                <a:spcPts val="0"/>
              </a:spcAft>
              <a:buClr>
                <a:schemeClr val="dk1"/>
              </a:buClr>
              <a:buSzPts val="6000"/>
              <a:buNone/>
              <a:defRPr sz="6000">
                <a:solidFill>
                  <a:schemeClr val="dk1"/>
                </a:solidFill>
              </a:defRPr>
            </a:lvl9pPr>
          </a:lstStyle>
          <a:p/>
        </p:txBody>
      </p:sp>
      <p:sp>
        <p:nvSpPr>
          <p:cNvPr id="10" name="Google Shape;10;p2"/>
          <p:cNvSpPr txBox="1"/>
          <p:nvPr>
            <p:ph idx="1" type="subTitle"/>
          </p:nvPr>
        </p:nvSpPr>
        <p:spPr>
          <a:xfrm>
            <a:off x="3893275" y="3544775"/>
            <a:ext cx="3829200" cy="248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800"/>
              <a:buNone/>
              <a:defRPr sz="1400">
                <a:solidFill>
                  <a:schemeClr val="dk1"/>
                </a:solidFill>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p:txBody>
      </p:sp>
      <p:sp>
        <p:nvSpPr>
          <p:cNvPr id="11" name="Google Shape;11;p2"/>
          <p:cNvSpPr/>
          <p:nvPr/>
        </p:nvSpPr>
        <p:spPr>
          <a:xfrm>
            <a:off x="0" y="3293925"/>
            <a:ext cx="9144000" cy="1877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713250" y="791200"/>
            <a:ext cx="77175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9000"/>
              <a:buNone/>
              <a:defRPr sz="9000">
                <a:solidFill>
                  <a:schemeClr val="dk1"/>
                </a:solidFill>
              </a:defRPr>
            </a:lvl1pPr>
            <a:lvl2pPr lvl="1" rtl="0" algn="ctr">
              <a:spcBef>
                <a:spcPts val="0"/>
              </a:spcBef>
              <a:spcAft>
                <a:spcPts val="0"/>
              </a:spcAft>
              <a:buClr>
                <a:schemeClr val="dk1"/>
              </a:buClr>
              <a:buSzPts val="9000"/>
              <a:buNone/>
              <a:defRPr sz="9000">
                <a:solidFill>
                  <a:schemeClr val="dk1"/>
                </a:solidFill>
              </a:defRPr>
            </a:lvl2pPr>
            <a:lvl3pPr lvl="2" rtl="0" algn="ctr">
              <a:spcBef>
                <a:spcPts val="0"/>
              </a:spcBef>
              <a:spcAft>
                <a:spcPts val="0"/>
              </a:spcAft>
              <a:buClr>
                <a:schemeClr val="dk1"/>
              </a:buClr>
              <a:buSzPts val="9000"/>
              <a:buNone/>
              <a:defRPr sz="9000">
                <a:solidFill>
                  <a:schemeClr val="dk1"/>
                </a:solidFill>
              </a:defRPr>
            </a:lvl3pPr>
            <a:lvl4pPr lvl="3" rtl="0" algn="ctr">
              <a:spcBef>
                <a:spcPts val="0"/>
              </a:spcBef>
              <a:spcAft>
                <a:spcPts val="0"/>
              </a:spcAft>
              <a:buClr>
                <a:schemeClr val="dk1"/>
              </a:buClr>
              <a:buSzPts val="9000"/>
              <a:buNone/>
              <a:defRPr sz="9000">
                <a:solidFill>
                  <a:schemeClr val="dk1"/>
                </a:solidFill>
              </a:defRPr>
            </a:lvl4pPr>
            <a:lvl5pPr lvl="4" rtl="0" algn="ctr">
              <a:spcBef>
                <a:spcPts val="0"/>
              </a:spcBef>
              <a:spcAft>
                <a:spcPts val="0"/>
              </a:spcAft>
              <a:buClr>
                <a:schemeClr val="dk1"/>
              </a:buClr>
              <a:buSzPts val="9000"/>
              <a:buNone/>
              <a:defRPr sz="9000">
                <a:solidFill>
                  <a:schemeClr val="dk1"/>
                </a:solidFill>
              </a:defRPr>
            </a:lvl5pPr>
            <a:lvl6pPr lvl="5" rtl="0" algn="ctr">
              <a:spcBef>
                <a:spcPts val="0"/>
              </a:spcBef>
              <a:spcAft>
                <a:spcPts val="0"/>
              </a:spcAft>
              <a:buClr>
                <a:schemeClr val="dk1"/>
              </a:buClr>
              <a:buSzPts val="9000"/>
              <a:buNone/>
              <a:defRPr sz="9000">
                <a:solidFill>
                  <a:schemeClr val="dk1"/>
                </a:solidFill>
              </a:defRPr>
            </a:lvl6pPr>
            <a:lvl7pPr lvl="6" rtl="0" algn="ctr">
              <a:spcBef>
                <a:spcPts val="0"/>
              </a:spcBef>
              <a:spcAft>
                <a:spcPts val="0"/>
              </a:spcAft>
              <a:buClr>
                <a:schemeClr val="dk1"/>
              </a:buClr>
              <a:buSzPts val="9000"/>
              <a:buNone/>
              <a:defRPr sz="9000">
                <a:solidFill>
                  <a:schemeClr val="dk1"/>
                </a:solidFill>
              </a:defRPr>
            </a:lvl7pPr>
            <a:lvl8pPr lvl="7" rtl="0" algn="ctr">
              <a:spcBef>
                <a:spcPts val="0"/>
              </a:spcBef>
              <a:spcAft>
                <a:spcPts val="0"/>
              </a:spcAft>
              <a:buClr>
                <a:schemeClr val="dk1"/>
              </a:buClr>
              <a:buSzPts val="9000"/>
              <a:buNone/>
              <a:defRPr sz="9000">
                <a:solidFill>
                  <a:schemeClr val="dk1"/>
                </a:solidFill>
              </a:defRPr>
            </a:lvl8pPr>
            <a:lvl9pPr lvl="8" rtl="0" algn="ctr">
              <a:spcBef>
                <a:spcPts val="0"/>
              </a:spcBef>
              <a:spcAft>
                <a:spcPts val="0"/>
              </a:spcAft>
              <a:buClr>
                <a:schemeClr val="dk1"/>
              </a:buClr>
              <a:buSzPts val="9000"/>
              <a:buNone/>
              <a:defRPr sz="9000">
                <a:solidFill>
                  <a:schemeClr val="dk1"/>
                </a:solidFill>
              </a:defRPr>
            </a:lvl9pPr>
          </a:lstStyle>
          <a:p>
            <a:r>
              <a:t>xx%</a:t>
            </a:r>
          </a:p>
        </p:txBody>
      </p:sp>
      <p:sp>
        <p:nvSpPr>
          <p:cNvPr id="47" name="Google Shape;47;p11"/>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dk1"/>
              </a:buClr>
              <a:buSzPts val="1400"/>
              <a:buChar char="●"/>
              <a:defRPr>
                <a:solidFill>
                  <a:schemeClr val="dk1"/>
                </a:solidFill>
              </a:defRPr>
            </a:lvl1pPr>
            <a:lvl2pPr indent="-317500" lvl="1" marL="914400" algn="ctr">
              <a:spcBef>
                <a:spcPts val="1600"/>
              </a:spcBef>
              <a:spcAft>
                <a:spcPts val="0"/>
              </a:spcAft>
              <a:buClr>
                <a:schemeClr val="dk1"/>
              </a:buClr>
              <a:buSzPts val="1400"/>
              <a:buChar char="○"/>
              <a:defRPr>
                <a:solidFill>
                  <a:schemeClr val="dk1"/>
                </a:solidFill>
              </a:defRPr>
            </a:lvl2pPr>
            <a:lvl3pPr indent="-317500" lvl="2" marL="1371600" algn="ctr">
              <a:spcBef>
                <a:spcPts val="1600"/>
              </a:spcBef>
              <a:spcAft>
                <a:spcPts val="0"/>
              </a:spcAft>
              <a:buClr>
                <a:schemeClr val="dk1"/>
              </a:buClr>
              <a:buSzPts val="1400"/>
              <a:buChar char="■"/>
              <a:defRPr>
                <a:solidFill>
                  <a:schemeClr val="dk1"/>
                </a:solidFill>
              </a:defRPr>
            </a:lvl3pPr>
            <a:lvl4pPr indent="-317500" lvl="3" marL="1828800" algn="ctr">
              <a:spcBef>
                <a:spcPts val="1600"/>
              </a:spcBef>
              <a:spcAft>
                <a:spcPts val="0"/>
              </a:spcAft>
              <a:buClr>
                <a:schemeClr val="dk1"/>
              </a:buClr>
              <a:buSzPts val="1400"/>
              <a:buChar char="●"/>
              <a:defRPr>
                <a:solidFill>
                  <a:schemeClr val="dk1"/>
                </a:solidFill>
              </a:defRPr>
            </a:lvl4pPr>
            <a:lvl5pPr indent="-317500" lvl="4" marL="2286000" algn="ctr">
              <a:spcBef>
                <a:spcPts val="1600"/>
              </a:spcBef>
              <a:spcAft>
                <a:spcPts val="0"/>
              </a:spcAft>
              <a:buClr>
                <a:schemeClr val="dk1"/>
              </a:buClr>
              <a:buSzPts val="1400"/>
              <a:buChar char="○"/>
              <a:defRPr>
                <a:solidFill>
                  <a:schemeClr val="dk1"/>
                </a:solidFill>
              </a:defRPr>
            </a:lvl5pPr>
            <a:lvl6pPr indent="-317500" lvl="5" marL="2743200" algn="ctr">
              <a:spcBef>
                <a:spcPts val="1600"/>
              </a:spcBef>
              <a:spcAft>
                <a:spcPts val="0"/>
              </a:spcAft>
              <a:buClr>
                <a:schemeClr val="dk1"/>
              </a:buClr>
              <a:buSzPts val="1400"/>
              <a:buChar char="■"/>
              <a:defRPr>
                <a:solidFill>
                  <a:schemeClr val="dk1"/>
                </a:solidFill>
              </a:defRPr>
            </a:lvl6pPr>
            <a:lvl7pPr indent="-317500" lvl="6" marL="3200400" algn="ctr">
              <a:spcBef>
                <a:spcPts val="1600"/>
              </a:spcBef>
              <a:spcAft>
                <a:spcPts val="0"/>
              </a:spcAft>
              <a:buClr>
                <a:schemeClr val="dk1"/>
              </a:buClr>
              <a:buSzPts val="1400"/>
              <a:buChar char="●"/>
              <a:defRPr>
                <a:solidFill>
                  <a:schemeClr val="dk1"/>
                </a:solidFill>
              </a:defRPr>
            </a:lvl7pPr>
            <a:lvl8pPr indent="-317500" lvl="7" marL="3657600" algn="ctr">
              <a:spcBef>
                <a:spcPts val="1600"/>
              </a:spcBef>
              <a:spcAft>
                <a:spcPts val="0"/>
              </a:spcAft>
              <a:buClr>
                <a:schemeClr val="dk1"/>
              </a:buClr>
              <a:buSzPts val="1400"/>
              <a:buChar char="○"/>
              <a:defRPr>
                <a:solidFill>
                  <a:schemeClr val="dk1"/>
                </a:solidFill>
              </a:defRPr>
            </a:lvl8pPr>
            <a:lvl9pPr indent="-317500" lvl="8" marL="4114800" algn="ctr">
              <a:spcBef>
                <a:spcPts val="1600"/>
              </a:spcBef>
              <a:spcAft>
                <a:spcPts val="1600"/>
              </a:spcAft>
              <a:buClr>
                <a:schemeClr val="dk1"/>
              </a:buClr>
              <a:buSzPts val="1400"/>
              <a:buChar char="■"/>
              <a:defRPr>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48" name="Shape 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lt1"/>
        </a:solidFill>
      </p:bgPr>
    </p:bg>
    <p:spTree>
      <p:nvGrpSpPr>
        <p:cNvPr id="49" name="Shape 49"/>
        <p:cNvGrpSpPr/>
        <p:nvPr/>
      </p:nvGrpSpPr>
      <p:grpSpPr>
        <a:xfrm>
          <a:off x="0" y="0"/>
          <a:ext cx="0" cy="0"/>
          <a:chOff x="0" y="0"/>
          <a:chExt cx="0" cy="0"/>
        </a:xfrm>
      </p:grpSpPr>
      <p:sp>
        <p:nvSpPr>
          <p:cNvPr id="50" name="Google Shape;50;p13"/>
          <p:cNvSpPr/>
          <p:nvPr/>
        </p:nvSpPr>
        <p:spPr>
          <a:xfrm>
            <a:off x="457200" y="311725"/>
            <a:ext cx="8880300" cy="4894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3"/>
          <p:cNvSpPr txBox="1"/>
          <p:nvPr>
            <p:ph type="title"/>
          </p:nvPr>
        </p:nvSpPr>
        <p:spPr>
          <a:xfrm>
            <a:off x="1613950" y="2188025"/>
            <a:ext cx="28071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52" name="Google Shape;52;p13"/>
          <p:cNvSpPr txBox="1"/>
          <p:nvPr>
            <p:ph hasCustomPrompt="1" idx="2" type="title"/>
          </p:nvPr>
        </p:nvSpPr>
        <p:spPr>
          <a:xfrm>
            <a:off x="1005546" y="1468868"/>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53" name="Google Shape;53;p13"/>
          <p:cNvSpPr txBox="1"/>
          <p:nvPr>
            <p:ph hasCustomPrompt="1" idx="3" type="title"/>
          </p:nvPr>
        </p:nvSpPr>
        <p:spPr>
          <a:xfrm>
            <a:off x="1005546" y="2336790"/>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54" name="Google Shape;54;p13"/>
          <p:cNvSpPr txBox="1"/>
          <p:nvPr>
            <p:ph idx="4" type="title"/>
          </p:nvPr>
        </p:nvSpPr>
        <p:spPr>
          <a:xfrm>
            <a:off x="1613950" y="3933075"/>
            <a:ext cx="27195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55" name="Google Shape;55;p13"/>
          <p:cNvSpPr txBox="1"/>
          <p:nvPr>
            <p:ph idx="5" type="title"/>
          </p:nvPr>
        </p:nvSpPr>
        <p:spPr>
          <a:xfrm>
            <a:off x="1613950" y="1348800"/>
            <a:ext cx="27195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56" name="Google Shape;56;p13"/>
          <p:cNvSpPr txBox="1"/>
          <p:nvPr>
            <p:ph idx="6" type="title"/>
          </p:nvPr>
        </p:nvSpPr>
        <p:spPr>
          <a:xfrm>
            <a:off x="1613950" y="3065150"/>
            <a:ext cx="27195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57" name="Google Shape;57;p13"/>
          <p:cNvSpPr txBox="1"/>
          <p:nvPr>
            <p:ph hasCustomPrompt="1" idx="7" type="title"/>
          </p:nvPr>
        </p:nvSpPr>
        <p:spPr>
          <a:xfrm>
            <a:off x="1005546" y="3185218"/>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58" name="Google Shape;58;p13"/>
          <p:cNvSpPr txBox="1"/>
          <p:nvPr>
            <p:ph hasCustomPrompt="1" idx="8" type="title"/>
          </p:nvPr>
        </p:nvSpPr>
        <p:spPr>
          <a:xfrm>
            <a:off x="1005546" y="4053140"/>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59" name="Google Shape;59;p13"/>
          <p:cNvSpPr txBox="1"/>
          <p:nvPr>
            <p:ph idx="1" type="subTitle"/>
          </p:nvPr>
        </p:nvSpPr>
        <p:spPr>
          <a:xfrm>
            <a:off x="1613950" y="1624345"/>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60" name="Google Shape;60;p13"/>
          <p:cNvSpPr txBox="1"/>
          <p:nvPr>
            <p:ph idx="9" type="subTitle"/>
          </p:nvPr>
        </p:nvSpPr>
        <p:spPr>
          <a:xfrm>
            <a:off x="1613950" y="3350220"/>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61" name="Google Shape;61;p13"/>
          <p:cNvSpPr txBox="1"/>
          <p:nvPr>
            <p:ph idx="13" type="subTitle"/>
          </p:nvPr>
        </p:nvSpPr>
        <p:spPr>
          <a:xfrm>
            <a:off x="1613950" y="2467498"/>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62" name="Google Shape;62;p13"/>
          <p:cNvSpPr txBox="1"/>
          <p:nvPr>
            <p:ph idx="14" type="subTitle"/>
          </p:nvPr>
        </p:nvSpPr>
        <p:spPr>
          <a:xfrm>
            <a:off x="1613950" y="4212548"/>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63" name="Google Shape;63;p13"/>
          <p:cNvSpPr/>
          <p:nvPr/>
        </p:nvSpPr>
        <p:spPr>
          <a:xfrm>
            <a:off x="5220275" y="-10975"/>
            <a:ext cx="3981000" cy="515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txBox="1"/>
          <p:nvPr>
            <p:ph idx="15" type="title"/>
          </p:nvPr>
        </p:nvSpPr>
        <p:spPr>
          <a:xfrm>
            <a:off x="713225" y="597435"/>
            <a:ext cx="57681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lt1"/>
        </a:solidFill>
      </p:bgPr>
    </p:bg>
    <p:spTree>
      <p:nvGrpSpPr>
        <p:cNvPr id="65" name="Shape 65"/>
        <p:cNvGrpSpPr/>
        <p:nvPr/>
      </p:nvGrpSpPr>
      <p:grpSpPr>
        <a:xfrm>
          <a:off x="0" y="0"/>
          <a:ext cx="0" cy="0"/>
          <a:chOff x="0" y="0"/>
          <a:chExt cx="0" cy="0"/>
        </a:xfrm>
      </p:grpSpPr>
      <p:sp>
        <p:nvSpPr>
          <p:cNvPr id="66" name="Google Shape;66;p14"/>
          <p:cNvSpPr/>
          <p:nvPr/>
        </p:nvSpPr>
        <p:spPr>
          <a:xfrm>
            <a:off x="2452250" y="846900"/>
            <a:ext cx="6802500" cy="34497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ph type="title"/>
          </p:nvPr>
        </p:nvSpPr>
        <p:spPr>
          <a:xfrm>
            <a:off x="3629800" y="1592600"/>
            <a:ext cx="4745400" cy="5286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1"/>
              </a:buClr>
              <a:buSzPts val="3000"/>
              <a:buNone/>
              <a:defRPr sz="3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sp>
        <p:nvSpPr>
          <p:cNvPr id="68" name="Google Shape;68;p14"/>
          <p:cNvSpPr txBox="1"/>
          <p:nvPr>
            <p:ph idx="1" type="subTitle"/>
          </p:nvPr>
        </p:nvSpPr>
        <p:spPr>
          <a:xfrm>
            <a:off x="4013325" y="2263300"/>
            <a:ext cx="4362000" cy="13173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lt1"/>
        </a:solidFill>
      </p:bgPr>
    </p:bg>
    <p:spTree>
      <p:nvGrpSpPr>
        <p:cNvPr id="69" name="Shape 69"/>
        <p:cNvGrpSpPr/>
        <p:nvPr/>
      </p:nvGrpSpPr>
      <p:grpSpPr>
        <a:xfrm>
          <a:off x="0" y="0"/>
          <a:ext cx="0" cy="0"/>
          <a:chOff x="0" y="0"/>
          <a:chExt cx="0" cy="0"/>
        </a:xfrm>
      </p:grpSpPr>
      <p:sp>
        <p:nvSpPr>
          <p:cNvPr id="70" name="Google Shape;70;p15"/>
          <p:cNvSpPr txBox="1"/>
          <p:nvPr>
            <p:ph idx="1" type="body"/>
          </p:nvPr>
        </p:nvSpPr>
        <p:spPr>
          <a:xfrm>
            <a:off x="713235" y="1848025"/>
            <a:ext cx="2547000" cy="798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71" name="Google Shape;71;p15"/>
          <p:cNvSpPr txBox="1"/>
          <p:nvPr>
            <p:ph type="title"/>
          </p:nvPr>
        </p:nvSpPr>
        <p:spPr>
          <a:xfrm>
            <a:off x="713225" y="530725"/>
            <a:ext cx="57681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72" name="Google Shape;72;p15"/>
          <p:cNvSpPr/>
          <p:nvPr/>
        </p:nvSpPr>
        <p:spPr>
          <a:xfrm>
            <a:off x="4382025" y="759325"/>
            <a:ext cx="4065900" cy="4675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lt1"/>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862450" y="34768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75" name="Google Shape;75;p16"/>
          <p:cNvSpPr txBox="1"/>
          <p:nvPr>
            <p:ph idx="1" type="subTitle"/>
          </p:nvPr>
        </p:nvSpPr>
        <p:spPr>
          <a:xfrm>
            <a:off x="424450" y="37355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76" name="Google Shape;76;p16"/>
          <p:cNvSpPr txBox="1"/>
          <p:nvPr>
            <p:ph idx="2" type="title"/>
          </p:nvPr>
        </p:nvSpPr>
        <p:spPr>
          <a:xfrm>
            <a:off x="6525755" y="34768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77" name="Google Shape;77;p16"/>
          <p:cNvSpPr txBox="1"/>
          <p:nvPr>
            <p:ph idx="3" type="subTitle"/>
          </p:nvPr>
        </p:nvSpPr>
        <p:spPr>
          <a:xfrm>
            <a:off x="6087755" y="37355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78" name="Google Shape;78;p16"/>
          <p:cNvSpPr txBox="1"/>
          <p:nvPr>
            <p:ph idx="4" type="title"/>
          </p:nvPr>
        </p:nvSpPr>
        <p:spPr>
          <a:xfrm>
            <a:off x="3690150" y="30196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79" name="Google Shape;79;p16"/>
          <p:cNvSpPr txBox="1"/>
          <p:nvPr>
            <p:ph idx="5" type="subTitle"/>
          </p:nvPr>
        </p:nvSpPr>
        <p:spPr>
          <a:xfrm>
            <a:off x="3252150" y="32783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80" name="Google Shape;80;p16"/>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lt1"/>
        </a:solidFill>
      </p:bgPr>
    </p:bg>
    <p:spTree>
      <p:nvGrpSpPr>
        <p:cNvPr id="81" name="Shape 81"/>
        <p:cNvGrpSpPr/>
        <p:nvPr/>
      </p:nvGrpSpPr>
      <p:grpSpPr>
        <a:xfrm>
          <a:off x="0" y="0"/>
          <a:ext cx="0" cy="0"/>
          <a:chOff x="0" y="0"/>
          <a:chExt cx="0" cy="0"/>
        </a:xfrm>
      </p:grpSpPr>
      <p:sp>
        <p:nvSpPr>
          <p:cNvPr id="82" name="Google Shape;82;p17"/>
          <p:cNvSpPr txBox="1"/>
          <p:nvPr>
            <p:ph type="ctrTitle"/>
          </p:nvPr>
        </p:nvSpPr>
        <p:spPr>
          <a:xfrm>
            <a:off x="1690800" y="1412200"/>
            <a:ext cx="5762400" cy="113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8000"/>
              <a:buNone/>
              <a:defRPr sz="8000">
                <a:solidFill>
                  <a:schemeClr val="dk1"/>
                </a:solidFill>
              </a:defRPr>
            </a:lvl1pPr>
            <a:lvl2pPr lvl="1" rtl="0" algn="ctr">
              <a:spcBef>
                <a:spcPts val="0"/>
              </a:spcBef>
              <a:spcAft>
                <a:spcPts val="0"/>
              </a:spcAft>
              <a:buClr>
                <a:schemeClr val="dk1"/>
              </a:buClr>
              <a:buSzPts val="8000"/>
              <a:buNone/>
              <a:defRPr sz="8000">
                <a:solidFill>
                  <a:schemeClr val="dk1"/>
                </a:solidFill>
              </a:defRPr>
            </a:lvl2pPr>
            <a:lvl3pPr lvl="2" rtl="0" algn="ctr">
              <a:spcBef>
                <a:spcPts val="0"/>
              </a:spcBef>
              <a:spcAft>
                <a:spcPts val="0"/>
              </a:spcAft>
              <a:buClr>
                <a:schemeClr val="dk1"/>
              </a:buClr>
              <a:buSzPts val="8000"/>
              <a:buNone/>
              <a:defRPr sz="8000">
                <a:solidFill>
                  <a:schemeClr val="dk1"/>
                </a:solidFill>
              </a:defRPr>
            </a:lvl3pPr>
            <a:lvl4pPr lvl="3" rtl="0" algn="ctr">
              <a:spcBef>
                <a:spcPts val="0"/>
              </a:spcBef>
              <a:spcAft>
                <a:spcPts val="0"/>
              </a:spcAft>
              <a:buClr>
                <a:schemeClr val="dk1"/>
              </a:buClr>
              <a:buSzPts val="8000"/>
              <a:buNone/>
              <a:defRPr sz="8000">
                <a:solidFill>
                  <a:schemeClr val="dk1"/>
                </a:solidFill>
              </a:defRPr>
            </a:lvl4pPr>
            <a:lvl5pPr lvl="4" rtl="0" algn="ctr">
              <a:spcBef>
                <a:spcPts val="0"/>
              </a:spcBef>
              <a:spcAft>
                <a:spcPts val="0"/>
              </a:spcAft>
              <a:buClr>
                <a:schemeClr val="dk1"/>
              </a:buClr>
              <a:buSzPts val="8000"/>
              <a:buNone/>
              <a:defRPr sz="8000">
                <a:solidFill>
                  <a:schemeClr val="dk1"/>
                </a:solidFill>
              </a:defRPr>
            </a:lvl5pPr>
            <a:lvl6pPr lvl="5" rtl="0" algn="ctr">
              <a:spcBef>
                <a:spcPts val="0"/>
              </a:spcBef>
              <a:spcAft>
                <a:spcPts val="0"/>
              </a:spcAft>
              <a:buClr>
                <a:schemeClr val="dk1"/>
              </a:buClr>
              <a:buSzPts val="8000"/>
              <a:buNone/>
              <a:defRPr sz="8000">
                <a:solidFill>
                  <a:schemeClr val="dk1"/>
                </a:solidFill>
              </a:defRPr>
            </a:lvl6pPr>
            <a:lvl7pPr lvl="6" rtl="0" algn="ctr">
              <a:spcBef>
                <a:spcPts val="0"/>
              </a:spcBef>
              <a:spcAft>
                <a:spcPts val="0"/>
              </a:spcAft>
              <a:buClr>
                <a:schemeClr val="dk1"/>
              </a:buClr>
              <a:buSzPts val="8000"/>
              <a:buNone/>
              <a:defRPr sz="8000">
                <a:solidFill>
                  <a:schemeClr val="dk1"/>
                </a:solidFill>
              </a:defRPr>
            </a:lvl7pPr>
            <a:lvl8pPr lvl="7" rtl="0" algn="ctr">
              <a:spcBef>
                <a:spcPts val="0"/>
              </a:spcBef>
              <a:spcAft>
                <a:spcPts val="0"/>
              </a:spcAft>
              <a:buClr>
                <a:schemeClr val="dk1"/>
              </a:buClr>
              <a:buSzPts val="8000"/>
              <a:buNone/>
              <a:defRPr sz="8000">
                <a:solidFill>
                  <a:schemeClr val="dk1"/>
                </a:solidFill>
              </a:defRPr>
            </a:lvl8pPr>
            <a:lvl9pPr lvl="8" rtl="0" algn="ctr">
              <a:spcBef>
                <a:spcPts val="0"/>
              </a:spcBef>
              <a:spcAft>
                <a:spcPts val="0"/>
              </a:spcAft>
              <a:buClr>
                <a:schemeClr val="dk1"/>
              </a:buClr>
              <a:buSzPts val="8000"/>
              <a:buNone/>
              <a:defRPr sz="8000">
                <a:solidFill>
                  <a:schemeClr val="dk1"/>
                </a:solidFill>
              </a:defRPr>
            </a:lvl9pPr>
          </a:lstStyle>
          <a:p/>
        </p:txBody>
      </p:sp>
      <p:sp>
        <p:nvSpPr>
          <p:cNvPr id="83" name="Google Shape;83;p17"/>
          <p:cNvSpPr txBox="1"/>
          <p:nvPr>
            <p:ph idx="1" type="subTitle"/>
          </p:nvPr>
        </p:nvSpPr>
        <p:spPr>
          <a:xfrm>
            <a:off x="2105100" y="2523638"/>
            <a:ext cx="4933800" cy="79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84" name="Google Shape;84;p17"/>
          <p:cNvSpPr/>
          <p:nvPr/>
        </p:nvSpPr>
        <p:spPr>
          <a:xfrm rot="5400000">
            <a:off x="4050300" y="-2295925"/>
            <a:ext cx="1043400" cy="5482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5" name="Google Shape;85;p17"/>
          <p:cNvSpPr/>
          <p:nvPr/>
        </p:nvSpPr>
        <p:spPr>
          <a:xfrm>
            <a:off x="-82775" y="467600"/>
            <a:ext cx="9356400" cy="414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
    <p:bg>
      <p:bgPr>
        <a:solidFill>
          <a:schemeClr val="lt1"/>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88" name="Google Shape;88;p18"/>
          <p:cNvSpPr txBox="1"/>
          <p:nvPr>
            <p:ph idx="2" type="title"/>
          </p:nvPr>
        </p:nvSpPr>
        <p:spPr>
          <a:xfrm>
            <a:off x="1882875" y="15852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89" name="Google Shape;89;p18"/>
          <p:cNvSpPr txBox="1"/>
          <p:nvPr>
            <p:ph idx="1" type="subTitle"/>
          </p:nvPr>
        </p:nvSpPr>
        <p:spPr>
          <a:xfrm>
            <a:off x="1496175" y="1852711"/>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90" name="Google Shape;90;p18"/>
          <p:cNvSpPr txBox="1"/>
          <p:nvPr>
            <p:ph idx="3" type="title"/>
          </p:nvPr>
        </p:nvSpPr>
        <p:spPr>
          <a:xfrm>
            <a:off x="1882875" y="30969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91" name="Google Shape;91;p18"/>
          <p:cNvSpPr txBox="1"/>
          <p:nvPr>
            <p:ph idx="4" type="subTitle"/>
          </p:nvPr>
        </p:nvSpPr>
        <p:spPr>
          <a:xfrm>
            <a:off x="1496175" y="3371347"/>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92" name="Google Shape;92;p18"/>
          <p:cNvSpPr txBox="1"/>
          <p:nvPr>
            <p:ph idx="5" type="title"/>
          </p:nvPr>
        </p:nvSpPr>
        <p:spPr>
          <a:xfrm>
            <a:off x="5301846" y="15852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93" name="Google Shape;93;p18"/>
          <p:cNvSpPr txBox="1"/>
          <p:nvPr>
            <p:ph idx="6" type="subTitle"/>
          </p:nvPr>
        </p:nvSpPr>
        <p:spPr>
          <a:xfrm>
            <a:off x="4915146" y="1852711"/>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94" name="Google Shape;94;p18"/>
          <p:cNvSpPr txBox="1"/>
          <p:nvPr>
            <p:ph idx="7" type="title"/>
          </p:nvPr>
        </p:nvSpPr>
        <p:spPr>
          <a:xfrm>
            <a:off x="5301846" y="309712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95" name="Google Shape;95;p18"/>
          <p:cNvSpPr txBox="1"/>
          <p:nvPr>
            <p:ph idx="8" type="subTitle"/>
          </p:nvPr>
        </p:nvSpPr>
        <p:spPr>
          <a:xfrm>
            <a:off x="4915146" y="3370902"/>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96" name="Google Shape;96;p18"/>
          <p:cNvSpPr/>
          <p:nvPr/>
        </p:nvSpPr>
        <p:spPr>
          <a:xfrm rot="5400000">
            <a:off x="-1202025" y="3496000"/>
            <a:ext cx="2762400" cy="59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7" name="Google Shape;97;p18"/>
          <p:cNvSpPr/>
          <p:nvPr/>
        </p:nvSpPr>
        <p:spPr>
          <a:xfrm>
            <a:off x="-20775" y="-790250"/>
            <a:ext cx="8839200" cy="56388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lt1"/>
        </a:solidFill>
      </p:bgPr>
    </p:bg>
    <p:spTree>
      <p:nvGrpSpPr>
        <p:cNvPr id="98" name="Shape 98"/>
        <p:cNvGrpSpPr/>
        <p:nvPr/>
      </p:nvGrpSpPr>
      <p:grpSpPr>
        <a:xfrm>
          <a:off x="0" y="0"/>
          <a:ext cx="0" cy="0"/>
          <a:chOff x="0" y="0"/>
          <a:chExt cx="0" cy="0"/>
        </a:xfrm>
      </p:grpSpPr>
      <p:sp>
        <p:nvSpPr>
          <p:cNvPr id="99" name="Google Shape;99;p19"/>
          <p:cNvSpPr/>
          <p:nvPr/>
        </p:nvSpPr>
        <p:spPr>
          <a:xfrm>
            <a:off x="-344625" y="2965550"/>
            <a:ext cx="9982200" cy="2378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rot="5400000">
            <a:off x="5037075" y="1553300"/>
            <a:ext cx="2378400" cy="2904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01" name="Google Shape;101;p19"/>
          <p:cNvSpPr/>
          <p:nvPr/>
        </p:nvSpPr>
        <p:spPr>
          <a:xfrm rot="5400000">
            <a:off x="1728525" y="1553300"/>
            <a:ext cx="2378400" cy="2904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02" name="Google Shape;102;p19"/>
          <p:cNvSpPr txBox="1"/>
          <p:nvPr>
            <p:ph type="title"/>
          </p:nvPr>
        </p:nvSpPr>
        <p:spPr>
          <a:xfrm>
            <a:off x="922250" y="530725"/>
            <a:ext cx="51954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103" name="Google Shape;103;p19"/>
          <p:cNvSpPr txBox="1"/>
          <p:nvPr>
            <p:ph idx="1" type="subTitle"/>
          </p:nvPr>
        </p:nvSpPr>
        <p:spPr>
          <a:xfrm>
            <a:off x="1560838" y="3204050"/>
            <a:ext cx="27432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04" name="Google Shape;104;p19"/>
          <p:cNvSpPr txBox="1"/>
          <p:nvPr>
            <p:ph idx="2" type="subTitle"/>
          </p:nvPr>
        </p:nvSpPr>
        <p:spPr>
          <a:xfrm>
            <a:off x="4839962" y="3204050"/>
            <a:ext cx="27432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05" name="Google Shape;105;p19"/>
          <p:cNvSpPr txBox="1"/>
          <p:nvPr>
            <p:ph idx="3" type="title"/>
          </p:nvPr>
        </p:nvSpPr>
        <p:spPr>
          <a:xfrm>
            <a:off x="1865338" y="2943450"/>
            <a:ext cx="21342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06" name="Google Shape;106;p19"/>
          <p:cNvSpPr txBox="1"/>
          <p:nvPr>
            <p:ph idx="4" type="title"/>
          </p:nvPr>
        </p:nvSpPr>
        <p:spPr>
          <a:xfrm>
            <a:off x="5144462" y="2943450"/>
            <a:ext cx="21342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lt1"/>
        </a:solidFill>
      </p:bgPr>
    </p:bg>
    <p:spTree>
      <p:nvGrpSpPr>
        <p:cNvPr id="107" name="Shape 107"/>
        <p:cNvGrpSpPr/>
        <p:nvPr/>
      </p:nvGrpSpPr>
      <p:grpSpPr>
        <a:xfrm>
          <a:off x="0" y="0"/>
          <a:ext cx="0" cy="0"/>
          <a:chOff x="0" y="0"/>
          <a:chExt cx="0" cy="0"/>
        </a:xfrm>
      </p:grpSpPr>
      <p:sp>
        <p:nvSpPr>
          <p:cNvPr id="108" name="Google Shape;108;p20"/>
          <p:cNvSpPr/>
          <p:nvPr/>
        </p:nvSpPr>
        <p:spPr>
          <a:xfrm>
            <a:off x="0" y="1856675"/>
            <a:ext cx="9144000" cy="2258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09" name="Google Shape;109;p20"/>
          <p:cNvSpPr txBox="1"/>
          <p:nvPr>
            <p:ph type="title"/>
          </p:nvPr>
        </p:nvSpPr>
        <p:spPr>
          <a:xfrm>
            <a:off x="122332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10" name="Google Shape;110;p20"/>
          <p:cNvSpPr txBox="1"/>
          <p:nvPr>
            <p:ph idx="1" type="subTitle"/>
          </p:nvPr>
        </p:nvSpPr>
        <p:spPr>
          <a:xfrm>
            <a:off x="85687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11" name="Google Shape;111;p20"/>
          <p:cNvSpPr txBox="1"/>
          <p:nvPr>
            <p:ph idx="2" type="title"/>
          </p:nvPr>
        </p:nvSpPr>
        <p:spPr>
          <a:xfrm>
            <a:off x="626197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12" name="Google Shape;112;p20"/>
          <p:cNvSpPr txBox="1"/>
          <p:nvPr>
            <p:ph idx="3" type="subTitle"/>
          </p:nvPr>
        </p:nvSpPr>
        <p:spPr>
          <a:xfrm>
            <a:off x="589552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13" name="Google Shape;113;p20"/>
          <p:cNvSpPr txBox="1"/>
          <p:nvPr>
            <p:ph idx="4" type="title"/>
          </p:nvPr>
        </p:nvSpPr>
        <p:spPr>
          <a:xfrm>
            <a:off x="3752400"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14" name="Google Shape;114;p20"/>
          <p:cNvSpPr txBox="1"/>
          <p:nvPr>
            <p:ph idx="5" type="subTitle"/>
          </p:nvPr>
        </p:nvSpPr>
        <p:spPr>
          <a:xfrm>
            <a:off x="3385950"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15" name="Google Shape;115;p20"/>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2" name="Shape 12"/>
        <p:cNvGrpSpPr/>
        <p:nvPr/>
      </p:nvGrpSpPr>
      <p:grpSpPr>
        <a:xfrm>
          <a:off x="0" y="0"/>
          <a:ext cx="0" cy="0"/>
          <a:chOff x="0" y="0"/>
          <a:chExt cx="0" cy="0"/>
        </a:xfrm>
      </p:grpSpPr>
      <p:sp>
        <p:nvSpPr>
          <p:cNvPr id="13" name="Google Shape;13;p3"/>
          <p:cNvSpPr/>
          <p:nvPr/>
        </p:nvSpPr>
        <p:spPr>
          <a:xfrm>
            <a:off x="-185925" y="-195075"/>
            <a:ext cx="4584300" cy="5510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4632475" y="2260992"/>
            <a:ext cx="3423600" cy="6291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3600"/>
              <a:buNone/>
              <a:defRPr sz="3600">
                <a:solidFill>
                  <a:schemeClr val="dk1"/>
                </a:solidFill>
              </a:defRPr>
            </a:lvl1pPr>
            <a:lvl2pPr lvl="1" rtl="0" algn="r">
              <a:spcBef>
                <a:spcPts val="0"/>
              </a:spcBef>
              <a:spcAft>
                <a:spcPts val="0"/>
              </a:spcAft>
              <a:buClr>
                <a:schemeClr val="dk1"/>
              </a:buClr>
              <a:buSzPts val="3600"/>
              <a:buNone/>
              <a:defRPr sz="3600">
                <a:solidFill>
                  <a:schemeClr val="dk1"/>
                </a:solidFill>
              </a:defRPr>
            </a:lvl2pPr>
            <a:lvl3pPr lvl="2" rtl="0" algn="r">
              <a:spcBef>
                <a:spcPts val="0"/>
              </a:spcBef>
              <a:spcAft>
                <a:spcPts val="0"/>
              </a:spcAft>
              <a:buClr>
                <a:schemeClr val="dk1"/>
              </a:buClr>
              <a:buSzPts val="3600"/>
              <a:buNone/>
              <a:defRPr sz="3600">
                <a:solidFill>
                  <a:schemeClr val="dk1"/>
                </a:solidFill>
              </a:defRPr>
            </a:lvl3pPr>
            <a:lvl4pPr lvl="3" rtl="0" algn="r">
              <a:spcBef>
                <a:spcPts val="0"/>
              </a:spcBef>
              <a:spcAft>
                <a:spcPts val="0"/>
              </a:spcAft>
              <a:buClr>
                <a:schemeClr val="dk1"/>
              </a:buClr>
              <a:buSzPts val="3600"/>
              <a:buNone/>
              <a:defRPr sz="3600">
                <a:solidFill>
                  <a:schemeClr val="dk1"/>
                </a:solidFill>
              </a:defRPr>
            </a:lvl4pPr>
            <a:lvl5pPr lvl="4" rtl="0" algn="r">
              <a:spcBef>
                <a:spcPts val="0"/>
              </a:spcBef>
              <a:spcAft>
                <a:spcPts val="0"/>
              </a:spcAft>
              <a:buClr>
                <a:schemeClr val="dk1"/>
              </a:buClr>
              <a:buSzPts val="3600"/>
              <a:buNone/>
              <a:defRPr sz="3600">
                <a:solidFill>
                  <a:schemeClr val="dk1"/>
                </a:solidFill>
              </a:defRPr>
            </a:lvl5pPr>
            <a:lvl6pPr lvl="5" rtl="0" algn="r">
              <a:spcBef>
                <a:spcPts val="0"/>
              </a:spcBef>
              <a:spcAft>
                <a:spcPts val="0"/>
              </a:spcAft>
              <a:buClr>
                <a:schemeClr val="dk1"/>
              </a:buClr>
              <a:buSzPts val="3600"/>
              <a:buNone/>
              <a:defRPr sz="3600">
                <a:solidFill>
                  <a:schemeClr val="dk1"/>
                </a:solidFill>
              </a:defRPr>
            </a:lvl6pPr>
            <a:lvl7pPr lvl="6" rtl="0" algn="r">
              <a:spcBef>
                <a:spcPts val="0"/>
              </a:spcBef>
              <a:spcAft>
                <a:spcPts val="0"/>
              </a:spcAft>
              <a:buClr>
                <a:schemeClr val="dk1"/>
              </a:buClr>
              <a:buSzPts val="3600"/>
              <a:buNone/>
              <a:defRPr sz="3600">
                <a:solidFill>
                  <a:schemeClr val="dk1"/>
                </a:solidFill>
              </a:defRPr>
            </a:lvl7pPr>
            <a:lvl8pPr lvl="7" rtl="0" algn="r">
              <a:spcBef>
                <a:spcPts val="0"/>
              </a:spcBef>
              <a:spcAft>
                <a:spcPts val="0"/>
              </a:spcAft>
              <a:buClr>
                <a:schemeClr val="dk1"/>
              </a:buClr>
              <a:buSzPts val="3600"/>
              <a:buNone/>
              <a:defRPr sz="3600">
                <a:solidFill>
                  <a:schemeClr val="dk1"/>
                </a:solidFill>
              </a:defRPr>
            </a:lvl8pPr>
            <a:lvl9pPr lvl="8" rtl="0" algn="r">
              <a:spcBef>
                <a:spcPts val="0"/>
              </a:spcBef>
              <a:spcAft>
                <a:spcPts val="0"/>
              </a:spcAft>
              <a:buClr>
                <a:schemeClr val="dk1"/>
              </a:buClr>
              <a:buSzPts val="3600"/>
              <a:buNone/>
              <a:defRPr sz="3600">
                <a:solidFill>
                  <a:schemeClr val="dk1"/>
                </a:solidFill>
              </a:defRPr>
            </a:lvl9pPr>
          </a:lstStyle>
          <a:p/>
        </p:txBody>
      </p:sp>
      <p:sp>
        <p:nvSpPr>
          <p:cNvPr id="15" name="Google Shape;15;p3"/>
          <p:cNvSpPr txBox="1"/>
          <p:nvPr>
            <p:ph hasCustomPrompt="1" idx="2" type="title"/>
          </p:nvPr>
        </p:nvSpPr>
        <p:spPr>
          <a:xfrm>
            <a:off x="998750" y="1886475"/>
            <a:ext cx="3057300" cy="1382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300"/>
              <a:buNone/>
              <a:defRPr sz="20300">
                <a:solidFill>
                  <a:schemeClr val="dk1"/>
                </a:solidFill>
              </a:defRPr>
            </a:lvl1pPr>
            <a:lvl2pPr lvl="1" rtl="0">
              <a:spcBef>
                <a:spcPts val="0"/>
              </a:spcBef>
              <a:spcAft>
                <a:spcPts val="0"/>
              </a:spcAft>
              <a:buClr>
                <a:schemeClr val="dk1"/>
              </a:buClr>
              <a:buSzPts val="12300"/>
              <a:buNone/>
              <a:defRPr sz="12300">
                <a:solidFill>
                  <a:schemeClr val="dk1"/>
                </a:solidFill>
              </a:defRPr>
            </a:lvl2pPr>
            <a:lvl3pPr lvl="2" rtl="0">
              <a:spcBef>
                <a:spcPts val="0"/>
              </a:spcBef>
              <a:spcAft>
                <a:spcPts val="0"/>
              </a:spcAft>
              <a:buClr>
                <a:schemeClr val="dk1"/>
              </a:buClr>
              <a:buSzPts val="12300"/>
              <a:buNone/>
              <a:defRPr sz="12300">
                <a:solidFill>
                  <a:schemeClr val="dk1"/>
                </a:solidFill>
              </a:defRPr>
            </a:lvl3pPr>
            <a:lvl4pPr lvl="3" rtl="0">
              <a:spcBef>
                <a:spcPts val="0"/>
              </a:spcBef>
              <a:spcAft>
                <a:spcPts val="0"/>
              </a:spcAft>
              <a:buClr>
                <a:schemeClr val="dk1"/>
              </a:buClr>
              <a:buSzPts val="12300"/>
              <a:buNone/>
              <a:defRPr sz="12300">
                <a:solidFill>
                  <a:schemeClr val="dk1"/>
                </a:solidFill>
              </a:defRPr>
            </a:lvl4pPr>
            <a:lvl5pPr lvl="4" rtl="0">
              <a:spcBef>
                <a:spcPts val="0"/>
              </a:spcBef>
              <a:spcAft>
                <a:spcPts val="0"/>
              </a:spcAft>
              <a:buClr>
                <a:schemeClr val="dk1"/>
              </a:buClr>
              <a:buSzPts val="12300"/>
              <a:buNone/>
              <a:defRPr sz="12300">
                <a:solidFill>
                  <a:schemeClr val="dk1"/>
                </a:solidFill>
              </a:defRPr>
            </a:lvl5pPr>
            <a:lvl6pPr lvl="5" rtl="0">
              <a:spcBef>
                <a:spcPts val="0"/>
              </a:spcBef>
              <a:spcAft>
                <a:spcPts val="0"/>
              </a:spcAft>
              <a:buClr>
                <a:schemeClr val="dk1"/>
              </a:buClr>
              <a:buSzPts val="12300"/>
              <a:buNone/>
              <a:defRPr sz="12300">
                <a:solidFill>
                  <a:schemeClr val="dk1"/>
                </a:solidFill>
              </a:defRPr>
            </a:lvl6pPr>
            <a:lvl7pPr lvl="6" rtl="0">
              <a:spcBef>
                <a:spcPts val="0"/>
              </a:spcBef>
              <a:spcAft>
                <a:spcPts val="0"/>
              </a:spcAft>
              <a:buClr>
                <a:schemeClr val="dk1"/>
              </a:buClr>
              <a:buSzPts val="12300"/>
              <a:buNone/>
              <a:defRPr sz="12300">
                <a:solidFill>
                  <a:schemeClr val="dk1"/>
                </a:solidFill>
              </a:defRPr>
            </a:lvl7pPr>
            <a:lvl8pPr lvl="7" rtl="0">
              <a:spcBef>
                <a:spcPts val="0"/>
              </a:spcBef>
              <a:spcAft>
                <a:spcPts val="0"/>
              </a:spcAft>
              <a:buClr>
                <a:schemeClr val="dk1"/>
              </a:buClr>
              <a:buSzPts val="12300"/>
              <a:buNone/>
              <a:defRPr sz="12300">
                <a:solidFill>
                  <a:schemeClr val="dk1"/>
                </a:solidFill>
              </a:defRPr>
            </a:lvl8pPr>
            <a:lvl9pPr lvl="8" rtl="0">
              <a:spcBef>
                <a:spcPts val="0"/>
              </a:spcBef>
              <a:spcAft>
                <a:spcPts val="0"/>
              </a:spcAft>
              <a:buClr>
                <a:schemeClr val="dk1"/>
              </a:buClr>
              <a:buSzPts val="12300"/>
              <a:buNone/>
              <a:defRPr sz="12300">
                <a:solidFill>
                  <a:schemeClr val="dk1"/>
                </a:solidFill>
              </a:defRPr>
            </a:lvl9pPr>
          </a:lstStyle>
          <a:p>
            <a:r>
              <a:t>xx%</a:t>
            </a:r>
          </a:p>
        </p:txBody>
      </p:sp>
      <p:sp>
        <p:nvSpPr>
          <p:cNvPr id="16" name="Google Shape;16;p3"/>
          <p:cNvSpPr txBox="1"/>
          <p:nvPr>
            <p:ph idx="1" type="subTitle"/>
          </p:nvPr>
        </p:nvSpPr>
        <p:spPr>
          <a:xfrm>
            <a:off x="4809175" y="3062708"/>
            <a:ext cx="3246900" cy="40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1pPr>
            <a:lvl2pPr lvl="1"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2pPr>
            <a:lvl3pPr lvl="2"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3pPr>
            <a:lvl4pPr lvl="3"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4pPr>
            <a:lvl5pPr lvl="4"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5pPr>
            <a:lvl6pPr lvl="5"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6pPr>
            <a:lvl7pPr lvl="6"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7pPr>
            <a:lvl8pPr lvl="7"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8pPr>
            <a:lvl9pPr lvl="8"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9pPr>
          </a:lstStyle>
          <a:p/>
        </p:txBody>
      </p:sp>
      <p:sp>
        <p:nvSpPr>
          <p:cNvPr id="17" name="Google Shape;17;p3"/>
          <p:cNvSpPr/>
          <p:nvPr/>
        </p:nvSpPr>
        <p:spPr>
          <a:xfrm>
            <a:off x="-166250" y="748875"/>
            <a:ext cx="9005100" cy="36576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8">
    <p:bg>
      <p:bgPr>
        <a:solidFill>
          <a:schemeClr val="lt1"/>
        </a:solidFill>
      </p:bgPr>
    </p:bg>
    <p:spTree>
      <p:nvGrpSpPr>
        <p:cNvPr id="116" name="Shape 116"/>
        <p:cNvGrpSpPr/>
        <p:nvPr/>
      </p:nvGrpSpPr>
      <p:grpSpPr>
        <a:xfrm>
          <a:off x="0" y="0"/>
          <a:ext cx="0" cy="0"/>
          <a:chOff x="0" y="0"/>
          <a:chExt cx="0" cy="0"/>
        </a:xfrm>
      </p:grpSpPr>
      <p:sp>
        <p:nvSpPr>
          <p:cNvPr id="117" name="Google Shape;117;p21"/>
          <p:cNvSpPr/>
          <p:nvPr/>
        </p:nvSpPr>
        <p:spPr>
          <a:xfrm>
            <a:off x="-133350" y="2474175"/>
            <a:ext cx="9391500" cy="2669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txBox="1"/>
          <p:nvPr>
            <p:ph idx="1" type="body"/>
          </p:nvPr>
        </p:nvSpPr>
        <p:spPr>
          <a:xfrm>
            <a:off x="2078825" y="4183375"/>
            <a:ext cx="5229300" cy="6693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Clr>
                <a:schemeClr val="dk1"/>
              </a:buClr>
              <a:buSzPts val="1400"/>
              <a:buChar char="●"/>
              <a:defRPr>
                <a:solidFill>
                  <a:schemeClr val="dk1"/>
                </a:solidFill>
              </a:defRPr>
            </a:lvl1pPr>
            <a:lvl2pPr indent="-317500" lvl="1" marL="914400" rtl="0" algn="ctr">
              <a:spcBef>
                <a:spcPts val="1600"/>
              </a:spcBef>
              <a:spcAft>
                <a:spcPts val="0"/>
              </a:spcAft>
              <a:buClr>
                <a:schemeClr val="dk1"/>
              </a:buClr>
              <a:buSzPts val="1400"/>
              <a:buChar char="○"/>
              <a:defRPr>
                <a:solidFill>
                  <a:schemeClr val="dk1"/>
                </a:solidFill>
              </a:defRPr>
            </a:lvl2pPr>
            <a:lvl3pPr indent="-317500" lvl="2" marL="1371600" rtl="0" algn="ctr">
              <a:spcBef>
                <a:spcPts val="1600"/>
              </a:spcBef>
              <a:spcAft>
                <a:spcPts val="0"/>
              </a:spcAft>
              <a:buClr>
                <a:schemeClr val="dk1"/>
              </a:buClr>
              <a:buSzPts val="1400"/>
              <a:buChar char="■"/>
              <a:defRPr>
                <a:solidFill>
                  <a:schemeClr val="dk1"/>
                </a:solidFill>
              </a:defRPr>
            </a:lvl3pPr>
            <a:lvl4pPr indent="-317500" lvl="3" marL="1828800" rtl="0" algn="ctr">
              <a:spcBef>
                <a:spcPts val="1600"/>
              </a:spcBef>
              <a:spcAft>
                <a:spcPts val="0"/>
              </a:spcAft>
              <a:buClr>
                <a:schemeClr val="dk1"/>
              </a:buClr>
              <a:buSzPts val="1400"/>
              <a:buChar char="●"/>
              <a:defRPr>
                <a:solidFill>
                  <a:schemeClr val="dk1"/>
                </a:solidFill>
              </a:defRPr>
            </a:lvl4pPr>
            <a:lvl5pPr indent="-317500" lvl="4" marL="2286000" rtl="0" algn="ctr">
              <a:spcBef>
                <a:spcPts val="1600"/>
              </a:spcBef>
              <a:spcAft>
                <a:spcPts val="0"/>
              </a:spcAft>
              <a:buClr>
                <a:schemeClr val="dk1"/>
              </a:buClr>
              <a:buSzPts val="1400"/>
              <a:buChar char="○"/>
              <a:defRPr>
                <a:solidFill>
                  <a:schemeClr val="dk1"/>
                </a:solidFill>
              </a:defRPr>
            </a:lvl5pPr>
            <a:lvl6pPr indent="-317500" lvl="5" marL="2743200" rtl="0" algn="ctr">
              <a:spcBef>
                <a:spcPts val="1600"/>
              </a:spcBef>
              <a:spcAft>
                <a:spcPts val="0"/>
              </a:spcAft>
              <a:buClr>
                <a:schemeClr val="dk1"/>
              </a:buClr>
              <a:buSzPts val="1400"/>
              <a:buChar char="■"/>
              <a:defRPr>
                <a:solidFill>
                  <a:schemeClr val="dk1"/>
                </a:solidFill>
              </a:defRPr>
            </a:lvl6pPr>
            <a:lvl7pPr indent="-317500" lvl="6" marL="3200400" rtl="0" algn="ctr">
              <a:spcBef>
                <a:spcPts val="1600"/>
              </a:spcBef>
              <a:spcAft>
                <a:spcPts val="0"/>
              </a:spcAft>
              <a:buClr>
                <a:schemeClr val="dk1"/>
              </a:buClr>
              <a:buSzPts val="1400"/>
              <a:buChar char="●"/>
              <a:defRPr>
                <a:solidFill>
                  <a:schemeClr val="dk1"/>
                </a:solidFill>
              </a:defRPr>
            </a:lvl7pPr>
            <a:lvl8pPr indent="-317500" lvl="7" marL="3657600" rtl="0" algn="ctr">
              <a:spcBef>
                <a:spcPts val="1600"/>
              </a:spcBef>
              <a:spcAft>
                <a:spcPts val="0"/>
              </a:spcAft>
              <a:buClr>
                <a:schemeClr val="dk1"/>
              </a:buClr>
              <a:buSzPts val="1400"/>
              <a:buChar char="○"/>
              <a:defRPr>
                <a:solidFill>
                  <a:schemeClr val="dk1"/>
                </a:solidFill>
              </a:defRPr>
            </a:lvl8pPr>
            <a:lvl9pPr indent="-317500" lvl="8" marL="4114800" rtl="0" algn="ctr">
              <a:spcBef>
                <a:spcPts val="1600"/>
              </a:spcBef>
              <a:spcAft>
                <a:spcPts val="1600"/>
              </a:spcAft>
              <a:buClr>
                <a:schemeClr val="dk1"/>
              </a:buClr>
              <a:buSzPts val="1400"/>
              <a:buChar char="■"/>
              <a:defRPr>
                <a:solidFill>
                  <a:schemeClr val="dk1"/>
                </a:solidFill>
              </a:defRPr>
            </a:lvl9pPr>
          </a:lstStyle>
          <a:p/>
        </p:txBody>
      </p:sp>
      <p:sp>
        <p:nvSpPr>
          <p:cNvPr id="119" name="Google Shape;119;p21"/>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1">
    <p:bg>
      <p:bgPr>
        <a:solidFill>
          <a:schemeClr val="lt1"/>
        </a:solid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122332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22" name="Google Shape;122;p22"/>
          <p:cNvSpPr txBox="1"/>
          <p:nvPr>
            <p:ph idx="1" type="subTitle"/>
          </p:nvPr>
        </p:nvSpPr>
        <p:spPr>
          <a:xfrm>
            <a:off x="85687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23" name="Google Shape;123;p22"/>
          <p:cNvSpPr txBox="1"/>
          <p:nvPr>
            <p:ph idx="2" type="title"/>
          </p:nvPr>
        </p:nvSpPr>
        <p:spPr>
          <a:xfrm>
            <a:off x="626197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24" name="Google Shape;124;p22"/>
          <p:cNvSpPr txBox="1"/>
          <p:nvPr>
            <p:ph idx="3" type="subTitle"/>
          </p:nvPr>
        </p:nvSpPr>
        <p:spPr>
          <a:xfrm>
            <a:off x="589552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25" name="Google Shape;125;p22"/>
          <p:cNvSpPr txBox="1"/>
          <p:nvPr>
            <p:ph idx="4" type="title"/>
          </p:nvPr>
        </p:nvSpPr>
        <p:spPr>
          <a:xfrm>
            <a:off x="3752400"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26" name="Google Shape;126;p22"/>
          <p:cNvSpPr txBox="1"/>
          <p:nvPr>
            <p:ph idx="5" type="subTitle"/>
          </p:nvPr>
        </p:nvSpPr>
        <p:spPr>
          <a:xfrm>
            <a:off x="3385950"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27" name="Google Shape;127;p22"/>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
        <p:nvSpPr>
          <p:cNvPr id="128" name="Google Shape;128;p22"/>
          <p:cNvSpPr/>
          <p:nvPr/>
        </p:nvSpPr>
        <p:spPr>
          <a:xfrm>
            <a:off x="-435375" y="4086550"/>
            <a:ext cx="2205300" cy="42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p:nvPr/>
        </p:nvSpPr>
        <p:spPr>
          <a:xfrm>
            <a:off x="836811" y="1958850"/>
            <a:ext cx="2421600" cy="21069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a:off x="3361200" y="1958850"/>
            <a:ext cx="2421600" cy="21069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p:nvPr/>
        </p:nvSpPr>
        <p:spPr>
          <a:xfrm>
            <a:off x="5885589" y="1958850"/>
            <a:ext cx="2421600" cy="21069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lt1"/>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1043779" y="1754375"/>
            <a:ext cx="18975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34" name="Google Shape;134;p23"/>
          <p:cNvSpPr txBox="1"/>
          <p:nvPr>
            <p:ph idx="1" type="subTitle"/>
          </p:nvPr>
        </p:nvSpPr>
        <p:spPr>
          <a:xfrm>
            <a:off x="1059229" y="2064083"/>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35" name="Google Shape;135;p23"/>
          <p:cNvSpPr txBox="1"/>
          <p:nvPr>
            <p:ph idx="2"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36" name="Google Shape;136;p23"/>
          <p:cNvSpPr txBox="1"/>
          <p:nvPr>
            <p:ph idx="3"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37" name="Google Shape;137;p23"/>
          <p:cNvSpPr txBox="1"/>
          <p:nvPr>
            <p:ph idx="4" type="title"/>
          </p:nvPr>
        </p:nvSpPr>
        <p:spPr>
          <a:xfrm>
            <a:off x="3631360" y="1754375"/>
            <a:ext cx="18819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38" name="Google Shape;138;p23"/>
          <p:cNvSpPr txBox="1"/>
          <p:nvPr>
            <p:ph idx="5" type="subTitle"/>
          </p:nvPr>
        </p:nvSpPr>
        <p:spPr>
          <a:xfrm>
            <a:off x="3639010" y="2064076"/>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39" name="Google Shape;139;p23"/>
          <p:cNvSpPr txBox="1"/>
          <p:nvPr>
            <p:ph idx="6"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40" name="Google Shape;140;p23"/>
          <p:cNvSpPr txBox="1"/>
          <p:nvPr>
            <p:ph idx="7"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41" name="Google Shape;141;p23"/>
          <p:cNvSpPr txBox="1"/>
          <p:nvPr>
            <p:ph idx="8" type="title"/>
          </p:nvPr>
        </p:nvSpPr>
        <p:spPr>
          <a:xfrm>
            <a:off x="6215127" y="1754375"/>
            <a:ext cx="18756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42" name="Google Shape;142;p23"/>
          <p:cNvSpPr txBox="1"/>
          <p:nvPr>
            <p:ph idx="9" type="subTitle"/>
          </p:nvPr>
        </p:nvSpPr>
        <p:spPr>
          <a:xfrm>
            <a:off x="6219627" y="2064076"/>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43" name="Google Shape;143;p23"/>
          <p:cNvSpPr txBox="1"/>
          <p:nvPr>
            <p:ph idx="13"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44" name="Google Shape;144;p23"/>
          <p:cNvSpPr txBox="1"/>
          <p:nvPr>
            <p:ph idx="14"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45" name="Google Shape;145;p23"/>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lt1"/>
        </a:solidFill>
      </p:bgPr>
    </p:bg>
    <p:spTree>
      <p:nvGrpSpPr>
        <p:cNvPr id="146" name="Shape 146"/>
        <p:cNvGrpSpPr/>
        <p:nvPr/>
      </p:nvGrpSpPr>
      <p:grpSpPr>
        <a:xfrm>
          <a:off x="0" y="0"/>
          <a:ext cx="0" cy="0"/>
          <a:chOff x="0" y="0"/>
          <a:chExt cx="0" cy="0"/>
        </a:xfrm>
      </p:grpSpPr>
      <p:sp>
        <p:nvSpPr>
          <p:cNvPr id="147" name="Google Shape;147;p24"/>
          <p:cNvSpPr txBox="1"/>
          <p:nvPr>
            <p:ph type="title"/>
          </p:nvPr>
        </p:nvSpPr>
        <p:spPr>
          <a:xfrm>
            <a:off x="862450" y="32482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48" name="Google Shape;148;p24"/>
          <p:cNvSpPr txBox="1"/>
          <p:nvPr>
            <p:ph idx="1" type="subTitle"/>
          </p:nvPr>
        </p:nvSpPr>
        <p:spPr>
          <a:xfrm>
            <a:off x="424450" y="35069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49" name="Google Shape;149;p24"/>
          <p:cNvSpPr txBox="1"/>
          <p:nvPr>
            <p:ph idx="2" type="title"/>
          </p:nvPr>
        </p:nvSpPr>
        <p:spPr>
          <a:xfrm>
            <a:off x="6525755" y="32482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50" name="Google Shape;150;p24"/>
          <p:cNvSpPr txBox="1"/>
          <p:nvPr>
            <p:ph idx="3" type="subTitle"/>
          </p:nvPr>
        </p:nvSpPr>
        <p:spPr>
          <a:xfrm>
            <a:off x="6087755" y="35069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51" name="Google Shape;151;p24"/>
          <p:cNvSpPr txBox="1"/>
          <p:nvPr>
            <p:ph idx="4" type="title"/>
          </p:nvPr>
        </p:nvSpPr>
        <p:spPr>
          <a:xfrm>
            <a:off x="3690150" y="32482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52" name="Google Shape;152;p24"/>
          <p:cNvSpPr txBox="1"/>
          <p:nvPr>
            <p:ph idx="5" type="subTitle"/>
          </p:nvPr>
        </p:nvSpPr>
        <p:spPr>
          <a:xfrm>
            <a:off x="3252150" y="35069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53" name="Google Shape;153;p24"/>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lt1"/>
        </a:solidFill>
      </p:bgPr>
    </p:bg>
    <p:spTree>
      <p:nvGrpSpPr>
        <p:cNvPr id="154" name="Shape 154"/>
        <p:cNvGrpSpPr/>
        <p:nvPr/>
      </p:nvGrpSpPr>
      <p:grpSpPr>
        <a:xfrm>
          <a:off x="0" y="0"/>
          <a:ext cx="0" cy="0"/>
          <a:chOff x="0" y="0"/>
          <a:chExt cx="0" cy="0"/>
        </a:xfrm>
      </p:grpSpPr>
      <p:sp>
        <p:nvSpPr>
          <p:cNvPr id="155" name="Google Shape;155;p25"/>
          <p:cNvSpPr/>
          <p:nvPr/>
        </p:nvSpPr>
        <p:spPr>
          <a:xfrm rot="5400000">
            <a:off x="3089175" y="-1088700"/>
            <a:ext cx="3154500" cy="933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56" name="Google Shape;156;p25"/>
          <p:cNvSpPr txBox="1"/>
          <p:nvPr>
            <p:ph type="title"/>
          </p:nvPr>
        </p:nvSpPr>
        <p:spPr>
          <a:xfrm>
            <a:off x="4107900" y="530725"/>
            <a:ext cx="51954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157" name="Google Shape;157;p25"/>
          <p:cNvSpPr/>
          <p:nvPr/>
        </p:nvSpPr>
        <p:spPr>
          <a:xfrm>
            <a:off x="804975" y="-555475"/>
            <a:ext cx="2675700" cy="5143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2">
    <p:bg>
      <p:bgPr>
        <a:solidFill>
          <a:schemeClr val="lt1"/>
        </a:solidFill>
      </p:bgPr>
    </p:bg>
    <p:spTree>
      <p:nvGrpSpPr>
        <p:cNvPr id="158" name="Shape 158"/>
        <p:cNvGrpSpPr/>
        <p:nvPr/>
      </p:nvGrpSpPr>
      <p:grpSpPr>
        <a:xfrm>
          <a:off x="0" y="0"/>
          <a:ext cx="0" cy="0"/>
          <a:chOff x="0" y="0"/>
          <a:chExt cx="0" cy="0"/>
        </a:xfrm>
      </p:grpSpPr>
      <p:sp>
        <p:nvSpPr>
          <p:cNvPr id="159" name="Google Shape;159;p26"/>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160" name="Google Shape;160;p26"/>
          <p:cNvSpPr txBox="1"/>
          <p:nvPr>
            <p:ph idx="2" type="title"/>
          </p:nvPr>
        </p:nvSpPr>
        <p:spPr>
          <a:xfrm>
            <a:off x="1603221" y="178540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61" name="Google Shape;161;p26"/>
          <p:cNvSpPr txBox="1"/>
          <p:nvPr>
            <p:ph idx="1" type="subTitle"/>
          </p:nvPr>
        </p:nvSpPr>
        <p:spPr>
          <a:xfrm>
            <a:off x="1613925" y="2056580"/>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62" name="Google Shape;162;p26"/>
          <p:cNvSpPr txBox="1"/>
          <p:nvPr>
            <p:ph idx="3" type="title"/>
          </p:nvPr>
        </p:nvSpPr>
        <p:spPr>
          <a:xfrm>
            <a:off x="1603125" y="347797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63" name="Google Shape;163;p26"/>
          <p:cNvSpPr txBox="1"/>
          <p:nvPr>
            <p:ph idx="4" type="subTitle"/>
          </p:nvPr>
        </p:nvSpPr>
        <p:spPr>
          <a:xfrm>
            <a:off x="1613330" y="3740601"/>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64" name="Google Shape;164;p26"/>
          <p:cNvSpPr txBox="1"/>
          <p:nvPr>
            <p:ph idx="5" type="title"/>
          </p:nvPr>
        </p:nvSpPr>
        <p:spPr>
          <a:xfrm>
            <a:off x="5032000" y="178540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65" name="Google Shape;165;p26"/>
          <p:cNvSpPr txBox="1"/>
          <p:nvPr>
            <p:ph idx="6" type="subTitle"/>
          </p:nvPr>
        </p:nvSpPr>
        <p:spPr>
          <a:xfrm>
            <a:off x="5032825" y="2056580"/>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66" name="Google Shape;166;p26"/>
          <p:cNvSpPr txBox="1"/>
          <p:nvPr>
            <p:ph idx="7" type="title"/>
          </p:nvPr>
        </p:nvSpPr>
        <p:spPr>
          <a:xfrm>
            <a:off x="5022125" y="347812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67" name="Google Shape;167;p26"/>
          <p:cNvSpPr txBox="1"/>
          <p:nvPr>
            <p:ph idx="8" type="subTitle"/>
          </p:nvPr>
        </p:nvSpPr>
        <p:spPr>
          <a:xfrm>
            <a:off x="5032825" y="3740156"/>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lt1"/>
        </a:solidFill>
      </p:bgPr>
    </p:bg>
    <p:spTree>
      <p:nvGrpSpPr>
        <p:cNvPr id="168" name="Shape 168"/>
        <p:cNvGrpSpPr/>
        <p:nvPr/>
      </p:nvGrpSpPr>
      <p:grpSpPr>
        <a:xfrm>
          <a:off x="0" y="0"/>
          <a:ext cx="0" cy="0"/>
          <a:chOff x="0" y="0"/>
          <a:chExt cx="0" cy="0"/>
        </a:xfrm>
      </p:grpSpPr>
      <p:sp>
        <p:nvSpPr>
          <p:cNvPr id="169" name="Google Shape;169;p27"/>
          <p:cNvSpPr txBox="1"/>
          <p:nvPr>
            <p:ph idx="1" type="subTitle"/>
          </p:nvPr>
        </p:nvSpPr>
        <p:spPr>
          <a:xfrm>
            <a:off x="653699" y="30649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170" name="Google Shape;170;p27"/>
          <p:cNvSpPr txBox="1"/>
          <p:nvPr>
            <p:ph idx="2" type="subTitle"/>
          </p:nvPr>
        </p:nvSpPr>
        <p:spPr>
          <a:xfrm>
            <a:off x="3439674" y="30649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171" name="Google Shape;171;p27"/>
          <p:cNvSpPr txBox="1"/>
          <p:nvPr>
            <p:ph idx="3" type="subTitle"/>
          </p:nvPr>
        </p:nvSpPr>
        <p:spPr>
          <a:xfrm>
            <a:off x="6203701" y="30649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172" name="Google Shape;172;p27"/>
          <p:cNvSpPr txBox="1"/>
          <p:nvPr>
            <p:ph hasCustomPrompt="1" type="title"/>
          </p:nvPr>
        </p:nvSpPr>
        <p:spPr>
          <a:xfrm>
            <a:off x="588299" y="23919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a:r>
              <a:t>xx%</a:t>
            </a:r>
          </a:p>
        </p:txBody>
      </p:sp>
      <p:sp>
        <p:nvSpPr>
          <p:cNvPr id="173" name="Google Shape;173;p27"/>
          <p:cNvSpPr txBox="1"/>
          <p:nvPr>
            <p:ph hasCustomPrompt="1" idx="4" type="title"/>
          </p:nvPr>
        </p:nvSpPr>
        <p:spPr>
          <a:xfrm>
            <a:off x="3363300" y="23919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a:r>
              <a:t>xx%</a:t>
            </a:r>
          </a:p>
        </p:txBody>
      </p:sp>
      <p:sp>
        <p:nvSpPr>
          <p:cNvPr id="174" name="Google Shape;174;p27"/>
          <p:cNvSpPr txBox="1"/>
          <p:nvPr>
            <p:ph hasCustomPrompt="1" idx="5" type="title"/>
          </p:nvPr>
        </p:nvSpPr>
        <p:spPr>
          <a:xfrm>
            <a:off x="6138301" y="23919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a:r>
              <a:t>xx%</a:t>
            </a:r>
          </a:p>
        </p:txBody>
      </p:sp>
      <p:sp>
        <p:nvSpPr>
          <p:cNvPr id="175" name="Google Shape;175;p27"/>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lt1"/>
        </a:solidFill>
      </p:bgPr>
    </p:bg>
    <p:spTree>
      <p:nvGrpSpPr>
        <p:cNvPr id="176" name="Shape 176"/>
        <p:cNvGrpSpPr/>
        <p:nvPr/>
      </p:nvGrpSpPr>
      <p:grpSpPr>
        <a:xfrm>
          <a:off x="0" y="0"/>
          <a:ext cx="0" cy="0"/>
          <a:chOff x="0" y="0"/>
          <a:chExt cx="0" cy="0"/>
        </a:xfrm>
      </p:grpSpPr>
      <p:sp>
        <p:nvSpPr>
          <p:cNvPr id="177" name="Google Shape;177;p28"/>
          <p:cNvSpPr txBox="1"/>
          <p:nvPr>
            <p:ph type="title"/>
          </p:nvPr>
        </p:nvSpPr>
        <p:spPr>
          <a:xfrm>
            <a:off x="713250" y="748938"/>
            <a:ext cx="7717500" cy="1296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8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178" name="Google Shape;178;p28"/>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Clr>
                <a:schemeClr val="dk1"/>
              </a:buClr>
              <a:buSzPts val="14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179" name="Google Shape;179;p28"/>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dk1"/>
                </a:solidFill>
                <a:latin typeface="Didact Gothic"/>
                <a:ea typeface="Didact Gothic"/>
                <a:cs typeface="Didact Gothic"/>
                <a:sym typeface="Didact Gothic"/>
              </a:rPr>
              <a:t>CREDITS: This presentation template was created by </a:t>
            </a:r>
            <a:r>
              <a:rPr b="1" lang="en" sz="1100">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dk1"/>
                </a:solidFill>
                <a:latin typeface="Didact Gothic"/>
                <a:ea typeface="Didact Gothic"/>
                <a:cs typeface="Didact Gothic"/>
                <a:sym typeface="Didact Gothic"/>
              </a:rPr>
              <a:t>, including icons by </a:t>
            </a:r>
            <a:r>
              <a:rPr b="1" lang="en" sz="1100">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dk1"/>
                </a:solidFill>
                <a:latin typeface="Didact Gothic"/>
                <a:ea typeface="Didact Gothic"/>
                <a:cs typeface="Didact Gothic"/>
                <a:sym typeface="Didact Gothic"/>
              </a:rPr>
              <a:t>, infographics &amp; images by </a:t>
            </a:r>
            <a:r>
              <a:rPr b="1" lang="en" sz="1100">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dk1"/>
                </a:solidFill>
                <a:latin typeface="Didact Gothic"/>
                <a:ea typeface="Didact Gothic"/>
                <a:cs typeface="Didact Gothic"/>
                <a:sym typeface="Didact Gothic"/>
              </a:rPr>
              <a:t> </a:t>
            </a:r>
            <a:endParaRPr sz="1100">
              <a:solidFill>
                <a:schemeClr val="dk1"/>
              </a:solidFill>
              <a:latin typeface="Didact Gothic"/>
              <a:ea typeface="Didact Gothic"/>
              <a:cs typeface="Didact Gothic"/>
              <a:sym typeface="Didact Gothic"/>
            </a:endParaRPr>
          </a:p>
        </p:txBody>
      </p:sp>
      <p:sp>
        <p:nvSpPr>
          <p:cNvPr id="180" name="Google Shape;180;p28"/>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1400"/>
              <a:buNone/>
              <a:defRPr>
                <a:solidFill>
                  <a:schemeClr val="dk1"/>
                </a:solidFill>
              </a:defRPr>
            </a:lvl1pPr>
            <a:lvl2pPr lvl="1" algn="ctr">
              <a:spcBef>
                <a:spcPts val="1600"/>
              </a:spcBef>
              <a:spcAft>
                <a:spcPts val="0"/>
              </a:spcAft>
              <a:buClr>
                <a:schemeClr val="dk1"/>
              </a:buClr>
              <a:buSzPts val="1400"/>
              <a:buNone/>
              <a:defRPr>
                <a:solidFill>
                  <a:schemeClr val="dk1"/>
                </a:solidFill>
              </a:defRPr>
            </a:lvl2pPr>
            <a:lvl3pPr lvl="2" algn="ctr">
              <a:spcBef>
                <a:spcPts val="1600"/>
              </a:spcBef>
              <a:spcAft>
                <a:spcPts val="0"/>
              </a:spcAft>
              <a:buClr>
                <a:schemeClr val="dk1"/>
              </a:buClr>
              <a:buSzPts val="1400"/>
              <a:buNone/>
              <a:defRPr>
                <a:solidFill>
                  <a:schemeClr val="dk1"/>
                </a:solidFill>
              </a:defRPr>
            </a:lvl3pPr>
            <a:lvl4pPr lvl="3" algn="ctr">
              <a:spcBef>
                <a:spcPts val="1600"/>
              </a:spcBef>
              <a:spcAft>
                <a:spcPts val="0"/>
              </a:spcAft>
              <a:buClr>
                <a:schemeClr val="dk1"/>
              </a:buClr>
              <a:buSzPts val="1400"/>
              <a:buNone/>
              <a:defRPr>
                <a:solidFill>
                  <a:schemeClr val="dk1"/>
                </a:solidFill>
              </a:defRPr>
            </a:lvl4pPr>
            <a:lvl5pPr lvl="4" algn="ctr">
              <a:spcBef>
                <a:spcPts val="1600"/>
              </a:spcBef>
              <a:spcAft>
                <a:spcPts val="0"/>
              </a:spcAft>
              <a:buClr>
                <a:schemeClr val="dk1"/>
              </a:buClr>
              <a:buSzPts val="1400"/>
              <a:buNone/>
              <a:defRPr>
                <a:solidFill>
                  <a:schemeClr val="dk1"/>
                </a:solidFill>
              </a:defRPr>
            </a:lvl5pPr>
            <a:lvl6pPr lvl="5" algn="ctr">
              <a:spcBef>
                <a:spcPts val="1600"/>
              </a:spcBef>
              <a:spcAft>
                <a:spcPts val="0"/>
              </a:spcAft>
              <a:buClr>
                <a:schemeClr val="dk1"/>
              </a:buClr>
              <a:buSzPts val="1400"/>
              <a:buNone/>
              <a:defRPr>
                <a:solidFill>
                  <a:schemeClr val="dk1"/>
                </a:solidFill>
              </a:defRPr>
            </a:lvl6pPr>
            <a:lvl7pPr lvl="6" algn="ctr">
              <a:spcBef>
                <a:spcPts val="1600"/>
              </a:spcBef>
              <a:spcAft>
                <a:spcPts val="0"/>
              </a:spcAft>
              <a:buClr>
                <a:schemeClr val="dk1"/>
              </a:buClr>
              <a:buSzPts val="1400"/>
              <a:buNone/>
              <a:defRPr>
                <a:solidFill>
                  <a:schemeClr val="dk1"/>
                </a:solidFill>
              </a:defRPr>
            </a:lvl7pPr>
            <a:lvl8pPr lvl="7" algn="ctr">
              <a:spcBef>
                <a:spcPts val="1600"/>
              </a:spcBef>
              <a:spcAft>
                <a:spcPts val="0"/>
              </a:spcAft>
              <a:buClr>
                <a:schemeClr val="dk1"/>
              </a:buClr>
              <a:buSzPts val="1400"/>
              <a:buNone/>
              <a:defRPr>
                <a:solidFill>
                  <a:schemeClr val="dk1"/>
                </a:solidFill>
              </a:defRPr>
            </a:lvl8pPr>
            <a:lvl9pPr lvl="8" algn="ctr">
              <a:spcBef>
                <a:spcPts val="1600"/>
              </a:spcBef>
              <a:spcAft>
                <a:spcPts val="1600"/>
              </a:spcAft>
              <a:buClr>
                <a:schemeClr val="dk1"/>
              </a:buClr>
              <a:buSzPts val="1400"/>
              <a:buNone/>
              <a:defRPr>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18" name="Shape 18"/>
        <p:cNvGrpSpPr/>
        <p:nvPr/>
      </p:nvGrpSpPr>
      <p:grpSpPr>
        <a:xfrm>
          <a:off x="0" y="0"/>
          <a:ext cx="0" cy="0"/>
          <a:chOff x="0" y="0"/>
          <a:chExt cx="0" cy="0"/>
        </a:xfrm>
      </p:grpSpPr>
      <p:sp>
        <p:nvSpPr>
          <p:cNvPr id="19" name="Google Shape;19;p4"/>
          <p:cNvSpPr/>
          <p:nvPr/>
        </p:nvSpPr>
        <p:spPr>
          <a:xfrm>
            <a:off x="0" y="1218075"/>
            <a:ext cx="9163200" cy="393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idx="1" type="body"/>
          </p:nvPr>
        </p:nvSpPr>
        <p:spPr>
          <a:xfrm>
            <a:off x="713225" y="1243700"/>
            <a:ext cx="7545000" cy="32553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AutoNum type="arabicPeriod"/>
              <a:defRPr>
                <a:solidFill>
                  <a:schemeClr val="dk1"/>
                </a:solidFill>
              </a:defRPr>
            </a:lvl1pPr>
            <a:lvl2pPr indent="-317500" lvl="1" marL="914400">
              <a:lnSpc>
                <a:spcPct val="100000"/>
              </a:lnSpc>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21" name="Google Shape;21;p4"/>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lt1"/>
        </a:solidFill>
      </p:bgPr>
    </p:bg>
    <p:spTree>
      <p:nvGrpSpPr>
        <p:cNvPr id="22" name="Shape 22"/>
        <p:cNvGrpSpPr/>
        <p:nvPr/>
      </p:nvGrpSpPr>
      <p:grpSpPr>
        <a:xfrm>
          <a:off x="0" y="0"/>
          <a:ext cx="0" cy="0"/>
          <a:chOff x="0" y="0"/>
          <a:chExt cx="0" cy="0"/>
        </a:xfrm>
      </p:grpSpPr>
      <p:sp>
        <p:nvSpPr>
          <p:cNvPr id="23" name="Google Shape;23;p5"/>
          <p:cNvSpPr/>
          <p:nvPr/>
        </p:nvSpPr>
        <p:spPr>
          <a:xfrm>
            <a:off x="655381" y="454500"/>
            <a:ext cx="3810900" cy="423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a:off x="4680844" y="454500"/>
            <a:ext cx="3810900" cy="423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idx="1" type="subTitle"/>
          </p:nvPr>
        </p:nvSpPr>
        <p:spPr>
          <a:xfrm>
            <a:off x="986327" y="2400707"/>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Char char="●"/>
              <a:defRPr>
                <a:solidFill>
                  <a:schemeClr val="dk1"/>
                </a:solidFill>
              </a:defRPr>
            </a:lvl1pPr>
            <a:lvl2pPr lvl="1" rtl="0" algn="ctr">
              <a:lnSpc>
                <a:spcPct val="100000"/>
              </a:lnSpc>
              <a:spcBef>
                <a:spcPts val="0"/>
              </a:spcBef>
              <a:spcAft>
                <a:spcPts val="0"/>
              </a:spcAft>
              <a:buClr>
                <a:schemeClr val="dk1"/>
              </a:buClr>
              <a:buSzPts val="1400"/>
              <a:buChar char="○"/>
              <a:defRPr>
                <a:solidFill>
                  <a:schemeClr val="dk1"/>
                </a:solidFill>
              </a:defRPr>
            </a:lvl2pPr>
            <a:lvl3pPr lvl="2" rtl="0" algn="ctr">
              <a:lnSpc>
                <a:spcPct val="100000"/>
              </a:lnSpc>
              <a:spcBef>
                <a:spcPts val="0"/>
              </a:spcBef>
              <a:spcAft>
                <a:spcPts val="0"/>
              </a:spcAft>
              <a:buClr>
                <a:schemeClr val="dk1"/>
              </a:buClr>
              <a:buSzPts val="1400"/>
              <a:buChar char="■"/>
              <a:defRPr>
                <a:solidFill>
                  <a:schemeClr val="dk1"/>
                </a:solidFill>
              </a:defRPr>
            </a:lvl3pPr>
            <a:lvl4pPr lvl="3" rtl="0" algn="ctr">
              <a:lnSpc>
                <a:spcPct val="100000"/>
              </a:lnSpc>
              <a:spcBef>
                <a:spcPts val="0"/>
              </a:spcBef>
              <a:spcAft>
                <a:spcPts val="0"/>
              </a:spcAft>
              <a:buClr>
                <a:schemeClr val="dk1"/>
              </a:buClr>
              <a:buSzPts val="1400"/>
              <a:buChar char="●"/>
              <a:defRPr>
                <a:solidFill>
                  <a:schemeClr val="dk1"/>
                </a:solidFill>
              </a:defRPr>
            </a:lvl4pPr>
            <a:lvl5pPr lvl="4" rtl="0" algn="ctr">
              <a:lnSpc>
                <a:spcPct val="100000"/>
              </a:lnSpc>
              <a:spcBef>
                <a:spcPts val="0"/>
              </a:spcBef>
              <a:spcAft>
                <a:spcPts val="0"/>
              </a:spcAft>
              <a:buClr>
                <a:schemeClr val="dk1"/>
              </a:buClr>
              <a:buSzPts val="1400"/>
              <a:buChar char="○"/>
              <a:defRPr>
                <a:solidFill>
                  <a:schemeClr val="dk1"/>
                </a:solidFill>
              </a:defRPr>
            </a:lvl5pPr>
            <a:lvl6pPr lvl="5" rtl="0" algn="ctr">
              <a:lnSpc>
                <a:spcPct val="100000"/>
              </a:lnSpc>
              <a:spcBef>
                <a:spcPts val="0"/>
              </a:spcBef>
              <a:spcAft>
                <a:spcPts val="0"/>
              </a:spcAft>
              <a:buClr>
                <a:schemeClr val="dk1"/>
              </a:buClr>
              <a:buSzPts val="1400"/>
              <a:buChar char="■"/>
              <a:defRPr>
                <a:solidFill>
                  <a:schemeClr val="dk1"/>
                </a:solidFill>
              </a:defRPr>
            </a:lvl6pPr>
            <a:lvl7pPr lvl="6" rtl="0" algn="ctr">
              <a:lnSpc>
                <a:spcPct val="100000"/>
              </a:lnSpc>
              <a:spcBef>
                <a:spcPts val="0"/>
              </a:spcBef>
              <a:spcAft>
                <a:spcPts val="0"/>
              </a:spcAft>
              <a:buClr>
                <a:schemeClr val="dk1"/>
              </a:buClr>
              <a:buSzPts val="1400"/>
              <a:buChar char="●"/>
              <a:defRPr>
                <a:solidFill>
                  <a:schemeClr val="dk1"/>
                </a:solidFill>
              </a:defRPr>
            </a:lvl7pPr>
            <a:lvl8pPr lvl="7" rtl="0" algn="ctr">
              <a:lnSpc>
                <a:spcPct val="100000"/>
              </a:lnSpc>
              <a:spcBef>
                <a:spcPts val="0"/>
              </a:spcBef>
              <a:spcAft>
                <a:spcPts val="0"/>
              </a:spcAft>
              <a:buClr>
                <a:schemeClr val="dk1"/>
              </a:buClr>
              <a:buSzPts val="1400"/>
              <a:buChar char="○"/>
              <a:defRPr>
                <a:solidFill>
                  <a:schemeClr val="dk1"/>
                </a:solidFill>
              </a:defRPr>
            </a:lvl8pPr>
            <a:lvl9pPr lvl="8" rtl="0" algn="ctr">
              <a:lnSpc>
                <a:spcPct val="100000"/>
              </a:lnSpc>
              <a:spcBef>
                <a:spcPts val="0"/>
              </a:spcBef>
              <a:spcAft>
                <a:spcPts val="0"/>
              </a:spcAft>
              <a:buClr>
                <a:schemeClr val="dk1"/>
              </a:buClr>
              <a:buSzPts val="1400"/>
              <a:buChar char="■"/>
              <a:defRPr>
                <a:solidFill>
                  <a:schemeClr val="dk1"/>
                </a:solidFill>
              </a:defRPr>
            </a:lvl9pPr>
          </a:lstStyle>
          <a:p/>
        </p:txBody>
      </p:sp>
      <p:sp>
        <p:nvSpPr>
          <p:cNvPr id="26" name="Google Shape;26;p5"/>
          <p:cNvSpPr txBox="1"/>
          <p:nvPr>
            <p:ph idx="2" type="subTitle"/>
          </p:nvPr>
        </p:nvSpPr>
        <p:spPr>
          <a:xfrm>
            <a:off x="5056873" y="2400707"/>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Char char="●"/>
              <a:defRPr>
                <a:solidFill>
                  <a:schemeClr val="dk1"/>
                </a:solidFill>
              </a:defRPr>
            </a:lvl1pPr>
            <a:lvl2pPr lvl="1" rtl="0" algn="ctr">
              <a:lnSpc>
                <a:spcPct val="100000"/>
              </a:lnSpc>
              <a:spcBef>
                <a:spcPts val="0"/>
              </a:spcBef>
              <a:spcAft>
                <a:spcPts val="0"/>
              </a:spcAft>
              <a:buClr>
                <a:schemeClr val="dk1"/>
              </a:buClr>
              <a:buSzPts val="1400"/>
              <a:buChar char="○"/>
              <a:defRPr>
                <a:solidFill>
                  <a:schemeClr val="dk1"/>
                </a:solidFill>
              </a:defRPr>
            </a:lvl2pPr>
            <a:lvl3pPr lvl="2" rtl="0" algn="ctr">
              <a:lnSpc>
                <a:spcPct val="100000"/>
              </a:lnSpc>
              <a:spcBef>
                <a:spcPts val="0"/>
              </a:spcBef>
              <a:spcAft>
                <a:spcPts val="0"/>
              </a:spcAft>
              <a:buClr>
                <a:schemeClr val="dk1"/>
              </a:buClr>
              <a:buSzPts val="1400"/>
              <a:buChar char="■"/>
              <a:defRPr>
                <a:solidFill>
                  <a:schemeClr val="dk1"/>
                </a:solidFill>
              </a:defRPr>
            </a:lvl3pPr>
            <a:lvl4pPr lvl="3" rtl="0" algn="ctr">
              <a:lnSpc>
                <a:spcPct val="100000"/>
              </a:lnSpc>
              <a:spcBef>
                <a:spcPts val="0"/>
              </a:spcBef>
              <a:spcAft>
                <a:spcPts val="0"/>
              </a:spcAft>
              <a:buClr>
                <a:schemeClr val="dk1"/>
              </a:buClr>
              <a:buSzPts val="1400"/>
              <a:buChar char="●"/>
              <a:defRPr>
                <a:solidFill>
                  <a:schemeClr val="dk1"/>
                </a:solidFill>
              </a:defRPr>
            </a:lvl4pPr>
            <a:lvl5pPr lvl="4" rtl="0" algn="ctr">
              <a:lnSpc>
                <a:spcPct val="100000"/>
              </a:lnSpc>
              <a:spcBef>
                <a:spcPts val="0"/>
              </a:spcBef>
              <a:spcAft>
                <a:spcPts val="0"/>
              </a:spcAft>
              <a:buClr>
                <a:schemeClr val="dk1"/>
              </a:buClr>
              <a:buSzPts val="1400"/>
              <a:buChar char="○"/>
              <a:defRPr>
                <a:solidFill>
                  <a:schemeClr val="dk1"/>
                </a:solidFill>
              </a:defRPr>
            </a:lvl5pPr>
            <a:lvl6pPr lvl="5" rtl="0" algn="ctr">
              <a:lnSpc>
                <a:spcPct val="100000"/>
              </a:lnSpc>
              <a:spcBef>
                <a:spcPts val="0"/>
              </a:spcBef>
              <a:spcAft>
                <a:spcPts val="0"/>
              </a:spcAft>
              <a:buClr>
                <a:schemeClr val="dk1"/>
              </a:buClr>
              <a:buSzPts val="1400"/>
              <a:buChar char="■"/>
              <a:defRPr>
                <a:solidFill>
                  <a:schemeClr val="dk1"/>
                </a:solidFill>
              </a:defRPr>
            </a:lvl6pPr>
            <a:lvl7pPr lvl="6" rtl="0" algn="ctr">
              <a:lnSpc>
                <a:spcPct val="100000"/>
              </a:lnSpc>
              <a:spcBef>
                <a:spcPts val="0"/>
              </a:spcBef>
              <a:spcAft>
                <a:spcPts val="0"/>
              </a:spcAft>
              <a:buClr>
                <a:schemeClr val="dk1"/>
              </a:buClr>
              <a:buSzPts val="1400"/>
              <a:buChar char="●"/>
              <a:defRPr>
                <a:solidFill>
                  <a:schemeClr val="dk1"/>
                </a:solidFill>
              </a:defRPr>
            </a:lvl7pPr>
            <a:lvl8pPr lvl="7" rtl="0" algn="ctr">
              <a:lnSpc>
                <a:spcPct val="100000"/>
              </a:lnSpc>
              <a:spcBef>
                <a:spcPts val="0"/>
              </a:spcBef>
              <a:spcAft>
                <a:spcPts val="0"/>
              </a:spcAft>
              <a:buClr>
                <a:schemeClr val="dk1"/>
              </a:buClr>
              <a:buSzPts val="1400"/>
              <a:buChar char="○"/>
              <a:defRPr>
                <a:solidFill>
                  <a:schemeClr val="dk1"/>
                </a:solidFill>
              </a:defRPr>
            </a:lvl8pPr>
            <a:lvl9pPr lvl="8" rtl="0" algn="ctr">
              <a:lnSpc>
                <a:spcPct val="100000"/>
              </a:lnSpc>
              <a:spcBef>
                <a:spcPts val="0"/>
              </a:spcBef>
              <a:spcAft>
                <a:spcPts val="0"/>
              </a:spcAft>
              <a:buClr>
                <a:schemeClr val="dk1"/>
              </a:buClr>
              <a:buSzPts val="1400"/>
              <a:buChar char="■"/>
              <a:defRPr>
                <a:solidFill>
                  <a:schemeClr val="dk1"/>
                </a:solidFill>
              </a:defRPr>
            </a:lvl9pPr>
          </a:lstStyle>
          <a:p/>
        </p:txBody>
      </p:sp>
      <p:sp>
        <p:nvSpPr>
          <p:cNvPr id="27" name="Google Shape;27;p5"/>
          <p:cNvSpPr txBox="1"/>
          <p:nvPr>
            <p:ph type="title"/>
          </p:nvPr>
        </p:nvSpPr>
        <p:spPr>
          <a:xfrm>
            <a:off x="1707377" y="1909560"/>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
        <p:nvSpPr>
          <p:cNvPr id="28" name="Google Shape;28;p5"/>
          <p:cNvSpPr txBox="1"/>
          <p:nvPr>
            <p:ph idx="3" type="title"/>
          </p:nvPr>
        </p:nvSpPr>
        <p:spPr>
          <a:xfrm>
            <a:off x="5777923" y="1909560"/>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
        <p:nvSpPr>
          <p:cNvPr id="29" name="Google Shape;29;p5"/>
          <p:cNvSpPr/>
          <p:nvPr/>
        </p:nvSpPr>
        <p:spPr>
          <a:xfrm>
            <a:off x="-672380" y="1085850"/>
            <a:ext cx="1658700" cy="990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8157670" y="3600450"/>
            <a:ext cx="1658700" cy="990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lt1"/>
        </a:solidFill>
      </p:bgPr>
    </p:bg>
    <p:spTree>
      <p:nvGrpSpPr>
        <p:cNvPr id="31" name="Shape 31"/>
        <p:cNvGrpSpPr/>
        <p:nvPr/>
      </p:nvGrpSpPr>
      <p:grpSpPr>
        <a:xfrm>
          <a:off x="0" y="0"/>
          <a:ext cx="0" cy="0"/>
          <a:chOff x="0" y="0"/>
          <a:chExt cx="0" cy="0"/>
        </a:xfrm>
      </p:grpSpPr>
      <p:sp>
        <p:nvSpPr>
          <p:cNvPr id="32" name="Google Shape;32;p6"/>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33" name="Shape 33"/>
        <p:cNvGrpSpPr/>
        <p:nvPr/>
      </p:nvGrpSpPr>
      <p:grpSpPr>
        <a:xfrm>
          <a:off x="0" y="0"/>
          <a:ext cx="0" cy="0"/>
          <a:chOff x="0" y="0"/>
          <a:chExt cx="0" cy="0"/>
        </a:xfrm>
      </p:grpSpPr>
      <p:sp>
        <p:nvSpPr>
          <p:cNvPr id="34" name="Google Shape;34;p7"/>
          <p:cNvSpPr txBox="1"/>
          <p:nvPr>
            <p:ph idx="1" type="body"/>
          </p:nvPr>
        </p:nvSpPr>
        <p:spPr>
          <a:xfrm>
            <a:off x="1077100" y="2251100"/>
            <a:ext cx="3850200" cy="20709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35" name="Google Shape;35;p7"/>
          <p:cNvSpPr txBox="1"/>
          <p:nvPr>
            <p:ph type="title"/>
          </p:nvPr>
        </p:nvSpPr>
        <p:spPr>
          <a:xfrm>
            <a:off x="1077100" y="1121275"/>
            <a:ext cx="43908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564200" y="-191700"/>
            <a:ext cx="8332800" cy="2936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7200"/>
              <a:buNone/>
              <a:defRPr sz="72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38" name="Shape 38"/>
        <p:cNvGrpSpPr/>
        <p:nvPr/>
      </p:nvGrpSpPr>
      <p:grpSpPr>
        <a:xfrm>
          <a:off x="0" y="0"/>
          <a:ext cx="0" cy="0"/>
          <a:chOff x="0" y="0"/>
          <a:chExt cx="0" cy="0"/>
        </a:xfrm>
      </p:grpSpPr>
      <p:sp>
        <p:nvSpPr>
          <p:cNvPr id="39" name="Google Shape;39;p9"/>
          <p:cNvSpPr/>
          <p:nvPr/>
        </p:nvSpPr>
        <p:spPr>
          <a:xfrm>
            <a:off x="0" y="1028700"/>
            <a:ext cx="9144000" cy="3086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40" name="Google Shape;40;p9"/>
          <p:cNvSpPr/>
          <p:nvPr/>
        </p:nvSpPr>
        <p:spPr>
          <a:xfrm>
            <a:off x="545550" y="467600"/>
            <a:ext cx="8052900" cy="414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41" name="Google Shape;41;p9"/>
          <p:cNvSpPr txBox="1"/>
          <p:nvPr>
            <p:ph type="ctrTitle"/>
          </p:nvPr>
        </p:nvSpPr>
        <p:spPr>
          <a:xfrm>
            <a:off x="1690800" y="1412200"/>
            <a:ext cx="5762400" cy="113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8000"/>
              <a:buNone/>
              <a:defRPr sz="8000">
                <a:solidFill>
                  <a:schemeClr val="dk1"/>
                </a:solidFill>
              </a:defRPr>
            </a:lvl1pPr>
            <a:lvl2pPr lvl="1" rtl="0" algn="ctr">
              <a:spcBef>
                <a:spcPts val="0"/>
              </a:spcBef>
              <a:spcAft>
                <a:spcPts val="0"/>
              </a:spcAft>
              <a:buClr>
                <a:schemeClr val="dk1"/>
              </a:buClr>
              <a:buSzPts val="8000"/>
              <a:buNone/>
              <a:defRPr sz="8000">
                <a:solidFill>
                  <a:schemeClr val="dk1"/>
                </a:solidFill>
              </a:defRPr>
            </a:lvl2pPr>
            <a:lvl3pPr lvl="2" rtl="0" algn="ctr">
              <a:spcBef>
                <a:spcPts val="0"/>
              </a:spcBef>
              <a:spcAft>
                <a:spcPts val="0"/>
              </a:spcAft>
              <a:buClr>
                <a:schemeClr val="dk1"/>
              </a:buClr>
              <a:buSzPts val="8000"/>
              <a:buNone/>
              <a:defRPr sz="8000">
                <a:solidFill>
                  <a:schemeClr val="dk1"/>
                </a:solidFill>
              </a:defRPr>
            </a:lvl3pPr>
            <a:lvl4pPr lvl="3" rtl="0" algn="ctr">
              <a:spcBef>
                <a:spcPts val="0"/>
              </a:spcBef>
              <a:spcAft>
                <a:spcPts val="0"/>
              </a:spcAft>
              <a:buClr>
                <a:schemeClr val="dk1"/>
              </a:buClr>
              <a:buSzPts val="8000"/>
              <a:buNone/>
              <a:defRPr sz="8000">
                <a:solidFill>
                  <a:schemeClr val="dk1"/>
                </a:solidFill>
              </a:defRPr>
            </a:lvl4pPr>
            <a:lvl5pPr lvl="4" rtl="0" algn="ctr">
              <a:spcBef>
                <a:spcPts val="0"/>
              </a:spcBef>
              <a:spcAft>
                <a:spcPts val="0"/>
              </a:spcAft>
              <a:buClr>
                <a:schemeClr val="dk1"/>
              </a:buClr>
              <a:buSzPts val="8000"/>
              <a:buNone/>
              <a:defRPr sz="8000">
                <a:solidFill>
                  <a:schemeClr val="dk1"/>
                </a:solidFill>
              </a:defRPr>
            </a:lvl5pPr>
            <a:lvl6pPr lvl="5" rtl="0" algn="ctr">
              <a:spcBef>
                <a:spcPts val="0"/>
              </a:spcBef>
              <a:spcAft>
                <a:spcPts val="0"/>
              </a:spcAft>
              <a:buClr>
                <a:schemeClr val="dk1"/>
              </a:buClr>
              <a:buSzPts val="8000"/>
              <a:buNone/>
              <a:defRPr sz="8000">
                <a:solidFill>
                  <a:schemeClr val="dk1"/>
                </a:solidFill>
              </a:defRPr>
            </a:lvl6pPr>
            <a:lvl7pPr lvl="6" rtl="0" algn="ctr">
              <a:spcBef>
                <a:spcPts val="0"/>
              </a:spcBef>
              <a:spcAft>
                <a:spcPts val="0"/>
              </a:spcAft>
              <a:buClr>
                <a:schemeClr val="dk1"/>
              </a:buClr>
              <a:buSzPts val="8000"/>
              <a:buNone/>
              <a:defRPr sz="8000">
                <a:solidFill>
                  <a:schemeClr val="dk1"/>
                </a:solidFill>
              </a:defRPr>
            </a:lvl7pPr>
            <a:lvl8pPr lvl="7" rtl="0" algn="ctr">
              <a:spcBef>
                <a:spcPts val="0"/>
              </a:spcBef>
              <a:spcAft>
                <a:spcPts val="0"/>
              </a:spcAft>
              <a:buClr>
                <a:schemeClr val="dk1"/>
              </a:buClr>
              <a:buSzPts val="8000"/>
              <a:buNone/>
              <a:defRPr sz="8000">
                <a:solidFill>
                  <a:schemeClr val="dk1"/>
                </a:solidFill>
              </a:defRPr>
            </a:lvl8pPr>
            <a:lvl9pPr lvl="8" rtl="0" algn="ctr">
              <a:spcBef>
                <a:spcPts val="0"/>
              </a:spcBef>
              <a:spcAft>
                <a:spcPts val="0"/>
              </a:spcAft>
              <a:buClr>
                <a:schemeClr val="dk1"/>
              </a:buClr>
              <a:buSzPts val="8000"/>
              <a:buNone/>
              <a:defRPr sz="8000">
                <a:solidFill>
                  <a:schemeClr val="dk1"/>
                </a:solidFill>
              </a:defRPr>
            </a:lvl9pPr>
          </a:lstStyle>
          <a:p/>
        </p:txBody>
      </p:sp>
      <p:sp>
        <p:nvSpPr>
          <p:cNvPr id="42" name="Google Shape;42;p9"/>
          <p:cNvSpPr txBox="1"/>
          <p:nvPr>
            <p:ph idx="1" type="subTitle"/>
          </p:nvPr>
        </p:nvSpPr>
        <p:spPr>
          <a:xfrm>
            <a:off x="2105100" y="2523638"/>
            <a:ext cx="4933800" cy="79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43" name="Shape 43"/>
        <p:cNvGrpSpPr/>
        <p:nvPr/>
      </p:nvGrpSpPr>
      <p:grpSpPr>
        <a:xfrm>
          <a:off x="0" y="0"/>
          <a:ext cx="0" cy="0"/>
          <a:chOff x="0" y="0"/>
          <a:chExt cx="0" cy="0"/>
        </a:xfrm>
      </p:grpSpPr>
      <p:sp>
        <p:nvSpPr>
          <p:cNvPr id="44" name="Google Shape;44;p10"/>
          <p:cNvSpPr txBox="1"/>
          <p:nvPr>
            <p:ph type="title"/>
          </p:nvPr>
        </p:nvSpPr>
        <p:spPr>
          <a:xfrm>
            <a:off x="1886250" y="1919025"/>
            <a:ext cx="5371500" cy="1462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4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Prata"/>
              <a:buNone/>
              <a:defRPr sz="2700">
                <a:solidFill>
                  <a:schemeClr val="hlink"/>
                </a:solidFill>
                <a:latin typeface="Prata"/>
                <a:ea typeface="Prata"/>
                <a:cs typeface="Prata"/>
                <a:sym typeface="Prata"/>
              </a:defRPr>
            </a:lvl1pPr>
            <a:lvl2pPr lvl="1">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2pPr>
            <a:lvl3pPr lvl="2">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3pPr>
            <a:lvl4pPr lvl="3">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4pPr>
            <a:lvl5pPr lvl="4">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5pPr>
            <a:lvl6pPr lvl="5">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6pPr>
            <a:lvl7pPr lvl="6">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7pPr>
            <a:lvl8pPr lvl="7">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8pPr>
            <a:lvl9pPr lvl="8">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9pPr>
          </a:lstStyle>
          <a:p/>
        </p:txBody>
      </p:sp>
      <p:sp>
        <p:nvSpPr>
          <p:cNvPr id="7" name="Google Shape;7;p1"/>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1pPr>
            <a:lvl2pPr indent="-317500" lvl="1" marL="9144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2pPr>
            <a:lvl3pPr indent="-317500" lvl="2" marL="13716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3pPr>
            <a:lvl4pPr indent="-317500" lvl="3" marL="18288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4pPr>
            <a:lvl5pPr indent="-317500" lvl="4" marL="22860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5pPr>
            <a:lvl6pPr indent="-317500" lvl="5" marL="27432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6pPr>
            <a:lvl7pPr indent="-317500" lvl="6" marL="32004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7pPr>
            <a:lvl8pPr indent="-317500" lvl="7" marL="36576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8pPr>
            <a:lvl9pPr indent="-317500" lvl="8" marL="4114800">
              <a:lnSpc>
                <a:spcPct val="115000"/>
              </a:lnSpc>
              <a:spcBef>
                <a:spcPts val="1600"/>
              </a:spcBef>
              <a:spcAft>
                <a:spcPts val="1600"/>
              </a:spcAft>
              <a:buClr>
                <a:schemeClr val="hlink"/>
              </a:buClr>
              <a:buSzPts val="1400"/>
              <a:buFont typeface="Didact Gothic"/>
              <a:buChar char="■"/>
              <a:defRPr>
                <a:solidFill>
                  <a:schemeClr val="hlink"/>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1"/>
        </a:solidFill>
      </p:bgPr>
    </p:bg>
    <p:spTree>
      <p:nvGrpSpPr>
        <p:cNvPr id="184" name="Shape 184"/>
        <p:cNvGrpSpPr/>
        <p:nvPr/>
      </p:nvGrpSpPr>
      <p:grpSpPr>
        <a:xfrm>
          <a:off x="0" y="0"/>
          <a:ext cx="0" cy="0"/>
          <a:chOff x="0" y="0"/>
          <a:chExt cx="0" cy="0"/>
        </a:xfrm>
      </p:grpSpPr>
      <p:sp>
        <p:nvSpPr>
          <p:cNvPr id="185" name="Google Shape;185;p29"/>
          <p:cNvSpPr txBox="1"/>
          <p:nvPr>
            <p:ph type="ctrTitle"/>
          </p:nvPr>
        </p:nvSpPr>
        <p:spPr>
          <a:xfrm>
            <a:off x="3893275" y="1720725"/>
            <a:ext cx="4569900" cy="1508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Movie-making </a:t>
            </a:r>
            <a:endParaRPr sz="4000"/>
          </a:p>
          <a:p>
            <a:pPr indent="0" lvl="0" marL="0" rtl="0" algn="l">
              <a:spcBef>
                <a:spcPts val="0"/>
              </a:spcBef>
              <a:spcAft>
                <a:spcPts val="0"/>
              </a:spcAft>
              <a:buNone/>
            </a:pPr>
            <a:r>
              <a:rPr lang="en" sz="2800"/>
              <a:t>Use of Calculus</a:t>
            </a:r>
            <a:endParaRPr sz="2800"/>
          </a:p>
        </p:txBody>
      </p:sp>
      <p:sp>
        <p:nvSpPr>
          <p:cNvPr id="186" name="Google Shape;186;p29"/>
          <p:cNvSpPr txBox="1"/>
          <p:nvPr>
            <p:ph idx="1" type="subTitle"/>
          </p:nvPr>
        </p:nvSpPr>
        <p:spPr>
          <a:xfrm>
            <a:off x="3998975" y="3362400"/>
            <a:ext cx="3829200" cy="2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Group 2</a:t>
            </a:r>
            <a:endParaRPr sz="1600"/>
          </a:p>
          <a:p>
            <a:pPr indent="0" lvl="0" marL="0" rtl="0" algn="l">
              <a:spcBef>
                <a:spcPts val="0"/>
              </a:spcBef>
              <a:spcAft>
                <a:spcPts val="0"/>
              </a:spcAft>
              <a:buNone/>
            </a:pPr>
            <a:r>
              <a:t/>
            </a:r>
            <a:endParaRPr sz="1600"/>
          </a:p>
        </p:txBody>
      </p:sp>
      <p:cxnSp>
        <p:nvCxnSpPr>
          <p:cNvPr id="187" name="Google Shape;187;p29"/>
          <p:cNvCxnSpPr/>
          <p:nvPr/>
        </p:nvCxnSpPr>
        <p:spPr>
          <a:xfrm>
            <a:off x="3998975" y="3097481"/>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type="title"/>
          </p:nvPr>
        </p:nvSpPr>
        <p:spPr>
          <a:xfrm>
            <a:off x="3504975" y="690550"/>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F-stop Scale</a:t>
            </a:r>
            <a:endParaRPr/>
          </a:p>
        </p:txBody>
      </p:sp>
      <p:sp>
        <p:nvSpPr>
          <p:cNvPr id="254" name="Google Shape;254;p38"/>
          <p:cNvSpPr txBox="1"/>
          <p:nvPr>
            <p:ph idx="1" type="subTitle"/>
          </p:nvPr>
        </p:nvSpPr>
        <p:spPr>
          <a:xfrm>
            <a:off x="3714475" y="1534725"/>
            <a:ext cx="4698300" cy="22458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b="1" lang="en" sz="1300">
                <a:highlight>
                  <a:srgbClr val="F3F3F3"/>
                </a:highlight>
              </a:rPr>
              <a:t>F stop</a:t>
            </a:r>
            <a:r>
              <a:rPr lang="en" sz="1300">
                <a:highlight>
                  <a:srgbClr val="F3F3F3"/>
                </a:highlight>
              </a:rPr>
              <a:t> is the term used to the aperture measurements on the camera. Aperture controls the amount of light </a:t>
            </a:r>
            <a:r>
              <a:rPr lang="en" sz="1300">
                <a:highlight>
                  <a:srgbClr val="F3F3F3"/>
                </a:highlight>
              </a:rPr>
              <a:t>entering</a:t>
            </a:r>
            <a:r>
              <a:rPr lang="en" sz="1300">
                <a:highlight>
                  <a:srgbClr val="F3F3F3"/>
                </a:highlight>
              </a:rPr>
              <a:t> </a:t>
            </a:r>
            <a:r>
              <a:rPr lang="en" sz="1300">
                <a:highlight>
                  <a:srgbClr val="F3F3F3"/>
                </a:highlight>
              </a:rPr>
              <a:t>through</a:t>
            </a:r>
            <a:r>
              <a:rPr lang="en" sz="1300">
                <a:highlight>
                  <a:srgbClr val="F3F3F3"/>
                </a:highlight>
              </a:rPr>
              <a:t> the </a:t>
            </a:r>
            <a:r>
              <a:rPr lang="en" sz="1300">
                <a:highlight>
                  <a:srgbClr val="F3F3F3"/>
                </a:highlight>
              </a:rPr>
              <a:t>lens</a:t>
            </a:r>
            <a:r>
              <a:rPr lang="en" sz="1300">
                <a:highlight>
                  <a:srgbClr val="F3F3F3"/>
                </a:highlight>
              </a:rPr>
              <a:t> of the camera and is measured in F stop.</a:t>
            </a:r>
            <a:endParaRPr sz="1300">
              <a:highlight>
                <a:srgbClr val="F3F3F3"/>
              </a:highlight>
            </a:endParaRPr>
          </a:p>
          <a:p>
            <a:pPr indent="-311150" lvl="0" marL="457200" rtl="0" algn="l">
              <a:lnSpc>
                <a:spcPct val="100000"/>
              </a:lnSpc>
              <a:spcBef>
                <a:spcPts val="0"/>
              </a:spcBef>
              <a:spcAft>
                <a:spcPts val="0"/>
              </a:spcAft>
              <a:buSzPts val="1300"/>
              <a:buChar char="●"/>
            </a:pPr>
            <a:r>
              <a:rPr lang="en" sz="1300">
                <a:highlight>
                  <a:srgbClr val="F3F3F3"/>
                </a:highlight>
              </a:rPr>
              <a:t>If you're going to be shooting a camera, you need to memorize the f-stop scale. </a:t>
            </a:r>
            <a:endParaRPr sz="1300">
              <a:highlight>
                <a:srgbClr val="F3F3F3"/>
              </a:highlight>
            </a:endParaRPr>
          </a:p>
          <a:p>
            <a:pPr indent="-311150" lvl="0" marL="457200" rtl="0" algn="l">
              <a:lnSpc>
                <a:spcPct val="100000"/>
              </a:lnSpc>
              <a:spcBef>
                <a:spcPts val="0"/>
              </a:spcBef>
              <a:spcAft>
                <a:spcPts val="0"/>
              </a:spcAft>
              <a:buSzPts val="1300"/>
              <a:buChar char="●"/>
            </a:pPr>
            <a:r>
              <a:rPr lang="en" sz="1300">
                <a:highlight>
                  <a:srgbClr val="F3F3F3"/>
                </a:highlight>
              </a:rPr>
              <a:t>All you need to do is memorize two numbers: 1 and 1.4. </a:t>
            </a:r>
            <a:endParaRPr sz="1300">
              <a:highlight>
                <a:srgbClr val="F3F3F3"/>
              </a:highlight>
            </a:endParaRPr>
          </a:p>
          <a:p>
            <a:pPr indent="-311150" lvl="0" marL="457200" rtl="0" algn="l">
              <a:lnSpc>
                <a:spcPct val="100000"/>
              </a:lnSpc>
              <a:spcBef>
                <a:spcPts val="0"/>
              </a:spcBef>
              <a:spcAft>
                <a:spcPts val="0"/>
              </a:spcAft>
              <a:buSzPts val="1300"/>
              <a:buChar char="●"/>
            </a:pPr>
            <a:r>
              <a:rPr lang="en" sz="1300">
                <a:highlight>
                  <a:srgbClr val="F3F3F3"/>
                </a:highlight>
              </a:rPr>
              <a:t>If you can do that, all you have to do is double them to get the next two numbers on the scale: 2 and 2.8.</a:t>
            </a:r>
            <a:endParaRPr sz="1300">
              <a:highlight>
                <a:srgbClr val="F3F3F3"/>
              </a:highlight>
            </a:endParaRPr>
          </a:p>
          <a:p>
            <a:pPr indent="0" lvl="0" marL="457200" rtl="0" algn="l">
              <a:lnSpc>
                <a:spcPct val="100000"/>
              </a:lnSpc>
              <a:spcBef>
                <a:spcPts val="0"/>
              </a:spcBef>
              <a:spcAft>
                <a:spcPts val="0"/>
              </a:spcAft>
              <a:buNone/>
            </a:pPr>
            <a:r>
              <a:t/>
            </a:r>
            <a:endParaRPr sz="1350">
              <a:solidFill>
                <a:srgbClr val="333333"/>
              </a:solidFill>
              <a:highlight>
                <a:srgbClr val="FFFFFF"/>
              </a:highlight>
              <a:latin typeface="Arial"/>
              <a:ea typeface="Arial"/>
              <a:cs typeface="Arial"/>
              <a:sym typeface="Arial"/>
            </a:endParaRPr>
          </a:p>
        </p:txBody>
      </p:sp>
      <p:cxnSp>
        <p:nvCxnSpPr>
          <p:cNvPr id="255" name="Google Shape;255;p38"/>
          <p:cNvCxnSpPr/>
          <p:nvPr/>
        </p:nvCxnSpPr>
        <p:spPr>
          <a:xfrm>
            <a:off x="5655775" y="1492388"/>
            <a:ext cx="647100" cy="0"/>
          </a:xfrm>
          <a:prstGeom prst="straightConnector1">
            <a:avLst/>
          </a:prstGeom>
          <a:noFill/>
          <a:ln cap="flat" cmpd="sng" w="19050">
            <a:solidFill>
              <a:schemeClr val="dk1"/>
            </a:solidFill>
            <a:prstDash val="solid"/>
            <a:round/>
            <a:headEnd len="med" w="med" type="none"/>
            <a:tailEnd len="med" w="med" type="none"/>
          </a:ln>
        </p:spPr>
      </p:cxnSp>
      <p:pic>
        <p:nvPicPr>
          <p:cNvPr id="256" name="Google Shape;256;p38"/>
          <p:cNvPicPr preferRelativeResize="0"/>
          <p:nvPr/>
        </p:nvPicPr>
        <p:blipFill>
          <a:blip r:embed="rId3">
            <a:alphaModFix/>
          </a:blip>
          <a:stretch>
            <a:fillRect/>
          </a:stretch>
        </p:blipFill>
        <p:spPr>
          <a:xfrm>
            <a:off x="321000" y="3512350"/>
            <a:ext cx="4803651" cy="1123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9"/>
          <p:cNvSpPr txBox="1"/>
          <p:nvPr>
            <p:ph type="title"/>
          </p:nvPr>
        </p:nvSpPr>
        <p:spPr>
          <a:xfrm>
            <a:off x="3577875" y="907450"/>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Shutter Angle</a:t>
            </a:r>
            <a:endParaRPr/>
          </a:p>
        </p:txBody>
      </p:sp>
      <p:sp>
        <p:nvSpPr>
          <p:cNvPr id="262" name="Google Shape;262;p39"/>
          <p:cNvSpPr txBox="1"/>
          <p:nvPr>
            <p:ph idx="1" type="subTitle"/>
          </p:nvPr>
        </p:nvSpPr>
        <p:spPr>
          <a:xfrm>
            <a:off x="3296800" y="1775925"/>
            <a:ext cx="5478000" cy="24753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Cinematic motion blur effect is the visual streaking or smearing captured on camera  as a result of movement of camera or the subject. The human eye naturally registers motion blur in real life, so a subtle blur often mimics reality better than if it were absent.</a:t>
            </a:r>
            <a:endParaRPr sz="1300">
              <a:highlight>
                <a:srgbClr val="F3F3F3"/>
              </a:highlight>
            </a:endParaRPr>
          </a:p>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In order  to get this effect, you will have to know to calculate shutter speed from your frame rate.</a:t>
            </a:r>
            <a:endParaRPr sz="1300">
              <a:highlight>
                <a:srgbClr val="F3F3F3"/>
              </a:highlight>
            </a:endParaRPr>
          </a:p>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The equation for shutter speed is shutter speed= ½* 1/Frame rate</a:t>
            </a:r>
            <a:endParaRPr sz="1300">
              <a:highlight>
                <a:srgbClr val="F3F3F3"/>
              </a:highlight>
            </a:endParaRPr>
          </a:p>
          <a:p>
            <a:pPr indent="0" lvl="0" marL="457200" rtl="0" algn="l">
              <a:lnSpc>
                <a:spcPct val="100000"/>
              </a:lnSpc>
              <a:spcBef>
                <a:spcPts val="0"/>
              </a:spcBef>
              <a:spcAft>
                <a:spcPts val="0"/>
              </a:spcAft>
              <a:buNone/>
            </a:pPr>
            <a:r>
              <a:t/>
            </a:r>
            <a:endParaRPr sz="1300">
              <a:highlight>
                <a:srgbClr val="F3F3F3"/>
              </a:highlight>
            </a:endParaRPr>
          </a:p>
          <a:p>
            <a:pPr indent="0" lvl="0" marL="0" rtl="0" algn="r">
              <a:lnSpc>
                <a:spcPct val="100000"/>
              </a:lnSpc>
              <a:spcBef>
                <a:spcPts val="0"/>
              </a:spcBef>
              <a:spcAft>
                <a:spcPts val="0"/>
              </a:spcAft>
              <a:buNone/>
            </a:pPr>
            <a:r>
              <a:t/>
            </a:r>
            <a:endParaRPr sz="1300"/>
          </a:p>
          <a:p>
            <a:pPr indent="0" lvl="0" marL="0" rtl="0" algn="r">
              <a:lnSpc>
                <a:spcPct val="100000"/>
              </a:lnSpc>
              <a:spcBef>
                <a:spcPts val="0"/>
              </a:spcBef>
              <a:spcAft>
                <a:spcPts val="0"/>
              </a:spcAft>
              <a:buNone/>
            </a:pPr>
            <a:r>
              <a:t/>
            </a:r>
            <a:endParaRPr sz="1300"/>
          </a:p>
          <a:p>
            <a:pPr indent="0" lvl="0" marL="0" rtl="0" algn="r">
              <a:lnSpc>
                <a:spcPct val="100000"/>
              </a:lnSpc>
              <a:spcBef>
                <a:spcPts val="0"/>
              </a:spcBef>
              <a:spcAft>
                <a:spcPts val="0"/>
              </a:spcAft>
              <a:buNone/>
            </a:pPr>
            <a:r>
              <a:t/>
            </a:r>
            <a:endParaRPr sz="1300"/>
          </a:p>
        </p:txBody>
      </p:sp>
      <p:cxnSp>
        <p:nvCxnSpPr>
          <p:cNvPr id="263" name="Google Shape;263;p39"/>
          <p:cNvCxnSpPr/>
          <p:nvPr/>
        </p:nvCxnSpPr>
        <p:spPr>
          <a:xfrm>
            <a:off x="5536375" y="1690563"/>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0"/>
          <p:cNvSpPr txBox="1"/>
          <p:nvPr>
            <p:ph type="title"/>
          </p:nvPr>
        </p:nvSpPr>
        <p:spPr>
          <a:xfrm>
            <a:off x="3586750" y="845250"/>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Avoiding</a:t>
            </a:r>
            <a:r>
              <a:rPr lang="en"/>
              <a:t> Flicker</a:t>
            </a:r>
            <a:endParaRPr/>
          </a:p>
        </p:txBody>
      </p:sp>
      <p:sp>
        <p:nvSpPr>
          <p:cNvPr id="269" name="Google Shape;269;p40"/>
          <p:cNvSpPr txBox="1"/>
          <p:nvPr>
            <p:ph idx="1" type="subTitle"/>
          </p:nvPr>
        </p:nvSpPr>
        <p:spPr>
          <a:xfrm>
            <a:off x="4013325" y="1775925"/>
            <a:ext cx="4362000" cy="19299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Flicker is unsteady movement which causes rapid variations in brightness of pictures.</a:t>
            </a:r>
            <a:endParaRPr sz="1300">
              <a:highlight>
                <a:srgbClr val="F3F3F3"/>
              </a:highlight>
            </a:endParaRPr>
          </a:p>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One Way to avoid flicker is by adjusting Frame rate.</a:t>
            </a:r>
            <a:endParaRPr sz="1300">
              <a:highlight>
                <a:srgbClr val="F3F3F3"/>
              </a:highlight>
            </a:endParaRPr>
          </a:p>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Another way of avoiding flicker that doesn’t require you to change frame rate is by adjusting shutter speed to match the sine  curve of lighting unit that's causing problem.</a:t>
            </a:r>
            <a:endParaRPr b="1" sz="1300"/>
          </a:p>
          <a:p>
            <a:pPr indent="0" lvl="0" marL="0" rtl="0" algn="r">
              <a:lnSpc>
                <a:spcPct val="100000"/>
              </a:lnSpc>
              <a:spcBef>
                <a:spcPts val="0"/>
              </a:spcBef>
              <a:spcAft>
                <a:spcPts val="0"/>
              </a:spcAft>
              <a:buNone/>
            </a:pPr>
            <a:r>
              <a:t/>
            </a:r>
            <a:endParaRPr b="1" sz="1300"/>
          </a:p>
          <a:p>
            <a:pPr indent="0" lvl="0" marL="0" rtl="0" algn="r">
              <a:lnSpc>
                <a:spcPct val="100000"/>
              </a:lnSpc>
              <a:spcBef>
                <a:spcPts val="0"/>
              </a:spcBef>
              <a:spcAft>
                <a:spcPts val="0"/>
              </a:spcAft>
              <a:buNone/>
            </a:pPr>
            <a:r>
              <a:t/>
            </a:r>
            <a:endParaRPr b="1" sz="1300"/>
          </a:p>
          <a:p>
            <a:pPr indent="0" lvl="0" marL="0" rtl="0" algn="r">
              <a:lnSpc>
                <a:spcPct val="100000"/>
              </a:lnSpc>
              <a:spcBef>
                <a:spcPts val="0"/>
              </a:spcBef>
              <a:spcAft>
                <a:spcPts val="0"/>
              </a:spcAft>
              <a:buNone/>
            </a:pPr>
            <a:r>
              <a:t/>
            </a:r>
            <a:endParaRPr b="1" sz="1300"/>
          </a:p>
        </p:txBody>
      </p:sp>
      <p:cxnSp>
        <p:nvCxnSpPr>
          <p:cNvPr id="270" name="Google Shape;270;p40"/>
          <p:cNvCxnSpPr/>
          <p:nvPr/>
        </p:nvCxnSpPr>
        <p:spPr>
          <a:xfrm>
            <a:off x="5536375" y="1690563"/>
            <a:ext cx="647100" cy="0"/>
          </a:xfrm>
          <a:prstGeom prst="straightConnector1">
            <a:avLst/>
          </a:prstGeom>
          <a:noFill/>
          <a:ln cap="flat" cmpd="sng" w="19050">
            <a:solidFill>
              <a:schemeClr val="dk1"/>
            </a:solidFill>
            <a:prstDash val="solid"/>
            <a:round/>
            <a:headEnd len="med" w="med" type="none"/>
            <a:tailEnd len="med" w="med" type="none"/>
          </a:ln>
        </p:spPr>
      </p:cxnSp>
      <p:pic>
        <p:nvPicPr>
          <p:cNvPr id="271" name="Google Shape;271;p40"/>
          <p:cNvPicPr preferRelativeResize="0"/>
          <p:nvPr/>
        </p:nvPicPr>
        <p:blipFill>
          <a:blip r:embed="rId3">
            <a:alphaModFix/>
          </a:blip>
          <a:stretch>
            <a:fillRect/>
          </a:stretch>
        </p:blipFill>
        <p:spPr>
          <a:xfrm>
            <a:off x="152400" y="1171750"/>
            <a:ext cx="3708525" cy="29606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1"/>
          <p:cNvSpPr txBox="1"/>
          <p:nvPr>
            <p:ph type="title"/>
          </p:nvPr>
        </p:nvSpPr>
        <p:spPr>
          <a:xfrm>
            <a:off x="3551225" y="907450"/>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Exposure</a:t>
            </a:r>
            <a:endParaRPr/>
          </a:p>
        </p:txBody>
      </p:sp>
      <p:sp>
        <p:nvSpPr>
          <p:cNvPr id="277" name="Google Shape;277;p41"/>
          <p:cNvSpPr txBox="1"/>
          <p:nvPr>
            <p:ph idx="1" type="subTitle"/>
          </p:nvPr>
        </p:nvSpPr>
        <p:spPr>
          <a:xfrm>
            <a:off x="4050900" y="1533750"/>
            <a:ext cx="5093100" cy="31035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Clr>
                <a:srgbClr val="000000"/>
              </a:buClr>
              <a:buSzPts val="1100"/>
              <a:buFont typeface="Arial"/>
              <a:buChar char="●"/>
            </a:pPr>
            <a:r>
              <a:rPr lang="en" sz="1100"/>
              <a:t>The relationship between </a:t>
            </a:r>
            <a:r>
              <a:rPr b="1" i="1" lang="en" sz="1100"/>
              <a:t>light intensity, exposure time, sensitivity of the sensor, and the iris of the lens</a:t>
            </a:r>
            <a:r>
              <a:rPr lang="en" sz="1100"/>
              <a:t> is significant in movie-making. </a:t>
            </a:r>
            <a:endParaRPr sz="1100"/>
          </a:p>
          <a:p>
            <a:pPr indent="-298450" lvl="0" marL="457200" rtl="0" algn="l">
              <a:spcBef>
                <a:spcPts val="0"/>
              </a:spcBef>
              <a:spcAft>
                <a:spcPts val="0"/>
              </a:spcAft>
              <a:buClr>
                <a:srgbClr val="000000"/>
              </a:buClr>
              <a:buSzPts val="1100"/>
              <a:buFont typeface="Arial"/>
              <a:buChar char="●"/>
            </a:pPr>
            <a:r>
              <a:rPr lang="en" sz="1100"/>
              <a:t>The understanding and application of these scales, mostly seen in </a:t>
            </a:r>
            <a:r>
              <a:rPr b="1" i="1" lang="en" sz="1100"/>
              <a:t>analog backgrounds</a:t>
            </a:r>
            <a:r>
              <a:rPr lang="en" sz="1100"/>
              <a:t>, requires calculations when the print is projected. The exposure can be achieved visually on a </a:t>
            </a:r>
            <a:r>
              <a:rPr b="1" i="1" lang="en" sz="1100"/>
              <a:t>calibrated monitor</a:t>
            </a:r>
            <a:r>
              <a:rPr lang="en" sz="1100"/>
              <a:t> that requires detail focus on the technical settings. </a:t>
            </a:r>
            <a:endParaRPr sz="1100"/>
          </a:p>
          <a:p>
            <a:pPr indent="-298450" lvl="0" marL="457200" rtl="0" algn="l">
              <a:spcBef>
                <a:spcPts val="0"/>
              </a:spcBef>
              <a:spcAft>
                <a:spcPts val="0"/>
              </a:spcAft>
              <a:buClr>
                <a:srgbClr val="000000"/>
              </a:buClr>
              <a:buSzPts val="1100"/>
              <a:buFont typeface="Arial"/>
              <a:buChar char="●"/>
            </a:pPr>
            <a:r>
              <a:rPr lang="en" sz="1100"/>
              <a:t>Exposure of film is given by a relationship between 2 variables: the amount of </a:t>
            </a:r>
            <a:r>
              <a:rPr b="1" i="1" lang="en" sz="1100"/>
              <a:t>time the film is exposed to light</a:t>
            </a:r>
            <a:r>
              <a:rPr lang="en" sz="1100"/>
              <a:t> and the </a:t>
            </a:r>
            <a:r>
              <a:rPr b="1" i="1" lang="en" sz="1100"/>
              <a:t>intensity of light</a:t>
            </a:r>
            <a:r>
              <a:rPr lang="en" sz="1100"/>
              <a:t>. The response of a film emulsion to exposure is plotted as a </a:t>
            </a:r>
            <a:r>
              <a:rPr b="1" i="1" lang="en" sz="1100"/>
              <a:t>graph of film density versus the exposure time</a:t>
            </a:r>
            <a:r>
              <a:rPr lang="en" sz="1100"/>
              <a:t> (or its base 10 logarithm), and is called a </a:t>
            </a:r>
            <a:r>
              <a:rPr b="1" i="1" lang="en" sz="1100"/>
              <a:t>characteristic curve</a:t>
            </a:r>
            <a:r>
              <a:rPr lang="en" sz="1100"/>
              <a:t>.</a:t>
            </a:r>
            <a:endParaRPr sz="1100"/>
          </a:p>
          <a:p>
            <a:pPr indent="-298450" lvl="0" marL="457200" rtl="0" algn="l">
              <a:spcBef>
                <a:spcPts val="0"/>
              </a:spcBef>
              <a:spcAft>
                <a:spcPts val="0"/>
              </a:spcAft>
              <a:buClr>
                <a:srgbClr val="000000"/>
              </a:buClr>
              <a:buSzPts val="1100"/>
              <a:buFont typeface="Arial"/>
              <a:buChar char="●"/>
            </a:pPr>
            <a:r>
              <a:rPr lang="en" sz="1100"/>
              <a:t>Characteristic curves and their features for popular color transparency films commonly used in photomicrography are illustrated in the figures. </a:t>
            </a:r>
            <a:endParaRPr sz="1100"/>
          </a:p>
          <a:p>
            <a:pPr indent="0" lvl="0" marL="0" rtl="0" algn="r">
              <a:lnSpc>
                <a:spcPct val="100000"/>
              </a:lnSpc>
              <a:spcBef>
                <a:spcPts val="1200"/>
              </a:spcBef>
              <a:spcAft>
                <a:spcPts val="0"/>
              </a:spcAft>
              <a:buNone/>
            </a:pPr>
            <a:r>
              <a:t/>
            </a:r>
            <a:endParaRPr sz="1100"/>
          </a:p>
        </p:txBody>
      </p:sp>
      <p:cxnSp>
        <p:nvCxnSpPr>
          <p:cNvPr id="278" name="Google Shape;278;p41"/>
          <p:cNvCxnSpPr/>
          <p:nvPr/>
        </p:nvCxnSpPr>
        <p:spPr>
          <a:xfrm>
            <a:off x="5536375" y="1690563"/>
            <a:ext cx="647100" cy="0"/>
          </a:xfrm>
          <a:prstGeom prst="straightConnector1">
            <a:avLst/>
          </a:prstGeom>
          <a:noFill/>
          <a:ln cap="flat" cmpd="sng" w="19050">
            <a:solidFill>
              <a:schemeClr val="dk1"/>
            </a:solidFill>
            <a:prstDash val="solid"/>
            <a:round/>
            <a:headEnd len="med" w="med" type="none"/>
            <a:tailEnd len="med" w="med" type="none"/>
          </a:ln>
        </p:spPr>
      </p:cxnSp>
      <p:pic>
        <p:nvPicPr>
          <p:cNvPr id="279" name="Google Shape;279;p41"/>
          <p:cNvPicPr preferRelativeResize="0"/>
          <p:nvPr/>
        </p:nvPicPr>
        <p:blipFill>
          <a:blip r:embed="rId3">
            <a:alphaModFix/>
          </a:blip>
          <a:stretch>
            <a:fillRect/>
          </a:stretch>
        </p:blipFill>
        <p:spPr>
          <a:xfrm>
            <a:off x="115600" y="582862"/>
            <a:ext cx="2247350" cy="2314475"/>
          </a:xfrm>
          <a:prstGeom prst="rect">
            <a:avLst/>
          </a:prstGeom>
          <a:noFill/>
          <a:ln>
            <a:noFill/>
          </a:ln>
        </p:spPr>
      </p:pic>
      <p:pic>
        <p:nvPicPr>
          <p:cNvPr id="280" name="Google Shape;280;p41"/>
          <p:cNvPicPr preferRelativeResize="0"/>
          <p:nvPr/>
        </p:nvPicPr>
        <p:blipFill rotWithShape="1">
          <a:blip r:embed="rId4">
            <a:alphaModFix/>
          </a:blip>
          <a:srcRect b="0" l="0" r="1671" t="0"/>
          <a:stretch/>
        </p:blipFill>
        <p:spPr>
          <a:xfrm>
            <a:off x="1238400" y="2965900"/>
            <a:ext cx="2531025" cy="206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txBox="1"/>
          <p:nvPr>
            <p:ph type="title"/>
          </p:nvPr>
        </p:nvSpPr>
        <p:spPr>
          <a:xfrm>
            <a:off x="3569000" y="907450"/>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Optics</a:t>
            </a:r>
            <a:endParaRPr/>
          </a:p>
        </p:txBody>
      </p:sp>
      <p:sp>
        <p:nvSpPr>
          <p:cNvPr id="286" name="Google Shape;286;p42"/>
          <p:cNvSpPr txBox="1"/>
          <p:nvPr>
            <p:ph idx="1" type="subTitle"/>
          </p:nvPr>
        </p:nvSpPr>
        <p:spPr>
          <a:xfrm>
            <a:off x="4021575" y="1561275"/>
            <a:ext cx="5051700" cy="43830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Clr>
                <a:srgbClr val="000000"/>
              </a:buClr>
              <a:buSzPts val="1100"/>
              <a:buFont typeface="Arial"/>
              <a:buChar char="●"/>
            </a:pPr>
            <a:r>
              <a:rPr b="1" i="1" lang="en" sz="1100"/>
              <a:t>Calculus, </a:t>
            </a:r>
            <a:r>
              <a:rPr b="1" i="1" lang="en" sz="1100"/>
              <a:t>Geometry and trigonometry</a:t>
            </a:r>
            <a:r>
              <a:rPr lang="en" sz="1100"/>
              <a:t> are prevalent in the science of optics. It helps answer questions like ‘What focal length lens would be required to film an event from one mile away’? </a:t>
            </a:r>
            <a:endParaRPr sz="1100"/>
          </a:p>
          <a:p>
            <a:pPr indent="-298450" lvl="0" marL="457200" rtl="0" algn="l">
              <a:spcBef>
                <a:spcPts val="0"/>
              </a:spcBef>
              <a:spcAft>
                <a:spcPts val="0"/>
              </a:spcAft>
              <a:buClr>
                <a:srgbClr val="000000"/>
              </a:buClr>
              <a:buSzPts val="1100"/>
              <a:buFont typeface="Arial"/>
              <a:buChar char="●"/>
            </a:pPr>
            <a:r>
              <a:rPr lang="en" sz="1100"/>
              <a:t>Geometry is used to calculate</a:t>
            </a:r>
            <a:r>
              <a:rPr b="1" i="1" lang="en" sz="1100"/>
              <a:t> angular field of view</a:t>
            </a:r>
            <a:r>
              <a:rPr lang="en" sz="1100"/>
              <a:t>  because of its relation to </a:t>
            </a:r>
            <a:r>
              <a:rPr b="1" i="1" lang="en" sz="1100"/>
              <a:t>format size</a:t>
            </a:r>
            <a:r>
              <a:rPr lang="en" sz="1100"/>
              <a:t> and hence the </a:t>
            </a:r>
            <a:r>
              <a:rPr b="1" i="1" lang="en" sz="1100"/>
              <a:t>choice of focal length of lens</a:t>
            </a:r>
            <a:r>
              <a:rPr lang="en" sz="1100"/>
              <a:t>. </a:t>
            </a:r>
            <a:endParaRPr sz="1100"/>
          </a:p>
          <a:p>
            <a:pPr indent="-298450" lvl="0" marL="457200" rtl="0" algn="l">
              <a:spcBef>
                <a:spcPts val="0"/>
              </a:spcBef>
              <a:spcAft>
                <a:spcPts val="0"/>
              </a:spcAft>
              <a:buClr>
                <a:srgbClr val="000000"/>
              </a:buClr>
              <a:buSzPts val="1100"/>
              <a:buFont typeface="Arial"/>
              <a:buChar char="●"/>
            </a:pPr>
            <a:r>
              <a:rPr lang="en" sz="1100"/>
              <a:t>At present, there exists constant shifting of format size unlike the analog era. Moving between digital cameras means the </a:t>
            </a:r>
            <a:r>
              <a:rPr b="1" i="1" lang="en" sz="1100"/>
              <a:t>problem of picking focal lengths to achieve an equivalent field of view</a:t>
            </a:r>
            <a:r>
              <a:rPr lang="en" sz="1100"/>
              <a:t>. </a:t>
            </a:r>
            <a:endParaRPr sz="1100"/>
          </a:p>
          <a:p>
            <a:pPr indent="-298450" lvl="0" marL="457200" rtl="0" algn="l">
              <a:spcBef>
                <a:spcPts val="0"/>
              </a:spcBef>
              <a:spcAft>
                <a:spcPts val="0"/>
              </a:spcAft>
              <a:buClr>
                <a:srgbClr val="000000"/>
              </a:buClr>
              <a:buSzPts val="1100"/>
              <a:buFont typeface="Arial"/>
              <a:buChar char="●"/>
            </a:pPr>
            <a:r>
              <a:rPr lang="en" sz="1100"/>
              <a:t>The illustration relates </a:t>
            </a:r>
            <a:r>
              <a:rPr b="1" i="1" lang="en" sz="1100"/>
              <a:t>field of view to focal length</a:t>
            </a:r>
            <a:r>
              <a:rPr lang="en" sz="1100"/>
              <a:t> for three different film formats through simple geometry. The location of the lens to the image plane according to its focal length demonstrates the role of this number in its effect on field of view.</a:t>
            </a:r>
            <a:endParaRPr sz="1100"/>
          </a:p>
          <a:p>
            <a:pPr indent="0" lvl="0" marL="0" rtl="0" algn="r">
              <a:lnSpc>
                <a:spcPct val="100000"/>
              </a:lnSpc>
              <a:spcBef>
                <a:spcPts val="1200"/>
              </a:spcBef>
              <a:spcAft>
                <a:spcPts val="0"/>
              </a:spcAft>
              <a:buNone/>
            </a:pPr>
            <a:r>
              <a:t/>
            </a:r>
            <a:endParaRPr sz="1100"/>
          </a:p>
          <a:p>
            <a:pPr indent="0" lvl="0" marL="0" rtl="0" algn="r">
              <a:lnSpc>
                <a:spcPct val="100000"/>
              </a:lnSpc>
              <a:spcBef>
                <a:spcPts val="0"/>
              </a:spcBef>
              <a:spcAft>
                <a:spcPts val="0"/>
              </a:spcAft>
              <a:buNone/>
            </a:pPr>
            <a:r>
              <a:t/>
            </a:r>
            <a:endParaRPr sz="1100"/>
          </a:p>
          <a:p>
            <a:pPr indent="0" lvl="0" marL="0" rtl="0" algn="r">
              <a:lnSpc>
                <a:spcPct val="100000"/>
              </a:lnSpc>
              <a:spcBef>
                <a:spcPts val="0"/>
              </a:spcBef>
              <a:spcAft>
                <a:spcPts val="0"/>
              </a:spcAft>
              <a:buNone/>
            </a:pPr>
            <a:r>
              <a:t/>
            </a:r>
            <a:endParaRPr sz="1100"/>
          </a:p>
        </p:txBody>
      </p:sp>
      <p:cxnSp>
        <p:nvCxnSpPr>
          <p:cNvPr id="287" name="Google Shape;287;p42"/>
          <p:cNvCxnSpPr/>
          <p:nvPr/>
        </p:nvCxnSpPr>
        <p:spPr>
          <a:xfrm>
            <a:off x="5536375" y="1690563"/>
            <a:ext cx="647100" cy="0"/>
          </a:xfrm>
          <a:prstGeom prst="straightConnector1">
            <a:avLst/>
          </a:prstGeom>
          <a:noFill/>
          <a:ln cap="flat" cmpd="sng" w="19050">
            <a:solidFill>
              <a:schemeClr val="dk1"/>
            </a:solidFill>
            <a:prstDash val="solid"/>
            <a:round/>
            <a:headEnd len="med" w="med" type="none"/>
            <a:tailEnd len="med" w="med" type="none"/>
          </a:ln>
        </p:spPr>
      </p:cxnSp>
      <p:pic>
        <p:nvPicPr>
          <p:cNvPr id="288" name="Google Shape;288;p42"/>
          <p:cNvPicPr preferRelativeResize="0"/>
          <p:nvPr/>
        </p:nvPicPr>
        <p:blipFill>
          <a:blip r:embed="rId3">
            <a:alphaModFix/>
          </a:blip>
          <a:stretch>
            <a:fillRect/>
          </a:stretch>
        </p:blipFill>
        <p:spPr>
          <a:xfrm>
            <a:off x="102875" y="2326500"/>
            <a:ext cx="4067450" cy="2511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3"/>
          <p:cNvSpPr txBox="1"/>
          <p:nvPr>
            <p:ph type="title"/>
          </p:nvPr>
        </p:nvSpPr>
        <p:spPr>
          <a:xfrm>
            <a:off x="3595675" y="719300"/>
            <a:ext cx="4745400" cy="12432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Photometry</a:t>
            </a:r>
            <a:endParaRPr/>
          </a:p>
        </p:txBody>
      </p:sp>
      <p:sp>
        <p:nvSpPr>
          <p:cNvPr id="294" name="Google Shape;294;p43"/>
          <p:cNvSpPr txBox="1"/>
          <p:nvPr>
            <p:ph idx="1" type="subTitle"/>
          </p:nvPr>
        </p:nvSpPr>
        <p:spPr>
          <a:xfrm>
            <a:off x="3135850" y="1426475"/>
            <a:ext cx="5095500" cy="2085900"/>
          </a:xfrm>
          <a:prstGeom prst="rect">
            <a:avLst/>
          </a:prstGeom>
        </p:spPr>
        <p:txBody>
          <a:bodyPr anchorCtr="0" anchor="t" bIns="91425" lIns="91425" spcFirstLastPara="1" rIns="91425" wrap="square" tIns="91425">
            <a:noAutofit/>
          </a:bodyPr>
          <a:lstStyle/>
          <a:p>
            <a:pPr indent="-304800" lvl="0" marL="914400" rtl="0" algn="l">
              <a:spcBef>
                <a:spcPts val="1200"/>
              </a:spcBef>
              <a:spcAft>
                <a:spcPts val="0"/>
              </a:spcAft>
              <a:buSzPts val="1200"/>
              <a:buChar char="●"/>
            </a:pPr>
            <a:r>
              <a:rPr lang="en" sz="1200"/>
              <a:t>The measurement of the intensity of brightness of light that can be perceived by the human eye is called photometry.</a:t>
            </a:r>
            <a:endParaRPr sz="1200"/>
          </a:p>
          <a:p>
            <a:pPr indent="-304800" lvl="0" marL="914400" rtl="0" algn="l">
              <a:spcBef>
                <a:spcPts val="0"/>
              </a:spcBef>
              <a:spcAft>
                <a:spcPts val="0"/>
              </a:spcAft>
              <a:buSzPts val="1200"/>
              <a:buChar char="●"/>
            </a:pPr>
            <a:r>
              <a:rPr lang="en" sz="1200"/>
              <a:t>Photometric instruments measure transmittance, and it is defined as the ratio of the intensity of emergent light to that of the intensity of incident light, mathematically:</a:t>
            </a:r>
            <a:endParaRPr sz="1200"/>
          </a:p>
          <a:p>
            <a:pPr indent="-304800" lvl="0" marL="914400" rtl="0" algn="l">
              <a:spcBef>
                <a:spcPts val="0"/>
              </a:spcBef>
              <a:spcAft>
                <a:spcPts val="0"/>
              </a:spcAft>
              <a:buSzPts val="1200"/>
              <a:buChar char="●"/>
            </a:pPr>
            <a:r>
              <a:rPr lang="en" sz="1200"/>
              <a:t>Transmittance (T) = Intensity of the emergent (or transmitted) light / Intensity of the incident light</a:t>
            </a:r>
            <a:endParaRPr sz="1200"/>
          </a:p>
          <a:p>
            <a:pPr indent="-304800" lvl="0" marL="914400" rtl="0" algn="l">
              <a:spcBef>
                <a:spcPts val="0"/>
              </a:spcBef>
              <a:spcAft>
                <a:spcPts val="0"/>
              </a:spcAft>
              <a:buSzPts val="1200"/>
              <a:buChar char="●"/>
            </a:pPr>
            <a:r>
              <a:rPr lang="en" sz="1200"/>
              <a:t>Transmittance is expressed on a range of 0 to 100%.</a:t>
            </a:r>
            <a:endParaRPr sz="1200"/>
          </a:p>
          <a:p>
            <a:pPr indent="0" lvl="0" marL="0" rtl="0" algn="r">
              <a:lnSpc>
                <a:spcPct val="100000"/>
              </a:lnSpc>
              <a:spcBef>
                <a:spcPts val="1200"/>
              </a:spcBef>
              <a:spcAft>
                <a:spcPts val="0"/>
              </a:spcAft>
              <a:buNone/>
            </a:pPr>
            <a:r>
              <a:t/>
            </a:r>
            <a:endParaRPr sz="1200">
              <a:highlight>
                <a:srgbClr val="EFEFEF"/>
              </a:highlight>
            </a:endParaRPr>
          </a:p>
          <a:p>
            <a:pPr indent="0" lvl="0" marL="0" rtl="0" algn="r">
              <a:lnSpc>
                <a:spcPct val="100000"/>
              </a:lnSpc>
              <a:spcBef>
                <a:spcPts val="0"/>
              </a:spcBef>
              <a:spcAft>
                <a:spcPts val="0"/>
              </a:spcAft>
              <a:buNone/>
            </a:pPr>
            <a:r>
              <a:t/>
            </a:r>
            <a:endParaRPr sz="1200"/>
          </a:p>
          <a:p>
            <a:pPr indent="0" lvl="0" marL="0" rtl="0" algn="r">
              <a:lnSpc>
                <a:spcPct val="100000"/>
              </a:lnSpc>
              <a:spcBef>
                <a:spcPts val="0"/>
              </a:spcBef>
              <a:spcAft>
                <a:spcPts val="0"/>
              </a:spcAft>
              <a:buNone/>
            </a:pPr>
            <a:r>
              <a:t/>
            </a:r>
            <a:endParaRPr sz="1200"/>
          </a:p>
        </p:txBody>
      </p:sp>
      <p:cxnSp>
        <p:nvCxnSpPr>
          <p:cNvPr id="295" name="Google Shape;295;p43"/>
          <p:cNvCxnSpPr/>
          <p:nvPr/>
        </p:nvCxnSpPr>
        <p:spPr>
          <a:xfrm>
            <a:off x="5527500" y="1515288"/>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4"/>
          <p:cNvSpPr txBox="1"/>
          <p:nvPr>
            <p:ph type="title"/>
          </p:nvPr>
        </p:nvSpPr>
        <p:spPr>
          <a:xfrm>
            <a:off x="4490225" y="846325"/>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Depth of Field</a:t>
            </a:r>
            <a:endParaRPr/>
          </a:p>
        </p:txBody>
      </p:sp>
      <p:sp>
        <p:nvSpPr>
          <p:cNvPr id="301" name="Google Shape;301;p44"/>
          <p:cNvSpPr txBox="1"/>
          <p:nvPr>
            <p:ph idx="1" type="subTitle"/>
          </p:nvPr>
        </p:nvSpPr>
        <p:spPr>
          <a:xfrm>
            <a:off x="3324075" y="1639050"/>
            <a:ext cx="5711700" cy="22083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Clr>
                <a:schemeClr val="dk1"/>
              </a:buClr>
              <a:buSzPts val="1100"/>
              <a:buFont typeface="Didact Gothic"/>
              <a:buChar char="●"/>
            </a:pPr>
            <a:r>
              <a:rPr b="1" i="1" lang="en" sz="1100"/>
              <a:t>Depth of Field (DOF)</a:t>
            </a:r>
            <a:r>
              <a:rPr b="1" lang="en" sz="1100"/>
              <a:t> </a:t>
            </a:r>
            <a:r>
              <a:rPr lang="en" sz="1100"/>
              <a:t>is the distance between the nearest and farthest that are in acceptably sharp focus in an image.</a:t>
            </a:r>
            <a:endParaRPr sz="1100"/>
          </a:p>
          <a:p>
            <a:pPr indent="-298450" lvl="0" marL="457200" rtl="0" algn="l">
              <a:spcBef>
                <a:spcPts val="0"/>
              </a:spcBef>
              <a:spcAft>
                <a:spcPts val="0"/>
              </a:spcAft>
              <a:buClr>
                <a:srgbClr val="000000"/>
              </a:buClr>
              <a:buSzPts val="1100"/>
              <a:buFont typeface="Arial"/>
              <a:buChar char="●"/>
            </a:pPr>
            <a:r>
              <a:rPr b="1" i="1" lang="en" sz="1100"/>
              <a:t>Acceptably sharp focus</a:t>
            </a:r>
            <a:r>
              <a:rPr lang="en" sz="1100"/>
              <a:t> is defined using a property called </a:t>
            </a:r>
            <a:r>
              <a:rPr b="1" i="1" lang="en" sz="1100"/>
              <a:t>circle of confusion</a:t>
            </a:r>
            <a:r>
              <a:rPr lang="en" sz="1100"/>
              <a:t> </a:t>
            </a:r>
            <a:r>
              <a:rPr b="1" i="1" lang="en" sz="1100"/>
              <a:t>(c)</a:t>
            </a:r>
            <a:r>
              <a:rPr lang="en" sz="1100"/>
              <a:t>.</a:t>
            </a:r>
            <a:endParaRPr sz="1100"/>
          </a:p>
          <a:p>
            <a:pPr indent="-298450" lvl="0" marL="457200" rtl="0" algn="l">
              <a:spcBef>
                <a:spcPts val="0"/>
              </a:spcBef>
              <a:spcAft>
                <a:spcPts val="0"/>
              </a:spcAft>
              <a:buClr>
                <a:schemeClr val="dk1"/>
              </a:buClr>
              <a:buSzPts val="1100"/>
              <a:buFont typeface="Didact Gothic"/>
              <a:buChar char="●"/>
            </a:pPr>
            <a:r>
              <a:rPr lang="en" sz="1100"/>
              <a:t>The depth of field can be determined by </a:t>
            </a:r>
            <a:r>
              <a:rPr b="1" i="1" lang="en" sz="1100"/>
              <a:t>focal length (f)</a:t>
            </a:r>
            <a:r>
              <a:rPr lang="en" sz="1100"/>
              <a:t> , </a:t>
            </a:r>
            <a:r>
              <a:rPr b="1" i="1" lang="en" sz="1100"/>
              <a:t>distance to subject (u) </a:t>
            </a:r>
            <a:r>
              <a:rPr lang="en" sz="1100"/>
              <a:t>, the acceptable circle of confusion size and aperture.</a:t>
            </a:r>
            <a:endParaRPr sz="1100"/>
          </a:p>
          <a:p>
            <a:pPr indent="-298450" lvl="0" marL="457200" rtl="0" algn="l">
              <a:spcBef>
                <a:spcPts val="0"/>
              </a:spcBef>
              <a:spcAft>
                <a:spcPts val="0"/>
              </a:spcAft>
              <a:buClr>
                <a:srgbClr val="000000"/>
              </a:buClr>
              <a:buSzPts val="1100"/>
              <a:buFont typeface="Arial"/>
              <a:buChar char="●"/>
            </a:pPr>
            <a:r>
              <a:rPr lang="en" sz="1100"/>
              <a:t>The approximate depth of field can be given by                                  where </a:t>
            </a:r>
            <a:r>
              <a:rPr b="1" i="1" lang="en" sz="1100"/>
              <a:t>N = f-number</a:t>
            </a:r>
            <a:r>
              <a:rPr lang="en" sz="1100"/>
              <a:t>.</a:t>
            </a:r>
            <a:endParaRPr sz="1100"/>
          </a:p>
          <a:p>
            <a:pPr indent="0" lvl="0" marL="0" rtl="0" algn="l">
              <a:spcBef>
                <a:spcPts val="1200"/>
              </a:spcBef>
              <a:spcAft>
                <a:spcPts val="0"/>
              </a:spcAft>
              <a:buNone/>
            </a:pPr>
            <a:r>
              <a:t/>
            </a:r>
            <a:endParaRPr sz="1100"/>
          </a:p>
          <a:p>
            <a:pPr indent="0" lvl="0" marL="0" rtl="0" algn="r">
              <a:lnSpc>
                <a:spcPct val="100000"/>
              </a:lnSpc>
              <a:spcBef>
                <a:spcPts val="1200"/>
              </a:spcBef>
              <a:spcAft>
                <a:spcPts val="0"/>
              </a:spcAft>
              <a:buNone/>
            </a:pPr>
            <a:r>
              <a:t/>
            </a:r>
            <a:endParaRPr sz="1100"/>
          </a:p>
          <a:p>
            <a:pPr indent="0" lvl="0" marL="0" rtl="0" algn="r">
              <a:lnSpc>
                <a:spcPct val="100000"/>
              </a:lnSpc>
              <a:spcBef>
                <a:spcPts val="0"/>
              </a:spcBef>
              <a:spcAft>
                <a:spcPts val="0"/>
              </a:spcAft>
              <a:buNone/>
            </a:pPr>
            <a:r>
              <a:t/>
            </a:r>
            <a:endParaRPr sz="1100"/>
          </a:p>
          <a:p>
            <a:pPr indent="0" lvl="0" marL="0" rtl="0" algn="r">
              <a:lnSpc>
                <a:spcPct val="100000"/>
              </a:lnSpc>
              <a:spcBef>
                <a:spcPts val="0"/>
              </a:spcBef>
              <a:spcAft>
                <a:spcPts val="0"/>
              </a:spcAft>
              <a:buNone/>
            </a:pPr>
            <a:r>
              <a:t/>
            </a:r>
            <a:endParaRPr sz="1100"/>
          </a:p>
        </p:txBody>
      </p:sp>
      <p:cxnSp>
        <p:nvCxnSpPr>
          <p:cNvPr id="302" name="Google Shape;302;p44"/>
          <p:cNvCxnSpPr/>
          <p:nvPr/>
        </p:nvCxnSpPr>
        <p:spPr>
          <a:xfrm>
            <a:off x="6539375" y="1613788"/>
            <a:ext cx="647100" cy="0"/>
          </a:xfrm>
          <a:prstGeom prst="straightConnector1">
            <a:avLst/>
          </a:prstGeom>
          <a:noFill/>
          <a:ln cap="flat" cmpd="sng" w="19050">
            <a:solidFill>
              <a:schemeClr val="dk1"/>
            </a:solidFill>
            <a:prstDash val="solid"/>
            <a:round/>
            <a:headEnd len="med" w="med" type="none"/>
            <a:tailEnd len="med" w="med" type="none"/>
          </a:ln>
        </p:spPr>
      </p:cxnSp>
      <p:pic>
        <p:nvPicPr>
          <p:cNvPr id="303" name="Google Shape;303;p44"/>
          <p:cNvPicPr preferRelativeResize="0"/>
          <p:nvPr/>
        </p:nvPicPr>
        <p:blipFill>
          <a:blip r:embed="rId3">
            <a:alphaModFix/>
          </a:blip>
          <a:stretch>
            <a:fillRect/>
          </a:stretch>
        </p:blipFill>
        <p:spPr>
          <a:xfrm>
            <a:off x="99775" y="60887"/>
            <a:ext cx="4920850" cy="1223725"/>
          </a:xfrm>
          <a:prstGeom prst="rect">
            <a:avLst/>
          </a:prstGeom>
          <a:noFill/>
          <a:ln>
            <a:noFill/>
          </a:ln>
        </p:spPr>
      </p:pic>
      <p:sp>
        <p:nvSpPr>
          <p:cNvPr id="304" name="Google Shape;304;p44"/>
          <p:cNvSpPr txBox="1"/>
          <p:nvPr/>
        </p:nvSpPr>
        <p:spPr>
          <a:xfrm>
            <a:off x="5112800" y="84250"/>
            <a:ext cx="39231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202122"/>
                </a:solidFill>
                <a:highlight>
                  <a:srgbClr val="F8F9FA"/>
                </a:highlight>
                <a:latin typeface="Didact Gothic"/>
                <a:ea typeface="Didact Gothic"/>
                <a:cs typeface="Didact Gothic"/>
                <a:sym typeface="Didact Gothic"/>
              </a:rPr>
              <a:t>Depth of field for different values of aperture using 50 mm objective lens and full-frame DSLR camera. Focus point is on the first blocks column.</a:t>
            </a:r>
            <a:endParaRPr sz="1100">
              <a:latin typeface="Didact Gothic"/>
              <a:ea typeface="Didact Gothic"/>
              <a:cs typeface="Didact Gothic"/>
              <a:sym typeface="Didact Gothic"/>
            </a:endParaRPr>
          </a:p>
        </p:txBody>
      </p:sp>
      <p:pic>
        <p:nvPicPr>
          <p:cNvPr id="305" name="Google Shape;305;p44"/>
          <p:cNvPicPr preferRelativeResize="0"/>
          <p:nvPr/>
        </p:nvPicPr>
        <p:blipFill>
          <a:blip r:embed="rId4">
            <a:alphaModFix/>
          </a:blip>
          <a:stretch>
            <a:fillRect/>
          </a:stretch>
        </p:blipFill>
        <p:spPr>
          <a:xfrm>
            <a:off x="6723800" y="2743202"/>
            <a:ext cx="953275" cy="388950"/>
          </a:xfrm>
          <a:prstGeom prst="rect">
            <a:avLst/>
          </a:prstGeom>
          <a:noFill/>
          <a:ln>
            <a:noFill/>
          </a:ln>
        </p:spPr>
      </p:pic>
      <p:pic>
        <p:nvPicPr>
          <p:cNvPr id="306" name="Google Shape;306;p44"/>
          <p:cNvPicPr preferRelativeResize="0"/>
          <p:nvPr/>
        </p:nvPicPr>
        <p:blipFill>
          <a:blip r:embed="rId5">
            <a:alphaModFix/>
          </a:blip>
          <a:stretch>
            <a:fillRect/>
          </a:stretch>
        </p:blipFill>
        <p:spPr>
          <a:xfrm>
            <a:off x="183100" y="2803512"/>
            <a:ext cx="2095500" cy="1504950"/>
          </a:xfrm>
          <a:prstGeom prst="rect">
            <a:avLst/>
          </a:prstGeom>
          <a:noFill/>
          <a:ln>
            <a:noFill/>
          </a:ln>
        </p:spPr>
      </p:pic>
      <p:sp>
        <p:nvSpPr>
          <p:cNvPr id="307" name="Google Shape;307;p44"/>
          <p:cNvSpPr txBox="1"/>
          <p:nvPr/>
        </p:nvSpPr>
        <p:spPr>
          <a:xfrm>
            <a:off x="183100" y="4308450"/>
            <a:ext cx="21891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100">
                <a:solidFill>
                  <a:srgbClr val="202122"/>
                </a:solidFill>
                <a:highlight>
                  <a:srgbClr val="F8F9FA"/>
                </a:highlight>
                <a:latin typeface="Didact Gothic"/>
                <a:ea typeface="Didact Gothic"/>
                <a:cs typeface="Didact Gothic"/>
                <a:sym typeface="Didact Gothic"/>
              </a:rPr>
              <a:t>A macro photograph illustrating the effect of depth of field on a tilted object.</a:t>
            </a:r>
            <a:endParaRPr sz="1100">
              <a:solidFill>
                <a:srgbClr val="202122"/>
              </a:solidFill>
              <a:highlight>
                <a:srgbClr val="F8F9FA"/>
              </a:highlight>
              <a:latin typeface="Didact Gothic"/>
              <a:ea typeface="Didact Gothic"/>
              <a:cs typeface="Didact Gothic"/>
              <a:sym typeface="Didact Gothic"/>
            </a:endParaRPr>
          </a:p>
        </p:txBody>
      </p:sp>
      <p:sp>
        <p:nvSpPr>
          <p:cNvPr id="308" name="Google Shape;308;p44"/>
          <p:cNvSpPr txBox="1"/>
          <p:nvPr/>
        </p:nvSpPr>
        <p:spPr>
          <a:xfrm>
            <a:off x="3324075" y="3132150"/>
            <a:ext cx="5642400" cy="6927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Didact Gothic"/>
              <a:buChar char="●"/>
            </a:pPr>
            <a:r>
              <a:rPr lang="en" sz="1100">
                <a:latin typeface="Didact Gothic"/>
                <a:ea typeface="Didact Gothic"/>
                <a:cs typeface="Didact Gothic"/>
                <a:sym typeface="Didact Gothic"/>
              </a:rPr>
              <a:t>A particular depth of field may be chosen for </a:t>
            </a:r>
            <a:r>
              <a:rPr b="1" i="1" lang="en" sz="1100">
                <a:latin typeface="Didact Gothic"/>
                <a:ea typeface="Didact Gothic"/>
                <a:cs typeface="Didact Gothic"/>
                <a:sym typeface="Didact Gothic"/>
              </a:rPr>
              <a:t>technical or </a:t>
            </a:r>
            <a:r>
              <a:rPr b="1" i="1" lang="en" sz="1100">
                <a:latin typeface="Didact Gothic"/>
                <a:ea typeface="Didact Gothic"/>
                <a:cs typeface="Didact Gothic"/>
                <a:sym typeface="Didact Gothic"/>
              </a:rPr>
              <a:t>artistic</a:t>
            </a:r>
            <a:r>
              <a:rPr b="1" i="1" lang="en" sz="1100">
                <a:latin typeface="Didact Gothic"/>
                <a:ea typeface="Didact Gothic"/>
                <a:cs typeface="Didact Gothic"/>
                <a:sym typeface="Didact Gothic"/>
              </a:rPr>
              <a:t> purposes</a:t>
            </a:r>
            <a:r>
              <a:rPr lang="en" sz="1100">
                <a:latin typeface="Didact Gothic"/>
                <a:ea typeface="Didact Gothic"/>
                <a:cs typeface="Didact Gothic"/>
                <a:sym typeface="Didact Gothic"/>
              </a:rPr>
              <a:t>.</a:t>
            </a:r>
            <a:endParaRPr sz="1100">
              <a:latin typeface="Didact Gothic"/>
              <a:ea typeface="Didact Gothic"/>
              <a:cs typeface="Didact Gothic"/>
              <a:sym typeface="Didact Gothic"/>
            </a:endParaRPr>
          </a:p>
          <a:p>
            <a:pPr indent="-298450" lvl="0" marL="457200" rtl="0" algn="l">
              <a:spcBef>
                <a:spcPts val="0"/>
              </a:spcBef>
              <a:spcAft>
                <a:spcPts val="0"/>
              </a:spcAft>
              <a:buSzPts val="1100"/>
              <a:buFont typeface="Didact Gothic"/>
              <a:buChar char="●"/>
            </a:pPr>
            <a:r>
              <a:rPr lang="en" sz="1100">
                <a:latin typeface="Didact Gothic"/>
                <a:ea typeface="Didact Gothic"/>
                <a:cs typeface="Didact Gothic"/>
                <a:sym typeface="Didact Gothic"/>
              </a:rPr>
              <a:t>Its limitations can sometimes be overcome with </a:t>
            </a:r>
            <a:r>
              <a:rPr b="1" i="1" lang="en" sz="1100">
                <a:latin typeface="Didact Gothic"/>
                <a:ea typeface="Didact Gothic"/>
                <a:cs typeface="Didact Gothic"/>
                <a:sym typeface="Didact Gothic"/>
              </a:rPr>
              <a:t>various techniques/equipments</a:t>
            </a:r>
            <a:r>
              <a:rPr lang="en" sz="1100">
                <a:latin typeface="Didact Gothic"/>
                <a:ea typeface="Didact Gothic"/>
                <a:cs typeface="Didact Gothic"/>
                <a:sym typeface="Didact Gothic"/>
              </a:rPr>
              <a:t>.</a:t>
            </a:r>
            <a:endParaRPr sz="1100">
              <a:latin typeface="Didact Gothic"/>
              <a:ea typeface="Didact Gothic"/>
              <a:cs typeface="Didact Gothic"/>
              <a:sym typeface="Didact Gothic"/>
            </a:endParaRPr>
          </a:p>
          <a:p>
            <a:pPr indent="0" lvl="0" marL="457200" rtl="0" algn="l">
              <a:spcBef>
                <a:spcPts val="0"/>
              </a:spcBef>
              <a:spcAft>
                <a:spcPts val="0"/>
              </a:spcAft>
              <a:buNone/>
            </a:pPr>
            <a:r>
              <a:t/>
            </a:r>
            <a:endParaRPr sz="1100">
              <a:latin typeface="Didact Gothic"/>
              <a:ea typeface="Didact Gothic"/>
              <a:cs typeface="Didact Gothic"/>
              <a:sym typeface="Didact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5"/>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solidFill>
                <a:schemeClr val="dk1"/>
              </a:solidFill>
            </a:endParaRPr>
          </a:p>
        </p:txBody>
      </p:sp>
      <p:sp>
        <p:nvSpPr>
          <p:cNvPr id="314" name="Google Shape;314;p45"/>
          <p:cNvSpPr txBox="1"/>
          <p:nvPr>
            <p:ph idx="1" type="body"/>
          </p:nvPr>
        </p:nvSpPr>
        <p:spPr>
          <a:xfrm>
            <a:off x="713225" y="1339425"/>
            <a:ext cx="7545000" cy="32553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Char char="●"/>
            </a:pPr>
            <a:r>
              <a:rPr lang="en" sz="1200"/>
              <a:t>As pointed out throughout, calculus is indeed an essential stem for cinematographers in the art of movie-making. This can range from projecting angles for cameras on set to setting color patterns using calculus-led approach. </a:t>
            </a:r>
            <a:endParaRPr sz="1200"/>
          </a:p>
          <a:p>
            <a:pPr indent="-304800" lvl="0" marL="457200" rtl="0" algn="l">
              <a:lnSpc>
                <a:spcPct val="150000"/>
              </a:lnSpc>
              <a:spcBef>
                <a:spcPts val="0"/>
              </a:spcBef>
              <a:spcAft>
                <a:spcPts val="0"/>
              </a:spcAft>
              <a:buSzPts val="1200"/>
              <a:buChar char="●"/>
            </a:pPr>
            <a:r>
              <a:rPr lang="en" sz="1200"/>
              <a:t>Some widely used areas for calculus are in production, animation and cinematography. Additionally, movie equipments use various principles of calculus to achieve the objective. </a:t>
            </a:r>
            <a:endParaRPr sz="1200"/>
          </a:p>
          <a:p>
            <a:pPr indent="-304800" lvl="0" marL="457200" rtl="0" algn="l">
              <a:lnSpc>
                <a:spcPct val="150000"/>
              </a:lnSpc>
              <a:spcBef>
                <a:spcPts val="0"/>
              </a:spcBef>
              <a:spcAft>
                <a:spcPts val="0"/>
              </a:spcAft>
              <a:buSzPts val="1200"/>
              <a:buChar char="●"/>
            </a:pPr>
            <a:r>
              <a:rPr lang="en" sz="1200"/>
              <a:t>Few calculations used prominently in the field of movie-making involve F-stop scale, shutter angle, avoiding flicker, exposure, optics, photometry and the depth of field. </a:t>
            </a:r>
            <a:endParaRPr sz="1200"/>
          </a:p>
          <a:p>
            <a:pPr indent="-304800" lvl="0" marL="457200" rtl="0" algn="l">
              <a:lnSpc>
                <a:spcPct val="150000"/>
              </a:lnSpc>
              <a:spcBef>
                <a:spcPts val="0"/>
              </a:spcBef>
              <a:spcAft>
                <a:spcPts val="0"/>
              </a:spcAft>
              <a:buSzPts val="1200"/>
              <a:buChar char="●"/>
            </a:pPr>
            <a:r>
              <a:rPr lang="en" sz="1200"/>
              <a:t>In conclusion, it can be stated that calculus is the most used branch of mathematics in the field of movie-making. </a:t>
            </a:r>
            <a:endParaRPr sz="1200"/>
          </a:p>
        </p:txBody>
      </p:sp>
      <p:cxnSp>
        <p:nvCxnSpPr>
          <p:cNvPr id="315" name="Google Shape;315;p45"/>
          <p:cNvCxnSpPr/>
          <p:nvPr/>
        </p:nvCxnSpPr>
        <p:spPr>
          <a:xfrm>
            <a:off x="819525" y="1169380"/>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6"/>
          <p:cNvSpPr/>
          <p:nvPr/>
        </p:nvSpPr>
        <p:spPr>
          <a:xfrm rot="5400000">
            <a:off x="6599325" y="2759525"/>
            <a:ext cx="726900" cy="3582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321" name="Google Shape;321;p46"/>
          <p:cNvSpPr/>
          <p:nvPr/>
        </p:nvSpPr>
        <p:spPr>
          <a:xfrm>
            <a:off x="206175" y="245650"/>
            <a:ext cx="8738700" cy="479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6"/>
          <p:cNvSpPr txBox="1"/>
          <p:nvPr>
            <p:ph type="title"/>
          </p:nvPr>
        </p:nvSpPr>
        <p:spPr>
          <a:xfrm>
            <a:off x="524125" y="1361150"/>
            <a:ext cx="2860500" cy="40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57 - Muskaan Punjabi</a:t>
            </a:r>
            <a:endParaRPr/>
          </a:p>
        </p:txBody>
      </p:sp>
      <p:sp>
        <p:nvSpPr>
          <p:cNvPr id="323" name="Google Shape;323;p46"/>
          <p:cNvSpPr txBox="1"/>
          <p:nvPr>
            <p:ph idx="1" type="subTitle"/>
          </p:nvPr>
        </p:nvSpPr>
        <p:spPr>
          <a:xfrm>
            <a:off x="677225" y="1719075"/>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Introduction (S2) and Role Specific Allocation (S4)</a:t>
            </a:r>
            <a:endParaRPr sz="11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p:txBody>
      </p:sp>
      <p:sp>
        <p:nvSpPr>
          <p:cNvPr id="324" name="Google Shape;324;p46"/>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 Delegation</a:t>
            </a:r>
            <a:endParaRPr/>
          </a:p>
        </p:txBody>
      </p:sp>
      <p:cxnSp>
        <p:nvCxnSpPr>
          <p:cNvPr id="325" name="Google Shape;325;p46"/>
          <p:cNvCxnSpPr/>
          <p:nvPr/>
        </p:nvCxnSpPr>
        <p:spPr>
          <a:xfrm>
            <a:off x="4251963" y="1168413"/>
            <a:ext cx="647100" cy="0"/>
          </a:xfrm>
          <a:prstGeom prst="straightConnector1">
            <a:avLst/>
          </a:prstGeom>
          <a:noFill/>
          <a:ln cap="flat" cmpd="sng" w="19050">
            <a:solidFill>
              <a:schemeClr val="dk1"/>
            </a:solidFill>
            <a:prstDash val="solid"/>
            <a:round/>
            <a:headEnd len="med" w="med" type="none"/>
            <a:tailEnd len="med" w="med" type="none"/>
          </a:ln>
        </p:spPr>
      </p:cxnSp>
      <p:sp>
        <p:nvSpPr>
          <p:cNvPr id="326" name="Google Shape;326;p46"/>
          <p:cNvSpPr txBox="1"/>
          <p:nvPr>
            <p:ph type="title"/>
          </p:nvPr>
        </p:nvSpPr>
        <p:spPr>
          <a:xfrm>
            <a:off x="677225" y="228690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58 - Pulkita Puri</a:t>
            </a:r>
            <a:endParaRPr/>
          </a:p>
        </p:txBody>
      </p:sp>
      <p:sp>
        <p:nvSpPr>
          <p:cNvPr id="327" name="Google Shape;327;p46"/>
          <p:cNvSpPr txBox="1"/>
          <p:nvPr>
            <p:ph idx="1" type="subTitle"/>
          </p:nvPr>
        </p:nvSpPr>
        <p:spPr>
          <a:xfrm>
            <a:off x="677224" y="2684075"/>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Everyday use calculations and F-stop scale (S9,S10)</a:t>
            </a:r>
            <a:endParaRPr sz="11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p:txBody>
      </p:sp>
      <p:sp>
        <p:nvSpPr>
          <p:cNvPr id="328" name="Google Shape;328;p46"/>
          <p:cNvSpPr txBox="1"/>
          <p:nvPr>
            <p:ph type="title"/>
          </p:nvPr>
        </p:nvSpPr>
        <p:spPr>
          <a:xfrm>
            <a:off x="677225" y="321265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59 - Davneeka Ranawat</a:t>
            </a:r>
            <a:endParaRPr/>
          </a:p>
        </p:txBody>
      </p:sp>
      <p:sp>
        <p:nvSpPr>
          <p:cNvPr id="329" name="Google Shape;329;p46"/>
          <p:cNvSpPr txBox="1"/>
          <p:nvPr>
            <p:ph idx="1" type="subTitle"/>
          </p:nvPr>
        </p:nvSpPr>
        <p:spPr>
          <a:xfrm>
            <a:off x="677223" y="3613750"/>
            <a:ext cx="2707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Research and write-up on Exposure (S13) and Optics (S14)</a:t>
            </a:r>
            <a:endParaRPr sz="1100"/>
          </a:p>
          <a:p>
            <a:pPr indent="-298450" lvl="0" marL="457200" rtl="0" algn="l">
              <a:spcBef>
                <a:spcPts val="0"/>
              </a:spcBef>
              <a:spcAft>
                <a:spcPts val="0"/>
              </a:spcAft>
              <a:buSzPts val="1100"/>
              <a:buChar char="●"/>
            </a:pPr>
            <a:r>
              <a:rPr lang="en" sz="1100"/>
              <a:t>Formatting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p:txBody>
      </p:sp>
      <p:sp>
        <p:nvSpPr>
          <p:cNvPr id="330" name="Google Shape;330;p46"/>
          <p:cNvSpPr txBox="1"/>
          <p:nvPr>
            <p:ph type="title"/>
          </p:nvPr>
        </p:nvSpPr>
        <p:spPr>
          <a:xfrm>
            <a:off x="3725625" y="136115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60 - Esha Rane</a:t>
            </a:r>
            <a:endParaRPr/>
          </a:p>
        </p:txBody>
      </p:sp>
      <p:sp>
        <p:nvSpPr>
          <p:cNvPr id="331" name="Google Shape;331;p46"/>
          <p:cNvSpPr txBox="1"/>
          <p:nvPr>
            <p:ph idx="1" type="subTitle"/>
          </p:nvPr>
        </p:nvSpPr>
        <p:spPr>
          <a:xfrm>
            <a:off x="3642224" y="1754375"/>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Photometry (S15) and Conclusion (S17)</a:t>
            </a:r>
            <a:endParaRPr sz="11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p:txBody>
      </p:sp>
      <p:sp>
        <p:nvSpPr>
          <p:cNvPr id="332" name="Google Shape;332;p46"/>
          <p:cNvSpPr txBox="1"/>
          <p:nvPr>
            <p:ph type="title"/>
          </p:nvPr>
        </p:nvSpPr>
        <p:spPr>
          <a:xfrm>
            <a:off x="3725625" y="228690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61 - Kris Rodrigues</a:t>
            </a:r>
            <a:endParaRPr/>
          </a:p>
        </p:txBody>
      </p:sp>
      <p:sp>
        <p:nvSpPr>
          <p:cNvPr id="333" name="Google Shape;333;p46"/>
          <p:cNvSpPr txBox="1"/>
          <p:nvPr>
            <p:ph idx="1" type="subTitle"/>
          </p:nvPr>
        </p:nvSpPr>
        <p:spPr>
          <a:xfrm>
            <a:off x="3642224" y="2655200"/>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Movie Equipments and Calculus (S6,S7)</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p:txBody>
      </p:sp>
      <p:sp>
        <p:nvSpPr>
          <p:cNvPr id="334" name="Google Shape;334;p46"/>
          <p:cNvSpPr txBox="1"/>
          <p:nvPr>
            <p:ph type="title"/>
          </p:nvPr>
        </p:nvSpPr>
        <p:spPr>
          <a:xfrm>
            <a:off x="3725625" y="321265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62 - Vikrant Salunke</a:t>
            </a:r>
            <a:endParaRPr/>
          </a:p>
        </p:txBody>
      </p:sp>
      <p:sp>
        <p:nvSpPr>
          <p:cNvPr id="335" name="Google Shape;335;p46"/>
          <p:cNvSpPr txBox="1"/>
          <p:nvPr>
            <p:ph idx="1" type="subTitle"/>
          </p:nvPr>
        </p:nvSpPr>
        <p:spPr>
          <a:xfrm>
            <a:off x="3642224" y="3556025"/>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Depth of field (S16) and Work Delegation (S18)</a:t>
            </a:r>
            <a:endParaRPr sz="11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p:txBody>
      </p:sp>
      <p:sp>
        <p:nvSpPr>
          <p:cNvPr id="336" name="Google Shape;336;p46"/>
          <p:cNvSpPr txBox="1"/>
          <p:nvPr>
            <p:ph type="title"/>
          </p:nvPr>
        </p:nvSpPr>
        <p:spPr>
          <a:xfrm>
            <a:off x="6159150" y="136115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63 - Nidhish Samajpati</a:t>
            </a:r>
            <a:endParaRPr/>
          </a:p>
        </p:txBody>
      </p:sp>
      <p:sp>
        <p:nvSpPr>
          <p:cNvPr id="337" name="Google Shape;337;p46"/>
          <p:cNvSpPr txBox="1"/>
          <p:nvPr>
            <p:ph idx="1" type="subTitle"/>
          </p:nvPr>
        </p:nvSpPr>
        <p:spPr>
          <a:xfrm>
            <a:off x="6159149" y="1719075"/>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Shutter Angle (S11) and Avoiding flicker (S12)</a:t>
            </a:r>
            <a:endParaRPr sz="11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p:nvPr/>
        </p:nvSpPr>
        <p:spPr>
          <a:xfrm>
            <a:off x="820800" y="600150"/>
            <a:ext cx="7502400" cy="3943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7"/>
          <p:cNvSpPr txBox="1"/>
          <p:nvPr>
            <p:ph type="title"/>
          </p:nvPr>
        </p:nvSpPr>
        <p:spPr>
          <a:xfrm>
            <a:off x="713250" y="1758488"/>
            <a:ext cx="7717500" cy="129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500"/>
              <a:t>Thank You</a:t>
            </a:r>
            <a:endParaRPr sz="7500"/>
          </a:p>
        </p:txBody>
      </p:sp>
      <p:sp>
        <p:nvSpPr>
          <p:cNvPr id="344" name="Google Shape;344;p47"/>
          <p:cNvSpPr/>
          <p:nvPr/>
        </p:nvSpPr>
        <p:spPr>
          <a:xfrm>
            <a:off x="2715350" y="3455100"/>
            <a:ext cx="3933900" cy="72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Didact Gothic"/>
              <a:ea typeface="Didact Gothic"/>
              <a:cs typeface="Didact Gothic"/>
              <a:sym typeface="Didact Gothic"/>
            </a:endParaRPr>
          </a:p>
        </p:txBody>
      </p:sp>
      <p:sp>
        <p:nvSpPr>
          <p:cNvPr id="345" name="Google Shape;345;p47"/>
          <p:cNvSpPr txBox="1"/>
          <p:nvPr/>
        </p:nvSpPr>
        <p:spPr>
          <a:xfrm>
            <a:off x="3553975" y="3592800"/>
            <a:ext cx="2124900" cy="58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Didact Gothic"/>
                <a:ea typeface="Didact Gothic"/>
                <a:cs typeface="Didact Gothic"/>
                <a:sym typeface="Didact Gothic"/>
              </a:rPr>
              <a:t>GROUP 2</a:t>
            </a:r>
            <a:endParaRPr>
              <a:latin typeface="Didact Gothic"/>
              <a:ea typeface="Didact Gothic"/>
              <a:cs typeface="Didact Gothic"/>
              <a:sym typeface="Didact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solidFill>
                <a:schemeClr val="dk1"/>
              </a:solidFill>
            </a:endParaRPr>
          </a:p>
        </p:txBody>
      </p:sp>
      <p:sp>
        <p:nvSpPr>
          <p:cNvPr id="193" name="Google Shape;193;p30"/>
          <p:cNvSpPr txBox="1"/>
          <p:nvPr>
            <p:ph idx="1" type="body"/>
          </p:nvPr>
        </p:nvSpPr>
        <p:spPr>
          <a:xfrm>
            <a:off x="604075" y="1381825"/>
            <a:ext cx="8393100" cy="32271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lang="en"/>
              <a:t>Math isn't everyone's cup of' tea. Lots of people hate it, very, very, very few love it. But you know what, everyone needs it to some degree, at least even filmmakers.</a:t>
            </a:r>
            <a:endParaRPr/>
          </a:p>
          <a:p>
            <a:pPr indent="0" lvl="0" marL="0" rtl="0" algn="l">
              <a:lnSpc>
                <a:spcPct val="115000"/>
              </a:lnSpc>
              <a:spcBef>
                <a:spcPts val="1200"/>
              </a:spcBef>
              <a:spcAft>
                <a:spcPts val="0"/>
              </a:spcAft>
              <a:buNone/>
            </a:pPr>
            <a:r>
              <a:rPr lang="en"/>
              <a:t>Luckily, working in film doesn't require you to understand advanced calculus or operator algebra, just using a few simple calculations will do just fine.</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solidFill>
                <a:srgbClr val="333333"/>
              </a:solidFill>
              <a:highlight>
                <a:srgbClr val="FFFFFF"/>
              </a:highlight>
              <a:latin typeface="Arial"/>
              <a:ea typeface="Arial"/>
              <a:cs typeface="Arial"/>
              <a:sym typeface="Arial"/>
            </a:endParaRPr>
          </a:p>
          <a:p>
            <a:pPr indent="0" lvl="0" marL="0" rtl="0" algn="l">
              <a:lnSpc>
                <a:spcPct val="150000"/>
              </a:lnSpc>
              <a:spcBef>
                <a:spcPts val="1300"/>
              </a:spcBef>
              <a:spcAft>
                <a:spcPts val="1600"/>
              </a:spcAft>
              <a:buNone/>
            </a:pPr>
            <a:r>
              <a:t/>
            </a:r>
            <a:endParaRPr>
              <a:solidFill>
                <a:schemeClr val="dk1"/>
              </a:solidFill>
              <a:latin typeface="Didact Gothic"/>
              <a:ea typeface="Didact Gothic"/>
              <a:cs typeface="Didact Gothic"/>
              <a:sym typeface="Didact Gothic"/>
            </a:endParaRPr>
          </a:p>
        </p:txBody>
      </p:sp>
      <p:cxnSp>
        <p:nvCxnSpPr>
          <p:cNvPr id="194" name="Google Shape;194;p30"/>
          <p:cNvCxnSpPr/>
          <p:nvPr/>
        </p:nvCxnSpPr>
        <p:spPr>
          <a:xfrm>
            <a:off x="819525" y="1169380"/>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4668000" y="1941192"/>
            <a:ext cx="3423600" cy="62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Role Specific Application</a:t>
            </a:r>
            <a:endParaRPr/>
          </a:p>
        </p:txBody>
      </p:sp>
      <p:sp>
        <p:nvSpPr>
          <p:cNvPr id="200" name="Google Shape;200;p31"/>
          <p:cNvSpPr txBox="1"/>
          <p:nvPr>
            <p:ph idx="2" type="title"/>
          </p:nvPr>
        </p:nvSpPr>
        <p:spPr>
          <a:xfrm>
            <a:off x="659325" y="1884350"/>
            <a:ext cx="3057300" cy="138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cxnSp>
        <p:nvCxnSpPr>
          <p:cNvPr id="201" name="Google Shape;201;p31"/>
          <p:cNvCxnSpPr/>
          <p:nvPr/>
        </p:nvCxnSpPr>
        <p:spPr>
          <a:xfrm>
            <a:off x="7272848" y="2920881"/>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2550750" y="968525"/>
            <a:ext cx="47454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a:t>
            </a:r>
            <a:endParaRPr/>
          </a:p>
          <a:p>
            <a:pPr indent="0" lvl="0" marL="0" rtl="0" algn="l">
              <a:lnSpc>
                <a:spcPct val="115000"/>
              </a:lnSpc>
              <a:spcBef>
                <a:spcPts val="1200"/>
              </a:spcBef>
              <a:spcAft>
                <a:spcPts val="1200"/>
              </a:spcAft>
              <a:buNone/>
            </a:pPr>
            <a:r>
              <a:t/>
            </a:r>
            <a:endParaRPr sz="1400"/>
          </a:p>
        </p:txBody>
      </p:sp>
      <p:sp>
        <p:nvSpPr>
          <p:cNvPr id="207" name="Google Shape;207;p32"/>
          <p:cNvSpPr txBox="1"/>
          <p:nvPr>
            <p:ph idx="1" type="subTitle"/>
          </p:nvPr>
        </p:nvSpPr>
        <p:spPr>
          <a:xfrm>
            <a:off x="2550750" y="1599100"/>
            <a:ext cx="6519300" cy="25140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SzPts val="1100"/>
              <a:buAutoNum type="arabicPeriod"/>
            </a:pPr>
            <a:r>
              <a:rPr b="1" lang="en" sz="1100"/>
              <a:t>Pr</a:t>
            </a:r>
            <a:r>
              <a:rPr b="1" lang="en" sz="1100"/>
              <a:t>oduction</a:t>
            </a:r>
            <a:r>
              <a:rPr lang="en" sz="1100"/>
              <a:t>:  Many of the producer's everyday duties require the use of math. Though most of these duties involve creating and adjusting the movie's budget, the constant recalculations require more than a cursory knowledge of accounting practices and math.</a:t>
            </a:r>
            <a:endParaRPr sz="1100"/>
          </a:p>
          <a:p>
            <a:pPr indent="-298450" lvl="0" marL="457200" rtl="0" algn="l">
              <a:spcBef>
                <a:spcPts val="0"/>
              </a:spcBef>
              <a:spcAft>
                <a:spcPts val="0"/>
              </a:spcAft>
              <a:buSzPts val="1100"/>
              <a:buAutoNum type="arabicPeriod"/>
            </a:pPr>
            <a:r>
              <a:rPr b="1" lang="en" sz="1100"/>
              <a:t>Animation</a:t>
            </a:r>
            <a:r>
              <a:rPr lang="en" sz="1100"/>
              <a:t>:  Not surprisingly, animators use math more than anyone else in the industry. While much of this work is sometimes done by a computer, animators are still required to have practical knowledge of many advanced mathematical concepts. Depending on the film's complexity, this can include anything from basic algebra and trigonometry to integral calculus, geometry, and harmonics.</a:t>
            </a:r>
            <a:endParaRPr sz="1100"/>
          </a:p>
          <a:p>
            <a:pPr indent="-298450" lvl="0" marL="457200" rtl="0" algn="l">
              <a:spcBef>
                <a:spcPts val="0"/>
              </a:spcBef>
              <a:spcAft>
                <a:spcPts val="0"/>
              </a:spcAft>
              <a:buSzPts val="1100"/>
              <a:buAutoNum type="arabicPeriod"/>
            </a:pPr>
            <a:r>
              <a:rPr b="1" lang="en" sz="1100"/>
              <a:t>Cinematography and camera:</a:t>
            </a:r>
            <a:r>
              <a:rPr lang="en" sz="1100"/>
              <a:t>  A great deal of math goes into the work of the cinematographer and their cameramen. Much of this work has to do with the video camera itself, which requires the use of math to choose the appropriate aperture speeds, the location of focal points, and to decide on the best camera angles for a given shot.</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solidFill>
                <a:srgbClr val="333333"/>
              </a:solidFill>
              <a:highlight>
                <a:schemeClr val="accent4"/>
              </a:highlight>
              <a:latin typeface="Arial"/>
              <a:ea typeface="Arial"/>
              <a:cs typeface="Arial"/>
              <a:sym typeface="Arial"/>
            </a:endParaRPr>
          </a:p>
          <a:p>
            <a:pPr indent="0" lvl="0" marL="0" rtl="0" algn="l">
              <a:lnSpc>
                <a:spcPct val="150000"/>
              </a:lnSpc>
              <a:spcBef>
                <a:spcPts val="1300"/>
              </a:spcBef>
              <a:spcAft>
                <a:spcPts val="0"/>
              </a:spcAft>
              <a:buNone/>
            </a:pPr>
            <a:r>
              <a:t/>
            </a:r>
            <a:endParaRPr sz="1100"/>
          </a:p>
          <a:p>
            <a:pPr indent="0" lvl="0" marL="0" rtl="0" algn="l">
              <a:spcBef>
                <a:spcPts val="1600"/>
              </a:spcBef>
              <a:spcAft>
                <a:spcPts val="1000"/>
              </a:spcAft>
              <a:buNone/>
            </a:pPr>
            <a:r>
              <a:t/>
            </a:r>
            <a:endParaRPr sz="1100">
              <a:solidFill>
                <a:srgbClr val="333333"/>
              </a:solidFill>
              <a:highlight>
                <a:srgbClr val="FFFFFF"/>
              </a:highlight>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4641350" y="808375"/>
            <a:ext cx="3922200" cy="2407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Movie Equipments and Calculus</a:t>
            </a:r>
            <a:endParaRPr/>
          </a:p>
        </p:txBody>
      </p:sp>
      <p:sp>
        <p:nvSpPr>
          <p:cNvPr id="213" name="Google Shape;213;p33"/>
          <p:cNvSpPr txBox="1"/>
          <p:nvPr>
            <p:ph idx="2" type="title"/>
          </p:nvPr>
        </p:nvSpPr>
        <p:spPr>
          <a:xfrm>
            <a:off x="130550" y="1884350"/>
            <a:ext cx="3586200" cy="138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cxnSp>
        <p:nvCxnSpPr>
          <p:cNvPr id="214" name="Google Shape;214;p33"/>
          <p:cNvCxnSpPr/>
          <p:nvPr/>
        </p:nvCxnSpPr>
        <p:spPr>
          <a:xfrm>
            <a:off x="7272848" y="2920881"/>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Movie and E</a:t>
            </a:r>
            <a:r>
              <a:rPr lang="en"/>
              <a:t>quipment</a:t>
            </a:r>
            <a:endParaRPr/>
          </a:p>
        </p:txBody>
      </p:sp>
      <p:cxnSp>
        <p:nvCxnSpPr>
          <p:cNvPr id="220" name="Google Shape;220;p34"/>
          <p:cNvCxnSpPr/>
          <p:nvPr/>
        </p:nvCxnSpPr>
        <p:spPr>
          <a:xfrm>
            <a:off x="4251963" y="1168413"/>
            <a:ext cx="647100" cy="0"/>
          </a:xfrm>
          <a:prstGeom prst="straightConnector1">
            <a:avLst/>
          </a:prstGeom>
          <a:noFill/>
          <a:ln cap="flat" cmpd="sng" w="19050">
            <a:solidFill>
              <a:schemeClr val="dk1"/>
            </a:solidFill>
            <a:prstDash val="solid"/>
            <a:round/>
            <a:headEnd len="med" w="med" type="none"/>
            <a:tailEnd len="med" w="med" type="none"/>
          </a:ln>
        </p:spPr>
      </p:cxnSp>
      <p:sp>
        <p:nvSpPr>
          <p:cNvPr id="221" name="Google Shape;221;p34"/>
          <p:cNvSpPr txBox="1"/>
          <p:nvPr>
            <p:ph idx="6" type="subTitle"/>
          </p:nvPr>
        </p:nvSpPr>
        <p:spPr>
          <a:xfrm>
            <a:off x="4433025" y="1613950"/>
            <a:ext cx="3456300" cy="31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a:p>
            <a:pPr indent="0" lvl="0" marL="457200" rtl="0" algn="l">
              <a:spcBef>
                <a:spcPts val="0"/>
              </a:spcBef>
              <a:spcAft>
                <a:spcPts val="0"/>
              </a:spcAft>
              <a:buNone/>
            </a:pPr>
            <a:r>
              <a:t/>
            </a:r>
            <a:endParaRPr sz="1300"/>
          </a:p>
        </p:txBody>
      </p:sp>
      <p:sp>
        <p:nvSpPr>
          <p:cNvPr id="222" name="Google Shape;222;p34"/>
          <p:cNvSpPr txBox="1"/>
          <p:nvPr/>
        </p:nvSpPr>
        <p:spPr>
          <a:xfrm>
            <a:off x="61975" y="287850"/>
            <a:ext cx="30366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1000"/>
              </a:spcAft>
              <a:buNone/>
            </a:pPr>
            <a:r>
              <a:t/>
            </a:r>
            <a:endParaRPr sz="1000">
              <a:solidFill>
                <a:srgbClr val="333333"/>
              </a:solidFill>
              <a:highlight>
                <a:srgbClr val="FFFFFF"/>
              </a:highlight>
              <a:latin typeface="Verdana"/>
              <a:ea typeface="Verdana"/>
              <a:cs typeface="Verdana"/>
              <a:sym typeface="Verdana"/>
            </a:endParaRPr>
          </a:p>
        </p:txBody>
      </p:sp>
      <p:sp>
        <p:nvSpPr>
          <p:cNvPr id="223" name="Google Shape;223;p34"/>
          <p:cNvSpPr txBox="1"/>
          <p:nvPr>
            <p:ph idx="4294967295" type="subTitle"/>
          </p:nvPr>
        </p:nvSpPr>
        <p:spPr>
          <a:xfrm>
            <a:off x="689625" y="1421350"/>
            <a:ext cx="7771800" cy="2878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100"/>
              <a:t>In a very important sense, almost every aspect of filmmaking is heavily dependent on math. This is because the process of filming a movie involves the use of equipment that is based on </a:t>
            </a:r>
            <a:r>
              <a:rPr b="1" i="1" lang="en" sz="1100"/>
              <a:t>different forms of science and technolog</a:t>
            </a:r>
            <a:r>
              <a:rPr b="1" i="1" lang="en" sz="1100"/>
              <a:t>y</a:t>
            </a:r>
            <a:r>
              <a:rPr lang="en" sz="1100"/>
              <a:t>, which in their turn are founded on the strict application of </a:t>
            </a:r>
            <a:r>
              <a:rPr b="1" i="1" lang="en" sz="1100"/>
              <a:t>mathematical principles</a:t>
            </a:r>
            <a:r>
              <a:rPr lang="en" sz="1100"/>
              <a:t>. In other words, one of the many ways that math is involved in filmmaking is through its equipment.</a:t>
            </a:r>
            <a:endParaRPr sz="1100"/>
          </a:p>
          <a:p>
            <a:pPr indent="0" lvl="0" marL="0" rtl="0" algn="l">
              <a:spcBef>
                <a:spcPts val="1200"/>
              </a:spcBef>
              <a:spcAft>
                <a:spcPts val="0"/>
              </a:spcAft>
              <a:buNone/>
            </a:pPr>
            <a:r>
              <a:rPr lang="en" sz="1100"/>
              <a:t>For instance, can you imagine making even the simplest video camera without a deep understanding of optics, geometry, and trigonometry? How about light meters, sound equipment, and the incredible amounts of electricity required to make a single movie? This is just scratching the surface, but even a little reflection will tell you that none of this equipment would be possible without math.</a:t>
            </a:r>
            <a:endParaRPr sz="1100"/>
          </a:p>
          <a:p>
            <a:pPr indent="0" lvl="0" marL="0" rtl="0" algn="l">
              <a:spcBef>
                <a:spcPts val="1200"/>
              </a:spcBef>
              <a:spcAft>
                <a:spcPts val="0"/>
              </a:spcAft>
              <a:buNone/>
            </a:pPr>
            <a:r>
              <a:rPr lang="en" sz="1100"/>
              <a:t>So right off the bat, before production actually begins, we see one of the many ways that math enters the realm of filmmaking</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solidFill>
                <a:srgbClr val="333333"/>
              </a:solidFill>
              <a:highlight>
                <a:schemeClr val="accent4"/>
              </a:highlight>
              <a:latin typeface="Arial"/>
              <a:ea typeface="Arial"/>
              <a:cs typeface="Arial"/>
              <a:sym typeface="Arial"/>
            </a:endParaRPr>
          </a:p>
          <a:p>
            <a:pPr indent="0" lvl="0" marL="0" rtl="0" algn="l">
              <a:lnSpc>
                <a:spcPct val="150000"/>
              </a:lnSpc>
              <a:spcBef>
                <a:spcPts val="1300"/>
              </a:spcBef>
              <a:spcAft>
                <a:spcPts val="0"/>
              </a:spcAft>
              <a:buNone/>
            </a:pPr>
            <a:r>
              <a:t/>
            </a:r>
            <a:endParaRPr sz="1100"/>
          </a:p>
          <a:p>
            <a:pPr indent="0" lvl="0" marL="0" rtl="0" algn="l">
              <a:spcBef>
                <a:spcPts val="1600"/>
              </a:spcBef>
              <a:spcAft>
                <a:spcPts val="1000"/>
              </a:spcAft>
              <a:buNone/>
            </a:pPr>
            <a:r>
              <a:t/>
            </a:r>
            <a:endParaRPr sz="1100">
              <a:solidFill>
                <a:srgbClr val="333333"/>
              </a:solidFill>
              <a:highlight>
                <a:srgbClr val="FFFFFF"/>
              </a:highlight>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cxnSp>
        <p:nvCxnSpPr>
          <p:cNvPr id="228" name="Google Shape;228;p35"/>
          <p:cNvCxnSpPr/>
          <p:nvPr/>
        </p:nvCxnSpPr>
        <p:spPr>
          <a:xfrm>
            <a:off x="4251963" y="1168413"/>
            <a:ext cx="647100" cy="0"/>
          </a:xfrm>
          <a:prstGeom prst="straightConnector1">
            <a:avLst/>
          </a:prstGeom>
          <a:noFill/>
          <a:ln cap="flat" cmpd="sng" w="19050">
            <a:solidFill>
              <a:schemeClr val="dk1"/>
            </a:solidFill>
            <a:prstDash val="solid"/>
            <a:round/>
            <a:headEnd len="med" w="med" type="none"/>
            <a:tailEnd len="med" w="med" type="none"/>
          </a:ln>
        </p:spPr>
      </p:cxnSp>
      <p:sp>
        <p:nvSpPr>
          <p:cNvPr id="229" name="Google Shape;229;p35"/>
          <p:cNvSpPr txBox="1"/>
          <p:nvPr>
            <p:ph idx="1" type="body"/>
          </p:nvPr>
        </p:nvSpPr>
        <p:spPr>
          <a:xfrm>
            <a:off x="713225" y="1243700"/>
            <a:ext cx="7545000" cy="3255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100">
                <a:solidFill>
                  <a:schemeClr val="hlink"/>
                </a:solidFill>
              </a:rPr>
              <a:t>Calculus is one of the most important branches of mathematics that deals with continuous change. The two major concepts that calculus is based on are </a:t>
            </a:r>
            <a:r>
              <a:rPr b="1" i="1" lang="en" sz="1100">
                <a:solidFill>
                  <a:schemeClr val="hlink"/>
                </a:solidFill>
              </a:rPr>
              <a:t>derivatives and integrals. </a:t>
            </a:r>
            <a:r>
              <a:rPr lang="en" sz="1100">
                <a:solidFill>
                  <a:schemeClr val="hlink"/>
                </a:solidFill>
              </a:rPr>
              <a:t>Such concepts are widely used in cinematography. </a:t>
            </a:r>
            <a:endParaRPr sz="1100">
              <a:solidFill>
                <a:schemeClr val="hlink"/>
              </a:solidFill>
            </a:endParaRPr>
          </a:p>
          <a:p>
            <a:pPr indent="0" lvl="0" marL="0" rtl="0" algn="l">
              <a:lnSpc>
                <a:spcPct val="115000"/>
              </a:lnSpc>
              <a:spcBef>
                <a:spcPts val="1200"/>
              </a:spcBef>
              <a:spcAft>
                <a:spcPts val="0"/>
              </a:spcAft>
              <a:buNone/>
            </a:pPr>
            <a:r>
              <a:rPr lang="en" sz="1100">
                <a:solidFill>
                  <a:schemeClr val="hlink"/>
                </a:solidFill>
              </a:rPr>
              <a:t>Calculus is also referred to as </a:t>
            </a:r>
            <a:r>
              <a:rPr b="1" i="1" lang="en" sz="1100">
                <a:solidFill>
                  <a:schemeClr val="hlink"/>
                </a:solidFill>
              </a:rPr>
              <a:t>infinitesimal calculus</a:t>
            </a:r>
            <a:r>
              <a:rPr lang="en" sz="1100">
                <a:solidFill>
                  <a:schemeClr val="hlink"/>
                </a:solidFill>
              </a:rPr>
              <a:t> or “the calculus of infinitesimals”. Infinitesimal numbers are the quantities that have value nearly equal to zero, but not exactly zero. Generally, classical calculus is the study of continuous change of functions.</a:t>
            </a:r>
            <a:endParaRPr sz="1100">
              <a:solidFill>
                <a:schemeClr val="hlink"/>
              </a:solidFill>
            </a:endParaRPr>
          </a:p>
          <a:p>
            <a:pPr indent="0" lvl="0" marL="0" rtl="0" algn="l">
              <a:lnSpc>
                <a:spcPct val="115000"/>
              </a:lnSpc>
              <a:spcBef>
                <a:spcPts val="1200"/>
              </a:spcBef>
              <a:spcAft>
                <a:spcPts val="0"/>
              </a:spcAft>
              <a:buNone/>
            </a:pPr>
            <a:r>
              <a:rPr lang="en" sz="1100">
                <a:solidFill>
                  <a:schemeClr val="hlink"/>
                </a:solidFill>
              </a:rPr>
              <a:t>Calculus in Mathematics is generally used in mathematical models to obtain optimal solutions and thus helps in understanding the changes between the values related by a function. </a:t>
            </a:r>
            <a:endParaRPr sz="1100">
              <a:solidFill>
                <a:schemeClr val="hlink"/>
              </a:solidFill>
            </a:endParaRPr>
          </a:p>
          <a:p>
            <a:pPr indent="0" lvl="0" marL="0" rtl="0" algn="l">
              <a:lnSpc>
                <a:spcPct val="115000"/>
              </a:lnSpc>
              <a:spcBef>
                <a:spcPts val="1200"/>
              </a:spcBef>
              <a:spcAft>
                <a:spcPts val="0"/>
              </a:spcAft>
              <a:buNone/>
            </a:pPr>
            <a:r>
              <a:t/>
            </a:r>
            <a:endParaRPr sz="1100">
              <a:solidFill>
                <a:schemeClr val="hlink"/>
              </a:solidFill>
            </a:endParaRPr>
          </a:p>
          <a:p>
            <a:pPr indent="0" lvl="0" marL="0" rtl="0" algn="l">
              <a:lnSpc>
                <a:spcPct val="115000"/>
              </a:lnSpc>
              <a:spcBef>
                <a:spcPts val="1200"/>
              </a:spcBef>
              <a:spcAft>
                <a:spcPts val="0"/>
              </a:spcAft>
              <a:buNone/>
            </a:pPr>
            <a:r>
              <a:t/>
            </a:r>
            <a:endParaRPr sz="1200">
              <a:solidFill>
                <a:srgbClr val="333333"/>
              </a:solidFill>
              <a:highlight>
                <a:srgbClr val="FFFFFF"/>
              </a:highlight>
              <a:latin typeface="Arial"/>
              <a:ea typeface="Arial"/>
              <a:cs typeface="Arial"/>
              <a:sym typeface="Arial"/>
            </a:endParaRPr>
          </a:p>
          <a:p>
            <a:pPr indent="0" lvl="0" marL="0" rtl="0" algn="l">
              <a:spcBef>
                <a:spcPts val="0"/>
              </a:spcBef>
              <a:spcAft>
                <a:spcPts val="0"/>
              </a:spcAft>
              <a:buNone/>
            </a:pPr>
            <a:r>
              <a:rPr lang="en" sz="1300">
                <a:solidFill>
                  <a:srgbClr val="333333"/>
                </a:solidFill>
                <a:highlight>
                  <a:srgbClr val="FFFFFF"/>
                </a:highlight>
                <a:latin typeface="Arial"/>
                <a:ea typeface="Arial"/>
                <a:cs typeface="Arial"/>
                <a:sym typeface="Arial"/>
              </a:rPr>
              <a:t>                                                                                        </a:t>
            </a:r>
            <a:endParaRPr sz="1300">
              <a:solidFill>
                <a:srgbClr val="333333"/>
              </a:solidFill>
              <a:highlight>
                <a:srgbClr val="FFFFFF"/>
              </a:highlight>
              <a:latin typeface="Arial"/>
              <a:ea typeface="Arial"/>
              <a:cs typeface="Arial"/>
              <a:sym typeface="Arial"/>
            </a:endParaRPr>
          </a:p>
          <a:p>
            <a:pPr indent="0" lvl="0" marL="0" rtl="0" algn="l">
              <a:lnSpc>
                <a:spcPct val="115000"/>
              </a:lnSpc>
              <a:spcBef>
                <a:spcPts val="16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sz="1300">
              <a:solidFill>
                <a:srgbClr val="333333"/>
              </a:solidFill>
              <a:highlight>
                <a:srgbClr val="FFFFFF"/>
              </a:highlight>
              <a:latin typeface="Arial"/>
              <a:ea typeface="Arial"/>
              <a:cs typeface="Arial"/>
              <a:sym typeface="Arial"/>
            </a:endParaRPr>
          </a:p>
        </p:txBody>
      </p:sp>
      <p:sp>
        <p:nvSpPr>
          <p:cNvPr id="230" name="Google Shape;230;p35"/>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Calculus</a:t>
            </a:r>
            <a:endParaRPr/>
          </a:p>
        </p:txBody>
      </p:sp>
      <p:pic>
        <p:nvPicPr>
          <p:cNvPr descr="description of important calculus terms" id="231" name="Google Shape;231;p35"/>
          <p:cNvPicPr preferRelativeResize="0"/>
          <p:nvPr/>
        </p:nvPicPr>
        <p:blipFill>
          <a:blip r:embed="rId3">
            <a:alphaModFix/>
          </a:blip>
          <a:stretch>
            <a:fillRect/>
          </a:stretch>
        </p:blipFill>
        <p:spPr>
          <a:xfrm>
            <a:off x="2804400" y="3104400"/>
            <a:ext cx="3542249" cy="2039099"/>
          </a:xfrm>
          <a:prstGeom prst="rect">
            <a:avLst/>
          </a:prstGeom>
          <a:noFill/>
          <a:ln>
            <a:noFill/>
          </a:ln>
        </p:spPr>
      </p:pic>
      <p:sp>
        <p:nvSpPr>
          <p:cNvPr id="232" name="Google Shape;232;p35"/>
          <p:cNvSpPr txBox="1"/>
          <p:nvPr/>
        </p:nvSpPr>
        <p:spPr>
          <a:xfrm>
            <a:off x="263988" y="237202"/>
            <a:ext cx="2198100" cy="1667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333333"/>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4720825" y="1941167"/>
            <a:ext cx="3423600" cy="62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Movie Math Calculations</a:t>
            </a:r>
            <a:endParaRPr/>
          </a:p>
        </p:txBody>
      </p:sp>
      <p:sp>
        <p:nvSpPr>
          <p:cNvPr id="238" name="Google Shape;238;p36"/>
          <p:cNvSpPr txBox="1"/>
          <p:nvPr>
            <p:ph idx="2" type="title"/>
          </p:nvPr>
        </p:nvSpPr>
        <p:spPr>
          <a:xfrm>
            <a:off x="244475" y="1886475"/>
            <a:ext cx="3811500" cy="196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200"/>
              <a:t>03</a:t>
            </a:r>
            <a:endParaRPr sz="18200"/>
          </a:p>
        </p:txBody>
      </p:sp>
      <p:sp>
        <p:nvSpPr>
          <p:cNvPr id="239" name="Google Shape;239;p36"/>
          <p:cNvSpPr txBox="1"/>
          <p:nvPr>
            <p:ph idx="1" type="subTitle"/>
          </p:nvPr>
        </p:nvSpPr>
        <p:spPr>
          <a:xfrm>
            <a:off x="4809175" y="3062708"/>
            <a:ext cx="3246900" cy="404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t/>
            </a:r>
            <a:endParaRPr>
              <a:latin typeface="Didact Gothic"/>
              <a:ea typeface="Didact Gothic"/>
              <a:cs typeface="Didact Gothic"/>
              <a:sym typeface="Didact Gothic"/>
            </a:endParaRPr>
          </a:p>
          <a:p>
            <a:pPr indent="0" lvl="0" marL="0" rtl="0" algn="r">
              <a:spcBef>
                <a:spcPts val="0"/>
              </a:spcBef>
              <a:spcAft>
                <a:spcPts val="0"/>
              </a:spcAft>
              <a:buNone/>
            </a:pPr>
            <a:r>
              <a:t/>
            </a:r>
            <a:endParaRPr>
              <a:latin typeface="Didact Gothic"/>
              <a:ea typeface="Didact Gothic"/>
              <a:cs typeface="Didact Gothic"/>
              <a:sym typeface="Didact Gothic"/>
            </a:endParaRPr>
          </a:p>
        </p:txBody>
      </p:sp>
      <p:cxnSp>
        <p:nvCxnSpPr>
          <p:cNvPr id="240" name="Google Shape;240;p36"/>
          <p:cNvCxnSpPr/>
          <p:nvPr/>
        </p:nvCxnSpPr>
        <p:spPr>
          <a:xfrm>
            <a:off x="7272848" y="2920881"/>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ctrTitle"/>
          </p:nvPr>
        </p:nvSpPr>
        <p:spPr>
          <a:xfrm>
            <a:off x="755100" y="541900"/>
            <a:ext cx="7782000" cy="78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Every-day Use Calculations</a:t>
            </a:r>
            <a:endParaRPr sz="3800"/>
          </a:p>
        </p:txBody>
      </p:sp>
      <p:sp>
        <p:nvSpPr>
          <p:cNvPr id="246" name="Google Shape;246;p37"/>
          <p:cNvSpPr txBox="1"/>
          <p:nvPr>
            <p:ph idx="1" type="subTitle"/>
          </p:nvPr>
        </p:nvSpPr>
        <p:spPr>
          <a:xfrm>
            <a:off x="2095925" y="1374600"/>
            <a:ext cx="5492700" cy="273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050">
                <a:solidFill>
                  <a:srgbClr val="333333"/>
                </a:solidFill>
                <a:highlight>
                  <a:schemeClr val="dk2"/>
                </a:highlight>
                <a:latin typeface="Times New Roman"/>
                <a:ea typeface="Times New Roman"/>
                <a:cs typeface="Times New Roman"/>
                <a:sym typeface="Times New Roman"/>
              </a:rPr>
              <a:t>The relationship between light intensity, exposure time, sensitivity of the sensor, and the iris of the lens is held in tight reciprocal bonds.</a:t>
            </a:r>
            <a:endParaRPr>
              <a:highlight>
                <a:schemeClr val="dk2"/>
              </a:highlight>
            </a:endParaRPr>
          </a:p>
          <a:p>
            <a:pPr indent="-317500" lvl="0" marL="457200" rtl="0" algn="l">
              <a:spcBef>
                <a:spcPts val="0"/>
              </a:spcBef>
              <a:spcAft>
                <a:spcPts val="0"/>
              </a:spcAft>
              <a:buSzPts val="1400"/>
              <a:buChar char="●"/>
            </a:pPr>
            <a:r>
              <a:rPr lang="en" sz="1050">
                <a:solidFill>
                  <a:srgbClr val="333333"/>
                </a:solidFill>
                <a:highlight>
                  <a:schemeClr val="dk2"/>
                </a:highlight>
                <a:latin typeface="Times New Roman"/>
                <a:ea typeface="Times New Roman"/>
                <a:cs typeface="Times New Roman"/>
                <a:sym typeface="Times New Roman"/>
              </a:rPr>
              <a:t>There has been a consistent observation by other cinematography that the understanding and application of these scales purely mentally is more commonly seen in those with an analog background. </a:t>
            </a:r>
            <a:endParaRPr sz="1050">
              <a:solidFill>
                <a:srgbClr val="333333"/>
              </a:solidFill>
              <a:highlight>
                <a:schemeClr val="dk2"/>
              </a:highlight>
              <a:latin typeface="Times New Roman"/>
              <a:ea typeface="Times New Roman"/>
              <a:cs typeface="Times New Roman"/>
              <a:sym typeface="Times New Roman"/>
            </a:endParaRPr>
          </a:p>
          <a:p>
            <a:pPr indent="-317500" lvl="0" marL="457200" rtl="0" algn="l">
              <a:spcBef>
                <a:spcPts val="0"/>
              </a:spcBef>
              <a:spcAft>
                <a:spcPts val="0"/>
              </a:spcAft>
              <a:buSzPts val="1400"/>
              <a:buChar char="●"/>
            </a:pPr>
            <a:r>
              <a:rPr lang="en" sz="1050">
                <a:solidFill>
                  <a:srgbClr val="333333"/>
                </a:solidFill>
                <a:highlight>
                  <a:schemeClr val="dk2"/>
                </a:highlight>
                <a:latin typeface="Times New Roman"/>
                <a:ea typeface="Times New Roman"/>
                <a:cs typeface="Times New Roman"/>
                <a:sym typeface="Times New Roman"/>
              </a:rPr>
              <a:t>The various mathematical calculations which can be used in film making is as below:</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1) F stop </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2) Shutter angle</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3) Avoiding flicker</a:t>
            </a:r>
            <a:r>
              <a:rPr lang="en" sz="1050">
                <a:solidFill>
                  <a:srgbClr val="333333"/>
                </a:solidFill>
                <a:highlight>
                  <a:schemeClr val="dk2"/>
                </a:highlight>
                <a:latin typeface="Times New Roman"/>
                <a:ea typeface="Times New Roman"/>
                <a:cs typeface="Times New Roman"/>
                <a:sym typeface="Times New Roman"/>
              </a:rPr>
              <a:t> </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4) Exposure </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5) Optics</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6) Photometry</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7) Depth of the field</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a:t>
            </a:r>
            <a:endParaRPr sz="1050">
              <a:solidFill>
                <a:srgbClr val="333333"/>
              </a:solidFill>
              <a:highlight>
                <a:schemeClr val="dk2"/>
              </a:highlight>
              <a:latin typeface="Times New Roman"/>
              <a:ea typeface="Times New Roman"/>
              <a:cs typeface="Times New Roman"/>
              <a:sym typeface="Times New Roman"/>
            </a:endParaRPr>
          </a:p>
          <a:p>
            <a:pPr indent="0" lvl="0" marL="457200" rtl="0" algn="l">
              <a:spcBef>
                <a:spcPts val="0"/>
              </a:spcBef>
              <a:spcAft>
                <a:spcPts val="0"/>
              </a:spcAft>
              <a:buNone/>
            </a:pPr>
            <a:r>
              <a:t/>
            </a:r>
            <a:endParaRPr sz="1050">
              <a:solidFill>
                <a:srgbClr val="333333"/>
              </a:solidFill>
              <a:highlight>
                <a:srgbClr val="FBFBFB"/>
              </a:highlight>
              <a:latin typeface="Times New Roman"/>
              <a:ea typeface="Times New Roman"/>
              <a:cs typeface="Times New Roman"/>
              <a:sym typeface="Times New Roman"/>
            </a:endParaRPr>
          </a:p>
        </p:txBody>
      </p:sp>
      <p:cxnSp>
        <p:nvCxnSpPr>
          <p:cNvPr id="247" name="Google Shape;247;p37"/>
          <p:cNvCxnSpPr/>
          <p:nvPr/>
        </p:nvCxnSpPr>
        <p:spPr>
          <a:xfrm>
            <a:off x="3673175" y="1331797"/>
            <a:ext cx="1589700" cy="0"/>
          </a:xfrm>
          <a:prstGeom prst="straightConnector1">
            <a:avLst/>
          </a:prstGeom>
          <a:noFill/>
          <a:ln cap="flat" cmpd="sng" w="19050">
            <a:solidFill>
              <a:schemeClr val="dk1"/>
            </a:solidFill>
            <a:prstDash val="solid"/>
            <a:round/>
            <a:headEnd len="med" w="med" type="none"/>
            <a:tailEnd len="med" w="med" type="none"/>
          </a:ln>
        </p:spPr>
      </p:cxnSp>
      <p:pic>
        <p:nvPicPr>
          <p:cNvPr id="248" name="Google Shape;248;p37"/>
          <p:cNvPicPr preferRelativeResize="0"/>
          <p:nvPr/>
        </p:nvPicPr>
        <p:blipFill>
          <a:blip r:embed="rId3">
            <a:alphaModFix/>
          </a:blip>
          <a:stretch>
            <a:fillRect/>
          </a:stretch>
        </p:blipFill>
        <p:spPr>
          <a:xfrm>
            <a:off x="4574050" y="2590125"/>
            <a:ext cx="3963049" cy="19012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nnual Review Pitch Deck by Slidesgo">
  <a:themeElements>
    <a:clrScheme name="Simple Light">
      <a:dk1>
        <a:srgbClr val="252525"/>
      </a:dk1>
      <a:lt1>
        <a:srgbClr val="F5F6F1"/>
      </a:lt1>
      <a:dk2>
        <a:srgbClr val="E5E5DB"/>
      </a:dk2>
      <a:lt2>
        <a:srgbClr val="C7C0B5"/>
      </a:lt2>
      <a:accent1>
        <a:srgbClr val="B9B5AA"/>
      </a:accent1>
      <a:accent2>
        <a:srgbClr val="84827B"/>
      </a:accent2>
      <a:accent3>
        <a:srgbClr val="EBE4E0"/>
      </a:accent3>
      <a:accent4>
        <a:srgbClr val="FFFFFF"/>
      </a:accent4>
      <a:accent5>
        <a:srgbClr val="FFFFFF"/>
      </a:accent5>
      <a:accent6>
        <a:srgbClr val="FFFFFF"/>
      </a:accent6>
      <a:hlink>
        <a:srgbClr val="2021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