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Inria Serif"/>
      <p:regular r:id="rId23"/>
      <p:bold r:id="rId24"/>
      <p:italic r:id="rId25"/>
      <p:boldItalic r:id="rId26"/>
    </p:embeddedFont>
    <p:embeddedFont>
      <p:font typeface="Roboto"/>
      <p:regular r:id="rId27"/>
      <p:bold r:id="rId28"/>
      <p:italic r:id="rId29"/>
      <p:boldItalic r:id="rId30"/>
    </p:embeddedFont>
    <p:embeddedFont>
      <p:font typeface="Playfair Display"/>
      <p:regular r:id="rId31"/>
      <p:bold r:id="rId32"/>
      <p:italic r:id="rId33"/>
      <p:boldItalic r:id="rId34"/>
    </p:embeddedFont>
    <p:embeddedFont>
      <p:font typeface="Fira Sans Extra Condensed Medium"/>
      <p:regular r:id="rId35"/>
      <p:bold r:id="rId36"/>
      <p:italic r:id="rId37"/>
      <p:boldItalic r:id="rId38"/>
    </p:embeddedFont>
    <p:embeddedFont>
      <p:font typeface="Inria Serif Light"/>
      <p:regular r:id="rId39"/>
      <p:bold r:id="rId40"/>
      <p:italic r:id="rId41"/>
      <p:boldItalic r:id="rId42"/>
    </p:embeddedFont>
    <p:embeddedFont>
      <p:font typeface="Fira Sans Extra Condense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jIyc68e/Vty+3CBzVSI9jnhXg+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riaSerifLight-bold.fntdata"/><Relationship Id="rId20" Type="http://schemas.openxmlformats.org/officeDocument/2006/relationships/slide" Target="slides/slide16.xml"/><Relationship Id="rId42" Type="http://schemas.openxmlformats.org/officeDocument/2006/relationships/font" Target="fonts/InriaSerifLight-boldItalic.fntdata"/><Relationship Id="rId41" Type="http://schemas.openxmlformats.org/officeDocument/2006/relationships/font" Target="fonts/InriaSerifLight-italic.fntdata"/><Relationship Id="rId22" Type="http://schemas.openxmlformats.org/officeDocument/2006/relationships/slide" Target="slides/slide18.xml"/><Relationship Id="rId44" Type="http://schemas.openxmlformats.org/officeDocument/2006/relationships/font" Target="fonts/FiraSansExtraCondensed-bold.fntdata"/><Relationship Id="rId21" Type="http://schemas.openxmlformats.org/officeDocument/2006/relationships/slide" Target="slides/slide17.xml"/><Relationship Id="rId43" Type="http://schemas.openxmlformats.org/officeDocument/2006/relationships/font" Target="fonts/FiraSansExtraCondensed-regular.fntdata"/><Relationship Id="rId24" Type="http://schemas.openxmlformats.org/officeDocument/2006/relationships/font" Target="fonts/InriaSerif-bold.fntdata"/><Relationship Id="rId46" Type="http://schemas.openxmlformats.org/officeDocument/2006/relationships/font" Target="fonts/FiraSansExtraCondensed-boldItalic.fntdata"/><Relationship Id="rId23" Type="http://schemas.openxmlformats.org/officeDocument/2006/relationships/font" Target="fonts/InriaSerif-regular.fntdata"/><Relationship Id="rId45" Type="http://schemas.openxmlformats.org/officeDocument/2006/relationships/font" Target="fonts/FiraSansExtraCondense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riaSerif-boldItalic.fntdata"/><Relationship Id="rId25" Type="http://schemas.openxmlformats.org/officeDocument/2006/relationships/font" Target="fonts/InriaSerif-italic.fntdata"/><Relationship Id="rId47" Type="http://customschemas.google.com/relationships/presentationmetadata" Target="meta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fairDisplay-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PlayfairDisplay-italic.fntdata"/><Relationship Id="rId10" Type="http://schemas.openxmlformats.org/officeDocument/2006/relationships/slide" Target="slides/slide6.xml"/><Relationship Id="rId32" Type="http://schemas.openxmlformats.org/officeDocument/2006/relationships/font" Target="fonts/PlayfairDisplay-bold.fntdata"/><Relationship Id="rId13" Type="http://schemas.openxmlformats.org/officeDocument/2006/relationships/slide" Target="slides/slide9.xml"/><Relationship Id="rId35" Type="http://schemas.openxmlformats.org/officeDocument/2006/relationships/font" Target="fonts/FiraSansExtraCondensedMedium-regular.fntdata"/><Relationship Id="rId12" Type="http://schemas.openxmlformats.org/officeDocument/2006/relationships/slide" Target="slides/slide8.xml"/><Relationship Id="rId34" Type="http://schemas.openxmlformats.org/officeDocument/2006/relationships/font" Target="fonts/PlayfairDisplay-boldItalic.fntdata"/><Relationship Id="rId15" Type="http://schemas.openxmlformats.org/officeDocument/2006/relationships/slide" Target="slides/slide11.xml"/><Relationship Id="rId37" Type="http://schemas.openxmlformats.org/officeDocument/2006/relationships/font" Target="fonts/FiraSansExtraCondensedMedium-italic.fntdata"/><Relationship Id="rId14" Type="http://schemas.openxmlformats.org/officeDocument/2006/relationships/slide" Target="slides/slide10.xml"/><Relationship Id="rId36" Type="http://schemas.openxmlformats.org/officeDocument/2006/relationships/font" Target="fonts/FiraSansExtraCondensedMedium-bold.fntdata"/><Relationship Id="rId17" Type="http://schemas.openxmlformats.org/officeDocument/2006/relationships/slide" Target="slides/slide13.xml"/><Relationship Id="rId39" Type="http://schemas.openxmlformats.org/officeDocument/2006/relationships/font" Target="fonts/InriaSerifLight-regular.fntdata"/><Relationship Id="rId16" Type="http://schemas.openxmlformats.org/officeDocument/2006/relationships/slide" Target="slides/slide12.xml"/><Relationship Id="rId38" Type="http://schemas.openxmlformats.org/officeDocument/2006/relationships/font" Target="fonts/FiraSansExtraCondensedMedium-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a3b7024be_1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a3b7024b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988134a9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988134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988134a93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988134a9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988134a93_0_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988134a93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871bdd7ed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1871bdd7ed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186d80e16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186d80e1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86d80e162_1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186d80e16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1988134a93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1988134a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186d80e162_2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186d80e162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a3ce983d3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a3ce983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871bdd7e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1871bdd7e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86d80e01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86d80e0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a3b7024b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a3b7024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871bdd7e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1871bdd7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988134a93_0_2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988134a9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44"/>
          <p:cNvSpPr/>
          <p:nvPr/>
        </p:nvSpPr>
        <p:spPr>
          <a:xfrm>
            <a:off x="0" y="2571750"/>
            <a:ext cx="9144000" cy="2571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4"/>
          <p:cNvSpPr txBox="1"/>
          <p:nvPr>
            <p:ph type="ctrTitle"/>
          </p:nvPr>
        </p:nvSpPr>
        <p:spPr>
          <a:xfrm>
            <a:off x="702900" y="1361354"/>
            <a:ext cx="37245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12" name="Google Shape;12;p44"/>
          <p:cNvSpPr/>
          <p:nvPr/>
        </p:nvSpPr>
        <p:spPr>
          <a:xfrm>
            <a:off x="8227900" y="-1675"/>
            <a:ext cx="916200" cy="91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3"/>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3"/>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56" name="Google Shape;56;p53"/>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7" name="Shape 57"/>
        <p:cNvGrpSpPr/>
        <p:nvPr/>
      </p:nvGrpSpPr>
      <p:grpSpPr>
        <a:xfrm>
          <a:off x="0" y="0"/>
          <a:ext cx="0" cy="0"/>
          <a:chOff x="0" y="0"/>
          <a:chExt cx="0" cy="0"/>
        </a:xfrm>
      </p:grpSpPr>
      <p:sp>
        <p:nvSpPr>
          <p:cNvPr id="58" name="Google Shape;58;p54"/>
          <p:cNvSpPr/>
          <p:nvPr/>
        </p:nvSpPr>
        <p:spPr>
          <a:xfrm>
            <a:off x="2307300" y="0"/>
            <a:ext cx="6836700" cy="46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4"/>
          <p:cNvSpPr txBox="1"/>
          <p:nvPr>
            <p:ph idx="1" type="body"/>
          </p:nvPr>
        </p:nvSpPr>
        <p:spPr>
          <a:xfrm>
            <a:off x="367825" y="3875252"/>
            <a:ext cx="1767300" cy="859500"/>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dk2"/>
              </a:buClr>
              <a:buSzPts val="1500"/>
              <a:buNone/>
              <a:defRPr sz="1500">
                <a:solidFill>
                  <a:schemeClr val="dk2"/>
                </a:solidFill>
              </a:defRPr>
            </a:lvl1pPr>
          </a:lstStyle>
          <a:p/>
        </p:txBody>
      </p:sp>
      <p:sp>
        <p:nvSpPr>
          <p:cNvPr id="60" name="Google Shape;60;p54"/>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1" name="Shape 61"/>
        <p:cNvGrpSpPr/>
        <p:nvPr/>
      </p:nvGrpSpPr>
      <p:grpSpPr>
        <a:xfrm>
          <a:off x="0" y="0"/>
          <a:ext cx="0" cy="0"/>
          <a:chOff x="0" y="0"/>
          <a:chExt cx="0" cy="0"/>
        </a:xfrm>
      </p:grpSpPr>
      <p:sp>
        <p:nvSpPr>
          <p:cNvPr id="62" name="Google Shape;62;g11988134a93_2_5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3" name="Google Shape;63;g11988134a93_2_5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64" name="Google Shape;64;g11988134a93_2_5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13" name="Shape 13"/>
        <p:cNvGrpSpPr/>
        <p:nvPr/>
      </p:nvGrpSpPr>
      <p:grpSpPr>
        <a:xfrm>
          <a:off x="0" y="0"/>
          <a:ext cx="0" cy="0"/>
          <a:chOff x="0" y="0"/>
          <a:chExt cx="0" cy="0"/>
        </a:xfrm>
      </p:grpSpPr>
      <p:sp>
        <p:nvSpPr>
          <p:cNvPr id="14" name="Google Shape;14;p45"/>
          <p:cNvSpPr/>
          <p:nvPr/>
        </p:nvSpPr>
        <p:spPr>
          <a:xfrm>
            <a:off x="0" y="0"/>
            <a:ext cx="9144000" cy="5143500"/>
          </a:xfrm>
          <a:prstGeom prst="frame">
            <a:avLst>
              <a:gd fmla="val 8849" name="adj1"/>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5"/>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46"/>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6"/>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19" name="Google Shape;19;p46"/>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a:lvl1pPr>
            <a:lvl2pPr indent="-355600" lvl="1" marL="914400" algn="l">
              <a:lnSpc>
                <a:spcPct val="115000"/>
              </a:lnSpc>
              <a:spcBef>
                <a:spcPts val="600"/>
              </a:spcBef>
              <a:spcAft>
                <a:spcPts val="0"/>
              </a:spcAft>
              <a:buSzPts val="2000"/>
              <a:buChar char="▪"/>
              <a:defRPr/>
            </a:lvl2pPr>
            <a:lvl3pPr indent="-355600" lvl="2" marL="1371600" algn="l">
              <a:lnSpc>
                <a:spcPct val="115000"/>
              </a:lnSpc>
              <a:spcBef>
                <a:spcPts val="600"/>
              </a:spcBef>
              <a:spcAft>
                <a:spcPts val="0"/>
              </a:spcAft>
              <a:buSzPts val="2000"/>
              <a:buChar char="▫"/>
              <a:defRPr/>
            </a:lvl3pPr>
            <a:lvl4pPr indent="-355600" lvl="3" marL="1828800" algn="l">
              <a:lnSpc>
                <a:spcPct val="115000"/>
              </a:lnSpc>
              <a:spcBef>
                <a:spcPts val="600"/>
              </a:spcBef>
              <a:spcAft>
                <a:spcPts val="0"/>
              </a:spcAft>
              <a:buSzPts val="2000"/>
              <a:buChar char="●"/>
              <a:defRPr/>
            </a:lvl4pPr>
            <a:lvl5pPr indent="-355600" lvl="4" marL="2286000" algn="l">
              <a:lnSpc>
                <a:spcPct val="115000"/>
              </a:lnSpc>
              <a:spcBef>
                <a:spcPts val="600"/>
              </a:spcBef>
              <a:spcAft>
                <a:spcPts val="0"/>
              </a:spcAft>
              <a:buSzPts val="2000"/>
              <a:buChar char="○"/>
              <a:defRPr/>
            </a:lvl5pPr>
            <a:lvl6pPr indent="-355600" lvl="5" marL="2743200" algn="l">
              <a:lnSpc>
                <a:spcPct val="115000"/>
              </a:lnSpc>
              <a:spcBef>
                <a:spcPts val="600"/>
              </a:spcBef>
              <a:spcAft>
                <a:spcPts val="0"/>
              </a:spcAft>
              <a:buSzPts val="2000"/>
              <a:buChar char="■"/>
              <a:defRPr/>
            </a:lvl6pPr>
            <a:lvl7pPr indent="-355600" lvl="6" marL="3200400" algn="l">
              <a:lnSpc>
                <a:spcPct val="115000"/>
              </a:lnSpc>
              <a:spcBef>
                <a:spcPts val="600"/>
              </a:spcBef>
              <a:spcAft>
                <a:spcPts val="0"/>
              </a:spcAft>
              <a:buSzPts val="2000"/>
              <a:buChar char="●"/>
              <a:defRPr/>
            </a:lvl7pPr>
            <a:lvl8pPr indent="-355600" lvl="7" marL="3657600" algn="l">
              <a:lnSpc>
                <a:spcPct val="115000"/>
              </a:lnSpc>
              <a:spcBef>
                <a:spcPts val="600"/>
              </a:spcBef>
              <a:spcAft>
                <a:spcPts val="0"/>
              </a:spcAft>
              <a:buSzPts val="2000"/>
              <a:buChar char="○"/>
              <a:defRPr/>
            </a:lvl8pPr>
            <a:lvl9pPr indent="-355600" lvl="8" marL="4114800" algn="l">
              <a:lnSpc>
                <a:spcPct val="115000"/>
              </a:lnSpc>
              <a:spcBef>
                <a:spcPts val="600"/>
              </a:spcBef>
              <a:spcAft>
                <a:spcPts val="600"/>
              </a:spcAft>
              <a:buSzPts val="2000"/>
              <a:buChar char="■"/>
              <a:defRPr/>
            </a:lvl9pPr>
          </a:lstStyle>
          <a:p/>
        </p:txBody>
      </p:sp>
      <p:sp>
        <p:nvSpPr>
          <p:cNvPr id="20" name="Google Shape;20;p46"/>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1" name="Shape 21"/>
        <p:cNvGrpSpPr/>
        <p:nvPr/>
      </p:nvGrpSpPr>
      <p:grpSpPr>
        <a:xfrm>
          <a:off x="0" y="0"/>
          <a:ext cx="0" cy="0"/>
          <a:chOff x="0" y="0"/>
          <a:chExt cx="0" cy="0"/>
        </a:xfrm>
      </p:grpSpPr>
      <p:sp>
        <p:nvSpPr>
          <p:cNvPr id="22" name="Google Shape;22;p47"/>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7"/>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24" name="Google Shape;24;p47"/>
          <p:cNvSpPr txBox="1"/>
          <p:nvPr>
            <p:ph idx="1" type="body"/>
          </p:nvPr>
        </p:nvSpPr>
        <p:spPr>
          <a:xfrm>
            <a:off x="2794425" y="1376725"/>
            <a:ext cx="2754000" cy="3311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600"/>
              </a:spcBef>
              <a:spcAft>
                <a:spcPts val="0"/>
              </a:spcAft>
              <a:buSzPts val="1800"/>
              <a:buChar char="▪"/>
              <a:defRPr sz="1800"/>
            </a:lvl2pPr>
            <a:lvl3pPr indent="-342900" lvl="2" marL="1371600" algn="l">
              <a:lnSpc>
                <a:spcPct val="115000"/>
              </a:lnSpc>
              <a:spcBef>
                <a:spcPts val="600"/>
              </a:spcBef>
              <a:spcAft>
                <a:spcPts val="0"/>
              </a:spcAft>
              <a:buSzPts val="1800"/>
              <a:buChar char="▫"/>
              <a:defRPr sz="1800"/>
            </a:lvl3pPr>
            <a:lvl4pPr indent="-342900" lvl="3" marL="1828800" algn="l">
              <a:lnSpc>
                <a:spcPct val="115000"/>
              </a:lnSpc>
              <a:spcBef>
                <a:spcPts val="600"/>
              </a:spcBef>
              <a:spcAft>
                <a:spcPts val="0"/>
              </a:spcAft>
              <a:buSzPts val="1800"/>
              <a:buChar char="●"/>
              <a:defRPr sz="1800"/>
            </a:lvl4pPr>
            <a:lvl5pPr indent="-342900" lvl="4" marL="2286000" algn="l">
              <a:lnSpc>
                <a:spcPct val="115000"/>
              </a:lnSpc>
              <a:spcBef>
                <a:spcPts val="600"/>
              </a:spcBef>
              <a:spcAft>
                <a:spcPts val="0"/>
              </a:spcAft>
              <a:buSzPts val="1800"/>
              <a:buChar char="○"/>
              <a:defRPr sz="1800"/>
            </a:lvl5pPr>
            <a:lvl6pPr indent="-342900" lvl="5" marL="2743200" algn="l">
              <a:lnSpc>
                <a:spcPct val="115000"/>
              </a:lnSpc>
              <a:spcBef>
                <a:spcPts val="600"/>
              </a:spcBef>
              <a:spcAft>
                <a:spcPts val="0"/>
              </a:spcAft>
              <a:buSzPts val="1800"/>
              <a:buChar char="■"/>
              <a:defRPr sz="1800"/>
            </a:lvl6pPr>
            <a:lvl7pPr indent="-342900" lvl="6" marL="3200400" algn="l">
              <a:lnSpc>
                <a:spcPct val="115000"/>
              </a:lnSpc>
              <a:spcBef>
                <a:spcPts val="600"/>
              </a:spcBef>
              <a:spcAft>
                <a:spcPts val="0"/>
              </a:spcAft>
              <a:buSzPts val="1800"/>
              <a:buChar char="●"/>
              <a:defRPr sz="1800"/>
            </a:lvl7pPr>
            <a:lvl8pPr indent="-342900" lvl="7" marL="3657600" algn="l">
              <a:lnSpc>
                <a:spcPct val="115000"/>
              </a:lnSpc>
              <a:spcBef>
                <a:spcPts val="600"/>
              </a:spcBef>
              <a:spcAft>
                <a:spcPts val="0"/>
              </a:spcAft>
              <a:buSzPts val="1800"/>
              <a:buChar char="○"/>
              <a:defRPr sz="1800"/>
            </a:lvl8pPr>
            <a:lvl9pPr indent="-342900" lvl="8" marL="4114800" algn="l">
              <a:lnSpc>
                <a:spcPct val="115000"/>
              </a:lnSpc>
              <a:spcBef>
                <a:spcPts val="600"/>
              </a:spcBef>
              <a:spcAft>
                <a:spcPts val="600"/>
              </a:spcAft>
              <a:buSzPts val="1800"/>
              <a:buChar char="■"/>
              <a:defRPr sz="1800"/>
            </a:lvl9pPr>
          </a:lstStyle>
          <a:p/>
        </p:txBody>
      </p:sp>
      <p:sp>
        <p:nvSpPr>
          <p:cNvPr id="25" name="Google Shape;25;p47"/>
          <p:cNvSpPr txBox="1"/>
          <p:nvPr>
            <p:ph idx="2" type="body"/>
          </p:nvPr>
        </p:nvSpPr>
        <p:spPr>
          <a:xfrm>
            <a:off x="5934401" y="1376725"/>
            <a:ext cx="2754000" cy="33111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600"/>
              </a:spcBef>
              <a:spcAft>
                <a:spcPts val="0"/>
              </a:spcAft>
              <a:buSzPts val="1800"/>
              <a:buChar char="▪"/>
              <a:defRPr sz="1800"/>
            </a:lvl2pPr>
            <a:lvl3pPr indent="-342900" lvl="2" marL="1371600" algn="l">
              <a:lnSpc>
                <a:spcPct val="115000"/>
              </a:lnSpc>
              <a:spcBef>
                <a:spcPts val="600"/>
              </a:spcBef>
              <a:spcAft>
                <a:spcPts val="0"/>
              </a:spcAft>
              <a:buSzPts val="1800"/>
              <a:buChar char="▫"/>
              <a:defRPr sz="1800"/>
            </a:lvl3pPr>
            <a:lvl4pPr indent="-342900" lvl="3" marL="1828800" algn="l">
              <a:lnSpc>
                <a:spcPct val="115000"/>
              </a:lnSpc>
              <a:spcBef>
                <a:spcPts val="600"/>
              </a:spcBef>
              <a:spcAft>
                <a:spcPts val="0"/>
              </a:spcAft>
              <a:buSzPts val="1800"/>
              <a:buChar char="●"/>
              <a:defRPr sz="1800"/>
            </a:lvl4pPr>
            <a:lvl5pPr indent="-342900" lvl="4" marL="2286000" algn="l">
              <a:lnSpc>
                <a:spcPct val="115000"/>
              </a:lnSpc>
              <a:spcBef>
                <a:spcPts val="600"/>
              </a:spcBef>
              <a:spcAft>
                <a:spcPts val="0"/>
              </a:spcAft>
              <a:buSzPts val="1800"/>
              <a:buChar char="○"/>
              <a:defRPr sz="1800"/>
            </a:lvl5pPr>
            <a:lvl6pPr indent="-342900" lvl="5" marL="2743200" algn="l">
              <a:lnSpc>
                <a:spcPct val="115000"/>
              </a:lnSpc>
              <a:spcBef>
                <a:spcPts val="600"/>
              </a:spcBef>
              <a:spcAft>
                <a:spcPts val="0"/>
              </a:spcAft>
              <a:buSzPts val="1800"/>
              <a:buChar char="■"/>
              <a:defRPr sz="1800"/>
            </a:lvl6pPr>
            <a:lvl7pPr indent="-342900" lvl="6" marL="3200400" algn="l">
              <a:lnSpc>
                <a:spcPct val="115000"/>
              </a:lnSpc>
              <a:spcBef>
                <a:spcPts val="600"/>
              </a:spcBef>
              <a:spcAft>
                <a:spcPts val="0"/>
              </a:spcAft>
              <a:buSzPts val="1800"/>
              <a:buChar char="●"/>
              <a:defRPr sz="1800"/>
            </a:lvl7pPr>
            <a:lvl8pPr indent="-342900" lvl="7" marL="3657600" algn="l">
              <a:lnSpc>
                <a:spcPct val="115000"/>
              </a:lnSpc>
              <a:spcBef>
                <a:spcPts val="600"/>
              </a:spcBef>
              <a:spcAft>
                <a:spcPts val="0"/>
              </a:spcAft>
              <a:buSzPts val="1800"/>
              <a:buChar char="○"/>
              <a:defRPr sz="1800"/>
            </a:lvl8pPr>
            <a:lvl9pPr indent="-342900" lvl="8" marL="4114800" algn="l">
              <a:lnSpc>
                <a:spcPct val="115000"/>
              </a:lnSpc>
              <a:spcBef>
                <a:spcPts val="600"/>
              </a:spcBef>
              <a:spcAft>
                <a:spcPts val="600"/>
              </a:spcAft>
              <a:buSzPts val="1800"/>
              <a:buChar char="■"/>
              <a:defRPr sz="1800"/>
            </a:lvl9pPr>
          </a:lstStyle>
          <a:p/>
        </p:txBody>
      </p:sp>
      <p:sp>
        <p:nvSpPr>
          <p:cNvPr id="26" name="Google Shape;26;p47"/>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27" name="Shape 27"/>
        <p:cNvGrpSpPr/>
        <p:nvPr/>
      </p:nvGrpSpPr>
      <p:grpSpPr>
        <a:xfrm>
          <a:off x="0" y="0"/>
          <a:ext cx="0" cy="0"/>
          <a:chOff x="0" y="0"/>
          <a:chExt cx="0" cy="0"/>
        </a:xfrm>
      </p:grpSpPr>
      <p:sp>
        <p:nvSpPr>
          <p:cNvPr id="28" name="Google Shape;28;p48"/>
          <p:cNvSpPr/>
          <p:nvPr/>
        </p:nvSpPr>
        <p:spPr>
          <a:xfrm>
            <a:off x="0" y="2571750"/>
            <a:ext cx="9144000" cy="2571900"/>
          </a:xfrm>
          <a:prstGeom prst="rect">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8"/>
          <p:cNvSpPr txBox="1"/>
          <p:nvPr>
            <p:ph type="ctrTitle"/>
          </p:nvPr>
        </p:nvSpPr>
        <p:spPr>
          <a:xfrm>
            <a:off x="702900" y="1233658"/>
            <a:ext cx="47460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90000"/>
              </a:lnSpc>
              <a:spcBef>
                <a:spcPts val="0"/>
              </a:spcBef>
              <a:spcAft>
                <a:spcPts val="0"/>
              </a:spcAft>
              <a:buClr>
                <a:schemeClr val="lt1"/>
              </a:buClr>
              <a:buSzPts val="3600"/>
              <a:buNone/>
              <a:defRPr sz="3600">
                <a:solidFill>
                  <a:schemeClr val="lt1"/>
                </a:solidFill>
              </a:defRPr>
            </a:lvl2pPr>
            <a:lvl3pPr lvl="2" algn="l">
              <a:lnSpc>
                <a:spcPct val="90000"/>
              </a:lnSpc>
              <a:spcBef>
                <a:spcPts val="0"/>
              </a:spcBef>
              <a:spcAft>
                <a:spcPts val="0"/>
              </a:spcAft>
              <a:buClr>
                <a:schemeClr val="lt1"/>
              </a:buClr>
              <a:buSzPts val="3600"/>
              <a:buNone/>
              <a:defRPr sz="3600">
                <a:solidFill>
                  <a:schemeClr val="lt1"/>
                </a:solidFill>
              </a:defRPr>
            </a:lvl3pPr>
            <a:lvl4pPr lvl="3" algn="l">
              <a:lnSpc>
                <a:spcPct val="90000"/>
              </a:lnSpc>
              <a:spcBef>
                <a:spcPts val="0"/>
              </a:spcBef>
              <a:spcAft>
                <a:spcPts val="0"/>
              </a:spcAft>
              <a:buClr>
                <a:schemeClr val="lt1"/>
              </a:buClr>
              <a:buSzPts val="3600"/>
              <a:buNone/>
              <a:defRPr sz="3600">
                <a:solidFill>
                  <a:schemeClr val="lt1"/>
                </a:solidFill>
              </a:defRPr>
            </a:lvl4pPr>
            <a:lvl5pPr lvl="4" algn="l">
              <a:lnSpc>
                <a:spcPct val="90000"/>
              </a:lnSpc>
              <a:spcBef>
                <a:spcPts val="0"/>
              </a:spcBef>
              <a:spcAft>
                <a:spcPts val="0"/>
              </a:spcAft>
              <a:buClr>
                <a:schemeClr val="lt1"/>
              </a:buClr>
              <a:buSzPts val="3600"/>
              <a:buNone/>
              <a:defRPr sz="3600">
                <a:solidFill>
                  <a:schemeClr val="lt1"/>
                </a:solidFill>
              </a:defRPr>
            </a:lvl5pPr>
            <a:lvl6pPr lvl="5" algn="l">
              <a:lnSpc>
                <a:spcPct val="90000"/>
              </a:lnSpc>
              <a:spcBef>
                <a:spcPts val="0"/>
              </a:spcBef>
              <a:spcAft>
                <a:spcPts val="0"/>
              </a:spcAft>
              <a:buClr>
                <a:schemeClr val="lt1"/>
              </a:buClr>
              <a:buSzPts val="3600"/>
              <a:buNone/>
              <a:defRPr sz="3600">
                <a:solidFill>
                  <a:schemeClr val="lt1"/>
                </a:solidFill>
              </a:defRPr>
            </a:lvl6pPr>
            <a:lvl7pPr lvl="6" algn="l">
              <a:lnSpc>
                <a:spcPct val="90000"/>
              </a:lnSpc>
              <a:spcBef>
                <a:spcPts val="0"/>
              </a:spcBef>
              <a:spcAft>
                <a:spcPts val="0"/>
              </a:spcAft>
              <a:buClr>
                <a:schemeClr val="lt1"/>
              </a:buClr>
              <a:buSzPts val="3600"/>
              <a:buNone/>
              <a:defRPr sz="3600">
                <a:solidFill>
                  <a:schemeClr val="lt1"/>
                </a:solidFill>
              </a:defRPr>
            </a:lvl7pPr>
            <a:lvl8pPr lvl="7" algn="l">
              <a:lnSpc>
                <a:spcPct val="90000"/>
              </a:lnSpc>
              <a:spcBef>
                <a:spcPts val="0"/>
              </a:spcBef>
              <a:spcAft>
                <a:spcPts val="0"/>
              </a:spcAft>
              <a:buClr>
                <a:schemeClr val="lt1"/>
              </a:buClr>
              <a:buSzPts val="3600"/>
              <a:buNone/>
              <a:defRPr sz="3600">
                <a:solidFill>
                  <a:schemeClr val="lt1"/>
                </a:solidFill>
              </a:defRPr>
            </a:lvl8pPr>
            <a:lvl9pPr lvl="8" algn="l">
              <a:lnSpc>
                <a:spcPct val="90000"/>
              </a:lnSpc>
              <a:spcBef>
                <a:spcPts val="0"/>
              </a:spcBef>
              <a:spcAft>
                <a:spcPts val="0"/>
              </a:spcAft>
              <a:buClr>
                <a:schemeClr val="lt1"/>
              </a:buClr>
              <a:buSzPts val="3600"/>
              <a:buNone/>
              <a:defRPr sz="3600">
                <a:solidFill>
                  <a:schemeClr val="lt1"/>
                </a:solidFill>
              </a:defRPr>
            </a:lvl9pPr>
          </a:lstStyle>
          <a:p/>
        </p:txBody>
      </p:sp>
      <p:sp>
        <p:nvSpPr>
          <p:cNvPr id="30" name="Google Shape;30;p48"/>
          <p:cNvSpPr txBox="1"/>
          <p:nvPr>
            <p:ph idx="1" type="subTitle"/>
          </p:nvPr>
        </p:nvSpPr>
        <p:spPr>
          <a:xfrm>
            <a:off x="702900" y="2787333"/>
            <a:ext cx="4746000" cy="2994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400"/>
              <a:buNone/>
              <a:defRPr sz="1400"/>
            </a:lvl1pPr>
            <a:lvl2pPr lvl="1" algn="l">
              <a:lnSpc>
                <a:spcPct val="115000"/>
              </a:lnSpc>
              <a:spcBef>
                <a:spcPts val="600"/>
              </a:spcBef>
              <a:spcAft>
                <a:spcPts val="0"/>
              </a:spcAft>
              <a:buClr>
                <a:schemeClr val="dk1"/>
              </a:buClr>
              <a:buSzPts val="1400"/>
              <a:buNone/>
              <a:defRPr sz="1400"/>
            </a:lvl2pPr>
            <a:lvl3pPr lvl="2" algn="l">
              <a:lnSpc>
                <a:spcPct val="115000"/>
              </a:lnSpc>
              <a:spcBef>
                <a:spcPts val="600"/>
              </a:spcBef>
              <a:spcAft>
                <a:spcPts val="0"/>
              </a:spcAft>
              <a:buClr>
                <a:schemeClr val="dk1"/>
              </a:buClr>
              <a:buSzPts val="1400"/>
              <a:buNone/>
              <a:defRPr sz="1400"/>
            </a:lvl3pPr>
            <a:lvl4pPr lvl="3" algn="l">
              <a:lnSpc>
                <a:spcPct val="115000"/>
              </a:lnSpc>
              <a:spcBef>
                <a:spcPts val="600"/>
              </a:spcBef>
              <a:spcAft>
                <a:spcPts val="0"/>
              </a:spcAft>
              <a:buSzPts val="1400"/>
              <a:buNone/>
              <a:defRPr sz="1400"/>
            </a:lvl4pPr>
            <a:lvl5pPr lvl="4" algn="l">
              <a:lnSpc>
                <a:spcPct val="115000"/>
              </a:lnSpc>
              <a:spcBef>
                <a:spcPts val="600"/>
              </a:spcBef>
              <a:spcAft>
                <a:spcPts val="0"/>
              </a:spcAft>
              <a:buSzPts val="1400"/>
              <a:buNone/>
              <a:defRPr sz="1400"/>
            </a:lvl5pPr>
            <a:lvl6pPr lvl="5" algn="l">
              <a:lnSpc>
                <a:spcPct val="115000"/>
              </a:lnSpc>
              <a:spcBef>
                <a:spcPts val="600"/>
              </a:spcBef>
              <a:spcAft>
                <a:spcPts val="0"/>
              </a:spcAft>
              <a:buSzPts val="1400"/>
              <a:buNone/>
              <a:defRPr sz="1400"/>
            </a:lvl6pPr>
            <a:lvl7pPr lvl="6" algn="l">
              <a:lnSpc>
                <a:spcPct val="115000"/>
              </a:lnSpc>
              <a:spcBef>
                <a:spcPts val="600"/>
              </a:spcBef>
              <a:spcAft>
                <a:spcPts val="0"/>
              </a:spcAft>
              <a:buSzPts val="1400"/>
              <a:buNone/>
              <a:defRPr sz="1400"/>
            </a:lvl7pPr>
            <a:lvl8pPr lvl="7" algn="l">
              <a:lnSpc>
                <a:spcPct val="115000"/>
              </a:lnSpc>
              <a:spcBef>
                <a:spcPts val="600"/>
              </a:spcBef>
              <a:spcAft>
                <a:spcPts val="0"/>
              </a:spcAft>
              <a:buSzPts val="1400"/>
              <a:buNone/>
              <a:defRPr sz="1400"/>
            </a:lvl8pPr>
            <a:lvl9pPr lvl="8" algn="l">
              <a:lnSpc>
                <a:spcPct val="115000"/>
              </a:lnSpc>
              <a:spcBef>
                <a:spcPts val="600"/>
              </a:spcBef>
              <a:spcAft>
                <a:spcPts val="600"/>
              </a:spcAft>
              <a:buSzPts val="1400"/>
              <a:buNone/>
              <a:defRPr sz="1400"/>
            </a:lvl9pPr>
          </a:lstStyle>
          <a:p/>
        </p:txBody>
      </p:sp>
      <p:sp>
        <p:nvSpPr>
          <p:cNvPr id="31" name="Google Shape;31;p48"/>
          <p:cNvSpPr/>
          <p:nvPr/>
        </p:nvSpPr>
        <p:spPr>
          <a:xfrm>
            <a:off x="5928400" y="916150"/>
            <a:ext cx="2299500" cy="3311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2" name="Google Shape;32;p48"/>
          <p:cNvSpPr/>
          <p:nvPr/>
        </p:nvSpPr>
        <p:spPr>
          <a:xfrm>
            <a:off x="8227900" y="4227300"/>
            <a:ext cx="916200" cy="916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33" name="Shape 33"/>
        <p:cNvGrpSpPr/>
        <p:nvPr/>
      </p:nvGrpSpPr>
      <p:grpSpPr>
        <a:xfrm>
          <a:off x="0" y="0"/>
          <a:ext cx="0" cy="0"/>
          <a:chOff x="0" y="0"/>
          <a:chExt cx="0" cy="0"/>
        </a:xfrm>
      </p:grpSpPr>
      <p:sp>
        <p:nvSpPr>
          <p:cNvPr id="34" name="Google Shape;34;p49"/>
          <p:cNvSpPr/>
          <p:nvPr/>
        </p:nvSpPr>
        <p:spPr>
          <a:xfrm>
            <a:off x="2307300" y="921000"/>
            <a:ext cx="6836700" cy="4222500"/>
          </a:xfrm>
          <a:prstGeom prst="rect">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9"/>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431800" lvl="0" marL="457200" algn="l">
              <a:lnSpc>
                <a:spcPct val="115000"/>
              </a:lnSpc>
              <a:spcBef>
                <a:spcPts val="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1pPr>
            <a:lvl2pPr indent="-431800" lvl="1" marL="9144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2pPr>
            <a:lvl3pPr indent="-431800" lvl="2" marL="13716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3pPr>
            <a:lvl4pPr indent="-431800" lvl="3" marL="18288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4pPr>
            <a:lvl5pPr indent="-431800" lvl="4" marL="22860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5pPr>
            <a:lvl6pPr indent="-431800" lvl="5" marL="27432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6pPr>
            <a:lvl7pPr indent="-431800" lvl="6" marL="32004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7pPr>
            <a:lvl8pPr indent="-431800" lvl="7" marL="3657600" algn="l">
              <a:lnSpc>
                <a:spcPct val="115000"/>
              </a:lnSpc>
              <a:spcBef>
                <a:spcPts val="600"/>
              </a:spcBef>
              <a:spcAft>
                <a:spcPts val="0"/>
              </a:spcAft>
              <a:buClr>
                <a:schemeClr val="lt1"/>
              </a:buClr>
              <a:buSzPts val="3200"/>
              <a:buFont typeface="Inria Serif"/>
              <a:buChar char="○"/>
              <a:defRPr i="1" sz="3200">
                <a:solidFill>
                  <a:schemeClr val="lt1"/>
                </a:solidFill>
                <a:latin typeface="Inria Serif"/>
                <a:ea typeface="Inria Serif"/>
                <a:cs typeface="Inria Serif"/>
                <a:sym typeface="Inria Serif"/>
              </a:defRPr>
            </a:lvl8pPr>
            <a:lvl9pPr indent="-431800" lvl="8" marL="4114800" algn="l">
              <a:lnSpc>
                <a:spcPct val="115000"/>
              </a:lnSpc>
              <a:spcBef>
                <a:spcPts val="600"/>
              </a:spcBef>
              <a:spcAft>
                <a:spcPts val="600"/>
              </a:spcAft>
              <a:buClr>
                <a:schemeClr val="lt1"/>
              </a:buClr>
              <a:buSzPts val="3200"/>
              <a:buFont typeface="Inria Serif"/>
              <a:buChar char="■"/>
              <a:defRPr i="1" sz="3200">
                <a:solidFill>
                  <a:schemeClr val="lt1"/>
                </a:solidFill>
                <a:latin typeface="Inria Serif"/>
                <a:ea typeface="Inria Serif"/>
                <a:cs typeface="Inria Serif"/>
                <a:sym typeface="Inria Serif"/>
              </a:defRPr>
            </a:lvl9pPr>
          </a:lstStyle>
          <a:p/>
        </p:txBody>
      </p:sp>
      <p:sp>
        <p:nvSpPr>
          <p:cNvPr id="36" name="Google Shape;36;p49"/>
          <p:cNvSpPr txBox="1"/>
          <p:nvPr/>
        </p:nvSpPr>
        <p:spPr>
          <a:xfrm>
            <a:off x="213450" y="600536"/>
            <a:ext cx="1957200" cy="653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9600"/>
              <a:buFont typeface="Arial"/>
              <a:buNone/>
            </a:pPr>
            <a:r>
              <a:rPr b="1" i="0" lang="en" sz="9600" u="none" cap="none" strike="noStrike">
                <a:solidFill>
                  <a:schemeClr val="lt2"/>
                </a:solidFill>
                <a:latin typeface="Inria Serif"/>
                <a:ea typeface="Inria Serif"/>
                <a:cs typeface="Inria Serif"/>
                <a:sym typeface="Inria Serif"/>
              </a:rPr>
              <a:t>“</a:t>
            </a:r>
            <a:endParaRPr b="1" i="0" sz="9600" u="none" cap="none" strike="noStrike">
              <a:solidFill>
                <a:schemeClr val="lt2"/>
              </a:solidFill>
              <a:latin typeface="Inria Serif"/>
              <a:ea typeface="Inria Serif"/>
              <a:cs typeface="Inria Serif"/>
              <a:sym typeface="Inria Serif"/>
            </a:endParaRPr>
          </a:p>
        </p:txBody>
      </p:sp>
      <p:sp>
        <p:nvSpPr>
          <p:cNvPr id="37" name="Google Shape;37;p49"/>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ransparent frame">
  <p:cSld name="BLANK_1">
    <p:bg>
      <p:bgPr>
        <a:solidFill>
          <a:schemeClr val="lt1"/>
        </a:solidFill>
      </p:bgPr>
    </p:bg>
    <p:spTree>
      <p:nvGrpSpPr>
        <p:cNvPr id="38" name="Shape 38"/>
        <p:cNvGrpSpPr/>
        <p:nvPr/>
      </p:nvGrpSpPr>
      <p:grpSpPr>
        <a:xfrm>
          <a:off x="0" y="0"/>
          <a:ext cx="0" cy="0"/>
          <a:chOff x="0" y="0"/>
          <a:chExt cx="0" cy="0"/>
        </a:xfrm>
      </p:grpSpPr>
      <p:sp>
        <p:nvSpPr>
          <p:cNvPr id="39" name="Google Shape;39;p50"/>
          <p:cNvSpPr/>
          <p:nvPr/>
        </p:nvSpPr>
        <p:spPr>
          <a:xfrm>
            <a:off x="0" y="0"/>
            <a:ext cx="9144000" cy="5143500"/>
          </a:xfrm>
          <a:prstGeom prst="frame">
            <a:avLst>
              <a:gd fmla="val 8849" name="adj1"/>
            </a:avLst>
          </a:prstGeom>
          <a:solidFill>
            <a:srgbClr val="3B1106">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0"/>
          <p:cNvSpPr txBox="1"/>
          <p:nvPr>
            <p:ph idx="12" type="sldNum"/>
          </p:nvPr>
        </p:nvSpPr>
        <p:spPr>
          <a:xfrm>
            <a:off x="8688300" y="4687750"/>
            <a:ext cx="455700" cy="455700"/>
          </a:xfrm>
          <a:prstGeom prst="rect">
            <a:avLst/>
          </a:prstGeom>
          <a:solidFill>
            <a:srgbClr val="3B1106">
              <a:alpha val="5882"/>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1" name="Shape 41"/>
        <p:cNvGrpSpPr/>
        <p:nvPr/>
      </p:nvGrpSpPr>
      <p:grpSpPr>
        <a:xfrm>
          <a:off x="0" y="0"/>
          <a:ext cx="0" cy="0"/>
          <a:chOff x="0" y="0"/>
          <a:chExt cx="0" cy="0"/>
        </a:xfrm>
      </p:grpSpPr>
      <p:sp>
        <p:nvSpPr>
          <p:cNvPr id="42" name="Google Shape;42;p51"/>
          <p:cNvSpPr/>
          <p:nvPr/>
        </p:nvSpPr>
        <p:spPr>
          <a:xfrm>
            <a:off x="2307300" y="921000"/>
            <a:ext cx="6836700" cy="4222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1"/>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44" name="Google Shape;44;p51"/>
          <p:cNvSpPr txBox="1"/>
          <p:nvPr>
            <p:ph idx="1" type="body"/>
          </p:nvPr>
        </p:nvSpPr>
        <p:spPr>
          <a:xfrm>
            <a:off x="2762975"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5" name="Google Shape;45;p51"/>
          <p:cNvSpPr txBox="1"/>
          <p:nvPr>
            <p:ph idx="2" type="body"/>
          </p:nvPr>
        </p:nvSpPr>
        <p:spPr>
          <a:xfrm>
            <a:off x="4802737"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6" name="Google Shape;46;p51"/>
          <p:cNvSpPr txBox="1"/>
          <p:nvPr>
            <p:ph idx="3" type="body"/>
          </p:nvPr>
        </p:nvSpPr>
        <p:spPr>
          <a:xfrm>
            <a:off x="6842500" y="1376725"/>
            <a:ext cx="1845900" cy="33111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600"/>
              </a:spcBef>
              <a:spcAft>
                <a:spcPts val="0"/>
              </a:spcAft>
              <a:buSzPts val="1600"/>
              <a:buChar char="▪"/>
              <a:defRPr sz="1600"/>
            </a:lvl2pPr>
            <a:lvl3pPr indent="-330200" lvl="2" marL="1371600" algn="l">
              <a:lnSpc>
                <a:spcPct val="115000"/>
              </a:lnSpc>
              <a:spcBef>
                <a:spcPts val="600"/>
              </a:spcBef>
              <a:spcAft>
                <a:spcPts val="0"/>
              </a:spcAft>
              <a:buSzPts val="1600"/>
              <a:buChar char="▫"/>
              <a:defRPr sz="1600"/>
            </a:lvl3pPr>
            <a:lvl4pPr indent="-330200" lvl="3" marL="1828800" algn="l">
              <a:lnSpc>
                <a:spcPct val="115000"/>
              </a:lnSpc>
              <a:spcBef>
                <a:spcPts val="600"/>
              </a:spcBef>
              <a:spcAft>
                <a:spcPts val="0"/>
              </a:spcAft>
              <a:buSzPts val="1600"/>
              <a:buChar char="●"/>
              <a:defRPr sz="1600"/>
            </a:lvl4pPr>
            <a:lvl5pPr indent="-330200" lvl="4" marL="2286000" algn="l">
              <a:lnSpc>
                <a:spcPct val="115000"/>
              </a:lnSpc>
              <a:spcBef>
                <a:spcPts val="600"/>
              </a:spcBef>
              <a:spcAft>
                <a:spcPts val="0"/>
              </a:spcAft>
              <a:buSzPts val="1600"/>
              <a:buChar char="○"/>
              <a:defRPr sz="1600"/>
            </a:lvl5pPr>
            <a:lvl6pPr indent="-330200" lvl="5" marL="2743200" algn="l">
              <a:lnSpc>
                <a:spcPct val="115000"/>
              </a:lnSpc>
              <a:spcBef>
                <a:spcPts val="600"/>
              </a:spcBef>
              <a:spcAft>
                <a:spcPts val="0"/>
              </a:spcAft>
              <a:buSzPts val="1600"/>
              <a:buChar char="■"/>
              <a:defRPr sz="1600"/>
            </a:lvl6pPr>
            <a:lvl7pPr indent="-330200" lvl="6" marL="3200400" algn="l">
              <a:lnSpc>
                <a:spcPct val="115000"/>
              </a:lnSpc>
              <a:spcBef>
                <a:spcPts val="600"/>
              </a:spcBef>
              <a:spcAft>
                <a:spcPts val="0"/>
              </a:spcAft>
              <a:buSzPts val="1600"/>
              <a:buChar char="●"/>
              <a:defRPr sz="1600"/>
            </a:lvl7pPr>
            <a:lvl8pPr indent="-330200" lvl="7" marL="3657600" algn="l">
              <a:lnSpc>
                <a:spcPct val="115000"/>
              </a:lnSpc>
              <a:spcBef>
                <a:spcPts val="600"/>
              </a:spcBef>
              <a:spcAft>
                <a:spcPts val="0"/>
              </a:spcAft>
              <a:buSzPts val="1600"/>
              <a:buChar char="○"/>
              <a:defRPr sz="1600"/>
            </a:lvl8pPr>
            <a:lvl9pPr indent="-330200" lvl="8" marL="4114800" algn="l">
              <a:lnSpc>
                <a:spcPct val="115000"/>
              </a:lnSpc>
              <a:spcBef>
                <a:spcPts val="600"/>
              </a:spcBef>
              <a:spcAft>
                <a:spcPts val="600"/>
              </a:spcAft>
              <a:buSzPts val="1600"/>
              <a:buChar char="■"/>
              <a:defRPr sz="1600"/>
            </a:lvl9pPr>
          </a:lstStyle>
          <a:p/>
        </p:txBody>
      </p:sp>
      <p:sp>
        <p:nvSpPr>
          <p:cNvPr id="47" name="Google Shape;47;p5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48" name="Shape 48"/>
        <p:cNvGrpSpPr/>
        <p:nvPr/>
      </p:nvGrpSpPr>
      <p:grpSpPr>
        <a:xfrm>
          <a:off x="0" y="0"/>
          <a:ext cx="0" cy="0"/>
          <a:chOff x="0" y="0"/>
          <a:chExt cx="0" cy="0"/>
        </a:xfrm>
      </p:grpSpPr>
      <p:sp>
        <p:nvSpPr>
          <p:cNvPr id="49" name="Google Shape;49;p52"/>
          <p:cNvSpPr/>
          <p:nvPr/>
        </p:nvSpPr>
        <p:spPr>
          <a:xfrm>
            <a:off x="457200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2"/>
          <p:cNvSpPr txBox="1"/>
          <p:nvPr>
            <p:ph type="title"/>
          </p:nvPr>
        </p:nvSpPr>
        <p:spPr>
          <a:xfrm>
            <a:off x="455700" y="1586238"/>
            <a:ext cx="3623100" cy="33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200"/>
              <a:buNone/>
              <a:defRPr/>
            </a:lvl1pPr>
            <a:lvl2pPr lvl="1" algn="l">
              <a:lnSpc>
                <a:spcPct val="90000"/>
              </a:lnSpc>
              <a:spcBef>
                <a:spcPts val="0"/>
              </a:spcBef>
              <a:spcAft>
                <a:spcPts val="0"/>
              </a:spcAft>
              <a:buSzPts val="2200"/>
              <a:buNone/>
              <a:defRPr/>
            </a:lvl2pPr>
            <a:lvl3pPr lvl="2" algn="l">
              <a:lnSpc>
                <a:spcPct val="90000"/>
              </a:lnSpc>
              <a:spcBef>
                <a:spcPts val="0"/>
              </a:spcBef>
              <a:spcAft>
                <a:spcPts val="0"/>
              </a:spcAft>
              <a:buSzPts val="2200"/>
              <a:buNone/>
              <a:defRPr/>
            </a:lvl3pPr>
            <a:lvl4pPr lvl="3" algn="l">
              <a:lnSpc>
                <a:spcPct val="90000"/>
              </a:lnSpc>
              <a:spcBef>
                <a:spcPts val="0"/>
              </a:spcBef>
              <a:spcAft>
                <a:spcPts val="0"/>
              </a:spcAft>
              <a:buSzPts val="2200"/>
              <a:buNone/>
              <a:defRPr/>
            </a:lvl4pPr>
            <a:lvl5pPr lvl="4" algn="l">
              <a:lnSpc>
                <a:spcPct val="90000"/>
              </a:lnSpc>
              <a:spcBef>
                <a:spcPts val="0"/>
              </a:spcBef>
              <a:spcAft>
                <a:spcPts val="0"/>
              </a:spcAft>
              <a:buSzPts val="2200"/>
              <a:buNone/>
              <a:defRPr/>
            </a:lvl5pPr>
            <a:lvl6pPr lvl="5" algn="l">
              <a:lnSpc>
                <a:spcPct val="90000"/>
              </a:lnSpc>
              <a:spcBef>
                <a:spcPts val="0"/>
              </a:spcBef>
              <a:spcAft>
                <a:spcPts val="0"/>
              </a:spcAft>
              <a:buSzPts val="2200"/>
              <a:buNone/>
              <a:defRPr/>
            </a:lvl6pPr>
            <a:lvl7pPr lvl="6" algn="l">
              <a:lnSpc>
                <a:spcPct val="90000"/>
              </a:lnSpc>
              <a:spcBef>
                <a:spcPts val="0"/>
              </a:spcBef>
              <a:spcAft>
                <a:spcPts val="0"/>
              </a:spcAft>
              <a:buSzPts val="2200"/>
              <a:buNone/>
              <a:defRPr/>
            </a:lvl7pPr>
            <a:lvl8pPr lvl="7" algn="l">
              <a:lnSpc>
                <a:spcPct val="90000"/>
              </a:lnSpc>
              <a:spcBef>
                <a:spcPts val="0"/>
              </a:spcBef>
              <a:spcAft>
                <a:spcPts val="0"/>
              </a:spcAft>
              <a:buSzPts val="2200"/>
              <a:buNone/>
              <a:defRPr/>
            </a:lvl8pPr>
            <a:lvl9pPr lvl="8" algn="l">
              <a:lnSpc>
                <a:spcPct val="90000"/>
              </a:lnSpc>
              <a:spcBef>
                <a:spcPts val="0"/>
              </a:spcBef>
              <a:spcAft>
                <a:spcPts val="0"/>
              </a:spcAft>
              <a:buSzPts val="2200"/>
              <a:buNone/>
              <a:defRPr/>
            </a:lvl9pPr>
          </a:lstStyle>
          <a:p/>
        </p:txBody>
      </p:sp>
      <p:sp>
        <p:nvSpPr>
          <p:cNvPr id="51" name="Google Shape;51;p52"/>
          <p:cNvSpPr txBox="1"/>
          <p:nvPr>
            <p:ph idx="1" type="body"/>
          </p:nvPr>
        </p:nvSpPr>
        <p:spPr>
          <a:xfrm>
            <a:off x="455700" y="2139163"/>
            <a:ext cx="3623100" cy="1418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a:lvl1pPr>
            <a:lvl2pPr indent="-355600" lvl="1" marL="914400" algn="l">
              <a:lnSpc>
                <a:spcPct val="115000"/>
              </a:lnSpc>
              <a:spcBef>
                <a:spcPts val="600"/>
              </a:spcBef>
              <a:spcAft>
                <a:spcPts val="0"/>
              </a:spcAft>
              <a:buSzPts val="2000"/>
              <a:buChar char="▪"/>
              <a:defRPr/>
            </a:lvl2pPr>
            <a:lvl3pPr indent="-355600" lvl="2" marL="1371600" algn="l">
              <a:lnSpc>
                <a:spcPct val="115000"/>
              </a:lnSpc>
              <a:spcBef>
                <a:spcPts val="600"/>
              </a:spcBef>
              <a:spcAft>
                <a:spcPts val="0"/>
              </a:spcAft>
              <a:buSzPts val="2000"/>
              <a:buChar char="▫"/>
              <a:defRPr/>
            </a:lvl3pPr>
            <a:lvl4pPr indent="-355600" lvl="3" marL="1828800" algn="l">
              <a:lnSpc>
                <a:spcPct val="115000"/>
              </a:lnSpc>
              <a:spcBef>
                <a:spcPts val="600"/>
              </a:spcBef>
              <a:spcAft>
                <a:spcPts val="0"/>
              </a:spcAft>
              <a:buSzPts val="2000"/>
              <a:buChar char="●"/>
              <a:defRPr/>
            </a:lvl4pPr>
            <a:lvl5pPr indent="-355600" lvl="4" marL="2286000" algn="l">
              <a:lnSpc>
                <a:spcPct val="115000"/>
              </a:lnSpc>
              <a:spcBef>
                <a:spcPts val="600"/>
              </a:spcBef>
              <a:spcAft>
                <a:spcPts val="0"/>
              </a:spcAft>
              <a:buSzPts val="2000"/>
              <a:buChar char="○"/>
              <a:defRPr/>
            </a:lvl5pPr>
            <a:lvl6pPr indent="-355600" lvl="5" marL="2743200" algn="l">
              <a:lnSpc>
                <a:spcPct val="115000"/>
              </a:lnSpc>
              <a:spcBef>
                <a:spcPts val="600"/>
              </a:spcBef>
              <a:spcAft>
                <a:spcPts val="0"/>
              </a:spcAft>
              <a:buSzPts val="2000"/>
              <a:buChar char="■"/>
              <a:defRPr/>
            </a:lvl6pPr>
            <a:lvl7pPr indent="-355600" lvl="6" marL="3200400" algn="l">
              <a:lnSpc>
                <a:spcPct val="115000"/>
              </a:lnSpc>
              <a:spcBef>
                <a:spcPts val="600"/>
              </a:spcBef>
              <a:spcAft>
                <a:spcPts val="0"/>
              </a:spcAft>
              <a:buSzPts val="2000"/>
              <a:buChar char="●"/>
              <a:defRPr/>
            </a:lvl7pPr>
            <a:lvl8pPr indent="-355600" lvl="7" marL="3657600" algn="l">
              <a:lnSpc>
                <a:spcPct val="115000"/>
              </a:lnSpc>
              <a:spcBef>
                <a:spcPts val="600"/>
              </a:spcBef>
              <a:spcAft>
                <a:spcPts val="0"/>
              </a:spcAft>
              <a:buSzPts val="2000"/>
              <a:buChar char="○"/>
              <a:defRPr/>
            </a:lvl8pPr>
            <a:lvl9pPr indent="-355600" lvl="8" marL="4114800" algn="l">
              <a:lnSpc>
                <a:spcPct val="115000"/>
              </a:lnSpc>
              <a:spcBef>
                <a:spcPts val="600"/>
              </a:spcBef>
              <a:spcAft>
                <a:spcPts val="600"/>
              </a:spcAft>
              <a:buSzPts val="2000"/>
              <a:buChar char="■"/>
              <a:defRPr/>
            </a:lvl9pPr>
          </a:lstStyle>
          <a:p/>
        </p:txBody>
      </p:sp>
      <p:sp>
        <p:nvSpPr>
          <p:cNvPr id="52" name="Google Shape;52;p52"/>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43"/>
          <p:cNvSpPr txBox="1"/>
          <p:nvPr>
            <p:ph type="title"/>
          </p:nvPr>
        </p:nvSpPr>
        <p:spPr>
          <a:xfrm>
            <a:off x="455700" y="823775"/>
            <a:ext cx="1623900" cy="38640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1pPr>
            <a:lvl2pPr lvl="1"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2pPr>
            <a:lvl3pPr lvl="2"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3pPr>
            <a:lvl4pPr lvl="3"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4pPr>
            <a:lvl5pPr lvl="4"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5pPr>
            <a:lvl6pPr lvl="5"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6pPr>
            <a:lvl7pPr lvl="6"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7pPr>
            <a:lvl8pPr lvl="7"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8pPr>
            <a:lvl9pPr lvl="8" marR="0" rtl="0" algn="l">
              <a:lnSpc>
                <a:spcPct val="90000"/>
              </a:lnSpc>
              <a:spcBef>
                <a:spcPts val="0"/>
              </a:spcBef>
              <a:spcAft>
                <a:spcPts val="0"/>
              </a:spcAft>
              <a:buClr>
                <a:schemeClr val="accent1"/>
              </a:buClr>
              <a:buSzPts val="2200"/>
              <a:buFont typeface="Playfair Display"/>
              <a:buNone/>
              <a:defRPr b="0" i="0" sz="2200" u="none" cap="none" strike="noStrike">
                <a:solidFill>
                  <a:schemeClr val="accent1"/>
                </a:solidFill>
                <a:latin typeface="Playfair Display"/>
                <a:ea typeface="Playfair Display"/>
                <a:cs typeface="Playfair Display"/>
                <a:sym typeface="Playfair Display"/>
              </a:defRPr>
            </a:lvl9pPr>
          </a:lstStyle>
          <a:p/>
        </p:txBody>
      </p:sp>
      <p:sp>
        <p:nvSpPr>
          <p:cNvPr id="8" name="Google Shape;8;p43"/>
          <p:cNvSpPr txBox="1"/>
          <p:nvPr>
            <p:ph idx="1" type="body"/>
          </p:nvPr>
        </p:nvSpPr>
        <p:spPr>
          <a:xfrm>
            <a:off x="2763000" y="1376700"/>
            <a:ext cx="5925300" cy="3311100"/>
          </a:xfrm>
          <a:prstGeom prst="rect">
            <a:avLst/>
          </a:prstGeom>
          <a:noFill/>
          <a:ln>
            <a:noFill/>
          </a:ln>
        </p:spPr>
        <p:txBody>
          <a:bodyPr anchorCtr="0" anchor="t" bIns="0" lIns="0" spcFirstLastPara="1" rIns="0" wrap="square" tIns="0">
            <a:noAutofit/>
          </a:bodyPr>
          <a:lstStyle>
            <a:lvl1pPr indent="-355600" lvl="0" marL="457200" marR="0" rtl="0" algn="l">
              <a:lnSpc>
                <a:spcPct val="115000"/>
              </a:lnSpc>
              <a:spcBef>
                <a:spcPts val="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1pPr>
            <a:lvl2pPr indent="-355600" lvl="1" marL="914400" marR="0" rtl="0" algn="l">
              <a:lnSpc>
                <a:spcPct val="115000"/>
              </a:lnSpc>
              <a:spcBef>
                <a:spcPts val="60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2pPr>
            <a:lvl3pPr indent="-355600" lvl="2" marL="1371600" marR="0" rtl="0" algn="l">
              <a:lnSpc>
                <a:spcPct val="115000"/>
              </a:lnSpc>
              <a:spcBef>
                <a:spcPts val="600"/>
              </a:spcBef>
              <a:spcAft>
                <a:spcPts val="0"/>
              </a:spcAft>
              <a:buClr>
                <a:schemeClr val="accent2"/>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3pPr>
            <a:lvl4pPr indent="-355600" lvl="3" marL="18288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4pPr>
            <a:lvl5pPr indent="-355600" lvl="4" marL="22860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5pPr>
            <a:lvl6pPr indent="-355600" lvl="5" marL="27432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6pPr>
            <a:lvl7pPr indent="-355600" lvl="6" marL="32004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7pPr>
            <a:lvl8pPr indent="-355600" lvl="7" marL="3657600" marR="0" rtl="0" algn="l">
              <a:lnSpc>
                <a:spcPct val="115000"/>
              </a:lnSpc>
              <a:spcBef>
                <a:spcPts val="600"/>
              </a:spcBef>
              <a:spcAft>
                <a:spcPts val="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8pPr>
            <a:lvl9pPr indent="-355600" lvl="8" marL="4114800" marR="0" rtl="0" algn="l">
              <a:lnSpc>
                <a:spcPct val="115000"/>
              </a:lnSpc>
              <a:spcBef>
                <a:spcPts val="600"/>
              </a:spcBef>
              <a:spcAft>
                <a:spcPts val="600"/>
              </a:spcAft>
              <a:buClr>
                <a:schemeClr val="dk1"/>
              </a:buClr>
              <a:buSzPts val="2000"/>
              <a:buFont typeface="Inria Serif Light"/>
              <a:buChar char="■"/>
              <a:defRPr b="0" i="0" sz="2000" u="none" cap="none" strike="noStrike">
                <a:solidFill>
                  <a:schemeClr val="dk1"/>
                </a:solidFill>
                <a:latin typeface="Inria Serif Light"/>
                <a:ea typeface="Inria Serif Light"/>
                <a:cs typeface="Inria Serif Light"/>
                <a:sym typeface="Inria Serif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1a3b7024be_1_10"/>
          <p:cNvSpPr txBox="1"/>
          <p:nvPr>
            <p:ph type="ctrTitle"/>
          </p:nvPr>
        </p:nvSpPr>
        <p:spPr>
          <a:xfrm>
            <a:off x="4566025" y="1987575"/>
            <a:ext cx="4578000" cy="1625100"/>
          </a:xfrm>
          <a:prstGeom prst="rect">
            <a:avLst/>
          </a:prstGeom>
          <a:noFill/>
          <a:ln>
            <a:noFill/>
          </a:ln>
        </p:spPr>
        <p:txBody>
          <a:bodyPr anchorCtr="0" anchor="b" bIns="0" lIns="0" spcFirstLastPara="1" rIns="0" wrap="square" tIns="0">
            <a:noAutofit/>
          </a:bodyPr>
          <a:lstStyle/>
          <a:p>
            <a:pPr indent="0" lvl="0" marL="0" rtl="0" algn="ctr">
              <a:lnSpc>
                <a:spcPct val="150000"/>
              </a:lnSpc>
              <a:spcBef>
                <a:spcPts val="0"/>
              </a:spcBef>
              <a:spcAft>
                <a:spcPts val="0"/>
              </a:spcAft>
              <a:buSzPts val="3600"/>
              <a:buNone/>
            </a:pPr>
            <a:r>
              <a:rPr b="1" lang="en" sz="3400">
                <a:solidFill>
                  <a:schemeClr val="lt1"/>
                </a:solidFill>
              </a:rPr>
              <a:t>JAMES LANGE - THEORY OF EMOTIONS</a:t>
            </a:r>
            <a:endParaRPr b="1" sz="3400">
              <a:solidFill>
                <a:schemeClr val="lt1"/>
              </a:solidFill>
            </a:endParaRPr>
          </a:p>
        </p:txBody>
      </p:sp>
      <p:pic>
        <p:nvPicPr>
          <p:cNvPr id="70" name="Google Shape;70;g11a3b7024be_1_10"/>
          <p:cNvPicPr preferRelativeResize="0"/>
          <p:nvPr/>
        </p:nvPicPr>
        <p:blipFill rotWithShape="1">
          <a:blip r:embed="rId3">
            <a:alphaModFix/>
          </a:blip>
          <a:srcRect b="22839" l="55565" r="33864" t="61054"/>
          <a:stretch/>
        </p:blipFill>
        <p:spPr>
          <a:xfrm>
            <a:off x="8350875" y="152400"/>
            <a:ext cx="712925" cy="609301"/>
          </a:xfrm>
          <a:prstGeom prst="rect">
            <a:avLst/>
          </a:prstGeom>
          <a:noFill/>
          <a:ln>
            <a:noFill/>
          </a:ln>
        </p:spPr>
      </p:pic>
      <p:pic>
        <p:nvPicPr>
          <p:cNvPr id="71" name="Google Shape;71;g11a3b7024be_1_10"/>
          <p:cNvPicPr preferRelativeResize="0"/>
          <p:nvPr/>
        </p:nvPicPr>
        <p:blipFill>
          <a:blip r:embed="rId4">
            <a:alphaModFix/>
          </a:blip>
          <a:stretch>
            <a:fillRect/>
          </a:stretch>
        </p:blipFill>
        <p:spPr>
          <a:xfrm>
            <a:off x="750126" y="786088"/>
            <a:ext cx="3630326" cy="357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1988134a93_0_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243" name="Google Shape;243;g11988134a93_0_0"/>
          <p:cNvSpPr txBox="1"/>
          <p:nvPr>
            <p:ph idx="4294967295" type="title"/>
          </p:nvPr>
        </p:nvSpPr>
        <p:spPr>
          <a:xfrm>
            <a:off x="149775" y="357200"/>
            <a:ext cx="23121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APPLE</a:t>
            </a:r>
            <a:endParaRPr/>
          </a:p>
          <a:p>
            <a:pPr indent="0" lvl="0" marL="0" rtl="0" algn="l">
              <a:spcBef>
                <a:spcPts val="0"/>
              </a:spcBef>
              <a:spcAft>
                <a:spcPts val="0"/>
              </a:spcAft>
              <a:buNone/>
            </a:pPr>
            <a:r>
              <a:rPr lang="en"/>
              <a:t>PETITION</a:t>
            </a:r>
            <a:r>
              <a:rPr lang="en"/>
              <a:t>	</a:t>
            </a:r>
            <a:endParaRPr/>
          </a:p>
        </p:txBody>
      </p:sp>
      <p:cxnSp>
        <p:nvCxnSpPr>
          <p:cNvPr id="244" name="Google Shape;244;g11988134a93_0_0"/>
          <p:cNvCxnSpPr>
            <a:stCxn id="245" idx="6"/>
          </p:cNvCxnSpPr>
          <p:nvPr/>
        </p:nvCxnSpPr>
        <p:spPr>
          <a:xfrm>
            <a:off x="3672975" y="3085483"/>
            <a:ext cx="3828600" cy="3600"/>
          </a:xfrm>
          <a:prstGeom prst="straightConnector1">
            <a:avLst/>
          </a:prstGeom>
          <a:noFill/>
          <a:ln cap="flat" cmpd="sng" w="19050">
            <a:solidFill>
              <a:srgbClr val="7E7169"/>
            </a:solidFill>
            <a:prstDash val="solid"/>
            <a:round/>
            <a:headEnd len="med" w="med" type="none"/>
            <a:tailEnd len="med" w="med" type="none"/>
          </a:ln>
        </p:spPr>
      </p:cxnSp>
      <p:grpSp>
        <p:nvGrpSpPr>
          <p:cNvPr id="246" name="Google Shape;246;g11988134a93_0_0"/>
          <p:cNvGrpSpPr/>
          <p:nvPr/>
        </p:nvGrpSpPr>
        <p:grpSpPr>
          <a:xfrm>
            <a:off x="6549175" y="1333888"/>
            <a:ext cx="2139000" cy="3197163"/>
            <a:chOff x="6549175" y="1333888"/>
            <a:chExt cx="2139000" cy="3197163"/>
          </a:xfrm>
        </p:grpSpPr>
        <p:sp>
          <p:nvSpPr>
            <p:cNvPr id="247" name="Google Shape;247;g11988134a93_0_0"/>
            <p:cNvSpPr/>
            <p:nvPr/>
          </p:nvSpPr>
          <p:spPr>
            <a:xfrm>
              <a:off x="6899575" y="1333888"/>
              <a:ext cx="1183800" cy="11838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1988134a93_0_0"/>
            <p:cNvSpPr/>
            <p:nvPr/>
          </p:nvSpPr>
          <p:spPr>
            <a:xfrm>
              <a:off x="6982075" y="1416388"/>
              <a:ext cx="1018800" cy="10188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1988134a93_0_0"/>
            <p:cNvSpPr/>
            <p:nvPr/>
          </p:nvSpPr>
          <p:spPr>
            <a:xfrm>
              <a:off x="7408975" y="2583338"/>
              <a:ext cx="165000" cy="1650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11988134a93_0_0"/>
            <p:cNvSpPr/>
            <p:nvPr/>
          </p:nvSpPr>
          <p:spPr>
            <a:xfrm>
              <a:off x="7443025" y="2813988"/>
              <a:ext cx="96900" cy="969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1988134a93_0_0"/>
            <p:cNvSpPr/>
            <p:nvPr/>
          </p:nvSpPr>
          <p:spPr>
            <a:xfrm>
              <a:off x="7382425" y="2976538"/>
              <a:ext cx="218100" cy="2181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1988134a93_0_0"/>
            <p:cNvSpPr/>
            <p:nvPr/>
          </p:nvSpPr>
          <p:spPr>
            <a:xfrm>
              <a:off x="7417375" y="3011383"/>
              <a:ext cx="148200" cy="148200"/>
            </a:xfrm>
            <a:prstGeom prst="ellipse">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1988134a93_0_0"/>
            <p:cNvSpPr txBox="1"/>
            <p:nvPr/>
          </p:nvSpPr>
          <p:spPr>
            <a:xfrm>
              <a:off x="6549175" y="3450125"/>
              <a:ext cx="2139000" cy="429600"/>
            </a:xfrm>
            <a:prstGeom prst="rect">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Result</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4" name="Google Shape;254;g11988134a93_0_0"/>
            <p:cNvSpPr txBox="1"/>
            <p:nvPr/>
          </p:nvSpPr>
          <p:spPr>
            <a:xfrm>
              <a:off x="6549175" y="3796950"/>
              <a:ext cx="2139000" cy="734100"/>
            </a:xfrm>
            <a:prstGeom prst="rect">
              <a:avLst/>
            </a:prstGeom>
            <a:solidFill>
              <a:srgbClr val="D5A6B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This makes the employee realise that he/she is in a comfort zone and may not be productive at office</a:t>
              </a:r>
              <a:endParaRPr sz="1200">
                <a:latin typeface="Roboto"/>
                <a:ea typeface="Roboto"/>
                <a:cs typeface="Roboto"/>
                <a:sym typeface="Roboto"/>
              </a:endParaRPr>
            </a:p>
          </p:txBody>
        </p:sp>
      </p:grpSp>
      <p:grpSp>
        <p:nvGrpSpPr>
          <p:cNvPr id="255" name="Google Shape;255;g11988134a93_0_0"/>
          <p:cNvGrpSpPr/>
          <p:nvPr/>
        </p:nvGrpSpPr>
        <p:grpSpPr>
          <a:xfrm>
            <a:off x="2520725" y="1333888"/>
            <a:ext cx="2082300" cy="3197163"/>
            <a:chOff x="2520725" y="1333888"/>
            <a:chExt cx="2082300" cy="3197163"/>
          </a:xfrm>
        </p:grpSpPr>
        <p:sp>
          <p:nvSpPr>
            <p:cNvPr id="256" name="Google Shape;256;g11988134a93_0_0"/>
            <p:cNvSpPr/>
            <p:nvPr/>
          </p:nvSpPr>
          <p:spPr>
            <a:xfrm>
              <a:off x="3006975" y="1333888"/>
              <a:ext cx="1183800" cy="11838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1988134a93_0_0"/>
            <p:cNvSpPr/>
            <p:nvPr/>
          </p:nvSpPr>
          <p:spPr>
            <a:xfrm>
              <a:off x="3089475" y="1416388"/>
              <a:ext cx="1018800" cy="10188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1988134a93_0_0"/>
            <p:cNvSpPr/>
            <p:nvPr/>
          </p:nvSpPr>
          <p:spPr>
            <a:xfrm>
              <a:off x="3516375" y="2583338"/>
              <a:ext cx="165000" cy="1650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1988134a93_0_0"/>
            <p:cNvSpPr/>
            <p:nvPr/>
          </p:nvSpPr>
          <p:spPr>
            <a:xfrm>
              <a:off x="3550425" y="2813988"/>
              <a:ext cx="96900" cy="969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1988134a93_0_0"/>
            <p:cNvSpPr/>
            <p:nvPr/>
          </p:nvSpPr>
          <p:spPr>
            <a:xfrm>
              <a:off x="3489825" y="2976538"/>
              <a:ext cx="218100" cy="2181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1988134a93_0_0"/>
            <p:cNvSpPr/>
            <p:nvPr/>
          </p:nvSpPr>
          <p:spPr>
            <a:xfrm>
              <a:off x="3524775" y="3011383"/>
              <a:ext cx="148200" cy="148200"/>
            </a:xfrm>
            <a:prstGeom prst="ellipse">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1988134a93_0_0"/>
            <p:cNvSpPr txBox="1"/>
            <p:nvPr/>
          </p:nvSpPr>
          <p:spPr>
            <a:xfrm>
              <a:off x="2520725" y="3450125"/>
              <a:ext cx="2082300" cy="346800"/>
            </a:xfrm>
            <a:prstGeom prst="rect">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Action</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62" name="Google Shape;262;g11988134a93_0_0"/>
            <p:cNvSpPr txBox="1"/>
            <p:nvPr/>
          </p:nvSpPr>
          <p:spPr>
            <a:xfrm>
              <a:off x="2520725" y="3796950"/>
              <a:ext cx="2082300" cy="734100"/>
            </a:xfrm>
            <a:prstGeom prst="rect">
              <a:avLst/>
            </a:prstGeom>
            <a:solidFill>
              <a:srgbClr val="FB8569">
                <a:alpha val="5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Boss has told the employee to come to work at office regularly now</a:t>
              </a:r>
              <a:endParaRPr sz="1200">
                <a:latin typeface="Roboto"/>
                <a:ea typeface="Roboto"/>
                <a:cs typeface="Roboto"/>
                <a:sym typeface="Roboto"/>
              </a:endParaRPr>
            </a:p>
          </p:txBody>
        </p:sp>
      </p:grpSp>
      <p:grpSp>
        <p:nvGrpSpPr>
          <p:cNvPr id="263" name="Google Shape;263;g11988134a93_0_0"/>
          <p:cNvGrpSpPr/>
          <p:nvPr/>
        </p:nvGrpSpPr>
        <p:grpSpPr>
          <a:xfrm>
            <a:off x="4602875" y="1333888"/>
            <a:ext cx="1946400" cy="3197163"/>
            <a:chOff x="4602875" y="1333888"/>
            <a:chExt cx="1946400" cy="3197163"/>
          </a:xfrm>
        </p:grpSpPr>
        <p:sp>
          <p:nvSpPr>
            <p:cNvPr id="264" name="Google Shape;264;g11988134a93_0_0"/>
            <p:cNvSpPr/>
            <p:nvPr/>
          </p:nvSpPr>
          <p:spPr>
            <a:xfrm>
              <a:off x="4953275" y="1333888"/>
              <a:ext cx="1183800" cy="1183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1988134a93_0_0"/>
            <p:cNvSpPr/>
            <p:nvPr/>
          </p:nvSpPr>
          <p:spPr>
            <a:xfrm>
              <a:off x="5035775" y="1416388"/>
              <a:ext cx="1018800" cy="10188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11988134a93_0_0"/>
            <p:cNvSpPr/>
            <p:nvPr/>
          </p:nvSpPr>
          <p:spPr>
            <a:xfrm>
              <a:off x="5462675" y="2583338"/>
              <a:ext cx="165000" cy="1650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1988134a93_0_0"/>
            <p:cNvSpPr/>
            <p:nvPr/>
          </p:nvSpPr>
          <p:spPr>
            <a:xfrm>
              <a:off x="5496725" y="2813988"/>
              <a:ext cx="96900" cy="969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1988134a93_0_0"/>
            <p:cNvSpPr/>
            <p:nvPr/>
          </p:nvSpPr>
          <p:spPr>
            <a:xfrm>
              <a:off x="5436125" y="2976538"/>
              <a:ext cx="218100" cy="2181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11988134a93_0_0"/>
            <p:cNvSpPr/>
            <p:nvPr/>
          </p:nvSpPr>
          <p:spPr>
            <a:xfrm>
              <a:off x="5471075" y="3011383"/>
              <a:ext cx="148200" cy="148200"/>
            </a:xfrm>
            <a:prstGeom prst="ellipse">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1988134a93_0_0"/>
            <p:cNvSpPr txBox="1"/>
            <p:nvPr/>
          </p:nvSpPr>
          <p:spPr>
            <a:xfrm>
              <a:off x="4602875" y="3450125"/>
              <a:ext cx="1946400" cy="4296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Response</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71" name="Google Shape;271;g11988134a93_0_0"/>
            <p:cNvSpPr txBox="1"/>
            <p:nvPr/>
          </p:nvSpPr>
          <p:spPr>
            <a:xfrm>
              <a:off x="4602875" y="3796950"/>
              <a:ext cx="1946400" cy="7341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The employee feels unmotivated and discomfort to go to work</a:t>
              </a:r>
              <a:endParaRPr sz="1200">
                <a:latin typeface="Roboto"/>
                <a:ea typeface="Roboto"/>
                <a:cs typeface="Roboto"/>
                <a:sym typeface="Roboto"/>
              </a:endParaRPr>
            </a:p>
          </p:txBody>
        </p:sp>
      </p:grpSp>
      <p:sp>
        <p:nvSpPr>
          <p:cNvPr id="272" name="Google Shape;272;g11988134a93_0_0"/>
          <p:cNvSpPr txBox="1"/>
          <p:nvPr>
            <p:ph idx="1" type="body"/>
          </p:nvPr>
        </p:nvSpPr>
        <p:spPr>
          <a:xfrm>
            <a:off x="2763000" y="357200"/>
            <a:ext cx="5656500" cy="898200"/>
          </a:xfrm>
          <a:prstGeom prst="rect">
            <a:avLst/>
          </a:prstGeom>
        </p:spPr>
        <p:txBody>
          <a:bodyPr anchorCtr="0" anchor="b" bIns="0" lIns="0" spcFirstLastPara="1" rIns="0" wrap="square" tIns="0">
            <a:noAutofit/>
          </a:bodyPr>
          <a:lstStyle/>
          <a:p>
            <a:pPr indent="0" lvl="0" marL="0" rtl="0" algn="r">
              <a:spcBef>
                <a:spcPts val="0"/>
              </a:spcBef>
              <a:spcAft>
                <a:spcPts val="0"/>
              </a:spcAft>
              <a:buNone/>
            </a:pPr>
            <a:r>
              <a:t/>
            </a:r>
            <a:endParaRPr b="1" sz="1200">
              <a:latin typeface="Inria Serif"/>
              <a:ea typeface="Inria Serif"/>
              <a:cs typeface="Inria Serif"/>
              <a:sym typeface="Inria Serif"/>
            </a:endParaRPr>
          </a:p>
          <a:p>
            <a:pPr indent="0" lvl="0" marL="0" rtl="0" algn="l">
              <a:spcBef>
                <a:spcPts val="0"/>
              </a:spcBef>
              <a:spcAft>
                <a:spcPts val="0"/>
              </a:spcAft>
              <a:buNone/>
            </a:pPr>
            <a:r>
              <a:rPr lang="en" sz="1200">
                <a:solidFill>
                  <a:srgbClr val="7E7169"/>
                </a:solidFill>
                <a:latin typeface="Inria Serif"/>
                <a:ea typeface="Inria Serif"/>
                <a:cs typeface="Inria Serif"/>
                <a:sym typeface="Inria Serif"/>
              </a:rPr>
              <a:t>Apple announced that from September 2019, its employees should return to working from its offices. Thousands of employees have signed a letter of protest in reaction to Cook's back-to-office announcement, claiming that they were not consulted and demanding that they be allowed to continue working in a distributed way.</a:t>
            </a:r>
            <a:endParaRPr>
              <a:solidFill>
                <a:srgbClr val="7E7169"/>
              </a:solidFill>
            </a:endParaRPr>
          </a:p>
        </p:txBody>
      </p:sp>
      <p:sp>
        <p:nvSpPr>
          <p:cNvPr id="273" name="Google Shape;273;g11988134a93_0_0"/>
          <p:cNvSpPr txBox="1"/>
          <p:nvPr/>
        </p:nvSpPr>
        <p:spPr>
          <a:xfrm>
            <a:off x="2461875" y="4683425"/>
            <a:ext cx="6327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Inria Serif Light"/>
                <a:ea typeface="Inria Serif Light"/>
                <a:cs typeface="Inria Serif Light"/>
                <a:sym typeface="Inria Serif Light"/>
              </a:rPr>
              <a:t>Reference : https://www.forbes.com/sites/enriquedans/2021/06/07/back-to-the-office-nothanks/?sh=5fe5ed05fb23</a:t>
            </a:r>
            <a:endParaRPr sz="700">
              <a:latin typeface="Inria Serif Light"/>
              <a:ea typeface="Inria Serif Light"/>
              <a:cs typeface="Inria Serif Light"/>
              <a:sym typeface="Inria Serif Light"/>
            </a:endParaRPr>
          </a:p>
        </p:txBody>
      </p:sp>
      <p:grpSp>
        <p:nvGrpSpPr>
          <p:cNvPr id="274" name="Google Shape;274;g11988134a93_0_0"/>
          <p:cNvGrpSpPr/>
          <p:nvPr/>
        </p:nvGrpSpPr>
        <p:grpSpPr>
          <a:xfrm>
            <a:off x="3333964" y="1664018"/>
            <a:ext cx="560513" cy="538437"/>
            <a:chOff x="1819576" y="1511679"/>
            <a:chExt cx="352103" cy="352103"/>
          </a:xfrm>
        </p:grpSpPr>
        <p:sp>
          <p:nvSpPr>
            <p:cNvPr id="275" name="Google Shape;275;g11988134a93_0_0"/>
            <p:cNvSpPr/>
            <p:nvPr/>
          </p:nvSpPr>
          <p:spPr>
            <a:xfrm>
              <a:off x="1819576" y="1511679"/>
              <a:ext cx="352103" cy="352103"/>
            </a:xfrm>
            <a:custGeom>
              <a:rect b="b" l="l" r="r" t="t"/>
              <a:pathLst>
                <a:path extrusionOk="0" h="11062" w="11062">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1988134a93_0_0"/>
            <p:cNvSpPr/>
            <p:nvPr/>
          </p:nvSpPr>
          <p:spPr>
            <a:xfrm>
              <a:off x="1885146" y="1578204"/>
              <a:ext cx="182322" cy="180603"/>
            </a:xfrm>
            <a:custGeom>
              <a:rect b="b" l="l" r="r" t="t"/>
              <a:pathLst>
                <a:path extrusionOk="0" h="5674" w="5728">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11988134a93_0_0"/>
            <p:cNvSpPr/>
            <p:nvPr/>
          </p:nvSpPr>
          <p:spPr>
            <a:xfrm>
              <a:off x="1923820" y="1610193"/>
              <a:ext cx="183054" cy="186874"/>
            </a:xfrm>
            <a:custGeom>
              <a:rect b="b" l="l" r="r" t="t"/>
              <a:pathLst>
                <a:path extrusionOk="0" h="5871" w="5751">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11988134a93_0_0"/>
            <p:cNvSpPr/>
            <p:nvPr/>
          </p:nvSpPr>
          <p:spPr>
            <a:xfrm>
              <a:off x="1974207" y="1638617"/>
              <a:ext cx="43989" cy="15597"/>
            </a:xfrm>
            <a:custGeom>
              <a:rect b="b" l="l" r="r" t="t"/>
              <a:pathLst>
                <a:path extrusionOk="0" h="490" w="1382">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g11988134a93_0_0"/>
          <p:cNvGrpSpPr/>
          <p:nvPr/>
        </p:nvGrpSpPr>
        <p:grpSpPr>
          <a:xfrm>
            <a:off x="5348255" y="1729760"/>
            <a:ext cx="455705" cy="406971"/>
            <a:chOff x="4210933" y="2926777"/>
            <a:chExt cx="280072" cy="275520"/>
          </a:xfrm>
        </p:grpSpPr>
        <p:sp>
          <p:nvSpPr>
            <p:cNvPr id="280" name="Google Shape;280;g11988134a93_0_0"/>
            <p:cNvSpPr/>
            <p:nvPr/>
          </p:nvSpPr>
          <p:spPr>
            <a:xfrm>
              <a:off x="4490623" y="2970352"/>
              <a:ext cx="32" cy="414"/>
            </a:xfrm>
            <a:custGeom>
              <a:rect b="b" l="l" r="r" t="t"/>
              <a:pathLst>
                <a:path extrusionOk="0" h="13" w="1">
                  <a:moveTo>
                    <a:pt x="0" y="0"/>
                  </a:moveTo>
                  <a:cubicBezTo>
                    <a:pt x="0" y="12"/>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1988134a93_0_0"/>
            <p:cNvSpPr/>
            <p:nvPr/>
          </p:nvSpPr>
          <p:spPr>
            <a:xfrm>
              <a:off x="4489859" y="2969589"/>
              <a:ext cx="32" cy="32"/>
            </a:xfrm>
            <a:custGeom>
              <a:rect b="b" l="l" r="r" t="t"/>
              <a:pathLst>
                <a:path extrusionOk="0" h="1" w="1">
                  <a:moveTo>
                    <a:pt x="0"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1988134a93_0_0"/>
            <p:cNvSpPr/>
            <p:nvPr/>
          </p:nvSpPr>
          <p:spPr>
            <a:xfrm>
              <a:off x="4210933" y="2944952"/>
              <a:ext cx="280072" cy="257346"/>
            </a:xfrm>
            <a:custGeom>
              <a:rect b="b" l="l" r="r" t="t"/>
              <a:pathLst>
                <a:path extrusionOk="0" h="8085" w="8799">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11988134a93_0_0"/>
            <p:cNvSpPr/>
            <p:nvPr/>
          </p:nvSpPr>
          <p:spPr>
            <a:xfrm>
              <a:off x="4212047" y="2926777"/>
              <a:ext cx="144826" cy="234619"/>
            </a:xfrm>
            <a:custGeom>
              <a:rect b="b" l="l" r="r" t="t"/>
              <a:pathLst>
                <a:path extrusionOk="0" h="7371" w="455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11988134a93_0_0"/>
            <p:cNvSpPr/>
            <p:nvPr/>
          </p:nvSpPr>
          <p:spPr>
            <a:xfrm>
              <a:off x="4246550" y="2996103"/>
              <a:ext cx="28074" cy="28106"/>
            </a:xfrm>
            <a:custGeom>
              <a:rect b="b" l="l" r="r" t="t"/>
              <a:pathLst>
                <a:path extrusionOk="0" h="883" w="882">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1988134a93_0_0"/>
            <p:cNvSpPr/>
            <p:nvPr/>
          </p:nvSpPr>
          <p:spPr>
            <a:xfrm>
              <a:off x="4285956" y="3015456"/>
              <a:ext cx="97814" cy="8753"/>
            </a:xfrm>
            <a:custGeom>
              <a:rect b="b" l="l" r="r" t="t"/>
              <a:pathLst>
                <a:path extrusionOk="0" h="275" w="3073">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1988134a93_0_0"/>
            <p:cNvSpPr/>
            <p:nvPr/>
          </p:nvSpPr>
          <p:spPr>
            <a:xfrm>
              <a:off x="4285956" y="3001800"/>
              <a:ext cx="30366" cy="8753"/>
            </a:xfrm>
            <a:custGeom>
              <a:rect b="b" l="l" r="r" t="t"/>
              <a:pathLst>
                <a:path extrusionOk="0" h="275" w="954">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1988134a93_0_0"/>
            <p:cNvSpPr/>
            <p:nvPr/>
          </p:nvSpPr>
          <p:spPr>
            <a:xfrm>
              <a:off x="4246550" y="3060177"/>
              <a:ext cx="28074" cy="28074"/>
            </a:xfrm>
            <a:custGeom>
              <a:rect b="b" l="l" r="r" t="t"/>
              <a:pathLst>
                <a:path extrusionOk="0" h="882" w="882">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11988134a93_0_0"/>
            <p:cNvSpPr/>
            <p:nvPr/>
          </p:nvSpPr>
          <p:spPr>
            <a:xfrm>
              <a:off x="4285956" y="3080261"/>
              <a:ext cx="97814" cy="8371"/>
            </a:xfrm>
            <a:custGeom>
              <a:rect b="b" l="l" r="r" t="t"/>
              <a:pathLst>
                <a:path extrusionOk="0" h="263" w="3073">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1988134a93_0_0"/>
            <p:cNvSpPr/>
            <p:nvPr/>
          </p:nvSpPr>
          <p:spPr>
            <a:xfrm>
              <a:off x="4285956" y="3066224"/>
              <a:ext cx="30366" cy="8753"/>
            </a:xfrm>
            <a:custGeom>
              <a:rect b="b" l="l" r="r" t="t"/>
              <a:pathLst>
                <a:path extrusionOk="0" h="275" w="954">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1988134a93_0_0"/>
            <p:cNvSpPr/>
            <p:nvPr/>
          </p:nvSpPr>
          <p:spPr>
            <a:xfrm>
              <a:off x="4246550" y="3124601"/>
              <a:ext cx="28074" cy="28074"/>
            </a:xfrm>
            <a:custGeom>
              <a:rect b="b" l="l" r="r" t="t"/>
              <a:pathLst>
                <a:path extrusionOk="0" h="882" w="882">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11988134a93_0_0"/>
            <p:cNvSpPr/>
            <p:nvPr/>
          </p:nvSpPr>
          <p:spPr>
            <a:xfrm>
              <a:off x="4285956" y="3143921"/>
              <a:ext cx="97814" cy="8753"/>
            </a:xfrm>
            <a:custGeom>
              <a:rect b="b" l="l" r="r" t="t"/>
              <a:pathLst>
                <a:path extrusionOk="0" h="275" w="3073">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1988134a93_0_0"/>
            <p:cNvSpPr/>
            <p:nvPr/>
          </p:nvSpPr>
          <p:spPr>
            <a:xfrm>
              <a:off x="4285956" y="3130266"/>
              <a:ext cx="30366" cy="8371"/>
            </a:xfrm>
            <a:custGeom>
              <a:rect b="b" l="l" r="r" t="t"/>
              <a:pathLst>
                <a:path extrusionOk="0" h="263" w="954">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g11988134a93_0_0"/>
          <p:cNvGrpSpPr/>
          <p:nvPr/>
        </p:nvGrpSpPr>
        <p:grpSpPr>
          <a:xfrm>
            <a:off x="7257685" y="1729751"/>
            <a:ext cx="455682" cy="406970"/>
            <a:chOff x="855096" y="1504485"/>
            <a:chExt cx="380910" cy="339594"/>
          </a:xfrm>
        </p:grpSpPr>
        <p:sp>
          <p:nvSpPr>
            <p:cNvPr id="294" name="Google Shape;294;g11988134a93_0_0"/>
            <p:cNvSpPr/>
            <p:nvPr/>
          </p:nvSpPr>
          <p:spPr>
            <a:xfrm>
              <a:off x="1092707" y="1504485"/>
              <a:ext cx="107299" cy="136837"/>
            </a:xfrm>
            <a:custGeom>
              <a:rect b="b" l="l" r="r" t="t"/>
              <a:pathLst>
                <a:path extrusionOk="0" h="4299" w="3371">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1988134a93_0_0"/>
            <p:cNvSpPr/>
            <p:nvPr/>
          </p:nvSpPr>
          <p:spPr>
            <a:xfrm>
              <a:off x="855096" y="1521896"/>
              <a:ext cx="214152" cy="322183"/>
            </a:xfrm>
            <a:custGeom>
              <a:rect b="b" l="l" r="r" t="t"/>
              <a:pathLst>
                <a:path extrusionOk="0" h="10122" w="6728">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1988134a93_0_0"/>
            <p:cNvSpPr/>
            <p:nvPr/>
          </p:nvSpPr>
          <p:spPr>
            <a:xfrm>
              <a:off x="896411" y="1808780"/>
              <a:ext cx="11395" cy="34918"/>
            </a:xfrm>
            <a:custGeom>
              <a:rect b="b" l="l" r="r" t="t"/>
              <a:pathLst>
                <a:path extrusionOk="0" h="1097" w="358">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11988134a93_0_0"/>
            <p:cNvSpPr/>
            <p:nvPr/>
          </p:nvSpPr>
          <p:spPr>
            <a:xfrm>
              <a:off x="1015391" y="1808780"/>
              <a:ext cx="11395" cy="34918"/>
            </a:xfrm>
            <a:custGeom>
              <a:rect b="b" l="l" r="r" t="t"/>
              <a:pathLst>
                <a:path extrusionOk="0" h="1097" w="358">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1988134a93_0_0"/>
            <p:cNvSpPr/>
            <p:nvPr/>
          </p:nvSpPr>
          <p:spPr>
            <a:xfrm>
              <a:off x="1057471" y="1522660"/>
              <a:ext cx="178534" cy="186110"/>
            </a:xfrm>
            <a:custGeom>
              <a:rect b="b" l="l" r="r" t="t"/>
              <a:pathLst>
                <a:path extrusionOk="0" h="5847" w="5609">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1988134a93_0_118"/>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grpSp>
        <p:nvGrpSpPr>
          <p:cNvPr id="304" name="Google Shape;304;g11988134a93_0_118"/>
          <p:cNvGrpSpPr/>
          <p:nvPr/>
        </p:nvGrpSpPr>
        <p:grpSpPr>
          <a:xfrm>
            <a:off x="2524774" y="1397736"/>
            <a:ext cx="6484939" cy="869971"/>
            <a:chOff x="833013" y="1286425"/>
            <a:chExt cx="7478020" cy="874431"/>
          </a:xfrm>
        </p:grpSpPr>
        <p:sp>
          <p:nvSpPr>
            <p:cNvPr id="305" name="Google Shape;305;g11988134a93_0_118"/>
            <p:cNvSpPr/>
            <p:nvPr/>
          </p:nvSpPr>
          <p:spPr>
            <a:xfrm>
              <a:off x="4921285" y="1407098"/>
              <a:ext cx="3389748" cy="633082"/>
            </a:xfrm>
            <a:custGeom>
              <a:rect b="b" l="l" r="r" t="t"/>
              <a:pathLst>
                <a:path extrusionOk="0" h="17384" w="72153">
                  <a:moveTo>
                    <a:pt x="1" y="1"/>
                  </a:moveTo>
                  <a:lnTo>
                    <a:pt x="1" y="17384"/>
                  </a:lnTo>
                  <a:lnTo>
                    <a:pt x="72153" y="17384"/>
                  </a:lnTo>
                  <a:lnTo>
                    <a:pt x="72153" y="1"/>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t>Person is nervous for his interview / presentation</a:t>
              </a:r>
              <a:endParaRPr sz="1000"/>
            </a:p>
          </p:txBody>
        </p:sp>
        <p:sp>
          <p:nvSpPr>
            <p:cNvPr id="306" name="Google Shape;306;g11988134a93_0_118"/>
            <p:cNvSpPr/>
            <p:nvPr/>
          </p:nvSpPr>
          <p:spPr>
            <a:xfrm>
              <a:off x="833013" y="1511673"/>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FB85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rgbClr val="FB8569"/>
                  </a:solidFill>
                  <a:latin typeface="Fira Sans Extra Condensed Medium"/>
                  <a:ea typeface="Fira Sans Extra Condensed Medium"/>
                  <a:cs typeface="Fira Sans Extra Condensed Medium"/>
                  <a:sym typeface="Fira Sans Extra Condensed Medium"/>
                </a:rPr>
                <a:t>01</a:t>
              </a:r>
              <a:endParaRPr sz="1200">
                <a:solidFill>
                  <a:srgbClr val="FB8569"/>
                </a:solidFill>
              </a:endParaRPr>
            </a:p>
          </p:txBody>
        </p:sp>
        <p:sp>
          <p:nvSpPr>
            <p:cNvPr id="307" name="Google Shape;307;g11988134a93_0_118"/>
            <p:cNvSpPr/>
            <p:nvPr/>
          </p:nvSpPr>
          <p:spPr>
            <a:xfrm>
              <a:off x="3619613" y="1286425"/>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08" name="Google Shape;308;g11988134a93_0_118"/>
            <p:cNvSpPr/>
            <p:nvPr/>
          </p:nvSpPr>
          <p:spPr>
            <a:xfrm>
              <a:off x="1378363" y="1511673"/>
              <a:ext cx="1746676" cy="423935"/>
            </a:xfrm>
            <a:custGeom>
              <a:rect b="b" l="l" r="r" t="t"/>
              <a:pathLst>
                <a:path extrusionOk="0" h="17419" w="28885">
                  <a:moveTo>
                    <a:pt x="0" y="0"/>
                  </a:moveTo>
                  <a:lnTo>
                    <a:pt x="0" y="17419"/>
                  </a:lnTo>
                  <a:lnTo>
                    <a:pt x="28885" y="17419"/>
                  </a:lnTo>
                  <a:lnTo>
                    <a:pt x="28885" y="0"/>
                  </a:lnTo>
                  <a:close/>
                </a:path>
              </a:pathLst>
            </a:custGeom>
            <a:solidFill>
              <a:srgbClr val="FB8569">
                <a:alpha val="58430"/>
              </a:srgbClr>
            </a:solidFill>
            <a:ln cap="flat" cmpd="sng" w="9525">
              <a:solidFill>
                <a:srgbClr val="FB8569"/>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Initial Stage</a:t>
              </a:r>
              <a:endParaRPr sz="1200">
                <a:solidFill>
                  <a:srgbClr val="FFFFFF"/>
                </a:solidFill>
              </a:endParaRPr>
            </a:p>
          </p:txBody>
        </p:sp>
      </p:grpSp>
      <p:grpSp>
        <p:nvGrpSpPr>
          <p:cNvPr id="309" name="Google Shape;309;g11988134a93_0_118"/>
          <p:cNvGrpSpPr/>
          <p:nvPr/>
        </p:nvGrpSpPr>
        <p:grpSpPr>
          <a:xfrm>
            <a:off x="2524774" y="2155008"/>
            <a:ext cx="6484939" cy="869971"/>
            <a:chOff x="833013" y="2047579"/>
            <a:chExt cx="7478020" cy="874431"/>
          </a:xfrm>
        </p:grpSpPr>
        <p:sp>
          <p:nvSpPr>
            <p:cNvPr id="310" name="Google Shape;310;g11988134a93_0_118"/>
            <p:cNvSpPr/>
            <p:nvPr/>
          </p:nvSpPr>
          <p:spPr>
            <a:xfrm>
              <a:off x="4921285" y="2168262"/>
              <a:ext cx="3389748" cy="633082"/>
            </a:xfrm>
            <a:custGeom>
              <a:rect b="b" l="l" r="r" t="t"/>
              <a:pathLst>
                <a:path extrusionOk="0" h="17384" w="72153">
                  <a:moveTo>
                    <a:pt x="1" y="1"/>
                  </a:moveTo>
                  <a:lnTo>
                    <a:pt x="1" y="17384"/>
                  </a:lnTo>
                  <a:lnTo>
                    <a:pt x="72153" y="17384"/>
                  </a:lnTo>
                  <a:lnTo>
                    <a:pt x="72153" y="1"/>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He is very </a:t>
              </a:r>
              <a:r>
                <a:rPr lang="en" sz="1000">
                  <a:latin typeface="Roboto"/>
                  <a:ea typeface="Roboto"/>
                  <a:cs typeface="Roboto"/>
                  <a:sym typeface="Roboto"/>
                </a:rPr>
                <a:t>agitated</a:t>
              </a:r>
              <a:r>
                <a:rPr lang="en" sz="1000">
                  <a:latin typeface="Roboto"/>
                  <a:ea typeface="Roboto"/>
                  <a:cs typeface="Roboto"/>
                  <a:sym typeface="Roboto"/>
                </a:rPr>
                <a:t> and anxious. He becomes </a:t>
              </a:r>
              <a:r>
                <a:rPr lang="en" sz="1000">
                  <a:latin typeface="Roboto"/>
                  <a:ea typeface="Roboto"/>
                  <a:cs typeface="Roboto"/>
                  <a:sym typeface="Roboto"/>
                </a:rPr>
                <a:t>fidgety</a:t>
              </a:r>
              <a:r>
                <a:rPr lang="en" sz="1000">
                  <a:latin typeface="Roboto"/>
                  <a:ea typeface="Roboto"/>
                  <a:cs typeface="Roboto"/>
                  <a:sym typeface="Roboto"/>
                </a:rPr>
                <a:t> and might be feeling sweaty.</a:t>
              </a:r>
              <a:endParaRPr sz="1000">
                <a:solidFill>
                  <a:srgbClr val="000000"/>
                </a:solidFill>
                <a:latin typeface="Roboto"/>
                <a:ea typeface="Roboto"/>
                <a:cs typeface="Roboto"/>
                <a:sym typeface="Roboto"/>
              </a:endParaRPr>
            </a:p>
          </p:txBody>
        </p:sp>
        <p:sp>
          <p:nvSpPr>
            <p:cNvPr id="311" name="Google Shape;311;g11988134a93_0_118"/>
            <p:cNvSpPr/>
            <p:nvPr/>
          </p:nvSpPr>
          <p:spPr>
            <a:xfrm>
              <a:off x="833013" y="2272827"/>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FBB83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rgbClr val="FBB831"/>
                  </a:solidFill>
                  <a:latin typeface="Fira Sans Extra Condensed Medium"/>
                  <a:ea typeface="Fira Sans Extra Condensed Medium"/>
                  <a:cs typeface="Fira Sans Extra Condensed Medium"/>
                  <a:sym typeface="Fira Sans Extra Condensed Medium"/>
                </a:rPr>
                <a:t>02</a:t>
              </a:r>
              <a:endParaRPr sz="1200">
                <a:solidFill>
                  <a:srgbClr val="FBB831"/>
                </a:solidFill>
              </a:endParaRPr>
            </a:p>
          </p:txBody>
        </p:sp>
        <p:sp>
          <p:nvSpPr>
            <p:cNvPr id="312" name="Google Shape;312;g11988134a93_0_118"/>
            <p:cNvSpPr/>
            <p:nvPr/>
          </p:nvSpPr>
          <p:spPr>
            <a:xfrm>
              <a:off x="3619613" y="2047579"/>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13" name="Google Shape;313;g11988134a93_0_118"/>
            <p:cNvSpPr/>
            <p:nvPr/>
          </p:nvSpPr>
          <p:spPr>
            <a:xfrm>
              <a:off x="1378363" y="2272827"/>
              <a:ext cx="1746676" cy="423935"/>
            </a:xfrm>
            <a:custGeom>
              <a:rect b="b" l="l" r="r" t="t"/>
              <a:pathLst>
                <a:path extrusionOk="0" h="17419" w="28885">
                  <a:moveTo>
                    <a:pt x="0" y="0"/>
                  </a:moveTo>
                  <a:lnTo>
                    <a:pt x="0" y="17419"/>
                  </a:lnTo>
                  <a:lnTo>
                    <a:pt x="28885" y="17419"/>
                  </a:lnTo>
                  <a:lnTo>
                    <a:pt x="28885" y="0"/>
                  </a:lnTo>
                  <a:close/>
                </a:path>
              </a:pathLst>
            </a:custGeom>
            <a:solidFill>
              <a:srgbClr val="FBB831">
                <a:alpha val="58660"/>
              </a:srgbClr>
            </a:solidFill>
            <a:ln cap="flat" cmpd="sng" w="9525">
              <a:solidFill>
                <a:srgbClr val="FBB831"/>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Reaction</a:t>
              </a:r>
              <a:endParaRPr sz="1200">
                <a:solidFill>
                  <a:srgbClr val="FFFFFF"/>
                </a:solidFill>
              </a:endParaRPr>
            </a:p>
          </p:txBody>
        </p:sp>
      </p:grpSp>
      <p:grpSp>
        <p:nvGrpSpPr>
          <p:cNvPr id="314" name="Google Shape;314;g11988134a93_0_118"/>
          <p:cNvGrpSpPr/>
          <p:nvPr/>
        </p:nvGrpSpPr>
        <p:grpSpPr>
          <a:xfrm>
            <a:off x="2524774" y="2912280"/>
            <a:ext cx="6484941" cy="869971"/>
            <a:chOff x="833013" y="2808733"/>
            <a:chExt cx="7478022" cy="874431"/>
          </a:xfrm>
        </p:grpSpPr>
        <p:sp>
          <p:nvSpPr>
            <p:cNvPr id="315" name="Google Shape;315;g11988134a93_0_118"/>
            <p:cNvSpPr/>
            <p:nvPr/>
          </p:nvSpPr>
          <p:spPr>
            <a:xfrm>
              <a:off x="4921287" y="2929399"/>
              <a:ext cx="3389748" cy="633082"/>
            </a:xfrm>
            <a:custGeom>
              <a:rect b="b" l="l" r="r" t="t"/>
              <a:pathLst>
                <a:path extrusionOk="0" h="17384" w="72153">
                  <a:moveTo>
                    <a:pt x="1" y="1"/>
                  </a:moveTo>
                  <a:lnTo>
                    <a:pt x="1" y="17384"/>
                  </a:lnTo>
                  <a:lnTo>
                    <a:pt x="72153" y="17384"/>
                  </a:lnTo>
                  <a:lnTo>
                    <a:pt x="72153" y="1"/>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The person overcomes </a:t>
              </a:r>
              <a:r>
                <a:rPr lang="en" sz="1000">
                  <a:latin typeface="Roboto"/>
                  <a:ea typeface="Roboto"/>
                  <a:cs typeface="Roboto"/>
                  <a:sym typeface="Roboto"/>
                </a:rPr>
                <a:t>nervousness and the employer helps him calm down by talking in general aspect for the first few minutes</a:t>
              </a:r>
              <a:endParaRPr sz="1000">
                <a:solidFill>
                  <a:srgbClr val="000000"/>
                </a:solidFill>
                <a:latin typeface="Roboto"/>
                <a:ea typeface="Roboto"/>
                <a:cs typeface="Roboto"/>
                <a:sym typeface="Roboto"/>
              </a:endParaRPr>
            </a:p>
          </p:txBody>
        </p:sp>
        <p:sp>
          <p:nvSpPr>
            <p:cNvPr id="316" name="Google Shape;316;g11988134a93_0_118"/>
            <p:cNvSpPr/>
            <p:nvPr/>
          </p:nvSpPr>
          <p:spPr>
            <a:xfrm>
              <a:off x="833013" y="3033981"/>
              <a:ext cx="545349" cy="423935"/>
            </a:xfrm>
            <a:custGeom>
              <a:rect b="b" l="l" r="r" t="t"/>
              <a:pathLst>
                <a:path extrusionOk="0" h="17419" w="28885">
                  <a:moveTo>
                    <a:pt x="0" y="0"/>
                  </a:moveTo>
                  <a:lnTo>
                    <a:pt x="0" y="17419"/>
                  </a:lnTo>
                  <a:lnTo>
                    <a:pt x="28885" y="17419"/>
                  </a:lnTo>
                  <a:lnTo>
                    <a:pt x="28885" y="0"/>
                  </a:lnTo>
                  <a:close/>
                </a:path>
              </a:pathLst>
            </a:custGeom>
            <a:no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chemeClr val="accent2"/>
                  </a:solidFill>
                  <a:latin typeface="Fira Sans Extra Condensed Medium"/>
                  <a:ea typeface="Fira Sans Extra Condensed Medium"/>
                  <a:cs typeface="Fira Sans Extra Condensed Medium"/>
                  <a:sym typeface="Fira Sans Extra Condensed Medium"/>
                </a:rPr>
                <a:t>03</a:t>
              </a:r>
              <a:endParaRPr sz="1200">
                <a:solidFill>
                  <a:schemeClr val="accent2"/>
                </a:solidFill>
              </a:endParaRPr>
            </a:p>
          </p:txBody>
        </p:sp>
        <p:sp>
          <p:nvSpPr>
            <p:cNvPr id="317" name="Google Shape;317;g11988134a93_0_118"/>
            <p:cNvSpPr/>
            <p:nvPr/>
          </p:nvSpPr>
          <p:spPr>
            <a:xfrm>
              <a:off x="3619613" y="2808733"/>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18" name="Google Shape;318;g11988134a93_0_118"/>
            <p:cNvSpPr/>
            <p:nvPr/>
          </p:nvSpPr>
          <p:spPr>
            <a:xfrm>
              <a:off x="1378363" y="3033981"/>
              <a:ext cx="1746676" cy="423935"/>
            </a:xfrm>
            <a:custGeom>
              <a:rect b="b" l="l" r="r" t="t"/>
              <a:pathLst>
                <a:path extrusionOk="0" h="17419" w="28885">
                  <a:moveTo>
                    <a:pt x="0" y="0"/>
                  </a:moveTo>
                  <a:lnTo>
                    <a:pt x="0" y="17419"/>
                  </a:lnTo>
                  <a:lnTo>
                    <a:pt x="28885" y="17419"/>
                  </a:lnTo>
                  <a:lnTo>
                    <a:pt x="28885" y="0"/>
                  </a:lnTo>
                  <a:close/>
                </a:path>
              </a:pathLst>
            </a:custGeom>
            <a:solidFill>
              <a:srgbClr val="D5A6BD"/>
            </a:solidFill>
            <a:ln cap="flat" cmpd="sng" w="9525">
              <a:solidFill>
                <a:srgbClr val="D5A6BD"/>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Option 1</a:t>
              </a:r>
              <a:endParaRPr sz="1200">
                <a:solidFill>
                  <a:srgbClr val="FFFFFF"/>
                </a:solidFill>
              </a:endParaRPr>
            </a:p>
          </p:txBody>
        </p:sp>
      </p:grpSp>
      <p:grpSp>
        <p:nvGrpSpPr>
          <p:cNvPr id="319" name="Google Shape;319;g11988134a93_0_118"/>
          <p:cNvGrpSpPr/>
          <p:nvPr/>
        </p:nvGrpSpPr>
        <p:grpSpPr>
          <a:xfrm>
            <a:off x="2524774" y="3669552"/>
            <a:ext cx="6484936" cy="869971"/>
            <a:chOff x="833013" y="3569888"/>
            <a:chExt cx="7478017" cy="874431"/>
          </a:xfrm>
        </p:grpSpPr>
        <p:sp>
          <p:nvSpPr>
            <p:cNvPr id="320" name="Google Shape;320;g11988134a93_0_118"/>
            <p:cNvSpPr/>
            <p:nvPr/>
          </p:nvSpPr>
          <p:spPr>
            <a:xfrm>
              <a:off x="4936794" y="3690566"/>
              <a:ext cx="3374235" cy="633082"/>
            </a:xfrm>
            <a:custGeom>
              <a:rect b="b" l="l" r="r" t="t"/>
              <a:pathLst>
                <a:path extrusionOk="0" h="17384" w="72153">
                  <a:moveTo>
                    <a:pt x="1" y="1"/>
                  </a:moveTo>
                  <a:lnTo>
                    <a:pt x="1" y="17384"/>
                  </a:lnTo>
                  <a:lnTo>
                    <a:pt x="72153" y="17384"/>
                  </a:lnTo>
                  <a:lnTo>
                    <a:pt x="72153"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182875" spcFirstLastPara="1" rIns="182875" wrap="square" tIns="91425">
              <a:noAutofit/>
            </a:bodyPr>
            <a:lstStyle/>
            <a:p>
              <a:pPr indent="0" lvl="0" marL="0" rtl="0" algn="r">
                <a:spcBef>
                  <a:spcPts val="0"/>
                </a:spcBef>
                <a:spcAft>
                  <a:spcPts val="0"/>
                </a:spcAft>
                <a:buClr>
                  <a:srgbClr val="000000"/>
                </a:buClr>
                <a:buSzPts val="1100"/>
                <a:buFont typeface="Arial"/>
                <a:buNone/>
              </a:pPr>
              <a:r>
                <a:rPr lang="en" sz="1000">
                  <a:latin typeface="Roboto"/>
                  <a:ea typeface="Roboto"/>
                  <a:cs typeface="Roboto"/>
                  <a:sym typeface="Roboto"/>
                </a:rPr>
                <a:t>Whereas on the other hand, he could still be nervous and he could flunk his interview by either blabbering or stuttering</a:t>
              </a:r>
              <a:endParaRPr sz="1000">
                <a:solidFill>
                  <a:srgbClr val="000000"/>
                </a:solidFill>
                <a:latin typeface="Roboto"/>
                <a:ea typeface="Roboto"/>
                <a:cs typeface="Roboto"/>
                <a:sym typeface="Roboto"/>
              </a:endParaRPr>
            </a:p>
          </p:txBody>
        </p:sp>
        <p:sp>
          <p:nvSpPr>
            <p:cNvPr id="321" name="Google Shape;321;g11988134a93_0_118"/>
            <p:cNvSpPr/>
            <p:nvPr/>
          </p:nvSpPr>
          <p:spPr>
            <a:xfrm>
              <a:off x="833013" y="3795136"/>
              <a:ext cx="545349" cy="423935"/>
            </a:xfrm>
            <a:custGeom>
              <a:rect b="b" l="l" r="r" t="t"/>
              <a:pathLst>
                <a:path extrusionOk="0" h="17419" w="28885">
                  <a:moveTo>
                    <a:pt x="0" y="0"/>
                  </a:moveTo>
                  <a:lnTo>
                    <a:pt x="0" y="17419"/>
                  </a:lnTo>
                  <a:lnTo>
                    <a:pt x="28885" y="17419"/>
                  </a:lnTo>
                  <a:lnTo>
                    <a:pt x="28885" y="0"/>
                  </a:lnTo>
                  <a:close/>
                </a:path>
              </a:pathLst>
            </a:cu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200">
                  <a:solidFill>
                    <a:schemeClr val="accent5"/>
                  </a:solidFill>
                  <a:latin typeface="Fira Sans Extra Condensed Medium"/>
                  <a:ea typeface="Fira Sans Extra Condensed Medium"/>
                  <a:cs typeface="Fira Sans Extra Condensed Medium"/>
                  <a:sym typeface="Fira Sans Extra Condensed Medium"/>
                </a:rPr>
                <a:t>04</a:t>
              </a:r>
              <a:endParaRPr sz="1200">
                <a:solidFill>
                  <a:schemeClr val="accent5"/>
                </a:solidFill>
              </a:endParaRPr>
            </a:p>
          </p:txBody>
        </p:sp>
        <p:sp>
          <p:nvSpPr>
            <p:cNvPr id="322" name="Google Shape;322;g11988134a93_0_118"/>
            <p:cNvSpPr/>
            <p:nvPr/>
          </p:nvSpPr>
          <p:spPr>
            <a:xfrm>
              <a:off x="3619613" y="3569888"/>
              <a:ext cx="939279" cy="874431"/>
            </a:xfrm>
            <a:custGeom>
              <a:rect b="b" l="l" r="r" t="t"/>
              <a:pathLst>
                <a:path extrusionOk="0" h="30171" w="28362">
                  <a:moveTo>
                    <a:pt x="0" y="1"/>
                  </a:moveTo>
                  <a:lnTo>
                    <a:pt x="0" y="23527"/>
                  </a:lnTo>
                  <a:lnTo>
                    <a:pt x="14181" y="30171"/>
                  </a:lnTo>
                  <a:lnTo>
                    <a:pt x="28361" y="23527"/>
                  </a:lnTo>
                  <a:lnTo>
                    <a:pt x="28361" y="1"/>
                  </a:lnTo>
                  <a:lnTo>
                    <a:pt x="14181" y="6632"/>
                  </a:lnTo>
                  <a:lnTo>
                    <a:pt x="0" y="1"/>
                  </a:ln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182875">
              <a:noAutofit/>
            </a:bodyPr>
            <a:lstStyle/>
            <a:p>
              <a:pPr indent="0" lvl="0" marL="0" rtl="0" algn="ctr">
                <a:spcBef>
                  <a:spcPts val="0"/>
                </a:spcBef>
                <a:spcAft>
                  <a:spcPts val="0"/>
                </a:spcAft>
                <a:buClr>
                  <a:srgbClr val="000000"/>
                </a:buClr>
                <a:buSzPts val="1100"/>
                <a:buFont typeface="Arial"/>
                <a:buNone/>
              </a:pPr>
              <a:r>
                <a:t/>
              </a:r>
              <a:endParaRPr sz="2400">
                <a:latin typeface="Fira Sans Extra Condensed Medium"/>
                <a:ea typeface="Fira Sans Extra Condensed Medium"/>
                <a:cs typeface="Fira Sans Extra Condensed Medium"/>
                <a:sym typeface="Fira Sans Extra Condensed Medium"/>
              </a:endParaRPr>
            </a:p>
          </p:txBody>
        </p:sp>
        <p:sp>
          <p:nvSpPr>
            <p:cNvPr id="323" name="Google Shape;323;g11988134a93_0_118"/>
            <p:cNvSpPr/>
            <p:nvPr/>
          </p:nvSpPr>
          <p:spPr>
            <a:xfrm>
              <a:off x="1378363" y="3795136"/>
              <a:ext cx="1746676" cy="423935"/>
            </a:xfrm>
            <a:custGeom>
              <a:rect b="b" l="l" r="r" t="t"/>
              <a:pathLst>
                <a:path extrusionOk="0" h="17419" w="28885">
                  <a:moveTo>
                    <a:pt x="0" y="0"/>
                  </a:moveTo>
                  <a:lnTo>
                    <a:pt x="0" y="17419"/>
                  </a:lnTo>
                  <a:lnTo>
                    <a:pt x="28885" y="17419"/>
                  </a:lnTo>
                  <a:lnTo>
                    <a:pt x="28885" y="0"/>
                  </a:lnTo>
                  <a:close/>
                </a:path>
              </a:pathLst>
            </a:custGeom>
            <a:solidFill>
              <a:schemeClr val="accent4"/>
            </a:solidFill>
            <a:ln cap="flat" cmpd="sng" w="9525">
              <a:solidFill>
                <a:schemeClr val="accent5"/>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Option 2</a:t>
              </a:r>
              <a:endParaRPr sz="1200">
                <a:solidFill>
                  <a:srgbClr val="FFFFFF"/>
                </a:solidFill>
              </a:endParaRPr>
            </a:p>
          </p:txBody>
        </p:sp>
      </p:grpSp>
      <p:grpSp>
        <p:nvGrpSpPr>
          <p:cNvPr id="324" name="Google Shape;324;g11988134a93_0_118"/>
          <p:cNvGrpSpPr/>
          <p:nvPr/>
        </p:nvGrpSpPr>
        <p:grpSpPr>
          <a:xfrm>
            <a:off x="5208911" y="2478652"/>
            <a:ext cx="279370" cy="320730"/>
            <a:chOff x="4206763" y="2450951"/>
            <a:chExt cx="322151" cy="322374"/>
          </a:xfrm>
        </p:grpSpPr>
        <p:sp>
          <p:nvSpPr>
            <p:cNvPr id="325" name="Google Shape;325;g11988134a93_0_118"/>
            <p:cNvSpPr/>
            <p:nvPr/>
          </p:nvSpPr>
          <p:spPr>
            <a:xfrm>
              <a:off x="4206763" y="2571650"/>
              <a:ext cx="322151" cy="201675"/>
            </a:xfrm>
            <a:custGeom>
              <a:rect b="b" l="l" r="r" t="t"/>
              <a:pathLst>
                <a:path extrusionOk="0" h="6336" w="10121">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11988134a93_0_118"/>
            <p:cNvSpPr/>
            <p:nvPr/>
          </p:nvSpPr>
          <p:spPr>
            <a:xfrm>
              <a:off x="4210933" y="2450951"/>
              <a:ext cx="308878" cy="185537"/>
            </a:xfrm>
            <a:custGeom>
              <a:rect b="b" l="l" r="r" t="t"/>
              <a:pathLst>
                <a:path extrusionOk="0" h="5829" w="9704">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g11988134a93_0_118"/>
          <p:cNvSpPr txBox="1"/>
          <p:nvPr>
            <p:ph idx="4294967295" type="title"/>
          </p:nvPr>
        </p:nvSpPr>
        <p:spPr>
          <a:xfrm>
            <a:off x="196700" y="345625"/>
            <a:ext cx="2182500" cy="94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INTERVIEW &amp; PRESENTATION</a:t>
            </a:r>
            <a:endParaRPr/>
          </a:p>
        </p:txBody>
      </p:sp>
      <p:grpSp>
        <p:nvGrpSpPr>
          <p:cNvPr id="328" name="Google Shape;328;g11988134a93_0_118"/>
          <p:cNvGrpSpPr/>
          <p:nvPr/>
        </p:nvGrpSpPr>
        <p:grpSpPr>
          <a:xfrm>
            <a:off x="5217954" y="3996563"/>
            <a:ext cx="261169" cy="337750"/>
            <a:chOff x="3299850" y="238575"/>
            <a:chExt cx="427725" cy="482225"/>
          </a:xfrm>
        </p:grpSpPr>
        <p:sp>
          <p:nvSpPr>
            <p:cNvPr id="329" name="Google Shape;329;g11988134a93_0_118"/>
            <p:cNvSpPr/>
            <p:nvPr/>
          </p:nvSpPr>
          <p:spPr>
            <a:xfrm>
              <a:off x="3299850" y="323500"/>
              <a:ext cx="427725" cy="397300"/>
            </a:xfrm>
            <a:custGeom>
              <a:rect b="b" l="l" r="r" t="t"/>
              <a:pathLst>
                <a:path extrusionOk="0" h="15892" w="17109">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0" name="Google Shape;330;g11988134a93_0_118"/>
            <p:cNvSpPr/>
            <p:nvPr/>
          </p:nvSpPr>
          <p:spPr>
            <a:xfrm>
              <a:off x="3467650" y="238575"/>
              <a:ext cx="46525" cy="56650"/>
            </a:xfrm>
            <a:custGeom>
              <a:rect b="b" l="l" r="r" t="t"/>
              <a:pathLst>
                <a:path extrusionOk="0" h="2266" w="1861">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1" name="Google Shape;331;g11988134a93_0_118"/>
            <p:cNvSpPr/>
            <p:nvPr/>
          </p:nvSpPr>
          <p:spPr>
            <a:xfrm>
              <a:off x="3566675" y="238575"/>
              <a:ext cx="46525" cy="56675"/>
            </a:xfrm>
            <a:custGeom>
              <a:rect b="b" l="l" r="r" t="t"/>
              <a:pathLst>
                <a:path extrusionOk="0" h="2267" w="1861">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2" name="Google Shape;332;g11988134a93_0_118"/>
            <p:cNvSpPr/>
            <p:nvPr/>
          </p:nvSpPr>
          <p:spPr>
            <a:xfrm>
              <a:off x="3611225" y="323500"/>
              <a:ext cx="56550" cy="28325"/>
            </a:xfrm>
            <a:custGeom>
              <a:rect b="b" l="l" r="r" t="t"/>
              <a:pathLst>
                <a:path extrusionOk="0" h="1133" w="2262">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3" name="Google Shape;333;g11988134a93_0_118"/>
            <p:cNvSpPr/>
            <p:nvPr/>
          </p:nvSpPr>
          <p:spPr>
            <a:xfrm>
              <a:off x="3413075" y="323500"/>
              <a:ext cx="56550" cy="28325"/>
            </a:xfrm>
            <a:custGeom>
              <a:rect b="b" l="l" r="r" t="t"/>
              <a:pathLst>
                <a:path extrusionOk="0" h="1133" w="2262">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334" name="Google Shape;334;g11988134a93_0_118"/>
          <p:cNvSpPr/>
          <p:nvPr/>
        </p:nvSpPr>
        <p:spPr>
          <a:xfrm>
            <a:off x="5185558" y="3212604"/>
            <a:ext cx="325725" cy="370480"/>
          </a:xfrm>
          <a:custGeom>
            <a:rect b="b" l="l" r="r" t="t"/>
            <a:pathLst>
              <a:path extrusionOk="0" h="12653" w="12761">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 name="Google Shape;335;g11988134a93_0_118"/>
          <p:cNvGrpSpPr/>
          <p:nvPr/>
        </p:nvGrpSpPr>
        <p:grpSpPr>
          <a:xfrm>
            <a:off x="336364" y="1333490"/>
            <a:ext cx="1517162" cy="3206202"/>
            <a:chOff x="4877963" y="1047875"/>
            <a:chExt cx="1596509" cy="3307750"/>
          </a:xfrm>
        </p:grpSpPr>
        <p:sp>
          <p:nvSpPr>
            <p:cNvPr id="336" name="Google Shape;336;g11988134a93_0_118"/>
            <p:cNvSpPr/>
            <p:nvPr/>
          </p:nvSpPr>
          <p:spPr>
            <a:xfrm>
              <a:off x="6111069" y="2484957"/>
              <a:ext cx="162017" cy="191219"/>
            </a:xfrm>
            <a:custGeom>
              <a:rect b="b" l="l" r="r" t="t"/>
              <a:pathLst>
                <a:path extrusionOk="0" h="12114" w="10264">
                  <a:moveTo>
                    <a:pt x="7479" y="1"/>
                  </a:moveTo>
                  <a:lnTo>
                    <a:pt x="7350" y="80"/>
                  </a:lnTo>
                  <a:lnTo>
                    <a:pt x="7190" y="160"/>
                  </a:lnTo>
                  <a:lnTo>
                    <a:pt x="6982" y="239"/>
                  </a:lnTo>
                  <a:lnTo>
                    <a:pt x="6723" y="329"/>
                  </a:lnTo>
                  <a:lnTo>
                    <a:pt x="6584" y="369"/>
                  </a:lnTo>
                  <a:lnTo>
                    <a:pt x="6425" y="398"/>
                  </a:lnTo>
                  <a:lnTo>
                    <a:pt x="6276" y="428"/>
                  </a:lnTo>
                  <a:lnTo>
                    <a:pt x="6107" y="448"/>
                  </a:lnTo>
                  <a:lnTo>
                    <a:pt x="5331" y="448"/>
                  </a:lnTo>
                  <a:lnTo>
                    <a:pt x="5062" y="468"/>
                  </a:lnTo>
                  <a:lnTo>
                    <a:pt x="4774" y="498"/>
                  </a:lnTo>
                  <a:lnTo>
                    <a:pt x="4466" y="548"/>
                  </a:lnTo>
                  <a:lnTo>
                    <a:pt x="4147" y="607"/>
                  </a:lnTo>
                  <a:lnTo>
                    <a:pt x="3829" y="677"/>
                  </a:lnTo>
                  <a:lnTo>
                    <a:pt x="3501" y="776"/>
                  </a:lnTo>
                  <a:lnTo>
                    <a:pt x="3193" y="886"/>
                  </a:lnTo>
                  <a:lnTo>
                    <a:pt x="2885" y="1005"/>
                  </a:lnTo>
                  <a:lnTo>
                    <a:pt x="2745" y="1085"/>
                  </a:lnTo>
                  <a:lnTo>
                    <a:pt x="2606" y="1154"/>
                  </a:lnTo>
                  <a:lnTo>
                    <a:pt x="2477" y="1234"/>
                  </a:lnTo>
                  <a:lnTo>
                    <a:pt x="2348" y="1323"/>
                  </a:lnTo>
                  <a:lnTo>
                    <a:pt x="2228" y="1413"/>
                  </a:lnTo>
                  <a:lnTo>
                    <a:pt x="2119" y="1512"/>
                  </a:lnTo>
                  <a:lnTo>
                    <a:pt x="2019" y="1612"/>
                  </a:lnTo>
                  <a:lnTo>
                    <a:pt x="1930" y="1721"/>
                  </a:lnTo>
                  <a:lnTo>
                    <a:pt x="1850" y="1830"/>
                  </a:lnTo>
                  <a:lnTo>
                    <a:pt x="1791" y="1950"/>
                  </a:lnTo>
                  <a:lnTo>
                    <a:pt x="1731" y="2069"/>
                  </a:lnTo>
                  <a:lnTo>
                    <a:pt x="1691" y="2198"/>
                  </a:lnTo>
                  <a:lnTo>
                    <a:pt x="1671" y="2328"/>
                  </a:lnTo>
                  <a:lnTo>
                    <a:pt x="1661" y="2437"/>
                  </a:lnTo>
                  <a:lnTo>
                    <a:pt x="1661" y="2537"/>
                  </a:lnTo>
                  <a:lnTo>
                    <a:pt x="1681" y="2626"/>
                  </a:lnTo>
                  <a:lnTo>
                    <a:pt x="1721" y="2706"/>
                  </a:lnTo>
                  <a:lnTo>
                    <a:pt x="1771" y="2775"/>
                  </a:lnTo>
                  <a:lnTo>
                    <a:pt x="1820" y="2835"/>
                  </a:lnTo>
                  <a:lnTo>
                    <a:pt x="1890" y="2885"/>
                  </a:lnTo>
                  <a:lnTo>
                    <a:pt x="1970" y="2924"/>
                  </a:lnTo>
                  <a:lnTo>
                    <a:pt x="2059" y="2954"/>
                  </a:lnTo>
                  <a:lnTo>
                    <a:pt x="2159" y="2984"/>
                  </a:lnTo>
                  <a:lnTo>
                    <a:pt x="2258" y="3004"/>
                  </a:lnTo>
                  <a:lnTo>
                    <a:pt x="2477" y="3034"/>
                  </a:lnTo>
                  <a:lnTo>
                    <a:pt x="2715" y="3054"/>
                  </a:lnTo>
                  <a:lnTo>
                    <a:pt x="3203" y="3064"/>
                  </a:lnTo>
                  <a:lnTo>
                    <a:pt x="3441" y="3074"/>
                  </a:lnTo>
                  <a:lnTo>
                    <a:pt x="3660" y="3093"/>
                  </a:lnTo>
                  <a:lnTo>
                    <a:pt x="3760" y="3113"/>
                  </a:lnTo>
                  <a:lnTo>
                    <a:pt x="3849" y="3133"/>
                  </a:lnTo>
                  <a:lnTo>
                    <a:pt x="3939" y="3153"/>
                  </a:lnTo>
                  <a:lnTo>
                    <a:pt x="4018" y="3193"/>
                  </a:lnTo>
                  <a:lnTo>
                    <a:pt x="4078" y="3233"/>
                  </a:lnTo>
                  <a:lnTo>
                    <a:pt x="4138" y="3272"/>
                  </a:lnTo>
                  <a:lnTo>
                    <a:pt x="4187" y="3332"/>
                  </a:lnTo>
                  <a:lnTo>
                    <a:pt x="4217" y="3402"/>
                  </a:lnTo>
                  <a:lnTo>
                    <a:pt x="4227" y="3432"/>
                  </a:lnTo>
                  <a:lnTo>
                    <a:pt x="4227" y="3481"/>
                  </a:lnTo>
                  <a:lnTo>
                    <a:pt x="4217" y="3531"/>
                  </a:lnTo>
                  <a:lnTo>
                    <a:pt x="4197" y="3581"/>
                  </a:lnTo>
                  <a:lnTo>
                    <a:pt x="4147" y="3710"/>
                  </a:lnTo>
                  <a:lnTo>
                    <a:pt x="4058" y="3849"/>
                  </a:lnTo>
                  <a:lnTo>
                    <a:pt x="3949" y="4018"/>
                  </a:lnTo>
                  <a:lnTo>
                    <a:pt x="3819" y="4197"/>
                  </a:lnTo>
                  <a:lnTo>
                    <a:pt x="3491" y="4605"/>
                  </a:lnTo>
                  <a:lnTo>
                    <a:pt x="3103" y="5072"/>
                  </a:lnTo>
                  <a:lnTo>
                    <a:pt x="2666" y="5580"/>
                  </a:lnTo>
                  <a:lnTo>
                    <a:pt x="2218" y="6117"/>
                  </a:lnTo>
                  <a:lnTo>
                    <a:pt x="1751" y="6693"/>
                  </a:lnTo>
                  <a:lnTo>
                    <a:pt x="1522" y="6982"/>
                  </a:lnTo>
                  <a:lnTo>
                    <a:pt x="1303" y="7280"/>
                  </a:lnTo>
                  <a:lnTo>
                    <a:pt x="1095" y="7578"/>
                  </a:lnTo>
                  <a:lnTo>
                    <a:pt x="896" y="7867"/>
                  </a:lnTo>
                  <a:lnTo>
                    <a:pt x="707" y="8165"/>
                  </a:lnTo>
                  <a:lnTo>
                    <a:pt x="538" y="8463"/>
                  </a:lnTo>
                  <a:lnTo>
                    <a:pt x="388" y="8752"/>
                  </a:lnTo>
                  <a:lnTo>
                    <a:pt x="259" y="9040"/>
                  </a:lnTo>
                  <a:lnTo>
                    <a:pt x="150" y="9329"/>
                  </a:lnTo>
                  <a:lnTo>
                    <a:pt x="110" y="9468"/>
                  </a:lnTo>
                  <a:lnTo>
                    <a:pt x="70" y="9597"/>
                  </a:lnTo>
                  <a:lnTo>
                    <a:pt x="40" y="9736"/>
                  </a:lnTo>
                  <a:lnTo>
                    <a:pt x="21" y="9866"/>
                  </a:lnTo>
                  <a:lnTo>
                    <a:pt x="11" y="10005"/>
                  </a:lnTo>
                  <a:lnTo>
                    <a:pt x="1" y="10124"/>
                  </a:lnTo>
                  <a:lnTo>
                    <a:pt x="1" y="10253"/>
                  </a:lnTo>
                  <a:lnTo>
                    <a:pt x="11" y="10373"/>
                  </a:lnTo>
                  <a:lnTo>
                    <a:pt x="30" y="10502"/>
                  </a:lnTo>
                  <a:lnTo>
                    <a:pt x="60" y="10611"/>
                  </a:lnTo>
                  <a:lnTo>
                    <a:pt x="100" y="10731"/>
                  </a:lnTo>
                  <a:lnTo>
                    <a:pt x="150" y="10840"/>
                  </a:lnTo>
                  <a:lnTo>
                    <a:pt x="209" y="10950"/>
                  </a:lnTo>
                  <a:lnTo>
                    <a:pt x="279" y="11049"/>
                  </a:lnTo>
                  <a:lnTo>
                    <a:pt x="428" y="11248"/>
                  </a:lnTo>
                  <a:lnTo>
                    <a:pt x="597" y="11427"/>
                  </a:lnTo>
                  <a:lnTo>
                    <a:pt x="776" y="11586"/>
                  </a:lnTo>
                  <a:lnTo>
                    <a:pt x="975" y="11725"/>
                  </a:lnTo>
                  <a:lnTo>
                    <a:pt x="1075" y="11795"/>
                  </a:lnTo>
                  <a:lnTo>
                    <a:pt x="1174" y="11845"/>
                  </a:lnTo>
                  <a:lnTo>
                    <a:pt x="1283" y="11904"/>
                  </a:lnTo>
                  <a:lnTo>
                    <a:pt x="1393" y="11944"/>
                  </a:lnTo>
                  <a:lnTo>
                    <a:pt x="1502" y="11994"/>
                  </a:lnTo>
                  <a:lnTo>
                    <a:pt x="1622" y="12024"/>
                  </a:lnTo>
                  <a:lnTo>
                    <a:pt x="1741" y="12053"/>
                  </a:lnTo>
                  <a:lnTo>
                    <a:pt x="1860" y="12073"/>
                  </a:lnTo>
                  <a:lnTo>
                    <a:pt x="1980" y="12093"/>
                  </a:lnTo>
                  <a:lnTo>
                    <a:pt x="2109" y="12103"/>
                  </a:lnTo>
                  <a:lnTo>
                    <a:pt x="2238" y="12113"/>
                  </a:lnTo>
                  <a:lnTo>
                    <a:pt x="2367" y="12113"/>
                  </a:lnTo>
                  <a:lnTo>
                    <a:pt x="2507" y="12103"/>
                  </a:lnTo>
                  <a:lnTo>
                    <a:pt x="2646" y="12083"/>
                  </a:lnTo>
                  <a:lnTo>
                    <a:pt x="2785" y="12063"/>
                  </a:lnTo>
                  <a:lnTo>
                    <a:pt x="2924" y="12033"/>
                  </a:lnTo>
                  <a:lnTo>
                    <a:pt x="3064" y="11994"/>
                  </a:lnTo>
                  <a:lnTo>
                    <a:pt x="3213" y="11944"/>
                  </a:lnTo>
                  <a:lnTo>
                    <a:pt x="3362" y="11894"/>
                  </a:lnTo>
                  <a:lnTo>
                    <a:pt x="3511" y="11835"/>
                  </a:lnTo>
                  <a:lnTo>
                    <a:pt x="3670" y="11765"/>
                  </a:lnTo>
                  <a:lnTo>
                    <a:pt x="3819" y="11695"/>
                  </a:lnTo>
                  <a:lnTo>
                    <a:pt x="3978" y="11606"/>
                  </a:lnTo>
                  <a:lnTo>
                    <a:pt x="4138" y="11516"/>
                  </a:lnTo>
                  <a:lnTo>
                    <a:pt x="4307" y="11417"/>
                  </a:lnTo>
                  <a:lnTo>
                    <a:pt x="4466" y="11308"/>
                  </a:lnTo>
                  <a:lnTo>
                    <a:pt x="4804" y="11059"/>
                  </a:lnTo>
                  <a:lnTo>
                    <a:pt x="5152" y="10780"/>
                  </a:lnTo>
                  <a:lnTo>
                    <a:pt x="5500" y="10462"/>
                  </a:lnTo>
                  <a:lnTo>
                    <a:pt x="5858" y="10104"/>
                  </a:lnTo>
                  <a:lnTo>
                    <a:pt x="6226" y="9706"/>
                  </a:lnTo>
                  <a:lnTo>
                    <a:pt x="6604" y="9279"/>
                  </a:lnTo>
                  <a:lnTo>
                    <a:pt x="6982" y="8802"/>
                  </a:lnTo>
                  <a:lnTo>
                    <a:pt x="7369" y="8274"/>
                  </a:lnTo>
                  <a:lnTo>
                    <a:pt x="7767" y="7718"/>
                  </a:lnTo>
                  <a:lnTo>
                    <a:pt x="8175" y="7111"/>
                  </a:lnTo>
                  <a:lnTo>
                    <a:pt x="8573" y="6455"/>
                  </a:lnTo>
                  <a:lnTo>
                    <a:pt x="8990" y="5759"/>
                  </a:lnTo>
                  <a:lnTo>
                    <a:pt x="9408" y="5003"/>
                  </a:lnTo>
                  <a:lnTo>
                    <a:pt x="9836" y="4207"/>
                  </a:lnTo>
                  <a:lnTo>
                    <a:pt x="10263" y="3362"/>
                  </a:lnTo>
                  <a:lnTo>
                    <a:pt x="7479" y="1"/>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1988134a93_0_118"/>
            <p:cNvSpPr/>
            <p:nvPr/>
          </p:nvSpPr>
          <p:spPr>
            <a:xfrm>
              <a:off x="5877025" y="1575930"/>
              <a:ext cx="597446" cy="976855"/>
            </a:xfrm>
            <a:custGeom>
              <a:rect b="b" l="l" r="r" t="t"/>
              <a:pathLst>
                <a:path extrusionOk="0" h="61885" w="37849">
                  <a:moveTo>
                    <a:pt x="6315" y="0"/>
                  </a:moveTo>
                  <a:lnTo>
                    <a:pt x="5967" y="10"/>
                  </a:lnTo>
                  <a:lnTo>
                    <a:pt x="5619" y="30"/>
                  </a:lnTo>
                  <a:lnTo>
                    <a:pt x="5291" y="60"/>
                  </a:lnTo>
                  <a:lnTo>
                    <a:pt x="4973" y="100"/>
                  </a:lnTo>
                  <a:lnTo>
                    <a:pt x="4664" y="149"/>
                  </a:lnTo>
                  <a:lnTo>
                    <a:pt x="4366" y="219"/>
                  </a:lnTo>
                  <a:lnTo>
                    <a:pt x="4078" y="289"/>
                  </a:lnTo>
                  <a:lnTo>
                    <a:pt x="3799" y="368"/>
                  </a:lnTo>
                  <a:lnTo>
                    <a:pt x="3531" y="448"/>
                  </a:lnTo>
                  <a:lnTo>
                    <a:pt x="3282" y="547"/>
                  </a:lnTo>
                  <a:lnTo>
                    <a:pt x="3034" y="657"/>
                  </a:lnTo>
                  <a:lnTo>
                    <a:pt x="2795" y="766"/>
                  </a:lnTo>
                  <a:lnTo>
                    <a:pt x="2576" y="885"/>
                  </a:lnTo>
                  <a:lnTo>
                    <a:pt x="2357" y="1015"/>
                  </a:lnTo>
                  <a:lnTo>
                    <a:pt x="2158" y="1154"/>
                  </a:lnTo>
                  <a:lnTo>
                    <a:pt x="1960" y="1293"/>
                  </a:lnTo>
                  <a:lnTo>
                    <a:pt x="1781" y="1442"/>
                  </a:lnTo>
                  <a:lnTo>
                    <a:pt x="1602" y="1601"/>
                  </a:lnTo>
                  <a:lnTo>
                    <a:pt x="1432" y="1770"/>
                  </a:lnTo>
                  <a:lnTo>
                    <a:pt x="1283" y="1939"/>
                  </a:lnTo>
                  <a:lnTo>
                    <a:pt x="1134" y="2108"/>
                  </a:lnTo>
                  <a:lnTo>
                    <a:pt x="995" y="2287"/>
                  </a:lnTo>
                  <a:lnTo>
                    <a:pt x="866" y="2476"/>
                  </a:lnTo>
                  <a:lnTo>
                    <a:pt x="746" y="2665"/>
                  </a:lnTo>
                  <a:lnTo>
                    <a:pt x="637" y="2864"/>
                  </a:lnTo>
                  <a:lnTo>
                    <a:pt x="537" y="3073"/>
                  </a:lnTo>
                  <a:lnTo>
                    <a:pt x="448" y="3272"/>
                  </a:lnTo>
                  <a:lnTo>
                    <a:pt x="358" y="3481"/>
                  </a:lnTo>
                  <a:lnTo>
                    <a:pt x="289" y="3700"/>
                  </a:lnTo>
                  <a:lnTo>
                    <a:pt x="219" y="3918"/>
                  </a:lnTo>
                  <a:lnTo>
                    <a:pt x="179" y="4087"/>
                  </a:lnTo>
                  <a:lnTo>
                    <a:pt x="140" y="4286"/>
                  </a:lnTo>
                  <a:lnTo>
                    <a:pt x="110" y="4495"/>
                  </a:lnTo>
                  <a:lnTo>
                    <a:pt x="80" y="4724"/>
                  </a:lnTo>
                  <a:lnTo>
                    <a:pt x="40" y="5171"/>
                  </a:lnTo>
                  <a:lnTo>
                    <a:pt x="10" y="5569"/>
                  </a:lnTo>
                  <a:lnTo>
                    <a:pt x="0" y="5947"/>
                  </a:lnTo>
                  <a:lnTo>
                    <a:pt x="0" y="6315"/>
                  </a:lnTo>
                  <a:lnTo>
                    <a:pt x="10" y="6693"/>
                  </a:lnTo>
                  <a:lnTo>
                    <a:pt x="40" y="7071"/>
                  </a:lnTo>
                  <a:lnTo>
                    <a:pt x="80" y="7439"/>
                  </a:lnTo>
                  <a:lnTo>
                    <a:pt x="140" y="7807"/>
                  </a:lnTo>
                  <a:lnTo>
                    <a:pt x="209" y="8175"/>
                  </a:lnTo>
                  <a:lnTo>
                    <a:pt x="299" y="8543"/>
                  </a:lnTo>
                  <a:lnTo>
                    <a:pt x="398" y="8901"/>
                  </a:lnTo>
                  <a:lnTo>
                    <a:pt x="518" y="9249"/>
                  </a:lnTo>
                  <a:lnTo>
                    <a:pt x="637" y="9597"/>
                  </a:lnTo>
                  <a:lnTo>
                    <a:pt x="786" y="9935"/>
                  </a:lnTo>
                  <a:lnTo>
                    <a:pt x="935" y="10273"/>
                  </a:lnTo>
                  <a:lnTo>
                    <a:pt x="1104" y="10601"/>
                  </a:lnTo>
                  <a:lnTo>
                    <a:pt x="1283" y="10919"/>
                  </a:lnTo>
                  <a:lnTo>
                    <a:pt x="1472" y="11237"/>
                  </a:lnTo>
                  <a:lnTo>
                    <a:pt x="1681" y="11536"/>
                  </a:lnTo>
                  <a:lnTo>
                    <a:pt x="1890" y="11834"/>
                  </a:lnTo>
                  <a:lnTo>
                    <a:pt x="2119" y="12113"/>
                  </a:lnTo>
                  <a:lnTo>
                    <a:pt x="2357" y="12391"/>
                  </a:lnTo>
                  <a:lnTo>
                    <a:pt x="2606" y="12650"/>
                  </a:lnTo>
                  <a:lnTo>
                    <a:pt x="2874" y="12908"/>
                  </a:lnTo>
                  <a:lnTo>
                    <a:pt x="3143" y="13147"/>
                  </a:lnTo>
                  <a:lnTo>
                    <a:pt x="3431" y="13376"/>
                  </a:lnTo>
                  <a:lnTo>
                    <a:pt x="3720" y="13584"/>
                  </a:lnTo>
                  <a:lnTo>
                    <a:pt x="4028" y="13783"/>
                  </a:lnTo>
                  <a:lnTo>
                    <a:pt x="4336" y="13972"/>
                  </a:lnTo>
                  <a:lnTo>
                    <a:pt x="4664" y="14141"/>
                  </a:lnTo>
                  <a:lnTo>
                    <a:pt x="4993" y="14290"/>
                  </a:lnTo>
                  <a:lnTo>
                    <a:pt x="5341" y="14430"/>
                  </a:lnTo>
                  <a:lnTo>
                    <a:pt x="5689" y="14559"/>
                  </a:lnTo>
                  <a:lnTo>
                    <a:pt x="6057" y="14658"/>
                  </a:lnTo>
                  <a:lnTo>
                    <a:pt x="6773" y="14857"/>
                  </a:lnTo>
                  <a:lnTo>
                    <a:pt x="7469" y="15056"/>
                  </a:lnTo>
                  <a:lnTo>
                    <a:pt x="8145" y="15265"/>
                  </a:lnTo>
                  <a:lnTo>
                    <a:pt x="8801" y="15474"/>
                  </a:lnTo>
                  <a:lnTo>
                    <a:pt x="9438" y="15693"/>
                  </a:lnTo>
                  <a:lnTo>
                    <a:pt x="10064" y="15921"/>
                  </a:lnTo>
                  <a:lnTo>
                    <a:pt x="10671" y="16150"/>
                  </a:lnTo>
                  <a:lnTo>
                    <a:pt x="11258" y="16389"/>
                  </a:lnTo>
                  <a:lnTo>
                    <a:pt x="11824" y="16627"/>
                  </a:lnTo>
                  <a:lnTo>
                    <a:pt x="12371" y="16866"/>
                  </a:lnTo>
                  <a:lnTo>
                    <a:pt x="12908" y="17115"/>
                  </a:lnTo>
                  <a:lnTo>
                    <a:pt x="13425" y="17363"/>
                  </a:lnTo>
                  <a:lnTo>
                    <a:pt x="13933" y="17612"/>
                  </a:lnTo>
                  <a:lnTo>
                    <a:pt x="14420" y="17870"/>
                  </a:lnTo>
                  <a:lnTo>
                    <a:pt x="14887" y="18129"/>
                  </a:lnTo>
                  <a:lnTo>
                    <a:pt x="15345" y="18388"/>
                  </a:lnTo>
                  <a:lnTo>
                    <a:pt x="15782" y="18656"/>
                  </a:lnTo>
                  <a:lnTo>
                    <a:pt x="16200" y="18915"/>
                  </a:lnTo>
                  <a:lnTo>
                    <a:pt x="16618" y="19183"/>
                  </a:lnTo>
                  <a:lnTo>
                    <a:pt x="17005" y="19452"/>
                  </a:lnTo>
                  <a:lnTo>
                    <a:pt x="17383" y="19710"/>
                  </a:lnTo>
                  <a:lnTo>
                    <a:pt x="17751" y="19979"/>
                  </a:lnTo>
                  <a:lnTo>
                    <a:pt x="18109" y="20247"/>
                  </a:lnTo>
                  <a:lnTo>
                    <a:pt x="18447" y="20516"/>
                  </a:lnTo>
                  <a:lnTo>
                    <a:pt x="18766" y="20784"/>
                  </a:lnTo>
                  <a:lnTo>
                    <a:pt x="19084" y="21053"/>
                  </a:lnTo>
                  <a:lnTo>
                    <a:pt x="19382" y="21311"/>
                  </a:lnTo>
                  <a:lnTo>
                    <a:pt x="19671" y="21580"/>
                  </a:lnTo>
                  <a:lnTo>
                    <a:pt x="19939" y="21838"/>
                  </a:lnTo>
                  <a:lnTo>
                    <a:pt x="20208" y="22097"/>
                  </a:lnTo>
                  <a:lnTo>
                    <a:pt x="20456" y="22355"/>
                  </a:lnTo>
                  <a:lnTo>
                    <a:pt x="20695" y="22614"/>
                  </a:lnTo>
                  <a:lnTo>
                    <a:pt x="20924" y="22863"/>
                  </a:lnTo>
                  <a:lnTo>
                    <a:pt x="21142" y="23111"/>
                  </a:lnTo>
                  <a:lnTo>
                    <a:pt x="21540" y="23598"/>
                  </a:lnTo>
                  <a:lnTo>
                    <a:pt x="21898" y="24066"/>
                  </a:lnTo>
                  <a:lnTo>
                    <a:pt x="22216" y="24513"/>
                  </a:lnTo>
                  <a:lnTo>
                    <a:pt x="22505" y="24941"/>
                  </a:lnTo>
                  <a:lnTo>
                    <a:pt x="22753" y="25339"/>
                  </a:lnTo>
                  <a:lnTo>
                    <a:pt x="22962" y="25717"/>
                  </a:lnTo>
                  <a:lnTo>
                    <a:pt x="23151" y="26065"/>
                  </a:lnTo>
                  <a:lnTo>
                    <a:pt x="23300" y="26383"/>
                  </a:lnTo>
                  <a:lnTo>
                    <a:pt x="23430" y="26661"/>
                  </a:lnTo>
                  <a:lnTo>
                    <a:pt x="23529" y="26910"/>
                  </a:lnTo>
                  <a:lnTo>
                    <a:pt x="23609" y="27109"/>
                  </a:lnTo>
                  <a:lnTo>
                    <a:pt x="23708" y="27397"/>
                  </a:lnTo>
                  <a:lnTo>
                    <a:pt x="23738" y="27497"/>
                  </a:lnTo>
                  <a:lnTo>
                    <a:pt x="24046" y="28123"/>
                  </a:lnTo>
                  <a:lnTo>
                    <a:pt x="24344" y="28760"/>
                  </a:lnTo>
                  <a:lnTo>
                    <a:pt x="24613" y="29396"/>
                  </a:lnTo>
                  <a:lnTo>
                    <a:pt x="24862" y="30042"/>
                  </a:lnTo>
                  <a:lnTo>
                    <a:pt x="25090" y="30679"/>
                  </a:lnTo>
                  <a:lnTo>
                    <a:pt x="25289" y="31325"/>
                  </a:lnTo>
                  <a:lnTo>
                    <a:pt x="25478" y="31972"/>
                  </a:lnTo>
                  <a:lnTo>
                    <a:pt x="25647" y="32618"/>
                  </a:lnTo>
                  <a:lnTo>
                    <a:pt x="25796" y="33255"/>
                  </a:lnTo>
                  <a:lnTo>
                    <a:pt x="25926" y="33901"/>
                  </a:lnTo>
                  <a:lnTo>
                    <a:pt x="26035" y="34547"/>
                  </a:lnTo>
                  <a:lnTo>
                    <a:pt x="26134" y="35194"/>
                  </a:lnTo>
                  <a:lnTo>
                    <a:pt x="26214" y="35840"/>
                  </a:lnTo>
                  <a:lnTo>
                    <a:pt x="26274" y="36477"/>
                  </a:lnTo>
                  <a:lnTo>
                    <a:pt x="26323" y="37123"/>
                  </a:lnTo>
                  <a:lnTo>
                    <a:pt x="26353" y="37759"/>
                  </a:lnTo>
                  <a:lnTo>
                    <a:pt x="26373" y="38386"/>
                  </a:lnTo>
                  <a:lnTo>
                    <a:pt x="26383" y="39022"/>
                  </a:lnTo>
                  <a:lnTo>
                    <a:pt x="26373" y="39649"/>
                  </a:lnTo>
                  <a:lnTo>
                    <a:pt x="26353" y="40265"/>
                  </a:lnTo>
                  <a:lnTo>
                    <a:pt x="26313" y="40892"/>
                  </a:lnTo>
                  <a:lnTo>
                    <a:pt x="26274" y="41499"/>
                  </a:lnTo>
                  <a:lnTo>
                    <a:pt x="26214" y="42105"/>
                  </a:lnTo>
                  <a:lnTo>
                    <a:pt x="26154" y="42712"/>
                  </a:lnTo>
                  <a:lnTo>
                    <a:pt x="26075" y="43298"/>
                  </a:lnTo>
                  <a:lnTo>
                    <a:pt x="25995" y="43885"/>
                  </a:lnTo>
                  <a:lnTo>
                    <a:pt x="25896" y="44472"/>
                  </a:lnTo>
                  <a:lnTo>
                    <a:pt x="25796" y="45039"/>
                  </a:lnTo>
                  <a:lnTo>
                    <a:pt x="25697" y="45606"/>
                  </a:lnTo>
                  <a:lnTo>
                    <a:pt x="25578" y="46162"/>
                  </a:lnTo>
                  <a:lnTo>
                    <a:pt x="25458" y="46709"/>
                  </a:lnTo>
                  <a:lnTo>
                    <a:pt x="25329" y="47246"/>
                  </a:lnTo>
                  <a:lnTo>
                    <a:pt x="25200" y="47773"/>
                  </a:lnTo>
                  <a:lnTo>
                    <a:pt x="25060" y="48291"/>
                  </a:lnTo>
                  <a:lnTo>
                    <a:pt x="24921" y="48798"/>
                  </a:lnTo>
                  <a:lnTo>
                    <a:pt x="24772" y="49295"/>
                  </a:lnTo>
                  <a:lnTo>
                    <a:pt x="24484" y="50250"/>
                  </a:lnTo>
                  <a:lnTo>
                    <a:pt x="24175" y="51165"/>
                  </a:lnTo>
                  <a:lnTo>
                    <a:pt x="23877" y="52020"/>
                  </a:lnTo>
                  <a:lnTo>
                    <a:pt x="23569" y="52815"/>
                  </a:lnTo>
                  <a:lnTo>
                    <a:pt x="23280" y="53551"/>
                  </a:lnTo>
                  <a:lnTo>
                    <a:pt x="22992" y="54227"/>
                  </a:lnTo>
                  <a:lnTo>
                    <a:pt x="22733" y="54834"/>
                  </a:lnTo>
                  <a:lnTo>
                    <a:pt x="22485" y="55371"/>
                  </a:lnTo>
                  <a:lnTo>
                    <a:pt x="22266" y="55838"/>
                  </a:lnTo>
                  <a:lnTo>
                    <a:pt x="22067" y="56226"/>
                  </a:lnTo>
                  <a:lnTo>
                    <a:pt x="21799" y="56753"/>
                  </a:lnTo>
                  <a:lnTo>
                    <a:pt x="21699" y="56942"/>
                  </a:lnTo>
                  <a:lnTo>
                    <a:pt x="25558" y="61885"/>
                  </a:lnTo>
                  <a:lnTo>
                    <a:pt x="27248" y="59399"/>
                  </a:lnTo>
                  <a:lnTo>
                    <a:pt x="28054" y="58205"/>
                  </a:lnTo>
                  <a:lnTo>
                    <a:pt x="28819" y="57042"/>
                  </a:lnTo>
                  <a:lnTo>
                    <a:pt x="29565" y="55908"/>
                  </a:lnTo>
                  <a:lnTo>
                    <a:pt x="30271" y="54804"/>
                  </a:lnTo>
                  <a:lnTo>
                    <a:pt x="30958" y="53730"/>
                  </a:lnTo>
                  <a:lnTo>
                    <a:pt x="31604" y="52666"/>
                  </a:lnTo>
                  <a:lnTo>
                    <a:pt x="32220" y="51622"/>
                  </a:lnTo>
                  <a:lnTo>
                    <a:pt x="32807" y="50598"/>
                  </a:lnTo>
                  <a:lnTo>
                    <a:pt x="33364" y="49583"/>
                  </a:lnTo>
                  <a:lnTo>
                    <a:pt x="33881" y="48579"/>
                  </a:lnTo>
                  <a:lnTo>
                    <a:pt x="34140" y="48082"/>
                  </a:lnTo>
                  <a:lnTo>
                    <a:pt x="34378" y="47585"/>
                  </a:lnTo>
                  <a:lnTo>
                    <a:pt x="34607" y="47097"/>
                  </a:lnTo>
                  <a:lnTo>
                    <a:pt x="34836" y="46600"/>
                  </a:lnTo>
                  <a:lnTo>
                    <a:pt x="35055" y="46113"/>
                  </a:lnTo>
                  <a:lnTo>
                    <a:pt x="35263" y="45616"/>
                  </a:lnTo>
                  <a:lnTo>
                    <a:pt x="35462" y="45128"/>
                  </a:lnTo>
                  <a:lnTo>
                    <a:pt x="35661" y="44631"/>
                  </a:lnTo>
                  <a:lnTo>
                    <a:pt x="35850" y="44134"/>
                  </a:lnTo>
                  <a:lnTo>
                    <a:pt x="36019" y="43647"/>
                  </a:lnTo>
                  <a:lnTo>
                    <a:pt x="36198" y="43149"/>
                  </a:lnTo>
                  <a:lnTo>
                    <a:pt x="36357" y="42652"/>
                  </a:lnTo>
                  <a:lnTo>
                    <a:pt x="36507" y="42155"/>
                  </a:lnTo>
                  <a:lnTo>
                    <a:pt x="36656" y="41658"/>
                  </a:lnTo>
                  <a:lnTo>
                    <a:pt x="36795" y="41150"/>
                  </a:lnTo>
                  <a:lnTo>
                    <a:pt x="36924" y="40643"/>
                  </a:lnTo>
                  <a:lnTo>
                    <a:pt x="37044" y="40136"/>
                  </a:lnTo>
                  <a:lnTo>
                    <a:pt x="37153" y="39629"/>
                  </a:lnTo>
                  <a:lnTo>
                    <a:pt x="37252" y="39112"/>
                  </a:lnTo>
                  <a:lnTo>
                    <a:pt x="37352" y="38585"/>
                  </a:lnTo>
                  <a:lnTo>
                    <a:pt x="37441" y="38068"/>
                  </a:lnTo>
                  <a:lnTo>
                    <a:pt x="37521" y="37541"/>
                  </a:lnTo>
                  <a:lnTo>
                    <a:pt x="37590" y="37004"/>
                  </a:lnTo>
                  <a:lnTo>
                    <a:pt x="37650" y="36467"/>
                  </a:lnTo>
                  <a:lnTo>
                    <a:pt x="37710" y="35920"/>
                  </a:lnTo>
                  <a:lnTo>
                    <a:pt x="37750" y="35363"/>
                  </a:lnTo>
                  <a:lnTo>
                    <a:pt x="37789" y="34806"/>
                  </a:lnTo>
                  <a:lnTo>
                    <a:pt x="37819" y="34249"/>
                  </a:lnTo>
                  <a:lnTo>
                    <a:pt x="37839" y="33672"/>
                  </a:lnTo>
                  <a:lnTo>
                    <a:pt x="37849" y="33095"/>
                  </a:lnTo>
                  <a:lnTo>
                    <a:pt x="37849" y="32509"/>
                  </a:lnTo>
                  <a:lnTo>
                    <a:pt x="37849" y="31912"/>
                  </a:lnTo>
                  <a:lnTo>
                    <a:pt x="37839" y="31315"/>
                  </a:lnTo>
                  <a:lnTo>
                    <a:pt x="37809" y="30699"/>
                  </a:lnTo>
                  <a:lnTo>
                    <a:pt x="37779" y="30082"/>
                  </a:lnTo>
                  <a:lnTo>
                    <a:pt x="37740" y="29456"/>
                  </a:lnTo>
                  <a:lnTo>
                    <a:pt x="37690" y="28819"/>
                  </a:lnTo>
                  <a:lnTo>
                    <a:pt x="37640" y="28173"/>
                  </a:lnTo>
                  <a:lnTo>
                    <a:pt x="37571" y="27507"/>
                  </a:lnTo>
                  <a:lnTo>
                    <a:pt x="37501" y="26840"/>
                  </a:lnTo>
                  <a:lnTo>
                    <a:pt x="37461" y="26512"/>
                  </a:lnTo>
                  <a:lnTo>
                    <a:pt x="37411" y="26184"/>
                  </a:lnTo>
                  <a:lnTo>
                    <a:pt x="37352" y="25846"/>
                  </a:lnTo>
                  <a:lnTo>
                    <a:pt x="37282" y="25508"/>
                  </a:lnTo>
                  <a:lnTo>
                    <a:pt x="37213" y="25170"/>
                  </a:lnTo>
                  <a:lnTo>
                    <a:pt x="37133" y="24822"/>
                  </a:lnTo>
                  <a:lnTo>
                    <a:pt x="37044" y="24474"/>
                  </a:lnTo>
                  <a:lnTo>
                    <a:pt x="36944" y="24126"/>
                  </a:lnTo>
                  <a:lnTo>
                    <a:pt x="36735" y="23419"/>
                  </a:lnTo>
                  <a:lnTo>
                    <a:pt x="36507" y="22713"/>
                  </a:lnTo>
                  <a:lnTo>
                    <a:pt x="36238" y="21997"/>
                  </a:lnTo>
                  <a:lnTo>
                    <a:pt x="35960" y="21281"/>
                  </a:lnTo>
                  <a:lnTo>
                    <a:pt x="35651" y="20555"/>
                  </a:lnTo>
                  <a:lnTo>
                    <a:pt x="35333" y="19839"/>
                  </a:lnTo>
                  <a:lnTo>
                    <a:pt x="34985" y="19114"/>
                  </a:lnTo>
                  <a:lnTo>
                    <a:pt x="34627" y="18398"/>
                  </a:lnTo>
                  <a:lnTo>
                    <a:pt x="34249" y="17691"/>
                  </a:lnTo>
                  <a:lnTo>
                    <a:pt x="33861" y="16985"/>
                  </a:lnTo>
                  <a:lnTo>
                    <a:pt x="33454" y="16299"/>
                  </a:lnTo>
                  <a:lnTo>
                    <a:pt x="33036" y="15613"/>
                  </a:lnTo>
                  <a:lnTo>
                    <a:pt x="32608" y="14937"/>
                  </a:lnTo>
                  <a:lnTo>
                    <a:pt x="32181" y="14280"/>
                  </a:lnTo>
                  <a:lnTo>
                    <a:pt x="31733" y="13644"/>
                  </a:lnTo>
                  <a:lnTo>
                    <a:pt x="31286" y="13018"/>
                  </a:lnTo>
                  <a:lnTo>
                    <a:pt x="30838" y="12411"/>
                  </a:lnTo>
                  <a:lnTo>
                    <a:pt x="30381" y="11834"/>
                  </a:lnTo>
                  <a:lnTo>
                    <a:pt x="29923" y="11267"/>
                  </a:lnTo>
                  <a:lnTo>
                    <a:pt x="29476" y="10730"/>
                  </a:lnTo>
                  <a:lnTo>
                    <a:pt x="29018" y="10223"/>
                  </a:lnTo>
                  <a:lnTo>
                    <a:pt x="28561" y="9746"/>
                  </a:lnTo>
                  <a:lnTo>
                    <a:pt x="28123" y="9288"/>
                  </a:lnTo>
                  <a:lnTo>
                    <a:pt x="27676" y="8871"/>
                  </a:lnTo>
                  <a:lnTo>
                    <a:pt x="27238" y="8483"/>
                  </a:lnTo>
                  <a:lnTo>
                    <a:pt x="26821" y="8125"/>
                  </a:lnTo>
                  <a:lnTo>
                    <a:pt x="26403" y="7807"/>
                  </a:lnTo>
                  <a:lnTo>
                    <a:pt x="26194" y="7667"/>
                  </a:lnTo>
                  <a:lnTo>
                    <a:pt x="25995" y="7528"/>
                  </a:lnTo>
                  <a:lnTo>
                    <a:pt x="25190" y="7051"/>
                  </a:lnTo>
                  <a:lnTo>
                    <a:pt x="24394" y="6583"/>
                  </a:lnTo>
                  <a:lnTo>
                    <a:pt x="23609" y="6136"/>
                  </a:lnTo>
                  <a:lnTo>
                    <a:pt x="22843" y="5698"/>
                  </a:lnTo>
                  <a:lnTo>
                    <a:pt x="22087" y="5291"/>
                  </a:lnTo>
                  <a:lnTo>
                    <a:pt x="21351" y="4893"/>
                  </a:lnTo>
                  <a:lnTo>
                    <a:pt x="20635" y="4515"/>
                  </a:lnTo>
                  <a:lnTo>
                    <a:pt x="19929" y="4157"/>
                  </a:lnTo>
                  <a:lnTo>
                    <a:pt x="19233" y="3809"/>
                  </a:lnTo>
                  <a:lnTo>
                    <a:pt x="18557" y="3481"/>
                  </a:lnTo>
                  <a:lnTo>
                    <a:pt x="17891" y="3173"/>
                  </a:lnTo>
                  <a:lnTo>
                    <a:pt x="17244" y="2874"/>
                  </a:lnTo>
                  <a:lnTo>
                    <a:pt x="16608" y="2596"/>
                  </a:lnTo>
                  <a:lnTo>
                    <a:pt x="15991" y="2337"/>
                  </a:lnTo>
                  <a:lnTo>
                    <a:pt x="15385" y="2089"/>
                  </a:lnTo>
                  <a:lnTo>
                    <a:pt x="14788" y="1860"/>
                  </a:lnTo>
                  <a:lnTo>
                    <a:pt x="14211" y="1641"/>
                  </a:lnTo>
                  <a:lnTo>
                    <a:pt x="13644" y="1432"/>
                  </a:lnTo>
                  <a:lnTo>
                    <a:pt x="13087" y="1243"/>
                  </a:lnTo>
                  <a:lnTo>
                    <a:pt x="12550" y="1074"/>
                  </a:lnTo>
                  <a:lnTo>
                    <a:pt x="12023" y="915"/>
                  </a:lnTo>
                  <a:lnTo>
                    <a:pt x="11506" y="766"/>
                  </a:lnTo>
                  <a:lnTo>
                    <a:pt x="11009" y="637"/>
                  </a:lnTo>
                  <a:lnTo>
                    <a:pt x="10522" y="517"/>
                  </a:lnTo>
                  <a:lnTo>
                    <a:pt x="10044" y="408"/>
                  </a:lnTo>
                  <a:lnTo>
                    <a:pt x="9577" y="308"/>
                  </a:lnTo>
                  <a:lnTo>
                    <a:pt x="9129" y="229"/>
                  </a:lnTo>
                  <a:lnTo>
                    <a:pt x="8692" y="159"/>
                  </a:lnTo>
                  <a:lnTo>
                    <a:pt x="8264" y="110"/>
                  </a:lnTo>
                  <a:lnTo>
                    <a:pt x="7857" y="60"/>
                  </a:lnTo>
                  <a:lnTo>
                    <a:pt x="7449" y="30"/>
                  </a:lnTo>
                  <a:lnTo>
                    <a:pt x="7061" y="10"/>
                  </a:lnTo>
                  <a:lnTo>
                    <a:pt x="6683"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11988134a93_0_118"/>
            <p:cNvSpPr/>
            <p:nvPr/>
          </p:nvSpPr>
          <p:spPr>
            <a:xfrm>
              <a:off x="5733081" y="2224220"/>
              <a:ext cx="417087" cy="2075838"/>
            </a:xfrm>
            <a:custGeom>
              <a:rect b="b" l="l" r="r" t="t"/>
              <a:pathLst>
                <a:path extrusionOk="0" h="131507" w="26423">
                  <a:moveTo>
                    <a:pt x="5718" y="1"/>
                  </a:moveTo>
                  <a:lnTo>
                    <a:pt x="0" y="131507"/>
                  </a:lnTo>
                  <a:lnTo>
                    <a:pt x="6524" y="131507"/>
                  </a:lnTo>
                  <a:lnTo>
                    <a:pt x="20953" y="36020"/>
                  </a:lnTo>
                  <a:lnTo>
                    <a:pt x="2642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1988134a93_0_118"/>
            <p:cNvSpPr/>
            <p:nvPr/>
          </p:nvSpPr>
          <p:spPr>
            <a:xfrm>
              <a:off x="5339387" y="2213076"/>
              <a:ext cx="667469" cy="2086982"/>
            </a:xfrm>
            <a:custGeom>
              <a:rect b="b" l="l" r="r" t="t"/>
              <a:pathLst>
                <a:path extrusionOk="0" h="132213" w="42285">
                  <a:moveTo>
                    <a:pt x="42285" y="1"/>
                  </a:moveTo>
                  <a:lnTo>
                    <a:pt x="10969" y="707"/>
                  </a:lnTo>
                  <a:lnTo>
                    <a:pt x="9498" y="36736"/>
                  </a:lnTo>
                  <a:lnTo>
                    <a:pt x="1" y="132213"/>
                  </a:lnTo>
                  <a:lnTo>
                    <a:pt x="6494" y="132213"/>
                  </a:lnTo>
                  <a:lnTo>
                    <a:pt x="4228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1988134a93_0_118"/>
            <p:cNvSpPr/>
            <p:nvPr/>
          </p:nvSpPr>
          <p:spPr>
            <a:xfrm>
              <a:off x="5751139" y="1173918"/>
              <a:ext cx="320704" cy="412699"/>
            </a:xfrm>
            <a:custGeom>
              <a:rect b="b" l="l" r="r" t="t"/>
              <a:pathLst>
                <a:path extrusionOk="0" h="26145" w="20317">
                  <a:moveTo>
                    <a:pt x="11913" y="0"/>
                  </a:moveTo>
                  <a:lnTo>
                    <a:pt x="8980" y="319"/>
                  </a:lnTo>
                  <a:lnTo>
                    <a:pt x="6882" y="527"/>
                  </a:lnTo>
                  <a:lnTo>
                    <a:pt x="6136" y="607"/>
                  </a:lnTo>
                  <a:lnTo>
                    <a:pt x="5768" y="627"/>
                  </a:lnTo>
                  <a:lnTo>
                    <a:pt x="5728" y="637"/>
                  </a:lnTo>
                  <a:lnTo>
                    <a:pt x="5678" y="647"/>
                  </a:lnTo>
                  <a:lnTo>
                    <a:pt x="5539" y="706"/>
                  </a:lnTo>
                  <a:lnTo>
                    <a:pt x="5370" y="786"/>
                  </a:lnTo>
                  <a:lnTo>
                    <a:pt x="5161" y="905"/>
                  </a:lnTo>
                  <a:lnTo>
                    <a:pt x="4684" y="1184"/>
                  </a:lnTo>
                  <a:lnTo>
                    <a:pt x="4167" y="1502"/>
                  </a:lnTo>
                  <a:lnTo>
                    <a:pt x="3670" y="1820"/>
                  </a:lnTo>
                  <a:lnTo>
                    <a:pt x="3242" y="2109"/>
                  </a:lnTo>
                  <a:lnTo>
                    <a:pt x="2834" y="2377"/>
                  </a:lnTo>
                  <a:lnTo>
                    <a:pt x="1800" y="5957"/>
                  </a:lnTo>
                  <a:lnTo>
                    <a:pt x="2387" y="10949"/>
                  </a:lnTo>
                  <a:lnTo>
                    <a:pt x="318" y="15554"/>
                  </a:lnTo>
                  <a:lnTo>
                    <a:pt x="0" y="20377"/>
                  </a:lnTo>
                  <a:lnTo>
                    <a:pt x="7349" y="26144"/>
                  </a:lnTo>
                  <a:lnTo>
                    <a:pt x="12948" y="23609"/>
                  </a:lnTo>
                  <a:lnTo>
                    <a:pt x="12948" y="18736"/>
                  </a:lnTo>
                  <a:lnTo>
                    <a:pt x="17075" y="18736"/>
                  </a:lnTo>
                  <a:lnTo>
                    <a:pt x="17075" y="11287"/>
                  </a:lnTo>
                  <a:lnTo>
                    <a:pt x="20317" y="11287"/>
                  </a:lnTo>
                  <a:lnTo>
                    <a:pt x="17075" y="4615"/>
                  </a:lnTo>
                  <a:lnTo>
                    <a:pt x="17075" y="468"/>
                  </a:lnTo>
                  <a:lnTo>
                    <a:pt x="11913" y="0"/>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1988134a93_0_118"/>
            <p:cNvSpPr/>
            <p:nvPr/>
          </p:nvSpPr>
          <p:spPr>
            <a:xfrm>
              <a:off x="5379576" y="1495553"/>
              <a:ext cx="832596" cy="1297401"/>
            </a:xfrm>
            <a:custGeom>
              <a:rect b="b" l="l" r="r" t="t"/>
              <a:pathLst>
                <a:path extrusionOk="0" h="82192" w="52746">
                  <a:moveTo>
                    <a:pt x="23539" y="1"/>
                  </a:moveTo>
                  <a:lnTo>
                    <a:pt x="1830" y="13187"/>
                  </a:lnTo>
                  <a:lnTo>
                    <a:pt x="1562" y="13625"/>
                  </a:lnTo>
                  <a:lnTo>
                    <a:pt x="1323" y="14072"/>
                  </a:lnTo>
                  <a:lnTo>
                    <a:pt x="1104" y="14520"/>
                  </a:lnTo>
                  <a:lnTo>
                    <a:pt x="905" y="14967"/>
                  </a:lnTo>
                  <a:lnTo>
                    <a:pt x="736" y="15425"/>
                  </a:lnTo>
                  <a:lnTo>
                    <a:pt x="577" y="15872"/>
                  </a:lnTo>
                  <a:lnTo>
                    <a:pt x="448" y="16329"/>
                  </a:lnTo>
                  <a:lnTo>
                    <a:pt x="329" y="16777"/>
                  </a:lnTo>
                  <a:lnTo>
                    <a:pt x="229" y="17234"/>
                  </a:lnTo>
                  <a:lnTo>
                    <a:pt x="150" y="17692"/>
                  </a:lnTo>
                  <a:lnTo>
                    <a:pt x="90" y="18139"/>
                  </a:lnTo>
                  <a:lnTo>
                    <a:pt x="50" y="18597"/>
                  </a:lnTo>
                  <a:lnTo>
                    <a:pt x="20" y="19044"/>
                  </a:lnTo>
                  <a:lnTo>
                    <a:pt x="1" y="19492"/>
                  </a:lnTo>
                  <a:lnTo>
                    <a:pt x="10" y="19949"/>
                  </a:lnTo>
                  <a:lnTo>
                    <a:pt x="20" y="20387"/>
                  </a:lnTo>
                  <a:lnTo>
                    <a:pt x="50" y="20834"/>
                  </a:lnTo>
                  <a:lnTo>
                    <a:pt x="100" y="21282"/>
                  </a:lnTo>
                  <a:lnTo>
                    <a:pt x="150" y="21719"/>
                  </a:lnTo>
                  <a:lnTo>
                    <a:pt x="219" y="22157"/>
                  </a:lnTo>
                  <a:lnTo>
                    <a:pt x="299" y="22585"/>
                  </a:lnTo>
                  <a:lnTo>
                    <a:pt x="398" y="23022"/>
                  </a:lnTo>
                  <a:lnTo>
                    <a:pt x="498" y="23450"/>
                  </a:lnTo>
                  <a:lnTo>
                    <a:pt x="607" y="23867"/>
                  </a:lnTo>
                  <a:lnTo>
                    <a:pt x="726" y="24285"/>
                  </a:lnTo>
                  <a:lnTo>
                    <a:pt x="856" y="24693"/>
                  </a:lnTo>
                  <a:lnTo>
                    <a:pt x="995" y="25101"/>
                  </a:lnTo>
                  <a:lnTo>
                    <a:pt x="1134" y="25508"/>
                  </a:lnTo>
                  <a:lnTo>
                    <a:pt x="1283" y="25906"/>
                  </a:lnTo>
                  <a:lnTo>
                    <a:pt x="1442" y="26294"/>
                  </a:lnTo>
                  <a:lnTo>
                    <a:pt x="1602" y="26672"/>
                  </a:lnTo>
                  <a:lnTo>
                    <a:pt x="1771" y="27050"/>
                  </a:lnTo>
                  <a:lnTo>
                    <a:pt x="1940" y="27428"/>
                  </a:lnTo>
                  <a:lnTo>
                    <a:pt x="2119" y="27786"/>
                  </a:lnTo>
                  <a:lnTo>
                    <a:pt x="2477" y="28492"/>
                  </a:lnTo>
                  <a:lnTo>
                    <a:pt x="2845" y="29158"/>
                  </a:lnTo>
                  <a:lnTo>
                    <a:pt x="3213" y="29794"/>
                  </a:lnTo>
                  <a:lnTo>
                    <a:pt x="3581" y="30391"/>
                  </a:lnTo>
                  <a:lnTo>
                    <a:pt x="3939" y="30958"/>
                  </a:lnTo>
                  <a:lnTo>
                    <a:pt x="4287" y="31475"/>
                  </a:lnTo>
                  <a:lnTo>
                    <a:pt x="4625" y="31942"/>
                  </a:lnTo>
                  <a:lnTo>
                    <a:pt x="4933" y="32370"/>
                  </a:lnTo>
                  <a:lnTo>
                    <a:pt x="5221" y="32748"/>
                  </a:lnTo>
                  <a:lnTo>
                    <a:pt x="5470" y="33076"/>
                  </a:lnTo>
                  <a:lnTo>
                    <a:pt x="5689" y="33344"/>
                  </a:lnTo>
                  <a:lnTo>
                    <a:pt x="6007" y="33722"/>
                  </a:lnTo>
                  <a:lnTo>
                    <a:pt x="6116" y="33852"/>
                  </a:lnTo>
                  <a:lnTo>
                    <a:pt x="7727" y="45457"/>
                  </a:lnTo>
                  <a:lnTo>
                    <a:pt x="6952" y="82192"/>
                  </a:lnTo>
                  <a:lnTo>
                    <a:pt x="6952" y="82192"/>
                  </a:lnTo>
                  <a:lnTo>
                    <a:pt x="43348" y="82182"/>
                  </a:lnTo>
                  <a:lnTo>
                    <a:pt x="43617" y="81307"/>
                  </a:lnTo>
                  <a:lnTo>
                    <a:pt x="43925" y="80253"/>
                  </a:lnTo>
                  <a:lnTo>
                    <a:pt x="44343" y="78811"/>
                  </a:lnTo>
                  <a:lnTo>
                    <a:pt x="44850" y="76991"/>
                  </a:lnTo>
                  <a:lnTo>
                    <a:pt x="45437" y="74833"/>
                  </a:lnTo>
                  <a:lnTo>
                    <a:pt x="45755" y="73630"/>
                  </a:lnTo>
                  <a:lnTo>
                    <a:pt x="46083" y="72347"/>
                  </a:lnTo>
                  <a:lnTo>
                    <a:pt x="46421" y="70984"/>
                  </a:lnTo>
                  <a:lnTo>
                    <a:pt x="46769" y="69552"/>
                  </a:lnTo>
                  <a:lnTo>
                    <a:pt x="47127" y="68051"/>
                  </a:lnTo>
                  <a:lnTo>
                    <a:pt x="47495" y="66470"/>
                  </a:lnTo>
                  <a:lnTo>
                    <a:pt x="47873" y="64829"/>
                  </a:lnTo>
                  <a:lnTo>
                    <a:pt x="48251" y="63128"/>
                  </a:lnTo>
                  <a:lnTo>
                    <a:pt x="48629" y="61358"/>
                  </a:lnTo>
                  <a:lnTo>
                    <a:pt x="49007" y="59538"/>
                  </a:lnTo>
                  <a:lnTo>
                    <a:pt x="49385" y="57659"/>
                  </a:lnTo>
                  <a:lnTo>
                    <a:pt x="49753" y="55720"/>
                  </a:lnTo>
                  <a:lnTo>
                    <a:pt x="50121" y="53731"/>
                  </a:lnTo>
                  <a:lnTo>
                    <a:pt x="50488" y="51702"/>
                  </a:lnTo>
                  <a:lnTo>
                    <a:pt x="50837" y="49614"/>
                  </a:lnTo>
                  <a:lnTo>
                    <a:pt x="51185" y="47486"/>
                  </a:lnTo>
                  <a:lnTo>
                    <a:pt x="51513" y="45328"/>
                  </a:lnTo>
                  <a:lnTo>
                    <a:pt x="51831" y="43120"/>
                  </a:lnTo>
                  <a:lnTo>
                    <a:pt x="52139" y="40872"/>
                  </a:lnTo>
                  <a:lnTo>
                    <a:pt x="52428" y="38605"/>
                  </a:lnTo>
                  <a:lnTo>
                    <a:pt x="52497" y="38028"/>
                  </a:lnTo>
                  <a:lnTo>
                    <a:pt x="52547" y="37461"/>
                  </a:lnTo>
                  <a:lnTo>
                    <a:pt x="52597" y="36905"/>
                  </a:lnTo>
                  <a:lnTo>
                    <a:pt x="52646" y="36348"/>
                  </a:lnTo>
                  <a:lnTo>
                    <a:pt x="52676" y="35801"/>
                  </a:lnTo>
                  <a:lnTo>
                    <a:pt x="52706" y="35254"/>
                  </a:lnTo>
                  <a:lnTo>
                    <a:pt x="52726" y="34717"/>
                  </a:lnTo>
                  <a:lnTo>
                    <a:pt x="52736" y="34180"/>
                  </a:lnTo>
                  <a:lnTo>
                    <a:pt x="52746" y="33643"/>
                  </a:lnTo>
                  <a:lnTo>
                    <a:pt x="52746" y="33116"/>
                  </a:lnTo>
                  <a:lnTo>
                    <a:pt x="52736" y="32599"/>
                  </a:lnTo>
                  <a:lnTo>
                    <a:pt x="52716" y="32082"/>
                  </a:lnTo>
                  <a:lnTo>
                    <a:pt x="52696" y="31574"/>
                  </a:lnTo>
                  <a:lnTo>
                    <a:pt x="52676" y="31067"/>
                  </a:lnTo>
                  <a:lnTo>
                    <a:pt x="52636" y="30560"/>
                  </a:lnTo>
                  <a:lnTo>
                    <a:pt x="52597" y="30063"/>
                  </a:lnTo>
                  <a:lnTo>
                    <a:pt x="52547" y="29576"/>
                  </a:lnTo>
                  <a:lnTo>
                    <a:pt x="52497" y="29088"/>
                  </a:lnTo>
                  <a:lnTo>
                    <a:pt x="52438" y="28601"/>
                  </a:lnTo>
                  <a:lnTo>
                    <a:pt x="52378" y="28124"/>
                  </a:lnTo>
                  <a:lnTo>
                    <a:pt x="52308" y="27656"/>
                  </a:lnTo>
                  <a:lnTo>
                    <a:pt x="52229" y="27189"/>
                  </a:lnTo>
                  <a:lnTo>
                    <a:pt x="52149" y="26721"/>
                  </a:lnTo>
                  <a:lnTo>
                    <a:pt x="52060" y="26264"/>
                  </a:lnTo>
                  <a:lnTo>
                    <a:pt x="51970" y="25807"/>
                  </a:lnTo>
                  <a:lnTo>
                    <a:pt x="51871" y="25359"/>
                  </a:lnTo>
                  <a:lnTo>
                    <a:pt x="51662" y="24474"/>
                  </a:lnTo>
                  <a:lnTo>
                    <a:pt x="51433" y="23609"/>
                  </a:lnTo>
                  <a:lnTo>
                    <a:pt x="51195" y="22764"/>
                  </a:lnTo>
                  <a:lnTo>
                    <a:pt x="50926" y="21938"/>
                  </a:lnTo>
                  <a:lnTo>
                    <a:pt x="50648" y="21133"/>
                  </a:lnTo>
                  <a:lnTo>
                    <a:pt x="50359" y="20337"/>
                  </a:lnTo>
                  <a:lnTo>
                    <a:pt x="50051" y="19571"/>
                  </a:lnTo>
                  <a:lnTo>
                    <a:pt x="49723" y="18816"/>
                  </a:lnTo>
                  <a:lnTo>
                    <a:pt x="49395" y="18080"/>
                  </a:lnTo>
                  <a:lnTo>
                    <a:pt x="49047" y="17374"/>
                  </a:lnTo>
                  <a:lnTo>
                    <a:pt x="48689" y="16668"/>
                  </a:lnTo>
                  <a:lnTo>
                    <a:pt x="48321" y="15991"/>
                  </a:lnTo>
                  <a:lnTo>
                    <a:pt x="47953" y="15335"/>
                  </a:lnTo>
                  <a:lnTo>
                    <a:pt x="47565" y="14689"/>
                  </a:lnTo>
                  <a:lnTo>
                    <a:pt x="47177" y="14072"/>
                  </a:lnTo>
                  <a:lnTo>
                    <a:pt x="46779" y="13465"/>
                  </a:lnTo>
                  <a:lnTo>
                    <a:pt x="46381" y="12879"/>
                  </a:lnTo>
                  <a:lnTo>
                    <a:pt x="45984" y="12302"/>
                  </a:lnTo>
                  <a:lnTo>
                    <a:pt x="45576" y="11755"/>
                  </a:lnTo>
                  <a:lnTo>
                    <a:pt x="45158" y="11218"/>
                  </a:lnTo>
                  <a:lnTo>
                    <a:pt x="44751" y="10701"/>
                  </a:lnTo>
                  <a:lnTo>
                    <a:pt x="44343" y="10204"/>
                  </a:lnTo>
                  <a:lnTo>
                    <a:pt x="43935" y="9726"/>
                  </a:lnTo>
                  <a:lnTo>
                    <a:pt x="43517" y="9259"/>
                  </a:lnTo>
                  <a:lnTo>
                    <a:pt x="43120" y="8821"/>
                  </a:lnTo>
                  <a:lnTo>
                    <a:pt x="42712" y="8394"/>
                  </a:lnTo>
                  <a:lnTo>
                    <a:pt x="42314" y="7976"/>
                  </a:lnTo>
                  <a:lnTo>
                    <a:pt x="41916" y="7588"/>
                  </a:lnTo>
                  <a:lnTo>
                    <a:pt x="41529" y="7210"/>
                  </a:lnTo>
                  <a:lnTo>
                    <a:pt x="41151" y="6852"/>
                  </a:lnTo>
                  <a:lnTo>
                    <a:pt x="40783" y="6514"/>
                  </a:lnTo>
                  <a:lnTo>
                    <a:pt x="40415" y="6186"/>
                  </a:lnTo>
                  <a:lnTo>
                    <a:pt x="40067" y="5888"/>
                  </a:lnTo>
                  <a:lnTo>
                    <a:pt x="39390" y="5321"/>
                  </a:lnTo>
                  <a:lnTo>
                    <a:pt x="38774" y="4824"/>
                  </a:lnTo>
                  <a:lnTo>
                    <a:pt x="38207" y="4406"/>
                  </a:lnTo>
                  <a:lnTo>
                    <a:pt x="37710" y="4038"/>
                  </a:lnTo>
                  <a:lnTo>
                    <a:pt x="37292" y="3750"/>
                  </a:lnTo>
                  <a:lnTo>
                    <a:pt x="36954" y="3521"/>
                  </a:lnTo>
                  <a:lnTo>
                    <a:pt x="36696" y="3362"/>
                  </a:lnTo>
                  <a:lnTo>
                    <a:pt x="36487" y="3233"/>
                  </a:lnTo>
                  <a:lnTo>
                    <a:pt x="36278" y="3988"/>
                  </a:lnTo>
                  <a:lnTo>
                    <a:pt x="35075" y="3531"/>
                  </a:lnTo>
                  <a:lnTo>
                    <a:pt x="29486" y="5132"/>
                  </a:lnTo>
                  <a:lnTo>
                    <a:pt x="28491" y="5848"/>
                  </a:lnTo>
                  <a:lnTo>
                    <a:pt x="27974" y="5162"/>
                  </a:lnTo>
                  <a:lnTo>
                    <a:pt x="27467" y="4525"/>
                  </a:lnTo>
                  <a:lnTo>
                    <a:pt x="26990" y="3919"/>
                  </a:lnTo>
                  <a:lnTo>
                    <a:pt x="26532" y="3362"/>
                  </a:lnTo>
                  <a:lnTo>
                    <a:pt x="26095" y="2835"/>
                  </a:lnTo>
                  <a:lnTo>
                    <a:pt x="25687" y="2357"/>
                  </a:lnTo>
                  <a:lnTo>
                    <a:pt x="24961" y="1522"/>
                  </a:lnTo>
                  <a:lnTo>
                    <a:pt x="24364" y="866"/>
                  </a:lnTo>
                  <a:lnTo>
                    <a:pt x="23917" y="388"/>
                  </a:lnTo>
                  <a:lnTo>
                    <a:pt x="2353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11988134a93_0_118"/>
            <p:cNvSpPr/>
            <p:nvPr/>
          </p:nvSpPr>
          <p:spPr>
            <a:xfrm>
              <a:off x="5877498" y="1554416"/>
              <a:ext cx="94189" cy="86675"/>
            </a:xfrm>
            <a:custGeom>
              <a:rect b="b" l="l" r="r" t="t"/>
              <a:pathLst>
                <a:path extrusionOk="0" h="5491" w="5967">
                  <a:moveTo>
                    <a:pt x="2864" y="1"/>
                  </a:moveTo>
                  <a:lnTo>
                    <a:pt x="0" y="3213"/>
                  </a:lnTo>
                  <a:lnTo>
                    <a:pt x="3670" y="5490"/>
                  </a:lnTo>
                  <a:lnTo>
                    <a:pt x="5967" y="2397"/>
                  </a:lnTo>
                  <a:lnTo>
                    <a:pt x="2864" y="1"/>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11988134a93_0_118"/>
            <p:cNvSpPr/>
            <p:nvPr/>
          </p:nvSpPr>
          <p:spPr>
            <a:xfrm>
              <a:off x="5714550" y="1495553"/>
              <a:ext cx="208173" cy="132973"/>
            </a:xfrm>
            <a:custGeom>
              <a:rect b="b" l="l" r="r" t="t"/>
              <a:pathLst>
                <a:path extrusionOk="0" h="8424" w="13188">
                  <a:moveTo>
                    <a:pt x="2318" y="1"/>
                  </a:moveTo>
                  <a:lnTo>
                    <a:pt x="1" y="1413"/>
                  </a:lnTo>
                  <a:lnTo>
                    <a:pt x="9001" y="8424"/>
                  </a:lnTo>
                  <a:lnTo>
                    <a:pt x="13187" y="3730"/>
                  </a:lnTo>
                  <a:lnTo>
                    <a:pt x="12382" y="3610"/>
                  </a:lnTo>
                  <a:lnTo>
                    <a:pt x="11626" y="3491"/>
                  </a:lnTo>
                  <a:lnTo>
                    <a:pt x="10900" y="3362"/>
                  </a:lnTo>
                  <a:lnTo>
                    <a:pt x="10204" y="3233"/>
                  </a:lnTo>
                  <a:lnTo>
                    <a:pt x="9548" y="3093"/>
                  </a:lnTo>
                  <a:lnTo>
                    <a:pt x="8931" y="2944"/>
                  </a:lnTo>
                  <a:lnTo>
                    <a:pt x="8344" y="2795"/>
                  </a:lnTo>
                  <a:lnTo>
                    <a:pt x="7797" y="2646"/>
                  </a:lnTo>
                  <a:lnTo>
                    <a:pt x="7280" y="2497"/>
                  </a:lnTo>
                  <a:lnTo>
                    <a:pt x="6783" y="2338"/>
                  </a:lnTo>
                  <a:lnTo>
                    <a:pt x="6326" y="2188"/>
                  </a:lnTo>
                  <a:lnTo>
                    <a:pt x="5898" y="2029"/>
                  </a:lnTo>
                  <a:lnTo>
                    <a:pt x="5500" y="1880"/>
                  </a:lnTo>
                  <a:lnTo>
                    <a:pt x="5132" y="1721"/>
                  </a:lnTo>
                  <a:lnTo>
                    <a:pt x="4784" y="1572"/>
                  </a:lnTo>
                  <a:lnTo>
                    <a:pt x="4476" y="1423"/>
                  </a:lnTo>
                  <a:lnTo>
                    <a:pt x="4178" y="1274"/>
                  </a:lnTo>
                  <a:lnTo>
                    <a:pt x="3909" y="1134"/>
                  </a:lnTo>
                  <a:lnTo>
                    <a:pt x="3670" y="1005"/>
                  </a:lnTo>
                  <a:lnTo>
                    <a:pt x="3452" y="866"/>
                  </a:lnTo>
                  <a:lnTo>
                    <a:pt x="3253" y="746"/>
                  </a:lnTo>
                  <a:lnTo>
                    <a:pt x="3074" y="627"/>
                  </a:lnTo>
                  <a:lnTo>
                    <a:pt x="2785" y="418"/>
                  </a:lnTo>
                  <a:lnTo>
                    <a:pt x="2577" y="249"/>
                  </a:lnTo>
                  <a:lnTo>
                    <a:pt x="2427" y="110"/>
                  </a:lnTo>
                  <a:lnTo>
                    <a:pt x="231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1988134a93_0_118"/>
            <p:cNvSpPr/>
            <p:nvPr/>
          </p:nvSpPr>
          <p:spPr>
            <a:xfrm>
              <a:off x="5855210" y="1621297"/>
              <a:ext cx="145206" cy="943896"/>
            </a:xfrm>
            <a:custGeom>
              <a:rect b="b" l="l" r="r" t="t"/>
              <a:pathLst>
                <a:path extrusionOk="0" h="59797" w="9199">
                  <a:moveTo>
                    <a:pt x="5867" y="0"/>
                  </a:moveTo>
                  <a:lnTo>
                    <a:pt x="3342" y="40"/>
                  </a:lnTo>
                  <a:lnTo>
                    <a:pt x="3461" y="1164"/>
                  </a:lnTo>
                  <a:lnTo>
                    <a:pt x="3570" y="2287"/>
                  </a:lnTo>
                  <a:lnTo>
                    <a:pt x="3670" y="3431"/>
                  </a:lnTo>
                  <a:lnTo>
                    <a:pt x="3749" y="4575"/>
                  </a:lnTo>
                  <a:lnTo>
                    <a:pt x="3829" y="5728"/>
                  </a:lnTo>
                  <a:lnTo>
                    <a:pt x="3888" y="6882"/>
                  </a:lnTo>
                  <a:lnTo>
                    <a:pt x="3938" y="8045"/>
                  </a:lnTo>
                  <a:lnTo>
                    <a:pt x="3978" y="9209"/>
                  </a:lnTo>
                  <a:lnTo>
                    <a:pt x="4008" y="10372"/>
                  </a:lnTo>
                  <a:lnTo>
                    <a:pt x="4028" y="11536"/>
                  </a:lnTo>
                  <a:lnTo>
                    <a:pt x="4038" y="12709"/>
                  </a:lnTo>
                  <a:lnTo>
                    <a:pt x="4038" y="13873"/>
                  </a:lnTo>
                  <a:lnTo>
                    <a:pt x="4038" y="15046"/>
                  </a:lnTo>
                  <a:lnTo>
                    <a:pt x="4018" y="16210"/>
                  </a:lnTo>
                  <a:lnTo>
                    <a:pt x="3998" y="17373"/>
                  </a:lnTo>
                  <a:lnTo>
                    <a:pt x="3968" y="18527"/>
                  </a:lnTo>
                  <a:lnTo>
                    <a:pt x="3928" y="19680"/>
                  </a:lnTo>
                  <a:lnTo>
                    <a:pt x="3879" y="20834"/>
                  </a:lnTo>
                  <a:lnTo>
                    <a:pt x="3829" y="21977"/>
                  </a:lnTo>
                  <a:lnTo>
                    <a:pt x="3769" y="23111"/>
                  </a:lnTo>
                  <a:lnTo>
                    <a:pt x="3700" y="24245"/>
                  </a:lnTo>
                  <a:lnTo>
                    <a:pt x="3630" y="25359"/>
                  </a:lnTo>
                  <a:lnTo>
                    <a:pt x="3481" y="27576"/>
                  </a:lnTo>
                  <a:lnTo>
                    <a:pt x="3302" y="29744"/>
                  </a:lnTo>
                  <a:lnTo>
                    <a:pt x="3113" y="31862"/>
                  </a:lnTo>
                  <a:lnTo>
                    <a:pt x="2904" y="33921"/>
                  </a:lnTo>
                  <a:lnTo>
                    <a:pt x="2685" y="35920"/>
                  </a:lnTo>
                  <a:lnTo>
                    <a:pt x="2466" y="37849"/>
                  </a:lnTo>
                  <a:lnTo>
                    <a:pt x="2238" y="39708"/>
                  </a:lnTo>
                  <a:lnTo>
                    <a:pt x="2009" y="41479"/>
                  </a:lnTo>
                  <a:lnTo>
                    <a:pt x="1770" y="43149"/>
                  </a:lnTo>
                  <a:lnTo>
                    <a:pt x="1542" y="44740"/>
                  </a:lnTo>
                  <a:lnTo>
                    <a:pt x="1323" y="46212"/>
                  </a:lnTo>
                  <a:lnTo>
                    <a:pt x="1104" y="47584"/>
                  </a:lnTo>
                  <a:lnTo>
                    <a:pt x="905" y="48837"/>
                  </a:lnTo>
                  <a:lnTo>
                    <a:pt x="547" y="50976"/>
                  </a:lnTo>
                  <a:lnTo>
                    <a:pt x="259" y="52567"/>
                  </a:lnTo>
                  <a:lnTo>
                    <a:pt x="70" y="53551"/>
                  </a:lnTo>
                  <a:lnTo>
                    <a:pt x="0" y="53899"/>
                  </a:lnTo>
                  <a:lnTo>
                    <a:pt x="4396" y="59796"/>
                  </a:lnTo>
                  <a:lnTo>
                    <a:pt x="8244" y="54357"/>
                  </a:lnTo>
                  <a:lnTo>
                    <a:pt x="8383" y="52955"/>
                  </a:lnTo>
                  <a:lnTo>
                    <a:pt x="8513" y="51562"/>
                  </a:lnTo>
                  <a:lnTo>
                    <a:pt x="8622" y="50190"/>
                  </a:lnTo>
                  <a:lnTo>
                    <a:pt x="8731" y="48818"/>
                  </a:lnTo>
                  <a:lnTo>
                    <a:pt x="8821" y="47455"/>
                  </a:lnTo>
                  <a:lnTo>
                    <a:pt x="8900" y="46103"/>
                  </a:lnTo>
                  <a:lnTo>
                    <a:pt x="8970" y="44760"/>
                  </a:lnTo>
                  <a:lnTo>
                    <a:pt x="9030" y="43438"/>
                  </a:lnTo>
                  <a:lnTo>
                    <a:pt x="9079" y="42115"/>
                  </a:lnTo>
                  <a:lnTo>
                    <a:pt x="9119" y="40812"/>
                  </a:lnTo>
                  <a:lnTo>
                    <a:pt x="9159" y="39520"/>
                  </a:lnTo>
                  <a:lnTo>
                    <a:pt x="9179" y="38237"/>
                  </a:lnTo>
                  <a:lnTo>
                    <a:pt x="9189" y="36974"/>
                  </a:lnTo>
                  <a:lnTo>
                    <a:pt x="9199" y="35721"/>
                  </a:lnTo>
                  <a:lnTo>
                    <a:pt x="9189" y="34478"/>
                  </a:lnTo>
                  <a:lnTo>
                    <a:pt x="9179" y="33255"/>
                  </a:lnTo>
                  <a:lnTo>
                    <a:pt x="9169" y="32041"/>
                  </a:lnTo>
                  <a:lnTo>
                    <a:pt x="9139" y="30848"/>
                  </a:lnTo>
                  <a:lnTo>
                    <a:pt x="9109" y="29665"/>
                  </a:lnTo>
                  <a:lnTo>
                    <a:pt x="9070" y="28501"/>
                  </a:lnTo>
                  <a:lnTo>
                    <a:pt x="9020" y="27357"/>
                  </a:lnTo>
                  <a:lnTo>
                    <a:pt x="8970" y="26224"/>
                  </a:lnTo>
                  <a:lnTo>
                    <a:pt x="8920" y="25120"/>
                  </a:lnTo>
                  <a:lnTo>
                    <a:pt x="8861" y="24026"/>
                  </a:lnTo>
                  <a:lnTo>
                    <a:pt x="8721" y="21888"/>
                  </a:lnTo>
                  <a:lnTo>
                    <a:pt x="8572" y="19839"/>
                  </a:lnTo>
                  <a:lnTo>
                    <a:pt x="8403" y="17860"/>
                  </a:lnTo>
                  <a:lnTo>
                    <a:pt x="8224" y="15971"/>
                  </a:lnTo>
                  <a:lnTo>
                    <a:pt x="8035" y="14171"/>
                  </a:lnTo>
                  <a:lnTo>
                    <a:pt x="7836" y="12461"/>
                  </a:lnTo>
                  <a:lnTo>
                    <a:pt x="7638" y="10840"/>
                  </a:lnTo>
                  <a:lnTo>
                    <a:pt x="7439" y="9318"/>
                  </a:lnTo>
                  <a:lnTo>
                    <a:pt x="7240" y="7906"/>
                  </a:lnTo>
                  <a:lnTo>
                    <a:pt x="7041" y="6593"/>
                  </a:lnTo>
                  <a:lnTo>
                    <a:pt x="6862" y="5390"/>
                  </a:lnTo>
                  <a:lnTo>
                    <a:pt x="6673" y="4296"/>
                  </a:lnTo>
                  <a:lnTo>
                    <a:pt x="6514" y="3322"/>
                  </a:lnTo>
                  <a:lnTo>
                    <a:pt x="6355" y="2456"/>
                  </a:lnTo>
                  <a:lnTo>
                    <a:pt x="6096" y="1114"/>
                  </a:lnTo>
                  <a:lnTo>
                    <a:pt x="5927" y="289"/>
                  </a:lnTo>
                  <a:lnTo>
                    <a:pt x="5867"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11988134a93_0_118"/>
            <p:cNvSpPr/>
            <p:nvPr/>
          </p:nvSpPr>
          <p:spPr>
            <a:xfrm>
              <a:off x="5922706" y="1543745"/>
              <a:ext cx="74111" cy="61388"/>
            </a:xfrm>
            <a:custGeom>
              <a:rect b="b" l="l" r="r" t="t"/>
              <a:pathLst>
                <a:path extrusionOk="0" h="3889" w="4695">
                  <a:moveTo>
                    <a:pt x="2118" y="1"/>
                  </a:moveTo>
                  <a:lnTo>
                    <a:pt x="0" y="677"/>
                  </a:lnTo>
                  <a:lnTo>
                    <a:pt x="3879" y="3889"/>
                  </a:lnTo>
                  <a:lnTo>
                    <a:pt x="4694" y="2029"/>
                  </a:lnTo>
                  <a:lnTo>
                    <a:pt x="2118"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1988134a93_0_118"/>
            <p:cNvSpPr/>
            <p:nvPr/>
          </p:nvSpPr>
          <p:spPr>
            <a:xfrm>
              <a:off x="5225278" y="4272418"/>
              <a:ext cx="216633" cy="83203"/>
            </a:xfrm>
            <a:custGeom>
              <a:rect b="b" l="l" r="r" t="t"/>
              <a:pathLst>
                <a:path extrusionOk="0" h="5271" w="13724">
                  <a:moveTo>
                    <a:pt x="3312" y="0"/>
                  </a:moveTo>
                  <a:lnTo>
                    <a:pt x="3023" y="10"/>
                  </a:lnTo>
                  <a:lnTo>
                    <a:pt x="2884" y="20"/>
                  </a:lnTo>
                  <a:lnTo>
                    <a:pt x="2745" y="30"/>
                  </a:lnTo>
                  <a:lnTo>
                    <a:pt x="2616" y="60"/>
                  </a:lnTo>
                  <a:lnTo>
                    <a:pt x="2476" y="90"/>
                  </a:lnTo>
                  <a:lnTo>
                    <a:pt x="2337" y="130"/>
                  </a:lnTo>
                  <a:lnTo>
                    <a:pt x="2198" y="169"/>
                  </a:lnTo>
                  <a:lnTo>
                    <a:pt x="2069" y="229"/>
                  </a:lnTo>
                  <a:lnTo>
                    <a:pt x="1929" y="289"/>
                  </a:lnTo>
                  <a:lnTo>
                    <a:pt x="1800" y="358"/>
                  </a:lnTo>
                  <a:lnTo>
                    <a:pt x="1671" y="438"/>
                  </a:lnTo>
                  <a:lnTo>
                    <a:pt x="1542" y="527"/>
                  </a:lnTo>
                  <a:lnTo>
                    <a:pt x="1422" y="617"/>
                  </a:lnTo>
                  <a:lnTo>
                    <a:pt x="1293" y="726"/>
                  </a:lnTo>
                  <a:lnTo>
                    <a:pt x="1174" y="846"/>
                  </a:lnTo>
                  <a:lnTo>
                    <a:pt x="1054" y="965"/>
                  </a:lnTo>
                  <a:lnTo>
                    <a:pt x="945" y="1104"/>
                  </a:lnTo>
                  <a:lnTo>
                    <a:pt x="826" y="1243"/>
                  </a:lnTo>
                  <a:lnTo>
                    <a:pt x="716" y="1403"/>
                  </a:lnTo>
                  <a:lnTo>
                    <a:pt x="617" y="1572"/>
                  </a:lnTo>
                  <a:lnTo>
                    <a:pt x="507" y="1751"/>
                  </a:lnTo>
                  <a:lnTo>
                    <a:pt x="468" y="1830"/>
                  </a:lnTo>
                  <a:lnTo>
                    <a:pt x="368" y="2039"/>
                  </a:lnTo>
                  <a:lnTo>
                    <a:pt x="308" y="2198"/>
                  </a:lnTo>
                  <a:lnTo>
                    <a:pt x="249" y="2377"/>
                  </a:lnTo>
                  <a:lnTo>
                    <a:pt x="179" y="2586"/>
                  </a:lnTo>
                  <a:lnTo>
                    <a:pt x="119" y="2825"/>
                  </a:lnTo>
                  <a:lnTo>
                    <a:pt x="70" y="3073"/>
                  </a:lnTo>
                  <a:lnTo>
                    <a:pt x="30" y="3352"/>
                  </a:lnTo>
                  <a:lnTo>
                    <a:pt x="0" y="3640"/>
                  </a:lnTo>
                  <a:lnTo>
                    <a:pt x="0" y="3948"/>
                  </a:lnTo>
                  <a:lnTo>
                    <a:pt x="10" y="4098"/>
                  </a:lnTo>
                  <a:lnTo>
                    <a:pt x="20" y="4257"/>
                  </a:lnTo>
                  <a:lnTo>
                    <a:pt x="40" y="4426"/>
                  </a:lnTo>
                  <a:lnTo>
                    <a:pt x="60" y="4585"/>
                  </a:lnTo>
                  <a:lnTo>
                    <a:pt x="100" y="4754"/>
                  </a:lnTo>
                  <a:lnTo>
                    <a:pt x="139" y="4923"/>
                  </a:lnTo>
                  <a:lnTo>
                    <a:pt x="189" y="5092"/>
                  </a:lnTo>
                  <a:lnTo>
                    <a:pt x="249" y="5271"/>
                  </a:lnTo>
                  <a:lnTo>
                    <a:pt x="8980" y="5271"/>
                  </a:lnTo>
                  <a:lnTo>
                    <a:pt x="8980" y="4147"/>
                  </a:lnTo>
                  <a:lnTo>
                    <a:pt x="10730" y="4147"/>
                  </a:lnTo>
                  <a:lnTo>
                    <a:pt x="10730" y="5271"/>
                  </a:lnTo>
                  <a:lnTo>
                    <a:pt x="13723" y="5271"/>
                  </a:lnTo>
                  <a:lnTo>
                    <a:pt x="13723" y="1751"/>
                  </a:lnTo>
                  <a:lnTo>
                    <a:pt x="7230" y="1751"/>
                  </a:lnTo>
                  <a:lnTo>
                    <a:pt x="7031" y="1592"/>
                  </a:lnTo>
                  <a:lnTo>
                    <a:pt x="6792" y="1413"/>
                  </a:lnTo>
                  <a:lnTo>
                    <a:pt x="6484" y="1194"/>
                  </a:lnTo>
                  <a:lnTo>
                    <a:pt x="6106" y="955"/>
                  </a:lnTo>
                  <a:lnTo>
                    <a:pt x="5897" y="836"/>
                  </a:lnTo>
                  <a:lnTo>
                    <a:pt x="5678" y="716"/>
                  </a:lnTo>
                  <a:lnTo>
                    <a:pt x="5440" y="597"/>
                  </a:lnTo>
                  <a:lnTo>
                    <a:pt x="5201" y="478"/>
                  </a:lnTo>
                  <a:lnTo>
                    <a:pt x="4943" y="368"/>
                  </a:lnTo>
                  <a:lnTo>
                    <a:pt x="4684" y="279"/>
                  </a:lnTo>
                  <a:lnTo>
                    <a:pt x="4415" y="189"/>
                  </a:lnTo>
                  <a:lnTo>
                    <a:pt x="4147" y="120"/>
                  </a:lnTo>
                  <a:lnTo>
                    <a:pt x="3869" y="60"/>
                  </a:lnTo>
                  <a:lnTo>
                    <a:pt x="3590" y="20"/>
                  </a:lnTo>
                  <a:lnTo>
                    <a:pt x="33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11988134a93_0_118"/>
            <p:cNvSpPr/>
            <p:nvPr/>
          </p:nvSpPr>
          <p:spPr>
            <a:xfrm>
              <a:off x="5733081" y="4272418"/>
              <a:ext cx="216633" cy="83203"/>
            </a:xfrm>
            <a:custGeom>
              <a:rect b="b" l="l" r="r" t="t"/>
              <a:pathLst>
                <a:path extrusionOk="0" h="5271" w="13724">
                  <a:moveTo>
                    <a:pt x="10412" y="0"/>
                  </a:moveTo>
                  <a:lnTo>
                    <a:pt x="10134" y="20"/>
                  </a:lnTo>
                  <a:lnTo>
                    <a:pt x="9855" y="60"/>
                  </a:lnTo>
                  <a:lnTo>
                    <a:pt x="9577" y="120"/>
                  </a:lnTo>
                  <a:lnTo>
                    <a:pt x="9308" y="189"/>
                  </a:lnTo>
                  <a:lnTo>
                    <a:pt x="9040" y="279"/>
                  </a:lnTo>
                  <a:lnTo>
                    <a:pt x="8781" y="368"/>
                  </a:lnTo>
                  <a:lnTo>
                    <a:pt x="8523" y="478"/>
                  </a:lnTo>
                  <a:lnTo>
                    <a:pt x="8284" y="597"/>
                  </a:lnTo>
                  <a:lnTo>
                    <a:pt x="8045" y="716"/>
                  </a:lnTo>
                  <a:lnTo>
                    <a:pt x="7827" y="836"/>
                  </a:lnTo>
                  <a:lnTo>
                    <a:pt x="7618" y="955"/>
                  </a:lnTo>
                  <a:lnTo>
                    <a:pt x="7240" y="1194"/>
                  </a:lnTo>
                  <a:lnTo>
                    <a:pt x="6932" y="1413"/>
                  </a:lnTo>
                  <a:lnTo>
                    <a:pt x="6693" y="1592"/>
                  </a:lnTo>
                  <a:lnTo>
                    <a:pt x="6494" y="1751"/>
                  </a:lnTo>
                  <a:lnTo>
                    <a:pt x="0" y="1751"/>
                  </a:lnTo>
                  <a:lnTo>
                    <a:pt x="0" y="5271"/>
                  </a:lnTo>
                  <a:lnTo>
                    <a:pt x="2994" y="5271"/>
                  </a:lnTo>
                  <a:lnTo>
                    <a:pt x="2994" y="4147"/>
                  </a:lnTo>
                  <a:lnTo>
                    <a:pt x="4744" y="4147"/>
                  </a:lnTo>
                  <a:lnTo>
                    <a:pt x="4744" y="5271"/>
                  </a:lnTo>
                  <a:lnTo>
                    <a:pt x="13475" y="5271"/>
                  </a:lnTo>
                  <a:lnTo>
                    <a:pt x="13535" y="5092"/>
                  </a:lnTo>
                  <a:lnTo>
                    <a:pt x="13585" y="4923"/>
                  </a:lnTo>
                  <a:lnTo>
                    <a:pt x="13624" y="4754"/>
                  </a:lnTo>
                  <a:lnTo>
                    <a:pt x="13664" y="4585"/>
                  </a:lnTo>
                  <a:lnTo>
                    <a:pt x="13684" y="4426"/>
                  </a:lnTo>
                  <a:lnTo>
                    <a:pt x="13704" y="4257"/>
                  </a:lnTo>
                  <a:lnTo>
                    <a:pt x="13724" y="4098"/>
                  </a:lnTo>
                  <a:lnTo>
                    <a:pt x="13724" y="3948"/>
                  </a:lnTo>
                  <a:lnTo>
                    <a:pt x="13724" y="3640"/>
                  </a:lnTo>
                  <a:lnTo>
                    <a:pt x="13694" y="3352"/>
                  </a:lnTo>
                  <a:lnTo>
                    <a:pt x="13654" y="3073"/>
                  </a:lnTo>
                  <a:lnTo>
                    <a:pt x="13604" y="2825"/>
                  </a:lnTo>
                  <a:lnTo>
                    <a:pt x="13545" y="2586"/>
                  </a:lnTo>
                  <a:lnTo>
                    <a:pt x="13475" y="2377"/>
                  </a:lnTo>
                  <a:lnTo>
                    <a:pt x="13415" y="2198"/>
                  </a:lnTo>
                  <a:lnTo>
                    <a:pt x="13356" y="2039"/>
                  </a:lnTo>
                  <a:lnTo>
                    <a:pt x="13256" y="1830"/>
                  </a:lnTo>
                  <a:lnTo>
                    <a:pt x="13217" y="1751"/>
                  </a:lnTo>
                  <a:lnTo>
                    <a:pt x="13107" y="1572"/>
                  </a:lnTo>
                  <a:lnTo>
                    <a:pt x="13008" y="1403"/>
                  </a:lnTo>
                  <a:lnTo>
                    <a:pt x="12898" y="1243"/>
                  </a:lnTo>
                  <a:lnTo>
                    <a:pt x="12779" y="1104"/>
                  </a:lnTo>
                  <a:lnTo>
                    <a:pt x="12670" y="965"/>
                  </a:lnTo>
                  <a:lnTo>
                    <a:pt x="12550" y="846"/>
                  </a:lnTo>
                  <a:lnTo>
                    <a:pt x="12431" y="726"/>
                  </a:lnTo>
                  <a:lnTo>
                    <a:pt x="12302" y="617"/>
                  </a:lnTo>
                  <a:lnTo>
                    <a:pt x="12182" y="527"/>
                  </a:lnTo>
                  <a:lnTo>
                    <a:pt x="12053" y="438"/>
                  </a:lnTo>
                  <a:lnTo>
                    <a:pt x="11924" y="358"/>
                  </a:lnTo>
                  <a:lnTo>
                    <a:pt x="11795" y="289"/>
                  </a:lnTo>
                  <a:lnTo>
                    <a:pt x="11655" y="229"/>
                  </a:lnTo>
                  <a:lnTo>
                    <a:pt x="11526" y="169"/>
                  </a:lnTo>
                  <a:lnTo>
                    <a:pt x="11387" y="130"/>
                  </a:lnTo>
                  <a:lnTo>
                    <a:pt x="11248" y="90"/>
                  </a:lnTo>
                  <a:lnTo>
                    <a:pt x="11118" y="60"/>
                  </a:lnTo>
                  <a:lnTo>
                    <a:pt x="10979" y="30"/>
                  </a:lnTo>
                  <a:lnTo>
                    <a:pt x="10840" y="20"/>
                  </a:lnTo>
                  <a:lnTo>
                    <a:pt x="10701" y="10"/>
                  </a:lnTo>
                  <a:lnTo>
                    <a:pt x="104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1988134a93_0_118"/>
            <p:cNvSpPr/>
            <p:nvPr/>
          </p:nvSpPr>
          <p:spPr>
            <a:xfrm>
              <a:off x="5258710" y="2721984"/>
              <a:ext cx="320546" cy="135183"/>
            </a:xfrm>
            <a:custGeom>
              <a:rect b="b" l="l" r="r" t="t"/>
              <a:pathLst>
                <a:path extrusionOk="0" h="8564" w="20307">
                  <a:moveTo>
                    <a:pt x="4117" y="1"/>
                  </a:moveTo>
                  <a:lnTo>
                    <a:pt x="3899" y="21"/>
                  </a:lnTo>
                  <a:lnTo>
                    <a:pt x="3680" y="51"/>
                  </a:lnTo>
                  <a:lnTo>
                    <a:pt x="3471" y="90"/>
                  </a:lnTo>
                  <a:lnTo>
                    <a:pt x="3262" y="140"/>
                  </a:lnTo>
                  <a:lnTo>
                    <a:pt x="3053" y="190"/>
                  </a:lnTo>
                  <a:lnTo>
                    <a:pt x="2854" y="259"/>
                  </a:lnTo>
                  <a:lnTo>
                    <a:pt x="2655" y="339"/>
                  </a:lnTo>
                  <a:lnTo>
                    <a:pt x="2457" y="428"/>
                  </a:lnTo>
                  <a:lnTo>
                    <a:pt x="2278" y="528"/>
                  </a:lnTo>
                  <a:lnTo>
                    <a:pt x="2089" y="627"/>
                  </a:lnTo>
                  <a:lnTo>
                    <a:pt x="1920" y="747"/>
                  </a:lnTo>
                  <a:lnTo>
                    <a:pt x="1741" y="866"/>
                  </a:lnTo>
                  <a:lnTo>
                    <a:pt x="1581" y="995"/>
                  </a:lnTo>
                  <a:lnTo>
                    <a:pt x="1422" y="1135"/>
                  </a:lnTo>
                  <a:lnTo>
                    <a:pt x="1273" y="1274"/>
                  </a:lnTo>
                  <a:lnTo>
                    <a:pt x="1124" y="1423"/>
                  </a:lnTo>
                  <a:lnTo>
                    <a:pt x="995" y="1582"/>
                  </a:lnTo>
                  <a:lnTo>
                    <a:pt x="865" y="1751"/>
                  </a:lnTo>
                  <a:lnTo>
                    <a:pt x="736" y="1920"/>
                  </a:lnTo>
                  <a:lnTo>
                    <a:pt x="627" y="2099"/>
                  </a:lnTo>
                  <a:lnTo>
                    <a:pt x="517" y="2278"/>
                  </a:lnTo>
                  <a:lnTo>
                    <a:pt x="428" y="2467"/>
                  </a:lnTo>
                  <a:lnTo>
                    <a:pt x="338" y="2656"/>
                  </a:lnTo>
                  <a:lnTo>
                    <a:pt x="259" y="2855"/>
                  </a:lnTo>
                  <a:lnTo>
                    <a:pt x="189" y="3054"/>
                  </a:lnTo>
                  <a:lnTo>
                    <a:pt x="130" y="3263"/>
                  </a:lnTo>
                  <a:lnTo>
                    <a:pt x="80" y="3471"/>
                  </a:lnTo>
                  <a:lnTo>
                    <a:pt x="50" y="3690"/>
                  </a:lnTo>
                  <a:lnTo>
                    <a:pt x="20" y="3899"/>
                  </a:lnTo>
                  <a:lnTo>
                    <a:pt x="0" y="4128"/>
                  </a:lnTo>
                  <a:lnTo>
                    <a:pt x="0" y="4347"/>
                  </a:lnTo>
                  <a:lnTo>
                    <a:pt x="0" y="8563"/>
                  </a:lnTo>
                  <a:lnTo>
                    <a:pt x="2417" y="8563"/>
                  </a:lnTo>
                  <a:lnTo>
                    <a:pt x="2417" y="4347"/>
                  </a:lnTo>
                  <a:lnTo>
                    <a:pt x="2427" y="4148"/>
                  </a:lnTo>
                  <a:lnTo>
                    <a:pt x="2457" y="3959"/>
                  </a:lnTo>
                  <a:lnTo>
                    <a:pt x="2496" y="3770"/>
                  </a:lnTo>
                  <a:lnTo>
                    <a:pt x="2566" y="3601"/>
                  </a:lnTo>
                  <a:lnTo>
                    <a:pt x="2646" y="3432"/>
                  </a:lnTo>
                  <a:lnTo>
                    <a:pt x="2745" y="3273"/>
                  </a:lnTo>
                  <a:lnTo>
                    <a:pt x="2854" y="3123"/>
                  </a:lnTo>
                  <a:lnTo>
                    <a:pt x="2984" y="2984"/>
                  </a:lnTo>
                  <a:lnTo>
                    <a:pt x="3113" y="2855"/>
                  </a:lnTo>
                  <a:lnTo>
                    <a:pt x="3262" y="2746"/>
                  </a:lnTo>
                  <a:lnTo>
                    <a:pt x="3421" y="2646"/>
                  </a:lnTo>
                  <a:lnTo>
                    <a:pt x="3590" y="2567"/>
                  </a:lnTo>
                  <a:lnTo>
                    <a:pt x="3769" y="2507"/>
                  </a:lnTo>
                  <a:lnTo>
                    <a:pt x="3958" y="2457"/>
                  </a:lnTo>
                  <a:lnTo>
                    <a:pt x="4147" y="2427"/>
                  </a:lnTo>
                  <a:lnTo>
                    <a:pt x="4346" y="2417"/>
                  </a:lnTo>
                  <a:lnTo>
                    <a:pt x="15961" y="2417"/>
                  </a:lnTo>
                  <a:lnTo>
                    <a:pt x="16160" y="2427"/>
                  </a:lnTo>
                  <a:lnTo>
                    <a:pt x="16349" y="2457"/>
                  </a:lnTo>
                  <a:lnTo>
                    <a:pt x="16538" y="2507"/>
                  </a:lnTo>
                  <a:lnTo>
                    <a:pt x="16717" y="2567"/>
                  </a:lnTo>
                  <a:lnTo>
                    <a:pt x="16886" y="2646"/>
                  </a:lnTo>
                  <a:lnTo>
                    <a:pt x="17045" y="2746"/>
                  </a:lnTo>
                  <a:lnTo>
                    <a:pt x="17194" y="2855"/>
                  </a:lnTo>
                  <a:lnTo>
                    <a:pt x="17324" y="2984"/>
                  </a:lnTo>
                  <a:lnTo>
                    <a:pt x="17453" y="3123"/>
                  </a:lnTo>
                  <a:lnTo>
                    <a:pt x="17562" y="3273"/>
                  </a:lnTo>
                  <a:lnTo>
                    <a:pt x="17662" y="3432"/>
                  </a:lnTo>
                  <a:lnTo>
                    <a:pt x="17741" y="3601"/>
                  </a:lnTo>
                  <a:lnTo>
                    <a:pt x="17811" y="3770"/>
                  </a:lnTo>
                  <a:lnTo>
                    <a:pt x="17851" y="3959"/>
                  </a:lnTo>
                  <a:lnTo>
                    <a:pt x="17880" y="4148"/>
                  </a:lnTo>
                  <a:lnTo>
                    <a:pt x="17890" y="4347"/>
                  </a:lnTo>
                  <a:lnTo>
                    <a:pt x="17890" y="8563"/>
                  </a:lnTo>
                  <a:lnTo>
                    <a:pt x="20307" y="8563"/>
                  </a:lnTo>
                  <a:lnTo>
                    <a:pt x="20307" y="4347"/>
                  </a:lnTo>
                  <a:lnTo>
                    <a:pt x="20307" y="4128"/>
                  </a:lnTo>
                  <a:lnTo>
                    <a:pt x="20287" y="3899"/>
                  </a:lnTo>
                  <a:lnTo>
                    <a:pt x="20257" y="3690"/>
                  </a:lnTo>
                  <a:lnTo>
                    <a:pt x="20227" y="3471"/>
                  </a:lnTo>
                  <a:lnTo>
                    <a:pt x="20178" y="3263"/>
                  </a:lnTo>
                  <a:lnTo>
                    <a:pt x="20118" y="3054"/>
                  </a:lnTo>
                  <a:lnTo>
                    <a:pt x="20048" y="2855"/>
                  </a:lnTo>
                  <a:lnTo>
                    <a:pt x="19969" y="2656"/>
                  </a:lnTo>
                  <a:lnTo>
                    <a:pt x="19879" y="2467"/>
                  </a:lnTo>
                  <a:lnTo>
                    <a:pt x="19790" y="2278"/>
                  </a:lnTo>
                  <a:lnTo>
                    <a:pt x="19680" y="2099"/>
                  </a:lnTo>
                  <a:lnTo>
                    <a:pt x="19571" y="1920"/>
                  </a:lnTo>
                  <a:lnTo>
                    <a:pt x="19442" y="1751"/>
                  </a:lnTo>
                  <a:lnTo>
                    <a:pt x="19312" y="1582"/>
                  </a:lnTo>
                  <a:lnTo>
                    <a:pt x="19183" y="1423"/>
                  </a:lnTo>
                  <a:lnTo>
                    <a:pt x="19034" y="1274"/>
                  </a:lnTo>
                  <a:lnTo>
                    <a:pt x="18885" y="1135"/>
                  </a:lnTo>
                  <a:lnTo>
                    <a:pt x="18726" y="995"/>
                  </a:lnTo>
                  <a:lnTo>
                    <a:pt x="18567" y="866"/>
                  </a:lnTo>
                  <a:lnTo>
                    <a:pt x="18388" y="747"/>
                  </a:lnTo>
                  <a:lnTo>
                    <a:pt x="18219" y="627"/>
                  </a:lnTo>
                  <a:lnTo>
                    <a:pt x="18030" y="528"/>
                  </a:lnTo>
                  <a:lnTo>
                    <a:pt x="17851" y="428"/>
                  </a:lnTo>
                  <a:lnTo>
                    <a:pt x="17652" y="339"/>
                  </a:lnTo>
                  <a:lnTo>
                    <a:pt x="17453" y="259"/>
                  </a:lnTo>
                  <a:lnTo>
                    <a:pt x="17254" y="190"/>
                  </a:lnTo>
                  <a:lnTo>
                    <a:pt x="17045" y="140"/>
                  </a:lnTo>
                  <a:lnTo>
                    <a:pt x="16836" y="90"/>
                  </a:lnTo>
                  <a:lnTo>
                    <a:pt x="16627" y="51"/>
                  </a:lnTo>
                  <a:lnTo>
                    <a:pt x="16409" y="21"/>
                  </a:lnTo>
                  <a:lnTo>
                    <a:pt x="16190"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11988134a93_0_118"/>
            <p:cNvSpPr/>
            <p:nvPr/>
          </p:nvSpPr>
          <p:spPr>
            <a:xfrm>
              <a:off x="5039725" y="2954624"/>
              <a:ext cx="770608" cy="403117"/>
            </a:xfrm>
            <a:custGeom>
              <a:rect b="b" l="l" r="r" t="t"/>
              <a:pathLst>
                <a:path extrusionOk="0" h="25538" w="48819">
                  <a:moveTo>
                    <a:pt x="1" y="1"/>
                  </a:moveTo>
                  <a:lnTo>
                    <a:pt x="1" y="25538"/>
                  </a:lnTo>
                  <a:lnTo>
                    <a:pt x="48818" y="25538"/>
                  </a:lnTo>
                  <a:lnTo>
                    <a:pt x="48818" y="1"/>
                  </a:lnTo>
                  <a:close/>
                </a:path>
              </a:pathLst>
            </a:custGeom>
            <a:solidFill>
              <a:srgbClr val="496D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11988134a93_0_118"/>
            <p:cNvSpPr/>
            <p:nvPr/>
          </p:nvSpPr>
          <p:spPr>
            <a:xfrm>
              <a:off x="5039725" y="2851184"/>
              <a:ext cx="770608" cy="332164"/>
            </a:xfrm>
            <a:custGeom>
              <a:rect b="b" l="l" r="r" t="t"/>
              <a:pathLst>
                <a:path extrusionOk="0" h="21043" w="48819">
                  <a:moveTo>
                    <a:pt x="1" y="0"/>
                  </a:moveTo>
                  <a:lnTo>
                    <a:pt x="1" y="12650"/>
                  </a:lnTo>
                  <a:lnTo>
                    <a:pt x="1" y="12888"/>
                  </a:lnTo>
                  <a:lnTo>
                    <a:pt x="21" y="13117"/>
                  </a:lnTo>
                  <a:lnTo>
                    <a:pt x="51" y="13346"/>
                  </a:lnTo>
                  <a:lnTo>
                    <a:pt x="90" y="13574"/>
                  </a:lnTo>
                  <a:lnTo>
                    <a:pt x="140" y="13803"/>
                  </a:lnTo>
                  <a:lnTo>
                    <a:pt x="210" y="14012"/>
                  </a:lnTo>
                  <a:lnTo>
                    <a:pt x="279" y="14231"/>
                  </a:lnTo>
                  <a:lnTo>
                    <a:pt x="359" y="14440"/>
                  </a:lnTo>
                  <a:lnTo>
                    <a:pt x="448" y="14638"/>
                  </a:lnTo>
                  <a:lnTo>
                    <a:pt x="558" y="14837"/>
                  </a:lnTo>
                  <a:lnTo>
                    <a:pt x="667" y="15036"/>
                  </a:lnTo>
                  <a:lnTo>
                    <a:pt x="786" y="15225"/>
                  </a:lnTo>
                  <a:lnTo>
                    <a:pt x="916" y="15404"/>
                  </a:lnTo>
                  <a:lnTo>
                    <a:pt x="1045" y="15573"/>
                  </a:lnTo>
                  <a:lnTo>
                    <a:pt x="1194" y="15742"/>
                  </a:lnTo>
                  <a:lnTo>
                    <a:pt x="1343" y="15901"/>
                  </a:lnTo>
                  <a:lnTo>
                    <a:pt x="1502" y="16051"/>
                  </a:lnTo>
                  <a:lnTo>
                    <a:pt x="1671" y="16200"/>
                  </a:lnTo>
                  <a:lnTo>
                    <a:pt x="1850" y="16339"/>
                  </a:lnTo>
                  <a:lnTo>
                    <a:pt x="2029" y="16458"/>
                  </a:lnTo>
                  <a:lnTo>
                    <a:pt x="2218" y="16588"/>
                  </a:lnTo>
                  <a:lnTo>
                    <a:pt x="2407" y="16697"/>
                  </a:lnTo>
                  <a:lnTo>
                    <a:pt x="2606" y="16796"/>
                  </a:lnTo>
                  <a:lnTo>
                    <a:pt x="2805" y="16886"/>
                  </a:lnTo>
                  <a:lnTo>
                    <a:pt x="3014" y="16965"/>
                  </a:lnTo>
                  <a:lnTo>
                    <a:pt x="3233" y="17045"/>
                  </a:lnTo>
                  <a:lnTo>
                    <a:pt x="3452" y="17105"/>
                  </a:lnTo>
                  <a:lnTo>
                    <a:pt x="3670" y="17154"/>
                  </a:lnTo>
                  <a:lnTo>
                    <a:pt x="3899" y="17194"/>
                  </a:lnTo>
                  <a:lnTo>
                    <a:pt x="4128" y="17224"/>
                  </a:lnTo>
                  <a:lnTo>
                    <a:pt x="4366" y="17244"/>
                  </a:lnTo>
                  <a:lnTo>
                    <a:pt x="4595" y="17244"/>
                  </a:lnTo>
                  <a:lnTo>
                    <a:pt x="24027" y="21043"/>
                  </a:lnTo>
                  <a:lnTo>
                    <a:pt x="44214" y="17244"/>
                  </a:lnTo>
                  <a:lnTo>
                    <a:pt x="44452" y="17244"/>
                  </a:lnTo>
                  <a:lnTo>
                    <a:pt x="44691" y="17224"/>
                  </a:lnTo>
                  <a:lnTo>
                    <a:pt x="44920" y="17194"/>
                  </a:lnTo>
                  <a:lnTo>
                    <a:pt x="45149" y="17154"/>
                  </a:lnTo>
                  <a:lnTo>
                    <a:pt x="45367" y="17105"/>
                  </a:lnTo>
                  <a:lnTo>
                    <a:pt x="45586" y="17045"/>
                  </a:lnTo>
                  <a:lnTo>
                    <a:pt x="45795" y="16965"/>
                  </a:lnTo>
                  <a:lnTo>
                    <a:pt x="46004" y="16886"/>
                  </a:lnTo>
                  <a:lnTo>
                    <a:pt x="46213" y="16796"/>
                  </a:lnTo>
                  <a:lnTo>
                    <a:pt x="46412" y="16697"/>
                  </a:lnTo>
                  <a:lnTo>
                    <a:pt x="46600" y="16588"/>
                  </a:lnTo>
                  <a:lnTo>
                    <a:pt x="46789" y="16458"/>
                  </a:lnTo>
                  <a:lnTo>
                    <a:pt x="46968" y="16339"/>
                  </a:lnTo>
                  <a:lnTo>
                    <a:pt x="47147" y="16200"/>
                  </a:lnTo>
                  <a:lnTo>
                    <a:pt x="47307" y="16051"/>
                  </a:lnTo>
                  <a:lnTo>
                    <a:pt x="47476" y="15901"/>
                  </a:lnTo>
                  <a:lnTo>
                    <a:pt x="47625" y="15742"/>
                  </a:lnTo>
                  <a:lnTo>
                    <a:pt x="47764" y="15573"/>
                  </a:lnTo>
                  <a:lnTo>
                    <a:pt x="47903" y="15404"/>
                  </a:lnTo>
                  <a:lnTo>
                    <a:pt x="48032" y="15225"/>
                  </a:lnTo>
                  <a:lnTo>
                    <a:pt x="48152" y="15036"/>
                  </a:lnTo>
                  <a:lnTo>
                    <a:pt x="48261" y="14837"/>
                  </a:lnTo>
                  <a:lnTo>
                    <a:pt x="48361" y="14638"/>
                  </a:lnTo>
                  <a:lnTo>
                    <a:pt x="48460" y="14440"/>
                  </a:lnTo>
                  <a:lnTo>
                    <a:pt x="48540" y="14231"/>
                  </a:lnTo>
                  <a:lnTo>
                    <a:pt x="48609" y="14012"/>
                  </a:lnTo>
                  <a:lnTo>
                    <a:pt x="48669" y="13803"/>
                  </a:lnTo>
                  <a:lnTo>
                    <a:pt x="48729" y="13574"/>
                  </a:lnTo>
                  <a:lnTo>
                    <a:pt x="48768" y="13346"/>
                  </a:lnTo>
                  <a:lnTo>
                    <a:pt x="48798" y="13117"/>
                  </a:lnTo>
                  <a:lnTo>
                    <a:pt x="48808" y="12888"/>
                  </a:lnTo>
                  <a:lnTo>
                    <a:pt x="48818" y="12650"/>
                  </a:lnTo>
                  <a:lnTo>
                    <a:pt x="48818" y="0"/>
                  </a:lnTo>
                  <a:close/>
                </a:path>
              </a:pathLst>
            </a:custGeom>
            <a:solidFill>
              <a:srgbClr val="5C83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11988134a93_0_118"/>
            <p:cNvSpPr/>
            <p:nvPr/>
          </p:nvSpPr>
          <p:spPr>
            <a:xfrm>
              <a:off x="5386016" y="3067802"/>
              <a:ext cx="77078" cy="77094"/>
            </a:xfrm>
            <a:custGeom>
              <a:rect b="b" l="l" r="r" t="t"/>
              <a:pathLst>
                <a:path extrusionOk="0" h="4884" w="4883">
                  <a:moveTo>
                    <a:pt x="2317" y="1"/>
                  </a:moveTo>
                  <a:lnTo>
                    <a:pt x="2198" y="10"/>
                  </a:lnTo>
                  <a:lnTo>
                    <a:pt x="2069" y="30"/>
                  </a:lnTo>
                  <a:lnTo>
                    <a:pt x="1949" y="50"/>
                  </a:lnTo>
                  <a:lnTo>
                    <a:pt x="1830" y="80"/>
                  </a:lnTo>
                  <a:lnTo>
                    <a:pt x="1721" y="110"/>
                  </a:lnTo>
                  <a:lnTo>
                    <a:pt x="1492" y="189"/>
                  </a:lnTo>
                  <a:lnTo>
                    <a:pt x="1283" y="299"/>
                  </a:lnTo>
                  <a:lnTo>
                    <a:pt x="1084" y="418"/>
                  </a:lnTo>
                  <a:lnTo>
                    <a:pt x="895" y="557"/>
                  </a:lnTo>
                  <a:lnTo>
                    <a:pt x="716" y="717"/>
                  </a:lnTo>
                  <a:lnTo>
                    <a:pt x="557" y="886"/>
                  </a:lnTo>
                  <a:lnTo>
                    <a:pt x="418" y="1075"/>
                  </a:lnTo>
                  <a:lnTo>
                    <a:pt x="299" y="1283"/>
                  </a:lnTo>
                  <a:lnTo>
                    <a:pt x="199" y="1492"/>
                  </a:lnTo>
                  <a:lnTo>
                    <a:pt x="110" y="1721"/>
                  </a:lnTo>
                  <a:lnTo>
                    <a:pt x="80" y="1830"/>
                  </a:lnTo>
                  <a:lnTo>
                    <a:pt x="50" y="1950"/>
                  </a:lnTo>
                  <a:lnTo>
                    <a:pt x="30" y="2069"/>
                  </a:lnTo>
                  <a:lnTo>
                    <a:pt x="20" y="2188"/>
                  </a:lnTo>
                  <a:lnTo>
                    <a:pt x="10" y="2318"/>
                  </a:lnTo>
                  <a:lnTo>
                    <a:pt x="0" y="2447"/>
                  </a:lnTo>
                  <a:lnTo>
                    <a:pt x="10" y="2566"/>
                  </a:lnTo>
                  <a:lnTo>
                    <a:pt x="20" y="2695"/>
                  </a:lnTo>
                  <a:lnTo>
                    <a:pt x="30" y="2815"/>
                  </a:lnTo>
                  <a:lnTo>
                    <a:pt x="50" y="2934"/>
                  </a:lnTo>
                  <a:lnTo>
                    <a:pt x="80" y="3053"/>
                  </a:lnTo>
                  <a:lnTo>
                    <a:pt x="110" y="3173"/>
                  </a:lnTo>
                  <a:lnTo>
                    <a:pt x="199" y="3392"/>
                  </a:lnTo>
                  <a:lnTo>
                    <a:pt x="299" y="3610"/>
                  </a:lnTo>
                  <a:lnTo>
                    <a:pt x="418" y="3809"/>
                  </a:lnTo>
                  <a:lnTo>
                    <a:pt x="557" y="3998"/>
                  </a:lnTo>
                  <a:lnTo>
                    <a:pt x="716" y="4167"/>
                  </a:lnTo>
                  <a:lnTo>
                    <a:pt x="895" y="4326"/>
                  </a:lnTo>
                  <a:lnTo>
                    <a:pt x="1084" y="4466"/>
                  </a:lnTo>
                  <a:lnTo>
                    <a:pt x="1283" y="4585"/>
                  </a:lnTo>
                  <a:lnTo>
                    <a:pt x="1492" y="4694"/>
                  </a:lnTo>
                  <a:lnTo>
                    <a:pt x="1721" y="4774"/>
                  </a:lnTo>
                  <a:lnTo>
                    <a:pt x="1830" y="4804"/>
                  </a:lnTo>
                  <a:lnTo>
                    <a:pt x="1949" y="4834"/>
                  </a:lnTo>
                  <a:lnTo>
                    <a:pt x="2069" y="4853"/>
                  </a:lnTo>
                  <a:lnTo>
                    <a:pt x="2198" y="4873"/>
                  </a:lnTo>
                  <a:lnTo>
                    <a:pt x="2317" y="4883"/>
                  </a:lnTo>
                  <a:lnTo>
                    <a:pt x="2566" y="4883"/>
                  </a:lnTo>
                  <a:lnTo>
                    <a:pt x="2695" y="4873"/>
                  </a:lnTo>
                  <a:lnTo>
                    <a:pt x="2815" y="4853"/>
                  </a:lnTo>
                  <a:lnTo>
                    <a:pt x="2934" y="4834"/>
                  </a:lnTo>
                  <a:lnTo>
                    <a:pt x="3053" y="4804"/>
                  </a:lnTo>
                  <a:lnTo>
                    <a:pt x="3173" y="4774"/>
                  </a:lnTo>
                  <a:lnTo>
                    <a:pt x="3391" y="4694"/>
                  </a:lnTo>
                  <a:lnTo>
                    <a:pt x="3610" y="4585"/>
                  </a:lnTo>
                  <a:lnTo>
                    <a:pt x="3809" y="4466"/>
                  </a:lnTo>
                  <a:lnTo>
                    <a:pt x="3998" y="4326"/>
                  </a:lnTo>
                  <a:lnTo>
                    <a:pt x="4167" y="4167"/>
                  </a:lnTo>
                  <a:lnTo>
                    <a:pt x="4326" y="3998"/>
                  </a:lnTo>
                  <a:lnTo>
                    <a:pt x="4465" y="3809"/>
                  </a:lnTo>
                  <a:lnTo>
                    <a:pt x="4595" y="3610"/>
                  </a:lnTo>
                  <a:lnTo>
                    <a:pt x="4694" y="3392"/>
                  </a:lnTo>
                  <a:lnTo>
                    <a:pt x="4774" y="3173"/>
                  </a:lnTo>
                  <a:lnTo>
                    <a:pt x="4813" y="3053"/>
                  </a:lnTo>
                  <a:lnTo>
                    <a:pt x="4833" y="2934"/>
                  </a:lnTo>
                  <a:lnTo>
                    <a:pt x="4853" y="2815"/>
                  </a:lnTo>
                  <a:lnTo>
                    <a:pt x="4873" y="2695"/>
                  </a:lnTo>
                  <a:lnTo>
                    <a:pt x="4883" y="2566"/>
                  </a:lnTo>
                  <a:lnTo>
                    <a:pt x="4883" y="2447"/>
                  </a:lnTo>
                  <a:lnTo>
                    <a:pt x="4883" y="2318"/>
                  </a:lnTo>
                  <a:lnTo>
                    <a:pt x="4873" y="2188"/>
                  </a:lnTo>
                  <a:lnTo>
                    <a:pt x="4853" y="2069"/>
                  </a:lnTo>
                  <a:lnTo>
                    <a:pt x="4833" y="1950"/>
                  </a:lnTo>
                  <a:lnTo>
                    <a:pt x="4813" y="1830"/>
                  </a:lnTo>
                  <a:lnTo>
                    <a:pt x="4774" y="1721"/>
                  </a:lnTo>
                  <a:lnTo>
                    <a:pt x="4694" y="1492"/>
                  </a:lnTo>
                  <a:lnTo>
                    <a:pt x="4595" y="1283"/>
                  </a:lnTo>
                  <a:lnTo>
                    <a:pt x="4465" y="1075"/>
                  </a:lnTo>
                  <a:lnTo>
                    <a:pt x="4326" y="886"/>
                  </a:lnTo>
                  <a:lnTo>
                    <a:pt x="4167" y="717"/>
                  </a:lnTo>
                  <a:lnTo>
                    <a:pt x="3998" y="557"/>
                  </a:lnTo>
                  <a:lnTo>
                    <a:pt x="3809" y="418"/>
                  </a:lnTo>
                  <a:lnTo>
                    <a:pt x="3610" y="299"/>
                  </a:lnTo>
                  <a:lnTo>
                    <a:pt x="3391" y="189"/>
                  </a:lnTo>
                  <a:lnTo>
                    <a:pt x="3173" y="110"/>
                  </a:lnTo>
                  <a:lnTo>
                    <a:pt x="3053" y="80"/>
                  </a:lnTo>
                  <a:lnTo>
                    <a:pt x="2934" y="50"/>
                  </a:lnTo>
                  <a:lnTo>
                    <a:pt x="2815" y="30"/>
                  </a:lnTo>
                  <a:lnTo>
                    <a:pt x="2695" y="10"/>
                  </a:lnTo>
                  <a:lnTo>
                    <a:pt x="2566" y="1"/>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1988134a93_0_118"/>
            <p:cNvSpPr/>
            <p:nvPr/>
          </p:nvSpPr>
          <p:spPr>
            <a:xfrm>
              <a:off x="5339861" y="2650873"/>
              <a:ext cx="133131" cy="142081"/>
            </a:xfrm>
            <a:custGeom>
              <a:rect b="b" l="l" r="r" t="t"/>
              <a:pathLst>
                <a:path extrusionOk="0" h="9001" w="8434">
                  <a:moveTo>
                    <a:pt x="4476" y="1"/>
                  </a:moveTo>
                  <a:lnTo>
                    <a:pt x="388" y="1522"/>
                  </a:lnTo>
                  <a:lnTo>
                    <a:pt x="319" y="1910"/>
                  </a:lnTo>
                  <a:lnTo>
                    <a:pt x="249" y="2278"/>
                  </a:lnTo>
                  <a:lnTo>
                    <a:pt x="190" y="2646"/>
                  </a:lnTo>
                  <a:lnTo>
                    <a:pt x="140" y="2994"/>
                  </a:lnTo>
                  <a:lnTo>
                    <a:pt x="90" y="3322"/>
                  </a:lnTo>
                  <a:lnTo>
                    <a:pt x="60" y="3651"/>
                  </a:lnTo>
                  <a:lnTo>
                    <a:pt x="30" y="3969"/>
                  </a:lnTo>
                  <a:lnTo>
                    <a:pt x="11" y="4267"/>
                  </a:lnTo>
                  <a:lnTo>
                    <a:pt x="1" y="4556"/>
                  </a:lnTo>
                  <a:lnTo>
                    <a:pt x="1" y="4834"/>
                  </a:lnTo>
                  <a:lnTo>
                    <a:pt x="1" y="5103"/>
                  </a:lnTo>
                  <a:lnTo>
                    <a:pt x="11" y="5361"/>
                  </a:lnTo>
                  <a:lnTo>
                    <a:pt x="30" y="5610"/>
                  </a:lnTo>
                  <a:lnTo>
                    <a:pt x="50" y="5848"/>
                  </a:lnTo>
                  <a:lnTo>
                    <a:pt x="90" y="6067"/>
                  </a:lnTo>
                  <a:lnTo>
                    <a:pt x="120" y="6286"/>
                  </a:lnTo>
                  <a:lnTo>
                    <a:pt x="170" y="6495"/>
                  </a:lnTo>
                  <a:lnTo>
                    <a:pt x="219" y="6694"/>
                  </a:lnTo>
                  <a:lnTo>
                    <a:pt x="269" y="6873"/>
                  </a:lnTo>
                  <a:lnTo>
                    <a:pt x="329" y="7052"/>
                  </a:lnTo>
                  <a:lnTo>
                    <a:pt x="398" y="7221"/>
                  </a:lnTo>
                  <a:lnTo>
                    <a:pt x="468" y="7380"/>
                  </a:lnTo>
                  <a:lnTo>
                    <a:pt x="538" y="7529"/>
                  </a:lnTo>
                  <a:lnTo>
                    <a:pt x="627" y="7678"/>
                  </a:lnTo>
                  <a:lnTo>
                    <a:pt x="707" y="7807"/>
                  </a:lnTo>
                  <a:lnTo>
                    <a:pt x="796" y="7937"/>
                  </a:lnTo>
                  <a:lnTo>
                    <a:pt x="896" y="8056"/>
                  </a:lnTo>
                  <a:lnTo>
                    <a:pt x="985" y="8165"/>
                  </a:lnTo>
                  <a:lnTo>
                    <a:pt x="1094" y="8265"/>
                  </a:lnTo>
                  <a:lnTo>
                    <a:pt x="1194" y="8354"/>
                  </a:lnTo>
                  <a:lnTo>
                    <a:pt x="1303" y="8444"/>
                  </a:lnTo>
                  <a:lnTo>
                    <a:pt x="1413" y="8523"/>
                  </a:lnTo>
                  <a:lnTo>
                    <a:pt x="1532" y="8603"/>
                  </a:lnTo>
                  <a:lnTo>
                    <a:pt x="1651" y="8663"/>
                  </a:lnTo>
                  <a:lnTo>
                    <a:pt x="1771" y="8722"/>
                  </a:lnTo>
                  <a:lnTo>
                    <a:pt x="1890" y="8782"/>
                  </a:lnTo>
                  <a:lnTo>
                    <a:pt x="2019" y="8832"/>
                  </a:lnTo>
                  <a:lnTo>
                    <a:pt x="2149" y="8871"/>
                  </a:lnTo>
                  <a:lnTo>
                    <a:pt x="2278" y="8901"/>
                  </a:lnTo>
                  <a:lnTo>
                    <a:pt x="2407" y="8931"/>
                  </a:lnTo>
                  <a:lnTo>
                    <a:pt x="2676" y="8981"/>
                  </a:lnTo>
                  <a:lnTo>
                    <a:pt x="2944" y="9001"/>
                  </a:lnTo>
                  <a:lnTo>
                    <a:pt x="3223" y="9001"/>
                  </a:lnTo>
                  <a:lnTo>
                    <a:pt x="3501" y="8991"/>
                  </a:lnTo>
                  <a:lnTo>
                    <a:pt x="3779" y="8961"/>
                  </a:lnTo>
                  <a:lnTo>
                    <a:pt x="4048" y="8921"/>
                  </a:lnTo>
                  <a:lnTo>
                    <a:pt x="4326" y="8862"/>
                  </a:lnTo>
                  <a:lnTo>
                    <a:pt x="4595" y="8792"/>
                  </a:lnTo>
                  <a:lnTo>
                    <a:pt x="4853" y="8712"/>
                  </a:lnTo>
                  <a:lnTo>
                    <a:pt x="5112" y="8633"/>
                  </a:lnTo>
                  <a:lnTo>
                    <a:pt x="5361" y="8533"/>
                  </a:lnTo>
                  <a:lnTo>
                    <a:pt x="5599" y="8434"/>
                  </a:lnTo>
                  <a:lnTo>
                    <a:pt x="5818" y="8334"/>
                  </a:lnTo>
                  <a:lnTo>
                    <a:pt x="5997" y="8215"/>
                  </a:lnTo>
                  <a:lnTo>
                    <a:pt x="6156" y="8106"/>
                  </a:lnTo>
                  <a:lnTo>
                    <a:pt x="6285" y="7976"/>
                  </a:lnTo>
                  <a:lnTo>
                    <a:pt x="6385" y="7847"/>
                  </a:lnTo>
                  <a:lnTo>
                    <a:pt x="6464" y="7718"/>
                  </a:lnTo>
                  <a:lnTo>
                    <a:pt x="6514" y="7589"/>
                  </a:lnTo>
                  <a:lnTo>
                    <a:pt x="6554" y="7449"/>
                  </a:lnTo>
                  <a:lnTo>
                    <a:pt x="6574" y="7310"/>
                  </a:lnTo>
                  <a:lnTo>
                    <a:pt x="6574" y="7161"/>
                  </a:lnTo>
                  <a:lnTo>
                    <a:pt x="6554" y="7022"/>
                  </a:lnTo>
                  <a:lnTo>
                    <a:pt x="6524" y="6873"/>
                  </a:lnTo>
                  <a:lnTo>
                    <a:pt x="6484" y="6723"/>
                  </a:lnTo>
                  <a:lnTo>
                    <a:pt x="6425" y="6584"/>
                  </a:lnTo>
                  <a:lnTo>
                    <a:pt x="6365" y="6435"/>
                  </a:lnTo>
                  <a:lnTo>
                    <a:pt x="6295" y="6296"/>
                  </a:lnTo>
                  <a:lnTo>
                    <a:pt x="6146" y="6007"/>
                  </a:lnTo>
                  <a:lnTo>
                    <a:pt x="5987" y="5739"/>
                  </a:lnTo>
                  <a:lnTo>
                    <a:pt x="5828" y="5480"/>
                  </a:lnTo>
                  <a:lnTo>
                    <a:pt x="5689" y="5242"/>
                  </a:lnTo>
                  <a:lnTo>
                    <a:pt x="5639" y="5132"/>
                  </a:lnTo>
                  <a:lnTo>
                    <a:pt x="5589" y="5033"/>
                  </a:lnTo>
                  <a:lnTo>
                    <a:pt x="5550" y="4933"/>
                  </a:lnTo>
                  <a:lnTo>
                    <a:pt x="5530" y="4844"/>
                  </a:lnTo>
                  <a:lnTo>
                    <a:pt x="5520" y="4764"/>
                  </a:lnTo>
                  <a:lnTo>
                    <a:pt x="5530" y="4695"/>
                  </a:lnTo>
                  <a:lnTo>
                    <a:pt x="5560" y="4635"/>
                  </a:lnTo>
                  <a:lnTo>
                    <a:pt x="5609" y="4575"/>
                  </a:lnTo>
                  <a:lnTo>
                    <a:pt x="5669" y="4536"/>
                  </a:lnTo>
                  <a:lnTo>
                    <a:pt x="5729" y="4516"/>
                  </a:lnTo>
                  <a:lnTo>
                    <a:pt x="5808" y="4496"/>
                  </a:lnTo>
                  <a:lnTo>
                    <a:pt x="5888" y="4496"/>
                  </a:lnTo>
                  <a:lnTo>
                    <a:pt x="5967" y="4506"/>
                  </a:lnTo>
                  <a:lnTo>
                    <a:pt x="6057" y="4526"/>
                  </a:lnTo>
                  <a:lnTo>
                    <a:pt x="6146" y="4556"/>
                  </a:lnTo>
                  <a:lnTo>
                    <a:pt x="6246" y="4595"/>
                  </a:lnTo>
                  <a:lnTo>
                    <a:pt x="6445" y="4685"/>
                  </a:lnTo>
                  <a:lnTo>
                    <a:pt x="6653" y="4794"/>
                  </a:lnTo>
                  <a:lnTo>
                    <a:pt x="7081" y="5033"/>
                  </a:lnTo>
                  <a:lnTo>
                    <a:pt x="7290" y="5132"/>
                  </a:lnTo>
                  <a:lnTo>
                    <a:pt x="7499" y="5222"/>
                  </a:lnTo>
                  <a:lnTo>
                    <a:pt x="7598" y="5252"/>
                  </a:lnTo>
                  <a:lnTo>
                    <a:pt x="7688" y="5272"/>
                  </a:lnTo>
                  <a:lnTo>
                    <a:pt x="7787" y="5291"/>
                  </a:lnTo>
                  <a:lnTo>
                    <a:pt x="7956" y="5291"/>
                  </a:lnTo>
                  <a:lnTo>
                    <a:pt x="8036" y="5262"/>
                  </a:lnTo>
                  <a:lnTo>
                    <a:pt x="8115" y="5232"/>
                  </a:lnTo>
                  <a:lnTo>
                    <a:pt x="8185" y="5182"/>
                  </a:lnTo>
                  <a:lnTo>
                    <a:pt x="8245" y="5112"/>
                  </a:lnTo>
                  <a:lnTo>
                    <a:pt x="8294" y="5033"/>
                  </a:lnTo>
                  <a:lnTo>
                    <a:pt x="8344" y="4933"/>
                  </a:lnTo>
                  <a:lnTo>
                    <a:pt x="8384" y="4804"/>
                  </a:lnTo>
                  <a:lnTo>
                    <a:pt x="8414" y="4675"/>
                  </a:lnTo>
                  <a:lnTo>
                    <a:pt x="8433" y="4546"/>
                  </a:lnTo>
                  <a:lnTo>
                    <a:pt x="8433" y="4406"/>
                  </a:lnTo>
                  <a:lnTo>
                    <a:pt x="8424" y="4267"/>
                  </a:lnTo>
                  <a:lnTo>
                    <a:pt x="8404" y="4128"/>
                  </a:lnTo>
                  <a:lnTo>
                    <a:pt x="8364" y="3999"/>
                  </a:lnTo>
                  <a:lnTo>
                    <a:pt x="8314" y="3859"/>
                  </a:lnTo>
                  <a:lnTo>
                    <a:pt x="8264" y="3720"/>
                  </a:lnTo>
                  <a:lnTo>
                    <a:pt x="8195" y="3581"/>
                  </a:lnTo>
                  <a:lnTo>
                    <a:pt x="8125" y="3442"/>
                  </a:lnTo>
                  <a:lnTo>
                    <a:pt x="8036" y="3313"/>
                  </a:lnTo>
                  <a:lnTo>
                    <a:pt x="7946" y="3173"/>
                  </a:lnTo>
                  <a:lnTo>
                    <a:pt x="7747" y="2915"/>
                  </a:lnTo>
                  <a:lnTo>
                    <a:pt x="7538" y="2666"/>
                  </a:lnTo>
                  <a:lnTo>
                    <a:pt x="7300" y="2427"/>
                  </a:lnTo>
                  <a:lnTo>
                    <a:pt x="7061" y="2199"/>
                  </a:lnTo>
                  <a:lnTo>
                    <a:pt x="6813" y="1990"/>
                  </a:lnTo>
                  <a:lnTo>
                    <a:pt x="6574" y="1791"/>
                  </a:lnTo>
                  <a:lnTo>
                    <a:pt x="6335" y="1622"/>
                  </a:lnTo>
                  <a:lnTo>
                    <a:pt x="6116" y="1473"/>
                  </a:lnTo>
                  <a:lnTo>
                    <a:pt x="5918" y="1353"/>
                  </a:lnTo>
                  <a:lnTo>
                    <a:pt x="5748" y="1254"/>
                  </a:lnTo>
                  <a:lnTo>
                    <a:pt x="5589" y="1164"/>
                  </a:lnTo>
                  <a:lnTo>
                    <a:pt x="5450" y="1075"/>
                  </a:lnTo>
                  <a:lnTo>
                    <a:pt x="5311" y="976"/>
                  </a:lnTo>
                  <a:lnTo>
                    <a:pt x="5192" y="876"/>
                  </a:lnTo>
                  <a:lnTo>
                    <a:pt x="5072" y="777"/>
                  </a:lnTo>
                  <a:lnTo>
                    <a:pt x="4973" y="667"/>
                  </a:lnTo>
                  <a:lnTo>
                    <a:pt x="4794" y="468"/>
                  </a:lnTo>
                  <a:lnTo>
                    <a:pt x="4655" y="289"/>
                  </a:lnTo>
                  <a:lnTo>
                    <a:pt x="4555" y="140"/>
                  </a:lnTo>
                  <a:lnTo>
                    <a:pt x="4476" y="1"/>
                  </a:lnTo>
                  <a:close/>
                </a:path>
              </a:pathLst>
            </a:custGeom>
            <a:solidFill>
              <a:srgbClr val="EFDD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1988134a93_0_118"/>
            <p:cNvSpPr/>
            <p:nvPr/>
          </p:nvSpPr>
          <p:spPr>
            <a:xfrm>
              <a:off x="5130141" y="1672771"/>
              <a:ext cx="449746" cy="1005915"/>
            </a:xfrm>
            <a:custGeom>
              <a:rect b="b" l="l" r="r" t="t"/>
              <a:pathLst>
                <a:path extrusionOk="0" h="63726" w="28492">
                  <a:moveTo>
                    <a:pt x="22694" y="1"/>
                  </a:moveTo>
                  <a:lnTo>
                    <a:pt x="22426" y="11"/>
                  </a:lnTo>
                  <a:lnTo>
                    <a:pt x="22147" y="31"/>
                  </a:lnTo>
                  <a:lnTo>
                    <a:pt x="21859" y="51"/>
                  </a:lnTo>
                  <a:lnTo>
                    <a:pt x="21570" y="100"/>
                  </a:lnTo>
                  <a:lnTo>
                    <a:pt x="21272" y="150"/>
                  </a:lnTo>
                  <a:lnTo>
                    <a:pt x="20964" y="220"/>
                  </a:lnTo>
                  <a:lnTo>
                    <a:pt x="20645" y="299"/>
                  </a:lnTo>
                  <a:lnTo>
                    <a:pt x="20327" y="389"/>
                  </a:lnTo>
                  <a:lnTo>
                    <a:pt x="19999" y="498"/>
                  </a:lnTo>
                  <a:lnTo>
                    <a:pt x="19671" y="618"/>
                  </a:lnTo>
                  <a:lnTo>
                    <a:pt x="19333" y="757"/>
                  </a:lnTo>
                  <a:lnTo>
                    <a:pt x="18985" y="906"/>
                  </a:lnTo>
                  <a:lnTo>
                    <a:pt x="18627" y="1065"/>
                  </a:lnTo>
                  <a:lnTo>
                    <a:pt x="18269" y="1244"/>
                  </a:lnTo>
                  <a:lnTo>
                    <a:pt x="17901" y="1443"/>
                  </a:lnTo>
                  <a:lnTo>
                    <a:pt x="17523" y="1652"/>
                  </a:lnTo>
                  <a:lnTo>
                    <a:pt x="17145" y="1871"/>
                  </a:lnTo>
                  <a:lnTo>
                    <a:pt x="16757" y="2119"/>
                  </a:lnTo>
                  <a:lnTo>
                    <a:pt x="16359" y="2378"/>
                  </a:lnTo>
                  <a:lnTo>
                    <a:pt x="15962" y="2646"/>
                  </a:lnTo>
                  <a:lnTo>
                    <a:pt x="15544" y="2945"/>
                  </a:lnTo>
                  <a:lnTo>
                    <a:pt x="15136" y="3253"/>
                  </a:lnTo>
                  <a:lnTo>
                    <a:pt x="14709" y="3581"/>
                  </a:lnTo>
                  <a:lnTo>
                    <a:pt x="14281" y="3919"/>
                  </a:lnTo>
                  <a:lnTo>
                    <a:pt x="13843" y="4277"/>
                  </a:lnTo>
                  <a:lnTo>
                    <a:pt x="13396" y="4665"/>
                  </a:lnTo>
                  <a:lnTo>
                    <a:pt x="12948" y="5063"/>
                  </a:lnTo>
                  <a:lnTo>
                    <a:pt x="12491" y="5480"/>
                  </a:lnTo>
                  <a:lnTo>
                    <a:pt x="12024" y="5908"/>
                  </a:lnTo>
                  <a:lnTo>
                    <a:pt x="11546" y="6365"/>
                  </a:lnTo>
                  <a:lnTo>
                    <a:pt x="11069" y="6843"/>
                  </a:lnTo>
                  <a:lnTo>
                    <a:pt x="10582" y="7340"/>
                  </a:lnTo>
                  <a:lnTo>
                    <a:pt x="10084" y="7847"/>
                  </a:lnTo>
                  <a:lnTo>
                    <a:pt x="9587" y="8384"/>
                  </a:lnTo>
                  <a:lnTo>
                    <a:pt x="9080" y="8941"/>
                  </a:lnTo>
                  <a:lnTo>
                    <a:pt x="8563" y="9518"/>
                  </a:lnTo>
                  <a:lnTo>
                    <a:pt x="8036" y="10114"/>
                  </a:lnTo>
                  <a:lnTo>
                    <a:pt x="7509" y="10731"/>
                  </a:lnTo>
                  <a:lnTo>
                    <a:pt x="6972" y="11367"/>
                  </a:lnTo>
                  <a:lnTo>
                    <a:pt x="6425" y="12024"/>
                  </a:lnTo>
                  <a:lnTo>
                    <a:pt x="5878" y="12710"/>
                  </a:lnTo>
                  <a:lnTo>
                    <a:pt x="5311" y="13416"/>
                  </a:lnTo>
                  <a:lnTo>
                    <a:pt x="4744" y="14142"/>
                  </a:lnTo>
                  <a:lnTo>
                    <a:pt x="4168" y="14898"/>
                  </a:lnTo>
                  <a:lnTo>
                    <a:pt x="4038" y="15097"/>
                  </a:lnTo>
                  <a:lnTo>
                    <a:pt x="3899" y="15306"/>
                  </a:lnTo>
                  <a:lnTo>
                    <a:pt x="3631" y="15753"/>
                  </a:lnTo>
                  <a:lnTo>
                    <a:pt x="3362" y="16240"/>
                  </a:lnTo>
                  <a:lnTo>
                    <a:pt x="3103" y="16757"/>
                  </a:lnTo>
                  <a:lnTo>
                    <a:pt x="2855" y="17314"/>
                  </a:lnTo>
                  <a:lnTo>
                    <a:pt x="2606" y="17901"/>
                  </a:lnTo>
                  <a:lnTo>
                    <a:pt x="2358" y="18518"/>
                  </a:lnTo>
                  <a:lnTo>
                    <a:pt x="2129" y="19154"/>
                  </a:lnTo>
                  <a:lnTo>
                    <a:pt x="1900" y="19820"/>
                  </a:lnTo>
                  <a:lnTo>
                    <a:pt x="1681" y="20516"/>
                  </a:lnTo>
                  <a:lnTo>
                    <a:pt x="1483" y="21222"/>
                  </a:lnTo>
                  <a:lnTo>
                    <a:pt x="1284" y="21948"/>
                  </a:lnTo>
                  <a:lnTo>
                    <a:pt x="1095" y="22694"/>
                  </a:lnTo>
                  <a:lnTo>
                    <a:pt x="926" y="23460"/>
                  </a:lnTo>
                  <a:lnTo>
                    <a:pt x="767" y="24226"/>
                  </a:lnTo>
                  <a:lnTo>
                    <a:pt x="617" y="25011"/>
                  </a:lnTo>
                  <a:lnTo>
                    <a:pt x="488" y="25797"/>
                  </a:lnTo>
                  <a:lnTo>
                    <a:pt x="369" y="26592"/>
                  </a:lnTo>
                  <a:lnTo>
                    <a:pt x="259" y="27388"/>
                  </a:lnTo>
                  <a:lnTo>
                    <a:pt x="180" y="28184"/>
                  </a:lnTo>
                  <a:lnTo>
                    <a:pt x="100" y="28979"/>
                  </a:lnTo>
                  <a:lnTo>
                    <a:pt x="51" y="29775"/>
                  </a:lnTo>
                  <a:lnTo>
                    <a:pt x="21" y="30570"/>
                  </a:lnTo>
                  <a:lnTo>
                    <a:pt x="1" y="31346"/>
                  </a:lnTo>
                  <a:lnTo>
                    <a:pt x="1" y="32122"/>
                  </a:lnTo>
                  <a:lnTo>
                    <a:pt x="31" y="32887"/>
                  </a:lnTo>
                  <a:lnTo>
                    <a:pt x="70" y="33633"/>
                  </a:lnTo>
                  <a:lnTo>
                    <a:pt x="140" y="34369"/>
                  </a:lnTo>
                  <a:lnTo>
                    <a:pt x="180" y="34727"/>
                  </a:lnTo>
                  <a:lnTo>
                    <a:pt x="220" y="35075"/>
                  </a:lnTo>
                  <a:lnTo>
                    <a:pt x="279" y="35423"/>
                  </a:lnTo>
                  <a:lnTo>
                    <a:pt x="329" y="35771"/>
                  </a:lnTo>
                  <a:lnTo>
                    <a:pt x="399" y="36109"/>
                  </a:lnTo>
                  <a:lnTo>
                    <a:pt x="468" y="36447"/>
                  </a:lnTo>
                  <a:lnTo>
                    <a:pt x="548" y="36766"/>
                  </a:lnTo>
                  <a:lnTo>
                    <a:pt x="627" y="37094"/>
                  </a:lnTo>
                  <a:lnTo>
                    <a:pt x="985" y="38387"/>
                  </a:lnTo>
                  <a:lnTo>
                    <a:pt x="1343" y="39650"/>
                  </a:lnTo>
                  <a:lnTo>
                    <a:pt x="1721" y="40873"/>
                  </a:lnTo>
                  <a:lnTo>
                    <a:pt x="2099" y="42076"/>
                  </a:lnTo>
                  <a:lnTo>
                    <a:pt x="2477" y="43240"/>
                  </a:lnTo>
                  <a:lnTo>
                    <a:pt x="2865" y="44373"/>
                  </a:lnTo>
                  <a:lnTo>
                    <a:pt x="3263" y="45477"/>
                  </a:lnTo>
                  <a:lnTo>
                    <a:pt x="3660" y="46541"/>
                  </a:lnTo>
                  <a:lnTo>
                    <a:pt x="4068" y="47585"/>
                  </a:lnTo>
                  <a:lnTo>
                    <a:pt x="4466" y="48600"/>
                  </a:lnTo>
                  <a:lnTo>
                    <a:pt x="4874" y="49574"/>
                  </a:lnTo>
                  <a:lnTo>
                    <a:pt x="5281" y="50529"/>
                  </a:lnTo>
                  <a:lnTo>
                    <a:pt x="5699" y="51444"/>
                  </a:lnTo>
                  <a:lnTo>
                    <a:pt x="6107" y="52339"/>
                  </a:lnTo>
                  <a:lnTo>
                    <a:pt x="6524" y="53204"/>
                  </a:lnTo>
                  <a:lnTo>
                    <a:pt x="6932" y="54039"/>
                  </a:lnTo>
                  <a:lnTo>
                    <a:pt x="7350" y="54845"/>
                  </a:lnTo>
                  <a:lnTo>
                    <a:pt x="7757" y="55620"/>
                  </a:lnTo>
                  <a:lnTo>
                    <a:pt x="8175" y="56376"/>
                  </a:lnTo>
                  <a:lnTo>
                    <a:pt x="8583" y="57092"/>
                  </a:lnTo>
                  <a:lnTo>
                    <a:pt x="8991" y="57788"/>
                  </a:lnTo>
                  <a:lnTo>
                    <a:pt x="9388" y="58455"/>
                  </a:lnTo>
                  <a:lnTo>
                    <a:pt x="9786" y="59101"/>
                  </a:lnTo>
                  <a:lnTo>
                    <a:pt x="10184" y="59718"/>
                  </a:lnTo>
                  <a:lnTo>
                    <a:pt x="10572" y="60304"/>
                  </a:lnTo>
                  <a:lnTo>
                    <a:pt x="10960" y="60871"/>
                  </a:lnTo>
                  <a:lnTo>
                    <a:pt x="11337" y="61408"/>
                  </a:lnTo>
                  <a:lnTo>
                    <a:pt x="11715" y="61925"/>
                  </a:lnTo>
                  <a:lnTo>
                    <a:pt x="12073" y="62412"/>
                  </a:lnTo>
                  <a:lnTo>
                    <a:pt x="12441" y="62870"/>
                  </a:lnTo>
                  <a:lnTo>
                    <a:pt x="12789" y="63317"/>
                  </a:lnTo>
                  <a:lnTo>
                    <a:pt x="13127" y="63725"/>
                  </a:lnTo>
                  <a:lnTo>
                    <a:pt x="19343" y="62940"/>
                  </a:lnTo>
                  <a:lnTo>
                    <a:pt x="19064" y="62233"/>
                  </a:lnTo>
                  <a:lnTo>
                    <a:pt x="18746" y="61408"/>
                  </a:lnTo>
                  <a:lnTo>
                    <a:pt x="18318" y="60294"/>
                  </a:lnTo>
                  <a:lnTo>
                    <a:pt x="17821" y="58922"/>
                  </a:lnTo>
                  <a:lnTo>
                    <a:pt x="17553" y="58156"/>
                  </a:lnTo>
                  <a:lnTo>
                    <a:pt x="17264" y="57331"/>
                  </a:lnTo>
                  <a:lnTo>
                    <a:pt x="16966" y="56456"/>
                  </a:lnTo>
                  <a:lnTo>
                    <a:pt x="16668" y="55531"/>
                  </a:lnTo>
                  <a:lnTo>
                    <a:pt x="16359" y="54566"/>
                  </a:lnTo>
                  <a:lnTo>
                    <a:pt x="16041" y="53562"/>
                  </a:lnTo>
                  <a:lnTo>
                    <a:pt x="15733" y="52518"/>
                  </a:lnTo>
                  <a:lnTo>
                    <a:pt x="15425" y="51444"/>
                  </a:lnTo>
                  <a:lnTo>
                    <a:pt x="15116" y="50340"/>
                  </a:lnTo>
                  <a:lnTo>
                    <a:pt x="14818" y="49216"/>
                  </a:lnTo>
                  <a:lnTo>
                    <a:pt x="14520" y="48063"/>
                  </a:lnTo>
                  <a:lnTo>
                    <a:pt x="14241" y="46889"/>
                  </a:lnTo>
                  <a:lnTo>
                    <a:pt x="13973" y="45706"/>
                  </a:lnTo>
                  <a:lnTo>
                    <a:pt x="13724" y="44512"/>
                  </a:lnTo>
                  <a:lnTo>
                    <a:pt x="13495" y="43309"/>
                  </a:lnTo>
                  <a:lnTo>
                    <a:pt x="13277" y="42096"/>
                  </a:lnTo>
                  <a:lnTo>
                    <a:pt x="13177" y="41489"/>
                  </a:lnTo>
                  <a:lnTo>
                    <a:pt x="13088" y="40883"/>
                  </a:lnTo>
                  <a:lnTo>
                    <a:pt x="12998" y="40276"/>
                  </a:lnTo>
                  <a:lnTo>
                    <a:pt x="12919" y="39679"/>
                  </a:lnTo>
                  <a:lnTo>
                    <a:pt x="12849" y="39073"/>
                  </a:lnTo>
                  <a:lnTo>
                    <a:pt x="12779" y="38476"/>
                  </a:lnTo>
                  <a:lnTo>
                    <a:pt x="12730" y="37879"/>
                  </a:lnTo>
                  <a:lnTo>
                    <a:pt x="12680" y="37283"/>
                  </a:lnTo>
                  <a:lnTo>
                    <a:pt x="12630" y="36686"/>
                  </a:lnTo>
                  <a:lnTo>
                    <a:pt x="12600" y="36099"/>
                  </a:lnTo>
                  <a:lnTo>
                    <a:pt x="12571" y="35513"/>
                  </a:lnTo>
                  <a:lnTo>
                    <a:pt x="12561" y="34936"/>
                  </a:lnTo>
                  <a:lnTo>
                    <a:pt x="12561" y="34807"/>
                  </a:lnTo>
                  <a:lnTo>
                    <a:pt x="12581" y="34429"/>
                  </a:lnTo>
                  <a:lnTo>
                    <a:pt x="12600" y="34160"/>
                  </a:lnTo>
                  <a:lnTo>
                    <a:pt x="12640" y="33832"/>
                  </a:lnTo>
                  <a:lnTo>
                    <a:pt x="12680" y="33454"/>
                  </a:lnTo>
                  <a:lnTo>
                    <a:pt x="12750" y="33017"/>
                  </a:lnTo>
                  <a:lnTo>
                    <a:pt x="12829" y="32549"/>
                  </a:lnTo>
                  <a:lnTo>
                    <a:pt x="12929" y="32022"/>
                  </a:lnTo>
                  <a:lnTo>
                    <a:pt x="13058" y="31465"/>
                  </a:lnTo>
                  <a:lnTo>
                    <a:pt x="13207" y="30859"/>
                  </a:lnTo>
                  <a:lnTo>
                    <a:pt x="13396" y="30222"/>
                  </a:lnTo>
                  <a:lnTo>
                    <a:pt x="13605" y="29546"/>
                  </a:lnTo>
                  <a:lnTo>
                    <a:pt x="13843" y="28840"/>
                  </a:lnTo>
                  <a:lnTo>
                    <a:pt x="13983" y="28482"/>
                  </a:lnTo>
                  <a:lnTo>
                    <a:pt x="14122" y="28104"/>
                  </a:lnTo>
                  <a:lnTo>
                    <a:pt x="14281" y="27726"/>
                  </a:lnTo>
                  <a:lnTo>
                    <a:pt x="14440" y="27338"/>
                  </a:lnTo>
                  <a:lnTo>
                    <a:pt x="14619" y="26950"/>
                  </a:lnTo>
                  <a:lnTo>
                    <a:pt x="14798" y="26553"/>
                  </a:lnTo>
                  <a:lnTo>
                    <a:pt x="14997" y="26145"/>
                  </a:lnTo>
                  <a:lnTo>
                    <a:pt x="15196" y="25737"/>
                  </a:lnTo>
                  <a:lnTo>
                    <a:pt x="15415" y="25320"/>
                  </a:lnTo>
                  <a:lnTo>
                    <a:pt x="15643" y="24902"/>
                  </a:lnTo>
                  <a:lnTo>
                    <a:pt x="15882" y="24474"/>
                  </a:lnTo>
                  <a:lnTo>
                    <a:pt x="16131" y="24047"/>
                  </a:lnTo>
                  <a:lnTo>
                    <a:pt x="16399" y="23619"/>
                  </a:lnTo>
                  <a:lnTo>
                    <a:pt x="16678" y="23182"/>
                  </a:lnTo>
                  <a:lnTo>
                    <a:pt x="16966" y="22744"/>
                  </a:lnTo>
                  <a:lnTo>
                    <a:pt x="17264" y="22296"/>
                  </a:lnTo>
                  <a:lnTo>
                    <a:pt x="17583" y="21849"/>
                  </a:lnTo>
                  <a:lnTo>
                    <a:pt x="17921" y="21401"/>
                  </a:lnTo>
                  <a:lnTo>
                    <a:pt x="18259" y="20954"/>
                  </a:lnTo>
                  <a:lnTo>
                    <a:pt x="18617" y="20506"/>
                  </a:lnTo>
                  <a:lnTo>
                    <a:pt x="18995" y="20049"/>
                  </a:lnTo>
                  <a:lnTo>
                    <a:pt x="19383" y="19592"/>
                  </a:lnTo>
                  <a:lnTo>
                    <a:pt x="19790" y="19134"/>
                  </a:lnTo>
                  <a:lnTo>
                    <a:pt x="20208" y="18687"/>
                  </a:lnTo>
                  <a:lnTo>
                    <a:pt x="20645" y="18229"/>
                  </a:lnTo>
                  <a:lnTo>
                    <a:pt x="21093" y="17772"/>
                  </a:lnTo>
                  <a:lnTo>
                    <a:pt x="21570" y="17314"/>
                  </a:lnTo>
                  <a:lnTo>
                    <a:pt x="22048" y="16857"/>
                  </a:lnTo>
                  <a:lnTo>
                    <a:pt x="22555" y="16399"/>
                  </a:lnTo>
                  <a:lnTo>
                    <a:pt x="23072" y="15942"/>
                  </a:lnTo>
                  <a:lnTo>
                    <a:pt x="23619" y="15494"/>
                  </a:lnTo>
                  <a:lnTo>
                    <a:pt x="24166" y="15037"/>
                  </a:lnTo>
                  <a:lnTo>
                    <a:pt x="24743" y="14590"/>
                  </a:lnTo>
                  <a:lnTo>
                    <a:pt x="25339" y="14142"/>
                  </a:lnTo>
                  <a:lnTo>
                    <a:pt x="25638" y="13913"/>
                  </a:lnTo>
                  <a:lnTo>
                    <a:pt x="25916" y="13665"/>
                  </a:lnTo>
                  <a:lnTo>
                    <a:pt x="26185" y="13416"/>
                  </a:lnTo>
                  <a:lnTo>
                    <a:pt x="26433" y="13148"/>
                  </a:lnTo>
                  <a:lnTo>
                    <a:pt x="26672" y="12869"/>
                  </a:lnTo>
                  <a:lnTo>
                    <a:pt x="26901" y="12581"/>
                  </a:lnTo>
                  <a:lnTo>
                    <a:pt x="27109" y="12282"/>
                  </a:lnTo>
                  <a:lnTo>
                    <a:pt x="27298" y="11974"/>
                  </a:lnTo>
                  <a:lnTo>
                    <a:pt x="27477" y="11656"/>
                  </a:lnTo>
                  <a:lnTo>
                    <a:pt x="27646" y="11338"/>
                  </a:lnTo>
                  <a:lnTo>
                    <a:pt x="27796" y="11009"/>
                  </a:lnTo>
                  <a:lnTo>
                    <a:pt x="27925" y="10671"/>
                  </a:lnTo>
                  <a:lnTo>
                    <a:pt x="28054" y="10323"/>
                  </a:lnTo>
                  <a:lnTo>
                    <a:pt x="28154" y="9975"/>
                  </a:lnTo>
                  <a:lnTo>
                    <a:pt x="28253" y="9627"/>
                  </a:lnTo>
                  <a:lnTo>
                    <a:pt x="28323" y="9269"/>
                  </a:lnTo>
                  <a:lnTo>
                    <a:pt x="28392" y="8901"/>
                  </a:lnTo>
                  <a:lnTo>
                    <a:pt x="28442" y="8543"/>
                  </a:lnTo>
                  <a:lnTo>
                    <a:pt x="28472" y="8175"/>
                  </a:lnTo>
                  <a:lnTo>
                    <a:pt x="28492" y="7807"/>
                  </a:lnTo>
                  <a:lnTo>
                    <a:pt x="28492" y="7439"/>
                  </a:lnTo>
                  <a:lnTo>
                    <a:pt x="28482" y="7062"/>
                  </a:lnTo>
                  <a:lnTo>
                    <a:pt x="28462" y="6694"/>
                  </a:lnTo>
                  <a:lnTo>
                    <a:pt x="28422" y="6326"/>
                  </a:lnTo>
                  <a:lnTo>
                    <a:pt x="28362" y="5958"/>
                  </a:lnTo>
                  <a:lnTo>
                    <a:pt x="28303" y="5590"/>
                  </a:lnTo>
                  <a:lnTo>
                    <a:pt x="28213" y="5222"/>
                  </a:lnTo>
                  <a:lnTo>
                    <a:pt x="28114" y="4864"/>
                  </a:lnTo>
                  <a:lnTo>
                    <a:pt x="28004" y="4506"/>
                  </a:lnTo>
                  <a:lnTo>
                    <a:pt x="27885" y="4158"/>
                  </a:lnTo>
                  <a:lnTo>
                    <a:pt x="27736" y="3800"/>
                  </a:lnTo>
                  <a:lnTo>
                    <a:pt x="27587" y="3462"/>
                  </a:lnTo>
                  <a:lnTo>
                    <a:pt x="27408" y="3104"/>
                  </a:lnTo>
                  <a:lnTo>
                    <a:pt x="27209" y="2696"/>
                  </a:lnTo>
                  <a:lnTo>
                    <a:pt x="27099" y="2497"/>
                  </a:lnTo>
                  <a:lnTo>
                    <a:pt x="26990" y="2318"/>
                  </a:lnTo>
                  <a:lnTo>
                    <a:pt x="26891" y="2149"/>
                  </a:lnTo>
                  <a:lnTo>
                    <a:pt x="26791" y="2000"/>
                  </a:lnTo>
                  <a:lnTo>
                    <a:pt x="26642" y="1831"/>
                  </a:lnTo>
                  <a:lnTo>
                    <a:pt x="26493" y="1652"/>
                  </a:lnTo>
                  <a:lnTo>
                    <a:pt x="26334" y="1493"/>
                  </a:lnTo>
                  <a:lnTo>
                    <a:pt x="26175" y="1334"/>
                  </a:lnTo>
                  <a:lnTo>
                    <a:pt x="26006" y="1184"/>
                  </a:lnTo>
                  <a:lnTo>
                    <a:pt x="25827" y="1045"/>
                  </a:lnTo>
                  <a:lnTo>
                    <a:pt x="25648" y="906"/>
                  </a:lnTo>
                  <a:lnTo>
                    <a:pt x="25459" y="777"/>
                  </a:lnTo>
                  <a:lnTo>
                    <a:pt x="25270" y="667"/>
                  </a:lnTo>
                  <a:lnTo>
                    <a:pt x="25071" y="558"/>
                  </a:lnTo>
                  <a:lnTo>
                    <a:pt x="24862" y="458"/>
                  </a:lnTo>
                  <a:lnTo>
                    <a:pt x="24643" y="369"/>
                  </a:lnTo>
                  <a:lnTo>
                    <a:pt x="24424" y="279"/>
                  </a:lnTo>
                  <a:lnTo>
                    <a:pt x="24196" y="210"/>
                  </a:lnTo>
                  <a:lnTo>
                    <a:pt x="23967" y="150"/>
                  </a:lnTo>
                  <a:lnTo>
                    <a:pt x="23728" y="100"/>
                  </a:lnTo>
                  <a:lnTo>
                    <a:pt x="23480" y="61"/>
                  </a:lnTo>
                  <a:lnTo>
                    <a:pt x="23221" y="31"/>
                  </a:lnTo>
                  <a:lnTo>
                    <a:pt x="22963" y="11"/>
                  </a:lnTo>
                  <a:lnTo>
                    <a:pt x="2269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1988134a93_0_118"/>
            <p:cNvSpPr/>
            <p:nvPr/>
          </p:nvSpPr>
          <p:spPr>
            <a:xfrm>
              <a:off x="5658197" y="1047875"/>
              <a:ext cx="411610" cy="371563"/>
            </a:xfrm>
            <a:custGeom>
              <a:rect b="b" l="l" r="r" t="t"/>
              <a:pathLst>
                <a:path extrusionOk="0" h="23539" w="26076">
                  <a:moveTo>
                    <a:pt x="18527" y="0"/>
                  </a:moveTo>
                  <a:lnTo>
                    <a:pt x="18100" y="20"/>
                  </a:lnTo>
                  <a:lnTo>
                    <a:pt x="17652" y="40"/>
                  </a:lnTo>
                  <a:lnTo>
                    <a:pt x="17185" y="80"/>
                  </a:lnTo>
                  <a:lnTo>
                    <a:pt x="16718" y="129"/>
                  </a:lnTo>
                  <a:lnTo>
                    <a:pt x="16220" y="189"/>
                  </a:lnTo>
                  <a:lnTo>
                    <a:pt x="15713" y="269"/>
                  </a:lnTo>
                  <a:lnTo>
                    <a:pt x="15186" y="348"/>
                  </a:lnTo>
                  <a:lnTo>
                    <a:pt x="14649" y="448"/>
                  </a:lnTo>
                  <a:lnTo>
                    <a:pt x="14092" y="557"/>
                  </a:lnTo>
                  <a:lnTo>
                    <a:pt x="13515" y="686"/>
                  </a:lnTo>
                  <a:lnTo>
                    <a:pt x="12968" y="815"/>
                  </a:lnTo>
                  <a:lnTo>
                    <a:pt x="12451" y="965"/>
                  </a:lnTo>
                  <a:lnTo>
                    <a:pt x="11974" y="1114"/>
                  </a:lnTo>
                  <a:lnTo>
                    <a:pt x="11517" y="1273"/>
                  </a:lnTo>
                  <a:lnTo>
                    <a:pt x="11089" y="1452"/>
                  </a:lnTo>
                  <a:lnTo>
                    <a:pt x="10681" y="1621"/>
                  </a:lnTo>
                  <a:lnTo>
                    <a:pt x="10313" y="1810"/>
                  </a:lnTo>
                  <a:lnTo>
                    <a:pt x="9965" y="1999"/>
                  </a:lnTo>
                  <a:lnTo>
                    <a:pt x="9637" y="2188"/>
                  </a:lnTo>
                  <a:lnTo>
                    <a:pt x="9339" y="2387"/>
                  </a:lnTo>
                  <a:lnTo>
                    <a:pt x="9060" y="2576"/>
                  </a:lnTo>
                  <a:lnTo>
                    <a:pt x="8812" y="2775"/>
                  </a:lnTo>
                  <a:lnTo>
                    <a:pt x="8573" y="2973"/>
                  </a:lnTo>
                  <a:lnTo>
                    <a:pt x="8364" y="3172"/>
                  </a:lnTo>
                  <a:lnTo>
                    <a:pt x="8165" y="3361"/>
                  </a:lnTo>
                  <a:lnTo>
                    <a:pt x="7986" y="3560"/>
                  </a:lnTo>
                  <a:lnTo>
                    <a:pt x="7837" y="3749"/>
                  </a:lnTo>
                  <a:lnTo>
                    <a:pt x="7688" y="3928"/>
                  </a:lnTo>
                  <a:lnTo>
                    <a:pt x="7569" y="4107"/>
                  </a:lnTo>
                  <a:lnTo>
                    <a:pt x="7459" y="4276"/>
                  </a:lnTo>
                  <a:lnTo>
                    <a:pt x="7360" y="4435"/>
                  </a:lnTo>
                  <a:lnTo>
                    <a:pt x="7270" y="4594"/>
                  </a:lnTo>
                  <a:lnTo>
                    <a:pt x="7141" y="4863"/>
                  </a:lnTo>
                  <a:lnTo>
                    <a:pt x="7052" y="5092"/>
                  </a:lnTo>
                  <a:lnTo>
                    <a:pt x="7002" y="5271"/>
                  </a:lnTo>
                  <a:lnTo>
                    <a:pt x="6962" y="5410"/>
                  </a:lnTo>
                  <a:lnTo>
                    <a:pt x="6892" y="5420"/>
                  </a:lnTo>
                  <a:lnTo>
                    <a:pt x="6694" y="5460"/>
                  </a:lnTo>
                  <a:lnTo>
                    <a:pt x="6385" y="5519"/>
                  </a:lnTo>
                  <a:lnTo>
                    <a:pt x="5978" y="5619"/>
                  </a:lnTo>
                  <a:lnTo>
                    <a:pt x="5749" y="5688"/>
                  </a:lnTo>
                  <a:lnTo>
                    <a:pt x="5500" y="5768"/>
                  </a:lnTo>
                  <a:lnTo>
                    <a:pt x="5232" y="5857"/>
                  </a:lnTo>
                  <a:lnTo>
                    <a:pt x="4953" y="5967"/>
                  </a:lnTo>
                  <a:lnTo>
                    <a:pt x="4665" y="6096"/>
                  </a:lnTo>
                  <a:lnTo>
                    <a:pt x="4376" y="6225"/>
                  </a:lnTo>
                  <a:lnTo>
                    <a:pt x="4068" y="6384"/>
                  </a:lnTo>
                  <a:lnTo>
                    <a:pt x="3760" y="6563"/>
                  </a:lnTo>
                  <a:lnTo>
                    <a:pt x="3452" y="6752"/>
                  </a:lnTo>
                  <a:lnTo>
                    <a:pt x="3143" y="6961"/>
                  </a:lnTo>
                  <a:lnTo>
                    <a:pt x="2835" y="7200"/>
                  </a:lnTo>
                  <a:lnTo>
                    <a:pt x="2537" y="7448"/>
                  </a:lnTo>
                  <a:lnTo>
                    <a:pt x="2238" y="7727"/>
                  </a:lnTo>
                  <a:lnTo>
                    <a:pt x="2099" y="7876"/>
                  </a:lnTo>
                  <a:lnTo>
                    <a:pt x="1960" y="8025"/>
                  </a:lnTo>
                  <a:lnTo>
                    <a:pt x="1821" y="8184"/>
                  </a:lnTo>
                  <a:lnTo>
                    <a:pt x="1682" y="8353"/>
                  </a:lnTo>
                  <a:lnTo>
                    <a:pt x="1552" y="8522"/>
                  </a:lnTo>
                  <a:lnTo>
                    <a:pt x="1423" y="8701"/>
                  </a:lnTo>
                  <a:lnTo>
                    <a:pt x="1294" y="8890"/>
                  </a:lnTo>
                  <a:lnTo>
                    <a:pt x="1174" y="9079"/>
                  </a:lnTo>
                  <a:lnTo>
                    <a:pt x="1055" y="9278"/>
                  </a:lnTo>
                  <a:lnTo>
                    <a:pt x="946" y="9487"/>
                  </a:lnTo>
                  <a:lnTo>
                    <a:pt x="836" y="9696"/>
                  </a:lnTo>
                  <a:lnTo>
                    <a:pt x="727" y="9915"/>
                  </a:lnTo>
                  <a:lnTo>
                    <a:pt x="637" y="10143"/>
                  </a:lnTo>
                  <a:lnTo>
                    <a:pt x="538" y="10372"/>
                  </a:lnTo>
                  <a:lnTo>
                    <a:pt x="458" y="10621"/>
                  </a:lnTo>
                  <a:lnTo>
                    <a:pt x="379" y="10869"/>
                  </a:lnTo>
                  <a:lnTo>
                    <a:pt x="309" y="11128"/>
                  </a:lnTo>
                  <a:lnTo>
                    <a:pt x="240" y="11386"/>
                  </a:lnTo>
                  <a:lnTo>
                    <a:pt x="180" y="11665"/>
                  </a:lnTo>
                  <a:lnTo>
                    <a:pt x="130" y="11943"/>
                  </a:lnTo>
                  <a:lnTo>
                    <a:pt x="80" y="12232"/>
                  </a:lnTo>
                  <a:lnTo>
                    <a:pt x="51" y="12530"/>
                  </a:lnTo>
                  <a:lnTo>
                    <a:pt x="21" y="12828"/>
                  </a:lnTo>
                  <a:lnTo>
                    <a:pt x="1" y="13127"/>
                  </a:lnTo>
                  <a:lnTo>
                    <a:pt x="1" y="13425"/>
                  </a:lnTo>
                  <a:lnTo>
                    <a:pt x="1" y="13713"/>
                  </a:lnTo>
                  <a:lnTo>
                    <a:pt x="21" y="14002"/>
                  </a:lnTo>
                  <a:lnTo>
                    <a:pt x="41" y="14290"/>
                  </a:lnTo>
                  <a:lnTo>
                    <a:pt x="71" y="14569"/>
                  </a:lnTo>
                  <a:lnTo>
                    <a:pt x="110" y="14847"/>
                  </a:lnTo>
                  <a:lnTo>
                    <a:pt x="160" y="15126"/>
                  </a:lnTo>
                  <a:lnTo>
                    <a:pt x="220" y="15404"/>
                  </a:lnTo>
                  <a:lnTo>
                    <a:pt x="289" y="15672"/>
                  </a:lnTo>
                  <a:lnTo>
                    <a:pt x="359" y="15931"/>
                  </a:lnTo>
                  <a:lnTo>
                    <a:pt x="438" y="16200"/>
                  </a:lnTo>
                  <a:lnTo>
                    <a:pt x="528" y="16458"/>
                  </a:lnTo>
                  <a:lnTo>
                    <a:pt x="617" y="16717"/>
                  </a:lnTo>
                  <a:lnTo>
                    <a:pt x="717" y="16965"/>
                  </a:lnTo>
                  <a:lnTo>
                    <a:pt x="826" y="17214"/>
                  </a:lnTo>
                  <a:lnTo>
                    <a:pt x="936" y="17463"/>
                  </a:lnTo>
                  <a:lnTo>
                    <a:pt x="1055" y="17701"/>
                  </a:lnTo>
                  <a:lnTo>
                    <a:pt x="1174" y="17940"/>
                  </a:lnTo>
                  <a:lnTo>
                    <a:pt x="1423" y="18397"/>
                  </a:lnTo>
                  <a:lnTo>
                    <a:pt x="1691" y="18845"/>
                  </a:lnTo>
                  <a:lnTo>
                    <a:pt x="1980" y="19272"/>
                  </a:lnTo>
                  <a:lnTo>
                    <a:pt x="2268" y="19680"/>
                  </a:lnTo>
                  <a:lnTo>
                    <a:pt x="2567" y="20078"/>
                  </a:lnTo>
                  <a:lnTo>
                    <a:pt x="2875" y="20446"/>
                  </a:lnTo>
                  <a:lnTo>
                    <a:pt x="3173" y="20804"/>
                  </a:lnTo>
                  <a:lnTo>
                    <a:pt x="3481" y="21142"/>
                  </a:lnTo>
                  <a:lnTo>
                    <a:pt x="3780" y="21460"/>
                  </a:lnTo>
                  <a:lnTo>
                    <a:pt x="4078" y="21759"/>
                  </a:lnTo>
                  <a:lnTo>
                    <a:pt x="4367" y="22027"/>
                  </a:lnTo>
                  <a:lnTo>
                    <a:pt x="4645" y="22286"/>
                  </a:lnTo>
                  <a:lnTo>
                    <a:pt x="4904" y="22514"/>
                  </a:lnTo>
                  <a:lnTo>
                    <a:pt x="5152" y="22723"/>
                  </a:lnTo>
                  <a:lnTo>
                    <a:pt x="5580" y="23081"/>
                  </a:lnTo>
                  <a:lnTo>
                    <a:pt x="5918" y="23330"/>
                  </a:lnTo>
                  <a:lnTo>
                    <a:pt x="6137" y="23489"/>
                  </a:lnTo>
                  <a:lnTo>
                    <a:pt x="6206" y="23539"/>
                  </a:lnTo>
                  <a:lnTo>
                    <a:pt x="6485" y="23469"/>
                  </a:lnTo>
                  <a:lnTo>
                    <a:pt x="6753" y="23379"/>
                  </a:lnTo>
                  <a:lnTo>
                    <a:pt x="7022" y="23280"/>
                  </a:lnTo>
                  <a:lnTo>
                    <a:pt x="7290" y="23161"/>
                  </a:lnTo>
                  <a:lnTo>
                    <a:pt x="7559" y="23041"/>
                  </a:lnTo>
                  <a:lnTo>
                    <a:pt x="7817" y="22912"/>
                  </a:lnTo>
                  <a:lnTo>
                    <a:pt x="8076" y="22773"/>
                  </a:lnTo>
                  <a:lnTo>
                    <a:pt x="8334" y="22634"/>
                  </a:lnTo>
                  <a:lnTo>
                    <a:pt x="8583" y="22484"/>
                  </a:lnTo>
                  <a:lnTo>
                    <a:pt x="8832" y="22335"/>
                  </a:lnTo>
                  <a:lnTo>
                    <a:pt x="9309" y="22017"/>
                  </a:lnTo>
                  <a:lnTo>
                    <a:pt x="9756" y="21689"/>
                  </a:lnTo>
                  <a:lnTo>
                    <a:pt x="10174" y="21371"/>
                  </a:lnTo>
                  <a:lnTo>
                    <a:pt x="10562" y="21052"/>
                  </a:lnTo>
                  <a:lnTo>
                    <a:pt x="10900" y="20754"/>
                  </a:lnTo>
                  <a:lnTo>
                    <a:pt x="11208" y="20486"/>
                  </a:lnTo>
                  <a:lnTo>
                    <a:pt x="11467" y="20237"/>
                  </a:lnTo>
                  <a:lnTo>
                    <a:pt x="11825" y="19889"/>
                  </a:lnTo>
                  <a:lnTo>
                    <a:pt x="11954" y="19760"/>
                  </a:lnTo>
                  <a:lnTo>
                    <a:pt x="11745" y="19640"/>
                  </a:lnTo>
                  <a:lnTo>
                    <a:pt x="11546" y="19521"/>
                  </a:lnTo>
                  <a:lnTo>
                    <a:pt x="11348" y="19392"/>
                  </a:lnTo>
                  <a:lnTo>
                    <a:pt x="11159" y="19253"/>
                  </a:lnTo>
                  <a:lnTo>
                    <a:pt x="10980" y="19093"/>
                  </a:lnTo>
                  <a:lnTo>
                    <a:pt x="10811" y="18934"/>
                  </a:lnTo>
                  <a:lnTo>
                    <a:pt x="10651" y="18755"/>
                  </a:lnTo>
                  <a:lnTo>
                    <a:pt x="10502" y="18556"/>
                  </a:lnTo>
                  <a:lnTo>
                    <a:pt x="10353" y="18358"/>
                  </a:lnTo>
                  <a:lnTo>
                    <a:pt x="10224" y="18129"/>
                  </a:lnTo>
                  <a:lnTo>
                    <a:pt x="10095" y="17890"/>
                  </a:lnTo>
                  <a:lnTo>
                    <a:pt x="9975" y="17632"/>
                  </a:lnTo>
                  <a:lnTo>
                    <a:pt x="9866" y="17353"/>
                  </a:lnTo>
                  <a:lnTo>
                    <a:pt x="9766" y="17055"/>
                  </a:lnTo>
                  <a:lnTo>
                    <a:pt x="9687" y="16746"/>
                  </a:lnTo>
                  <a:lnTo>
                    <a:pt x="9607" y="16408"/>
                  </a:lnTo>
                  <a:lnTo>
                    <a:pt x="9567" y="16239"/>
                  </a:lnTo>
                  <a:lnTo>
                    <a:pt x="9548" y="16070"/>
                  </a:lnTo>
                  <a:lnTo>
                    <a:pt x="9538" y="15901"/>
                  </a:lnTo>
                  <a:lnTo>
                    <a:pt x="9538" y="15732"/>
                  </a:lnTo>
                  <a:lnTo>
                    <a:pt x="9548" y="15573"/>
                  </a:lnTo>
                  <a:lnTo>
                    <a:pt x="9558" y="15424"/>
                  </a:lnTo>
                  <a:lnTo>
                    <a:pt x="9587" y="15265"/>
                  </a:lnTo>
                  <a:lnTo>
                    <a:pt x="9617" y="15126"/>
                  </a:lnTo>
                  <a:lnTo>
                    <a:pt x="9657" y="14976"/>
                  </a:lnTo>
                  <a:lnTo>
                    <a:pt x="9707" y="14847"/>
                  </a:lnTo>
                  <a:lnTo>
                    <a:pt x="9766" y="14708"/>
                  </a:lnTo>
                  <a:lnTo>
                    <a:pt x="9826" y="14589"/>
                  </a:lnTo>
                  <a:lnTo>
                    <a:pt x="9896" y="14459"/>
                  </a:lnTo>
                  <a:lnTo>
                    <a:pt x="9965" y="14350"/>
                  </a:lnTo>
                  <a:lnTo>
                    <a:pt x="10055" y="14240"/>
                  </a:lnTo>
                  <a:lnTo>
                    <a:pt x="10134" y="14141"/>
                  </a:lnTo>
                  <a:lnTo>
                    <a:pt x="10224" y="14042"/>
                  </a:lnTo>
                  <a:lnTo>
                    <a:pt x="10323" y="13952"/>
                  </a:lnTo>
                  <a:lnTo>
                    <a:pt x="10423" y="13873"/>
                  </a:lnTo>
                  <a:lnTo>
                    <a:pt x="10522" y="13803"/>
                  </a:lnTo>
                  <a:lnTo>
                    <a:pt x="10632" y="13743"/>
                  </a:lnTo>
                  <a:lnTo>
                    <a:pt x="10741" y="13684"/>
                  </a:lnTo>
                  <a:lnTo>
                    <a:pt x="10850" y="13634"/>
                  </a:lnTo>
                  <a:lnTo>
                    <a:pt x="10970" y="13594"/>
                  </a:lnTo>
                  <a:lnTo>
                    <a:pt x="11089" y="13564"/>
                  </a:lnTo>
                  <a:lnTo>
                    <a:pt x="11208" y="13544"/>
                  </a:lnTo>
                  <a:lnTo>
                    <a:pt x="11328" y="13534"/>
                  </a:lnTo>
                  <a:lnTo>
                    <a:pt x="11447" y="13534"/>
                  </a:lnTo>
                  <a:lnTo>
                    <a:pt x="11576" y="13544"/>
                  </a:lnTo>
                  <a:lnTo>
                    <a:pt x="11696" y="13564"/>
                  </a:lnTo>
                  <a:lnTo>
                    <a:pt x="11815" y="13594"/>
                  </a:lnTo>
                  <a:lnTo>
                    <a:pt x="11944" y="13644"/>
                  </a:lnTo>
                  <a:lnTo>
                    <a:pt x="12064" y="13694"/>
                  </a:lnTo>
                  <a:lnTo>
                    <a:pt x="12173" y="13753"/>
                  </a:lnTo>
                  <a:lnTo>
                    <a:pt x="12282" y="13833"/>
                  </a:lnTo>
                  <a:lnTo>
                    <a:pt x="12382" y="13922"/>
                  </a:lnTo>
                  <a:lnTo>
                    <a:pt x="12481" y="14012"/>
                  </a:lnTo>
                  <a:lnTo>
                    <a:pt x="12581" y="14111"/>
                  </a:lnTo>
                  <a:lnTo>
                    <a:pt x="12670" y="14221"/>
                  </a:lnTo>
                  <a:lnTo>
                    <a:pt x="12750" y="14340"/>
                  </a:lnTo>
                  <a:lnTo>
                    <a:pt x="12829" y="14459"/>
                  </a:lnTo>
                  <a:lnTo>
                    <a:pt x="12899" y="14579"/>
                  </a:lnTo>
                  <a:lnTo>
                    <a:pt x="13038" y="14837"/>
                  </a:lnTo>
                  <a:lnTo>
                    <a:pt x="13157" y="15106"/>
                  </a:lnTo>
                  <a:lnTo>
                    <a:pt x="13267" y="15374"/>
                  </a:lnTo>
                  <a:lnTo>
                    <a:pt x="13346" y="15633"/>
                  </a:lnTo>
                  <a:lnTo>
                    <a:pt x="13426" y="15881"/>
                  </a:lnTo>
                  <a:lnTo>
                    <a:pt x="13486" y="16110"/>
                  </a:lnTo>
                  <a:lnTo>
                    <a:pt x="13535" y="16309"/>
                  </a:lnTo>
                  <a:lnTo>
                    <a:pt x="13595" y="16607"/>
                  </a:lnTo>
                  <a:lnTo>
                    <a:pt x="13605" y="16727"/>
                  </a:lnTo>
                  <a:lnTo>
                    <a:pt x="13774" y="16627"/>
                  </a:lnTo>
                  <a:lnTo>
                    <a:pt x="13923" y="16538"/>
                  </a:lnTo>
                  <a:lnTo>
                    <a:pt x="14072" y="16438"/>
                  </a:lnTo>
                  <a:lnTo>
                    <a:pt x="14212" y="16339"/>
                  </a:lnTo>
                  <a:lnTo>
                    <a:pt x="14341" y="16229"/>
                  </a:lnTo>
                  <a:lnTo>
                    <a:pt x="14460" y="16120"/>
                  </a:lnTo>
                  <a:lnTo>
                    <a:pt x="14579" y="16011"/>
                  </a:lnTo>
                  <a:lnTo>
                    <a:pt x="14679" y="15891"/>
                  </a:lnTo>
                  <a:lnTo>
                    <a:pt x="14778" y="15772"/>
                  </a:lnTo>
                  <a:lnTo>
                    <a:pt x="14878" y="15653"/>
                  </a:lnTo>
                  <a:lnTo>
                    <a:pt x="14957" y="15533"/>
                  </a:lnTo>
                  <a:lnTo>
                    <a:pt x="15037" y="15404"/>
                  </a:lnTo>
                  <a:lnTo>
                    <a:pt x="15107" y="15285"/>
                  </a:lnTo>
                  <a:lnTo>
                    <a:pt x="15176" y="15155"/>
                  </a:lnTo>
                  <a:lnTo>
                    <a:pt x="15236" y="15026"/>
                  </a:lnTo>
                  <a:lnTo>
                    <a:pt x="15286" y="14887"/>
                  </a:lnTo>
                  <a:lnTo>
                    <a:pt x="15375" y="14618"/>
                  </a:lnTo>
                  <a:lnTo>
                    <a:pt x="15435" y="14350"/>
                  </a:lnTo>
                  <a:lnTo>
                    <a:pt x="15484" y="14081"/>
                  </a:lnTo>
                  <a:lnTo>
                    <a:pt x="15514" y="13803"/>
                  </a:lnTo>
                  <a:lnTo>
                    <a:pt x="15524" y="13524"/>
                  </a:lnTo>
                  <a:lnTo>
                    <a:pt x="15524" y="13256"/>
                  </a:lnTo>
                  <a:lnTo>
                    <a:pt x="15504" y="12987"/>
                  </a:lnTo>
                  <a:lnTo>
                    <a:pt x="15474" y="12719"/>
                  </a:lnTo>
                  <a:lnTo>
                    <a:pt x="15435" y="12460"/>
                  </a:lnTo>
                  <a:lnTo>
                    <a:pt x="15385" y="12202"/>
                  </a:lnTo>
                  <a:lnTo>
                    <a:pt x="15325" y="11953"/>
                  </a:lnTo>
                  <a:lnTo>
                    <a:pt x="15266" y="11725"/>
                  </a:lnTo>
                  <a:lnTo>
                    <a:pt x="15196" y="11496"/>
                  </a:lnTo>
                  <a:lnTo>
                    <a:pt x="15126" y="11287"/>
                  </a:lnTo>
                  <a:lnTo>
                    <a:pt x="14987" y="10899"/>
                  </a:lnTo>
                  <a:lnTo>
                    <a:pt x="14858" y="10581"/>
                  </a:lnTo>
                  <a:lnTo>
                    <a:pt x="14749" y="10342"/>
                  </a:lnTo>
                  <a:lnTo>
                    <a:pt x="14649" y="10143"/>
                  </a:lnTo>
                  <a:lnTo>
                    <a:pt x="15077" y="10283"/>
                  </a:lnTo>
                  <a:lnTo>
                    <a:pt x="15494" y="10402"/>
                  </a:lnTo>
                  <a:lnTo>
                    <a:pt x="15902" y="10521"/>
                  </a:lnTo>
                  <a:lnTo>
                    <a:pt x="16290" y="10621"/>
                  </a:lnTo>
                  <a:lnTo>
                    <a:pt x="16678" y="10700"/>
                  </a:lnTo>
                  <a:lnTo>
                    <a:pt x="17056" y="10780"/>
                  </a:lnTo>
                  <a:lnTo>
                    <a:pt x="17414" y="10839"/>
                  </a:lnTo>
                  <a:lnTo>
                    <a:pt x="17772" y="10889"/>
                  </a:lnTo>
                  <a:lnTo>
                    <a:pt x="18120" y="10929"/>
                  </a:lnTo>
                  <a:lnTo>
                    <a:pt x="18458" y="10959"/>
                  </a:lnTo>
                  <a:lnTo>
                    <a:pt x="18776" y="10979"/>
                  </a:lnTo>
                  <a:lnTo>
                    <a:pt x="19094" y="10989"/>
                  </a:lnTo>
                  <a:lnTo>
                    <a:pt x="19403" y="10989"/>
                  </a:lnTo>
                  <a:lnTo>
                    <a:pt x="19701" y="10969"/>
                  </a:lnTo>
                  <a:lnTo>
                    <a:pt x="19989" y="10949"/>
                  </a:lnTo>
                  <a:lnTo>
                    <a:pt x="20278" y="10929"/>
                  </a:lnTo>
                  <a:lnTo>
                    <a:pt x="20546" y="10889"/>
                  </a:lnTo>
                  <a:lnTo>
                    <a:pt x="20805" y="10839"/>
                  </a:lnTo>
                  <a:lnTo>
                    <a:pt x="21063" y="10790"/>
                  </a:lnTo>
                  <a:lnTo>
                    <a:pt x="21312" y="10730"/>
                  </a:lnTo>
                  <a:lnTo>
                    <a:pt x="21551" y="10660"/>
                  </a:lnTo>
                  <a:lnTo>
                    <a:pt x="21779" y="10591"/>
                  </a:lnTo>
                  <a:lnTo>
                    <a:pt x="21998" y="10511"/>
                  </a:lnTo>
                  <a:lnTo>
                    <a:pt x="22217" y="10432"/>
                  </a:lnTo>
                  <a:lnTo>
                    <a:pt x="22416" y="10342"/>
                  </a:lnTo>
                  <a:lnTo>
                    <a:pt x="22615" y="10243"/>
                  </a:lnTo>
                  <a:lnTo>
                    <a:pt x="22813" y="10143"/>
                  </a:lnTo>
                  <a:lnTo>
                    <a:pt x="22992" y="10044"/>
                  </a:lnTo>
                  <a:lnTo>
                    <a:pt x="23171" y="9935"/>
                  </a:lnTo>
                  <a:lnTo>
                    <a:pt x="23341" y="9825"/>
                  </a:lnTo>
                  <a:lnTo>
                    <a:pt x="23500" y="9716"/>
                  </a:lnTo>
                  <a:lnTo>
                    <a:pt x="23659" y="9596"/>
                  </a:lnTo>
                  <a:lnTo>
                    <a:pt x="23947" y="9358"/>
                  </a:lnTo>
                  <a:lnTo>
                    <a:pt x="24216" y="9109"/>
                  </a:lnTo>
                  <a:lnTo>
                    <a:pt x="24454" y="8861"/>
                  </a:lnTo>
                  <a:lnTo>
                    <a:pt x="24673" y="8612"/>
                  </a:lnTo>
                  <a:lnTo>
                    <a:pt x="24862" y="8373"/>
                  </a:lnTo>
                  <a:lnTo>
                    <a:pt x="25031" y="8125"/>
                  </a:lnTo>
                  <a:lnTo>
                    <a:pt x="25180" y="7896"/>
                  </a:lnTo>
                  <a:lnTo>
                    <a:pt x="25310" y="7677"/>
                  </a:lnTo>
                  <a:lnTo>
                    <a:pt x="25419" y="7468"/>
                  </a:lnTo>
                  <a:lnTo>
                    <a:pt x="25518" y="7289"/>
                  </a:lnTo>
                  <a:lnTo>
                    <a:pt x="25648" y="6981"/>
                  </a:lnTo>
                  <a:lnTo>
                    <a:pt x="25727" y="6772"/>
                  </a:lnTo>
                  <a:lnTo>
                    <a:pt x="25747" y="6703"/>
                  </a:lnTo>
                  <a:lnTo>
                    <a:pt x="25847" y="6474"/>
                  </a:lnTo>
                  <a:lnTo>
                    <a:pt x="25926" y="6215"/>
                  </a:lnTo>
                  <a:lnTo>
                    <a:pt x="25986" y="5947"/>
                  </a:lnTo>
                  <a:lnTo>
                    <a:pt x="26035" y="5658"/>
                  </a:lnTo>
                  <a:lnTo>
                    <a:pt x="26065" y="5350"/>
                  </a:lnTo>
                  <a:lnTo>
                    <a:pt x="26075" y="5042"/>
                  </a:lnTo>
                  <a:lnTo>
                    <a:pt x="26065" y="4714"/>
                  </a:lnTo>
                  <a:lnTo>
                    <a:pt x="26045" y="4555"/>
                  </a:lnTo>
                  <a:lnTo>
                    <a:pt x="26026" y="4386"/>
                  </a:lnTo>
                  <a:lnTo>
                    <a:pt x="25996" y="4216"/>
                  </a:lnTo>
                  <a:lnTo>
                    <a:pt x="25966" y="4047"/>
                  </a:lnTo>
                  <a:lnTo>
                    <a:pt x="25926" y="3878"/>
                  </a:lnTo>
                  <a:lnTo>
                    <a:pt x="25876" y="3709"/>
                  </a:lnTo>
                  <a:lnTo>
                    <a:pt x="25827" y="3540"/>
                  </a:lnTo>
                  <a:lnTo>
                    <a:pt x="25757" y="3371"/>
                  </a:lnTo>
                  <a:lnTo>
                    <a:pt x="25687" y="3202"/>
                  </a:lnTo>
                  <a:lnTo>
                    <a:pt x="25608" y="3033"/>
                  </a:lnTo>
                  <a:lnTo>
                    <a:pt x="25528" y="2864"/>
                  </a:lnTo>
                  <a:lnTo>
                    <a:pt x="25429" y="2705"/>
                  </a:lnTo>
                  <a:lnTo>
                    <a:pt x="25329" y="2546"/>
                  </a:lnTo>
                  <a:lnTo>
                    <a:pt x="25220" y="2377"/>
                  </a:lnTo>
                  <a:lnTo>
                    <a:pt x="25101" y="2228"/>
                  </a:lnTo>
                  <a:lnTo>
                    <a:pt x="24971" y="2068"/>
                  </a:lnTo>
                  <a:lnTo>
                    <a:pt x="24832" y="1919"/>
                  </a:lnTo>
                  <a:lnTo>
                    <a:pt x="24683" y="1770"/>
                  </a:lnTo>
                  <a:lnTo>
                    <a:pt x="24524" y="1621"/>
                  </a:lnTo>
                  <a:lnTo>
                    <a:pt x="24355" y="1482"/>
                  </a:lnTo>
                  <a:lnTo>
                    <a:pt x="24176" y="1343"/>
                  </a:lnTo>
                  <a:lnTo>
                    <a:pt x="23987" y="1213"/>
                  </a:lnTo>
                  <a:lnTo>
                    <a:pt x="23788" y="1084"/>
                  </a:lnTo>
                  <a:lnTo>
                    <a:pt x="23579" y="965"/>
                  </a:lnTo>
                  <a:lnTo>
                    <a:pt x="23350" y="855"/>
                  </a:lnTo>
                  <a:lnTo>
                    <a:pt x="23122" y="746"/>
                  </a:lnTo>
                  <a:lnTo>
                    <a:pt x="22873" y="636"/>
                  </a:lnTo>
                  <a:lnTo>
                    <a:pt x="22615" y="547"/>
                  </a:lnTo>
                  <a:lnTo>
                    <a:pt x="22346" y="448"/>
                  </a:lnTo>
                  <a:lnTo>
                    <a:pt x="22068" y="368"/>
                  </a:lnTo>
                  <a:lnTo>
                    <a:pt x="21769" y="298"/>
                  </a:lnTo>
                  <a:lnTo>
                    <a:pt x="21471" y="229"/>
                  </a:lnTo>
                  <a:lnTo>
                    <a:pt x="21143" y="169"/>
                  </a:lnTo>
                  <a:lnTo>
                    <a:pt x="20815" y="119"/>
                  </a:lnTo>
                  <a:lnTo>
                    <a:pt x="20467" y="70"/>
                  </a:lnTo>
                  <a:lnTo>
                    <a:pt x="20109" y="40"/>
                  </a:lnTo>
                  <a:lnTo>
                    <a:pt x="19731" y="20"/>
                  </a:lnTo>
                  <a:lnTo>
                    <a:pt x="1934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5" name="Google Shape;355;g11988134a93_0_118"/>
            <p:cNvCxnSpPr/>
            <p:nvPr/>
          </p:nvCxnSpPr>
          <p:spPr>
            <a:xfrm>
              <a:off x="4877963" y="4355625"/>
              <a:ext cx="1590300" cy="0"/>
            </a:xfrm>
            <a:prstGeom prst="straightConnector1">
              <a:avLst/>
            </a:prstGeom>
            <a:noFill/>
            <a:ln cap="flat" cmpd="sng" w="9525">
              <a:solidFill>
                <a:srgbClr val="666666"/>
              </a:solidFill>
              <a:prstDash val="solid"/>
              <a:round/>
              <a:headEnd len="med" w="med" type="none"/>
              <a:tailEnd len="med" w="med" type="none"/>
            </a:ln>
          </p:spPr>
        </p:cxnSp>
      </p:grpSp>
      <p:grpSp>
        <p:nvGrpSpPr>
          <p:cNvPr id="356" name="Google Shape;356;g11988134a93_0_118"/>
          <p:cNvGrpSpPr/>
          <p:nvPr/>
        </p:nvGrpSpPr>
        <p:grpSpPr>
          <a:xfrm>
            <a:off x="5184573" y="1679937"/>
            <a:ext cx="328071" cy="385173"/>
            <a:chOff x="5421475" y="1945825"/>
            <a:chExt cx="278050" cy="296150"/>
          </a:xfrm>
        </p:grpSpPr>
        <p:sp>
          <p:nvSpPr>
            <p:cNvPr id="357" name="Google Shape;357;g11988134a93_0_118"/>
            <p:cNvSpPr/>
            <p:nvPr/>
          </p:nvSpPr>
          <p:spPr>
            <a:xfrm>
              <a:off x="5472650" y="1999375"/>
              <a:ext cx="172525" cy="242600"/>
            </a:xfrm>
            <a:custGeom>
              <a:rect b="b" l="l" r="r" t="t"/>
              <a:pathLst>
                <a:path extrusionOk="0" h="9704" w="6901">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1988134a93_0_118"/>
            <p:cNvSpPr/>
            <p:nvPr/>
          </p:nvSpPr>
          <p:spPr>
            <a:xfrm>
              <a:off x="5559300" y="1945825"/>
              <a:ext cx="18150" cy="44125"/>
            </a:xfrm>
            <a:custGeom>
              <a:rect b="b" l="l" r="r" t="t"/>
              <a:pathLst>
                <a:path extrusionOk="0" h="1765" w="726">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11988134a93_0_118"/>
            <p:cNvSpPr/>
            <p:nvPr/>
          </p:nvSpPr>
          <p:spPr>
            <a:xfrm>
              <a:off x="5611275" y="1963925"/>
              <a:ext cx="35475" cy="34500"/>
            </a:xfrm>
            <a:custGeom>
              <a:rect b="b" l="l" r="r" t="t"/>
              <a:pathLst>
                <a:path extrusionOk="0" h="1380" w="1419">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11988134a93_0_118"/>
            <p:cNvSpPr/>
            <p:nvPr/>
          </p:nvSpPr>
          <p:spPr>
            <a:xfrm>
              <a:off x="5664050" y="2067900"/>
              <a:ext cx="35475" cy="17350"/>
            </a:xfrm>
            <a:custGeom>
              <a:rect b="b" l="l" r="r" t="t"/>
              <a:pathLst>
                <a:path extrusionOk="0" h="694" w="1419">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1988134a93_0_118"/>
            <p:cNvSpPr/>
            <p:nvPr/>
          </p:nvSpPr>
          <p:spPr>
            <a:xfrm>
              <a:off x="5421475" y="2067900"/>
              <a:ext cx="35450" cy="17350"/>
            </a:xfrm>
            <a:custGeom>
              <a:rect b="b" l="l" r="r" t="t"/>
              <a:pathLst>
                <a:path extrusionOk="0" h="694" w="1418">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1988134a93_0_118"/>
            <p:cNvSpPr/>
            <p:nvPr/>
          </p:nvSpPr>
          <p:spPr>
            <a:xfrm>
              <a:off x="5490000" y="1963925"/>
              <a:ext cx="35450" cy="33900"/>
            </a:xfrm>
            <a:custGeom>
              <a:rect b="b" l="l" r="r" t="t"/>
              <a:pathLst>
                <a:path extrusionOk="0" h="1356" w="1418">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1988134a93_0_118"/>
            <p:cNvSpPr/>
            <p:nvPr/>
          </p:nvSpPr>
          <p:spPr>
            <a:xfrm>
              <a:off x="5437225" y="1997650"/>
              <a:ext cx="37825" cy="26325"/>
            </a:xfrm>
            <a:custGeom>
              <a:rect b="b" l="l" r="r" t="t"/>
              <a:pathLst>
                <a:path extrusionOk="0" h="1053" w="1513">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11988134a93_0_118"/>
            <p:cNvSpPr/>
            <p:nvPr/>
          </p:nvSpPr>
          <p:spPr>
            <a:xfrm>
              <a:off x="5645150" y="1998300"/>
              <a:ext cx="37825" cy="26900"/>
            </a:xfrm>
            <a:custGeom>
              <a:rect b="b" l="l" r="r" t="t"/>
              <a:pathLst>
                <a:path extrusionOk="0" h="1076" w="1513">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1988134a93_0_311"/>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grpSp>
        <p:nvGrpSpPr>
          <p:cNvPr id="370" name="Google Shape;370;g11988134a93_0_311"/>
          <p:cNvGrpSpPr/>
          <p:nvPr/>
        </p:nvGrpSpPr>
        <p:grpSpPr>
          <a:xfrm>
            <a:off x="5414308" y="2755091"/>
            <a:ext cx="1797923" cy="1666459"/>
            <a:chOff x="4604438" y="2862775"/>
            <a:chExt cx="1621650" cy="1545450"/>
          </a:xfrm>
        </p:grpSpPr>
        <p:sp>
          <p:nvSpPr>
            <p:cNvPr id="371" name="Google Shape;371;g11988134a93_0_311"/>
            <p:cNvSpPr/>
            <p:nvPr/>
          </p:nvSpPr>
          <p:spPr>
            <a:xfrm>
              <a:off x="4604438" y="2862775"/>
              <a:ext cx="1271600" cy="1271625"/>
            </a:xfrm>
            <a:custGeom>
              <a:rect b="b" l="l" r="r" t="t"/>
              <a:pathLst>
                <a:path extrusionOk="0" h="50865" w="50864">
                  <a:moveTo>
                    <a:pt x="28516" y="1"/>
                  </a:moveTo>
                  <a:cubicBezTo>
                    <a:pt x="12764" y="1"/>
                    <a:pt x="0" y="12764"/>
                    <a:pt x="0" y="28516"/>
                  </a:cubicBezTo>
                  <a:lnTo>
                    <a:pt x="0" y="50864"/>
                  </a:lnTo>
                  <a:lnTo>
                    <a:pt x="31707" y="50864"/>
                  </a:lnTo>
                  <a:cubicBezTo>
                    <a:pt x="42291" y="50864"/>
                    <a:pt x="50864" y="42280"/>
                    <a:pt x="50864" y="31707"/>
                  </a:cubicBezTo>
                  <a:lnTo>
                    <a:pt x="50864" y="1"/>
                  </a:lnTo>
                  <a:close/>
                </a:path>
              </a:pathLst>
            </a:custGeom>
            <a:solidFill>
              <a:srgbClr val="FFFFFF"/>
            </a:solidFill>
            <a:ln cap="flat" cmpd="sng" w="9525">
              <a:solidFill>
                <a:srgbClr val="9FC5E8"/>
              </a:solidFill>
              <a:prstDash val="solid"/>
              <a:round/>
              <a:headEnd len="sm" w="sm" type="none"/>
              <a:tailEnd len="sm" w="sm" type="none"/>
            </a:ln>
          </p:spPr>
          <p:txBody>
            <a:bodyPr anchorCtr="0" anchor="ctr" bIns="4572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A4C2F4"/>
                  </a:solidFill>
                  <a:latin typeface="Fira Sans Extra Condensed Medium"/>
                  <a:ea typeface="Fira Sans Extra Condensed Medium"/>
                  <a:cs typeface="Fira Sans Extra Condensed Medium"/>
                  <a:sym typeface="Fira Sans Extra Condensed Medium"/>
                </a:rPr>
                <a:t>Age Discriminnation</a:t>
              </a:r>
              <a:endParaRPr sz="1300">
                <a:solidFill>
                  <a:srgbClr val="A4C2F4"/>
                </a:solidFill>
              </a:endParaRPr>
            </a:p>
          </p:txBody>
        </p:sp>
        <p:sp>
          <p:nvSpPr>
            <p:cNvPr id="372" name="Google Shape;372;g11988134a93_0_311"/>
            <p:cNvSpPr/>
            <p:nvPr/>
          </p:nvSpPr>
          <p:spPr>
            <a:xfrm>
              <a:off x="5544738" y="3726875"/>
              <a:ext cx="681350" cy="681350"/>
            </a:xfrm>
            <a:custGeom>
              <a:rect b="b" l="l" r="r" t="t"/>
              <a:pathLst>
                <a:path extrusionOk="0" h="27254" w="27254">
                  <a:moveTo>
                    <a:pt x="0" y="1"/>
                  </a:moveTo>
                  <a:lnTo>
                    <a:pt x="0" y="27254"/>
                  </a:lnTo>
                  <a:lnTo>
                    <a:pt x="8096" y="27254"/>
                  </a:lnTo>
                  <a:cubicBezTo>
                    <a:pt x="18669" y="27254"/>
                    <a:pt x="27253" y="18670"/>
                    <a:pt x="27253" y="8085"/>
                  </a:cubicBezTo>
                  <a:lnTo>
                    <a:pt x="27253" y="1"/>
                  </a:lnTo>
                  <a:close/>
                </a:path>
              </a:pathLst>
            </a:cu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700">
                  <a:solidFill>
                    <a:srgbClr val="FFFFFF"/>
                  </a:solidFill>
                  <a:latin typeface="Fira Sans Extra Condensed"/>
                  <a:ea typeface="Fira Sans Extra Condensed"/>
                  <a:cs typeface="Fira Sans Extra Condensed"/>
                  <a:sym typeface="Fira Sans Extra Condensed"/>
                </a:rPr>
                <a:t>4.</a:t>
              </a:r>
              <a:endParaRPr b="1"/>
            </a:p>
          </p:txBody>
        </p:sp>
      </p:grpSp>
      <p:grpSp>
        <p:nvGrpSpPr>
          <p:cNvPr id="373" name="Google Shape;373;g11988134a93_0_311"/>
          <p:cNvGrpSpPr/>
          <p:nvPr/>
        </p:nvGrpSpPr>
        <p:grpSpPr>
          <a:xfrm>
            <a:off x="5414308" y="1024150"/>
            <a:ext cx="1797923" cy="1666459"/>
            <a:chOff x="4604438" y="1257525"/>
            <a:chExt cx="1621650" cy="1545450"/>
          </a:xfrm>
        </p:grpSpPr>
        <p:sp>
          <p:nvSpPr>
            <p:cNvPr id="374" name="Google Shape;374;g11988134a93_0_311"/>
            <p:cNvSpPr/>
            <p:nvPr/>
          </p:nvSpPr>
          <p:spPr>
            <a:xfrm>
              <a:off x="4604438" y="1531375"/>
              <a:ext cx="1271600" cy="1271600"/>
            </a:xfrm>
            <a:custGeom>
              <a:rect b="b" l="l" r="r" t="t"/>
              <a:pathLst>
                <a:path extrusionOk="0" h="50864" w="50864">
                  <a:moveTo>
                    <a:pt x="0" y="0"/>
                  </a:moveTo>
                  <a:lnTo>
                    <a:pt x="0" y="22348"/>
                  </a:lnTo>
                  <a:cubicBezTo>
                    <a:pt x="0" y="38100"/>
                    <a:pt x="12764" y="50864"/>
                    <a:pt x="28516" y="50864"/>
                  </a:cubicBezTo>
                  <a:lnTo>
                    <a:pt x="50864" y="50864"/>
                  </a:lnTo>
                  <a:lnTo>
                    <a:pt x="50864" y="19157"/>
                  </a:lnTo>
                  <a:cubicBezTo>
                    <a:pt x="50864" y="8573"/>
                    <a:pt x="42291" y="0"/>
                    <a:pt x="31707" y="0"/>
                  </a:cubicBezTo>
                  <a:close/>
                </a:path>
              </a:pathLst>
            </a:custGeom>
            <a:solidFill>
              <a:srgbClr val="FFFFFF"/>
            </a:solidFill>
            <a:ln cap="flat" cmpd="sng" w="9525">
              <a:solidFill>
                <a:srgbClr val="FDDD9D"/>
              </a:solidFill>
              <a:prstDash val="solid"/>
              <a:round/>
              <a:headEnd len="sm" w="sm" type="none"/>
              <a:tailEnd len="sm" w="sm" type="none"/>
            </a:ln>
          </p:spPr>
          <p:txBody>
            <a:bodyPr anchorCtr="0" anchor="ctr" bIns="91425" lIns="91425" spcFirstLastPara="1" rIns="91425" wrap="square" tIns="457200">
              <a:noAutofit/>
            </a:bodyPr>
            <a:lstStyle/>
            <a:p>
              <a:pPr indent="0" lvl="0" marL="0" rtl="0" algn="ctr">
                <a:spcBef>
                  <a:spcPts val="0"/>
                </a:spcBef>
                <a:spcAft>
                  <a:spcPts val="0"/>
                </a:spcAft>
                <a:buClr>
                  <a:srgbClr val="000000"/>
                </a:buClr>
                <a:buSzPts val="1100"/>
                <a:buFont typeface="Arial"/>
                <a:buNone/>
              </a:pPr>
              <a:r>
                <a:rPr lang="en" sz="1700">
                  <a:solidFill>
                    <a:srgbClr val="FDDD9D"/>
                  </a:solidFill>
                  <a:latin typeface="Fira Sans Extra Condensed Medium"/>
                  <a:ea typeface="Fira Sans Extra Condensed Medium"/>
                  <a:cs typeface="Fira Sans Extra Condensed Medium"/>
                  <a:sym typeface="Fira Sans Extra Condensed Medium"/>
                </a:rPr>
                <a:t>Sexual Harrasment</a:t>
              </a:r>
              <a:endParaRPr>
                <a:solidFill>
                  <a:srgbClr val="FDDD9D"/>
                </a:solidFill>
              </a:endParaRPr>
            </a:p>
          </p:txBody>
        </p:sp>
        <p:sp>
          <p:nvSpPr>
            <p:cNvPr id="375" name="Google Shape;375;g11988134a93_0_311"/>
            <p:cNvSpPr/>
            <p:nvPr/>
          </p:nvSpPr>
          <p:spPr>
            <a:xfrm>
              <a:off x="5544738" y="1257525"/>
              <a:ext cx="681350" cy="681350"/>
            </a:xfrm>
            <a:custGeom>
              <a:rect b="b" l="l" r="r" t="t"/>
              <a:pathLst>
                <a:path extrusionOk="0" h="27254" w="27254">
                  <a:moveTo>
                    <a:pt x="0" y="1"/>
                  </a:moveTo>
                  <a:lnTo>
                    <a:pt x="0" y="27254"/>
                  </a:lnTo>
                  <a:lnTo>
                    <a:pt x="27253" y="27254"/>
                  </a:lnTo>
                  <a:lnTo>
                    <a:pt x="27253" y="19158"/>
                  </a:lnTo>
                  <a:cubicBezTo>
                    <a:pt x="27253" y="8585"/>
                    <a:pt x="18669" y="1"/>
                    <a:pt x="8096" y="1"/>
                  </a:cubicBezTo>
                  <a:close/>
                </a:path>
              </a:pathLst>
            </a:custGeom>
            <a:solidFill>
              <a:srgbClr val="FDDD9D"/>
            </a:solidFill>
            <a:ln cap="flat" cmpd="sng" w="9525">
              <a:solidFill>
                <a:srgbClr val="FDDD9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2.</a:t>
              </a:r>
              <a:endParaRPr/>
            </a:p>
          </p:txBody>
        </p:sp>
      </p:grpSp>
      <p:grpSp>
        <p:nvGrpSpPr>
          <p:cNvPr id="376" name="Google Shape;376;g11988134a93_0_311"/>
          <p:cNvGrpSpPr/>
          <p:nvPr/>
        </p:nvGrpSpPr>
        <p:grpSpPr>
          <a:xfrm>
            <a:off x="3544458" y="1024150"/>
            <a:ext cx="1797923" cy="1666459"/>
            <a:chOff x="2917913" y="1257525"/>
            <a:chExt cx="1621650" cy="1545450"/>
          </a:xfrm>
        </p:grpSpPr>
        <p:sp>
          <p:nvSpPr>
            <p:cNvPr id="377" name="Google Shape;377;g11988134a93_0_311"/>
            <p:cNvSpPr/>
            <p:nvPr/>
          </p:nvSpPr>
          <p:spPr>
            <a:xfrm>
              <a:off x="3267963" y="1531375"/>
              <a:ext cx="1271600" cy="1271600"/>
            </a:xfrm>
            <a:custGeom>
              <a:rect b="b" l="l" r="r" t="t"/>
              <a:pathLst>
                <a:path extrusionOk="0" h="50864" w="50864">
                  <a:moveTo>
                    <a:pt x="19157" y="0"/>
                  </a:moveTo>
                  <a:cubicBezTo>
                    <a:pt x="8573" y="0"/>
                    <a:pt x="0" y="8573"/>
                    <a:pt x="0" y="19157"/>
                  </a:cubicBezTo>
                  <a:lnTo>
                    <a:pt x="0" y="50864"/>
                  </a:lnTo>
                  <a:lnTo>
                    <a:pt x="22348" y="50864"/>
                  </a:lnTo>
                  <a:cubicBezTo>
                    <a:pt x="38088" y="50864"/>
                    <a:pt x="50864" y="38100"/>
                    <a:pt x="50864" y="22348"/>
                  </a:cubicBezTo>
                  <a:lnTo>
                    <a:pt x="50864" y="0"/>
                  </a:lnTo>
                  <a:close/>
                </a:path>
              </a:pathLst>
            </a:custGeom>
            <a:solidFill>
              <a:srgbClr val="FFFFFF"/>
            </a:solidFill>
            <a:ln cap="flat" cmpd="sng" w="9525">
              <a:solidFill>
                <a:srgbClr val="FB569C"/>
              </a:solidFill>
              <a:prstDash val="solid"/>
              <a:round/>
              <a:headEnd len="sm" w="sm" type="none"/>
              <a:tailEnd len="sm" w="sm" type="none"/>
            </a:ln>
          </p:spPr>
          <p:txBody>
            <a:bodyPr anchorCtr="0" anchor="ctr" bIns="91425" lIns="91425" spcFirstLastPara="1" rIns="91425" wrap="square" tIns="457200">
              <a:noAutofit/>
            </a:bodyPr>
            <a:lstStyle/>
            <a:p>
              <a:pPr indent="0" lvl="0" marL="0" rtl="0" algn="ctr">
                <a:spcBef>
                  <a:spcPts val="0"/>
                </a:spcBef>
                <a:spcAft>
                  <a:spcPts val="0"/>
                </a:spcAft>
                <a:buClr>
                  <a:srgbClr val="000000"/>
                </a:buClr>
                <a:buSzPts val="1100"/>
                <a:buFont typeface="Arial"/>
                <a:buNone/>
              </a:pPr>
              <a:r>
                <a:rPr lang="en" sz="1700">
                  <a:solidFill>
                    <a:srgbClr val="FB8569"/>
                  </a:solidFill>
                  <a:latin typeface="Fira Sans Extra Condensed Medium"/>
                  <a:ea typeface="Fira Sans Extra Condensed Medium"/>
                  <a:cs typeface="Fira Sans Extra Condensed Medium"/>
                  <a:sym typeface="Fira Sans Extra Condensed Medium"/>
                </a:rPr>
                <a:t>Race, color and gender</a:t>
              </a:r>
              <a:endParaRPr>
                <a:solidFill>
                  <a:srgbClr val="FB8569"/>
                </a:solidFill>
              </a:endParaRPr>
            </a:p>
          </p:txBody>
        </p:sp>
        <p:sp>
          <p:nvSpPr>
            <p:cNvPr id="378" name="Google Shape;378;g11988134a93_0_311"/>
            <p:cNvSpPr/>
            <p:nvPr/>
          </p:nvSpPr>
          <p:spPr>
            <a:xfrm>
              <a:off x="2917913" y="1257525"/>
              <a:ext cx="681350" cy="681350"/>
            </a:xfrm>
            <a:custGeom>
              <a:rect b="b" l="l" r="r" t="t"/>
              <a:pathLst>
                <a:path extrusionOk="0" h="27254" w="27254">
                  <a:moveTo>
                    <a:pt x="19158" y="1"/>
                  </a:moveTo>
                  <a:cubicBezTo>
                    <a:pt x="8573" y="1"/>
                    <a:pt x="0" y="8585"/>
                    <a:pt x="0" y="19158"/>
                  </a:cubicBezTo>
                  <a:lnTo>
                    <a:pt x="0" y="27254"/>
                  </a:lnTo>
                  <a:lnTo>
                    <a:pt x="27254" y="27254"/>
                  </a:lnTo>
                  <a:lnTo>
                    <a:pt x="27254" y="1"/>
                  </a:lnTo>
                  <a:close/>
                </a:path>
              </a:pathLst>
            </a:custGeom>
            <a:solidFill>
              <a:srgbClr val="FB8569">
                <a:alpha val="584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1.</a:t>
              </a:r>
              <a:endParaRPr>
                <a:solidFill>
                  <a:srgbClr val="FFFFFF"/>
                </a:solidFill>
              </a:endParaRPr>
            </a:p>
          </p:txBody>
        </p:sp>
      </p:grpSp>
      <p:grpSp>
        <p:nvGrpSpPr>
          <p:cNvPr id="379" name="Google Shape;379;g11988134a93_0_311"/>
          <p:cNvGrpSpPr/>
          <p:nvPr/>
        </p:nvGrpSpPr>
        <p:grpSpPr>
          <a:xfrm>
            <a:off x="3544458" y="2755091"/>
            <a:ext cx="1797923" cy="1666459"/>
            <a:chOff x="2917913" y="2862775"/>
            <a:chExt cx="1621650" cy="1545450"/>
          </a:xfrm>
        </p:grpSpPr>
        <p:sp>
          <p:nvSpPr>
            <p:cNvPr id="380" name="Google Shape;380;g11988134a93_0_311"/>
            <p:cNvSpPr/>
            <p:nvPr/>
          </p:nvSpPr>
          <p:spPr>
            <a:xfrm>
              <a:off x="3267963" y="2862775"/>
              <a:ext cx="1271600" cy="1271625"/>
            </a:xfrm>
            <a:custGeom>
              <a:rect b="b" l="l" r="r" t="t"/>
              <a:pathLst>
                <a:path extrusionOk="0" h="50865" w="50864">
                  <a:moveTo>
                    <a:pt x="0" y="1"/>
                  </a:moveTo>
                  <a:lnTo>
                    <a:pt x="0" y="31707"/>
                  </a:lnTo>
                  <a:cubicBezTo>
                    <a:pt x="0" y="42280"/>
                    <a:pt x="8573" y="50864"/>
                    <a:pt x="19157" y="50864"/>
                  </a:cubicBezTo>
                  <a:lnTo>
                    <a:pt x="50864" y="50864"/>
                  </a:lnTo>
                  <a:lnTo>
                    <a:pt x="50864" y="28516"/>
                  </a:lnTo>
                  <a:cubicBezTo>
                    <a:pt x="50864" y="12764"/>
                    <a:pt x="38088" y="1"/>
                    <a:pt x="22348" y="1"/>
                  </a:cubicBezTo>
                  <a:close/>
                </a:path>
              </a:pathLst>
            </a:custGeom>
            <a:solidFill>
              <a:srgbClr val="FFFFFF"/>
            </a:solidFill>
            <a:ln cap="flat" cmpd="sng" w="9525">
              <a:solidFill>
                <a:srgbClr val="D5A6BD"/>
              </a:solidFill>
              <a:prstDash val="solid"/>
              <a:round/>
              <a:headEnd len="sm" w="sm" type="none"/>
              <a:tailEnd len="sm" w="sm" type="none"/>
            </a:ln>
          </p:spPr>
          <p:txBody>
            <a:bodyPr anchorCtr="0" anchor="ctr" bIns="4572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D5A6BD"/>
                  </a:solidFill>
                  <a:latin typeface="Fira Sans Extra Condensed Medium"/>
                  <a:ea typeface="Fira Sans Extra Condensed Medium"/>
                  <a:cs typeface="Fira Sans Extra Condensed Medium"/>
                  <a:sym typeface="Fira Sans Extra Condensed Medium"/>
                </a:rPr>
                <a:t>Nepotism</a:t>
              </a:r>
              <a:endParaRPr>
                <a:solidFill>
                  <a:srgbClr val="D5A6BD"/>
                </a:solidFill>
              </a:endParaRPr>
            </a:p>
          </p:txBody>
        </p:sp>
        <p:sp>
          <p:nvSpPr>
            <p:cNvPr id="381" name="Google Shape;381;g11988134a93_0_311"/>
            <p:cNvSpPr/>
            <p:nvPr/>
          </p:nvSpPr>
          <p:spPr>
            <a:xfrm>
              <a:off x="2917913" y="3726875"/>
              <a:ext cx="681350" cy="681350"/>
            </a:xfrm>
            <a:custGeom>
              <a:rect b="b" l="l" r="r" t="t"/>
              <a:pathLst>
                <a:path extrusionOk="0" h="27254" w="27254">
                  <a:moveTo>
                    <a:pt x="0" y="1"/>
                  </a:moveTo>
                  <a:lnTo>
                    <a:pt x="0" y="8085"/>
                  </a:lnTo>
                  <a:cubicBezTo>
                    <a:pt x="0" y="18670"/>
                    <a:pt x="8573" y="27254"/>
                    <a:pt x="19158" y="27254"/>
                  </a:cubicBezTo>
                  <a:lnTo>
                    <a:pt x="27254" y="27254"/>
                  </a:lnTo>
                  <a:lnTo>
                    <a:pt x="27254" y="1"/>
                  </a:lnTo>
                  <a:close/>
                </a:path>
              </a:pathLst>
            </a:custGeom>
            <a:solidFill>
              <a:srgbClr val="D5A6BD"/>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700">
                  <a:solidFill>
                    <a:srgbClr val="FFFFFF"/>
                  </a:solidFill>
                  <a:latin typeface="Fira Sans Extra Condensed Medium"/>
                  <a:ea typeface="Fira Sans Extra Condensed Medium"/>
                  <a:cs typeface="Fira Sans Extra Condensed Medium"/>
                  <a:sym typeface="Fira Sans Extra Condensed Medium"/>
                </a:rPr>
                <a:t>3.</a:t>
              </a:r>
              <a:endParaRPr/>
            </a:p>
          </p:txBody>
        </p:sp>
      </p:grpSp>
      <p:sp>
        <p:nvSpPr>
          <p:cNvPr id="382" name="Google Shape;382;g11988134a93_0_311"/>
          <p:cNvSpPr txBox="1"/>
          <p:nvPr/>
        </p:nvSpPr>
        <p:spPr>
          <a:xfrm>
            <a:off x="2394725" y="1113425"/>
            <a:ext cx="13428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a:t>
            </a:r>
            <a:r>
              <a:rPr lang="en" sz="1200">
                <a:latin typeface="Roboto"/>
                <a:ea typeface="Roboto"/>
                <a:cs typeface="Roboto"/>
                <a:sym typeface="Roboto"/>
              </a:rPr>
              <a:t>Amazon</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2)McDonalds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3)Disney</a:t>
            </a:r>
            <a:endParaRPr sz="1200">
              <a:latin typeface="Roboto"/>
              <a:ea typeface="Roboto"/>
              <a:cs typeface="Roboto"/>
              <a:sym typeface="Roboto"/>
            </a:endParaRPr>
          </a:p>
        </p:txBody>
      </p:sp>
      <p:sp>
        <p:nvSpPr>
          <p:cNvPr id="383" name="Google Shape;383;g11988134a93_0_311"/>
          <p:cNvSpPr txBox="1"/>
          <p:nvPr/>
        </p:nvSpPr>
        <p:spPr>
          <a:xfrm>
            <a:off x="2394725" y="3335900"/>
            <a:ext cx="13428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1)JPMorgan Chase &amp; co</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2)The Trump Organisation</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3)Rolling Stone </a:t>
            </a:r>
            <a:endParaRPr sz="1200">
              <a:latin typeface="Roboto"/>
              <a:ea typeface="Roboto"/>
              <a:cs typeface="Roboto"/>
              <a:sym typeface="Roboto"/>
            </a:endParaRPr>
          </a:p>
        </p:txBody>
      </p:sp>
      <p:sp>
        <p:nvSpPr>
          <p:cNvPr id="384" name="Google Shape;384;g11988134a93_0_311"/>
          <p:cNvSpPr txBox="1"/>
          <p:nvPr/>
        </p:nvSpPr>
        <p:spPr>
          <a:xfrm>
            <a:off x="7296500" y="3322475"/>
            <a:ext cx="19602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1)LA Times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2)PWC</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3)GNC Financial Group </a:t>
            </a:r>
            <a:endParaRPr sz="1200">
              <a:latin typeface="Roboto"/>
              <a:ea typeface="Roboto"/>
              <a:cs typeface="Roboto"/>
              <a:sym typeface="Roboto"/>
            </a:endParaRPr>
          </a:p>
        </p:txBody>
      </p:sp>
      <p:sp>
        <p:nvSpPr>
          <p:cNvPr id="385" name="Google Shape;385;g11988134a93_0_311"/>
          <p:cNvSpPr txBox="1"/>
          <p:nvPr/>
        </p:nvSpPr>
        <p:spPr>
          <a:xfrm>
            <a:off x="7212225" y="1187750"/>
            <a:ext cx="18528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1)Goldman Sachs</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2)Bloomberg</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3) Johnson &amp; Johnson cases. </a:t>
            </a:r>
            <a:endParaRPr sz="1200">
              <a:latin typeface="Roboto"/>
              <a:ea typeface="Roboto"/>
              <a:cs typeface="Roboto"/>
              <a:sym typeface="Roboto"/>
            </a:endParaRPr>
          </a:p>
        </p:txBody>
      </p:sp>
      <p:sp>
        <p:nvSpPr>
          <p:cNvPr id="386" name="Google Shape;386;g11988134a93_0_311"/>
          <p:cNvSpPr txBox="1"/>
          <p:nvPr>
            <p:ph idx="4294967295" type="title"/>
          </p:nvPr>
        </p:nvSpPr>
        <p:spPr>
          <a:xfrm>
            <a:off x="65225" y="262400"/>
            <a:ext cx="2329500" cy="625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WORKPLACE DISCRIMINATION</a:t>
            </a:r>
            <a:endParaRPr/>
          </a:p>
        </p:txBody>
      </p:sp>
      <p:sp>
        <p:nvSpPr>
          <p:cNvPr id="387" name="Google Shape;387;g11988134a93_0_311"/>
          <p:cNvSpPr txBox="1"/>
          <p:nvPr>
            <p:ph idx="1" type="body"/>
          </p:nvPr>
        </p:nvSpPr>
        <p:spPr>
          <a:xfrm>
            <a:off x="2736150" y="357200"/>
            <a:ext cx="5656500" cy="530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sz="1300">
                <a:latin typeface="Inria Serif"/>
                <a:ea typeface="Inria Serif"/>
                <a:cs typeface="Inria Serif"/>
                <a:sym typeface="Inria Serif"/>
              </a:rPr>
              <a:t>In an origanisation, there are various biasness and discrimination done and these are 4 sample issues from all over the world.</a:t>
            </a:r>
            <a:endParaRPr/>
          </a:p>
        </p:txBody>
      </p:sp>
      <p:pic>
        <p:nvPicPr>
          <p:cNvPr id="388" name="Google Shape;388;g11988134a93_0_311"/>
          <p:cNvPicPr preferRelativeResize="0"/>
          <p:nvPr/>
        </p:nvPicPr>
        <p:blipFill>
          <a:blip r:embed="rId3">
            <a:alphaModFix amt="78000"/>
          </a:blip>
          <a:stretch>
            <a:fillRect/>
          </a:stretch>
        </p:blipFill>
        <p:spPr>
          <a:xfrm>
            <a:off x="4464052" y="3557577"/>
            <a:ext cx="455700" cy="455700"/>
          </a:xfrm>
          <a:prstGeom prst="rect">
            <a:avLst/>
          </a:prstGeom>
          <a:noFill/>
          <a:ln>
            <a:noFill/>
          </a:ln>
        </p:spPr>
      </p:pic>
      <p:pic>
        <p:nvPicPr>
          <p:cNvPr id="389" name="Google Shape;389;g11988134a93_0_311"/>
          <p:cNvPicPr preferRelativeResize="0"/>
          <p:nvPr/>
        </p:nvPicPr>
        <p:blipFill>
          <a:blip r:embed="rId4">
            <a:alphaModFix/>
          </a:blip>
          <a:stretch>
            <a:fillRect/>
          </a:stretch>
        </p:blipFill>
        <p:spPr>
          <a:xfrm>
            <a:off x="4464048" y="1408675"/>
            <a:ext cx="455700" cy="410000"/>
          </a:xfrm>
          <a:prstGeom prst="rect">
            <a:avLst/>
          </a:prstGeom>
          <a:noFill/>
          <a:ln>
            <a:noFill/>
          </a:ln>
        </p:spPr>
      </p:pic>
      <p:pic>
        <p:nvPicPr>
          <p:cNvPr id="390" name="Google Shape;390;g11988134a93_0_311"/>
          <p:cNvPicPr preferRelativeResize="0"/>
          <p:nvPr/>
        </p:nvPicPr>
        <p:blipFill rotWithShape="1">
          <a:blip r:embed="rId5">
            <a:alphaModFix/>
          </a:blip>
          <a:srcRect b="14875" l="22147" r="21895" t="16286"/>
          <a:stretch/>
        </p:blipFill>
        <p:spPr>
          <a:xfrm>
            <a:off x="5785000" y="3483525"/>
            <a:ext cx="410000" cy="529756"/>
          </a:xfrm>
          <a:prstGeom prst="rect">
            <a:avLst/>
          </a:prstGeom>
          <a:noFill/>
          <a:ln>
            <a:noFill/>
          </a:ln>
        </p:spPr>
      </p:pic>
      <p:pic>
        <p:nvPicPr>
          <p:cNvPr id="391" name="Google Shape;391;g11988134a93_0_311"/>
          <p:cNvPicPr preferRelativeResize="0"/>
          <p:nvPr/>
        </p:nvPicPr>
        <p:blipFill>
          <a:blip r:embed="rId6">
            <a:alphaModFix/>
          </a:blip>
          <a:stretch>
            <a:fillRect/>
          </a:stretch>
        </p:blipFill>
        <p:spPr>
          <a:xfrm>
            <a:off x="5785000" y="1408675"/>
            <a:ext cx="529750" cy="52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11871bdd7ed_1_2"/>
          <p:cNvSpPr txBox="1"/>
          <p:nvPr>
            <p:ph type="title"/>
          </p:nvPr>
        </p:nvSpPr>
        <p:spPr>
          <a:xfrm>
            <a:off x="455700" y="982600"/>
            <a:ext cx="1755600" cy="2157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b="1" lang="en"/>
              <a:t>Support</a:t>
            </a:r>
            <a:r>
              <a:rPr b="1" lang="en"/>
              <a:t> of the James- Lange Theory</a:t>
            </a:r>
            <a:endParaRPr b="1"/>
          </a:p>
        </p:txBody>
      </p:sp>
      <p:sp>
        <p:nvSpPr>
          <p:cNvPr id="397" name="Google Shape;397;g11871bdd7ed_1_2"/>
          <p:cNvSpPr txBox="1"/>
          <p:nvPr>
            <p:ph idx="1" type="body"/>
          </p:nvPr>
        </p:nvSpPr>
        <p:spPr>
          <a:xfrm>
            <a:off x="2763000" y="1559975"/>
            <a:ext cx="5925300" cy="22764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None/>
            </a:pPr>
            <a:r>
              <a:rPr b="1" lang="en" sz="1300">
                <a:latin typeface="Inria Serif"/>
                <a:ea typeface="Inria Serif"/>
                <a:cs typeface="Inria Serif"/>
                <a:sym typeface="Inria Serif"/>
              </a:rPr>
              <a:t>People display slight differences in their psychological reactions when they were asked to make facial expressions for different emotions. </a:t>
            </a:r>
            <a:endParaRPr b="1" sz="1300">
              <a:latin typeface="Inria Serif"/>
              <a:ea typeface="Inria Serif"/>
              <a:cs typeface="Inria Serif"/>
              <a:sym typeface="Inria Serif"/>
            </a:endParaRPr>
          </a:p>
          <a:p>
            <a:pPr indent="0" lvl="0" marL="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Basic emotions showcase distinct patterns of activity in neural networks in the brain</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Perception Causes Bodily Changes Without Trigger the Emotion</a:t>
            </a:r>
            <a:endParaRPr b="1" sz="1300">
              <a:latin typeface="Inria Serif"/>
              <a:ea typeface="Inria Serif"/>
              <a:cs typeface="Inria Serif"/>
              <a:sym typeface="Inria Serif"/>
            </a:endParaRPr>
          </a:p>
        </p:txBody>
      </p:sp>
      <p:sp>
        <p:nvSpPr>
          <p:cNvPr id="398" name="Google Shape;398;g11871bdd7ed_1_2"/>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99" name="Google Shape;399;g11871bdd7ed_1_2"/>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455700" y="982600"/>
            <a:ext cx="1755600" cy="2157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200"/>
              <a:buNone/>
            </a:pPr>
            <a:r>
              <a:rPr b="1" lang="en"/>
              <a:t>Criticisms</a:t>
            </a:r>
            <a:r>
              <a:rPr b="1" lang="en"/>
              <a:t> of the James- Lange Theory</a:t>
            </a:r>
            <a:endParaRPr b="1"/>
          </a:p>
        </p:txBody>
      </p:sp>
      <p:sp>
        <p:nvSpPr>
          <p:cNvPr id="405" name="Google Shape;405;p27"/>
          <p:cNvSpPr txBox="1"/>
          <p:nvPr>
            <p:ph idx="1" type="body"/>
          </p:nvPr>
        </p:nvSpPr>
        <p:spPr>
          <a:xfrm>
            <a:off x="2763000" y="1559975"/>
            <a:ext cx="5925300" cy="22764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The theory was mostly just the result of introspection and correlational research.</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Application of the stimulation to the same site does not lead to the same emotions every </a:t>
            </a:r>
            <a:r>
              <a:rPr b="1" lang="en" sz="1300">
                <a:latin typeface="Inria Serif"/>
                <a:ea typeface="Inria Serif"/>
                <a:cs typeface="Inria Serif"/>
                <a:sym typeface="Inria Serif"/>
              </a:rPr>
              <a:t>time</a:t>
            </a:r>
            <a:r>
              <a:rPr b="1" lang="en" sz="1300">
                <a:latin typeface="Inria Serif"/>
                <a:ea typeface="Inria Serif"/>
                <a:cs typeface="Inria Serif"/>
                <a:sym typeface="Inria Serif"/>
              </a:rPr>
              <a:t>.</a:t>
            </a:r>
            <a:endParaRPr b="1" sz="1300">
              <a:latin typeface="Inria Serif"/>
              <a:ea typeface="Inria Serif"/>
              <a:cs typeface="Inria Serif"/>
              <a:sym typeface="Inria Serif"/>
            </a:endParaRPr>
          </a:p>
          <a:p>
            <a:pPr indent="0" lvl="0" marL="457200" rtl="0" algn="l">
              <a:lnSpc>
                <a:spcPct val="115000"/>
              </a:lnSpc>
              <a:spcBef>
                <a:spcPts val="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0"/>
              </a:spcBef>
              <a:spcAft>
                <a:spcPts val="0"/>
              </a:spcAft>
              <a:buSzPts val="1300"/>
              <a:buFont typeface="Inria Serif"/>
              <a:buChar char="-"/>
            </a:pPr>
            <a:r>
              <a:rPr b="1" lang="en" sz="1300">
                <a:latin typeface="Inria Serif"/>
                <a:ea typeface="Inria Serif"/>
                <a:cs typeface="Inria Serif"/>
                <a:sym typeface="Inria Serif"/>
              </a:rPr>
              <a:t>James and Lange have not distinguished between Emotion-Producing and Unproductive Physical Changes.</a:t>
            </a:r>
            <a:endParaRPr b="1" sz="1300">
              <a:latin typeface="Inria Serif"/>
              <a:ea typeface="Inria Serif"/>
              <a:cs typeface="Inria Serif"/>
              <a:sym typeface="Inria Serif"/>
            </a:endParaRPr>
          </a:p>
        </p:txBody>
      </p:sp>
      <p:sp>
        <p:nvSpPr>
          <p:cNvPr id="406" name="Google Shape;406;p27"/>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407" name="Google Shape;407;p27"/>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186d80e162_1_0"/>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OVERVIEW</a:t>
            </a:r>
            <a:endParaRPr b="1"/>
          </a:p>
        </p:txBody>
      </p:sp>
      <p:sp>
        <p:nvSpPr>
          <p:cNvPr id="413" name="Google Shape;413;g1186d80e162_1_0"/>
          <p:cNvSpPr txBox="1"/>
          <p:nvPr>
            <p:ph idx="1" type="body"/>
          </p:nvPr>
        </p:nvSpPr>
        <p:spPr>
          <a:xfrm>
            <a:off x="2702800" y="1164900"/>
            <a:ext cx="5797200" cy="397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Emotion is often defined as a complex state of feeling that results in physical and psychological changes that influence thought and behavior.</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Emotionality is associated with a range of psychological phenomena, including temperament, personality, mood, and motivation.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Many came forward with various theories of emotions. James and Carl Lange were one of them.</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rPr b="1" lang="en" sz="1300">
                <a:highlight>
                  <a:srgbClr val="F3F3F3"/>
                </a:highlight>
                <a:latin typeface="Inria Serif"/>
                <a:ea typeface="Inria Serif"/>
                <a:cs typeface="Inria Serif"/>
                <a:sym typeface="Inria Serif"/>
              </a:rPr>
              <a:t>William James  and Carl Lange  devised two physiological theories of emotion independently. These theories had different emphases, and some scholars argue that the James-Lange theory of emotion is a distortion of both scientists’ work.</a:t>
            </a:r>
            <a:endParaRPr b="1" sz="13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300">
              <a:highlight>
                <a:srgbClr val="F3F3F3"/>
              </a:highlight>
              <a:latin typeface="Inria Serif"/>
              <a:ea typeface="Inria Serif"/>
              <a:cs typeface="Inria Serif"/>
              <a:sym typeface="Inria Serif"/>
            </a:endParaRPr>
          </a:p>
        </p:txBody>
      </p:sp>
      <p:sp>
        <p:nvSpPr>
          <p:cNvPr id="414" name="Google Shape;414;g1186d80e162_1_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15" name="Google Shape;415;g1186d80e162_1_0"/>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pic>
        <p:nvPicPr>
          <p:cNvPr id="416" name="Google Shape;416;g1186d80e162_1_0"/>
          <p:cNvPicPr preferRelativeResize="0"/>
          <p:nvPr/>
        </p:nvPicPr>
        <p:blipFill>
          <a:blip r:embed="rId4">
            <a:alphaModFix amt="66000"/>
          </a:blip>
          <a:stretch>
            <a:fillRect/>
          </a:stretch>
        </p:blipFill>
        <p:spPr>
          <a:xfrm>
            <a:off x="147744" y="2801469"/>
            <a:ext cx="1390925" cy="2098649"/>
          </a:xfrm>
          <a:prstGeom prst="rect">
            <a:avLst/>
          </a:prstGeom>
          <a:noFill/>
          <a:ln cap="flat" cmpd="sng" w="9525">
            <a:solidFill>
              <a:schemeClr val="dk1"/>
            </a:solidFill>
            <a:prstDash val="solid"/>
            <a:round/>
            <a:headEnd len="sm" w="sm" type="none"/>
            <a:tailEnd len="sm" w="sm" type="none"/>
          </a:ln>
          <a:effectLst>
            <a:outerShdw blurRad="114300" rotWithShape="0" algn="bl" dir="6960000" dist="66675">
              <a:srgbClr val="000000">
                <a:alpha val="50000"/>
              </a:srgbClr>
            </a:outerShdw>
          </a:effectLst>
        </p:spPr>
      </p:pic>
      <p:pic>
        <p:nvPicPr>
          <p:cNvPr id="417" name="Google Shape;417;g1186d80e162_1_0"/>
          <p:cNvPicPr preferRelativeResize="0"/>
          <p:nvPr/>
        </p:nvPicPr>
        <p:blipFill>
          <a:blip r:embed="rId5">
            <a:alphaModFix amt="76000"/>
          </a:blip>
          <a:stretch>
            <a:fillRect/>
          </a:stretch>
        </p:blipFill>
        <p:spPr>
          <a:xfrm>
            <a:off x="711550" y="1571525"/>
            <a:ext cx="1778900" cy="1479650"/>
          </a:xfrm>
          <a:prstGeom prst="rect">
            <a:avLst/>
          </a:prstGeom>
          <a:noFill/>
          <a:ln cap="flat" cmpd="sng" w="9525">
            <a:solidFill>
              <a:schemeClr val="dk1"/>
            </a:solidFill>
            <a:prstDash val="solid"/>
            <a:round/>
            <a:headEnd len="sm" w="sm" type="none"/>
            <a:tailEnd len="sm" w="sm" type="none"/>
          </a:ln>
          <a:effectLst>
            <a:outerShdw blurRad="471488" rotWithShape="0" algn="bl" dir="14580000" dist="3810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186d80e162_1_19"/>
          <p:cNvSpPr txBox="1"/>
          <p:nvPr>
            <p:ph type="title"/>
          </p:nvPr>
        </p:nvSpPr>
        <p:spPr>
          <a:xfrm>
            <a:off x="455700" y="823775"/>
            <a:ext cx="17502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KEY TAKEAWAYS</a:t>
            </a:r>
            <a:endParaRPr b="1"/>
          </a:p>
        </p:txBody>
      </p:sp>
      <p:sp>
        <p:nvSpPr>
          <p:cNvPr id="423" name="Google Shape;423;g1186d80e162_1_19"/>
          <p:cNvSpPr txBox="1"/>
          <p:nvPr>
            <p:ph idx="1" type="body"/>
          </p:nvPr>
        </p:nvSpPr>
        <p:spPr>
          <a:xfrm>
            <a:off x="2579300" y="1039925"/>
            <a:ext cx="5925300" cy="3311100"/>
          </a:xfrm>
          <a:prstGeom prst="rect">
            <a:avLst/>
          </a:prstGeom>
        </p:spPr>
        <p:txBody>
          <a:bodyPr anchorCtr="0" anchor="t" bIns="0" lIns="0" spcFirstLastPara="1" rIns="0" wrap="square" tIns="0">
            <a:noAutofit/>
          </a:bodyPr>
          <a:lstStyle/>
          <a:p>
            <a:pPr indent="0" lvl="0" marL="0" marR="825500" rtl="0" algn="l">
              <a:lnSpc>
                <a:spcPct val="120000"/>
              </a:lnSpc>
              <a:spcBef>
                <a:spcPts val="0"/>
              </a:spcBef>
              <a:spcAft>
                <a:spcPts val="0"/>
              </a:spcAft>
              <a:buNone/>
            </a:pPr>
            <a:r>
              <a:rPr b="1" lang="en" sz="1300">
                <a:latin typeface="Inria Serif"/>
                <a:ea typeface="Inria Serif"/>
                <a:cs typeface="Inria Serif"/>
                <a:sym typeface="Inria Serif"/>
              </a:rPr>
              <a:t>Key Takeaways: James-Lange Theory</a:t>
            </a:r>
            <a:endParaRPr b="1" sz="1300">
              <a:latin typeface="Inria Serif"/>
              <a:ea typeface="Inria Serif"/>
              <a:cs typeface="Inria Serif"/>
              <a:sym typeface="Inria Serif"/>
            </a:endParaRPr>
          </a:p>
          <a:p>
            <a:pPr indent="0" lvl="0" marL="0" marR="825500" rtl="0" algn="l">
              <a:lnSpc>
                <a:spcPct val="120000"/>
              </a:lnSpc>
              <a:spcBef>
                <a:spcPts val="0"/>
              </a:spcBef>
              <a:spcAft>
                <a:spcPts val="0"/>
              </a:spcAft>
              <a:buNone/>
            </a:pPr>
            <a:r>
              <a:t/>
            </a:r>
            <a:endParaRPr b="1" sz="1300">
              <a:latin typeface="Inria Serif"/>
              <a:ea typeface="Inria Serif"/>
              <a:cs typeface="Inria Serif"/>
              <a:sym typeface="Inria Serif"/>
            </a:endParaRPr>
          </a:p>
          <a:p>
            <a:pPr indent="-311150" lvl="0" marL="457200" rtl="0" algn="l">
              <a:spcBef>
                <a:spcPts val="0"/>
              </a:spcBef>
              <a:spcAft>
                <a:spcPts val="0"/>
              </a:spcAft>
              <a:buClr>
                <a:schemeClr val="dk1"/>
              </a:buClr>
              <a:buSzPts val="1300"/>
              <a:buFont typeface="Inria Serif"/>
              <a:buChar char="●"/>
            </a:pPr>
            <a:r>
              <a:rPr b="1" lang="en" sz="1300">
                <a:highlight>
                  <a:srgbClr val="F3F3F3"/>
                </a:highlight>
                <a:latin typeface="Inria Serif"/>
                <a:ea typeface="Inria Serif"/>
                <a:cs typeface="Inria Serif"/>
                <a:sym typeface="Inria Serif"/>
              </a:rPr>
              <a:t>T</a:t>
            </a:r>
            <a:r>
              <a:rPr b="1" lang="en" sz="1300">
                <a:highlight>
                  <a:srgbClr val="F3F3F3"/>
                </a:highlight>
                <a:latin typeface="Inria Serif"/>
                <a:ea typeface="Inria Serif"/>
                <a:cs typeface="Inria Serif"/>
                <a:sym typeface="Inria Serif"/>
              </a:rPr>
              <a:t>he James-Lange theory suggests that emotions are the result of physical changes in the body.</a:t>
            </a:r>
            <a:endParaRPr b="1" sz="13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300">
              <a:highlight>
                <a:srgbClr val="F3F3F3"/>
              </a:highlight>
              <a:latin typeface="Inria Serif"/>
              <a:ea typeface="Inria Serif"/>
              <a:cs typeface="Inria Serif"/>
              <a:sym typeface="Inria Serif"/>
            </a:endParaRPr>
          </a:p>
          <a:p>
            <a:pPr indent="-311150" lvl="0" marL="457200" marR="825500" rtl="0" algn="l">
              <a:spcBef>
                <a:spcPts val="800"/>
              </a:spcBef>
              <a:spcAft>
                <a:spcPts val="0"/>
              </a:spcAft>
              <a:buClr>
                <a:schemeClr val="dk1"/>
              </a:buClr>
              <a:buSzPts val="1300"/>
              <a:buFont typeface="Inria Serif"/>
              <a:buChar char="●"/>
            </a:pPr>
            <a:r>
              <a:rPr b="1" lang="en" sz="1300">
                <a:latin typeface="Inria Serif"/>
                <a:ea typeface="Inria Serif"/>
                <a:cs typeface="Inria Serif"/>
                <a:sym typeface="Inria Serif"/>
              </a:rPr>
              <a:t>When we see something emotional, changes occur in the body—and these changes make up our emotional experience.</a:t>
            </a:r>
            <a:endParaRPr b="1" sz="1300">
              <a:latin typeface="Inria Serif"/>
              <a:ea typeface="Inria Serif"/>
              <a:cs typeface="Inria Serif"/>
              <a:sym typeface="Inria Serif"/>
            </a:endParaRPr>
          </a:p>
          <a:p>
            <a:pPr indent="0" lvl="0" marL="457200" marR="825500" rtl="0" algn="l">
              <a:spcBef>
                <a:spcPts val="800"/>
              </a:spcBef>
              <a:spcAft>
                <a:spcPts val="0"/>
              </a:spcAft>
              <a:buNone/>
            </a:pPr>
            <a:r>
              <a:t/>
            </a:r>
            <a:endParaRPr b="1" sz="1300">
              <a:latin typeface="Inria Serif"/>
              <a:ea typeface="Inria Serif"/>
              <a:cs typeface="Inria Serif"/>
              <a:sym typeface="Inria Serif"/>
            </a:endParaRPr>
          </a:p>
          <a:p>
            <a:pPr indent="-311150" lvl="0" marL="457200" marR="825500" rtl="0" algn="l">
              <a:spcBef>
                <a:spcPts val="800"/>
              </a:spcBef>
              <a:spcAft>
                <a:spcPts val="0"/>
              </a:spcAft>
              <a:buClr>
                <a:schemeClr val="dk1"/>
              </a:buClr>
              <a:buSzPts val="1300"/>
              <a:buFont typeface="Inria Serif"/>
              <a:buChar char="●"/>
            </a:pPr>
            <a:r>
              <a:rPr b="1" lang="en" sz="1300">
                <a:latin typeface="Inria Serif"/>
                <a:ea typeface="Inria Serif"/>
                <a:cs typeface="Inria Serif"/>
                <a:sym typeface="Inria Serif"/>
              </a:rPr>
              <a:t>Although the James-Lange theory has been challenged by other theorists, it has been incredibly influential in the study of human emotions</a:t>
            </a:r>
            <a:endParaRPr b="1" sz="1300">
              <a:latin typeface="Inria Serif"/>
              <a:ea typeface="Inria Serif"/>
              <a:cs typeface="Inria Serif"/>
              <a:sym typeface="Inria Serif"/>
            </a:endParaRPr>
          </a:p>
          <a:p>
            <a:pPr indent="0" lvl="0" marL="0" rtl="0" algn="l">
              <a:spcBef>
                <a:spcPts val="0"/>
              </a:spcBef>
              <a:spcAft>
                <a:spcPts val="0"/>
              </a:spcAft>
              <a:buNone/>
            </a:pPr>
            <a:r>
              <a:t/>
            </a:r>
            <a:endParaRPr b="1">
              <a:latin typeface="Inria Serif"/>
              <a:ea typeface="Inria Serif"/>
              <a:cs typeface="Inria Serif"/>
              <a:sym typeface="Inria Serif"/>
            </a:endParaRPr>
          </a:p>
        </p:txBody>
      </p:sp>
      <p:sp>
        <p:nvSpPr>
          <p:cNvPr id="424" name="Google Shape;424;g1186d80e162_1_19"/>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25" name="Google Shape;425;g1186d80e162_1_19"/>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
        <p:nvSpPr>
          <p:cNvPr id="426" name="Google Shape;426;g1186d80e162_1_19"/>
          <p:cNvSpPr/>
          <p:nvPr/>
        </p:nvSpPr>
        <p:spPr>
          <a:xfrm>
            <a:off x="2660050" y="4351025"/>
            <a:ext cx="1371000" cy="357300"/>
          </a:xfrm>
          <a:prstGeom prst="roundRect">
            <a:avLst>
              <a:gd fmla="val 16667"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Emotion stimulus</a:t>
            </a:r>
            <a:endParaRPr b="1">
              <a:solidFill>
                <a:schemeClr val="dk1"/>
              </a:solidFill>
            </a:endParaRPr>
          </a:p>
        </p:txBody>
      </p:sp>
      <p:sp>
        <p:nvSpPr>
          <p:cNvPr id="427" name="Google Shape;427;g1186d80e162_1_19"/>
          <p:cNvSpPr/>
          <p:nvPr/>
        </p:nvSpPr>
        <p:spPr>
          <a:xfrm>
            <a:off x="4841089" y="4351025"/>
            <a:ext cx="1486200" cy="357300"/>
          </a:xfrm>
          <a:prstGeom prst="roundRect">
            <a:avLst>
              <a:gd fmla="val 16667" name="adj"/>
            </a:avLst>
          </a:prstGeom>
          <a:solidFill>
            <a:srgbClr val="FFE5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Physiological Response Pattern</a:t>
            </a:r>
            <a:endParaRPr b="1">
              <a:solidFill>
                <a:schemeClr val="dk1"/>
              </a:solidFill>
            </a:endParaRPr>
          </a:p>
        </p:txBody>
      </p:sp>
      <p:sp>
        <p:nvSpPr>
          <p:cNvPr id="428" name="Google Shape;428;g1186d80e162_1_19"/>
          <p:cNvSpPr/>
          <p:nvPr/>
        </p:nvSpPr>
        <p:spPr>
          <a:xfrm>
            <a:off x="7137350" y="4351025"/>
            <a:ext cx="1296000" cy="3573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050">
                <a:solidFill>
                  <a:schemeClr val="dk1"/>
                </a:solidFill>
              </a:rPr>
              <a:t>Affective Experience</a:t>
            </a:r>
            <a:endParaRPr b="1">
              <a:solidFill>
                <a:schemeClr val="dk1"/>
              </a:solidFill>
            </a:endParaRPr>
          </a:p>
        </p:txBody>
      </p:sp>
      <p:cxnSp>
        <p:nvCxnSpPr>
          <p:cNvPr id="429" name="Google Shape;429;g1186d80e162_1_19"/>
          <p:cNvCxnSpPr>
            <a:stCxn id="426" idx="3"/>
            <a:endCxn id="427" idx="1"/>
          </p:cNvCxnSpPr>
          <p:nvPr/>
        </p:nvCxnSpPr>
        <p:spPr>
          <a:xfrm>
            <a:off x="4031050" y="4529675"/>
            <a:ext cx="810000" cy="0"/>
          </a:xfrm>
          <a:prstGeom prst="straightConnector1">
            <a:avLst/>
          </a:prstGeom>
          <a:noFill/>
          <a:ln cap="flat" cmpd="sng" w="9525">
            <a:solidFill>
              <a:schemeClr val="dk2"/>
            </a:solidFill>
            <a:prstDash val="solid"/>
            <a:round/>
            <a:headEnd len="med" w="med" type="none"/>
            <a:tailEnd len="med" w="med" type="triangle"/>
          </a:ln>
        </p:spPr>
      </p:cxnSp>
      <p:cxnSp>
        <p:nvCxnSpPr>
          <p:cNvPr id="430" name="Google Shape;430;g1186d80e162_1_19"/>
          <p:cNvCxnSpPr/>
          <p:nvPr/>
        </p:nvCxnSpPr>
        <p:spPr>
          <a:xfrm>
            <a:off x="6327300" y="4529675"/>
            <a:ext cx="810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1988134a93_1_0"/>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Conclusion</a:t>
            </a:r>
            <a:endParaRPr b="1"/>
          </a:p>
        </p:txBody>
      </p:sp>
      <p:sp>
        <p:nvSpPr>
          <p:cNvPr id="436" name="Google Shape;436;g11988134a93_1_0"/>
          <p:cNvSpPr txBox="1"/>
          <p:nvPr>
            <p:ph idx="1" type="body"/>
          </p:nvPr>
        </p:nvSpPr>
        <p:spPr>
          <a:xfrm>
            <a:off x="2538475" y="1162400"/>
            <a:ext cx="5925300" cy="38640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Prior to the James-Lange theory, the standard line of thought was that people the first reaction to perception was cognitive.</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The James-Lange approach instead suggested that these physiological responses occur first</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t/>
            </a:r>
            <a:endParaRPr b="1" sz="1200">
              <a:highlight>
                <a:srgbClr val="F3F3F3"/>
              </a:highlight>
              <a:latin typeface="Inria Serif"/>
              <a:ea typeface="Inria Serif"/>
              <a:cs typeface="Inria Serif"/>
              <a:sym typeface="Inria Serif"/>
            </a:endParaRPr>
          </a:p>
          <a:p>
            <a:pPr indent="0" lvl="0" marL="45720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0" lvl="0" marL="0" rtl="0" algn="l">
              <a:spcBef>
                <a:spcPts val="0"/>
              </a:spcBef>
              <a:spcAft>
                <a:spcPts val="0"/>
              </a:spcAft>
              <a:buNone/>
            </a:pPr>
            <a:r>
              <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For example, a person may experience a physiological reaction such as becoming ill in public place, which then leads to an emotional response such as feeling anxious.</a:t>
            </a:r>
            <a:endParaRPr b="1" sz="1200">
              <a:highlight>
                <a:srgbClr val="F3F3F3"/>
              </a:highlight>
              <a:latin typeface="Inria Serif"/>
              <a:ea typeface="Inria Serif"/>
              <a:cs typeface="Inria Serif"/>
              <a:sym typeface="Inria Serif"/>
            </a:endParaRPr>
          </a:p>
          <a:p>
            <a:pPr indent="-304800" lvl="0" marL="457200" rtl="0" algn="l">
              <a:spcBef>
                <a:spcPts val="0"/>
              </a:spcBef>
              <a:spcAft>
                <a:spcPts val="0"/>
              </a:spcAft>
              <a:buClr>
                <a:schemeClr val="dk1"/>
              </a:buClr>
              <a:buSzPts val="1200"/>
              <a:buFont typeface="Inria Serif"/>
              <a:buChar char="●"/>
            </a:pPr>
            <a:r>
              <a:rPr b="1" lang="en" sz="1200">
                <a:highlight>
                  <a:srgbClr val="F3F3F3"/>
                </a:highlight>
                <a:latin typeface="Inria Serif"/>
                <a:ea typeface="Inria Serif"/>
                <a:cs typeface="Inria Serif"/>
                <a:sym typeface="Inria Serif"/>
              </a:rPr>
              <a:t>If an association is formed between the situation and the emotional state, the individual might begin avoiding anything that might then trigger that particular emotion.</a:t>
            </a:r>
            <a:endParaRPr b="1" sz="1200">
              <a:highlight>
                <a:srgbClr val="F3F3F3"/>
              </a:highlight>
              <a:latin typeface="Inria Serif"/>
              <a:ea typeface="Inria Serif"/>
              <a:cs typeface="Inria Serif"/>
              <a:sym typeface="Inria Serif"/>
            </a:endParaRPr>
          </a:p>
        </p:txBody>
      </p:sp>
      <p:sp>
        <p:nvSpPr>
          <p:cNvPr id="437" name="Google Shape;437;g11988134a93_1_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438" name="Google Shape;438;g11988134a93_1_0"/>
          <p:cNvSpPr/>
          <p:nvPr/>
        </p:nvSpPr>
        <p:spPr>
          <a:xfrm>
            <a:off x="4626275" y="2124500"/>
            <a:ext cx="1299900" cy="4065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Examples</a:t>
            </a:r>
            <a:endParaRPr sz="1200">
              <a:solidFill>
                <a:schemeClr val="dk1"/>
              </a:solidFill>
            </a:endParaRPr>
          </a:p>
        </p:txBody>
      </p:sp>
      <p:sp>
        <p:nvSpPr>
          <p:cNvPr id="439" name="Google Shape;439;g11988134a93_1_0"/>
          <p:cNvSpPr/>
          <p:nvPr/>
        </p:nvSpPr>
        <p:spPr>
          <a:xfrm>
            <a:off x="5979850" y="2873150"/>
            <a:ext cx="1486500" cy="4557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Developing a panic disorder</a:t>
            </a:r>
            <a:endParaRPr sz="1200">
              <a:solidFill>
                <a:schemeClr val="dk1"/>
              </a:solidFill>
            </a:endParaRPr>
          </a:p>
        </p:txBody>
      </p:sp>
      <p:sp>
        <p:nvSpPr>
          <p:cNvPr id="440" name="Google Shape;440;g11988134a93_1_0"/>
          <p:cNvSpPr/>
          <p:nvPr/>
        </p:nvSpPr>
        <p:spPr>
          <a:xfrm>
            <a:off x="3053225" y="2873150"/>
            <a:ext cx="1486500" cy="455700"/>
          </a:xfrm>
          <a:prstGeom prst="roundRect">
            <a:avLst>
              <a:gd fmla="val 50000" name="adj"/>
            </a:avLst>
          </a:prstGeom>
          <a:gradFill>
            <a:gsLst>
              <a:gs pos="0">
                <a:srgbClr val="FDECDB"/>
              </a:gs>
              <a:gs pos="100000">
                <a:srgbClr val="F0A963"/>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rPr>
              <a:t>Developing Phobias</a:t>
            </a:r>
            <a:endParaRPr sz="1200">
              <a:solidFill>
                <a:schemeClr val="dk1"/>
              </a:solidFill>
            </a:endParaRPr>
          </a:p>
        </p:txBody>
      </p:sp>
      <p:cxnSp>
        <p:nvCxnSpPr>
          <p:cNvPr id="441" name="Google Shape;441;g11988134a93_1_0"/>
          <p:cNvCxnSpPr>
            <a:stCxn id="438" idx="2"/>
            <a:endCxn id="439" idx="0"/>
          </p:cNvCxnSpPr>
          <p:nvPr/>
        </p:nvCxnSpPr>
        <p:spPr>
          <a:xfrm flipH="1" rot="-5400000">
            <a:off x="5828525" y="1978700"/>
            <a:ext cx="342300" cy="1446900"/>
          </a:xfrm>
          <a:prstGeom prst="bentConnector3">
            <a:avLst>
              <a:gd fmla="val 49978" name="adj1"/>
            </a:avLst>
          </a:prstGeom>
          <a:noFill/>
          <a:ln cap="flat" cmpd="sng" w="9525">
            <a:solidFill>
              <a:srgbClr val="C2C2C2"/>
            </a:solidFill>
            <a:prstDash val="solid"/>
            <a:round/>
            <a:headEnd len="sm" w="sm" type="none"/>
            <a:tailEnd len="sm" w="sm" type="none"/>
          </a:ln>
        </p:spPr>
      </p:cxnSp>
      <p:cxnSp>
        <p:nvCxnSpPr>
          <p:cNvPr id="442" name="Google Shape;442;g11988134a93_1_0"/>
          <p:cNvCxnSpPr>
            <a:stCxn id="440" idx="0"/>
            <a:endCxn id="438" idx="2"/>
          </p:cNvCxnSpPr>
          <p:nvPr/>
        </p:nvCxnSpPr>
        <p:spPr>
          <a:xfrm rot="-5400000">
            <a:off x="4365425" y="1962200"/>
            <a:ext cx="342000" cy="1479900"/>
          </a:xfrm>
          <a:prstGeom prst="bentConnector3">
            <a:avLst>
              <a:gd fmla="val 50022"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186d80e162_2_39"/>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48" name="Google Shape;448;g1186d80e162_2_39"/>
          <p:cNvPicPr preferRelativeResize="0"/>
          <p:nvPr/>
        </p:nvPicPr>
        <p:blipFill rotWithShape="1">
          <a:blip r:embed="rId3">
            <a:alphaModFix/>
          </a:blip>
          <a:srcRect b="8525" l="0" r="4924" t="0"/>
          <a:stretch/>
        </p:blipFill>
        <p:spPr>
          <a:xfrm>
            <a:off x="494950" y="0"/>
            <a:ext cx="8649051" cy="4687750"/>
          </a:xfrm>
          <a:prstGeom prst="rect">
            <a:avLst/>
          </a:prstGeom>
          <a:noFill/>
          <a:ln>
            <a:noFill/>
          </a:ln>
        </p:spPr>
      </p:pic>
      <p:sp>
        <p:nvSpPr>
          <p:cNvPr id="449" name="Google Shape;449;g1186d80e162_2_39"/>
          <p:cNvSpPr txBox="1"/>
          <p:nvPr/>
        </p:nvSpPr>
        <p:spPr>
          <a:xfrm>
            <a:off x="1406975" y="1949000"/>
            <a:ext cx="3229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dk1"/>
                </a:solidFill>
                <a:latin typeface="Playfair Display"/>
                <a:ea typeface="Playfair Display"/>
                <a:cs typeface="Playfair Display"/>
                <a:sym typeface="Playfair Display"/>
              </a:rPr>
              <a:t>THANK YOU !!!</a:t>
            </a:r>
            <a:endParaRPr sz="2500">
              <a:solidFill>
                <a:schemeClr val="dk1"/>
              </a:solidFill>
              <a:latin typeface="Playfair Display"/>
              <a:ea typeface="Playfair Display"/>
              <a:cs typeface="Playfair Display"/>
              <a:sym typeface="Playfair Display"/>
            </a:endParaRPr>
          </a:p>
        </p:txBody>
      </p:sp>
      <p:sp>
        <p:nvSpPr>
          <p:cNvPr id="450" name="Google Shape;450;g1186d80e162_2_39"/>
          <p:cNvSpPr txBox="1"/>
          <p:nvPr/>
        </p:nvSpPr>
        <p:spPr>
          <a:xfrm>
            <a:off x="1406975" y="2871600"/>
            <a:ext cx="2629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Inria Serif"/>
                <a:ea typeface="Inria Serif"/>
                <a:cs typeface="Inria Serif"/>
                <a:sym typeface="Inria Serif"/>
              </a:rPr>
              <a:t>Presented by :</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Drishti Chulani</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Jill Morakhiya</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Saloni Bera</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Richa Rane</a:t>
            </a:r>
            <a:endParaRPr b="1">
              <a:solidFill>
                <a:schemeClr val="dk1"/>
              </a:solidFill>
              <a:latin typeface="Inria Serif"/>
              <a:ea typeface="Inria Serif"/>
              <a:cs typeface="Inria Serif"/>
              <a:sym typeface="Inria Serif"/>
            </a:endParaRPr>
          </a:p>
          <a:p>
            <a:pPr indent="-317500" lvl="0" marL="457200" rtl="0" algn="l">
              <a:spcBef>
                <a:spcPts val="0"/>
              </a:spcBef>
              <a:spcAft>
                <a:spcPts val="0"/>
              </a:spcAft>
              <a:buClr>
                <a:schemeClr val="dk1"/>
              </a:buClr>
              <a:buSzPts val="1400"/>
              <a:buFont typeface="Inria Serif"/>
              <a:buChar char="❏"/>
            </a:pPr>
            <a:r>
              <a:rPr b="1" lang="en">
                <a:solidFill>
                  <a:schemeClr val="dk1"/>
                </a:solidFill>
                <a:latin typeface="Inria Serif"/>
                <a:ea typeface="Inria Serif"/>
                <a:cs typeface="Inria Serif"/>
                <a:sym typeface="Inria Serif"/>
              </a:rPr>
              <a:t>Sandowen Ramasawmy</a:t>
            </a:r>
            <a:endParaRPr b="1">
              <a:solidFill>
                <a:schemeClr val="dk1"/>
              </a:solidFill>
              <a:latin typeface="Inria Serif"/>
              <a:ea typeface="Inria Serif"/>
              <a:cs typeface="Inria Serif"/>
              <a:sym typeface="Inria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1a3ce983d3_0_1"/>
          <p:cNvSpPr txBox="1"/>
          <p:nvPr>
            <p:ph idx="1" type="body"/>
          </p:nvPr>
        </p:nvSpPr>
        <p:spPr>
          <a:xfrm>
            <a:off x="2763000" y="1124100"/>
            <a:ext cx="5925300" cy="3563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What are emotions</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Emotions and changes across body</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Theories of emotion</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solidFill>
                <a:srgbClr val="595959"/>
              </a:solidFill>
              <a:latin typeface="Inria Serif"/>
              <a:ea typeface="Inria Serif"/>
              <a:cs typeface="Inria Serif"/>
              <a:sym typeface="Inria Serif"/>
            </a:endParaRPr>
          </a:p>
          <a:p>
            <a:pPr indent="-317500" lvl="0" marL="457200" rtl="0" algn="l">
              <a:lnSpc>
                <a:spcPct val="100000"/>
              </a:lnSpc>
              <a:spcBef>
                <a:spcPts val="0"/>
              </a:spcBef>
              <a:spcAft>
                <a:spcPts val="0"/>
              </a:spcAft>
              <a:buClr>
                <a:srgbClr val="595959"/>
              </a:buClr>
              <a:buSzPts val="1400"/>
              <a:buFont typeface="Inria Serif"/>
              <a:buChar char="❏"/>
            </a:pPr>
            <a:r>
              <a:rPr lang="en" sz="1400">
                <a:solidFill>
                  <a:srgbClr val="595959"/>
                </a:solidFill>
                <a:latin typeface="Inria Serif"/>
                <a:ea typeface="Inria Serif"/>
                <a:cs typeface="Inria Serif"/>
                <a:sym typeface="Inria Serif"/>
              </a:rPr>
              <a:t>Historical approach</a:t>
            </a:r>
            <a:endParaRPr sz="1400">
              <a:solidFill>
                <a:srgbClr val="595959"/>
              </a:solidFill>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What is James - Lange theory of Emotions</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Examples</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Support of James Lange Theory</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Criticism of James Lange theory</a:t>
            </a:r>
            <a:endParaRPr sz="1400">
              <a:latin typeface="Inria Serif"/>
              <a:ea typeface="Inria Serif"/>
              <a:cs typeface="Inria Serif"/>
              <a:sym typeface="Inria Serif"/>
            </a:endParaRPr>
          </a:p>
          <a:p>
            <a:pPr indent="0" lvl="0" marL="457200" rtl="0" algn="l">
              <a:lnSpc>
                <a:spcPct val="100000"/>
              </a:lnSpc>
              <a:spcBef>
                <a:spcPts val="0"/>
              </a:spcBef>
              <a:spcAft>
                <a:spcPts val="0"/>
              </a:spcAft>
              <a:buNone/>
            </a:pPr>
            <a:r>
              <a:t/>
            </a:r>
            <a:endParaRPr sz="1400">
              <a:latin typeface="Inria Serif"/>
              <a:ea typeface="Inria Serif"/>
              <a:cs typeface="Inria Serif"/>
              <a:sym typeface="Inria Serif"/>
            </a:endParaRPr>
          </a:p>
          <a:p>
            <a:pPr indent="-317500" lvl="0" marL="457200" rtl="0" algn="l">
              <a:lnSpc>
                <a:spcPct val="100000"/>
              </a:lnSpc>
              <a:spcBef>
                <a:spcPts val="0"/>
              </a:spcBef>
              <a:spcAft>
                <a:spcPts val="0"/>
              </a:spcAft>
              <a:buClr>
                <a:schemeClr val="dk1"/>
              </a:buClr>
              <a:buSzPts val="1400"/>
              <a:buFont typeface="Inria Serif"/>
              <a:buChar char="❏"/>
            </a:pPr>
            <a:r>
              <a:rPr lang="en" sz="1400">
                <a:latin typeface="Inria Serif"/>
                <a:ea typeface="Inria Serif"/>
                <a:cs typeface="Inria Serif"/>
                <a:sym typeface="Inria Serif"/>
              </a:rPr>
              <a:t>Conclusion</a:t>
            </a:r>
            <a:endParaRPr/>
          </a:p>
        </p:txBody>
      </p:sp>
      <p:sp>
        <p:nvSpPr>
          <p:cNvPr id="77" name="Google Shape;77;g11a3ce983d3_0_1"/>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cxnSp>
        <p:nvCxnSpPr>
          <p:cNvPr id="78" name="Google Shape;78;g11a3ce983d3_0_1"/>
          <p:cNvCxnSpPr/>
          <p:nvPr/>
        </p:nvCxnSpPr>
        <p:spPr>
          <a:xfrm>
            <a:off x="2357950" y="977375"/>
            <a:ext cx="0" cy="4178400"/>
          </a:xfrm>
          <a:prstGeom prst="straightConnector1">
            <a:avLst/>
          </a:prstGeom>
          <a:noFill/>
          <a:ln cap="flat" cmpd="sng" w="9525">
            <a:solidFill>
              <a:schemeClr val="dk2"/>
            </a:solidFill>
            <a:prstDash val="solid"/>
            <a:round/>
            <a:headEnd len="med" w="med" type="none"/>
            <a:tailEnd len="med" w="med" type="none"/>
          </a:ln>
        </p:spPr>
      </p:cxnSp>
      <p:cxnSp>
        <p:nvCxnSpPr>
          <p:cNvPr id="79" name="Google Shape;79;g11a3ce983d3_0_1"/>
          <p:cNvCxnSpPr/>
          <p:nvPr/>
        </p:nvCxnSpPr>
        <p:spPr>
          <a:xfrm flipH="1" rot="10800000">
            <a:off x="2370175" y="904300"/>
            <a:ext cx="6817500" cy="12000"/>
          </a:xfrm>
          <a:prstGeom prst="straightConnector1">
            <a:avLst/>
          </a:prstGeom>
          <a:noFill/>
          <a:ln cap="flat" cmpd="sng" w="9525">
            <a:solidFill>
              <a:schemeClr val="dk2"/>
            </a:solidFill>
            <a:prstDash val="solid"/>
            <a:round/>
            <a:headEnd len="med" w="med" type="none"/>
            <a:tailEnd len="med" w="med" type="none"/>
          </a:ln>
        </p:spPr>
      </p:cxnSp>
      <p:pic>
        <p:nvPicPr>
          <p:cNvPr id="80" name="Google Shape;80;g11a3ce983d3_0_1"/>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
        <p:nvSpPr>
          <p:cNvPr id="81" name="Google Shape;81;g11a3ce983d3_0_1"/>
          <p:cNvSpPr/>
          <p:nvPr/>
        </p:nvSpPr>
        <p:spPr>
          <a:xfrm>
            <a:off x="408575" y="333975"/>
            <a:ext cx="1686600" cy="1688400"/>
          </a:xfrm>
          <a:prstGeom prst="ellipse">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00"/>
              </a:solidFill>
            </a:endParaRPr>
          </a:p>
        </p:txBody>
      </p:sp>
      <p:sp>
        <p:nvSpPr>
          <p:cNvPr id="82" name="Google Shape;82;g11a3ce983d3_0_1"/>
          <p:cNvSpPr/>
          <p:nvPr/>
        </p:nvSpPr>
        <p:spPr>
          <a:xfrm>
            <a:off x="408575" y="424275"/>
            <a:ext cx="1686600" cy="1507800"/>
          </a:xfrm>
          <a:prstGeom prst="ellipse">
            <a:avLst/>
          </a:prstGeom>
          <a:gradFill>
            <a:gsLst>
              <a:gs pos="0">
                <a:srgbClr val="BE9494"/>
              </a:gs>
              <a:gs pos="100000">
                <a:srgbClr val="C9B2B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2400">
                <a:solidFill>
                  <a:schemeClr val="lt1"/>
                </a:solidFill>
                <a:latin typeface="Playfair Display"/>
                <a:ea typeface="Playfair Display"/>
                <a:cs typeface="Playfair Display"/>
                <a:sym typeface="Playfair Display"/>
              </a:rPr>
              <a:t>INDEX</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1871bdd7ed_0_14"/>
          <p:cNvSpPr txBox="1"/>
          <p:nvPr>
            <p:ph type="title"/>
          </p:nvPr>
        </p:nvSpPr>
        <p:spPr>
          <a:xfrm>
            <a:off x="224525" y="881650"/>
            <a:ext cx="1949100" cy="16698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ARE </a:t>
            </a:r>
            <a:r>
              <a:rPr b="1" lang="en"/>
              <a:t>EMOTIONS ?</a:t>
            </a:r>
            <a:endParaRPr b="1"/>
          </a:p>
        </p:txBody>
      </p:sp>
      <p:sp>
        <p:nvSpPr>
          <p:cNvPr id="88" name="Google Shape;88;g11871bdd7ed_0_14"/>
          <p:cNvSpPr txBox="1"/>
          <p:nvPr>
            <p:ph idx="1" type="body"/>
          </p:nvPr>
        </p:nvSpPr>
        <p:spPr>
          <a:xfrm>
            <a:off x="2763000" y="1299999"/>
            <a:ext cx="5925300" cy="3296100"/>
          </a:xfrm>
          <a:prstGeom prst="rect">
            <a:avLst/>
          </a:prstGeom>
          <a:noFill/>
          <a:ln>
            <a:noFill/>
          </a:ln>
        </p:spPr>
        <p:txBody>
          <a:bodyPr anchorCtr="0" anchor="t" bIns="0" lIns="0" spcFirstLastPara="1" rIns="0" wrap="square" tIns="0">
            <a:noAutofit/>
          </a:bodyPr>
          <a:lstStyle/>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An emotion is a </a:t>
            </a:r>
            <a:r>
              <a:rPr b="1" lang="en" sz="1300">
                <a:latin typeface="Inria Serif"/>
                <a:ea typeface="Inria Serif"/>
                <a:cs typeface="Inria Serif"/>
                <a:sym typeface="Inria Serif"/>
              </a:rPr>
              <a:t>conscious</a:t>
            </a:r>
            <a:r>
              <a:rPr b="1" lang="en" sz="1300">
                <a:latin typeface="Inria Serif"/>
                <a:ea typeface="Inria Serif"/>
                <a:cs typeface="Inria Serif"/>
                <a:sym typeface="Inria Serif"/>
              </a:rPr>
              <a:t> mental reaction subjectively </a:t>
            </a:r>
            <a:r>
              <a:rPr b="1" lang="en" sz="1300">
                <a:latin typeface="Inria Serif"/>
                <a:ea typeface="Inria Serif"/>
                <a:cs typeface="Inria Serif"/>
                <a:sym typeface="Inria Serif"/>
                <a:extLst>
                  <a:ext uri="http://customooxmlschemas.google.com/">
                    <go:slidesCustomData xmlns:go="http://customooxmlschemas.google.com/" textRoundtripDataId="0"/>
                  </a:ext>
                </a:extLst>
              </a:rPr>
              <a:t>experienced as strong feeling usually directed toward an object.</a:t>
            </a:r>
            <a:endParaRPr b="1" sz="1300">
              <a:latin typeface="Inria Serif"/>
              <a:ea typeface="Inria Serif"/>
              <a:cs typeface="Inria Serif"/>
              <a:sym typeface="Inria Serif"/>
              <a:extLst>
                <a:ext uri="http://customooxmlschemas.google.com/">
                  <go:slidesCustomData xmlns:go="http://customooxmlschemas.google.com/" textRoundtripDataId="1"/>
                </a:ext>
              </a:extLst>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xtLst>
                <a:ext uri="http://customooxmlschemas.google.com/">
                  <go:slidesCustomData xmlns:go="http://customooxmlschemas.google.com/" textRoundtripDataId="2"/>
                </a:ext>
              </a:extLst>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extLst>
                  <a:ext uri="http://customooxmlschemas.google.com/">
                    <go:slidesCustomData xmlns:go="http://customooxmlschemas.google.com/" textRoundtripDataId="3"/>
                  </a:ext>
                </a:extLst>
              </a:rPr>
              <a:t>An emotion is a particular kind of active state.</a:t>
            </a:r>
            <a:endParaRPr b="1" sz="1300">
              <a:latin typeface="Inria Serif"/>
              <a:ea typeface="Inria Serif"/>
              <a:cs typeface="Inria Serif"/>
              <a:sym typeface="Inria Serif"/>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Functions of emotion:</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-Intrapersonal</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-Interpersonal</a:t>
            </a:r>
            <a:endParaRPr b="1" sz="1300">
              <a:latin typeface="Inria Serif"/>
              <a:ea typeface="Inria Serif"/>
              <a:cs typeface="Inria Serif"/>
              <a:sym typeface="Inria Serif"/>
            </a:endParaRPr>
          </a:p>
          <a:p>
            <a:pPr indent="0" lvl="0" marL="0" rtl="0" algn="l">
              <a:lnSpc>
                <a:spcPct val="115000"/>
              </a:lnSpc>
              <a:spcBef>
                <a:spcPts val="600"/>
              </a:spcBef>
              <a:spcAft>
                <a:spcPts val="0"/>
              </a:spcAft>
              <a:buNone/>
            </a:pPr>
            <a:r>
              <a:rPr b="1" lang="en" sz="1300">
                <a:latin typeface="Inria Serif"/>
                <a:ea typeface="Inria Serif"/>
                <a:cs typeface="Inria Serif"/>
                <a:sym typeface="Inria Serif"/>
              </a:rPr>
              <a:t>             -Social and cultural </a:t>
            </a:r>
            <a:endParaRPr b="1" sz="1300">
              <a:latin typeface="Inria Serif"/>
              <a:ea typeface="Inria Serif"/>
              <a:cs typeface="Inria Serif"/>
              <a:sym typeface="Inria Serif"/>
            </a:endParaRPr>
          </a:p>
          <a:p>
            <a:pPr indent="0" lvl="0" marL="914400" rtl="0" algn="l">
              <a:lnSpc>
                <a:spcPct val="115000"/>
              </a:lnSpc>
              <a:spcBef>
                <a:spcPts val="600"/>
              </a:spcBef>
              <a:spcAft>
                <a:spcPts val="0"/>
              </a:spcAft>
              <a:buNone/>
            </a:pPr>
            <a:r>
              <a:t/>
            </a:r>
            <a:endParaRPr sz="1600"/>
          </a:p>
          <a:p>
            <a:pPr indent="0" lvl="0" marL="0" rtl="0" algn="l">
              <a:lnSpc>
                <a:spcPct val="115000"/>
              </a:lnSpc>
              <a:spcBef>
                <a:spcPts val="600"/>
              </a:spcBef>
              <a:spcAft>
                <a:spcPts val="600"/>
              </a:spcAft>
              <a:buSzPts val="2000"/>
              <a:buNone/>
            </a:pPr>
            <a:r>
              <a:t/>
            </a:r>
            <a:endParaRPr/>
          </a:p>
        </p:txBody>
      </p:sp>
      <p:sp>
        <p:nvSpPr>
          <p:cNvPr id="89" name="Google Shape;89;g11871bdd7ed_0_14"/>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90" name="Google Shape;90;g11871bdd7ed_0_14"/>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pic>
        <p:nvPicPr>
          <p:cNvPr id="91" name="Google Shape;91;g11871bdd7ed_0_14"/>
          <p:cNvPicPr preferRelativeResize="0"/>
          <p:nvPr/>
        </p:nvPicPr>
        <p:blipFill>
          <a:blip r:embed="rId4">
            <a:alphaModFix/>
          </a:blip>
          <a:stretch>
            <a:fillRect/>
          </a:stretch>
        </p:blipFill>
        <p:spPr>
          <a:xfrm>
            <a:off x="224525" y="1898050"/>
            <a:ext cx="2458201" cy="21000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186d80e016_0_0"/>
          <p:cNvSpPr txBox="1"/>
          <p:nvPr>
            <p:ph type="title"/>
          </p:nvPr>
        </p:nvSpPr>
        <p:spPr>
          <a:xfrm>
            <a:off x="455700" y="823775"/>
            <a:ext cx="1623900" cy="386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Emotion and changes across the body</a:t>
            </a:r>
            <a:endParaRPr b="1"/>
          </a:p>
        </p:txBody>
      </p:sp>
      <p:sp>
        <p:nvSpPr>
          <p:cNvPr id="97" name="Google Shape;97;g1186d80e016_0_0"/>
          <p:cNvSpPr txBox="1"/>
          <p:nvPr>
            <p:ph idx="1" type="body"/>
          </p:nvPr>
        </p:nvSpPr>
        <p:spPr>
          <a:xfrm>
            <a:off x="2763000" y="1100225"/>
            <a:ext cx="5656500" cy="33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sz="1300">
              <a:latin typeface="Inria Serif"/>
              <a:ea typeface="Inria Serif"/>
              <a:cs typeface="Inria Serif"/>
              <a:sym typeface="Inria Serif"/>
            </a:endParaRPr>
          </a:p>
          <a:p>
            <a:pPr indent="0" lvl="0" marL="0" rtl="0" algn="l">
              <a:spcBef>
                <a:spcPts val="0"/>
              </a:spcBef>
              <a:spcAft>
                <a:spcPts val="0"/>
              </a:spcAft>
              <a:buNone/>
            </a:pPr>
            <a:r>
              <a:rPr b="1" lang="en" sz="1300">
                <a:latin typeface="Inria Serif"/>
                <a:ea typeface="Inria Serif"/>
                <a:cs typeface="Inria Serif"/>
                <a:sym typeface="Inria Serif"/>
              </a:rPr>
              <a:t>The most fundamental emotions, known as the basic emotions, are those of anger, disgust, fear, happiness, sadness, and surprise.</a:t>
            </a:r>
            <a:endParaRPr b="1" sz="1300">
              <a:latin typeface="Inria Serif"/>
              <a:ea typeface="Inria Serif"/>
              <a:cs typeface="Inria Serif"/>
              <a:sym typeface="Inria Serif"/>
            </a:endParaRPr>
          </a:p>
          <a:p>
            <a:pPr indent="0" lvl="0" marL="0" rtl="0" algn="l">
              <a:spcBef>
                <a:spcPts val="0"/>
              </a:spcBef>
              <a:spcAft>
                <a:spcPts val="0"/>
              </a:spcAft>
              <a:buNone/>
            </a:pPr>
            <a:r>
              <a:t/>
            </a:r>
            <a:endParaRPr b="1" sz="1300">
              <a:latin typeface="Inria Serif"/>
              <a:ea typeface="Inria Serif"/>
              <a:cs typeface="Inria Serif"/>
              <a:sym typeface="Inria Serif"/>
            </a:endParaRPr>
          </a:p>
          <a:p>
            <a:pPr indent="0" lvl="0" marL="0" rtl="0" algn="l">
              <a:spcBef>
                <a:spcPts val="0"/>
              </a:spcBef>
              <a:spcAft>
                <a:spcPts val="0"/>
              </a:spcAft>
              <a:buNone/>
            </a:pPr>
            <a:r>
              <a:rPr b="1" lang="en" sz="1300">
                <a:latin typeface="Inria Serif"/>
                <a:ea typeface="Inria Serif"/>
                <a:cs typeface="Inria Serif"/>
                <a:sym typeface="Inria Serif"/>
              </a:rPr>
              <a:t>Basic emotions are expressed universally in the human faces.</a:t>
            </a:r>
            <a:endParaRPr b="1" sz="1300">
              <a:latin typeface="Inria Serif"/>
              <a:ea typeface="Inria Serif"/>
              <a:cs typeface="Inria Serif"/>
              <a:sym typeface="Inria Serif"/>
            </a:endParaRPr>
          </a:p>
          <a:p>
            <a:pPr indent="0" lvl="0" marL="0" rtl="0" algn="l">
              <a:spcBef>
                <a:spcPts val="0"/>
              </a:spcBef>
              <a:spcAft>
                <a:spcPts val="0"/>
              </a:spcAft>
              <a:buNone/>
            </a:pPr>
            <a:r>
              <a:t/>
            </a:r>
            <a:endParaRPr/>
          </a:p>
        </p:txBody>
      </p:sp>
      <p:sp>
        <p:nvSpPr>
          <p:cNvPr id="98" name="Google Shape;98;g1186d80e016_0_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99" name="Google Shape;99;g1186d80e016_0_0"/>
          <p:cNvPicPr preferRelativeResize="0"/>
          <p:nvPr/>
        </p:nvPicPr>
        <p:blipFill rotWithShape="1">
          <a:blip r:embed="rId3">
            <a:alphaModFix/>
          </a:blip>
          <a:srcRect b="15290" l="0" r="0" t="0"/>
          <a:stretch/>
        </p:blipFill>
        <p:spPr>
          <a:xfrm>
            <a:off x="2357950" y="2614675"/>
            <a:ext cx="6786050" cy="2073100"/>
          </a:xfrm>
          <a:prstGeom prst="rect">
            <a:avLst/>
          </a:prstGeom>
          <a:noFill/>
          <a:ln>
            <a:noFill/>
          </a:ln>
        </p:spPr>
      </p:pic>
      <p:pic>
        <p:nvPicPr>
          <p:cNvPr id="100" name="Google Shape;100;g1186d80e016_0_0"/>
          <p:cNvPicPr preferRelativeResize="0"/>
          <p:nvPr/>
        </p:nvPicPr>
        <p:blipFill rotWithShape="1">
          <a:blip r:embed="rId4">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1a3b7024be_0_0"/>
          <p:cNvSpPr/>
          <p:nvPr/>
        </p:nvSpPr>
        <p:spPr>
          <a:xfrm>
            <a:off x="2345725" y="195475"/>
            <a:ext cx="3750900" cy="5130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rgbClr val="7E7169"/>
                </a:solidFill>
                <a:latin typeface="Inria Serif"/>
                <a:ea typeface="Inria Serif"/>
                <a:cs typeface="Inria Serif"/>
                <a:sym typeface="Inria Serif"/>
              </a:rPr>
              <a:t>THEORIES OF EMOTION</a:t>
            </a:r>
            <a:endParaRPr b="1" u="sng">
              <a:solidFill>
                <a:srgbClr val="7E7169"/>
              </a:solidFill>
            </a:endParaRPr>
          </a:p>
        </p:txBody>
      </p:sp>
      <p:sp>
        <p:nvSpPr>
          <p:cNvPr id="106" name="Google Shape;106;g11a3b7024be_0_0"/>
          <p:cNvSpPr/>
          <p:nvPr/>
        </p:nvSpPr>
        <p:spPr>
          <a:xfrm>
            <a:off x="651050"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James-Lange theory</a:t>
            </a:r>
            <a:endParaRPr>
              <a:solidFill>
                <a:schemeClr val="accent1"/>
              </a:solidFill>
            </a:endParaRPr>
          </a:p>
        </p:txBody>
      </p:sp>
      <p:sp>
        <p:nvSpPr>
          <p:cNvPr id="107" name="Google Shape;107;g11a3b7024be_0_0"/>
          <p:cNvSpPr/>
          <p:nvPr/>
        </p:nvSpPr>
        <p:spPr>
          <a:xfrm>
            <a:off x="3509263"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Cannon-Bard</a:t>
            </a:r>
            <a:r>
              <a:rPr b="1" lang="en" sz="1800">
                <a:solidFill>
                  <a:schemeClr val="accent1"/>
                </a:solidFill>
                <a:latin typeface="Inria Serif"/>
                <a:ea typeface="Inria Serif"/>
                <a:cs typeface="Inria Serif"/>
                <a:sym typeface="Inria Serif"/>
              </a:rPr>
              <a:t> theory</a:t>
            </a:r>
            <a:endParaRPr>
              <a:solidFill>
                <a:schemeClr val="accent1"/>
              </a:solidFill>
            </a:endParaRPr>
          </a:p>
        </p:txBody>
      </p:sp>
      <p:sp>
        <p:nvSpPr>
          <p:cNvPr id="108" name="Google Shape;108;g11a3b7024be_0_0"/>
          <p:cNvSpPr/>
          <p:nvPr/>
        </p:nvSpPr>
        <p:spPr>
          <a:xfrm>
            <a:off x="6291275" y="1435225"/>
            <a:ext cx="1686000" cy="738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1"/>
                </a:solidFill>
                <a:latin typeface="Inria Serif"/>
                <a:ea typeface="Inria Serif"/>
                <a:cs typeface="Inria Serif"/>
                <a:sym typeface="Inria Serif"/>
              </a:rPr>
              <a:t>Two-Factor</a:t>
            </a:r>
            <a:r>
              <a:rPr b="1" lang="en" sz="1800">
                <a:solidFill>
                  <a:schemeClr val="accent1"/>
                </a:solidFill>
                <a:latin typeface="Inria Serif"/>
                <a:ea typeface="Inria Serif"/>
                <a:cs typeface="Inria Serif"/>
                <a:sym typeface="Inria Serif"/>
              </a:rPr>
              <a:t> theory</a:t>
            </a:r>
            <a:endParaRPr>
              <a:solidFill>
                <a:schemeClr val="accent1"/>
              </a:solidFill>
            </a:endParaRPr>
          </a:p>
        </p:txBody>
      </p:sp>
      <p:cxnSp>
        <p:nvCxnSpPr>
          <p:cNvPr id="109" name="Google Shape;109;g11a3b7024be_0_0"/>
          <p:cNvCxnSpPr/>
          <p:nvPr/>
        </p:nvCxnSpPr>
        <p:spPr>
          <a:xfrm flipH="1">
            <a:off x="1746950" y="745250"/>
            <a:ext cx="2101500" cy="650400"/>
          </a:xfrm>
          <a:prstGeom prst="straightConnector1">
            <a:avLst/>
          </a:prstGeom>
          <a:noFill/>
          <a:ln cap="flat" cmpd="sng" w="9525">
            <a:solidFill>
              <a:schemeClr val="dk2"/>
            </a:solidFill>
            <a:prstDash val="solid"/>
            <a:round/>
            <a:headEnd len="med" w="med" type="none"/>
            <a:tailEnd len="med" w="med" type="triangle"/>
          </a:ln>
        </p:spPr>
      </p:cxnSp>
      <p:cxnSp>
        <p:nvCxnSpPr>
          <p:cNvPr id="110" name="Google Shape;110;g11a3b7024be_0_0"/>
          <p:cNvCxnSpPr>
            <a:endCxn id="108" idx="0"/>
          </p:cNvCxnSpPr>
          <p:nvPr/>
        </p:nvCxnSpPr>
        <p:spPr>
          <a:xfrm>
            <a:off x="4984775" y="757525"/>
            <a:ext cx="2149500" cy="677700"/>
          </a:xfrm>
          <a:prstGeom prst="straightConnector1">
            <a:avLst/>
          </a:prstGeom>
          <a:noFill/>
          <a:ln cap="flat" cmpd="sng" w="9525">
            <a:solidFill>
              <a:schemeClr val="dk2"/>
            </a:solidFill>
            <a:prstDash val="solid"/>
            <a:round/>
            <a:headEnd len="med" w="med" type="none"/>
            <a:tailEnd len="med" w="med" type="triangle"/>
          </a:ln>
        </p:spPr>
      </p:cxnSp>
      <p:cxnSp>
        <p:nvCxnSpPr>
          <p:cNvPr id="111" name="Google Shape;111;g11a3b7024be_0_0"/>
          <p:cNvCxnSpPr>
            <a:endCxn id="107" idx="0"/>
          </p:cNvCxnSpPr>
          <p:nvPr/>
        </p:nvCxnSpPr>
        <p:spPr>
          <a:xfrm>
            <a:off x="4343263" y="708325"/>
            <a:ext cx="9000" cy="7269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g11a3b7024be_0_0"/>
          <p:cNvSpPr/>
          <p:nvPr/>
        </p:nvSpPr>
        <p:spPr>
          <a:xfrm>
            <a:off x="977750"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3" name="Google Shape;113;g11a3b7024be_0_0"/>
          <p:cNvSpPr/>
          <p:nvPr/>
        </p:nvSpPr>
        <p:spPr>
          <a:xfrm>
            <a:off x="977738" y="38719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4" name="Google Shape;114;g11a3b7024be_0_0"/>
          <p:cNvSpPr/>
          <p:nvPr/>
        </p:nvSpPr>
        <p:spPr>
          <a:xfrm>
            <a:off x="3072425"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5" name="Google Shape;115;g11a3b7024be_0_0"/>
          <p:cNvSpPr/>
          <p:nvPr/>
        </p:nvSpPr>
        <p:spPr>
          <a:xfrm>
            <a:off x="4498588" y="2815550"/>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6" name="Google Shape;116;g11a3b7024be_0_0"/>
          <p:cNvSpPr/>
          <p:nvPr/>
        </p:nvSpPr>
        <p:spPr>
          <a:xfrm>
            <a:off x="6096625" y="27935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Heart pounding</a:t>
            </a:r>
            <a:endParaRPr>
              <a:solidFill>
                <a:schemeClr val="accent1"/>
              </a:solidFill>
            </a:endParaRPr>
          </a:p>
        </p:txBody>
      </p:sp>
      <p:sp>
        <p:nvSpPr>
          <p:cNvPr id="117" name="Google Shape;117;g11a3b7024be_0_0"/>
          <p:cNvSpPr/>
          <p:nvPr/>
        </p:nvSpPr>
        <p:spPr>
          <a:xfrm>
            <a:off x="6822350" y="386322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Fear (emotion)</a:t>
            </a:r>
            <a:endParaRPr>
              <a:solidFill>
                <a:schemeClr val="accent1"/>
              </a:solidFill>
            </a:endParaRPr>
          </a:p>
        </p:txBody>
      </p:sp>
      <p:sp>
        <p:nvSpPr>
          <p:cNvPr id="118" name="Google Shape;118;g11a3b7024be_0_0"/>
          <p:cNvSpPr/>
          <p:nvPr/>
        </p:nvSpPr>
        <p:spPr>
          <a:xfrm>
            <a:off x="7441163" y="2775275"/>
            <a:ext cx="1185000" cy="476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rPr>
              <a:t>Cognitive label</a:t>
            </a:r>
            <a:endParaRPr>
              <a:solidFill>
                <a:schemeClr val="accent1"/>
              </a:solidFill>
            </a:endParaRPr>
          </a:p>
        </p:txBody>
      </p:sp>
      <p:cxnSp>
        <p:nvCxnSpPr>
          <p:cNvPr id="119" name="Google Shape;119;g11a3b7024be_0_0"/>
          <p:cNvCxnSpPr/>
          <p:nvPr/>
        </p:nvCxnSpPr>
        <p:spPr>
          <a:xfrm>
            <a:off x="1568000" y="2222288"/>
            <a:ext cx="4500" cy="545100"/>
          </a:xfrm>
          <a:prstGeom prst="straightConnector1">
            <a:avLst/>
          </a:prstGeom>
          <a:noFill/>
          <a:ln cap="flat" cmpd="sng" w="9525">
            <a:solidFill>
              <a:schemeClr val="dk2"/>
            </a:solidFill>
            <a:prstDash val="solid"/>
            <a:round/>
            <a:headEnd len="med" w="med" type="none"/>
            <a:tailEnd len="med" w="med" type="triangle"/>
          </a:ln>
        </p:spPr>
      </p:cxnSp>
      <p:cxnSp>
        <p:nvCxnSpPr>
          <p:cNvPr id="120" name="Google Shape;120;g11a3b7024be_0_0"/>
          <p:cNvCxnSpPr/>
          <p:nvPr/>
        </p:nvCxnSpPr>
        <p:spPr>
          <a:xfrm>
            <a:off x="1568000" y="3291938"/>
            <a:ext cx="4500" cy="545100"/>
          </a:xfrm>
          <a:prstGeom prst="straightConnector1">
            <a:avLst/>
          </a:prstGeom>
          <a:noFill/>
          <a:ln cap="flat" cmpd="sng" w="9525">
            <a:solidFill>
              <a:schemeClr val="dk2"/>
            </a:solidFill>
            <a:prstDash val="solid"/>
            <a:round/>
            <a:headEnd len="med" w="med" type="none"/>
            <a:tailEnd len="med" w="med" type="triangle"/>
          </a:ln>
        </p:spPr>
      </p:cxnSp>
      <p:cxnSp>
        <p:nvCxnSpPr>
          <p:cNvPr id="121" name="Google Shape;121;g11a3b7024be_0_0"/>
          <p:cNvCxnSpPr/>
          <p:nvPr/>
        </p:nvCxnSpPr>
        <p:spPr>
          <a:xfrm flipH="1">
            <a:off x="3664925" y="2208450"/>
            <a:ext cx="440100" cy="5310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g11a3b7024be_0_0"/>
          <p:cNvCxnSpPr/>
          <p:nvPr/>
        </p:nvCxnSpPr>
        <p:spPr>
          <a:xfrm flipH="1">
            <a:off x="6600325" y="2222288"/>
            <a:ext cx="440100" cy="53100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g11a3b7024be_0_0"/>
          <p:cNvCxnSpPr/>
          <p:nvPr/>
        </p:nvCxnSpPr>
        <p:spPr>
          <a:xfrm>
            <a:off x="4548550" y="2247625"/>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g11a3b7024be_0_0"/>
          <p:cNvCxnSpPr/>
          <p:nvPr/>
        </p:nvCxnSpPr>
        <p:spPr>
          <a:xfrm>
            <a:off x="7511950" y="2240588"/>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g11a3b7024be_0_0"/>
          <p:cNvCxnSpPr/>
          <p:nvPr/>
        </p:nvCxnSpPr>
        <p:spPr>
          <a:xfrm>
            <a:off x="6822350" y="3310250"/>
            <a:ext cx="436200" cy="4944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g11a3b7024be_0_0"/>
          <p:cNvCxnSpPr/>
          <p:nvPr/>
        </p:nvCxnSpPr>
        <p:spPr>
          <a:xfrm flipH="1">
            <a:off x="7510000" y="3291950"/>
            <a:ext cx="440100" cy="531000"/>
          </a:xfrm>
          <a:prstGeom prst="straightConnector1">
            <a:avLst/>
          </a:prstGeom>
          <a:noFill/>
          <a:ln cap="flat" cmpd="sng" w="9525">
            <a:solidFill>
              <a:schemeClr val="dk2"/>
            </a:solidFill>
            <a:prstDash val="solid"/>
            <a:round/>
            <a:headEnd len="med" w="med" type="none"/>
            <a:tailEnd len="med" w="med" type="triangle"/>
          </a:ln>
        </p:spPr>
      </p:cxnSp>
      <p:sp>
        <p:nvSpPr>
          <p:cNvPr id="127" name="Google Shape;127;g11a3b7024be_0_0"/>
          <p:cNvSpPr txBox="1"/>
          <p:nvPr>
            <p:ph idx="12" type="sldNum"/>
          </p:nvPr>
        </p:nvSpPr>
        <p:spPr>
          <a:xfrm>
            <a:off x="8688300" y="4687750"/>
            <a:ext cx="455700" cy="4557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cxnSp>
        <p:nvCxnSpPr>
          <p:cNvPr id="128" name="Google Shape;128;g11a3b7024be_0_0"/>
          <p:cNvCxnSpPr/>
          <p:nvPr/>
        </p:nvCxnSpPr>
        <p:spPr>
          <a:xfrm>
            <a:off x="449125" y="-6150"/>
            <a:ext cx="12300" cy="5155800"/>
          </a:xfrm>
          <a:prstGeom prst="straightConnector1">
            <a:avLst/>
          </a:prstGeom>
          <a:noFill/>
          <a:ln cap="flat" cmpd="sng" w="9525">
            <a:solidFill>
              <a:schemeClr val="dk2"/>
            </a:solidFill>
            <a:prstDash val="solid"/>
            <a:round/>
            <a:headEnd len="med" w="med" type="none"/>
            <a:tailEnd len="med" w="med" type="none"/>
          </a:ln>
        </p:spPr>
      </p:cxnSp>
      <p:cxnSp>
        <p:nvCxnSpPr>
          <p:cNvPr id="129" name="Google Shape;129;g11a3b7024be_0_0"/>
          <p:cNvCxnSpPr>
            <a:endCxn id="127" idx="0"/>
          </p:cNvCxnSpPr>
          <p:nvPr/>
        </p:nvCxnSpPr>
        <p:spPr>
          <a:xfrm>
            <a:off x="-150" y="4679350"/>
            <a:ext cx="89163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idx="4294967295" type="ctrTitle"/>
          </p:nvPr>
        </p:nvSpPr>
        <p:spPr>
          <a:xfrm>
            <a:off x="562688" y="254997"/>
            <a:ext cx="3893700" cy="403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200"/>
              <a:buFont typeface="Playfair Display"/>
              <a:buNone/>
            </a:pPr>
            <a:r>
              <a:rPr b="1" i="0" lang="en" sz="3000" u="none" cap="none" strike="noStrike">
                <a:solidFill>
                  <a:schemeClr val="accent1"/>
                </a:solidFill>
                <a:latin typeface="Playfair Display"/>
                <a:ea typeface="Playfair Display"/>
                <a:cs typeface="Playfair Display"/>
                <a:sym typeface="Playfair Display"/>
              </a:rPr>
              <a:t>Historical approach!</a:t>
            </a:r>
            <a:endParaRPr b="1" i="0" sz="3000" u="none" cap="none" strike="noStrike">
              <a:solidFill>
                <a:schemeClr val="accent1"/>
              </a:solidFill>
              <a:latin typeface="Playfair Display"/>
              <a:ea typeface="Playfair Display"/>
              <a:cs typeface="Playfair Display"/>
              <a:sym typeface="Playfair Display"/>
            </a:endParaRPr>
          </a:p>
        </p:txBody>
      </p:sp>
      <p:sp>
        <p:nvSpPr>
          <p:cNvPr id="135" name="Google Shape;135;p2"/>
          <p:cNvSpPr txBox="1"/>
          <p:nvPr>
            <p:ph idx="4294967295" type="subTitle"/>
          </p:nvPr>
        </p:nvSpPr>
        <p:spPr>
          <a:xfrm>
            <a:off x="562691" y="1322307"/>
            <a:ext cx="4439077" cy="1082565"/>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2000"/>
              <a:buFont typeface="Inria Serif Light"/>
              <a:buNone/>
            </a:pPr>
            <a:r>
              <a:rPr b="1" i="0" lang="en" sz="1400" u="none" cap="none" strike="noStrike">
                <a:solidFill>
                  <a:schemeClr val="dk1"/>
                </a:solidFill>
                <a:latin typeface="Inria Serif Light"/>
                <a:ea typeface="Inria Serif Light"/>
                <a:cs typeface="Inria Serif Light"/>
                <a:sym typeface="Inria Serif Light"/>
              </a:rPr>
              <a:t>WILLIA</a:t>
            </a:r>
            <a:r>
              <a:rPr b="1" lang="en" sz="1400"/>
              <a:t>M</a:t>
            </a:r>
            <a:r>
              <a:rPr b="1" i="0" lang="en" sz="1400" u="none" cap="none" strike="noStrike">
                <a:solidFill>
                  <a:schemeClr val="dk1"/>
                </a:solidFill>
                <a:latin typeface="Inria Serif Light"/>
                <a:ea typeface="Inria Serif Light"/>
                <a:cs typeface="Inria Serif Light"/>
                <a:sym typeface="Inria Serif Light"/>
              </a:rPr>
              <a:t> SMITH (1842-1910)</a:t>
            </a:r>
            <a:endParaRPr b="1"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rPr b="1" i="0" lang="en" sz="1300" u="none" cap="none" strike="noStrike">
                <a:solidFill>
                  <a:srgbClr val="BE9494"/>
                </a:solidFill>
                <a:latin typeface="Inria Serif Light"/>
                <a:ea typeface="Inria Serif Light"/>
                <a:cs typeface="Inria Serif Light"/>
                <a:sym typeface="Inria Serif Light"/>
              </a:rPr>
              <a:t>Psychologist who believed our awareness of physiological  responses leads to our experience of emotion.</a:t>
            </a:r>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p:txBody>
      </p:sp>
      <p:sp>
        <p:nvSpPr>
          <p:cNvPr id="136" name="Google Shape;136;p2"/>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37" name="Google Shape;137;p2"/>
          <p:cNvSpPr txBox="1"/>
          <p:nvPr/>
        </p:nvSpPr>
        <p:spPr>
          <a:xfrm>
            <a:off x="562691" y="2873502"/>
            <a:ext cx="5390053" cy="1082565"/>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2000"/>
              <a:buFont typeface="Inria Serif Light"/>
              <a:buNone/>
            </a:pPr>
            <a:r>
              <a:rPr b="1" i="0" lang="en" sz="1400" u="none" cap="none" strike="noStrike">
                <a:solidFill>
                  <a:schemeClr val="dk1"/>
                </a:solidFill>
                <a:latin typeface="Inria Serif Light"/>
                <a:ea typeface="Inria Serif Light"/>
                <a:cs typeface="Inria Serif Light"/>
                <a:sym typeface="Inria Serif Light"/>
              </a:rPr>
              <a:t>CARL LANGE (1834-1900)</a:t>
            </a:r>
            <a:endParaRPr/>
          </a:p>
          <a:p>
            <a:pPr indent="0" lvl="0" marL="0" marR="0" rtl="0" algn="l">
              <a:lnSpc>
                <a:spcPct val="115000"/>
              </a:lnSpc>
              <a:spcBef>
                <a:spcPts val="600"/>
              </a:spcBef>
              <a:spcAft>
                <a:spcPts val="0"/>
              </a:spcAft>
              <a:buClr>
                <a:schemeClr val="dk1"/>
              </a:buClr>
              <a:buSzPts val="1100"/>
              <a:buFont typeface="Inria Serif Light"/>
              <a:buNone/>
            </a:pPr>
            <a:r>
              <a:rPr b="1" i="0" lang="en" sz="1300" u="none" cap="none" strike="noStrike">
                <a:solidFill>
                  <a:srgbClr val="BE9494"/>
                </a:solidFill>
                <a:latin typeface="Inria Serif Light"/>
                <a:ea typeface="Inria Serif Light"/>
                <a:cs typeface="Inria Serif Light"/>
                <a:sym typeface="Inria Serif Light"/>
              </a:rPr>
              <a:t>Danish physiologist who proposed a theory of emotion similar to and at about the same time as James’ theory – the awareness of </a:t>
            </a:r>
            <a:r>
              <a:rPr b="1" i="0" lang="en" sz="1400" u="none" cap="none" strike="noStrike">
                <a:solidFill>
                  <a:srgbClr val="BE9494"/>
                </a:solidFill>
                <a:latin typeface="Inria Serif Light"/>
                <a:ea typeface="Inria Serif Light"/>
                <a:cs typeface="Inria Serif Light"/>
                <a:sym typeface="Inria Serif Light"/>
              </a:rPr>
              <a:t>physiological  responses leads to experiences of emotion.</a:t>
            </a:r>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a:p>
            <a:pPr indent="0" lvl="0" marL="0" marR="0" rtl="0" algn="l">
              <a:lnSpc>
                <a:spcPct val="115000"/>
              </a:lnSpc>
              <a:spcBef>
                <a:spcPts val="600"/>
              </a:spcBef>
              <a:spcAft>
                <a:spcPts val="0"/>
              </a:spcAft>
              <a:buClr>
                <a:schemeClr val="dk1"/>
              </a:buClr>
              <a:buSzPts val="1100"/>
              <a:buFont typeface="Arial"/>
              <a:buNone/>
            </a:pPr>
            <a:r>
              <a:t/>
            </a:r>
            <a:endParaRPr b="0" i="0" sz="1400" u="none" cap="none" strike="noStrike">
              <a:solidFill>
                <a:schemeClr val="dk1"/>
              </a:solidFill>
              <a:latin typeface="Inria Serif Light"/>
              <a:ea typeface="Inria Serif Light"/>
              <a:cs typeface="Inria Serif Light"/>
              <a:sym typeface="Inria Serif Light"/>
            </a:endParaRPr>
          </a:p>
        </p:txBody>
      </p:sp>
      <p:pic>
        <p:nvPicPr>
          <p:cNvPr id="138" name="Google Shape;138;p2"/>
          <p:cNvPicPr preferRelativeResize="0"/>
          <p:nvPr/>
        </p:nvPicPr>
        <p:blipFill rotWithShape="1">
          <a:blip r:embed="rId3">
            <a:alphaModFix/>
          </a:blip>
          <a:srcRect b="0" l="0" r="0" t="0"/>
          <a:stretch/>
        </p:blipFill>
        <p:spPr>
          <a:xfrm>
            <a:off x="6071616" y="1202980"/>
            <a:ext cx="1161288" cy="1201892"/>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39" name="Google Shape;139;p2"/>
          <p:cNvPicPr preferRelativeResize="0"/>
          <p:nvPr/>
        </p:nvPicPr>
        <p:blipFill rotWithShape="1">
          <a:blip r:embed="rId4">
            <a:alphaModFix/>
          </a:blip>
          <a:srcRect b="0" l="0" r="0" t="0"/>
          <a:stretch/>
        </p:blipFill>
        <p:spPr>
          <a:xfrm>
            <a:off x="7344132" y="2873502"/>
            <a:ext cx="1161288" cy="124422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40" name="Google Shape;140;p2"/>
          <p:cNvPicPr preferRelativeResize="0"/>
          <p:nvPr/>
        </p:nvPicPr>
        <p:blipFill rotWithShape="1">
          <a:blip r:embed="rId5">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200125" y="639750"/>
            <a:ext cx="2219100" cy="3864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IS JAMES LANGE - THEORY OF EMOTIONS ?</a:t>
            </a:r>
            <a:endParaRPr b="1"/>
          </a:p>
        </p:txBody>
      </p:sp>
      <p:sp>
        <p:nvSpPr>
          <p:cNvPr id="146" name="Google Shape;146;p3"/>
          <p:cNvSpPr txBox="1"/>
          <p:nvPr>
            <p:ph idx="1" type="body"/>
          </p:nvPr>
        </p:nvSpPr>
        <p:spPr>
          <a:xfrm>
            <a:off x="2763000" y="1284850"/>
            <a:ext cx="5925300" cy="3311100"/>
          </a:xfrm>
          <a:prstGeom prst="rect">
            <a:avLst/>
          </a:prstGeom>
          <a:noFill/>
          <a:ln>
            <a:noFill/>
          </a:ln>
        </p:spPr>
        <p:txBody>
          <a:bodyPr anchorCtr="0" anchor="t" bIns="0" lIns="0" spcFirstLastPara="1" rIns="0" wrap="square" tIns="0">
            <a:noAutofit/>
          </a:bodyPr>
          <a:lstStyle/>
          <a:p>
            <a:pPr indent="0" lvl="0" marL="457200" rtl="0" algn="l">
              <a:spcBef>
                <a:spcPts val="600"/>
              </a:spcBef>
              <a:spcAft>
                <a:spcPts val="0"/>
              </a:spcAft>
              <a:buNone/>
            </a:pPr>
            <a:r>
              <a:t/>
            </a:r>
            <a:endParaRPr sz="1300"/>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According to the James-Lange theory of emotion, emotions arise as a result of physical reactions to experiences (physiological responses to stimuli directly cause subjective feelings).</a:t>
            </a:r>
            <a:endParaRPr b="1" sz="1300">
              <a:latin typeface="Inria Serif"/>
              <a:ea typeface="Inria Serif"/>
              <a:cs typeface="Inria Serif"/>
              <a:sym typeface="Inria Serif"/>
            </a:endParaRPr>
          </a:p>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lnSpc>
                <a:spcPct val="115000"/>
              </a:lnSpc>
              <a:spcBef>
                <a:spcPts val="600"/>
              </a:spcBef>
              <a:spcAft>
                <a:spcPts val="0"/>
              </a:spcAft>
              <a:buSzPts val="1300"/>
              <a:buFont typeface="Inria Serif"/>
              <a:buChar char="▫"/>
            </a:pPr>
            <a:r>
              <a:rPr b="1" lang="en" sz="1300">
                <a:latin typeface="Inria Serif"/>
                <a:ea typeface="Inria Serif"/>
                <a:cs typeface="Inria Serif"/>
                <a:sym typeface="Inria Serif"/>
              </a:rPr>
              <a:t>Our natural way of thinking about these basic emotions is that the mental awareness of some truth stimulates the mental fondness known as the emotion, and that this latter state of mind generates the bodily expression.</a:t>
            </a:r>
            <a:endParaRPr b="1">
              <a:latin typeface="Inria Serif"/>
              <a:ea typeface="Inria Serif"/>
              <a:cs typeface="Inria Serif"/>
              <a:sym typeface="Inria Serif"/>
            </a:endParaRPr>
          </a:p>
        </p:txBody>
      </p:sp>
      <p:sp>
        <p:nvSpPr>
          <p:cNvPr id="147" name="Google Shape;147;p3"/>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48" name="Google Shape;148;p3"/>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1871bdd7ed_0_1"/>
          <p:cNvSpPr txBox="1"/>
          <p:nvPr>
            <p:ph idx="1" type="body"/>
          </p:nvPr>
        </p:nvSpPr>
        <p:spPr>
          <a:xfrm>
            <a:off x="2701900" y="1333725"/>
            <a:ext cx="5925300" cy="30156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600"/>
              </a:spcBef>
              <a:spcAft>
                <a:spcPts val="0"/>
              </a:spcAft>
              <a:buNone/>
            </a:pPr>
            <a:r>
              <a:t/>
            </a:r>
            <a:endParaRPr b="1" sz="1300">
              <a:latin typeface="Inria Serif"/>
              <a:ea typeface="Inria Serif"/>
              <a:cs typeface="Inria Serif"/>
              <a:sym typeface="Inria Serif"/>
            </a:endParaRPr>
          </a:p>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The common course of perception is that we first feel the emotions and then react to it. When we see a bear, we get terrified and flee; and when we are insulted by a rival, we are infuriate and strike.</a:t>
            </a:r>
            <a:endParaRPr b="1" sz="1300">
              <a:latin typeface="Inria Serif"/>
              <a:ea typeface="Inria Serif"/>
              <a:cs typeface="Inria Serif"/>
              <a:sym typeface="Inria Serif"/>
            </a:endParaRPr>
          </a:p>
          <a:p>
            <a:pPr indent="0" lvl="0" marL="457200" rtl="0" algn="l">
              <a:spcBef>
                <a:spcPts val="600"/>
              </a:spcBef>
              <a:spcAft>
                <a:spcPts val="0"/>
              </a:spcAft>
              <a:buNone/>
            </a:pPr>
            <a:r>
              <a:t/>
            </a:r>
            <a:endParaRPr b="1" sz="1300">
              <a:latin typeface="Inria Serif"/>
              <a:ea typeface="Inria Serif"/>
              <a:cs typeface="Inria Serif"/>
              <a:sym typeface="Inria Serif"/>
            </a:endParaRPr>
          </a:p>
          <a:p>
            <a:pPr indent="-311150" lvl="0" marL="457200" rtl="0" algn="l">
              <a:spcBef>
                <a:spcPts val="600"/>
              </a:spcBef>
              <a:spcAft>
                <a:spcPts val="0"/>
              </a:spcAft>
              <a:buSzPts val="1300"/>
              <a:buFont typeface="Inria Serif"/>
              <a:buChar char="▫"/>
            </a:pPr>
            <a:r>
              <a:rPr b="1" lang="en" sz="1300">
                <a:latin typeface="Inria Serif"/>
                <a:ea typeface="Inria Serif"/>
                <a:cs typeface="Inria Serif"/>
                <a:sym typeface="Inria Serif"/>
              </a:rPr>
              <a:t>However, James theory states that this is an incorrect order. The person’s mental state is not immediately induced by the environment, before the emotions develop the body starts to react to the environment which helps in understanding what the person’s feeling.</a:t>
            </a:r>
            <a:endParaRPr b="1" sz="1300">
              <a:latin typeface="Inria Serif"/>
              <a:ea typeface="Inria Serif"/>
              <a:cs typeface="Inria Serif"/>
              <a:sym typeface="Inria Serif"/>
            </a:endParaRPr>
          </a:p>
          <a:p>
            <a:pPr indent="0" lvl="0" marL="0" rtl="0" algn="l">
              <a:lnSpc>
                <a:spcPct val="115000"/>
              </a:lnSpc>
              <a:spcBef>
                <a:spcPts val="600"/>
              </a:spcBef>
              <a:spcAft>
                <a:spcPts val="600"/>
              </a:spcAft>
              <a:buSzPts val="2000"/>
              <a:buNone/>
            </a:pPr>
            <a:r>
              <a:t/>
            </a:r>
            <a:endParaRPr/>
          </a:p>
        </p:txBody>
      </p:sp>
      <p:sp>
        <p:nvSpPr>
          <p:cNvPr id="154" name="Google Shape;154;g11871bdd7ed_0_1"/>
          <p:cNvSpPr txBox="1"/>
          <p:nvPr>
            <p:ph idx="12" type="sldNum"/>
          </p:nvPr>
        </p:nvSpPr>
        <p:spPr>
          <a:xfrm>
            <a:off x="8688300" y="4687750"/>
            <a:ext cx="455700" cy="455700"/>
          </a:xfrm>
          <a:prstGeom prst="rect">
            <a:avLst/>
          </a:prstGeom>
          <a:solidFill>
            <a:schemeClr val="accent2"/>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55" name="Google Shape;155;g11871bdd7ed_0_1"/>
          <p:cNvSpPr txBox="1"/>
          <p:nvPr>
            <p:ph type="title"/>
          </p:nvPr>
        </p:nvSpPr>
        <p:spPr>
          <a:xfrm>
            <a:off x="187775" y="639750"/>
            <a:ext cx="2219100" cy="3864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200"/>
              <a:buNone/>
            </a:pPr>
            <a:r>
              <a:rPr b="1" lang="en"/>
              <a:t>WHAT IS JAMES LANGE - THEORY OF EMOTIONS ?</a:t>
            </a:r>
            <a:endParaRPr b="1"/>
          </a:p>
        </p:txBody>
      </p:sp>
      <p:pic>
        <p:nvPicPr>
          <p:cNvPr id="156" name="Google Shape;156;g11871bdd7ed_0_1"/>
          <p:cNvPicPr preferRelativeResize="0"/>
          <p:nvPr/>
        </p:nvPicPr>
        <p:blipFill rotWithShape="1">
          <a:blip r:embed="rId3">
            <a:alphaModFix/>
          </a:blip>
          <a:srcRect b="65662" l="69427" r="24545" t="23822"/>
          <a:stretch/>
        </p:blipFill>
        <p:spPr>
          <a:xfrm>
            <a:off x="8241125" y="-21800"/>
            <a:ext cx="953899" cy="936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1988134a93_0_279"/>
          <p:cNvSpPr txBox="1"/>
          <p:nvPr>
            <p:ph type="ctrTitle"/>
          </p:nvPr>
        </p:nvSpPr>
        <p:spPr>
          <a:xfrm>
            <a:off x="702900" y="1233658"/>
            <a:ext cx="47460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u="sng"/>
              <a:t>CASE STUDY</a:t>
            </a:r>
            <a:endParaRPr sz="4000" u="sng"/>
          </a:p>
        </p:txBody>
      </p:sp>
      <p:grpSp>
        <p:nvGrpSpPr>
          <p:cNvPr id="162" name="Google Shape;162;g11988134a93_0_279"/>
          <p:cNvGrpSpPr/>
          <p:nvPr/>
        </p:nvGrpSpPr>
        <p:grpSpPr>
          <a:xfrm flipH="1">
            <a:off x="5222070" y="2934953"/>
            <a:ext cx="3921919" cy="2208558"/>
            <a:chOff x="238125" y="1160850"/>
            <a:chExt cx="7143750" cy="4022875"/>
          </a:xfrm>
        </p:grpSpPr>
        <p:sp>
          <p:nvSpPr>
            <p:cNvPr id="163" name="Google Shape;163;g11988134a93_0_279"/>
            <p:cNvSpPr/>
            <p:nvPr/>
          </p:nvSpPr>
          <p:spPr>
            <a:xfrm>
              <a:off x="6295175" y="3281675"/>
              <a:ext cx="226400" cy="159800"/>
            </a:xfrm>
            <a:custGeom>
              <a:rect b="b" l="l" r="r" t="t"/>
              <a:pathLst>
                <a:path extrusionOk="0" h="6392" w="9056">
                  <a:moveTo>
                    <a:pt x="5590" y="1"/>
                  </a:moveTo>
                  <a:lnTo>
                    <a:pt x="5449" y="12"/>
                  </a:lnTo>
                  <a:lnTo>
                    <a:pt x="5308" y="33"/>
                  </a:lnTo>
                  <a:lnTo>
                    <a:pt x="5156" y="55"/>
                  </a:lnTo>
                  <a:lnTo>
                    <a:pt x="5016" y="87"/>
                  </a:lnTo>
                  <a:lnTo>
                    <a:pt x="4875" y="131"/>
                  </a:lnTo>
                  <a:lnTo>
                    <a:pt x="2059" y="997"/>
                  </a:lnTo>
                  <a:lnTo>
                    <a:pt x="1918" y="1041"/>
                  </a:lnTo>
                  <a:lnTo>
                    <a:pt x="1777" y="1095"/>
                  </a:lnTo>
                  <a:lnTo>
                    <a:pt x="1647" y="1160"/>
                  </a:lnTo>
                  <a:lnTo>
                    <a:pt x="1517" y="1225"/>
                  </a:lnTo>
                  <a:lnTo>
                    <a:pt x="1387" y="1301"/>
                  </a:lnTo>
                  <a:lnTo>
                    <a:pt x="1268" y="1376"/>
                  </a:lnTo>
                  <a:lnTo>
                    <a:pt x="1149" y="1463"/>
                  </a:lnTo>
                  <a:lnTo>
                    <a:pt x="1040" y="1550"/>
                  </a:lnTo>
                  <a:lnTo>
                    <a:pt x="932" y="1647"/>
                  </a:lnTo>
                  <a:lnTo>
                    <a:pt x="835" y="1745"/>
                  </a:lnTo>
                  <a:lnTo>
                    <a:pt x="737" y="1842"/>
                  </a:lnTo>
                  <a:lnTo>
                    <a:pt x="650" y="1950"/>
                  </a:lnTo>
                  <a:lnTo>
                    <a:pt x="564" y="2059"/>
                  </a:lnTo>
                  <a:lnTo>
                    <a:pt x="477" y="2178"/>
                  </a:lnTo>
                  <a:lnTo>
                    <a:pt x="401" y="2297"/>
                  </a:lnTo>
                  <a:lnTo>
                    <a:pt x="336" y="2416"/>
                  </a:lnTo>
                  <a:lnTo>
                    <a:pt x="271" y="2546"/>
                  </a:lnTo>
                  <a:lnTo>
                    <a:pt x="217" y="2676"/>
                  </a:lnTo>
                  <a:lnTo>
                    <a:pt x="163" y="2806"/>
                  </a:lnTo>
                  <a:lnTo>
                    <a:pt x="120" y="2936"/>
                  </a:lnTo>
                  <a:lnTo>
                    <a:pt x="87" y="3077"/>
                  </a:lnTo>
                  <a:lnTo>
                    <a:pt x="55" y="3207"/>
                  </a:lnTo>
                  <a:lnTo>
                    <a:pt x="33" y="3348"/>
                  </a:lnTo>
                  <a:lnTo>
                    <a:pt x="11" y="3489"/>
                  </a:lnTo>
                  <a:lnTo>
                    <a:pt x="1" y="3629"/>
                  </a:lnTo>
                  <a:lnTo>
                    <a:pt x="1" y="3770"/>
                  </a:lnTo>
                  <a:lnTo>
                    <a:pt x="1" y="3922"/>
                  </a:lnTo>
                  <a:lnTo>
                    <a:pt x="11" y="4063"/>
                  </a:lnTo>
                  <a:lnTo>
                    <a:pt x="33" y="4203"/>
                  </a:lnTo>
                  <a:lnTo>
                    <a:pt x="55" y="4355"/>
                  </a:lnTo>
                  <a:lnTo>
                    <a:pt x="87" y="4496"/>
                  </a:lnTo>
                  <a:lnTo>
                    <a:pt x="131" y="4647"/>
                  </a:lnTo>
                  <a:lnTo>
                    <a:pt x="661" y="6391"/>
                  </a:lnTo>
                  <a:lnTo>
                    <a:pt x="1820" y="6034"/>
                  </a:lnTo>
                  <a:lnTo>
                    <a:pt x="1290" y="4290"/>
                  </a:lnTo>
                  <a:lnTo>
                    <a:pt x="1246" y="4117"/>
                  </a:lnTo>
                  <a:lnTo>
                    <a:pt x="1225" y="3943"/>
                  </a:lnTo>
                  <a:lnTo>
                    <a:pt x="1214" y="3781"/>
                  </a:lnTo>
                  <a:lnTo>
                    <a:pt x="1225" y="3608"/>
                  </a:lnTo>
                  <a:lnTo>
                    <a:pt x="1246" y="3445"/>
                  </a:lnTo>
                  <a:lnTo>
                    <a:pt x="1290" y="3294"/>
                  </a:lnTo>
                  <a:lnTo>
                    <a:pt x="1344" y="3131"/>
                  </a:lnTo>
                  <a:lnTo>
                    <a:pt x="1409" y="2990"/>
                  </a:lnTo>
                  <a:lnTo>
                    <a:pt x="1495" y="2849"/>
                  </a:lnTo>
                  <a:lnTo>
                    <a:pt x="1593" y="2719"/>
                  </a:lnTo>
                  <a:lnTo>
                    <a:pt x="1701" y="2589"/>
                  </a:lnTo>
                  <a:lnTo>
                    <a:pt x="1820" y="2481"/>
                  </a:lnTo>
                  <a:lnTo>
                    <a:pt x="1950" y="2384"/>
                  </a:lnTo>
                  <a:lnTo>
                    <a:pt x="2102" y="2286"/>
                  </a:lnTo>
                  <a:lnTo>
                    <a:pt x="2254" y="2221"/>
                  </a:lnTo>
                  <a:lnTo>
                    <a:pt x="2416" y="2156"/>
                  </a:lnTo>
                  <a:lnTo>
                    <a:pt x="5232" y="1290"/>
                  </a:lnTo>
                  <a:lnTo>
                    <a:pt x="5395" y="1246"/>
                  </a:lnTo>
                  <a:lnTo>
                    <a:pt x="5568" y="1225"/>
                  </a:lnTo>
                  <a:lnTo>
                    <a:pt x="5731" y="1214"/>
                  </a:lnTo>
                  <a:lnTo>
                    <a:pt x="5904" y="1225"/>
                  </a:lnTo>
                  <a:lnTo>
                    <a:pt x="6066" y="1246"/>
                  </a:lnTo>
                  <a:lnTo>
                    <a:pt x="6218" y="1290"/>
                  </a:lnTo>
                  <a:lnTo>
                    <a:pt x="6380" y="1344"/>
                  </a:lnTo>
                  <a:lnTo>
                    <a:pt x="6521" y="1420"/>
                  </a:lnTo>
                  <a:lnTo>
                    <a:pt x="6662" y="1495"/>
                  </a:lnTo>
                  <a:lnTo>
                    <a:pt x="6792" y="1593"/>
                  </a:lnTo>
                  <a:lnTo>
                    <a:pt x="6922" y="1701"/>
                  </a:lnTo>
                  <a:lnTo>
                    <a:pt x="7030" y="1820"/>
                  </a:lnTo>
                  <a:lnTo>
                    <a:pt x="7128" y="1961"/>
                  </a:lnTo>
                  <a:lnTo>
                    <a:pt x="7225" y="2102"/>
                  </a:lnTo>
                  <a:lnTo>
                    <a:pt x="7290" y="2254"/>
                  </a:lnTo>
                  <a:lnTo>
                    <a:pt x="7355" y="2416"/>
                  </a:lnTo>
                  <a:lnTo>
                    <a:pt x="7897" y="4160"/>
                  </a:lnTo>
                  <a:lnTo>
                    <a:pt x="9056" y="3803"/>
                  </a:lnTo>
                  <a:lnTo>
                    <a:pt x="8514" y="2059"/>
                  </a:lnTo>
                  <a:lnTo>
                    <a:pt x="8471" y="1918"/>
                  </a:lnTo>
                  <a:lnTo>
                    <a:pt x="8417" y="1777"/>
                  </a:lnTo>
                  <a:lnTo>
                    <a:pt x="8352" y="1647"/>
                  </a:lnTo>
                  <a:lnTo>
                    <a:pt x="8287" y="1517"/>
                  </a:lnTo>
                  <a:lnTo>
                    <a:pt x="8211" y="1387"/>
                  </a:lnTo>
                  <a:lnTo>
                    <a:pt x="8135" y="1268"/>
                  </a:lnTo>
                  <a:lnTo>
                    <a:pt x="8048" y="1160"/>
                  </a:lnTo>
                  <a:lnTo>
                    <a:pt x="7962" y="1041"/>
                  </a:lnTo>
                  <a:lnTo>
                    <a:pt x="7864" y="932"/>
                  </a:lnTo>
                  <a:lnTo>
                    <a:pt x="7767" y="835"/>
                  </a:lnTo>
                  <a:lnTo>
                    <a:pt x="7669" y="737"/>
                  </a:lnTo>
                  <a:lnTo>
                    <a:pt x="7561" y="651"/>
                  </a:lnTo>
                  <a:lnTo>
                    <a:pt x="7453" y="564"/>
                  </a:lnTo>
                  <a:lnTo>
                    <a:pt x="7334" y="488"/>
                  </a:lnTo>
                  <a:lnTo>
                    <a:pt x="7214" y="412"/>
                  </a:lnTo>
                  <a:lnTo>
                    <a:pt x="7095" y="337"/>
                  </a:lnTo>
                  <a:lnTo>
                    <a:pt x="6965" y="282"/>
                  </a:lnTo>
                  <a:lnTo>
                    <a:pt x="6835" y="217"/>
                  </a:lnTo>
                  <a:lnTo>
                    <a:pt x="6705" y="174"/>
                  </a:lnTo>
                  <a:lnTo>
                    <a:pt x="6575" y="131"/>
                  </a:lnTo>
                  <a:lnTo>
                    <a:pt x="6435" y="87"/>
                  </a:lnTo>
                  <a:lnTo>
                    <a:pt x="6305" y="55"/>
                  </a:lnTo>
                  <a:lnTo>
                    <a:pt x="6164" y="33"/>
                  </a:lnTo>
                  <a:lnTo>
                    <a:pt x="6023" y="12"/>
                  </a:lnTo>
                  <a:lnTo>
                    <a:pt x="5882" y="1"/>
                  </a:lnTo>
                  <a:close/>
                </a:path>
              </a:pathLst>
            </a:custGeom>
            <a:solidFill>
              <a:srgbClr val="171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11988134a93_0_279"/>
            <p:cNvSpPr/>
            <p:nvPr/>
          </p:nvSpPr>
          <p:spPr>
            <a:xfrm>
              <a:off x="6469025" y="3347750"/>
              <a:ext cx="68525" cy="42825"/>
            </a:xfrm>
            <a:custGeom>
              <a:rect b="b" l="l" r="r" t="t"/>
              <a:pathLst>
                <a:path extrusionOk="0" h="1713" w="2741">
                  <a:moveTo>
                    <a:pt x="2448" y="1"/>
                  </a:moveTo>
                  <a:lnTo>
                    <a:pt x="0" y="748"/>
                  </a:lnTo>
                  <a:lnTo>
                    <a:pt x="293" y="1712"/>
                  </a:lnTo>
                  <a:lnTo>
                    <a:pt x="2741" y="965"/>
                  </a:lnTo>
                  <a:lnTo>
                    <a:pt x="2448" y="1"/>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1988134a93_0_279"/>
            <p:cNvSpPr/>
            <p:nvPr/>
          </p:nvSpPr>
          <p:spPr>
            <a:xfrm>
              <a:off x="6297875" y="3191775"/>
              <a:ext cx="187425" cy="222900"/>
            </a:xfrm>
            <a:custGeom>
              <a:rect b="b" l="l" r="r" t="t"/>
              <a:pathLst>
                <a:path extrusionOk="0" h="8916" w="7497">
                  <a:moveTo>
                    <a:pt x="4810" y="1"/>
                  </a:moveTo>
                  <a:lnTo>
                    <a:pt x="1" y="2199"/>
                  </a:lnTo>
                  <a:lnTo>
                    <a:pt x="66" y="2817"/>
                  </a:lnTo>
                  <a:lnTo>
                    <a:pt x="131" y="3456"/>
                  </a:lnTo>
                  <a:lnTo>
                    <a:pt x="218" y="4214"/>
                  </a:lnTo>
                  <a:lnTo>
                    <a:pt x="326" y="4983"/>
                  </a:lnTo>
                  <a:lnTo>
                    <a:pt x="391" y="5341"/>
                  </a:lnTo>
                  <a:lnTo>
                    <a:pt x="456" y="5676"/>
                  </a:lnTo>
                  <a:lnTo>
                    <a:pt x="532" y="5980"/>
                  </a:lnTo>
                  <a:lnTo>
                    <a:pt x="607" y="6229"/>
                  </a:lnTo>
                  <a:lnTo>
                    <a:pt x="640" y="6326"/>
                  </a:lnTo>
                  <a:lnTo>
                    <a:pt x="683" y="6413"/>
                  </a:lnTo>
                  <a:lnTo>
                    <a:pt x="727" y="6478"/>
                  </a:lnTo>
                  <a:lnTo>
                    <a:pt x="759" y="6532"/>
                  </a:lnTo>
                  <a:lnTo>
                    <a:pt x="857" y="6608"/>
                  </a:lnTo>
                  <a:lnTo>
                    <a:pt x="954" y="6684"/>
                  </a:lnTo>
                  <a:lnTo>
                    <a:pt x="1041" y="6749"/>
                  </a:lnTo>
                  <a:lnTo>
                    <a:pt x="1138" y="6803"/>
                  </a:lnTo>
                  <a:lnTo>
                    <a:pt x="1247" y="6857"/>
                  </a:lnTo>
                  <a:lnTo>
                    <a:pt x="1355" y="6900"/>
                  </a:lnTo>
                  <a:lnTo>
                    <a:pt x="1539" y="6955"/>
                  </a:lnTo>
                  <a:lnTo>
                    <a:pt x="1658" y="6976"/>
                  </a:lnTo>
                  <a:lnTo>
                    <a:pt x="1701" y="6987"/>
                  </a:lnTo>
                  <a:lnTo>
                    <a:pt x="1896" y="7258"/>
                  </a:lnTo>
                  <a:lnTo>
                    <a:pt x="2113" y="7550"/>
                  </a:lnTo>
                  <a:lnTo>
                    <a:pt x="2362" y="7886"/>
                  </a:lnTo>
                  <a:lnTo>
                    <a:pt x="2633" y="8233"/>
                  </a:lnTo>
                  <a:lnTo>
                    <a:pt x="2904" y="8536"/>
                  </a:lnTo>
                  <a:lnTo>
                    <a:pt x="3034" y="8666"/>
                  </a:lnTo>
                  <a:lnTo>
                    <a:pt x="3142" y="8774"/>
                  </a:lnTo>
                  <a:lnTo>
                    <a:pt x="3240" y="8850"/>
                  </a:lnTo>
                  <a:lnTo>
                    <a:pt x="3326" y="8904"/>
                  </a:lnTo>
                  <a:lnTo>
                    <a:pt x="3370" y="8915"/>
                  </a:lnTo>
                  <a:lnTo>
                    <a:pt x="3413" y="8915"/>
                  </a:lnTo>
                  <a:lnTo>
                    <a:pt x="3521" y="8904"/>
                  </a:lnTo>
                  <a:lnTo>
                    <a:pt x="3651" y="8861"/>
                  </a:lnTo>
                  <a:lnTo>
                    <a:pt x="3803" y="8796"/>
                  </a:lnTo>
                  <a:lnTo>
                    <a:pt x="3965" y="8720"/>
                  </a:lnTo>
                  <a:lnTo>
                    <a:pt x="4128" y="8623"/>
                  </a:lnTo>
                  <a:lnTo>
                    <a:pt x="4485" y="8406"/>
                  </a:lnTo>
                  <a:lnTo>
                    <a:pt x="4832" y="8168"/>
                  </a:lnTo>
                  <a:lnTo>
                    <a:pt x="5146" y="7929"/>
                  </a:lnTo>
                  <a:lnTo>
                    <a:pt x="5406" y="7724"/>
                  </a:lnTo>
                  <a:lnTo>
                    <a:pt x="5568" y="7583"/>
                  </a:lnTo>
                  <a:lnTo>
                    <a:pt x="5731" y="7420"/>
                  </a:lnTo>
                  <a:lnTo>
                    <a:pt x="5969" y="7171"/>
                  </a:lnTo>
                  <a:lnTo>
                    <a:pt x="6251" y="6846"/>
                  </a:lnTo>
                  <a:lnTo>
                    <a:pt x="6554" y="6489"/>
                  </a:lnTo>
                  <a:lnTo>
                    <a:pt x="6857" y="6099"/>
                  </a:lnTo>
                  <a:lnTo>
                    <a:pt x="6998" y="5904"/>
                  </a:lnTo>
                  <a:lnTo>
                    <a:pt x="7128" y="5720"/>
                  </a:lnTo>
                  <a:lnTo>
                    <a:pt x="7247" y="5536"/>
                  </a:lnTo>
                  <a:lnTo>
                    <a:pt x="7345" y="5351"/>
                  </a:lnTo>
                  <a:lnTo>
                    <a:pt x="7431" y="5189"/>
                  </a:lnTo>
                  <a:lnTo>
                    <a:pt x="7486" y="5048"/>
                  </a:lnTo>
                  <a:lnTo>
                    <a:pt x="7496" y="4972"/>
                  </a:lnTo>
                  <a:lnTo>
                    <a:pt x="7496" y="4864"/>
                  </a:lnTo>
                  <a:lnTo>
                    <a:pt x="7475" y="4756"/>
                  </a:lnTo>
                  <a:lnTo>
                    <a:pt x="7442" y="4615"/>
                  </a:lnTo>
                  <a:lnTo>
                    <a:pt x="7388" y="4474"/>
                  </a:lnTo>
                  <a:lnTo>
                    <a:pt x="7323" y="4312"/>
                  </a:lnTo>
                  <a:lnTo>
                    <a:pt x="7171" y="3943"/>
                  </a:lnTo>
                  <a:lnTo>
                    <a:pt x="6976" y="3553"/>
                  </a:lnTo>
                  <a:lnTo>
                    <a:pt x="6749" y="3131"/>
                  </a:lnTo>
                  <a:lnTo>
                    <a:pt x="6500" y="2687"/>
                  </a:lnTo>
                  <a:lnTo>
                    <a:pt x="6240" y="2254"/>
                  </a:lnTo>
                  <a:lnTo>
                    <a:pt x="5720" y="1409"/>
                  </a:lnTo>
                  <a:lnTo>
                    <a:pt x="5265" y="694"/>
                  </a:lnTo>
                  <a:lnTo>
                    <a:pt x="481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1988134a93_0_279"/>
            <p:cNvSpPr/>
            <p:nvPr/>
          </p:nvSpPr>
          <p:spPr>
            <a:xfrm>
              <a:off x="6326050" y="3297125"/>
              <a:ext cx="23575" cy="69350"/>
            </a:xfrm>
            <a:custGeom>
              <a:rect b="b" l="l" r="r" t="t"/>
              <a:pathLst>
                <a:path extrusionOk="0" h="2774" w="943">
                  <a:moveTo>
                    <a:pt x="185" y="0"/>
                  </a:moveTo>
                  <a:lnTo>
                    <a:pt x="163" y="11"/>
                  </a:lnTo>
                  <a:lnTo>
                    <a:pt x="141" y="33"/>
                  </a:lnTo>
                  <a:lnTo>
                    <a:pt x="120" y="119"/>
                  </a:lnTo>
                  <a:lnTo>
                    <a:pt x="87" y="217"/>
                  </a:lnTo>
                  <a:lnTo>
                    <a:pt x="55" y="336"/>
                  </a:lnTo>
                  <a:lnTo>
                    <a:pt x="22" y="542"/>
                  </a:lnTo>
                  <a:lnTo>
                    <a:pt x="0" y="639"/>
                  </a:lnTo>
                  <a:lnTo>
                    <a:pt x="249" y="1419"/>
                  </a:lnTo>
                  <a:lnTo>
                    <a:pt x="206" y="1538"/>
                  </a:lnTo>
                  <a:lnTo>
                    <a:pt x="130" y="1831"/>
                  </a:lnTo>
                  <a:lnTo>
                    <a:pt x="87" y="2015"/>
                  </a:lnTo>
                  <a:lnTo>
                    <a:pt x="55" y="2210"/>
                  </a:lnTo>
                  <a:lnTo>
                    <a:pt x="22" y="2405"/>
                  </a:lnTo>
                  <a:lnTo>
                    <a:pt x="11" y="2589"/>
                  </a:lnTo>
                  <a:lnTo>
                    <a:pt x="120" y="2643"/>
                  </a:lnTo>
                  <a:lnTo>
                    <a:pt x="228" y="2686"/>
                  </a:lnTo>
                  <a:lnTo>
                    <a:pt x="412" y="2741"/>
                  </a:lnTo>
                  <a:lnTo>
                    <a:pt x="531" y="2762"/>
                  </a:lnTo>
                  <a:lnTo>
                    <a:pt x="574" y="2773"/>
                  </a:lnTo>
                  <a:lnTo>
                    <a:pt x="574" y="2621"/>
                  </a:lnTo>
                  <a:lnTo>
                    <a:pt x="574" y="2286"/>
                  </a:lnTo>
                  <a:lnTo>
                    <a:pt x="574" y="2101"/>
                  </a:lnTo>
                  <a:lnTo>
                    <a:pt x="585" y="1928"/>
                  </a:lnTo>
                  <a:lnTo>
                    <a:pt x="607" y="1809"/>
                  </a:lnTo>
                  <a:lnTo>
                    <a:pt x="618" y="1766"/>
                  </a:lnTo>
                  <a:lnTo>
                    <a:pt x="629" y="1744"/>
                  </a:lnTo>
                  <a:lnTo>
                    <a:pt x="661" y="1679"/>
                  </a:lnTo>
                  <a:lnTo>
                    <a:pt x="715" y="1582"/>
                  </a:lnTo>
                  <a:lnTo>
                    <a:pt x="813" y="1322"/>
                  </a:lnTo>
                  <a:lnTo>
                    <a:pt x="943" y="964"/>
                  </a:lnTo>
                  <a:lnTo>
                    <a:pt x="834" y="813"/>
                  </a:lnTo>
                  <a:lnTo>
                    <a:pt x="596" y="466"/>
                  </a:lnTo>
                  <a:lnTo>
                    <a:pt x="466" y="282"/>
                  </a:lnTo>
                  <a:lnTo>
                    <a:pt x="336" y="130"/>
                  </a:lnTo>
                  <a:lnTo>
                    <a:pt x="239" y="22"/>
                  </a:lnTo>
                  <a:lnTo>
                    <a:pt x="206"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1988134a93_0_279"/>
            <p:cNvSpPr/>
            <p:nvPr/>
          </p:nvSpPr>
          <p:spPr>
            <a:xfrm>
              <a:off x="6069875" y="3309025"/>
              <a:ext cx="852750" cy="717075"/>
            </a:xfrm>
            <a:custGeom>
              <a:rect b="b" l="l" r="r" t="t"/>
              <a:pathLst>
                <a:path extrusionOk="0" h="28683" w="34110">
                  <a:moveTo>
                    <a:pt x="27112" y="1"/>
                  </a:moveTo>
                  <a:lnTo>
                    <a:pt x="26961" y="12"/>
                  </a:lnTo>
                  <a:lnTo>
                    <a:pt x="26809" y="33"/>
                  </a:lnTo>
                  <a:lnTo>
                    <a:pt x="26657" y="66"/>
                  </a:lnTo>
                  <a:lnTo>
                    <a:pt x="1084" y="7940"/>
                  </a:lnTo>
                  <a:lnTo>
                    <a:pt x="932" y="7994"/>
                  </a:lnTo>
                  <a:lnTo>
                    <a:pt x="802" y="8059"/>
                  </a:lnTo>
                  <a:lnTo>
                    <a:pt x="672" y="8135"/>
                  </a:lnTo>
                  <a:lnTo>
                    <a:pt x="553" y="8233"/>
                  </a:lnTo>
                  <a:lnTo>
                    <a:pt x="434" y="8330"/>
                  </a:lnTo>
                  <a:lnTo>
                    <a:pt x="336" y="8439"/>
                  </a:lnTo>
                  <a:lnTo>
                    <a:pt x="250" y="8558"/>
                  </a:lnTo>
                  <a:lnTo>
                    <a:pt x="174" y="8688"/>
                  </a:lnTo>
                  <a:lnTo>
                    <a:pt x="109" y="8818"/>
                  </a:lnTo>
                  <a:lnTo>
                    <a:pt x="66" y="8958"/>
                  </a:lnTo>
                  <a:lnTo>
                    <a:pt x="33" y="9110"/>
                  </a:lnTo>
                  <a:lnTo>
                    <a:pt x="1" y="9251"/>
                  </a:lnTo>
                  <a:lnTo>
                    <a:pt x="1" y="9403"/>
                  </a:lnTo>
                  <a:lnTo>
                    <a:pt x="1" y="9554"/>
                  </a:lnTo>
                  <a:lnTo>
                    <a:pt x="22" y="9706"/>
                  </a:lnTo>
                  <a:lnTo>
                    <a:pt x="66" y="9857"/>
                  </a:lnTo>
                  <a:lnTo>
                    <a:pt x="5525" y="27600"/>
                  </a:lnTo>
                  <a:lnTo>
                    <a:pt x="5579" y="27751"/>
                  </a:lnTo>
                  <a:lnTo>
                    <a:pt x="5644" y="27881"/>
                  </a:lnTo>
                  <a:lnTo>
                    <a:pt x="5731" y="28011"/>
                  </a:lnTo>
                  <a:lnTo>
                    <a:pt x="5817" y="28130"/>
                  </a:lnTo>
                  <a:lnTo>
                    <a:pt x="5915" y="28250"/>
                  </a:lnTo>
                  <a:lnTo>
                    <a:pt x="6034" y="28347"/>
                  </a:lnTo>
                  <a:lnTo>
                    <a:pt x="6153" y="28434"/>
                  </a:lnTo>
                  <a:lnTo>
                    <a:pt x="6272" y="28510"/>
                  </a:lnTo>
                  <a:lnTo>
                    <a:pt x="6413" y="28564"/>
                  </a:lnTo>
                  <a:lnTo>
                    <a:pt x="6554" y="28618"/>
                  </a:lnTo>
                  <a:lnTo>
                    <a:pt x="6695" y="28650"/>
                  </a:lnTo>
                  <a:lnTo>
                    <a:pt x="6835" y="28672"/>
                  </a:lnTo>
                  <a:lnTo>
                    <a:pt x="6987" y="28683"/>
                  </a:lnTo>
                  <a:lnTo>
                    <a:pt x="7139" y="28683"/>
                  </a:lnTo>
                  <a:lnTo>
                    <a:pt x="7301" y="28650"/>
                  </a:lnTo>
                  <a:lnTo>
                    <a:pt x="7453" y="28618"/>
                  </a:lnTo>
                  <a:lnTo>
                    <a:pt x="33016" y="20743"/>
                  </a:lnTo>
                  <a:lnTo>
                    <a:pt x="33167" y="20689"/>
                  </a:lnTo>
                  <a:lnTo>
                    <a:pt x="33308" y="20624"/>
                  </a:lnTo>
                  <a:lnTo>
                    <a:pt x="33438" y="20548"/>
                  </a:lnTo>
                  <a:lnTo>
                    <a:pt x="33557" y="20451"/>
                  </a:lnTo>
                  <a:lnTo>
                    <a:pt x="33665" y="20353"/>
                  </a:lnTo>
                  <a:lnTo>
                    <a:pt x="33763" y="20245"/>
                  </a:lnTo>
                  <a:lnTo>
                    <a:pt x="33850" y="20126"/>
                  </a:lnTo>
                  <a:lnTo>
                    <a:pt x="33925" y="19996"/>
                  </a:lnTo>
                  <a:lnTo>
                    <a:pt x="33990" y="19866"/>
                  </a:lnTo>
                  <a:lnTo>
                    <a:pt x="34045" y="19725"/>
                  </a:lnTo>
                  <a:lnTo>
                    <a:pt x="34077" y="19584"/>
                  </a:lnTo>
                  <a:lnTo>
                    <a:pt x="34099" y="19433"/>
                  </a:lnTo>
                  <a:lnTo>
                    <a:pt x="34110" y="19281"/>
                  </a:lnTo>
                  <a:lnTo>
                    <a:pt x="34099" y="19129"/>
                  </a:lnTo>
                  <a:lnTo>
                    <a:pt x="34077" y="18978"/>
                  </a:lnTo>
                  <a:lnTo>
                    <a:pt x="34034" y="18826"/>
                  </a:lnTo>
                  <a:lnTo>
                    <a:pt x="28575" y="1084"/>
                  </a:lnTo>
                  <a:lnTo>
                    <a:pt x="28531" y="943"/>
                  </a:lnTo>
                  <a:lnTo>
                    <a:pt x="28455" y="802"/>
                  </a:lnTo>
                  <a:lnTo>
                    <a:pt x="28380" y="672"/>
                  </a:lnTo>
                  <a:lnTo>
                    <a:pt x="28293" y="553"/>
                  </a:lnTo>
                  <a:lnTo>
                    <a:pt x="28185" y="445"/>
                  </a:lnTo>
                  <a:lnTo>
                    <a:pt x="28076" y="337"/>
                  </a:lnTo>
                  <a:lnTo>
                    <a:pt x="27957" y="250"/>
                  </a:lnTo>
                  <a:lnTo>
                    <a:pt x="27827" y="174"/>
                  </a:lnTo>
                  <a:lnTo>
                    <a:pt x="27697" y="120"/>
                  </a:lnTo>
                  <a:lnTo>
                    <a:pt x="27556" y="66"/>
                  </a:lnTo>
                  <a:lnTo>
                    <a:pt x="27416" y="33"/>
                  </a:lnTo>
                  <a:lnTo>
                    <a:pt x="27264" y="12"/>
                  </a:lnTo>
                  <a:lnTo>
                    <a:pt x="27112"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1988134a93_0_279"/>
            <p:cNvSpPr/>
            <p:nvPr/>
          </p:nvSpPr>
          <p:spPr>
            <a:xfrm>
              <a:off x="6181975" y="3694900"/>
              <a:ext cx="740650" cy="331200"/>
            </a:xfrm>
            <a:custGeom>
              <a:rect b="b" l="l" r="r" t="t"/>
              <a:pathLst>
                <a:path extrusionOk="0" h="13248" w="29626">
                  <a:moveTo>
                    <a:pt x="28510" y="1"/>
                  </a:moveTo>
                  <a:lnTo>
                    <a:pt x="1" y="8774"/>
                  </a:lnTo>
                  <a:lnTo>
                    <a:pt x="1041" y="12165"/>
                  </a:lnTo>
                  <a:lnTo>
                    <a:pt x="1095" y="12316"/>
                  </a:lnTo>
                  <a:lnTo>
                    <a:pt x="1160" y="12446"/>
                  </a:lnTo>
                  <a:lnTo>
                    <a:pt x="1247" y="12576"/>
                  </a:lnTo>
                  <a:lnTo>
                    <a:pt x="1333" y="12695"/>
                  </a:lnTo>
                  <a:lnTo>
                    <a:pt x="1431" y="12815"/>
                  </a:lnTo>
                  <a:lnTo>
                    <a:pt x="1550" y="12912"/>
                  </a:lnTo>
                  <a:lnTo>
                    <a:pt x="1669" y="12999"/>
                  </a:lnTo>
                  <a:lnTo>
                    <a:pt x="1788" y="13075"/>
                  </a:lnTo>
                  <a:lnTo>
                    <a:pt x="1929" y="13129"/>
                  </a:lnTo>
                  <a:lnTo>
                    <a:pt x="2070" y="13183"/>
                  </a:lnTo>
                  <a:lnTo>
                    <a:pt x="2211" y="13215"/>
                  </a:lnTo>
                  <a:lnTo>
                    <a:pt x="2351" y="13237"/>
                  </a:lnTo>
                  <a:lnTo>
                    <a:pt x="2503" y="13248"/>
                  </a:lnTo>
                  <a:lnTo>
                    <a:pt x="2655" y="13248"/>
                  </a:lnTo>
                  <a:lnTo>
                    <a:pt x="2817" y="13215"/>
                  </a:lnTo>
                  <a:lnTo>
                    <a:pt x="2969" y="13183"/>
                  </a:lnTo>
                  <a:lnTo>
                    <a:pt x="28532" y="5308"/>
                  </a:lnTo>
                  <a:lnTo>
                    <a:pt x="28683" y="5254"/>
                  </a:lnTo>
                  <a:lnTo>
                    <a:pt x="28824" y="5189"/>
                  </a:lnTo>
                  <a:lnTo>
                    <a:pt x="28954" y="5113"/>
                  </a:lnTo>
                  <a:lnTo>
                    <a:pt x="29073" y="5016"/>
                  </a:lnTo>
                  <a:lnTo>
                    <a:pt x="29181" y="4918"/>
                  </a:lnTo>
                  <a:lnTo>
                    <a:pt x="29279" y="4810"/>
                  </a:lnTo>
                  <a:lnTo>
                    <a:pt x="29366" y="4691"/>
                  </a:lnTo>
                  <a:lnTo>
                    <a:pt x="29441" y="4561"/>
                  </a:lnTo>
                  <a:lnTo>
                    <a:pt x="29506" y="4431"/>
                  </a:lnTo>
                  <a:lnTo>
                    <a:pt x="29561" y="4290"/>
                  </a:lnTo>
                  <a:lnTo>
                    <a:pt x="29593" y="4149"/>
                  </a:lnTo>
                  <a:lnTo>
                    <a:pt x="29615" y="3998"/>
                  </a:lnTo>
                  <a:lnTo>
                    <a:pt x="29626" y="3846"/>
                  </a:lnTo>
                  <a:lnTo>
                    <a:pt x="29615" y="3694"/>
                  </a:lnTo>
                  <a:lnTo>
                    <a:pt x="29593" y="3543"/>
                  </a:lnTo>
                  <a:lnTo>
                    <a:pt x="29550" y="3391"/>
                  </a:lnTo>
                  <a:lnTo>
                    <a:pt x="2851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1988134a93_0_279"/>
            <p:cNvSpPr/>
            <p:nvPr/>
          </p:nvSpPr>
          <p:spPr>
            <a:xfrm>
              <a:off x="6449525" y="3752050"/>
              <a:ext cx="182275" cy="119975"/>
            </a:xfrm>
            <a:custGeom>
              <a:rect b="b" l="l" r="r" t="t"/>
              <a:pathLst>
                <a:path extrusionOk="0" h="4799" w="7291">
                  <a:moveTo>
                    <a:pt x="6413" y="0"/>
                  </a:moveTo>
                  <a:lnTo>
                    <a:pt x="1" y="1972"/>
                  </a:lnTo>
                  <a:lnTo>
                    <a:pt x="867" y="4799"/>
                  </a:lnTo>
                  <a:lnTo>
                    <a:pt x="7290" y="2827"/>
                  </a:lnTo>
                  <a:lnTo>
                    <a:pt x="6413" y="0"/>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11988134a93_0_279"/>
            <p:cNvSpPr/>
            <p:nvPr/>
          </p:nvSpPr>
          <p:spPr>
            <a:xfrm>
              <a:off x="6629075" y="3328250"/>
              <a:ext cx="209075" cy="532400"/>
            </a:xfrm>
            <a:custGeom>
              <a:rect b="b" l="l" r="r" t="t"/>
              <a:pathLst>
                <a:path extrusionOk="0" h="21296" w="8363">
                  <a:moveTo>
                    <a:pt x="1993" y="1"/>
                  </a:moveTo>
                  <a:lnTo>
                    <a:pt x="0" y="618"/>
                  </a:lnTo>
                  <a:lnTo>
                    <a:pt x="6369" y="21296"/>
                  </a:lnTo>
                  <a:lnTo>
                    <a:pt x="8362" y="20689"/>
                  </a:lnTo>
                  <a:lnTo>
                    <a:pt x="199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11988134a93_0_279"/>
            <p:cNvSpPr/>
            <p:nvPr/>
          </p:nvSpPr>
          <p:spPr>
            <a:xfrm>
              <a:off x="6154375" y="3474475"/>
              <a:ext cx="208800" cy="532400"/>
            </a:xfrm>
            <a:custGeom>
              <a:rect b="b" l="l" r="r" t="t"/>
              <a:pathLst>
                <a:path extrusionOk="0" h="21296" w="8352">
                  <a:moveTo>
                    <a:pt x="1993" y="1"/>
                  </a:moveTo>
                  <a:lnTo>
                    <a:pt x="0" y="618"/>
                  </a:lnTo>
                  <a:lnTo>
                    <a:pt x="6358" y="21296"/>
                  </a:lnTo>
                  <a:lnTo>
                    <a:pt x="8351" y="20678"/>
                  </a:lnTo>
                  <a:lnTo>
                    <a:pt x="199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11988134a93_0_279"/>
            <p:cNvSpPr/>
            <p:nvPr/>
          </p:nvSpPr>
          <p:spPr>
            <a:xfrm>
              <a:off x="6295175" y="3308500"/>
              <a:ext cx="54450" cy="132975"/>
            </a:xfrm>
            <a:custGeom>
              <a:rect b="b" l="l" r="r" t="t"/>
              <a:pathLst>
                <a:path extrusionOk="0" h="5319" w="2178">
                  <a:moveTo>
                    <a:pt x="1831" y="0"/>
                  </a:moveTo>
                  <a:lnTo>
                    <a:pt x="1679" y="65"/>
                  </a:lnTo>
                  <a:lnTo>
                    <a:pt x="1539" y="141"/>
                  </a:lnTo>
                  <a:lnTo>
                    <a:pt x="1409" y="217"/>
                  </a:lnTo>
                  <a:lnTo>
                    <a:pt x="1279" y="293"/>
                  </a:lnTo>
                  <a:lnTo>
                    <a:pt x="1073" y="444"/>
                  </a:lnTo>
                  <a:lnTo>
                    <a:pt x="889" y="617"/>
                  </a:lnTo>
                  <a:lnTo>
                    <a:pt x="715" y="791"/>
                  </a:lnTo>
                  <a:lnTo>
                    <a:pt x="564" y="986"/>
                  </a:lnTo>
                  <a:lnTo>
                    <a:pt x="466" y="1127"/>
                  </a:lnTo>
                  <a:lnTo>
                    <a:pt x="380" y="1267"/>
                  </a:lnTo>
                  <a:lnTo>
                    <a:pt x="304" y="1408"/>
                  </a:lnTo>
                  <a:lnTo>
                    <a:pt x="228" y="1560"/>
                  </a:lnTo>
                  <a:lnTo>
                    <a:pt x="174" y="1722"/>
                  </a:lnTo>
                  <a:lnTo>
                    <a:pt x="120" y="1874"/>
                  </a:lnTo>
                  <a:lnTo>
                    <a:pt x="76" y="2036"/>
                  </a:lnTo>
                  <a:lnTo>
                    <a:pt x="44" y="2199"/>
                  </a:lnTo>
                  <a:lnTo>
                    <a:pt x="11" y="2372"/>
                  </a:lnTo>
                  <a:lnTo>
                    <a:pt x="1" y="2535"/>
                  </a:lnTo>
                  <a:lnTo>
                    <a:pt x="1" y="2708"/>
                  </a:lnTo>
                  <a:lnTo>
                    <a:pt x="1" y="2881"/>
                  </a:lnTo>
                  <a:lnTo>
                    <a:pt x="11" y="3055"/>
                  </a:lnTo>
                  <a:lnTo>
                    <a:pt x="44" y="3228"/>
                  </a:lnTo>
                  <a:lnTo>
                    <a:pt x="76" y="3401"/>
                  </a:lnTo>
                  <a:lnTo>
                    <a:pt x="131" y="3574"/>
                  </a:lnTo>
                  <a:lnTo>
                    <a:pt x="661" y="5318"/>
                  </a:lnTo>
                  <a:lnTo>
                    <a:pt x="1820" y="4961"/>
                  </a:lnTo>
                  <a:lnTo>
                    <a:pt x="1290" y="3217"/>
                  </a:lnTo>
                  <a:lnTo>
                    <a:pt x="1246" y="3076"/>
                  </a:lnTo>
                  <a:lnTo>
                    <a:pt x="1225" y="2946"/>
                  </a:lnTo>
                  <a:lnTo>
                    <a:pt x="1214" y="2805"/>
                  </a:lnTo>
                  <a:lnTo>
                    <a:pt x="1214" y="2675"/>
                  </a:lnTo>
                  <a:lnTo>
                    <a:pt x="1225" y="2545"/>
                  </a:lnTo>
                  <a:lnTo>
                    <a:pt x="1235" y="2416"/>
                  </a:lnTo>
                  <a:lnTo>
                    <a:pt x="1268" y="2286"/>
                  </a:lnTo>
                  <a:lnTo>
                    <a:pt x="1300" y="2156"/>
                  </a:lnTo>
                  <a:lnTo>
                    <a:pt x="1344" y="2047"/>
                  </a:lnTo>
                  <a:lnTo>
                    <a:pt x="1398" y="1950"/>
                  </a:lnTo>
                  <a:lnTo>
                    <a:pt x="1452" y="1841"/>
                  </a:lnTo>
                  <a:lnTo>
                    <a:pt x="1517" y="1744"/>
                  </a:lnTo>
                  <a:lnTo>
                    <a:pt x="1582" y="1646"/>
                  </a:lnTo>
                  <a:lnTo>
                    <a:pt x="1658" y="1560"/>
                  </a:lnTo>
                  <a:lnTo>
                    <a:pt x="1744" y="1473"/>
                  </a:lnTo>
                  <a:lnTo>
                    <a:pt x="1831" y="1397"/>
                  </a:lnTo>
                  <a:lnTo>
                    <a:pt x="1842" y="1322"/>
                  </a:lnTo>
                  <a:lnTo>
                    <a:pt x="1864" y="1289"/>
                  </a:lnTo>
                  <a:lnTo>
                    <a:pt x="1896" y="1224"/>
                  </a:lnTo>
                  <a:lnTo>
                    <a:pt x="1950" y="1127"/>
                  </a:lnTo>
                  <a:lnTo>
                    <a:pt x="2048" y="867"/>
                  </a:lnTo>
                  <a:lnTo>
                    <a:pt x="2178" y="509"/>
                  </a:lnTo>
                  <a:lnTo>
                    <a:pt x="2069" y="358"/>
                  </a:lnTo>
                  <a:lnTo>
                    <a:pt x="18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1988134a93_0_279"/>
            <p:cNvSpPr/>
            <p:nvPr/>
          </p:nvSpPr>
          <p:spPr>
            <a:xfrm>
              <a:off x="6288125" y="3403275"/>
              <a:ext cx="68825" cy="43075"/>
            </a:xfrm>
            <a:custGeom>
              <a:rect b="b" l="l" r="r" t="t"/>
              <a:pathLst>
                <a:path extrusionOk="0" h="1723" w="2753">
                  <a:moveTo>
                    <a:pt x="2449" y="0"/>
                  </a:moveTo>
                  <a:lnTo>
                    <a:pt x="1" y="758"/>
                  </a:lnTo>
                  <a:lnTo>
                    <a:pt x="304" y="1722"/>
                  </a:lnTo>
                  <a:lnTo>
                    <a:pt x="2752" y="964"/>
                  </a:lnTo>
                  <a:lnTo>
                    <a:pt x="2449" y="0"/>
                  </a:lnTo>
                  <a:close/>
                </a:path>
              </a:pathLst>
            </a:custGeom>
            <a:solidFill>
              <a:srgbClr val="FFC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1988134a93_0_279"/>
            <p:cNvSpPr/>
            <p:nvPr/>
          </p:nvSpPr>
          <p:spPr>
            <a:xfrm>
              <a:off x="4324350" y="2314425"/>
              <a:ext cx="226150" cy="201750"/>
            </a:xfrm>
            <a:custGeom>
              <a:rect b="b" l="l" r="r" t="t"/>
              <a:pathLst>
                <a:path extrusionOk="0" h="8070" w="9046">
                  <a:moveTo>
                    <a:pt x="4972" y="0"/>
                  </a:moveTo>
                  <a:lnTo>
                    <a:pt x="4193" y="195"/>
                  </a:lnTo>
                  <a:lnTo>
                    <a:pt x="3034" y="488"/>
                  </a:lnTo>
                  <a:lnTo>
                    <a:pt x="1496" y="888"/>
                  </a:lnTo>
                  <a:lnTo>
                    <a:pt x="1474" y="1040"/>
                  </a:lnTo>
                  <a:lnTo>
                    <a:pt x="1463" y="1192"/>
                  </a:lnTo>
                  <a:lnTo>
                    <a:pt x="1463" y="1376"/>
                  </a:lnTo>
                  <a:lnTo>
                    <a:pt x="1398" y="1387"/>
                  </a:lnTo>
                  <a:lnTo>
                    <a:pt x="1236" y="1430"/>
                  </a:lnTo>
                  <a:lnTo>
                    <a:pt x="1095" y="1495"/>
                  </a:lnTo>
                  <a:lnTo>
                    <a:pt x="986" y="1571"/>
                  </a:lnTo>
                  <a:lnTo>
                    <a:pt x="889" y="1647"/>
                  </a:lnTo>
                  <a:lnTo>
                    <a:pt x="813" y="1744"/>
                  </a:lnTo>
                  <a:lnTo>
                    <a:pt x="748" y="1842"/>
                  </a:lnTo>
                  <a:lnTo>
                    <a:pt x="705" y="1939"/>
                  </a:lnTo>
                  <a:lnTo>
                    <a:pt x="661" y="2047"/>
                  </a:lnTo>
                  <a:lnTo>
                    <a:pt x="607" y="2253"/>
                  </a:lnTo>
                  <a:lnTo>
                    <a:pt x="542" y="2448"/>
                  </a:lnTo>
                  <a:lnTo>
                    <a:pt x="510" y="2535"/>
                  </a:lnTo>
                  <a:lnTo>
                    <a:pt x="467" y="2621"/>
                  </a:lnTo>
                  <a:lnTo>
                    <a:pt x="412" y="2686"/>
                  </a:lnTo>
                  <a:lnTo>
                    <a:pt x="347" y="2741"/>
                  </a:lnTo>
                  <a:lnTo>
                    <a:pt x="293" y="2784"/>
                  </a:lnTo>
                  <a:lnTo>
                    <a:pt x="250" y="2827"/>
                  </a:lnTo>
                  <a:lnTo>
                    <a:pt x="217" y="2881"/>
                  </a:lnTo>
                  <a:lnTo>
                    <a:pt x="174" y="2946"/>
                  </a:lnTo>
                  <a:lnTo>
                    <a:pt x="120" y="3087"/>
                  </a:lnTo>
                  <a:lnTo>
                    <a:pt x="77" y="3239"/>
                  </a:lnTo>
                  <a:lnTo>
                    <a:pt x="44" y="3390"/>
                  </a:lnTo>
                  <a:lnTo>
                    <a:pt x="22" y="3531"/>
                  </a:lnTo>
                  <a:lnTo>
                    <a:pt x="1" y="3802"/>
                  </a:lnTo>
                  <a:lnTo>
                    <a:pt x="1" y="4008"/>
                  </a:lnTo>
                  <a:lnTo>
                    <a:pt x="1" y="4084"/>
                  </a:lnTo>
                  <a:lnTo>
                    <a:pt x="488" y="5178"/>
                  </a:lnTo>
                  <a:lnTo>
                    <a:pt x="5102" y="7344"/>
                  </a:lnTo>
                  <a:lnTo>
                    <a:pt x="6630" y="8070"/>
                  </a:lnTo>
                  <a:lnTo>
                    <a:pt x="8774" y="4279"/>
                  </a:lnTo>
                  <a:lnTo>
                    <a:pt x="8839" y="4192"/>
                  </a:lnTo>
                  <a:lnTo>
                    <a:pt x="8894" y="4105"/>
                  </a:lnTo>
                  <a:lnTo>
                    <a:pt x="8937" y="4019"/>
                  </a:lnTo>
                  <a:lnTo>
                    <a:pt x="8969" y="3932"/>
                  </a:lnTo>
                  <a:lnTo>
                    <a:pt x="9045" y="3802"/>
                  </a:lnTo>
                  <a:lnTo>
                    <a:pt x="9013" y="3770"/>
                  </a:lnTo>
                  <a:lnTo>
                    <a:pt x="9034" y="3672"/>
                  </a:lnTo>
                  <a:lnTo>
                    <a:pt x="9034" y="3585"/>
                  </a:lnTo>
                  <a:lnTo>
                    <a:pt x="9034" y="3510"/>
                  </a:lnTo>
                  <a:lnTo>
                    <a:pt x="8482" y="2946"/>
                  </a:lnTo>
                  <a:lnTo>
                    <a:pt x="7897" y="2361"/>
                  </a:lnTo>
                  <a:lnTo>
                    <a:pt x="7215" y="1712"/>
                  </a:lnTo>
                  <a:lnTo>
                    <a:pt x="6857" y="1376"/>
                  </a:lnTo>
                  <a:lnTo>
                    <a:pt x="6500" y="1051"/>
                  </a:lnTo>
                  <a:lnTo>
                    <a:pt x="6164" y="758"/>
                  </a:lnTo>
                  <a:lnTo>
                    <a:pt x="5839" y="498"/>
                  </a:lnTo>
                  <a:lnTo>
                    <a:pt x="5547" y="271"/>
                  </a:lnTo>
                  <a:lnTo>
                    <a:pt x="5427" y="184"/>
                  </a:lnTo>
                  <a:lnTo>
                    <a:pt x="5308" y="109"/>
                  </a:lnTo>
                  <a:lnTo>
                    <a:pt x="5200" y="54"/>
                  </a:lnTo>
                  <a:lnTo>
                    <a:pt x="5113" y="22"/>
                  </a:lnTo>
                  <a:lnTo>
                    <a:pt x="5037"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11988134a93_0_279"/>
            <p:cNvSpPr/>
            <p:nvPr/>
          </p:nvSpPr>
          <p:spPr>
            <a:xfrm>
              <a:off x="4236900" y="2319025"/>
              <a:ext cx="164125" cy="131625"/>
            </a:xfrm>
            <a:custGeom>
              <a:rect b="b" l="l" r="r" t="t"/>
              <a:pathLst>
                <a:path extrusionOk="0" h="5265" w="6565">
                  <a:moveTo>
                    <a:pt x="3824" y="0"/>
                  </a:moveTo>
                  <a:lnTo>
                    <a:pt x="997" y="585"/>
                  </a:lnTo>
                  <a:lnTo>
                    <a:pt x="0" y="3066"/>
                  </a:lnTo>
                  <a:lnTo>
                    <a:pt x="119" y="3163"/>
                  </a:lnTo>
                  <a:lnTo>
                    <a:pt x="433" y="3401"/>
                  </a:lnTo>
                  <a:lnTo>
                    <a:pt x="910" y="3737"/>
                  </a:lnTo>
                  <a:lnTo>
                    <a:pt x="1192" y="3932"/>
                  </a:lnTo>
                  <a:lnTo>
                    <a:pt x="1495" y="4127"/>
                  </a:lnTo>
                  <a:lnTo>
                    <a:pt x="1809" y="4333"/>
                  </a:lnTo>
                  <a:lnTo>
                    <a:pt x="2134" y="4528"/>
                  </a:lnTo>
                  <a:lnTo>
                    <a:pt x="2470" y="4712"/>
                  </a:lnTo>
                  <a:lnTo>
                    <a:pt x="2806" y="4875"/>
                  </a:lnTo>
                  <a:lnTo>
                    <a:pt x="3130" y="5026"/>
                  </a:lnTo>
                  <a:lnTo>
                    <a:pt x="3445" y="5135"/>
                  </a:lnTo>
                  <a:lnTo>
                    <a:pt x="3596" y="5178"/>
                  </a:lnTo>
                  <a:lnTo>
                    <a:pt x="3737" y="5210"/>
                  </a:lnTo>
                  <a:lnTo>
                    <a:pt x="3878" y="5243"/>
                  </a:lnTo>
                  <a:lnTo>
                    <a:pt x="4008" y="5254"/>
                  </a:lnTo>
                  <a:lnTo>
                    <a:pt x="4257" y="5265"/>
                  </a:lnTo>
                  <a:lnTo>
                    <a:pt x="4506" y="5265"/>
                  </a:lnTo>
                  <a:lnTo>
                    <a:pt x="4755" y="5254"/>
                  </a:lnTo>
                  <a:lnTo>
                    <a:pt x="4983" y="5243"/>
                  </a:lnTo>
                  <a:lnTo>
                    <a:pt x="5416" y="5200"/>
                  </a:lnTo>
                  <a:lnTo>
                    <a:pt x="5795" y="5145"/>
                  </a:lnTo>
                  <a:lnTo>
                    <a:pt x="6120" y="5080"/>
                  </a:lnTo>
                  <a:lnTo>
                    <a:pt x="6358" y="5026"/>
                  </a:lnTo>
                  <a:lnTo>
                    <a:pt x="6564" y="4972"/>
                  </a:lnTo>
                  <a:lnTo>
                    <a:pt x="5849" y="997"/>
                  </a:lnTo>
                  <a:lnTo>
                    <a:pt x="3824"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1988134a93_0_279"/>
            <p:cNvSpPr/>
            <p:nvPr/>
          </p:nvSpPr>
          <p:spPr>
            <a:xfrm>
              <a:off x="4459200" y="2364775"/>
              <a:ext cx="1003050" cy="428150"/>
            </a:xfrm>
            <a:custGeom>
              <a:rect b="b" l="l" r="r" t="t"/>
              <a:pathLst>
                <a:path extrusionOk="0" h="17126" w="40122">
                  <a:moveTo>
                    <a:pt x="38247" y="1"/>
                  </a:moveTo>
                  <a:lnTo>
                    <a:pt x="35865" y="1203"/>
                  </a:lnTo>
                  <a:lnTo>
                    <a:pt x="30460" y="3922"/>
                  </a:lnTo>
                  <a:lnTo>
                    <a:pt x="27448" y="5428"/>
                  </a:lnTo>
                  <a:lnTo>
                    <a:pt x="24675" y="6814"/>
                  </a:lnTo>
                  <a:lnTo>
                    <a:pt x="22444" y="7908"/>
                  </a:lnTo>
                  <a:lnTo>
                    <a:pt x="21653" y="8298"/>
                  </a:lnTo>
                  <a:lnTo>
                    <a:pt x="21112" y="8547"/>
                  </a:lnTo>
                  <a:lnTo>
                    <a:pt x="21003" y="8580"/>
                  </a:lnTo>
                  <a:lnTo>
                    <a:pt x="20884" y="8601"/>
                  </a:lnTo>
                  <a:lnTo>
                    <a:pt x="20744" y="8612"/>
                  </a:lnTo>
                  <a:lnTo>
                    <a:pt x="20581" y="8612"/>
                  </a:lnTo>
                  <a:lnTo>
                    <a:pt x="20397" y="8590"/>
                  </a:lnTo>
                  <a:lnTo>
                    <a:pt x="20202" y="8558"/>
                  </a:lnTo>
                  <a:lnTo>
                    <a:pt x="19996" y="8515"/>
                  </a:lnTo>
                  <a:lnTo>
                    <a:pt x="19769" y="8460"/>
                  </a:lnTo>
                  <a:lnTo>
                    <a:pt x="19530" y="8395"/>
                  </a:lnTo>
                  <a:lnTo>
                    <a:pt x="19281" y="8320"/>
                  </a:lnTo>
                  <a:lnTo>
                    <a:pt x="18740" y="8146"/>
                  </a:lnTo>
                  <a:lnTo>
                    <a:pt x="18155" y="7919"/>
                  </a:lnTo>
                  <a:lnTo>
                    <a:pt x="17527" y="7670"/>
                  </a:lnTo>
                  <a:lnTo>
                    <a:pt x="16866" y="7377"/>
                  </a:lnTo>
                  <a:lnTo>
                    <a:pt x="16173" y="7063"/>
                  </a:lnTo>
                  <a:lnTo>
                    <a:pt x="15458" y="6727"/>
                  </a:lnTo>
                  <a:lnTo>
                    <a:pt x="14721" y="6370"/>
                  </a:lnTo>
                  <a:lnTo>
                    <a:pt x="13963" y="5991"/>
                  </a:lnTo>
                  <a:lnTo>
                    <a:pt x="13205" y="5612"/>
                  </a:lnTo>
                  <a:lnTo>
                    <a:pt x="11667" y="4810"/>
                  </a:lnTo>
                  <a:lnTo>
                    <a:pt x="10161" y="3998"/>
                  </a:lnTo>
                  <a:lnTo>
                    <a:pt x="8720" y="3196"/>
                  </a:lnTo>
                  <a:lnTo>
                    <a:pt x="7388" y="2449"/>
                  </a:lnTo>
                  <a:lnTo>
                    <a:pt x="6207" y="1766"/>
                  </a:lnTo>
                  <a:lnTo>
                    <a:pt x="4442" y="748"/>
                  </a:lnTo>
                  <a:lnTo>
                    <a:pt x="3792" y="358"/>
                  </a:lnTo>
                  <a:lnTo>
                    <a:pt x="846" y="6402"/>
                  </a:lnTo>
                  <a:lnTo>
                    <a:pt x="1" y="8125"/>
                  </a:lnTo>
                  <a:lnTo>
                    <a:pt x="737" y="8504"/>
                  </a:lnTo>
                  <a:lnTo>
                    <a:pt x="1593" y="8948"/>
                  </a:lnTo>
                  <a:lnTo>
                    <a:pt x="2720" y="9522"/>
                  </a:lnTo>
                  <a:lnTo>
                    <a:pt x="4074" y="10193"/>
                  </a:lnTo>
                  <a:lnTo>
                    <a:pt x="5612" y="10952"/>
                  </a:lnTo>
                  <a:lnTo>
                    <a:pt x="7301" y="11764"/>
                  </a:lnTo>
                  <a:lnTo>
                    <a:pt x="9089" y="12598"/>
                  </a:lnTo>
                  <a:lnTo>
                    <a:pt x="10009" y="13020"/>
                  </a:lnTo>
                  <a:lnTo>
                    <a:pt x="10941" y="13432"/>
                  </a:lnTo>
                  <a:lnTo>
                    <a:pt x="11872" y="13844"/>
                  </a:lnTo>
                  <a:lnTo>
                    <a:pt x="12804" y="14244"/>
                  </a:lnTo>
                  <a:lnTo>
                    <a:pt x="13735" y="14634"/>
                  </a:lnTo>
                  <a:lnTo>
                    <a:pt x="14645" y="15003"/>
                  </a:lnTo>
                  <a:lnTo>
                    <a:pt x="15555" y="15360"/>
                  </a:lnTo>
                  <a:lnTo>
                    <a:pt x="16433" y="15685"/>
                  </a:lnTo>
                  <a:lnTo>
                    <a:pt x="17277" y="15988"/>
                  </a:lnTo>
                  <a:lnTo>
                    <a:pt x="18101" y="16270"/>
                  </a:lnTo>
                  <a:lnTo>
                    <a:pt x="18880" y="16508"/>
                  </a:lnTo>
                  <a:lnTo>
                    <a:pt x="19628" y="16714"/>
                  </a:lnTo>
                  <a:lnTo>
                    <a:pt x="19974" y="16812"/>
                  </a:lnTo>
                  <a:lnTo>
                    <a:pt x="20321" y="16887"/>
                  </a:lnTo>
                  <a:lnTo>
                    <a:pt x="20646" y="16952"/>
                  </a:lnTo>
                  <a:lnTo>
                    <a:pt x="20960" y="17017"/>
                  </a:lnTo>
                  <a:lnTo>
                    <a:pt x="21253" y="17061"/>
                  </a:lnTo>
                  <a:lnTo>
                    <a:pt x="21534" y="17093"/>
                  </a:lnTo>
                  <a:lnTo>
                    <a:pt x="21805" y="17115"/>
                  </a:lnTo>
                  <a:lnTo>
                    <a:pt x="22054" y="17126"/>
                  </a:lnTo>
                  <a:lnTo>
                    <a:pt x="22433" y="17115"/>
                  </a:lnTo>
                  <a:lnTo>
                    <a:pt x="22823" y="17093"/>
                  </a:lnTo>
                  <a:lnTo>
                    <a:pt x="23246" y="17039"/>
                  </a:lnTo>
                  <a:lnTo>
                    <a:pt x="23679" y="16974"/>
                  </a:lnTo>
                  <a:lnTo>
                    <a:pt x="24145" y="16877"/>
                  </a:lnTo>
                  <a:lnTo>
                    <a:pt x="24621" y="16779"/>
                  </a:lnTo>
                  <a:lnTo>
                    <a:pt x="25109" y="16649"/>
                  </a:lnTo>
                  <a:lnTo>
                    <a:pt x="25618" y="16519"/>
                  </a:lnTo>
                  <a:lnTo>
                    <a:pt x="26138" y="16357"/>
                  </a:lnTo>
                  <a:lnTo>
                    <a:pt x="26668" y="16194"/>
                  </a:lnTo>
                  <a:lnTo>
                    <a:pt x="27199" y="16021"/>
                  </a:lnTo>
                  <a:lnTo>
                    <a:pt x="27752" y="15826"/>
                  </a:lnTo>
                  <a:lnTo>
                    <a:pt x="28304" y="15631"/>
                  </a:lnTo>
                  <a:lnTo>
                    <a:pt x="28867" y="15414"/>
                  </a:lnTo>
                  <a:lnTo>
                    <a:pt x="29983" y="14970"/>
                  </a:lnTo>
                  <a:lnTo>
                    <a:pt x="31109" y="14504"/>
                  </a:lnTo>
                  <a:lnTo>
                    <a:pt x="32225" y="14028"/>
                  </a:lnTo>
                  <a:lnTo>
                    <a:pt x="33319" y="13540"/>
                  </a:lnTo>
                  <a:lnTo>
                    <a:pt x="34370" y="13053"/>
                  </a:lnTo>
                  <a:lnTo>
                    <a:pt x="35366" y="12576"/>
                  </a:lnTo>
                  <a:lnTo>
                    <a:pt x="36309" y="12121"/>
                  </a:lnTo>
                  <a:lnTo>
                    <a:pt x="37175" y="11688"/>
                  </a:lnTo>
                  <a:lnTo>
                    <a:pt x="37955" y="11298"/>
                  </a:lnTo>
                  <a:lnTo>
                    <a:pt x="38854" y="10832"/>
                  </a:lnTo>
                  <a:lnTo>
                    <a:pt x="39536" y="10475"/>
                  </a:lnTo>
                  <a:lnTo>
                    <a:pt x="40121" y="10161"/>
                  </a:lnTo>
                  <a:lnTo>
                    <a:pt x="3824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11988134a93_0_279"/>
            <p:cNvSpPr/>
            <p:nvPr/>
          </p:nvSpPr>
          <p:spPr>
            <a:xfrm>
              <a:off x="4459200" y="2524825"/>
              <a:ext cx="963500" cy="268100"/>
            </a:xfrm>
            <a:custGeom>
              <a:rect b="b" l="l" r="r" t="t"/>
              <a:pathLst>
                <a:path extrusionOk="0" h="10724" w="38540">
                  <a:moveTo>
                    <a:pt x="846" y="0"/>
                  </a:moveTo>
                  <a:lnTo>
                    <a:pt x="1" y="1723"/>
                  </a:lnTo>
                  <a:lnTo>
                    <a:pt x="737" y="2102"/>
                  </a:lnTo>
                  <a:lnTo>
                    <a:pt x="1593" y="2546"/>
                  </a:lnTo>
                  <a:lnTo>
                    <a:pt x="2720" y="3120"/>
                  </a:lnTo>
                  <a:lnTo>
                    <a:pt x="4074" y="3791"/>
                  </a:lnTo>
                  <a:lnTo>
                    <a:pt x="5612" y="4550"/>
                  </a:lnTo>
                  <a:lnTo>
                    <a:pt x="7301" y="5362"/>
                  </a:lnTo>
                  <a:lnTo>
                    <a:pt x="9089" y="6196"/>
                  </a:lnTo>
                  <a:lnTo>
                    <a:pt x="10009" y="6618"/>
                  </a:lnTo>
                  <a:lnTo>
                    <a:pt x="10941" y="7030"/>
                  </a:lnTo>
                  <a:lnTo>
                    <a:pt x="11872" y="7442"/>
                  </a:lnTo>
                  <a:lnTo>
                    <a:pt x="12804" y="7842"/>
                  </a:lnTo>
                  <a:lnTo>
                    <a:pt x="13735" y="8232"/>
                  </a:lnTo>
                  <a:lnTo>
                    <a:pt x="14645" y="8601"/>
                  </a:lnTo>
                  <a:lnTo>
                    <a:pt x="15555" y="8958"/>
                  </a:lnTo>
                  <a:lnTo>
                    <a:pt x="16433" y="9283"/>
                  </a:lnTo>
                  <a:lnTo>
                    <a:pt x="17277" y="9586"/>
                  </a:lnTo>
                  <a:lnTo>
                    <a:pt x="18101" y="9868"/>
                  </a:lnTo>
                  <a:lnTo>
                    <a:pt x="18880" y="10106"/>
                  </a:lnTo>
                  <a:lnTo>
                    <a:pt x="19628" y="10312"/>
                  </a:lnTo>
                  <a:lnTo>
                    <a:pt x="19974" y="10410"/>
                  </a:lnTo>
                  <a:lnTo>
                    <a:pt x="20321" y="10485"/>
                  </a:lnTo>
                  <a:lnTo>
                    <a:pt x="20646" y="10550"/>
                  </a:lnTo>
                  <a:lnTo>
                    <a:pt x="20960" y="10615"/>
                  </a:lnTo>
                  <a:lnTo>
                    <a:pt x="21253" y="10659"/>
                  </a:lnTo>
                  <a:lnTo>
                    <a:pt x="21534" y="10691"/>
                  </a:lnTo>
                  <a:lnTo>
                    <a:pt x="21805" y="10713"/>
                  </a:lnTo>
                  <a:lnTo>
                    <a:pt x="22054" y="10724"/>
                  </a:lnTo>
                  <a:lnTo>
                    <a:pt x="22433" y="10713"/>
                  </a:lnTo>
                  <a:lnTo>
                    <a:pt x="22823" y="10691"/>
                  </a:lnTo>
                  <a:lnTo>
                    <a:pt x="23246" y="10637"/>
                  </a:lnTo>
                  <a:lnTo>
                    <a:pt x="23679" y="10572"/>
                  </a:lnTo>
                  <a:lnTo>
                    <a:pt x="24145" y="10475"/>
                  </a:lnTo>
                  <a:lnTo>
                    <a:pt x="24621" y="10377"/>
                  </a:lnTo>
                  <a:lnTo>
                    <a:pt x="25109" y="10247"/>
                  </a:lnTo>
                  <a:lnTo>
                    <a:pt x="25618" y="10117"/>
                  </a:lnTo>
                  <a:lnTo>
                    <a:pt x="26138" y="9955"/>
                  </a:lnTo>
                  <a:lnTo>
                    <a:pt x="26668" y="9792"/>
                  </a:lnTo>
                  <a:lnTo>
                    <a:pt x="27199" y="9619"/>
                  </a:lnTo>
                  <a:lnTo>
                    <a:pt x="27752" y="9424"/>
                  </a:lnTo>
                  <a:lnTo>
                    <a:pt x="28304" y="9229"/>
                  </a:lnTo>
                  <a:lnTo>
                    <a:pt x="28867" y="9012"/>
                  </a:lnTo>
                  <a:lnTo>
                    <a:pt x="29983" y="8568"/>
                  </a:lnTo>
                  <a:lnTo>
                    <a:pt x="31109" y="8102"/>
                  </a:lnTo>
                  <a:lnTo>
                    <a:pt x="32225" y="7626"/>
                  </a:lnTo>
                  <a:lnTo>
                    <a:pt x="33319" y="7138"/>
                  </a:lnTo>
                  <a:lnTo>
                    <a:pt x="34370" y="6651"/>
                  </a:lnTo>
                  <a:lnTo>
                    <a:pt x="35366" y="6174"/>
                  </a:lnTo>
                  <a:lnTo>
                    <a:pt x="36309" y="5719"/>
                  </a:lnTo>
                  <a:lnTo>
                    <a:pt x="37175" y="5286"/>
                  </a:lnTo>
                  <a:lnTo>
                    <a:pt x="37955" y="4896"/>
                  </a:lnTo>
                  <a:lnTo>
                    <a:pt x="38540" y="3066"/>
                  </a:lnTo>
                  <a:lnTo>
                    <a:pt x="37998" y="3326"/>
                  </a:lnTo>
                  <a:lnTo>
                    <a:pt x="36547" y="3986"/>
                  </a:lnTo>
                  <a:lnTo>
                    <a:pt x="35540" y="4430"/>
                  </a:lnTo>
                  <a:lnTo>
                    <a:pt x="34402" y="4929"/>
                  </a:lnTo>
                  <a:lnTo>
                    <a:pt x="33157" y="5459"/>
                  </a:lnTo>
                  <a:lnTo>
                    <a:pt x="31813" y="6012"/>
                  </a:lnTo>
                  <a:lnTo>
                    <a:pt x="30438" y="6564"/>
                  </a:lnTo>
                  <a:lnTo>
                    <a:pt x="29734" y="6835"/>
                  </a:lnTo>
                  <a:lnTo>
                    <a:pt x="29030" y="7095"/>
                  </a:lnTo>
                  <a:lnTo>
                    <a:pt x="28326" y="7355"/>
                  </a:lnTo>
                  <a:lnTo>
                    <a:pt x="27622" y="7593"/>
                  </a:lnTo>
                  <a:lnTo>
                    <a:pt x="26939" y="7832"/>
                  </a:lnTo>
                  <a:lnTo>
                    <a:pt x="26257" y="8048"/>
                  </a:lnTo>
                  <a:lnTo>
                    <a:pt x="25596" y="8254"/>
                  </a:lnTo>
                  <a:lnTo>
                    <a:pt x="24957" y="8438"/>
                  </a:lnTo>
                  <a:lnTo>
                    <a:pt x="24340" y="8601"/>
                  </a:lnTo>
                  <a:lnTo>
                    <a:pt x="23755" y="8731"/>
                  </a:lnTo>
                  <a:lnTo>
                    <a:pt x="23202" y="8850"/>
                  </a:lnTo>
                  <a:lnTo>
                    <a:pt x="22682" y="8936"/>
                  </a:lnTo>
                  <a:lnTo>
                    <a:pt x="22195" y="8991"/>
                  </a:lnTo>
                  <a:lnTo>
                    <a:pt x="21968" y="9012"/>
                  </a:lnTo>
                  <a:lnTo>
                    <a:pt x="21556" y="9012"/>
                  </a:lnTo>
                  <a:lnTo>
                    <a:pt x="21350" y="9001"/>
                  </a:lnTo>
                  <a:lnTo>
                    <a:pt x="21123" y="8980"/>
                  </a:lnTo>
                  <a:lnTo>
                    <a:pt x="20884" y="8947"/>
                  </a:lnTo>
                  <a:lnTo>
                    <a:pt x="20635" y="8904"/>
                  </a:lnTo>
                  <a:lnTo>
                    <a:pt x="20364" y="8850"/>
                  </a:lnTo>
                  <a:lnTo>
                    <a:pt x="19801" y="8709"/>
                  </a:lnTo>
                  <a:lnTo>
                    <a:pt x="19195" y="8536"/>
                  </a:lnTo>
                  <a:lnTo>
                    <a:pt x="18545" y="8330"/>
                  </a:lnTo>
                  <a:lnTo>
                    <a:pt x="17862" y="8102"/>
                  </a:lnTo>
                  <a:lnTo>
                    <a:pt x="17147" y="7842"/>
                  </a:lnTo>
                  <a:lnTo>
                    <a:pt x="16400" y="7550"/>
                  </a:lnTo>
                  <a:lnTo>
                    <a:pt x="15631" y="7247"/>
                  </a:lnTo>
                  <a:lnTo>
                    <a:pt x="14840" y="6911"/>
                  </a:lnTo>
                  <a:lnTo>
                    <a:pt x="14039" y="6575"/>
                  </a:lnTo>
                  <a:lnTo>
                    <a:pt x="13226" y="6207"/>
                  </a:lnTo>
                  <a:lnTo>
                    <a:pt x="12403" y="5839"/>
                  </a:lnTo>
                  <a:lnTo>
                    <a:pt x="11580" y="5459"/>
                  </a:lnTo>
                  <a:lnTo>
                    <a:pt x="10757" y="5070"/>
                  </a:lnTo>
                  <a:lnTo>
                    <a:pt x="9121" y="4279"/>
                  </a:lnTo>
                  <a:lnTo>
                    <a:pt x="7529" y="3499"/>
                  </a:lnTo>
                  <a:lnTo>
                    <a:pt x="6023" y="2730"/>
                  </a:lnTo>
                  <a:lnTo>
                    <a:pt x="4637" y="2015"/>
                  </a:lnTo>
                  <a:lnTo>
                    <a:pt x="3391" y="1365"/>
                  </a:lnTo>
                  <a:lnTo>
                    <a:pt x="2319" y="791"/>
                  </a:lnTo>
                  <a:lnTo>
                    <a:pt x="846"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1988134a93_0_279"/>
            <p:cNvSpPr/>
            <p:nvPr/>
          </p:nvSpPr>
          <p:spPr>
            <a:xfrm>
              <a:off x="4945825" y="4514600"/>
              <a:ext cx="447650" cy="231000"/>
            </a:xfrm>
            <a:custGeom>
              <a:rect b="b" l="l" r="r" t="t"/>
              <a:pathLst>
                <a:path extrusionOk="0" h="9240" w="17906">
                  <a:moveTo>
                    <a:pt x="10540" y="0"/>
                  </a:moveTo>
                  <a:lnTo>
                    <a:pt x="10355" y="217"/>
                  </a:lnTo>
                  <a:lnTo>
                    <a:pt x="10096" y="509"/>
                  </a:lnTo>
                  <a:lnTo>
                    <a:pt x="9803" y="834"/>
                  </a:lnTo>
                  <a:lnTo>
                    <a:pt x="9456" y="1181"/>
                  </a:lnTo>
                  <a:lnTo>
                    <a:pt x="9272" y="1354"/>
                  </a:lnTo>
                  <a:lnTo>
                    <a:pt x="9088" y="1517"/>
                  </a:lnTo>
                  <a:lnTo>
                    <a:pt x="8893" y="1679"/>
                  </a:lnTo>
                  <a:lnTo>
                    <a:pt x="8687" y="1841"/>
                  </a:lnTo>
                  <a:lnTo>
                    <a:pt x="8492" y="1982"/>
                  </a:lnTo>
                  <a:lnTo>
                    <a:pt x="8287" y="2123"/>
                  </a:lnTo>
                  <a:lnTo>
                    <a:pt x="8092" y="2231"/>
                  </a:lnTo>
                  <a:lnTo>
                    <a:pt x="7886" y="2329"/>
                  </a:lnTo>
                  <a:lnTo>
                    <a:pt x="7756" y="2383"/>
                  </a:lnTo>
                  <a:lnTo>
                    <a:pt x="7604" y="2437"/>
                  </a:lnTo>
                  <a:lnTo>
                    <a:pt x="7258" y="2546"/>
                  </a:lnTo>
                  <a:lnTo>
                    <a:pt x="6857" y="2654"/>
                  </a:lnTo>
                  <a:lnTo>
                    <a:pt x="6413" y="2751"/>
                  </a:lnTo>
                  <a:lnTo>
                    <a:pt x="5936" y="2849"/>
                  </a:lnTo>
                  <a:lnTo>
                    <a:pt x="5427" y="2935"/>
                  </a:lnTo>
                  <a:lnTo>
                    <a:pt x="4366" y="3109"/>
                  </a:lnTo>
                  <a:lnTo>
                    <a:pt x="3315" y="3260"/>
                  </a:lnTo>
                  <a:lnTo>
                    <a:pt x="2329" y="3390"/>
                  </a:lnTo>
                  <a:lnTo>
                    <a:pt x="1506" y="3510"/>
                  </a:lnTo>
                  <a:lnTo>
                    <a:pt x="910" y="3596"/>
                  </a:lnTo>
                  <a:lnTo>
                    <a:pt x="769" y="3629"/>
                  </a:lnTo>
                  <a:lnTo>
                    <a:pt x="639" y="3683"/>
                  </a:lnTo>
                  <a:lnTo>
                    <a:pt x="520" y="3759"/>
                  </a:lnTo>
                  <a:lnTo>
                    <a:pt x="423" y="3834"/>
                  </a:lnTo>
                  <a:lnTo>
                    <a:pt x="336" y="3932"/>
                  </a:lnTo>
                  <a:lnTo>
                    <a:pt x="260" y="4029"/>
                  </a:lnTo>
                  <a:lnTo>
                    <a:pt x="206" y="4127"/>
                  </a:lnTo>
                  <a:lnTo>
                    <a:pt x="152" y="4235"/>
                  </a:lnTo>
                  <a:lnTo>
                    <a:pt x="109" y="4333"/>
                  </a:lnTo>
                  <a:lnTo>
                    <a:pt x="76" y="4441"/>
                  </a:lnTo>
                  <a:lnTo>
                    <a:pt x="33" y="4604"/>
                  </a:lnTo>
                  <a:lnTo>
                    <a:pt x="11" y="4723"/>
                  </a:lnTo>
                  <a:lnTo>
                    <a:pt x="0" y="4777"/>
                  </a:lnTo>
                  <a:lnTo>
                    <a:pt x="10366" y="7745"/>
                  </a:lnTo>
                  <a:lnTo>
                    <a:pt x="10767" y="7398"/>
                  </a:lnTo>
                  <a:lnTo>
                    <a:pt x="11190" y="7062"/>
                  </a:lnTo>
                  <a:lnTo>
                    <a:pt x="11428" y="6878"/>
                  </a:lnTo>
                  <a:lnTo>
                    <a:pt x="11688" y="6694"/>
                  </a:lnTo>
                  <a:lnTo>
                    <a:pt x="11948" y="6510"/>
                  </a:lnTo>
                  <a:lnTo>
                    <a:pt x="12197" y="6347"/>
                  </a:lnTo>
                  <a:lnTo>
                    <a:pt x="12446" y="6196"/>
                  </a:lnTo>
                  <a:lnTo>
                    <a:pt x="12673" y="6077"/>
                  </a:lnTo>
                  <a:lnTo>
                    <a:pt x="12782" y="6033"/>
                  </a:lnTo>
                  <a:lnTo>
                    <a:pt x="12879" y="6001"/>
                  </a:lnTo>
                  <a:lnTo>
                    <a:pt x="12977" y="5979"/>
                  </a:lnTo>
                  <a:lnTo>
                    <a:pt x="13063" y="5957"/>
                  </a:lnTo>
                  <a:lnTo>
                    <a:pt x="13128" y="5957"/>
                  </a:lnTo>
                  <a:lnTo>
                    <a:pt x="13193" y="5968"/>
                  </a:lnTo>
                  <a:lnTo>
                    <a:pt x="13248" y="6001"/>
                  </a:lnTo>
                  <a:lnTo>
                    <a:pt x="13291" y="6044"/>
                  </a:lnTo>
                  <a:lnTo>
                    <a:pt x="13356" y="6152"/>
                  </a:lnTo>
                  <a:lnTo>
                    <a:pt x="13410" y="6293"/>
                  </a:lnTo>
                  <a:lnTo>
                    <a:pt x="13442" y="6445"/>
                  </a:lnTo>
                  <a:lnTo>
                    <a:pt x="13475" y="6618"/>
                  </a:lnTo>
                  <a:lnTo>
                    <a:pt x="13497" y="6792"/>
                  </a:lnTo>
                  <a:lnTo>
                    <a:pt x="13518" y="6976"/>
                  </a:lnTo>
                  <a:lnTo>
                    <a:pt x="13529" y="7344"/>
                  </a:lnTo>
                  <a:lnTo>
                    <a:pt x="13518" y="7691"/>
                  </a:lnTo>
                  <a:lnTo>
                    <a:pt x="13497" y="7983"/>
                  </a:lnTo>
                  <a:lnTo>
                    <a:pt x="13475" y="8254"/>
                  </a:lnTo>
                  <a:lnTo>
                    <a:pt x="16974" y="9239"/>
                  </a:lnTo>
                  <a:lnTo>
                    <a:pt x="17125" y="8416"/>
                  </a:lnTo>
                  <a:lnTo>
                    <a:pt x="17277" y="7528"/>
                  </a:lnTo>
                  <a:lnTo>
                    <a:pt x="17450" y="6445"/>
                  </a:lnTo>
                  <a:lnTo>
                    <a:pt x="17613" y="5264"/>
                  </a:lnTo>
                  <a:lnTo>
                    <a:pt x="17699" y="4658"/>
                  </a:lnTo>
                  <a:lnTo>
                    <a:pt x="17764" y="4073"/>
                  </a:lnTo>
                  <a:lnTo>
                    <a:pt x="17829" y="3499"/>
                  </a:lnTo>
                  <a:lnTo>
                    <a:pt x="17873" y="2957"/>
                  </a:lnTo>
                  <a:lnTo>
                    <a:pt x="17894" y="2470"/>
                  </a:lnTo>
                  <a:lnTo>
                    <a:pt x="17905" y="2026"/>
                  </a:lnTo>
                  <a:lnTo>
                    <a:pt x="1054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1988134a93_0_279"/>
            <p:cNvSpPr/>
            <p:nvPr/>
          </p:nvSpPr>
          <p:spPr>
            <a:xfrm>
              <a:off x="5578400" y="4663800"/>
              <a:ext cx="447625" cy="231275"/>
            </a:xfrm>
            <a:custGeom>
              <a:rect b="b" l="l" r="r" t="t"/>
              <a:pathLst>
                <a:path extrusionOk="0" h="9251" w="17905">
                  <a:moveTo>
                    <a:pt x="10539" y="0"/>
                  </a:moveTo>
                  <a:lnTo>
                    <a:pt x="10355" y="228"/>
                  </a:lnTo>
                  <a:lnTo>
                    <a:pt x="10106" y="509"/>
                  </a:lnTo>
                  <a:lnTo>
                    <a:pt x="9803" y="834"/>
                  </a:lnTo>
                  <a:lnTo>
                    <a:pt x="9456" y="1181"/>
                  </a:lnTo>
                  <a:lnTo>
                    <a:pt x="9272" y="1354"/>
                  </a:lnTo>
                  <a:lnTo>
                    <a:pt x="9088" y="1528"/>
                  </a:lnTo>
                  <a:lnTo>
                    <a:pt x="8893" y="1690"/>
                  </a:lnTo>
                  <a:lnTo>
                    <a:pt x="8698" y="1842"/>
                  </a:lnTo>
                  <a:lnTo>
                    <a:pt x="8492" y="1993"/>
                  </a:lnTo>
                  <a:lnTo>
                    <a:pt x="8286" y="2123"/>
                  </a:lnTo>
                  <a:lnTo>
                    <a:pt x="8091" y="2242"/>
                  </a:lnTo>
                  <a:lnTo>
                    <a:pt x="7886" y="2340"/>
                  </a:lnTo>
                  <a:lnTo>
                    <a:pt x="7756" y="2394"/>
                  </a:lnTo>
                  <a:lnTo>
                    <a:pt x="7604" y="2448"/>
                  </a:lnTo>
                  <a:lnTo>
                    <a:pt x="7257" y="2546"/>
                  </a:lnTo>
                  <a:lnTo>
                    <a:pt x="6857" y="2654"/>
                  </a:lnTo>
                  <a:lnTo>
                    <a:pt x="6413" y="2752"/>
                  </a:lnTo>
                  <a:lnTo>
                    <a:pt x="5936" y="2849"/>
                  </a:lnTo>
                  <a:lnTo>
                    <a:pt x="5427" y="2936"/>
                  </a:lnTo>
                  <a:lnTo>
                    <a:pt x="4365" y="3109"/>
                  </a:lnTo>
                  <a:lnTo>
                    <a:pt x="3315" y="3261"/>
                  </a:lnTo>
                  <a:lnTo>
                    <a:pt x="2340" y="3401"/>
                  </a:lnTo>
                  <a:lnTo>
                    <a:pt x="1517" y="3510"/>
                  </a:lnTo>
                  <a:lnTo>
                    <a:pt x="910" y="3596"/>
                  </a:lnTo>
                  <a:lnTo>
                    <a:pt x="769" y="3640"/>
                  </a:lnTo>
                  <a:lnTo>
                    <a:pt x="639" y="3694"/>
                  </a:lnTo>
                  <a:lnTo>
                    <a:pt x="531" y="3759"/>
                  </a:lnTo>
                  <a:lnTo>
                    <a:pt x="423" y="3846"/>
                  </a:lnTo>
                  <a:lnTo>
                    <a:pt x="336" y="3932"/>
                  </a:lnTo>
                  <a:lnTo>
                    <a:pt x="271" y="4030"/>
                  </a:lnTo>
                  <a:lnTo>
                    <a:pt x="206" y="4138"/>
                  </a:lnTo>
                  <a:lnTo>
                    <a:pt x="152" y="4235"/>
                  </a:lnTo>
                  <a:lnTo>
                    <a:pt x="108" y="4344"/>
                  </a:lnTo>
                  <a:lnTo>
                    <a:pt x="76" y="4441"/>
                  </a:lnTo>
                  <a:lnTo>
                    <a:pt x="33" y="4615"/>
                  </a:lnTo>
                  <a:lnTo>
                    <a:pt x="11" y="4734"/>
                  </a:lnTo>
                  <a:lnTo>
                    <a:pt x="0" y="4777"/>
                  </a:lnTo>
                  <a:lnTo>
                    <a:pt x="10366" y="7745"/>
                  </a:lnTo>
                  <a:lnTo>
                    <a:pt x="10767" y="7409"/>
                  </a:lnTo>
                  <a:lnTo>
                    <a:pt x="11189" y="7063"/>
                  </a:lnTo>
                  <a:lnTo>
                    <a:pt x="11438" y="6878"/>
                  </a:lnTo>
                  <a:lnTo>
                    <a:pt x="11688" y="6694"/>
                  </a:lnTo>
                  <a:lnTo>
                    <a:pt x="11947" y="6510"/>
                  </a:lnTo>
                  <a:lnTo>
                    <a:pt x="12207" y="6348"/>
                  </a:lnTo>
                  <a:lnTo>
                    <a:pt x="12446" y="6207"/>
                  </a:lnTo>
                  <a:lnTo>
                    <a:pt x="12673" y="6088"/>
                  </a:lnTo>
                  <a:lnTo>
                    <a:pt x="12782" y="6044"/>
                  </a:lnTo>
                  <a:lnTo>
                    <a:pt x="12890" y="6001"/>
                  </a:lnTo>
                  <a:lnTo>
                    <a:pt x="12976" y="5979"/>
                  </a:lnTo>
                  <a:lnTo>
                    <a:pt x="13063" y="5969"/>
                  </a:lnTo>
                  <a:lnTo>
                    <a:pt x="13139" y="5969"/>
                  </a:lnTo>
                  <a:lnTo>
                    <a:pt x="13204" y="5979"/>
                  </a:lnTo>
                  <a:lnTo>
                    <a:pt x="13247" y="6001"/>
                  </a:lnTo>
                  <a:lnTo>
                    <a:pt x="13291" y="6044"/>
                  </a:lnTo>
                  <a:lnTo>
                    <a:pt x="13356" y="6163"/>
                  </a:lnTo>
                  <a:lnTo>
                    <a:pt x="13410" y="6293"/>
                  </a:lnTo>
                  <a:lnTo>
                    <a:pt x="13453" y="6456"/>
                  </a:lnTo>
                  <a:lnTo>
                    <a:pt x="13475" y="6618"/>
                  </a:lnTo>
                  <a:lnTo>
                    <a:pt x="13507" y="6803"/>
                  </a:lnTo>
                  <a:lnTo>
                    <a:pt x="13518" y="6987"/>
                  </a:lnTo>
                  <a:lnTo>
                    <a:pt x="13529" y="7355"/>
                  </a:lnTo>
                  <a:lnTo>
                    <a:pt x="13518" y="7702"/>
                  </a:lnTo>
                  <a:lnTo>
                    <a:pt x="13507" y="7983"/>
                  </a:lnTo>
                  <a:lnTo>
                    <a:pt x="13475" y="8254"/>
                  </a:lnTo>
                  <a:lnTo>
                    <a:pt x="16973" y="9251"/>
                  </a:lnTo>
                  <a:lnTo>
                    <a:pt x="17125" y="8427"/>
                  </a:lnTo>
                  <a:lnTo>
                    <a:pt x="17277" y="7539"/>
                  </a:lnTo>
                  <a:lnTo>
                    <a:pt x="17450" y="6445"/>
                  </a:lnTo>
                  <a:lnTo>
                    <a:pt x="17623" y="5264"/>
                  </a:lnTo>
                  <a:lnTo>
                    <a:pt x="17699" y="4669"/>
                  </a:lnTo>
                  <a:lnTo>
                    <a:pt x="17764" y="4073"/>
                  </a:lnTo>
                  <a:lnTo>
                    <a:pt x="17829" y="3499"/>
                  </a:lnTo>
                  <a:lnTo>
                    <a:pt x="17872" y="2968"/>
                  </a:lnTo>
                  <a:lnTo>
                    <a:pt x="17894" y="2470"/>
                  </a:lnTo>
                  <a:lnTo>
                    <a:pt x="17905" y="2037"/>
                  </a:lnTo>
                  <a:lnTo>
                    <a:pt x="105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1988134a93_0_279"/>
            <p:cNvSpPr/>
            <p:nvPr/>
          </p:nvSpPr>
          <p:spPr>
            <a:xfrm>
              <a:off x="5381525" y="3349925"/>
              <a:ext cx="714650" cy="1383500"/>
            </a:xfrm>
            <a:custGeom>
              <a:rect b="b" l="l" r="r" t="t"/>
              <a:pathLst>
                <a:path extrusionOk="0" h="55340" w="28586">
                  <a:moveTo>
                    <a:pt x="13789" y="0"/>
                  </a:moveTo>
                  <a:lnTo>
                    <a:pt x="1" y="509"/>
                  </a:lnTo>
                  <a:lnTo>
                    <a:pt x="13713" y="53314"/>
                  </a:lnTo>
                  <a:lnTo>
                    <a:pt x="28585" y="55339"/>
                  </a:lnTo>
                  <a:lnTo>
                    <a:pt x="1378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1988134a93_0_279"/>
            <p:cNvSpPr/>
            <p:nvPr/>
          </p:nvSpPr>
          <p:spPr>
            <a:xfrm>
              <a:off x="5069850" y="3325275"/>
              <a:ext cx="872500" cy="1262450"/>
            </a:xfrm>
            <a:custGeom>
              <a:rect b="b" l="l" r="r" t="t"/>
              <a:pathLst>
                <a:path extrusionOk="0" h="50498" w="34900">
                  <a:moveTo>
                    <a:pt x="20613" y="1"/>
                  </a:moveTo>
                  <a:lnTo>
                    <a:pt x="20320" y="261"/>
                  </a:lnTo>
                  <a:lnTo>
                    <a:pt x="19519" y="975"/>
                  </a:lnTo>
                  <a:lnTo>
                    <a:pt x="18284" y="2113"/>
                  </a:lnTo>
                  <a:lnTo>
                    <a:pt x="17537" y="2806"/>
                  </a:lnTo>
                  <a:lnTo>
                    <a:pt x="16703" y="3586"/>
                  </a:lnTo>
                  <a:lnTo>
                    <a:pt x="15674" y="4561"/>
                  </a:lnTo>
                  <a:lnTo>
                    <a:pt x="14569" y="5633"/>
                  </a:lnTo>
                  <a:lnTo>
                    <a:pt x="13410" y="6760"/>
                  </a:lnTo>
                  <a:lnTo>
                    <a:pt x="12218" y="7962"/>
                  </a:lnTo>
                  <a:lnTo>
                    <a:pt x="11005" y="9197"/>
                  </a:lnTo>
                  <a:lnTo>
                    <a:pt x="9792" y="10486"/>
                  </a:lnTo>
                  <a:lnTo>
                    <a:pt x="9186" y="11136"/>
                  </a:lnTo>
                  <a:lnTo>
                    <a:pt x="8579" y="11785"/>
                  </a:lnTo>
                  <a:lnTo>
                    <a:pt x="7983" y="12446"/>
                  </a:lnTo>
                  <a:lnTo>
                    <a:pt x="7398" y="13107"/>
                  </a:lnTo>
                  <a:lnTo>
                    <a:pt x="6824" y="13768"/>
                  </a:lnTo>
                  <a:lnTo>
                    <a:pt x="6261" y="14428"/>
                  </a:lnTo>
                  <a:lnTo>
                    <a:pt x="5719" y="15089"/>
                  </a:lnTo>
                  <a:lnTo>
                    <a:pt x="5189" y="15739"/>
                  </a:lnTo>
                  <a:lnTo>
                    <a:pt x="4680" y="16389"/>
                  </a:lnTo>
                  <a:lnTo>
                    <a:pt x="4181" y="17028"/>
                  </a:lnTo>
                  <a:lnTo>
                    <a:pt x="3716" y="17667"/>
                  </a:lnTo>
                  <a:lnTo>
                    <a:pt x="3271" y="18295"/>
                  </a:lnTo>
                  <a:lnTo>
                    <a:pt x="2860" y="18902"/>
                  </a:lnTo>
                  <a:lnTo>
                    <a:pt x="2470" y="19508"/>
                  </a:lnTo>
                  <a:lnTo>
                    <a:pt x="2112" y="20093"/>
                  </a:lnTo>
                  <a:lnTo>
                    <a:pt x="1798" y="20667"/>
                  </a:lnTo>
                  <a:lnTo>
                    <a:pt x="1506" y="21231"/>
                  </a:lnTo>
                  <a:lnTo>
                    <a:pt x="1376" y="21501"/>
                  </a:lnTo>
                  <a:lnTo>
                    <a:pt x="1257" y="21761"/>
                  </a:lnTo>
                  <a:lnTo>
                    <a:pt x="1148" y="22032"/>
                  </a:lnTo>
                  <a:lnTo>
                    <a:pt x="1051" y="22281"/>
                  </a:lnTo>
                  <a:lnTo>
                    <a:pt x="953" y="22541"/>
                  </a:lnTo>
                  <a:lnTo>
                    <a:pt x="878" y="22780"/>
                  </a:lnTo>
                  <a:lnTo>
                    <a:pt x="769" y="23169"/>
                  </a:lnTo>
                  <a:lnTo>
                    <a:pt x="661" y="23570"/>
                  </a:lnTo>
                  <a:lnTo>
                    <a:pt x="574" y="23993"/>
                  </a:lnTo>
                  <a:lnTo>
                    <a:pt x="488" y="24426"/>
                  </a:lnTo>
                  <a:lnTo>
                    <a:pt x="401" y="24870"/>
                  </a:lnTo>
                  <a:lnTo>
                    <a:pt x="336" y="25325"/>
                  </a:lnTo>
                  <a:lnTo>
                    <a:pt x="271" y="25802"/>
                  </a:lnTo>
                  <a:lnTo>
                    <a:pt x="217" y="26278"/>
                  </a:lnTo>
                  <a:lnTo>
                    <a:pt x="163" y="26776"/>
                  </a:lnTo>
                  <a:lnTo>
                    <a:pt x="119" y="27285"/>
                  </a:lnTo>
                  <a:lnTo>
                    <a:pt x="87" y="27795"/>
                  </a:lnTo>
                  <a:lnTo>
                    <a:pt x="54" y="28314"/>
                  </a:lnTo>
                  <a:lnTo>
                    <a:pt x="22" y="29387"/>
                  </a:lnTo>
                  <a:lnTo>
                    <a:pt x="0" y="30492"/>
                  </a:lnTo>
                  <a:lnTo>
                    <a:pt x="0" y="31607"/>
                  </a:lnTo>
                  <a:lnTo>
                    <a:pt x="22" y="32745"/>
                  </a:lnTo>
                  <a:lnTo>
                    <a:pt x="65" y="33893"/>
                  </a:lnTo>
                  <a:lnTo>
                    <a:pt x="119" y="35041"/>
                  </a:lnTo>
                  <a:lnTo>
                    <a:pt x="184" y="36189"/>
                  </a:lnTo>
                  <a:lnTo>
                    <a:pt x="260" y="37337"/>
                  </a:lnTo>
                  <a:lnTo>
                    <a:pt x="358" y="38464"/>
                  </a:lnTo>
                  <a:lnTo>
                    <a:pt x="455" y="39579"/>
                  </a:lnTo>
                  <a:lnTo>
                    <a:pt x="564" y="40663"/>
                  </a:lnTo>
                  <a:lnTo>
                    <a:pt x="683" y="41724"/>
                  </a:lnTo>
                  <a:lnTo>
                    <a:pt x="791" y="42753"/>
                  </a:lnTo>
                  <a:lnTo>
                    <a:pt x="910" y="43739"/>
                  </a:lnTo>
                  <a:lnTo>
                    <a:pt x="1148" y="45558"/>
                  </a:lnTo>
                  <a:lnTo>
                    <a:pt x="1376" y="47151"/>
                  </a:lnTo>
                  <a:lnTo>
                    <a:pt x="1571" y="48472"/>
                  </a:lnTo>
                  <a:lnTo>
                    <a:pt x="1733" y="49469"/>
                  </a:lnTo>
                  <a:lnTo>
                    <a:pt x="1874" y="50324"/>
                  </a:lnTo>
                  <a:lnTo>
                    <a:pt x="15143" y="50498"/>
                  </a:lnTo>
                  <a:lnTo>
                    <a:pt x="11980" y="24794"/>
                  </a:lnTo>
                  <a:lnTo>
                    <a:pt x="14937" y="22660"/>
                  </a:lnTo>
                  <a:lnTo>
                    <a:pt x="17992" y="20451"/>
                  </a:lnTo>
                  <a:lnTo>
                    <a:pt x="21544" y="17862"/>
                  </a:lnTo>
                  <a:lnTo>
                    <a:pt x="23375" y="16519"/>
                  </a:lnTo>
                  <a:lnTo>
                    <a:pt x="25162" y="15197"/>
                  </a:lnTo>
                  <a:lnTo>
                    <a:pt x="26863" y="13941"/>
                  </a:lnTo>
                  <a:lnTo>
                    <a:pt x="28412" y="12760"/>
                  </a:lnTo>
                  <a:lnTo>
                    <a:pt x="29777" y="11720"/>
                  </a:lnTo>
                  <a:lnTo>
                    <a:pt x="30892" y="10843"/>
                  </a:lnTo>
                  <a:lnTo>
                    <a:pt x="31336" y="10475"/>
                  </a:lnTo>
                  <a:lnTo>
                    <a:pt x="31705" y="10172"/>
                  </a:lnTo>
                  <a:lnTo>
                    <a:pt x="31975" y="9922"/>
                  </a:lnTo>
                  <a:lnTo>
                    <a:pt x="32159" y="9738"/>
                  </a:lnTo>
                  <a:lnTo>
                    <a:pt x="32279" y="9587"/>
                  </a:lnTo>
                  <a:lnTo>
                    <a:pt x="32387" y="9413"/>
                  </a:lnTo>
                  <a:lnTo>
                    <a:pt x="32506" y="9207"/>
                  </a:lnTo>
                  <a:lnTo>
                    <a:pt x="32625" y="8980"/>
                  </a:lnTo>
                  <a:lnTo>
                    <a:pt x="32734" y="8731"/>
                  </a:lnTo>
                  <a:lnTo>
                    <a:pt x="32853" y="8460"/>
                  </a:lnTo>
                  <a:lnTo>
                    <a:pt x="32961" y="8168"/>
                  </a:lnTo>
                  <a:lnTo>
                    <a:pt x="33080" y="7864"/>
                  </a:lnTo>
                  <a:lnTo>
                    <a:pt x="33297" y="7214"/>
                  </a:lnTo>
                  <a:lnTo>
                    <a:pt x="33503" y="6521"/>
                  </a:lnTo>
                  <a:lnTo>
                    <a:pt x="33698" y="5796"/>
                  </a:lnTo>
                  <a:lnTo>
                    <a:pt x="33893" y="5059"/>
                  </a:lnTo>
                  <a:lnTo>
                    <a:pt x="34109" y="4149"/>
                  </a:lnTo>
                  <a:lnTo>
                    <a:pt x="34304" y="3272"/>
                  </a:lnTo>
                  <a:lnTo>
                    <a:pt x="34477" y="2449"/>
                  </a:lnTo>
                  <a:lnTo>
                    <a:pt x="34618" y="1712"/>
                  </a:lnTo>
                  <a:lnTo>
                    <a:pt x="34824" y="618"/>
                  </a:lnTo>
                  <a:lnTo>
                    <a:pt x="34900" y="196"/>
                  </a:lnTo>
                  <a:lnTo>
                    <a:pt x="20613"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1988134a93_0_279"/>
            <p:cNvSpPr/>
            <p:nvPr/>
          </p:nvSpPr>
          <p:spPr>
            <a:xfrm>
              <a:off x="5487400" y="3325275"/>
              <a:ext cx="454950" cy="126475"/>
            </a:xfrm>
            <a:custGeom>
              <a:rect b="b" l="l" r="r" t="t"/>
              <a:pathLst>
                <a:path extrusionOk="0" h="5059" w="18198">
                  <a:moveTo>
                    <a:pt x="3911" y="1"/>
                  </a:moveTo>
                  <a:lnTo>
                    <a:pt x="3618" y="261"/>
                  </a:lnTo>
                  <a:lnTo>
                    <a:pt x="2817" y="975"/>
                  </a:lnTo>
                  <a:lnTo>
                    <a:pt x="1582" y="2113"/>
                  </a:lnTo>
                  <a:lnTo>
                    <a:pt x="835" y="2806"/>
                  </a:lnTo>
                  <a:lnTo>
                    <a:pt x="1" y="3586"/>
                  </a:lnTo>
                  <a:lnTo>
                    <a:pt x="510" y="3553"/>
                  </a:lnTo>
                  <a:lnTo>
                    <a:pt x="1106" y="3510"/>
                  </a:lnTo>
                  <a:lnTo>
                    <a:pt x="1896" y="3478"/>
                  </a:lnTo>
                  <a:lnTo>
                    <a:pt x="2860" y="3445"/>
                  </a:lnTo>
                  <a:lnTo>
                    <a:pt x="3954" y="3413"/>
                  </a:lnTo>
                  <a:lnTo>
                    <a:pt x="5178" y="3402"/>
                  </a:lnTo>
                  <a:lnTo>
                    <a:pt x="6489" y="3423"/>
                  </a:lnTo>
                  <a:lnTo>
                    <a:pt x="7171" y="3434"/>
                  </a:lnTo>
                  <a:lnTo>
                    <a:pt x="7865" y="3456"/>
                  </a:lnTo>
                  <a:lnTo>
                    <a:pt x="8569" y="3488"/>
                  </a:lnTo>
                  <a:lnTo>
                    <a:pt x="9283" y="3532"/>
                  </a:lnTo>
                  <a:lnTo>
                    <a:pt x="9998" y="3586"/>
                  </a:lnTo>
                  <a:lnTo>
                    <a:pt x="10713" y="3651"/>
                  </a:lnTo>
                  <a:lnTo>
                    <a:pt x="11428" y="3727"/>
                  </a:lnTo>
                  <a:lnTo>
                    <a:pt x="12132" y="3813"/>
                  </a:lnTo>
                  <a:lnTo>
                    <a:pt x="12836" y="3911"/>
                  </a:lnTo>
                  <a:lnTo>
                    <a:pt x="13519" y="4030"/>
                  </a:lnTo>
                  <a:lnTo>
                    <a:pt x="14190" y="4160"/>
                  </a:lnTo>
                  <a:lnTo>
                    <a:pt x="14840" y="4301"/>
                  </a:lnTo>
                  <a:lnTo>
                    <a:pt x="15468" y="4463"/>
                  </a:lnTo>
                  <a:lnTo>
                    <a:pt x="16075" y="4647"/>
                  </a:lnTo>
                  <a:lnTo>
                    <a:pt x="16357" y="4745"/>
                  </a:lnTo>
                  <a:lnTo>
                    <a:pt x="16649" y="4842"/>
                  </a:lnTo>
                  <a:lnTo>
                    <a:pt x="16920" y="4951"/>
                  </a:lnTo>
                  <a:lnTo>
                    <a:pt x="17191" y="5059"/>
                  </a:lnTo>
                  <a:lnTo>
                    <a:pt x="17407" y="4149"/>
                  </a:lnTo>
                  <a:lnTo>
                    <a:pt x="17602" y="3272"/>
                  </a:lnTo>
                  <a:lnTo>
                    <a:pt x="17775" y="2449"/>
                  </a:lnTo>
                  <a:lnTo>
                    <a:pt x="17916" y="1712"/>
                  </a:lnTo>
                  <a:lnTo>
                    <a:pt x="18122" y="618"/>
                  </a:lnTo>
                  <a:lnTo>
                    <a:pt x="18198" y="196"/>
                  </a:lnTo>
                  <a:lnTo>
                    <a:pt x="391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1988134a93_0_279"/>
            <p:cNvSpPr/>
            <p:nvPr/>
          </p:nvSpPr>
          <p:spPr>
            <a:xfrm>
              <a:off x="5753600" y="2375625"/>
              <a:ext cx="706250" cy="905800"/>
            </a:xfrm>
            <a:custGeom>
              <a:rect b="b" l="l" r="r" t="t"/>
              <a:pathLst>
                <a:path extrusionOk="0" h="36232" w="28250">
                  <a:moveTo>
                    <a:pt x="0" y="0"/>
                  </a:moveTo>
                  <a:lnTo>
                    <a:pt x="304" y="9099"/>
                  </a:lnTo>
                  <a:lnTo>
                    <a:pt x="369" y="10940"/>
                  </a:lnTo>
                  <a:lnTo>
                    <a:pt x="12467" y="19248"/>
                  </a:lnTo>
                  <a:lnTo>
                    <a:pt x="20884" y="36232"/>
                  </a:lnTo>
                  <a:lnTo>
                    <a:pt x="22292" y="35506"/>
                  </a:lnTo>
                  <a:lnTo>
                    <a:pt x="28249" y="32430"/>
                  </a:lnTo>
                  <a:lnTo>
                    <a:pt x="19205" y="14352"/>
                  </a:lnTo>
                  <a:lnTo>
                    <a:pt x="19086" y="14125"/>
                  </a:lnTo>
                  <a:lnTo>
                    <a:pt x="18945" y="13897"/>
                  </a:lnTo>
                  <a:lnTo>
                    <a:pt x="18782" y="13659"/>
                  </a:lnTo>
                  <a:lnTo>
                    <a:pt x="18598" y="13421"/>
                  </a:lnTo>
                  <a:lnTo>
                    <a:pt x="18403" y="13171"/>
                  </a:lnTo>
                  <a:lnTo>
                    <a:pt x="18187" y="12922"/>
                  </a:lnTo>
                  <a:lnTo>
                    <a:pt x="17948" y="12662"/>
                  </a:lnTo>
                  <a:lnTo>
                    <a:pt x="17699" y="12392"/>
                  </a:lnTo>
                  <a:lnTo>
                    <a:pt x="17439" y="12121"/>
                  </a:lnTo>
                  <a:lnTo>
                    <a:pt x="17158" y="11850"/>
                  </a:lnTo>
                  <a:lnTo>
                    <a:pt x="16551" y="11298"/>
                  </a:lnTo>
                  <a:lnTo>
                    <a:pt x="15901" y="10723"/>
                  </a:lnTo>
                  <a:lnTo>
                    <a:pt x="15208" y="10139"/>
                  </a:lnTo>
                  <a:lnTo>
                    <a:pt x="14471" y="9554"/>
                  </a:lnTo>
                  <a:lnTo>
                    <a:pt x="13702" y="8958"/>
                  </a:lnTo>
                  <a:lnTo>
                    <a:pt x="12901" y="8362"/>
                  </a:lnTo>
                  <a:lnTo>
                    <a:pt x="12088" y="7766"/>
                  </a:lnTo>
                  <a:lnTo>
                    <a:pt x="11254" y="7171"/>
                  </a:lnTo>
                  <a:lnTo>
                    <a:pt x="10409" y="6586"/>
                  </a:lnTo>
                  <a:lnTo>
                    <a:pt x="9565" y="6001"/>
                  </a:lnTo>
                  <a:lnTo>
                    <a:pt x="8709" y="5427"/>
                  </a:lnTo>
                  <a:lnTo>
                    <a:pt x="7875" y="4874"/>
                  </a:lnTo>
                  <a:lnTo>
                    <a:pt x="7041" y="4333"/>
                  </a:lnTo>
                  <a:lnTo>
                    <a:pt x="5449" y="3315"/>
                  </a:lnTo>
                  <a:lnTo>
                    <a:pt x="3975" y="2394"/>
                  </a:lnTo>
                  <a:lnTo>
                    <a:pt x="2665" y="1592"/>
                  </a:lnTo>
                  <a:lnTo>
                    <a:pt x="1560" y="932"/>
                  </a:lnTo>
                  <a:lnTo>
                    <a:pt x="726" y="433"/>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11988134a93_0_279"/>
            <p:cNvSpPr/>
            <p:nvPr/>
          </p:nvSpPr>
          <p:spPr>
            <a:xfrm>
              <a:off x="5761175" y="2603075"/>
              <a:ext cx="549725" cy="678350"/>
            </a:xfrm>
            <a:custGeom>
              <a:rect b="b" l="l" r="r" t="t"/>
              <a:pathLst>
                <a:path extrusionOk="0" h="27134" w="21989">
                  <a:moveTo>
                    <a:pt x="1" y="1"/>
                  </a:moveTo>
                  <a:lnTo>
                    <a:pt x="66" y="1842"/>
                  </a:lnTo>
                  <a:lnTo>
                    <a:pt x="12164" y="10150"/>
                  </a:lnTo>
                  <a:lnTo>
                    <a:pt x="20581" y="27134"/>
                  </a:lnTo>
                  <a:lnTo>
                    <a:pt x="21989" y="26408"/>
                  </a:lnTo>
                  <a:lnTo>
                    <a:pt x="19736" y="21870"/>
                  </a:lnTo>
                  <a:lnTo>
                    <a:pt x="17071" y="16486"/>
                  </a:lnTo>
                  <a:lnTo>
                    <a:pt x="15836" y="13995"/>
                  </a:lnTo>
                  <a:lnTo>
                    <a:pt x="14807" y="11883"/>
                  </a:lnTo>
                  <a:lnTo>
                    <a:pt x="14082" y="10377"/>
                  </a:lnTo>
                  <a:lnTo>
                    <a:pt x="13865" y="9912"/>
                  </a:lnTo>
                  <a:lnTo>
                    <a:pt x="13768" y="9673"/>
                  </a:lnTo>
                  <a:lnTo>
                    <a:pt x="13746" y="9641"/>
                  </a:lnTo>
                  <a:lnTo>
                    <a:pt x="13713" y="9587"/>
                  </a:lnTo>
                  <a:lnTo>
                    <a:pt x="13583" y="9457"/>
                  </a:lnTo>
                  <a:lnTo>
                    <a:pt x="13410" y="9283"/>
                  </a:lnTo>
                  <a:lnTo>
                    <a:pt x="13172" y="9088"/>
                  </a:lnTo>
                  <a:lnTo>
                    <a:pt x="12879" y="8850"/>
                  </a:lnTo>
                  <a:lnTo>
                    <a:pt x="12544" y="8590"/>
                  </a:lnTo>
                  <a:lnTo>
                    <a:pt x="11731" y="7994"/>
                  </a:lnTo>
                  <a:lnTo>
                    <a:pt x="10778" y="7312"/>
                  </a:lnTo>
                  <a:lnTo>
                    <a:pt x="9717" y="6565"/>
                  </a:lnTo>
                  <a:lnTo>
                    <a:pt x="8579" y="5763"/>
                  </a:lnTo>
                  <a:lnTo>
                    <a:pt x="7388" y="4951"/>
                  </a:lnTo>
                  <a:lnTo>
                    <a:pt x="4983" y="3326"/>
                  </a:lnTo>
                  <a:lnTo>
                    <a:pt x="2784" y="1853"/>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1988134a93_0_279"/>
            <p:cNvSpPr/>
            <p:nvPr/>
          </p:nvSpPr>
          <p:spPr>
            <a:xfrm>
              <a:off x="5301100" y="2334450"/>
              <a:ext cx="660225" cy="1060450"/>
            </a:xfrm>
            <a:custGeom>
              <a:rect b="b" l="l" r="r" t="t"/>
              <a:pathLst>
                <a:path extrusionOk="0" h="42418" w="26409">
                  <a:moveTo>
                    <a:pt x="12349" y="1"/>
                  </a:moveTo>
                  <a:lnTo>
                    <a:pt x="9554" y="109"/>
                  </a:lnTo>
                  <a:lnTo>
                    <a:pt x="7117" y="207"/>
                  </a:lnTo>
                  <a:lnTo>
                    <a:pt x="6976" y="228"/>
                  </a:lnTo>
                  <a:lnTo>
                    <a:pt x="6803" y="261"/>
                  </a:lnTo>
                  <a:lnTo>
                    <a:pt x="6565" y="326"/>
                  </a:lnTo>
                  <a:lnTo>
                    <a:pt x="6283" y="412"/>
                  </a:lnTo>
                  <a:lnTo>
                    <a:pt x="5958" y="521"/>
                  </a:lnTo>
                  <a:lnTo>
                    <a:pt x="5590" y="672"/>
                  </a:lnTo>
                  <a:lnTo>
                    <a:pt x="5200" y="856"/>
                  </a:lnTo>
                  <a:lnTo>
                    <a:pt x="4896" y="1019"/>
                  </a:lnTo>
                  <a:lnTo>
                    <a:pt x="4582" y="1214"/>
                  </a:lnTo>
                  <a:lnTo>
                    <a:pt x="4571" y="1214"/>
                  </a:lnTo>
                  <a:lnTo>
                    <a:pt x="4257" y="1431"/>
                  </a:lnTo>
                  <a:lnTo>
                    <a:pt x="3943" y="1658"/>
                  </a:lnTo>
                  <a:lnTo>
                    <a:pt x="3759" y="1799"/>
                  </a:lnTo>
                  <a:lnTo>
                    <a:pt x="3575" y="1950"/>
                  </a:lnTo>
                  <a:lnTo>
                    <a:pt x="3402" y="2113"/>
                  </a:lnTo>
                  <a:lnTo>
                    <a:pt x="3218" y="2286"/>
                  </a:lnTo>
                  <a:lnTo>
                    <a:pt x="3044" y="2460"/>
                  </a:lnTo>
                  <a:lnTo>
                    <a:pt x="2860" y="2654"/>
                  </a:lnTo>
                  <a:lnTo>
                    <a:pt x="2687" y="2849"/>
                  </a:lnTo>
                  <a:lnTo>
                    <a:pt x="2513" y="3066"/>
                  </a:lnTo>
                  <a:lnTo>
                    <a:pt x="2340" y="3283"/>
                  </a:lnTo>
                  <a:lnTo>
                    <a:pt x="2167" y="3510"/>
                  </a:lnTo>
                  <a:lnTo>
                    <a:pt x="2004" y="3759"/>
                  </a:lnTo>
                  <a:lnTo>
                    <a:pt x="1842" y="4008"/>
                  </a:lnTo>
                  <a:lnTo>
                    <a:pt x="1690" y="4279"/>
                  </a:lnTo>
                  <a:lnTo>
                    <a:pt x="1528" y="4561"/>
                  </a:lnTo>
                  <a:lnTo>
                    <a:pt x="1387" y="4842"/>
                  </a:lnTo>
                  <a:lnTo>
                    <a:pt x="1235" y="5146"/>
                  </a:lnTo>
                  <a:lnTo>
                    <a:pt x="1105" y="5460"/>
                  </a:lnTo>
                  <a:lnTo>
                    <a:pt x="975" y="5796"/>
                  </a:lnTo>
                  <a:lnTo>
                    <a:pt x="845" y="6131"/>
                  </a:lnTo>
                  <a:lnTo>
                    <a:pt x="726" y="6489"/>
                  </a:lnTo>
                  <a:lnTo>
                    <a:pt x="618" y="6857"/>
                  </a:lnTo>
                  <a:lnTo>
                    <a:pt x="520" y="7236"/>
                  </a:lnTo>
                  <a:lnTo>
                    <a:pt x="423" y="7637"/>
                  </a:lnTo>
                  <a:lnTo>
                    <a:pt x="336" y="8049"/>
                  </a:lnTo>
                  <a:lnTo>
                    <a:pt x="260" y="8471"/>
                  </a:lnTo>
                  <a:lnTo>
                    <a:pt x="185" y="8915"/>
                  </a:lnTo>
                  <a:lnTo>
                    <a:pt x="131" y="9370"/>
                  </a:lnTo>
                  <a:lnTo>
                    <a:pt x="87" y="9847"/>
                  </a:lnTo>
                  <a:lnTo>
                    <a:pt x="44" y="10334"/>
                  </a:lnTo>
                  <a:lnTo>
                    <a:pt x="22" y="10843"/>
                  </a:lnTo>
                  <a:lnTo>
                    <a:pt x="11" y="11363"/>
                  </a:lnTo>
                  <a:lnTo>
                    <a:pt x="1" y="11894"/>
                  </a:lnTo>
                  <a:lnTo>
                    <a:pt x="11" y="12934"/>
                  </a:lnTo>
                  <a:lnTo>
                    <a:pt x="33" y="14028"/>
                  </a:lnTo>
                  <a:lnTo>
                    <a:pt x="87" y="16313"/>
                  </a:lnTo>
                  <a:lnTo>
                    <a:pt x="174" y="18739"/>
                  </a:lnTo>
                  <a:lnTo>
                    <a:pt x="271" y="21231"/>
                  </a:lnTo>
                  <a:lnTo>
                    <a:pt x="390" y="23776"/>
                  </a:lnTo>
                  <a:lnTo>
                    <a:pt x="510" y="26311"/>
                  </a:lnTo>
                  <a:lnTo>
                    <a:pt x="650" y="28813"/>
                  </a:lnTo>
                  <a:lnTo>
                    <a:pt x="791" y="31217"/>
                  </a:lnTo>
                  <a:lnTo>
                    <a:pt x="1062" y="35615"/>
                  </a:lnTo>
                  <a:lnTo>
                    <a:pt x="1300" y="39179"/>
                  </a:lnTo>
                  <a:lnTo>
                    <a:pt x="1528" y="42417"/>
                  </a:lnTo>
                  <a:lnTo>
                    <a:pt x="10626" y="42092"/>
                  </a:lnTo>
                  <a:lnTo>
                    <a:pt x="11287" y="42071"/>
                  </a:lnTo>
                  <a:lnTo>
                    <a:pt x="26408" y="41518"/>
                  </a:lnTo>
                  <a:lnTo>
                    <a:pt x="23603" y="9413"/>
                  </a:lnTo>
                  <a:lnTo>
                    <a:pt x="23592" y="9327"/>
                  </a:lnTo>
                  <a:lnTo>
                    <a:pt x="23570" y="9099"/>
                  </a:lnTo>
                  <a:lnTo>
                    <a:pt x="23505" y="8742"/>
                  </a:lnTo>
                  <a:lnTo>
                    <a:pt x="23451" y="8525"/>
                  </a:lnTo>
                  <a:lnTo>
                    <a:pt x="23397" y="8276"/>
                  </a:lnTo>
                  <a:lnTo>
                    <a:pt x="23321" y="8005"/>
                  </a:lnTo>
                  <a:lnTo>
                    <a:pt x="23234" y="7713"/>
                  </a:lnTo>
                  <a:lnTo>
                    <a:pt x="23126" y="7399"/>
                  </a:lnTo>
                  <a:lnTo>
                    <a:pt x="22996" y="7074"/>
                  </a:lnTo>
                  <a:lnTo>
                    <a:pt x="22855" y="6727"/>
                  </a:lnTo>
                  <a:lnTo>
                    <a:pt x="22693" y="6370"/>
                  </a:lnTo>
                  <a:lnTo>
                    <a:pt x="22509" y="6001"/>
                  </a:lnTo>
                  <a:lnTo>
                    <a:pt x="22292" y="5633"/>
                  </a:lnTo>
                  <a:lnTo>
                    <a:pt x="22065" y="5254"/>
                  </a:lnTo>
                  <a:lnTo>
                    <a:pt x="21794" y="4864"/>
                  </a:lnTo>
                  <a:lnTo>
                    <a:pt x="21512" y="4485"/>
                  </a:lnTo>
                  <a:lnTo>
                    <a:pt x="21198" y="4106"/>
                  </a:lnTo>
                  <a:lnTo>
                    <a:pt x="21025" y="3911"/>
                  </a:lnTo>
                  <a:lnTo>
                    <a:pt x="20841" y="3716"/>
                  </a:lnTo>
                  <a:lnTo>
                    <a:pt x="20657" y="3532"/>
                  </a:lnTo>
                  <a:lnTo>
                    <a:pt x="20462" y="3348"/>
                  </a:lnTo>
                  <a:lnTo>
                    <a:pt x="20267" y="3164"/>
                  </a:lnTo>
                  <a:lnTo>
                    <a:pt x="20050" y="2979"/>
                  </a:lnTo>
                  <a:lnTo>
                    <a:pt x="19833" y="2795"/>
                  </a:lnTo>
                  <a:lnTo>
                    <a:pt x="19606" y="2622"/>
                  </a:lnTo>
                  <a:lnTo>
                    <a:pt x="19368" y="2449"/>
                  </a:lnTo>
                  <a:lnTo>
                    <a:pt x="19118" y="2275"/>
                  </a:lnTo>
                  <a:lnTo>
                    <a:pt x="18869" y="2102"/>
                  </a:lnTo>
                  <a:lnTo>
                    <a:pt x="18609" y="1940"/>
                  </a:lnTo>
                  <a:lnTo>
                    <a:pt x="18328" y="1777"/>
                  </a:lnTo>
                  <a:lnTo>
                    <a:pt x="18046" y="1625"/>
                  </a:lnTo>
                  <a:lnTo>
                    <a:pt x="17754" y="1474"/>
                  </a:lnTo>
                  <a:lnTo>
                    <a:pt x="17450" y="1333"/>
                  </a:lnTo>
                  <a:lnTo>
                    <a:pt x="17136" y="1192"/>
                  </a:lnTo>
                  <a:lnTo>
                    <a:pt x="16811" y="1051"/>
                  </a:lnTo>
                  <a:lnTo>
                    <a:pt x="16475" y="921"/>
                  </a:lnTo>
                  <a:lnTo>
                    <a:pt x="16129" y="802"/>
                  </a:lnTo>
                  <a:lnTo>
                    <a:pt x="15771" y="683"/>
                  </a:lnTo>
                  <a:lnTo>
                    <a:pt x="15403" y="575"/>
                  </a:lnTo>
                  <a:lnTo>
                    <a:pt x="15024" y="466"/>
                  </a:lnTo>
                  <a:lnTo>
                    <a:pt x="14623" y="369"/>
                  </a:lnTo>
                  <a:lnTo>
                    <a:pt x="14396" y="315"/>
                  </a:lnTo>
                  <a:lnTo>
                    <a:pt x="13703" y="185"/>
                  </a:lnTo>
                  <a:lnTo>
                    <a:pt x="13042" y="77"/>
                  </a:lnTo>
                  <a:lnTo>
                    <a:pt x="1234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1988134a93_0_279"/>
            <p:cNvSpPr/>
            <p:nvPr/>
          </p:nvSpPr>
          <p:spPr>
            <a:xfrm>
              <a:off x="5460875" y="2239400"/>
              <a:ext cx="187675" cy="130275"/>
            </a:xfrm>
            <a:custGeom>
              <a:rect b="b" l="l" r="r" t="t"/>
              <a:pathLst>
                <a:path extrusionOk="0" h="5211" w="7507">
                  <a:moveTo>
                    <a:pt x="7507" y="1"/>
                  </a:moveTo>
                  <a:lnTo>
                    <a:pt x="1008" y="1355"/>
                  </a:lnTo>
                  <a:lnTo>
                    <a:pt x="0" y="4723"/>
                  </a:lnTo>
                  <a:lnTo>
                    <a:pt x="5264" y="5211"/>
                  </a:lnTo>
                  <a:lnTo>
                    <a:pt x="7507" y="1"/>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1988134a93_0_279"/>
            <p:cNvSpPr/>
            <p:nvPr/>
          </p:nvSpPr>
          <p:spPr>
            <a:xfrm>
              <a:off x="5418350" y="1983500"/>
              <a:ext cx="293825" cy="312525"/>
            </a:xfrm>
            <a:custGeom>
              <a:rect b="b" l="l" r="r" t="t"/>
              <a:pathLst>
                <a:path extrusionOk="0" h="12501" w="11753">
                  <a:moveTo>
                    <a:pt x="1690" y="1"/>
                  </a:moveTo>
                  <a:lnTo>
                    <a:pt x="1" y="11677"/>
                  </a:lnTo>
                  <a:lnTo>
                    <a:pt x="7171" y="12501"/>
                  </a:lnTo>
                  <a:lnTo>
                    <a:pt x="9771" y="10096"/>
                  </a:lnTo>
                  <a:lnTo>
                    <a:pt x="11753" y="2709"/>
                  </a:lnTo>
                  <a:lnTo>
                    <a:pt x="169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1988134a93_0_279"/>
            <p:cNvSpPr/>
            <p:nvPr/>
          </p:nvSpPr>
          <p:spPr>
            <a:xfrm>
              <a:off x="5613325" y="2125400"/>
              <a:ext cx="104275" cy="110525"/>
            </a:xfrm>
            <a:custGeom>
              <a:rect b="b" l="l" r="r" t="t"/>
              <a:pathLst>
                <a:path extrusionOk="0" h="4421" w="4171">
                  <a:moveTo>
                    <a:pt x="2654" y="1"/>
                  </a:moveTo>
                  <a:lnTo>
                    <a:pt x="2492" y="22"/>
                  </a:lnTo>
                  <a:lnTo>
                    <a:pt x="2318" y="77"/>
                  </a:lnTo>
                  <a:lnTo>
                    <a:pt x="2156" y="131"/>
                  </a:lnTo>
                  <a:lnTo>
                    <a:pt x="1993" y="217"/>
                  </a:lnTo>
                  <a:lnTo>
                    <a:pt x="1842" y="304"/>
                  </a:lnTo>
                  <a:lnTo>
                    <a:pt x="1679" y="412"/>
                  </a:lnTo>
                  <a:lnTo>
                    <a:pt x="1528" y="531"/>
                  </a:lnTo>
                  <a:lnTo>
                    <a:pt x="1376" y="661"/>
                  </a:lnTo>
                  <a:lnTo>
                    <a:pt x="1235" y="791"/>
                  </a:lnTo>
                  <a:lnTo>
                    <a:pt x="1094" y="932"/>
                  </a:lnTo>
                  <a:lnTo>
                    <a:pt x="834" y="1214"/>
                  </a:lnTo>
                  <a:lnTo>
                    <a:pt x="596" y="1495"/>
                  </a:lnTo>
                  <a:lnTo>
                    <a:pt x="401" y="1766"/>
                  </a:lnTo>
                  <a:lnTo>
                    <a:pt x="228" y="1994"/>
                  </a:lnTo>
                  <a:lnTo>
                    <a:pt x="109" y="2178"/>
                  </a:lnTo>
                  <a:lnTo>
                    <a:pt x="0" y="2340"/>
                  </a:lnTo>
                  <a:lnTo>
                    <a:pt x="1972" y="4420"/>
                  </a:lnTo>
                  <a:lnTo>
                    <a:pt x="2102" y="4333"/>
                  </a:lnTo>
                  <a:lnTo>
                    <a:pt x="2438" y="4084"/>
                  </a:lnTo>
                  <a:lnTo>
                    <a:pt x="2643" y="3911"/>
                  </a:lnTo>
                  <a:lnTo>
                    <a:pt x="2882" y="3705"/>
                  </a:lnTo>
                  <a:lnTo>
                    <a:pt x="3120" y="3467"/>
                  </a:lnTo>
                  <a:lnTo>
                    <a:pt x="3369" y="3218"/>
                  </a:lnTo>
                  <a:lnTo>
                    <a:pt x="3477" y="3077"/>
                  </a:lnTo>
                  <a:lnTo>
                    <a:pt x="3597" y="2936"/>
                  </a:lnTo>
                  <a:lnTo>
                    <a:pt x="3694" y="2795"/>
                  </a:lnTo>
                  <a:lnTo>
                    <a:pt x="3792" y="2644"/>
                  </a:lnTo>
                  <a:lnTo>
                    <a:pt x="3889" y="2503"/>
                  </a:lnTo>
                  <a:lnTo>
                    <a:pt x="3965" y="2340"/>
                  </a:lnTo>
                  <a:lnTo>
                    <a:pt x="4030" y="2189"/>
                  </a:lnTo>
                  <a:lnTo>
                    <a:pt x="4095" y="2037"/>
                  </a:lnTo>
                  <a:lnTo>
                    <a:pt x="4138" y="1875"/>
                  </a:lnTo>
                  <a:lnTo>
                    <a:pt x="4160" y="1712"/>
                  </a:lnTo>
                  <a:lnTo>
                    <a:pt x="4171" y="1550"/>
                  </a:lnTo>
                  <a:lnTo>
                    <a:pt x="4160" y="1398"/>
                  </a:lnTo>
                  <a:lnTo>
                    <a:pt x="4138" y="1236"/>
                  </a:lnTo>
                  <a:lnTo>
                    <a:pt x="4095" y="1073"/>
                  </a:lnTo>
                  <a:lnTo>
                    <a:pt x="4019" y="911"/>
                  </a:lnTo>
                  <a:lnTo>
                    <a:pt x="3932" y="759"/>
                  </a:lnTo>
                  <a:lnTo>
                    <a:pt x="3781" y="553"/>
                  </a:lnTo>
                  <a:lnTo>
                    <a:pt x="3705" y="466"/>
                  </a:lnTo>
                  <a:lnTo>
                    <a:pt x="3629" y="380"/>
                  </a:lnTo>
                  <a:lnTo>
                    <a:pt x="3553" y="315"/>
                  </a:lnTo>
                  <a:lnTo>
                    <a:pt x="3467" y="250"/>
                  </a:lnTo>
                  <a:lnTo>
                    <a:pt x="3391" y="196"/>
                  </a:lnTo>
                  <a:lnTo>
                    <a:pt x="3315" y="142"/>
                  </a:lnTo>
                  <a:lnTo>
                    <a:pt x="3228" y="98"/>
                  </a:lnTo>
                  <a:lnTo>
                    <a:pt x="3152" y="66"/>
                  </a:lnTo>
                  <a:lnTo>
                    <a:pt x="3066" y="44"/>
                  </a:lnTo>
                  <a:lnTo>
                    <a:pt x="2979" y="22"/>
                  </a:lnTo>
                  <a:lnTo>
                    <a:pt x="281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1988134a93_0_279"/>
            <p:cNvSpPr/>
            <p:nvPr/>
          </p:nvSpPr>
          <p:spPr>
            <a:xfrm>
              <a:off x="5396700" y="2036050"/>
              <a:ext cx="71500" cy="144900"/>
            </a:xfrm>
            <a:custGeom>
              <a:rect b="b" l="l" r="r" t="t"/>
              <a:pathLst>
                <a:path extrusionOk="0" h="5796" w="2860">
                  <a:moveTo>
                    <a:pt x="2231" y="0"/>
                  </a:moveTo>
                  <a:lnTo>
                    <a:pt x="2134" y="260"/>
                  </a:lnTo>
                  <a:lnTo>
                    <a:pt x="1874" y="856"/>
                  </a:lnTo>
                  <a:lnTo>
                    <a:pt x="1105" y="2611"/>
                  </a:lnTo>
                  <a:lnTo>
                    <a:pt x="0" y="5134"/>
                  </a:lnTo>
                  <a:lnTo>
                    <a:pt x="2448" y="5795"/>
                  </a:lnTo>
                  <a:lnTo>
                    <a:pt x="2860" y="1235"/>
                  </a:lnTo>
                  <a:lnTo>
                    <a:pt x="223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11988134a93_0_279"/>
            <p:cNvSpPr/>
            <p:nvPr/>
          </p:nvSpPr>
          <p:spPr>
            <a:xfrm>
              <a:off x="5415375" y="2334450"/>
              <a:ext cx="245625" cy="124600"/>
            </a:xfrm>
            <a:custGeom>
              <a:rect b="b" l="l" r="r" t="t"/>
              <a:pathLst>
                <a:path extrusionOk="0" h="4984" w="9825">
                  <a:moveTo>
                    <a:pt x="7778" y="1"/>
                  </a:moveTo>
                  <a:lnTo>
                    <a:pt x="4983" y="109"/>
                  </a:lnTo>
                  <a:lnTo>
                    <a:pt x="2546" y="207"/>
                  </a:lnTo>
                  <a:lnTo>
                    <a:pt x="2405" y="228"/>
                  </a:lnTo>
                  <a:lnTo>
                    <a:pt x="2232" y="261"/>
                  </a:lnTo>
                  <a:lnTo>
                    <a:pt x="1994" y="326"/>
                  </a:lnTo>
                  <a:lnTo>
                    <a:pt x="1712" y="412"/>
                  </a:lnTo>
                  <a:lnTo>
                    <a:pt x="1387" y="521"/>
                  </a:lnTo>
                  <a:lnTo>
                    <a:pt x="1019" y="672"/>
                  </a:lnTo>
                  <a:lnTo>
                    <a:pt x="629" y="856"/>
                  </a:lnTo>
                  <a:lnTo>
                    <a:pt x="11" y="1214"/>
                  </a:lnTo>
                  <a:lnTo>
                    <a:pt x="0" y="1214"/>
                  </a:lnTo>
                  <a:lnTo>
                    <a:pt x="3272" y="4983"/>
                  </a:lnTo>
                  <a:lnTo>
                    <a:pt x="5124" y="1116"/>
                  </a:lnTo>
                  <a:lnTo>
                    <a:pt x="7301" y="4691"/>
                  </a:lnTo>
                  <a:lnTo>
                    <a:pt x="9825" y="315"/>
                  </a:lnTo>
                  <a:lnTo>
                    <a:pt x="9132" y="185"/>
                  </a:lnTo>
                  <a:lnTo>
                    <a:pt x="8471" y="77"/>
                  </a:lnTo>
                  <a:lnTo>
                    <a:pt x="7778" y="1"/>
                  </a:lnTo>
                  <a:close/>
                </a:path>
              </a:pathLst>
            </a:custGeom>
            <a:solidFill>
              <a:srgbClr val="D5DC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1988134a93_0_279"/>
            <p:cNvSpPr/>
            <p:nvPr/>
          </p:nvSpPr>
          <p:spPr>
            <a:xfrm>
              <a:off x="5431075" y="2337175"/>
              <a:ext cx="108900" cy="101550"/>
            </a:xfrm>
            <a:custGeom>
              <a:rect b="b" l="l" r="r" t="t"/>
              <a:pathLst>
                <a:path extrusionOk="0" h="4062" w="4356">
                  <a:moveTo>
                    <a:pt x="4355" y="0"/>
                  </a:moveTo>
                  <a:lnTo>
                    <a:pt x="1918" y="98"/>
                  </a:lnTo>
                  <a:lnTo>
                    <a:pt x="1766" y="119"/>
                  </a:lnTo>
                  <a:lnTo>
                    <a:pt x="1593" y="152"/>
                  </a:lnTo>
                  <a:lnTo>
                    <a:pt x="1366" y="217"/>
                  </a:lnTo>
                  <a:lnTo>
                    <a:pt x="1084" y="293"/>
                  </a:lnTo>
                  <a:lnTo>
                    <a:pt x="759" y="412"/>
                  </a:lnTo>
                  <a:lnTo>
                    <a:pt x="391" y="563"/>
                  </a:lnTo>
                  <a:lnTo>
                    <a:pt x="1" y="747"/>
                  </a:lnTo>
                  <a:lnTo>
                    <a:pt x="2709" y="4062"/>
                  </a:lnTo>
                  <a:lnTo>
                    <a:pt x="4355"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1988134a93_0_279"/>
            <p:cNvSpPr/>
            <p:nvPr/>
          </p:nvSpPr>
          <p:spPr>
            <a:xfrm>
              <a:off x="5539950" y="2334175"/>
              <a:ext cx="103725" cy="99425"/>
            </a:xfrm>
            <a:custGeom>
              <a:rect b="b" l="l" r="r" t="t"/>
              <a:pathLst>
                <a:path extrusionOk="0" h="3977" w="4149">
                  <a:moveTo>
                    <a:pt x="2795" y="1"/>
                  </a:moveTo>
                  <a:lnTo>
                    <a:pt x="0" y="120"/>
                  </a:lnTo>
                  <a:lnTo>
                    <a:pt x="2329" y="3976"/>
                  </a:lnTo>
                  <a:lnTo>
                    <a:pt x="4149" y="196"/>
                  </a:lnTo>
                  <a:lnTo>
                    <a:pt x="3488" y="88"/>
                  </a:lnTo>
                  <a:lnTo>
                    <a:pt x="27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1988134a93_0_279"/>
            <p:cNvSpPr/>
            <p:nvPr/>
          </p:nvSpPr>
          <p:spPr>
            <a:xfrm>
              <a:off x="5511225" y="2337175"/>
              <a:ext cx="98600" cy="660200"/>
            </a:xfrm>
            <a:custGeom>
              <a:rect b="b" l="l" r="r" t="t"/>
              <a:pathLst>
                <a:path extrusionOk="0" h="26408" w="3944">
                  <a:moveTo>
                    <a:pt x="1149" y="0"/>
                  </a:moveTo>
                  <a:lnTo>
                    <a:pt x="293" y="2101"/>
                  </a:lnTo>
                  <a:lnTo>
                    <a:pt x="900" y="2990"/>
                  </a:lnTo>
                  <a:lnTo>
                    <a:pt x="1" y="23645"/>
                  </a:lnTo>
                  <a:lnTo>
                    <a:pt x="2243" y="26408"/>
                  </a:lnTo>
                  <a:lnTo>
                    <a:pt x="3944" y="23104"/>
                  </a:lnTo>
                  <a:lnTo>
                    <a:pt x="1723" y="2892"/>
                  </a:lnTo>
                  <a:lnTo>
                    <a:pt x="2341" y="1971"/>
                  </a:lnTo>
                  <a:lnTo>
                    <a:pt x="1149"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1988134a93_0_279"/>
            <p:cNvSpPr/>
            <p:nvPr/>
          </p:nvSpPr>
          <p:spPr>
            <a:xfrm>
              <a:off x="5416175" y="1815350"/>
              <a:ext cx="352600" cy="329025"/>
            </a:xfrm>
            <a:custGeom>
              <a:rect b="b" l="l" r="r" t="t"/>
              <a:pathLst>
                <a:path extrusionOk="0" h="13161" w="14104">
                  <a:moveTo>
                    <a:pt x="2308" y="1"/>
                  </a:moveTo>
                  <a:lnTo>
                    <a:pt x="2005" y="163"/>
                  </a:lnTo>
                  <a:lnTo>
                    <a:pt x="1723" y="347"/>
                  </a:lnTo>
                  <a:lnTo>
                    <a:pt x="1474" y="542"/>
                  </a:lnTo>
                  <a:lnTo>
                    <a:pt x="1247" y="737"/>
                  </a:lnTo>
                  <a:lnTo>
                    <a:pt x="1041" y="943"/>
                  </a:lnTo>
                  <a:lnTo>
                    <a:pt x="857" y="1160"/>
                  </a:lnTo>
                  <a:lnTo>
                    <a:pt x="694" y="1387"/>
                  </a:lnTo>
                  <a:lnTo>
                    <a:pt x="553" y="1604"/>
                  </a:lnTo>
                  <a:lnTo>
                    <a:pt x="434" y="1842"/>
                  </a:lnTo>
                  <a:lnTo>
                    <a:pt x="326" y="2069"/>
                  </a:lnTo>
                  <a:lnTo>
                    <a:pt x="239" y="2297"/>
                  </a:lnTo>
                  <a:lnTo>
                    <a:pt x="163" y="2535"/>
                  </a:lnTo>
                  <a:lnTo>
                    <a:pt x="109" y="2763"/>
                  </a:lnTo>
                  <a:lnTo>
                    <a:pt x="66" y="3001"/>
                  </a:lnTo>
                  <a:lnTo>
                    <a:pt x="33" y="3218"/>
                  </a:lnTo>
                  <a:lnTo>
                    <a:pt x="12" y="3445"/>
                  </a:lnTo>
                  <a:lnTo>
                    <a:pt x="1" y="3662"/>
                  </a:lnTo>
                  <a:lnTo>
                    <a:pt x="1" y="3878"/>
                  </a:lnTo>
                  <a:lnTo>
                    <a:pt x="12" y="4084"/>
                  </a:lnTo>
                  <a:lnTo>
                    <a:pt x="23" y="4279"/>
                  </a:lnTo>
                  <a:lnTo>
                    <a:pt x="66" y="4636"/>
                  </a:lnTo>
                  <a:lnTo>
                    <a:pt x="120" y="4961"/>
                  </a:lnTo>
                  <a:lnTo>
                    <a:pt x="174" y="5221"/>
                  </a:lnTo>
                  <a:lnTo>
                    <a:pt x="228" y="5416"/>
                  </a:lnTo>
                  <a:lnTo>
                    <a:pt x="283" y="5579"/>
                  </a:lnTo>
                  <a:lnTo>
                    <a:pt x="283" y="5676"/>
                  </a:lnTo>
                  <a:lnTo>
                    <a:pt x="304" y="5774"/>
                  </a:lnTo>
                  <a:lnTo>
                    <a:pt x="348" y="5871"/>
                  </a:lnTo>
                  <a:lnTo>
                    <a:pt x="391" y="5969"/>
                  </a:lnTo>
                  <a:lnTo>
                    <a:pt x="456" y="6055"/>
                  </a:lnTo>
                  <a:lnTo>
                    <a:pt x="521" y="6153"/>
                  </a:lnTo>
                  <a:lnTo>
                    <a:pt x="608" y="6250"/>
                  </a:lnTo>
                  <a:lnTo>
                    <a:pt x="705" y="6348"/>
                  </a:lnTo>
                  <a:lnTo>
                    <a:pt x="813" y="6445"/>
                  </a:lnTo>
                  <a:lnTo>
                    <a:pt x="922" y="6543"/>
                  </a:lnTo>
                  <a:lnTo>
                    <a:pt x="1192" y="6738"/>
                  </a:lnTo>
                  <a:lnTo>
                    <a:pt x="1485" y="6933"/>
                  </a:lnTo>
                  <a:lnTo>
                    <a:pt x="1821" y="7117"/>
                  </a:lnTo>
                  <a:lnTo>
                    <a:pt x="2178" y="7312"/>
                  </a:lnTo>
                  <a:lnTo>
                    <a:pt x="2557" y="7496"/>
                  </a:lnTo>
                  <a:lnTo>
                    <a:pt x="2969" y="7680"/>
                  </a:lnTo>
                  <a:lnTo>
                    <a:pt x="3391" y="7864"/>
                  </a:lnTo>
                  <a:lnTo>
                    <a:pt x="3825" y="8038"/>
                  </a:lnTo>
                  <a:lnTo>
                    <a:pt x="4279" y="8211"/>
                  </a:lnTo>
                  <a:lnTo>
                    <a:pt x="4734" y="8384"/>
                  </a:lnTo>
                  <a:lnTo>
                    <a:pt x="5189" y="8547"/>
                  </a:lnTo>
                  <a:lnTo>
                    <a:pt x="6110" y="8850"/>
                  </a:lnTo>
                  <a:lnTo>
                    <a:pt x="6998" y="9132"/>
                  </a:lnTo>
                  <a:lnTo>
                    <a:pt x="7821" y="9381"/>
                  </a:lnTo>
                  <a:lnTo>
                    <a:pt x="8569" y="9597"/>
                  </a:lnTo>
                  <a:lnTo>
                    <a:pt x="9684" y="9890"/>
                  </a:lnTo>
                  <a:lnTo>
                    <a:pt x="10107" y="9998"/>
                  </a:lnTo>
                  <a:lnTo>
                    <a:pt x="9284" y="13042"/>
                  </a:lnTo>
                  <a:lnTo>
                    <a:pt x="9284" y="13042"/>
                  </a:lnTo>
                  <a:lnTo>
                    <a:pt x="9392" y="12933"/>
                  </a:lnTo>
                  <a:lnTo>
                    <a:pt x="9490" y="12836"/>
                  </a:lnTo>
                  <a:lnTo>
                    <a:pt x="9598" y="12760"/>
                  </a:lnTo>
                  <a:lnTo>
                    <a:pt x="9706" y="12695"/>
                  </a:lnTo>
                  <a:lnTo>
                    <a:pt x="9814" y="12641"/>
                  </a:lnTo>
                  <a:lnTo>
                    <a:pt x="9923" y="12598"/>
                  </a:lnTo>
                  <a:lnTo>
                    <a:pt x="10031" y="12565"/>
                  </a:lnTo>
                  <a:lnTo>
                    <a:pt x="10139" y="12544"/>
                  </a:lnTo>
                  <a:lnTo>
                    <a:pt x="10248" y="12522"/>
                  </a:lnTo>
                  <a:lnTo>
                    <a:pt x="10454" y="12522"/>
                  </a:lnTo>
                  <a:lnTo>
                    <a:pt x="10562" y="12533"/>
                  </a:lnTo>
                  <a:lnTo>
                    <a:pt x="10768" y="12576"/>
                  </a:lnTo>
                  <a:lnTo>
                    <a:pt x="10963" y="12641"/>
                  </a:lnTo>
                  <a:lnTo>
                    <a:pt x="11136" y="12717"/>
                  </a:lnTo>
                  <a:lnTo>
                    <a:pt x="11298" y="12793"/>
                  </a:lnTo>
                  <a:lnTo>
                    <a:pt x="11450" y="12879"/>
                  </a:lnTo>
                  <a:lnTo>
                    <a:pt x="11580" y="12966"/>
                  </a:lnTo>
                  <a:lnTo>
                    <a:pt x="11753" y="13107"/>
                  </a:lnTo>
                  <a:lnTo>
                    <a:pt x="11818" y="13161"/>
                  </a:lnTo>
                  <a:lnTo>
                    <a:pt x="14104" y="9587"/>
                  </a:lnTo>
                  <a:lnTo>
                    <a:pt x="13866" y="9337"/>
                  </a:lnTo>
                  <a:lnTo>
                    <a:pt x="13606" y="9099"/>
                  </a:lnTo>
                  <a:lnTo>
                    <a:pt x="13346" y="8861"/>
                  </a:lnTo>
                  <a:lnTo>
                    <a:pt x="13086" y="8622"/>
                  </a:lnTo>
                  <a:lnTo>
                    <a:pt x="12804" y="8384"/>
                  </a:lnTo>
                  <a:lnTo>
                    <a:pt x="12522" y="8157"/>
                  </a:lnTo>
                  <a:lnTo>
                    <a:pt x="11937" y="7702"/>
                  </a:lnTo>
                  <a:lnTo>
                    <a:pt x="11331" y="7258"/>
                  </a:lnTo>
                  <a:lnTo>
                    <a:pt x="10735" y="6835"/>
                  </a:lnTo>
                  <a:lnTo>
                    <a:pt x="10129" y="6435"/>
                  </a:lnTo>
                  <a:lnTo>
                    <a:pt x="9544" y="6055"/>
                  </a:lnTo>
                  <a:lnTo>
                    <a:pt x="9110" y="5774"/>
                  </a:lnTo>
                  <a:lnTo>
                    <a:pt x="8699" y="5481"/>
                  </a:lnTo>
                  <a:lnTo>
                    <a:pt x="8287" y="5189"/>
                  </a:lnTo>
                  <a:lnTo>
                    <a:pt x="7897" y="4875"/>
                  </a:lnTo>
                  <a:lnTo>
                    <a:pt x="7507" y="4550"/>
                  </a:lnTo>
                  <a:lnTo>
                    <a:pt x="7128" y="4214"/>
                  </a:lnTo>
                  <a:lnTo>
                    <a:pt x="6760" y="3867"/>
                  </a:lnTo>
                  <a:lnTo>
                    <a:pt x="6403" y="3510"/>
                  </a:lnTo>
                  <a:lnTo>
                    <a:pt x="6056" y="3142"/>
                  </a:lnTo>
                  <a:lnTo>
                    <a:pt x="5720" y="2763"/>
                  </a:lnTo>
                  <a:lnTo>
                    <a:pt x="5395" y="2373"/>
                  </a:lnTo>
                  <a:lnTo>
                    <a:pt x="5092" y="1983"/>
                  </a:lnTo>
                  <a:lnTo>
                    <a:pt x="4789" y="1571"/>
                  </a:lnTo>
                  <a:lnTo>
                    <a:pt x="4496" y="1160"/>
                  </a:lnTo>
                  <a:lnTo>
                    <a:pt x="4225" y="737"/>
                  </a:lnTo>
                  <a:lnTo>
                    <a:pt x="3965" y="293"/>
                  </a:lnTo>
                  <a:lnTo>
                    <a:pt x="3955" y="293"/>
                  </a:lnTo>
                  <a:lnTo>
                    <a:pt x="3695" y="488"/>
                  </a:lnTo>
                  <a:lnTo>
                    <a:pt x="3467" y="683"/>
                  </a:lnTo>
                  <a:lnTo>
                    <a:pt x="3261" y="878"/>
                  </a:lnTo>
                  <a:lnTo>
                    <a:pt x="3077" y="1073"/>
                  </a:lnTo>
                  <a:lnTo>
                    <a:pt x="2926" y="1279"/>
                  </a:lnTo>
                  <a:lnTo>
                    <a:pt x="2785" y="1474"/>
                  </a:lnTo>
                  <a:lnTo>
                    <a:pt x="2676" y="1679"/>
                  </a:lnTo>
                  <a:lnTo>
                    <a:pt x="2590" y="1874"/>
                  </a:lnTo>
                  <a:lnTo>
                    <a:pt x="2525" y="1701"/>
                  </a:lnTo>
                  <a:lnTo>
                    <a:pt x="2481" y="1528"/>
                  </a:lnTo>
                  <a:lnTo>
                    <a:pt x="2438" y="1365"/>
                  </a:lnTo>
                  <a:lnTo>
                    <a:pt x="2406" y="1203"/>
                  </a:lnTo>
                  <a:lnTo>
                    <a:pt x="2351" y="878"/>
                  </a:lnTo>
                  <a:lnTo>
                    <a:pt x="2319" y="596"/>
                  </a:lnTo>
                  <a:lnTo>
                    <a:pt x="2308" y="347"/>
                  </a:lnTo>
                  <a:lnTo>
                    <a:pt x="2308" y="163"/>
                  </a:lnTo>
                  <a:lnTo>
                    <a:pt x="23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1988134a93_0_279"/>
            <p:cNvSpPr/>
            <p:nvPr/>
          </p:nvSpPr>
          <p:spPr>
            <a:xfrm>
              <a:off x="4324350" y="2394850"/>
              <a:ext cx="133525" cy="103200"/>
            </a:xfrm>
            <a:custGeom>
              <a:rect b="b" l="l" r="r" t="t"/>
              <a:pathLst>
                <a:path extrusionOk="0" h="4128" w="5341">
                  <a:moveTo>
                    <a:pt x="456" y="0"/>
                  </a:moveTo>
                  <a:lnTo>
                    <a:pt x="272" y="11"/>
                  </a:lnTo>
                  <a:lnTo>
                    <a:pt x="77" y="22"/>
                  </a:lnTo>
                  <a:lnTo>
                    <a:pt x="44" y="173"/>
                  </a:lnTo>
                  <a:lnTo>
                    <a:pt x="22" y="314"/>
                  </a:lnTo>
                  <a:lnTo>
                    <a:pt x="1" y="585"/>
                  </a:lnTo>
                  <a:lnTo>
                    <a:pt x="1" y="791"/>
                  </a:lnTo>
                  <a:lnTo>
                    <a:pt x="1" y="867"/>
                  </a:lnTo>
                  <a:lnTo>
                    <a:pt x="488" y="1961"/>
                  </a:lnTo>
                  <a:lnTo>
                    <a:pt x="5102" y="4127"/>
                  </a:lnTo>
                  <a:lnTo>
                    <a:pt x="5189" y="3921"/>
                  </a:lnTo>
                  <a:lnTo>
                    <a:pt x="5232" y="3802"/>
                  </a:lnTo>
                  <a:lnTo>
                    <a:pt x="5265" y="3672"/>
                  </a:lnTo>
                  <a:lnTo>
                    <a:pt x="5297" y="3531"/>
                  </a:lnTo>
                  <a:lnTo>
                    <a:pt x="5319" y="3380"/>
                  </a:lnTo>
                  <a:lnTo>
                    <a:pt x="5341" y="3228"/>
                  </a:lnTo>
                  <a:lnTo>
                    <a:pt x="5341" y="3066"/>
                  </a:lnTo>
                  <a:lnTo>
                    <a:pt x="5341" y="2968"/>
                  </a:lnTo>
                  <a:lnTo>
                    <a:pt x="5330" y="2860"/>
                  </a:lnTo>
                  <a:lnTo>
                    <a:pt x="5297" y="2654"/>
                  </a:lnTo>
                  <a:lnTo>
                    <a:pt x="5243" y="2426"/>
                  </a:lnTo>
                  <a:lnTo>
                    <a:pt x="5157" y="2199"/>
                  </a:lnTo>
                  <a:lnTo>
                    <a:pt x="5070" y="1972"/>
                  </a:lnTo>
                  <a:lnTo>
                    <a:pt x="4962" y="1733"/>
                  </a:lnTo>
                  <a:lnTo>
                    <a:pt x="4842" y="1506"/>
                  </a:lnTo>
                  <a:lnTo>
                    <a:pt x="4723" y="1289"/>
                  </a:lnTo>
                  <a:lnTo>
                    <a:pt x="4485" y="878"/>
                  </a:lnTo>
                  <a:lnTo>
                    <a:pt x="4268" y="542"/>
                  </a:lnTo>
                  <a:lnTo>
                    <a:pt x="4095" y="303"/>
                  </a:lnTo>
                  <a:lnTo>
                    <a:pt x="4008" y="184"/>
                  </a:lnTo>
                  <a:lnTo>
                    <a:pt x="3976" y="173"/>
                  </a:lnTo>
                  <a:lnTo>
                    <a:pt x="3933" y="163"/>
                  </a:lnTo>
                  <a:lnTo>
                    <a:pt x="3803" y="173"/>
                  </a:lnTo>
                  <a:lnTo>
                    <a:pt x="3651" y="195"/>
                  </a:lnTo>
                  <a:lnTo>
                    <a:pt x="3478" y="238"/>
                  </a:lnTo>
                  <a:lnTo>
                    <a:pt x="3164" y="325"/>
                  </a:lnTo>
                  <a:lnTo>
                    <a:pt x="3023" y="368"/>
                  </a:lnTo>
                  <a:lnTo>
                    <a:pt x="3001" y="314"/>
                  </a:lnTo>
                  <a:lnTo>
                    <a:pt x="2947" y="238"/>
                  </a:lnTo>
                  <a:lnTo>
                    <a:pt x="2849" y="130"/>
                  </a:lnTo>
                  <a:lnTo>
                    <a:pt x="2817" y="98"/>
                  </a:lnTo>
                  <a:lnTo>
                    <a:pt x="2763" y="87"/>
                  </a:lnTo>
                  <a:lnTo>
                    <a:pt x="2687" y="76"/>
                  </a:lnTo>
                  <a:lnTo>
                    <a:pt x="2611" y="76"/>
                  </a:lnTo>
                  <a:lnTo>
                    <a:pt x="2416" y="98"/>
                  </a:lnTo>
                  <a:lnTo>
                    <a:pt x="2210" y="130"/>
                  </a:lnTo>
                  <a:lnTo>
                    <a:pt x="2015" y="173"/>
                  </a:lnTo>
                  <a:lnTo>
                    <a:pt x="1842" y="217"/>
                  </a:lnTo>
                  <a:lnTo>
                    <a:pt x="1680" y="271"/>
                  </a:lnTo>
                  <a:lnTo>
                    <a:pt x="1571" y="141"/>
                  </a:lnTo>
                  <a:lnTo>
                    <a:pt x="1539" y="119"/>
                  </a:lnTo>
                  <a:lnTo>
                    <a:pt x="1496" y="109"/>
                  </a:lnTo>
                  <a:lnTo>
                    <a:pt x="1387" y="109"/>
                  </a:lnTo>
                  <a:lnTo>
                    <a:pt x="1257" y="119"/>
                  </a:lnTo>
                  <a:lnTo>
                    <a:pt x="1106" y="141"/>
                  </a:lnTo>
                  <a:lnTo>
                    <a:pt x="846" y="206"/>
                  </a:lnTo>
                  <a:lnTo>
                    <a:pt x="737" y="238"/>
                  </a:lnTo>
                  <a:lnTo>
                    <a:pt x="694" y="163"/>
                  </a:lnTo>
                  <a:lnTo>
                    <a:pt x="672" y="98"/>
                  </a:lnTo>
                  <a:lnTo>
                    <a:pt x="651" y="33"/>
                  </a:lnTo>
                  <a:lnTo>
                    <a:pt x="640" y="22"/>
                  </a:lnTo>
                  <a:lnTo>
                    <a:pt x="596" y="11"/>
                  </a:lnTo>
                  <a:lnTo>
                    <a:pt x="456"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11988134a93_0_279"/>
            <p:cNvSpPr/>
            <p:nvPr/>
          </p:nvSpPr>
          <p:spPr>
            <a:xfrm>
              <a:off x="4367675" y="2403225"/>
              <a:ext cx="46075" cy="88575"/>
            </a:xfrm>
            <a:custGeom>
              <a:rect b="b" l="l" r="r" t="t"/>
              <a:pathLst>
                <a:path extrusionOk="0" h="3543" w="1843">
                  <a:moveTo>
                    <a:pt x="867" y="1"/>
                  </a:moveTo>
                  <a:lnTo>
                    <a:pt x="120" y="131"/>
                  </a:lnTo>
                  <a:lnTo>
                    <a:pt x="66" y="608"/>
                  </a:lnTo>
                  <a:lnTo>
                    <a:pt x="33" y="1095"/>
                  </a:lnTo>
                  <a:lnTo>
                    <a:pt x="1" y="1669"/>
                  </a:lnTo>
                  <a:lnTo>
                    <a:pt x="1" y="1961"/>
                  </a:lnTo>
                  <a:lnTo>
                    <a:pt x="1" y="2254"/>
                  </a:lnTo>
                  <a:lnTo>
                    <a:pt x="12" y="2525"/>
                  </a:lnTo>
                  <a:lnTo>
                    <a:pt x="33" y="2785"/>
                  </a:lnTo>
                  <a:lnTo>
                    <a:pt x="66" y="3012"/>
                  </a:lnTo>
                  <a:lnTo>
                    <a:pt x="87" y="3110"/>
                  </a:lnTo>
                  <a:lnTo>
                    <a:pt x="120" y="3196"/>
                  </a:lnTo>
                  <a:lnTo>
                    <a:pt x="152" y="3283"/>
                  </a:lnTo>
                  <a:lnTo>
                    <a:pt x="185" y="3348"/>
                  </a:lnTo>
                  <a:lnTo>
                    <a:pt x="228" y="3391"/>
                  </a:lnTo>
                  <a:lnTo>
                    <a:pt x="272" y="3435"/>
                  </a:lnTo>
                  <a:lnTo>
                    <a:pt x="369" y="3478"/>
                  </a:lnTo>
                  <a:lnTo>
                    <a:pt x="477" y="3510"/>
                  </a:lnTo>
                  <a:lnTo>
                    <a:pt x="597" y="3532"/>
                  </a:lnTo>
                  <a:lnTo>
                    <a:pt x="716" y="3543"/>
                  </a:lnTo>
                  <a:lnTo>
                    <a:pt x="835" y="3532"/>
                  </a:lnTo>
                  <a:lnTo>
                    <a:pt x="954" y="3521"/>
                  </a:lnTo>
                  <a:lnTo>
                    <a:pt x="1181" y="3478"/>
                  </a:lnTo>
                  <a:lnTo>
                    <a:pt x="1387" y="3424"/>
                  </a:lnTo>
                  <a:lnTo>
                    <a:pt x="1561" y="3370"/>
                  </a:lnTo>
                  <a:lnTo>
                    <a:pt x="1712" y="3305"/>
                  </a:lnTo>
                  <a:lnTo>
                    <a:pt x="1756" y="3229"/>
                  </a:lnTo>
                  <a:lnTo>
                    <a:pt x="1799" y="3142"/>
                  </a:lnTo>
                  <a:lnTo>
                    <a:pt x="1821" y="3055"/>
                  </a:lnTo>
                  <a:lnTo>
                    <a:pt x="1831" y="2947"/>
                  </a:lnTo>
                  <a:lnTo>
                    <a:pt x="1842" y="2839"/>
                  </a:lnTo>
                  <a:lnTo>
                    <a:pt x="1842" y="2731"/>
                  </a:lnTo>
                  <a:lnTo>
                    <a:pt x="1831" y="2601"/>
                  </a:lnTo>
                  <a:lnTo>
                    <a:pt x="1810" y="2481"/>
                  </a:lnTo>
                  <a:lnTo>
                    <a:pt x="1766" y="2211"/>
                  </a:lnTo>
                  <a:lnTo>
                    <a:pt x="1691" y="1940"/>
                  </a:lnTo>
                  <a:lnTo>
                    <a:pt x="1593" y="1658"/>
                  </a:lnTo>
                  <a:lnTo>
                    <a:pt x="1496" y="1377"/>
                  </a:lnTo>
                  <a:lnTo>
                    <a:pt x="1387" y="1106"/>
                  </a:lnTo>
                  <a:lnTo>
                    <a:pt x="1279" y="846"/>
                  </a:lnTo>
                  <a:lnTo>
                    <a:pt x="1073" y="413"/>
                  </a:lnTo>
                  <a:lnTo>
                    <a:pt x="922" y="109"/>
                  </a:lnTo>
                  <a:lnTo>
                    <a:pt x="86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1988134a93_0_279"/>
            <p:cNvSpPr/>
            <p:nvPr/>
          </p:nvSpPr>
          <p:spPr>
            <a:xfrm>
              <a:off x="4400725" y="2404850"/>
              <a:ext cx="46325" cy="88575"/>
            </a:xfrm>
            <a:custGeom>
              <a:rect b="b" l="l" r="r" t="t"/>
              <a:pathLst>
                <a:path extrusionOk="0" h="3543" w="1853">
                  <a:moveTo>
                    <a:pt x="867" y="1"/>
                  </a:moveTo>
                  <a:lnTo>
                    <a:pt x="119" y="131"/>
                  </a:lnTo>
                  <a:lnTo>
                    <a:pt x="76" y="608"/>
                  </a:lnTo>
                  <a:lnTo>
                    <a:pt x="33" y="1095"/>
                  </a:lnTo>
                  <a:lnTo>
                    <a:pt x="11" y="1669"/>
                  </a:lnTo>
                  <a:lnTo>
                    <a:pt x="0" y="1961"/>
                  </a:lnTo>
                  <a:lnTo>
                    <a:pt x="0" y="2254"/>
                  </a:lnTo>
                  <a:lnTo>
                    <a:pt x="11" y="2525"/>
                  </a:lnTo>
                  <a:lnTo>
                    <a:pt x="33" y="2785"/>
                  </a:lnTo>
                  <a:lnTo>
                    <a:pt x="76" y="3012"/>
                  </a:lnTo>
                  <a:lnTo>
                    <a:pt x="98" y="3110"/>
                  </a:lnTo>
                  <a:lnTo>
                    <a:pt x="119" y="3196"/>
                  </a:lnTo>
                  <a:lnTo>
                    <a:pt x="152" y="3283"/>
                  </a:lnTo>
                  <a:lnTo>
                    <a:pt x="195" y="3348"/>
                  </a:lnTo>
                  <a:lnTo>
                    <a:pt x="228" y="3391"/>
                  </a:lnTo>
                  <a:lnTo>
                    <a:pt x="282" y="3435"/>
                  </a:lnTo>
                  <a:lnTo>
                    <a:pt x="379" y="3478"/>
                  </a:lnTo>
                  <a:lnTo>
                    <a:pt x="488" y="3510"/>
                  </a:lnTo>
                  <a:lnTo>
                    <a:pt x="596" y="3532"/>
                  </a:lnTo>
                  <a:lnTo>
                    <a:pt x="715" y="3543"/>
                  </a:lnTo>
                  <a:lnTo>
                    <a:pt x="834" y="3532"/>
                  </a:lnTo>
                  <a:lnTo>
                    <a:pt x="953" y="3521"/>
                  </a:lnTo>
                  <a:lnTo>
                    <a:pt x="1192" y="3478"/>
                  </a:lnTo>
                  <a:lnTo>
                    <a:pt x="1398" y="3424"/>
                  </a:lnTo>
                  <a:lnTo>
                    <a:pt x="1571" y="3370"/>
                  </a:lnTo>
                  <a:lnTo>
                    <a:pt x="1723" y="3305"/>
                  </a:lnTo>
                  <a:lnTo>
                    <a:pt x="1766" y="3229"/>
                  </a:lnTo>
                  <a:lnTo>
                    <a:pt x="1798" y="3142"/>
                  </a:lnTo>
                  <a:lnTo>
                    <a:pt x="1831" y="3055"/>
                  </a:lnTo>
                  <a:lnTo>
                    <a:pt x="1842" y="2947"/>
                  </a:lnTo>
                  <a:lnTo>
                    <a:pt x="1852" y="2839"/>
                  </a:lnTo>
                  <a:lnTo>
                    <a:pt x="1852" y="2731"/>
                  </a:lnTo>
                  <a:lnTo>
                    <a:pt x="1842" y="2601"/>
                  </a:lnTo>
                  <a:lnTo>
                    <a:pt x="1820" y="2481"/>
                  </a:lnTo>
                  <a:lnTo>
                    <a:pt x="1766" y="2211"/>
                  </a:lnTo>
                  <a:lnTo>
                    <a:pt x="1690" y="1940"/>
                  </a:lnTo>
                  <a:lnTo>
                    <a:pt x="1603" y="1658"/>
                  </a:lnTo>
                  <a:lnTo>
                    <a:pt x="1506" y="1377"/>
                  </a:lnTo>
                  <a:lnTo>
                    <a:pt x="1398" y="1106"/>
                  </a:lnTo>
                  <a:lnTo>
                    <a:pt x="1289" y="846"/>
                  </a:lnTo>
                  <a:lnTo>
                    <a:pt x="1083" y="413"/>
                  </a:lnTo>
                  <a:lnTo>
                    <a:pt x="932" y="109"/>
                  </a:lnTo>
                  <a:lnTo>
                    <a:pt x="86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1988134a93_0_279"/>
            <p:cNvSpPr/>
            <p:nvPr/>
          </p:nvSpPr>
          <p:spPr>
            <a:xfrm>
              <a:off x="4337075" y="2405950"/>
              <a:ext cx="41200" cy="78825"/>
            </a:xfrm>
            <a:custGeom>
              <a:rect b="b" l="l" r="r" t="t"/>
              <a:pathLst>
                <a:path extrusionOk="0" h="3153" w="1648">
                  <a:moveTo>
                    <a:pt x="770" y="0"/>
                  </a:moveTo>
                  <a:lnTo>
                    <a:pt x="109" y="119"/>
                  </a:lnTo>
                  <a:lnTo>
                    <a:pt x="66" y="531"/>
                  </a:lnTo>
                  <a:lnTo>
                    <a:pt x="33" y="975"/>
                  </a:lnTo>
                  <a:lnTo>
                    <a:pt x="1" y="1484"/>
                  </a:lnTo>
                  <a:lnTo>
                    <a:pt x="1" y="1744"/>
                  </a:lnTo>
                  <a:lnTo>
                    <a:pt x="1" y="2004"/>
                  </a:lnTo>
                  <a:lnTo>
                    <a:pt x="12" y="2253"/>
                  </a:lnTo>
                  <a:lnTo>
                    <a:pt x="33" y="2481"/>
                  </a:lnTo>
                  <a:lnTo>
                    <a:pt x="66" y="2676"/>
                  </a:lnTo>
                  <a:lnTo>
                    <a:pt x="109" y="2849"/>
                  </a:lnTo>
                  <a:lnTo>
                    <a:pt x="131" y="2914"/>
                  </a:lnTo>
                  <a:lnTo>
                    <a:pt x="163" y="2979"/>
                  </a:lnTo>
                  <a:lnTo>
                    <a:pt x="207" y="3022"/>
                  </a:lnTo>
                  <a:lnTo>
                    <a:pt x="239" y="3055"/>
                  </a:lnTo>
                  <a:lnTo>
                    <a:pt x="337" y="3098"/>
                  </a:lnTo>
                  <a:lnTo>
                    <a:pt x="434" y="3120"/>
                  </a:lnTo>
                  <a:lnTo>
                    <a:pt x="532" y="3141"/>
                  </a:lnTo>
                  <a:lnTo>
                    <a:pt x="640" y="3152"/>
                  </a:lnTo>
                  <a:lnTo>
                    <a:pt x="737" y="3141"/>
                  </a:lnTo>
                  <a:lnTo>
                    <a:pt x="846" y="3131"/>
                  </a:lnTo>
                  <a:lnTo>
                    <a:pt x="1052" y="3098"/>
                  </a:lnTo>
                  <a:lnTo>
                    <a:pt x="1246" y="3044"/>
                  </a:lnTo>
                  <a:lnTo>
                    <a:pt x="1387" y="3001"/>
                  </a:lnTo>
                  <a:lnTo>
                    <a:pt x="1528" y="2936"/>
                  </a:lnTo>
                  <a:lnTo>
                    <a:pt x="1571" y="2871"/>
                  </a:lnTo>
                  <a:lnTo>
                    <a:pt x="1604" y="2795"/>
                  </a:lnTo>
                  <a:lnTo>
                    <a:pt x="1626" y="2719"/>
                  </a:lnTo>
                  <a:lnTo>
                    <a:pt x="1636" y="2622"/>
                  </a:lnTo>
                  <a:lnTo>
                    <a:pt x="1647" y="2535"/>
                  </a:lnTo>
                  <a:lnTo>
                    <a:pt x="1636" y="2427"/>
                  </a:lnTo>
                  <a:lnTo>
                    <a:pt x="1615" y="2210"/>
                  </a:lnTo>
                  <a:lnTo>
                    <a:pt x="1571" y="1972"/>
                  </a:lnTo>
                  <a:lnTo>
                    <a:pt x="1506" y="1723"/>
                  </a:lnTo>
                  <a:lnTo>
                    <a:pt x="1420" y="1473"/>
                  </a:lnTo>
                  <a:lnTo>
                    <a:pt x="1333" y="1224"/>
                  </a:lnTo>
                  <a:lnTo>
                    <a:pt x="1236" y="986"/>
                  </a:lnTo>
                  <a:lnTo>
                    <a:pt x="1138" y="758"/>
                  </a:lnTo>
                  <a:lnTo>
                    <a:pt x="954" y="369"/>
                  </a:lnTo>
                  <a:lnTo>
                    <a:pt x="824" y="98"/>
                  </a:lnTo>
                  <a:lnTo>
                    <a:pt x="770"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1988134a93_0_279"/>
            <p:cNvSpPr/>
            <p:nvPr/>
          </p:nvSpPr>
          <p:spPr>
            <a:xfrm>
              <a:off x="4309725" y="2404050"/>
              <a:ext cx="34425" cy="66100"/>
            </a:xfrm>
            <a:custGeom>
              <a:rect b="b" l="l" r="r" t="t"/>
              <a:pathLst>
                <a:path extrusionOk="0" h="2644" w="1377">
                  <a:moveTo>
                    <a:pt x="976" y="0"/>
                  </a:moveTo>
                  <a:lnTo>
                    <a:pt x="402" y="11"/>
                  </a:lnTo>
                  <a:lnTo>
                    <a:pt x="304" y="358"/>
                  </a:lnTo>
                  <a:lnTo>
                    <a:pt x="217" y="715"/>
                  </a:lnTo>
                  <a:lnTo>
                    <a:pt x="120" y="1138"/>
                  </a:lnTo>
                  <a:lnTo>
                    <a:pt x="44" y="1582"/>
                  </a:lnTo>
                  <a:lnTo>
                    <a:pt x="22" y="1788"/>
                  </a:lnTo>
                  <a:lnTo>
                    <a:pt x="12" y="1983"/>
                  </a:lnTo>
                  <a:lnTo>
                    <a:pt x="1" y="2156"/>
                  </a:lnTo>
                  <a:lnTo>
                    <a:pt x="22" y="2308"/>
                  </a:lnTo>
                  <a:lnTo>
                    <a:pt x="33" y="2362"/>
                  </a:lnTo>
                  <a:lnTo>
                    <a:pt x="55" y="2416"/>
                  </a:lnTo>
                  <a:lnTo>
                    <a:pt x="77" y="2459"/>
                  </a:lnTo>
                  <a:lnTo>
                    <a:pt x="109" y="2492"/>
                  </a:lnTo>
                  <a:lnTo>
                    <a:pt x="174" y="2546"/>
                  </a:lnTo>
                  <a:lnTo>
                    <a:pt x="250" y="2578"/>
                  </a:lnTo>
                  <a:lnTo>
                    <a:pt x="337" y="2611"/>
                  </a:lnTo>
                  <a:lnTo>
                    <a:pt x="423" y="2633"/>
                  </a:lnTo>
                  <a:lnTo>
                    <a:pt x="510" y="2643"/>
                  </a:lnTo>
                  <a:lnTo>
                    <a:pt x="781" y="2643"/>
                  </a:lnTo>
                  <a:lnTo>
                    <a:pt x="943" y="2633"/>
                  </a:lnTo>
                  <a:lnTo>
                    <a:pt x="1073" y="2611"/>
                  </a:lnTo>
                  <a:lnTo>
                    <a:pt x="1203" y="2578"/>
                  </a:lnTo>
                  <a:lnTo>
                    <a:pt x="1246" y="2524"/>
                  </a:lnTo>
                  <a:lnTo>
                    <a:pt x="1279" y="2470"/>
                  </a:lnTo>
                  <a:lnTo>
                    <a:pt x="1311" y="2405"/>
                  </a:lnTo>
                  <a:lnTo>
                    <a:pt x="1333" y="2329"/>
                  </a:lnTo>
                  <a:lnTo>
                    <a:pt x="1355" y="2253"/>
                  </a:lnTo>
                  <a:lnTo>
                    <a:pt x="1366" y="2167"/>
                  </a:lnTo>
                  <a:lnTo>
                    <a:pt x="1376" y="1972"/>
                  </a:lnTo>
                  <a:lnTo>
                    <a:pt x="1376" y="1766"/>
                  </a:lnTo>
                  <a:lnTo>
                    <a:pt x="1355" y="1549"/>
                  </a:lnTo>
                  <a:lnTo>
                    <a:pt x="1322" y="1333"/>
                  </a:lnTo>
                  <a:lnTo>
                    <a:pt x="1279" y="1105"/>
                  </a:lnTo>
                  <a:lnTo>
                    <a:pt x="1181" y="694"/>
                  </a:lnTo>
                  <a:lnTo>
                    <a:pt x="1084" y="336"/>
                  </a:lnTo>
                  <a:lnTo>
                    <a:pt x="976"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1988134a93_0_279"/>
            <p:cNvSpPr/>
            <p:nvPr/>
          </p:nvSpPr>
          <p:spPr>
            <a:xfrm>
              <a:off x="2110625" y="1380725"/>
              <a:ext cx="121350" cy="150325"/>
            </a:xfrm>
            <a:custGeom>
              <a:rect b="b" l="l" r="r" t="t"/>
              <a:pathLst>
                <a:path extrusionOk="0" h="6013" w="4854">
                  <a:moveTo>
                    <a:pt x="3196" y="1"/>
                  </a:moveTo>
                  <a:lnTo>
                    <a:pt x="1896" y="44"/>
                  </a:lnTo>
                  <a:lnTo>
                    <a:pt x="1" y="4182"/>
                  </a:lnTo>
                  <a:lnTo>
                    <a:pt x="2525" y="6012"/>
                  </a:lnTo>
                  <a:lnTo>
                    <a:pt x="4854" y="3727"/>
                  </a:lnTo>
                  <a:lnTo>
                    <a:pt x="3196" y="1"/>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1988134a93_0_279"/>
            <p:cNvSpPr/>
            <p:nvPr/>
          </p:nvSpPr>
          <p:spPr>
            <a:xfrm>
              <a:off x="2071375" y="1350125"/>
              <a:ext cx="175225" cy="137050"/>
            </a:xfrm>
            <a:custGeom>
              <a:rect b="b" l="l" r="r" t="t"/>
              <a:pathLst>
                <a:path extrusionOk="0" h="5482" w="7009">
                  <a:moveTo>
                    <a:pt x="87" y="1"/>
                  </a:moveTo>
                  <a:lnTo>
                    <a:pt x="65" y="33"/>
                  </a:lnTo>
                  <a:lnTo>
                    <a:pt x="33" y="131"/>
                  </a:lnTo>
                  <a:lnTo>
                    <a:pt x="0" y="261"/>
                  </a:lnTo>
                  <a:lnTo>
                    <a:pt x="0" y="337"/>
                  </a:lnTo>
                  <a:lnTo>
                    <a:pt x="0" y="423"/>
                  </a:lnTo>
                  <a:lnTo>
                    <a:pt x="0" y="510"/>
                  </a:lnTo>
                  <a:lnTo>
                    <a:pt x="22" y="607"/>
                  </a:lnTo>
                  <a:lnTo>
                    <a:pt x="54" y="705"/>
                  </a:lnTo>
                  <a:lnTo>
                    <a:pt x="109" y="792"/>
                  </a:lnTo>
                  <a:lnTo>
                    <a:pt x="174" y="889"/>
                  </a:lnTo>
                  <a:lnTo>
                    <a:pt x="271" y="976"/>
                  </a:lnTo>
                  <a:lnTo>
                    <a:pt x="379" y="1062"/>
                  </a:lnTo>
                  <a:lnTo>
                    <a:pt x="520" y="1149"/>
                  </a:lnTo>
                  <a:lnTo>
                    <a:pt x="683" y="1225"/>
                  </a:lnTo>
                  <a:lnTo>
                    <a:pt x="867" y="1301"/>
                  </a:lnTo>
                  <a:lnTo>
                    <a:pt x="1062" y="1366"/>
                  </a:lnTo>
                  <a:lnTo>
                    <a:pt x="1268" y="1431"/>
                  </a:lnTo>
                  <a:lnTo>
                    <a:pt x="1701" y="1561"/>
                  </a:lnTo>
                  <a:lnTo>
                    <a:pt x="2123" y="1669"/>
                  </a:lnTo>
                  <a:lnTo>
                    <a:pt x="2502" y="1756"/>
                  </a:lnTo>
                  <a:lnTo>
                    <a:pt x="2827" y="1821"/>
                  </a:lnTo>
                  <a:lnTo>
                    <a:pt x="3109" y="1886"/>
                  </a:lnTo>
                  <a:lnTo>
                    <a:pt x="3174" y="2048"/>
                  </a:lnTo>
                  <a:lnTo>
                    <a:pt x="3347" y="2481"/>
                  </a:lnTo>
                  <a:lnTo>
                    <a:pt x="3466" y="2774"/>
                  </a:lnTo>
                  <a:lnTo>
                    <a:pt x="3618" y="3088"/>
                  </a:lnTo>
                  <a:lnTo>
                    <a:pt x="3781" y="3434"/>
                  </a:lnTo>
                  <a:lnTo>
                    <a:pt x="3965" y="3781"/>
                  </a:lnTo>
                  <a:lnTo>
                    <a:pt x="4171" y="4128"/>
                  </a:lnTo>
                  <a:lnTo>
                    <a:pt x="4398" y="4463"/>
                  </a:lnTo>
                  <a:lnTo>
                    <a:pt x="4506" y="4615"/>
                  </a:lnTo>
                  <a:lnTo>
                    <a:pt x="4625" y="4767"/>
                  </a:lnTo>
                  <a:lnTo>
                    <a:pt x="4755" y="4897"/>
                  </a:lnTo>
                  <a:lnTo>
                    <a:pt x="4875" y="5027"/>
                  </a:lnTo>
                  <a:lnTo>
                    <a:pt x="5005" y="5146"/>
                  </a:lnTo>
                  <a:lnTo>
                    <a:pt x="5135" y="5243"/>
                  </a:lnTo>
                  <a:lnTo>
                    <a:pt x="5265" y="5330"/>
                  </a:lnTo>
                  <a:lnTo>
                    <a:pt x="5405" y="5395"/>
                  </a:lnTo>
                  <a:lnTo>
                    <a:pt x="5535" y="5449"/>
                  </a:lnTo>
                  <a:lnTo>
                    <a:pt x="5676" y="5471"/>
                  </a:lnTo>
                  <a:lnTo>
                    <a:pt x="5817" y="5482"/>
                  </a:lnTo>
                  <a:lnTo>
                    <a:pt x="5958" y="5471"/>
                  </a:lnTo>
                  <a:lnTo>
                    <a:pt x="6099" y="5438"/>
                  </a:lnTo>
                  <a:lnTo>
                    <a:pt x="6218" y="5406"/>
                  </a:lnTo>
                  <a:lnTo>
                    <a:pt x="6337" y="5362"/>
                  </a:lnTo>
                  <a:lnTo>
                    <a:pt x="6434" y="5319"/>
                  </a:lnTo>
                  <a:lnTo>
                    <a:pt x="6532" y="5276"/>
                  </a:lnTo>
                  <a:lnTo>
                    <a:pt x="6608" y="5222"/>
                  </a:lnTo>
                  <a:lnTo>
                    <a:pt x="6683" y="5167"/>
                  </a:lnTo>
                  <a:lnTo>
                    <a:pt x="6748" y="5103"/>
                  </a:lnTo>
                  <a:lnTo>
                    <a:pt x="6803" y="5048"/>
                  </a:lnTo>
                  <a:lnTo>
                    <a:pt x="6857" y="4983"/>
                  </a:lnTo>
                  <a:lnTo>
                    <a:pt x="6889" y="4918"/>
                  </a:lnTo>
                  <a:lnTo>
                    <a:pt x="6922" y="4853"/>
                  </a:lnTo>
                  <a:lnTo>
                    <a:pt x="6976" y="4723"/>
                  </a:lnTo>
                  <a:lnTo>
                    <a:pt x="7008" y="4583"/>
                  </a:lnTo>
                  <a:lnTo>
                    <a:pt x="7008" y="4453"/>
                  </a:lnTo>
                  <a:lnTo>
                    <a:pt x="7008" y="4333"/>
                  </a:lnTo>
                  <a:lnTo>
                    <a:pt x="6998" y="4225"/>
                  </a:lnTo>
                  <a:lnTo>
                    <a:pt x="6976" y="4117"/>
                  </a:lnTo>
                  <a:lnTo>
                    <a:pt x="6933" y="3976"/>
                  </a:lnTo>
                  <a:lnTo>
                    <a:pt x="6911" y="3922"/>
                  </a:lnTo>
                  <a:lnTo>
                    <a:pt x="5308" y="347"/>
                  </a:lnTo>
                  <a:lnTo>
                    <a:pt x="8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1988134a93_0_279"/>
            <p:cNvSpPr/>
            <p:nvPr/>
          </p:nvSpPr>
          <p:spPr>
            <a:xfrm>
              <a:off x="2073000" y="1391300"/>
              <a:ext cx="86950" cy="62025"/>
            </a:xfrm>
            <a:custGeom>
              <a:rect b="b" l="l" r="r" t="t"/>
              <a:pathLst>
                <a:path extrusionOk="0" h="2481" w="3478">
                  <a:moveTo>
                    <a:pt x="726" y="0"/>
                  </a:moveTo>
                  <a:lnTo>
                    <a:pt x="639" y="11"/>
                  </a:lnTo>
                  <a:lnTo>
                    <a:pt x="553" y="33"/>
                  </a:lnTo>
                  <a:lnTo>
                    <a:pt x="455" y="163"/>
                  </a:lnTo>
                  <a:lnTo>
                    <a:pt x="347" y="304"/>
                  </a:lnTo>
                  <a:lnTo>
                    <a:pt x="228" y="488"/>
                  </a:lnTo>
                  <a:lnTo>
                    <a:pt x="119" y="704"/>
                  </a:lnTo>
                  <a:lnTo>
                    <a:pt x="76" y="813"/>
                  </a:lnTo>
                  <a:lnTo>
                    <a:pt x="44" y="921"/>
                  </a:lnTo>
                  <a:lnTo>
                    <a:pt x="11" y="1040"/>
                  </a:lnTo>
                  <a:lnTo>
                    <a:pt x="0" y="1159"/>
                  </a:lnTo>
                  <a:lnTo>
                    <a:pt x="0" y="1268"/>
                  </a:lnTo>
                  <a:lnTo>
                    <a:pt x="22" y="1376"/>
                  </a:lnTo>
                  <a:lnTo>
                    <a:pt x="44" y="1430"/>
                  </a:lnTo>
                  <a:lnTo>
                    <a:pt x="76" y="1484"/>
                  </a:lnTo>
                  <a:lnTo>
                    <a:pt x="130" y="1538"/>
                  </a:lnTo>
                  <a:lnTo>
                    <a:pt x="195" y="1592"/>
                  </a:lnTo>
                  <a:lnTo>
                    <a:pt x="271" y="1647"/>
                  </a:lnTo>
                  <a:lnTo>
                    <a:pt x="358" y="1701"/>
                  </a:lnTo>
                  <a:lnTo>
                    <a:pt x="564" y="1798"/>
                  </a:lnTo>
                  <a:lnTo>
                    <a:pt x="802" y="1896"/>
                  </a:lnTo>
                  <a:lnTo>
                    <a:pt x="1062" y="1982"/>
                  </a:lnTo>
                  <a:lnTo>
                    <a:pt x="1343" y="2069"/>
                  </a:lnTo>
                  <a:lnTo>
                    <a:pt x="1625" y="2145"/>
                  </a:lnTo>
                  <a:lnTo>
                    <a:pt x="2188" y="2286"/>
                  </a:lnTo>
                  <a:lnTo>
                    <a:pt x="2665" y="2394"/>
                  </a:lnTo>
                  <a:lnTo>
                    <a:pt x="3131" y="2481"/>
                  </a:lnTo>
                  <a:lnTo>
                    <a:pt x="3477" y="1809"/>
                  </a:lnTo>
                  <a:lnTo>
                    <a:pt x="3380" y="1712"/>
                  </a:lnTo>
                  <a:lnTo>
                    <a:pt x="3142" y="1484"/>
                  </a:lnTo>
                  <a:lnTo>
                    <a:pt x="2773" y="1159"/>
                  </a:lnTo>
                  <a:lnTo>
                    <a:pt x="2567" y="986"/>
                  </a:lnTo>
                  <a:lnTo>
                    <a:pt x="2340" y="802"/>
                  </a:lnTo>
                  <a:lnTo>
                    <a:pt x="2102" y="618"/>
                  </a:lnTo>
                  <a:lnTo>
                    <a:pt x="1853" y="455"/>
                  </a:lnTo>
                  <a:lnTo>
                    <a:pt x="1614" y="304"/>
                  </a:lnTo>
                  <a:lnTo>
                    <a:pt x="1376" y="174"/>
                  </a:lnTo>
                  <a:lnTo>
                    <a:pt x="1257" y="119"/>
                  </a:lnTo>
                  <a:lnTo>
                    <a:pt x="1148" y="76"/>
                  </a:lnTo>
                  <a:lnTo>
                    <a:pt x="1029" y="44"/>
                  </a:lnTo>
                  <a:lnTo>
                    <a:pt x="932" y="22"/>
                  </a:lnTo>
                  <a:lnTo>
                    <a:pt x="824"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1988134a93_0_279"/>
            <p:cNvSpPr/>
            <p:nvPr/>
          </p:nvSpPr>
          <p:spPr>
            <a:xfrm>
              <a:off x="2081125" y="1359075"/>
              <a:ext cx="86675" cy="62025"/>
            </a:xfrm>
            <a:custGeom>
              <a:rect b="b" l="l" r="r" t="t"/>
              <a:pathLst>
                <a:path extrusionOk="0" h="2481" w="3467">
                  <a:moveTo>
                    <a:pt x="726" y="0"/>
                  </a:moveTo>
                  <a:lnTo>
                    <a:pt x="639" y="11"/>
                  </a:lnTo>
                  <a:lnTo>
                    <a:pt x="553" y="33"/>
                  </a:lnTo>
                  <a:lnTo>
                    <a:pt x="444" y="163"/>
                  </a:lnTo>
                  <a:lnTo>
                    <a:pt x="347" y="304"/>
                  </a:lnTo>
                  <a:lnTo>
                    <a:pt x="228" y="488"/>
                  </a:lnTo>
                  <a:lnTo>
                    <a:pt x="119" y="693"/>
                  </a:lnTo>
                  <a:lnTo>
                    <a:pt x="76" y="813"/>
                  </a:lnTo>
                  <a:lnTo>
                    <a:pt x="33" y="921"/>
                  </a:lnTo>
                  <a:lnTo>
                    <a:pt x="11" y="1040"/>
                  </a:lnTo>
                  <a:lnTo>
                    <a:pt x="0" y="1148"/>
                  </a:lnTo>
                  <a:lnTo>
                    <a:pt x="0" y="1268"/>
                  </a:lnTo>
                  <a:lnTo>
                    <a:pt x="11" y="1376"/>
                  </a:lnTo>
                  <a:lnTo>
                    <a:pt x="33" y="1430"/>
                  </a:lnTo>
                  <a:lnTo>
                    <a:pt x="76" y="1484"/>
                  </a:lnTo>
                  <a:lnTo>
                    <a:pt x="130" y="1538"/>
                  </a:lnTo>
                  <a:lnTo>
                    <a:pt x="195" y="1593"/>
                  </a:lnTo>
                  <a:lnTo>
                    <a:pt x="271" y="1647"/>
                  </a:lnTo>
                  <a:lnTo>
                    <a:pt x="358" y="1690"/>
                  </a:lnTo>
                  <a:lnTo>
                    <a:pt x="564" y="1798"/>
                  </a:lnTo>
                  <a:lnTo>
                    <a:pt x="802" y="1885"/>
                  </a:lnTo>
                  <a:lnTo>
                    <a:pt x="1062" y="1982"/>
                  </a:lnTo>
                  <a:lnTo>
                    <a:pt x="1343" y="2069"/>
                  </a:lnTo>
                  <a:lnTo>
                    <a:pt x="1625" y="2145"/>
                  </a:lnTo>
                  <a:lnTo>
                    <a:pt x="2177" y="2286"/>
                  </a:lnTo>
                  <a:lnTo>
                    <a:pt x="2665" y="2394"/>
                  </a:lnTo>
                  <a:lnTo>
                    <a:pt x="3131" y="2481"/>
                  </a:lnTo>
                  <a:lnTo>
                    <a:pt x="3466" y="1798"/>
                  </a:lnTo>
                  <a:lnTo>
                    <a:pt x="3380" y="1712"/>
                  </a:lnTo>
                  <a:lnTo>
                    <a:pt x="3141" y="1484"/>
                  </a:lnTo>
                  <a:lnTo>
                    <a:pt x="2773" y="1159"/>
                  </a:lnTo>
                  <a:lnTo>
                    <a:pt x="2567" y="975"/>
                  </a:lnTo>
                  <a:lnTo>
                    <a:pt x="2340" y="802"/>
                  </a:lnTo>
                  <a:lnTo>
                    <a:pt x="2102" y="618"/>
                  </a:lnTo>
                  <a:lnTo>
                    <a:pt x="1852" y="455"/>
                  </a:lnTo>
                  <a:lnTo>
                    <a:pt x="1614" y="304"/>
                  </a:lnTo>
                  <a:lnTo>
                    <a:pt x="1376" y="174"/>
                  </a:lnTo>
                  <a:lnTo>
                    <a:pt x="1257" y="119"/>
                  </a:lnTo>
                  <a:lnTo>
                    <a:pt x="1138" y="76"/>
                  </a:lnTo>
                  <a:lnTo>
                    <a:pt x="1029" y="44"/>
                  </a:lnTo>
                  <a:lnTo>
                    <a:pt x="921" y="22"/>
                  </a:lnTo>
                  <a:lnTo>
                    <a:pt x="823"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11988134a93_0_279"/>
            <p:cNvSpPr/>
            <p:nvPr/>
          </p:nvSpPr>
          <p:spPr>
            <a:xfrm>
              <a:off x="2070300" y="1427025"/>
              <a:ext cx="77450" cy="55275"/>
            </a:xfrm>
            <a:custGeom>
              <a:rect b="b" l="l" r="r" t="t"/>
              <a:pathLst>
                <a:path extrusionOk="0" h="2211" w="3098">
                  <a:moveTo>
                    <a:pt x="650" y="1"/>
                  </a:moveTo>
                  <a:lnTo>
                    <a:pt x="574" y="12"/>
                  </a:lnTo>
                  <a:lnTo>
                    <a:pt x="498" y="33"/>
                  </a:lnTo>
                  <a:lnTo>
                    <a:pt x="401" y="142"/>
                  </a:lnTo>
                  <a:lnTo>
                    <a:pt x="314" y="272"/>
                  </a:lnTo>
                  <a:lnTo>
                    <a:pt x="217" y="434"/>
                  </a:lnTo>
                  <a:lnTo>
                    <a:pt x="119" y="618"/>
                  </a:lnTo>
                  <a:lnTo>
                    <a:pt x="76" y="716"/>
                  </a:lnTo>
                  <a:lnTo>
                    <a:pt x="43" y="824"/>
                  </a:lnTo>
                  <a:lnTo>
                    <a:pt x="22" y="922"/>
                  </a:lnTo>
                  <a:lnTo>
                    <a:pt x="0" y="1030"/>
                  </a:lnTo>
                  <a:lnTo>
                    <a:pt x="0" y="1127"/>
                  </a:lnTo>
                  <a:lnTo>
                    <a:pt x="22" y="1225"/>
                  </a:lnTo>
                  <a:lnTo>
                    <a:pt x="43" y="1279"/>
                  </a:lnTo>
                  <a:lnTo>
                    <a:pt x="76" y="1322"/>
                  </a:lnTo>
                  <a:lnTo>
                    <a:pt x="119" y="1366"/>
                  </a:lnTo>
                  <a:lnTo>
                    <a:pt x="173" y="1420"/>
                  </a:lnTo>
                  <a:lnTo>
                    <a:pt x="325" y="1507"/>
                  </a:lnTo>
                  <a:lnTo>
                    <a:pt x="509" y="1593"/>
                  </a:lnTo>
                  <a:lnTo>
                    <a:pt x="715" y="1680"/>
                  </a:lnTo>
                  <a:lnTo>
                    <a:pt x="953" y="1767"/>
                  </a:lnTo>
                  <a:lnTo>
                    <a:pt x="1202" y="1842"/>
                  </a:lnTo>
                  <a:lnTo>
                    <a:pt x="1451" y="1907"/>
                  </a:lnTo>
                  <a:lnTo>
                    <a:pt x="1950" y="2027"/>
                  </a:lnTo>
                  <a:lnTo>
                    <a:pt x="2372" y="2124"/>
                  </a:lnTo>
                  <a:lnTo>
                    <a:pt x="2795" y="2211"/>
                  </a:lnTo>
                  <a:lnTo>
                    <a:pt x="3098" y="1604"/>
                  </a:lnTo>
                  <a:lnTo>
                    <a:pt x="3011" y="1528"/>
                  </a:lnTo>
                  <a:lnTo>
                    <a:pt x="2795" y="1322"/>
                  </a:lnTo>
                  <a:lnTo>
                    <a:pt x="2480" y="1030"/>
                  </a:lnTo>
                  <a:lnTo>
                    <a:pt x="2285" y="868"/>
                  </a:lnTo>
                  <a:lnTo>
                    <a:pt x="2091" y="716"/>
                  </a:lnTo>
                  <a:lnTo>
                    <a:pt x="1874" y="553"/>
                  </a:lnTo>
                  <a:lnTo>
                    <a:pt x="1657" y="402"/>
                  </a:lnTo>
                  <a:lnTo>
                    <a:pt x="1441" y="272"/>
                  </a:lnTo>
                  <a:lnTo>
                    <a:pt x="1224" y="153"/>
                  </a:lnTo>
                  <a:lnTo>
                    <a:pt x="1018" y="66"/>
                  </a:lnTo>
                  <a:lnTo>
                    <a:pt x="921" y="33"/>
                  </a:lnTo>
                  <a:lnTo>
                    <a:pt x="834" y="12"/>
                  </a:lnTo>
                  <a:lnTo>
                    <a:pt x="737"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11988134a93_0_279"/>
            <p:cNvSpPr/>
            <p:nvPr/>
          </p:nvSpPr>
          <p:spPr>
            <a:xfrm>
              <a:off x="2075975" y="1463600"/>
              <a:ext cx="66900" cy="39025"/>
            </a:xfrm>
            <a:custGeom>
              <a:rect b="b" l="l" r="r" t="t"/>
              <a:pathLst>
                <a:path extrusionOk="0" h="1561" w="2676">
                  <a:moveTo>
                    <a:pt x="477" y="0"/>
                  </a:moveTo>
                  <a:lnTo>
                    <a:pt x="401" y="11"/>
                  </a:lnTo>
                  <a:lnTo>
                    <a:pt x="336" y="22"/>
                  </a:lnTo>
                  <a:lnTo>
                    <a:pt x="282" y="54"/>
                  </a:lnTo>
                  <a:lnTo>
                    <a:pt x="217" y="163"/>
                  </a:lnTo>
                  <a:lnTo>
                    <a:pt x="163" y="282"/>
                  </a:lnTo>
                  <a:lnTo>
                    <a:pt x="98" y="434"/>
                  </a:lnTo>
                  <a:lnTo>
                    <a:pt x="44" y="607"/>
                  </a:lnTo>
                  <a:lnTo>
                    <a:pt x="22" y="693"/>
                  </a:lnTo>
                  <a:lnTo>
                    <a:pt x="0" y="780"/>
                  </a:lnTo>
                  <a:lnTo>
                    <a:pt x="0" y="867"/>
                  </a:lnTo>
                  <a:lnTo>
                    <a:pt x="0" y="964"/>
                  </a:lnTo>
                  <a:lnTo>
                    <a:pt x="22" y="1040"/>
                  </a:lnTo>
                  <a:lnTo>
                    <a:pt x="44" y="1127"/>
                  </a:lnTo>
                  <a:lnTo>
                    <a:pt x="65" y="1159"/>
                  </a:lnTo>
                  <a:lnTo>
                    <a:pt x="98" y="1203"/>
                  </a:lnTo>
                  <a:lnTo>
                    <a:pt x="141" y="1235"/>
                  </a:lnTo>
                  <a:lnTo>
                    <a:pt x="206" y="1257"/>
                  </a:lnTo>
                  <a:lnTo>
                    <a:pt x="336" y="1322"/>
                  </a:lnTo>
                  <a:lnTo>
                    <a:pt x="510" y="1365"/>
                  </a:lnTo>
                  <a:lnTo>
                    <a:pt x="694" y="1408"/>
                  </a:lnTo>
                  <a:lnTo>
                    <a:pt x="900" y="1441"/>
                  </a:lnTo>
                  <a:lnTo>
                    <a:pt x="1344" y="1495"/>
                  </a:lnTo>
                  <a:lnTo>
                    <a:pt x="1777" y="1538"/>
                  </a:lnTo>
                  <a:lnTo>
                    <a:pt x="2145" y="1549"/>
                  </a:lnTo>
                  <a:lnTo>
                    <a:pt x="2513" y="1560"/>
                  </a:lnTo>
                  <a:lnTo>
                    <a:pt x="2676" y="1018"/>
                  </a:lnTo>
                  <a:lnTo>
                    <a:pt x="2394" y="813"/>
                  </a:lnTo>
                  <a:lnTo>
                    <a:pt x="2080" y="618"/>
                  </a:lnTo>
                  <a:lnTo>
                    <a:pt x="1712" y="401"/>
                  </a:lnTo>
                  <a:lnTo>
                    <a:pt x="1506" y="304"/>
                  </a:lnTo>
                  <a:lnTo>
                    <a:pt x="1300" y="206"/>
                  </a:lnTo>
                  <a:lnTo>
                    <a:pt x="1105" y="119"/>
                  </a:lnTo>
                  <a:lnTo>
                    <a:pt x="910" y="54"/>
                  </a:lnTo>
                  <a:lnTo>
                    <a:pt x="726" y="11"/>
                  </a:lnTo>
                  <a:lnTo>
                    <a:pt x="640"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1988134a93_0_279"/>
            <p:cNvSpPr/>
            <p:nvPr/>
          </p:nvSpPr>
          <p:spPr>
            <a:xfrm>
              <a:off x="2591025" y="3760450"/>
              <a:ext cx="447100" cy="229650"/>
            </a:xfrm>
            <a:custGeom>
              <a:rect b="b" l="l" r="r" t="t"/>
              <a:pathLst>
                <a:path extrusionOk="0" h="9186" w="17884">
                  <a:moveTo>
                    <a:pt x="10496" y="0"/>
                  </a:moveTo>
                  <a:lnTo>
                    <a:pt x="10312" y="227"/>
                  </a:lnTo>
                  <a:lnTo>
                    <a:pt x="10063" y="520"/>
                  </a:lnTo>
                  <a:lnTo>
                    <a:pt x="9760" y="845"/>
                  </a:lnTo>
                  <a:lnTo>
                    <a:pt x="9424" y="1192"/>
                  </a:lnTo>
                  <a:lnTo>
                    <a:pt x="9240" y="1365"/>
                  </a:lnTo>
                  <a:lnTo>
                    <a:pt x="9056" y="1538"/>
                  </a:lnTo>
                  <a:lnTo>
                    <a:pt x="8861" y="1701"/>
                  </a:lnTo>
                  <a:lnTo>
                    <a:pt x="8666" y="1863"/>
                  </a:lnTo>
                  <a:lnTo>
                    <a:pt x="8471" y="2015"/>
                  </a:lnTo>
                  <a:lnTo>
                    <a:pt x="8265" y="2145"/>
                  </a:lnTo>
                  <a:lnTo>
                    <a:pt x="8070" y="2264"/>
                  </a:lnTo>
                  <a:lnTo>
                    <a:pt x="7864" y="2361"/>
                  </a:lnTo>
                  <a:lnTo>
                    <a:pt x="7734" y="2415"/>
                  </a:lnTo>
                  <a:lnTo>
                    <a:pt x="7582" y="2480"/>
                  </a:lnTo>
                  <a:lnTo>
                    <a:pt x="7236" y="2589"/>
                  </a:lnTo>
                  <a:lnTo>
                    <a:pt x="6846" y="2686"/>
                  </a:lnTo>
                  <a:lnTo>
                    <a:pt x="6402" y="2795"/>
                  </a:lnTo>
                  <a:lnTo>
                    <a:pt x="5914" y="2892"/>
                  </a:lnTo>
                  <a:lnTo>
                    <a:pt x="5405" y="2990"/>
                  </a:lnTo>
                  <a:lnTo>
                    <a:pt x="4355" y="3174"/>
                  </a:lnTo>
                  <a:lnTo>
                    <a:pt x="3304" y="3336"/>
                  </a:lnTo>
                  <a:lnTo>
                    <a:pt x="2329" y="3477"/>
                  </a:lnTo>
                  <a:lnTo>
                    <a:pt x="1506" y="3607"/>
                  </a:lnTo>
                  <a:lnTo>
                    <a:pt x="910" y="3694"/>
                  </a:lnTo>
                  <a:lnTo>
                    <a:pt x="759" y="3737"/>
                  </a:lnTo>
                  <a:lnTo>
                    <a:pt x="629" y="3791"/>
                  </a:lnTo>
                  <a:lnTo>
                    <a:pt x="520" y="3856"/>
                  </a:lnTo>
                  <a:lnTo>
                    <a:pt x="423" y="3943"/>
                  </a:lnTo>
                  <a:lnTo>
                    <a:pt x="336" y="4040"/>
                  </a:lnTo>
                  <a:lnTo>
                    <a:pt x="260" y="4138"/>
                  </a:lnTo>
                  <a:lnTo>
                    <a:pt x="195" y="4235"/>
                  </a:lnTo>
                  <a:lnTo>
                    <a:pt x="152" y="4344"/>
                  </a:lnTo>
                  <a:lnTo>
                    <a:pt x="109" y="4452"/>
                  </a:lnTo>
                  <a:lnTo>
                    <a:pt x="76" y="4549"/>
                  </a:lnTo>
                  <a:lnTo>
                    <a:pt x="33" y="4723"/>
                  </a:lnTo>
                  <a:lnTo>
                    <a:pt x="11" y="4842"/>
                  </a:lnTo>
                  <a:lnTo>
                    <a:pt x="0" y="4885"/>
                  </a:lnTo>
                  <a:lnTo>
                    <a:pt x="10399" y="7745"/>
                  </a:lnTo>
                  <a:lnTo>
                    <a:pt x="10799" y="7409"/>
                  </a:lnTo>
                  <a:lnTo>
                    <a:pt x="11222" y="7062"/>
                  </a:lnTo>
                  <a:lnTo>
                    <a:pt x="11460" y="6878"/>
                  </a:lnTo>
                  <a:lnTo>
                    <a:pt x="11709" y="6683"/>
                  </a:lnTo>
                  <a:lnTo>
                    <a:pt x="11969" y="6499"/>
                  </a:lnTo>
                  <a:lnTo>
                    <a:pt x="12218" y="6337"/>
                  </a:lnTo>
                  <a:lnTo>
                    <a:pt x="12468" y="6185"/>
                  </a:lnTo>
                  <a:lnTo>
                    <a:pt x="12695" y="6066"/>
                  </a:lnTo>
                  <a:lnTo>
                    <a:pt x="12803" y="6022"/>
                  </a:lnTo>
                  <a:lnTo>
                    <a:pt x="12901" y="5979"/>
                  </a:lnTo>
                  <a:lnTo>
                    <a:pt x="12987" y="5957"/>
                  </a:lnTo>
                  <a:lnTo>
                    <a:pt x="13074" y="5947"/>
                  </a:lnTo>
                  <a:lnTo>
                    <a:pt x="13150" y="5936"/>
                  </a:lnTo>
                  <a:lnTo>
                    <a:pt x="13215" y="5957"/>
                  </a:lnTo>
                  <a:lnTo>
                    <a:pt x="13269" y="5979"/>
                  </a:lnTo>
                  <a:lnTo>
                    <a:pt x="13312" y="6022"/>
                  </a:lnTo>
                  <a:lnTo>
                    <a:pt x="13377" y="6131"/>
                  </a:lnTo>
                  <a:lnTo>
                    <a:pt x="13421" y="6272"/>
                  </a:lnTo>
                  <a:lnTo>
                    <a:pt x="13464" y="6423"/>
                  </a:lnTo>
                  <a:lnTo>
                    <a:pt x="13497" y="6586"/>
                  </a:lnTo>
                  <a:lnTo>
                    <a:pt x="13529" y="6770"/>
                  </a:lnTo>
                  <a:lnTo>
                    <a:pt x="13540" y="6954"/>
                  </a:lnTo>
                  <a:lnTo>
                    <a:pt x="13551" y="7322"/>
                  </a:lnTo>
                  <a:lnTo>
                    <a:pt x="13551" y="7669"/>
                  </a:lnTo>
                  <a:lnTo>
                    <a:pt x="13540" y="7961"/>
                  </a:lnTo>
                  <a:lnTo>
                    <a:pt x="13518" y="8232"/>
                  </a:lnTo>
                  <a:lnTo>
                    <a:pt x="17017" y="9185"/>
                  </a:lnTo>
                  <a:lnTo>
                    <a:pt x="17158" y="8362"/>
                  </a:lnTo>
                  <a:lnTo>
                    <a:pt x="17298" y="7463"/>
                  </a:lnTo>
                  <a:lnTo>
                    <a:pt x="17461" y="6380"/>
                  </a:lnTo>
                  <a:lnTo>
                    <a:pt x="17623" y="5199"/>
                  </a:lnTo>
                  <a:lnTo>
                    <a:pt x="17699" y="4593"/>
                  </a:lnTo>
                  <a:lnTo>
                    <a:pt x="17764" y="3997"/>
                  </a:lnTo>
                  <a:lnTo>
                    <a:pt x="17818" y="3434"/>
                  </a:lnTo>
                  <a:lnTo>
                    <a:pt x="17851" y="2892"/>
                  </a:lnTo>
                  <a:lnTo>
                    <a:pt x="17873" y="2394"/>
                  </a:lnTo>
                  <a:lnTo>
                    <a:pt x="17883" y="1961"/>
                  </a:lnTo>
                  <a:lnTo>
                    <a:pt x="1049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1988134a93_0_279"/>
            <p:cNvSpPr/>
            <p:nvPr/>
          </p:nvSpPr>
          <p:spPr>
            <a:xfrm>
              <a:off x="3176200" y="3929400"/>
              <a:ext cx="446825" cy="229400"/>
            </a:xfrm>
            <a:custGeom>
              <a:rect b="b" l="l" r="r" t="t"/>
              <a:pathLst>
                <a:path extrusionOk="0" h="9176" w="17873">
                  <a:moveTo>
                    <a:pt x="10486" y="1"/>
                  </a:moveTo>
                  <a:lnTo>
                    <a:pt x="10301" y="228"/>
                  </a:lnTo>
                  <a:lnTo>
                    <a:pt x="10052" y="510"/>
                  </a:lnTo>
                  <a:lnTo>
                    <a:pt x="9760" y="846"/>
                  </a:lnTo>
                  <a:lnTo>
                    <a:pt x="9413" y="1192"/>
                  </a:lnTo>
                  <a:lnTo>
                    <a:pt x="9240" y="1366"/>
                  </a:lnTo>
                  <a:lnTo>
                    <a:pt x="9045" y="1539"/>
                  </a:lnTo>
                  <a:lnTo>
                    <a:pt x="8861" y="1702"/>
                  </a:lnTo>
                  <a:lnTo>
                    <a:pt x="8655" y="1864"/>
                  </a:lnTo>
                  <a:lnTo>
                    <a:pt x="8460" y="2005"/>
                  </a:lnTo>
                  <a:lnTo>
                    <a:pt x="8265" y="2146"/>
                  </a:lnTo>
                  <a:lnTo>
                    <a:pt x="8059" y="2265"/>
                  </a:lnTo>
                  <a:lnTo>
                    <a:pt x="7864" y="2362"/>
                  </a:lnTo>
                  <a:lnTo>
                    <a:pt x="7723" y="2416"/>
                  </a:lnTo>
                  <a:lnTo>
                    <a:pt x="7583" y="2471"/>
                  </a:lnTo>
                  <a:lnTo>
                    <a:pt x="7236" y="2579"/>
                  </a:lnTo>
                  <a:lnTo>
                    <a:pt x="6835" y="2687"/>
                  </a:lnTo>
                  <a:lnTo>
                    <a:pt x="6391" y="2796"/>
                  </a:lnTo>
                  <a:lnTo>
                    <a:pt x="5915" y="2893"/>
                  </a:lnTo>
                  <a:lnTo>
                    <a:pt x="5406" y="2990"/>
                  </a:lnTo>
                  <a:lnTo>
                    <a:pt x="4344" y="3175"/>
                  </a:lnTo>
                  <a:lnTo>
                    <a:pt x="3293" y="3337"/>
                  </a:lnTo>
                  <a:lnTo>
                    <a:pt x="2318" y="3478"/>
                  </a:lnTo>
                  <a:lnTo>
                    <a:pt x="1495" y="3597"/>
                  </a:lnTo>
                  <a:lnTo>
                    <a:pt x="900" y="3695"/>
                  </a:lnTo>
                  <a:lnTo>
                    <a:pt x="748" y="3727"/>
                  </a:lnTo>
                  <a:lnTo>
                    <a:pt x="629" y="3781"/>
                  </a:lnTo>
                  <a:lnTo>
                    <a:pt x="510" y="3857"/>
                  </a:lnTo>
                  <a:lnTo>
                    <a:pt x="412" y="3944"/>
                  </a:lnTo>
                  <a:lnTo>
                    <a:pt x="325" y="4030"/>
                  </a:lnTo>
                  <a:lnTo>
                    <a:pt x="250" y="4128"/>
                  </a:lnTo>
                  <a:lnTo>
                    <a:pt x="195" y="4236"/>
                  </a:lnTo>
                  <a:lnTo>
                    <a:pt x="141" y="4344"/>
                  </a:lnTo>
                  <a:lnTo>
                    <a:pt x="98" y="4442"/>
                  </a:lnTo>
                  <a:lnTo>
                    <a:pt x="65" y="4539"/>
                  </a:lnTo>
                  <a:lnTo>
                    <a:pt x="22" y="4713"/>
                  </a:lnTo>
                  <a:lnTo>
                    <a:pt x="1" y="4832"/>
                  </a:lnTo>
                  <a:lnTo>
                    <a:pt x="1" y="4875"/>
                  </a:lnTo>
                  <a:lnTo>
                    <a:pt x="10388" y="7746"/>
                  </a:lnTo>
                  <a:lnTo>
                    <a:pt x="10789" y="7399"/>
                  </a:lnTo>
                  <a:lnTo>
                    <a:pt x="11211" y="7052"/>
                  </a:lnTo>
                  <a:lnTo>
                    <a:pt x="11450" y="6868"/>
                  </a:lnTo>
                  <a:lnTo>
                    <a:pt x="11699" y="6684"/>
                  </a:lnTo>
                  <a:lnTo>
                    <a:pt x="11959" y="6500"/>
                  </a:lnTo>
                  <a:lnTo>
                    <a:pt x="12208" y="6327"/>
                  </a:lnTo>
                  <a:lnTo>
                    <a:pt x="12457" y="6175"/>
                  </a:lnTo>
                  <a:lnTo>
                    <a:pt x="12684" y="6056"/>
                  </a:lnTo>
                  <a:lnTo>
                    <a:pt x="12793" y="6013"/>
                  </a:lnTo>
                  <a:lnTo>
                    <a:pt x="12890" y="5980"/>
                  </a:lnTo>
                  <a:lnTo>
                    <a:pt x="12988" y="5948"/>
                  </a:lnTo>
                  <a:lnTo>
                    <a:pt x="13063" y="5937"/>
                  </a:lnTo>
                  <a:lnTo>
                    <a:pt x="13139" y="5937"/>
                  </a:lnTo>
                  <a:lnTo>
                    <a:pt x="13204" y="5948"/>
                  </a:lnTo>
                  <a:lnTo>
                    <a:pt x="13258" y="5969"/>
                  </a:lnTo>
                  <a:lnTo>
                    <a:pt x="13302" y="6013"/>
                  </a:lnTo>
                  <a:lnTo>
                    <a:pt x="13367" y="6132"/>
                  </a:lnTo>
                  <a:lnTo>
                    <a:pt x="13421" y="6262"/>
                  </a:lnTo>
                  <a:lnTo>
                    <a:pt x="13464" y="6413"/>
                  </a:lnTo>
                  <a:lnTo>
                    <a:pt x="13497" y="6587"/>
                  </a:lnTo>
                  <a:lnTo>
                    <a:pt x="13518" y="6760"/>
                  </a:lnTo>
                  <a:lnTo>
                    <a:pt x="13529" y="6955"/>
                  </a:lnTo>
                  <a:lnTo>
                    <a:pt x="13551" y="7323"/>
                  </a:lnTo>
                  <a:lnTo>
                    <a:pt x="13540" y="7670"/>
                  </a:lnTo>
                  <a:lnTo>
                    <a:pt x="13529" y="7951"/>
                  </a:lnTo>
                  <a:lnTo>
                    <a:pt x="13508" y="8222"/>
                  </a:lnTo>
                  <a:lnTo>
                    <a:pt x="17017" y="9175"/>
                  </a:lnTo>
                  <a:lnTo>
                    <a:pt x="17158" y="8352"/>
                  </a:lnTo>
                  <a:lnTo>
                    <a:pt x="17299" y="7464"/>
                  </a:lnTo>
                  <a:lnTo>
                    <a:pt x="17461" y="6381"/>
                  </a:lnTo>
                  <a:lnTo>
                    <a:pt x="17624" y="5189"/>
                  </a:lnTo>
                  <a:lnTo>
                    <a:pt x="17689" y="4594"/>
                  </a:lnTo>
                  <a:lnTo>
                    <a:pt x="17754" y="3998"/>
                  </a:lnTo>
                  <a:lnTo>
                    <a:pt x="17808" y="3424"/>
                  </a:lnTo>
                  <a:lnTo>
                    <a:pt x="17851" y="2893"/>
                  </a:lnTo>
                  <a:lnTo>
                    <a:pt x="17873" y="2395"/>
                  </a:lnTo>
                  <a:lnTo>
                    <a:pt x="17873" y="1961"/>
                  </a:lnTo>
                  <a:lnTo>
                    <a:pt x="1048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1988134a93_0_279"/>
            <p:cNvSpPr/>
            <p:nvPr/>
          </p:nvSpPr>
          <p:spPr>
            <a:xfrm>
              <a:off x="3014275" y="2590900"/>
              <a:ext cx="735225" cy="1427350"/>
            </a:xfrm>
            <a:custGeom>
              <a:rect b="b" l="l" r="r" t="t"/>
              <a:pathLst>
                <a:path extrusionOk="0" h="57094" w="29409">
                  <a:moveTo>
                    <a:pt x="13778" y="0"/>
                  </a:moveTo>
                  <a:lnTo>
                    <a:pt x="0" y="639"/>
                  </a:lnTo>
                  <a:lnTo>
                    <a:pt x="14428" y="54061"/>
                  </a:lnTo>
                  <a:lnTo>
                    <a:pt x="29408" y="57094"/>
                  </a:lnTo>
                  <a:lnTo>
                    <a:pt x="13778"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1988134a93_0_279"/>
            <p:cNvSpPr/>
            <p:nvPr/>
          </p:nvSpPr>
          <p:spPr>
            <a:xfrm>
              <a:off x="2709625" y="2567600"/>
              <a:ext cx="864925" cy="1263800"/>
            </a:xfrm>
            <a:custGeom>
              <a:rect b="b" l="l" r="r" t="t"/>
              <a:pathLst>
                <a:path extrusionOk="0" h="50552" w="34597">
                  <a:moveTo>
                    <a:pt x="20310" y="1"/>
                  </a:moveTo>
                  <a:lnTo>
                    <a:pt x="20028" y="261"/>
                  </a:lnTo>
                  <a:lnTo>
                    <a:pt x="19227" y="986"/>
                  </a:lnTo>
                  <a:lnTo>
                    <a:pt x="18003" y="2135"/>
                  </a:lnTo>
                  <a:lnTo>
                    <a:pt x="17255" y="2839"/>
                  </a:lnTo>
                  <a:lnTo>
                    <a:pt x="16432" y="3619"/>
                  </a:lnTo>
                  <a:lnTo>
                    <a:pt x="15414" y="4615"/>
                  </a:lnTo>
                  <a:lnTo>
                    <a:pt x="14320" y="5687"/>
                  </a:lnTo>
                  <a:lnTo>
                    <a:pt x="13183" y="6836"/>
                  </a:lnTo>
                  <a:lnTo>
                    <a:pt x="12002" y="8038"/>
                  </a:lnTo>
                  <a:lnTo>
                    <a:pt x="10800" y="9294"/>
                  </a:lnTo>
                  <a:lnTo>
                    <a:pt x="9597" y="10583"/>
                  </a:lnTo>
                  <a:lnTo>
                    <a:pt x="8991" y="11244"/>
                  </a:lnTo>
                  <a:lnTo>
                    <a:pt x="8395" y="11905"/>
                  </a:lnTo>
                  <a:lnTo>
                    <a:pt x="7810" y="12565"/>
                  </a:lnTo>
                  <a:lnTo>
                    <a:pt x="7225" y="13237"/>
                  </a:lnTo>
                  <a:lnTo>
                    <a:pt x="6662" y="13898"/>
                  </a:lnTo>
                  <a:lnTo>
                    <a:pt x="6110" y="14569"/>
                  </a:lnTo>
                  <a:lnTo>
                    <a:pt x="5568" y="15230"/>
                  </a:lnTo>
                  <a:lnTo>
                    <a:pt x="5037" y="15891"/>
                  </a:lnTo>
                  <a:lnTo>
                    <a:pt x="4539" y="16551"/>
                  </a:lnTo>
                  <a:lnTo>
                    <a:pt x="4052" y="17191"/>
                  </a:lnTo>
                  <a:lnTo>
                    <a:pt x="3586" y="17830"/>
                  </a:lnTo>
                  <a:lnTo>
                    <a:pt x="3153" y="18469"/>
                  </a:lnTo>
                  <a:lnTo>
                    <a:pt x="2741" y="19086"/>
                  </a:lnTo>
                  <a:lnTo>
                    <a:pt x="2362" y="19693"/>
                  </a:lnTo>
                  <a:lnTo>
                    <a:pt x="2015" y="20278"/>
                  </a:lnTo>
                  <a:lnTo>
                    <a:pt x="1701" y="20852"/>
                  </a:lnTo>
                  <a:lnTo>
                    <a:pt x="1420" y="21415"/>
                  </a:lnTo>
                  <a:lnTo>
                    <a:pt x="1290" y="21686"/>
                  </a:lnTo>
                  <a:lnTo>
                    <a:pt x="1170" y="21956"/>
                  </a:lnTo>
                  <a:lnTo>
                    <a:pt x="1062" y="22216"/>
                  </a:lnTo>
                  <a:lnTo>
                    <a:pt x="965" y="22476"/>
                  </a:lnTo>
                  <a:lnTo>
                    <a:pt x="878" y="22736"/>
                  </a:lnTo>
                  <a:lnTo>
                    <a:pt x="802" y="22975"/>
                  </a:lnTo>
                  <a:lnTo>
                    <a:pt x="694" y="23365"/>
                  </a:lnTo>
                  <a:lnTo>
                    <a:pt x="596" y="23765"/>
                  </a:lnTo>
                  <a:lnTo>
                    <a:pt x="510" y="24188"/>
                  </a:lnTo>
                  <a:lnTo>
                    <a:pt x="423" y="24621"/>
                  </a:lnTo>
                  <a:lnTo>
                    <a:pt x="347" y="25065"/>
                  </a:lnTo>
                  <a:lnTo>
                    <a:pt x="282" y="25531"/>
                  </a:lnTo>
                  <a:lnTo>
                    <a:pt x="228" y="25997"/>
                  </a:lnTo>
                  <a:lnTo>
                    <a:pt x="174" y="26484"/>
                  </a:lnTo>
                  <a:lnTo>
                    <a:pt x="131" y="26982"/>
                  </a:lnTo>
                  <a:lnTo>
                    <a:pt x="98" y="27481"/>
                  </a:lnTo>
                  <a:lnTo>
                    <a:pt x="66" y="28000"/>
                  </a:lnTo>
                  <a:lnTo>
                    <a:pt x="44" y="28520"/>
                  </a:lnTo>
                  <a:lnTo>
                    <a:pt x="11" y="29593"/>
                  </a:lnTo>
                  <a:lnTo>
                    <a:pt x="1" y="30687"/>
                  </a:lnTo>
                  <a:lnTo>
                    <a:pt x="11" y="31813"/>
                  </a:lnTo>
                  <a:lnTo>
                    <a:pt x="44" y="32951"/>
                  </a:lnTo>
                  <a:lnTo>
                    <a:pt x="98" y="34088"/>
                  </a:lnTo>
                  <a:lnTo>
                    <a:pt x="163" y="35236"/>
                  </a:lnTo>
                  <a:lnTo>
                    <a:pt x="250" y="36395"/>
                  </a:lnTo>
                  <a:lnTo>
                    <a:pt x="336" y="37532"/>
                  </a:lnTo>
                  <a:lnTo>
                    <a:pt x="445" y="38659"/>
                  </a:lnTo>
                  <a:lnTo>
                    <a:pt x="553" y="39774"/>
                  </a:lnTo>
                  <a:lnTo>
                    <a:pt x="672" y="40858"/>
                  </a:lnTo>
                  <a:lnTo>
                    <a:pt x="791" y="41919"/>
                  </a:lnTo>
                  <a:lnTo>
                    <a:pt x="921" y="42948"/>
                  </a:lnTo>
                  <a:lnTo>
                    <a:pt x="1051" y="43934"/>
                  </a:lnTo>
                  <a:lnTo>
                    <a:pt x="1300" y="45754"/>
                  </a:lnTo>
                  <a:lnTo>
                    <a:pt x="1549" y="47346"/>
                  </a:lnTo>
                  <a:lnTo>
                    <a:pt x="1755" y="48656"/>
                  </a:lnTo>
                  <a:lnTo>
                    <a:pt x="1929" y="49653"/>
                  </a:lnTo>
                  <a:lnTo>
                    <a:pt x="2080" y="50509"/>
                  </a:lnTo>
                  <a:lnTo>
                    <a:pt x="15338" y="50552"/>
                  </a:lnTo>
                  <a:lnTo>
                    <a:pt x="11926" y="24881"/>
                  </a:lnTo>
                  <a:lnTo>
                    <a:pt x="14862" y="22715"/>
                  </a:lnTo>
                  <a:lnTo>
                    <a:pt x="17894" y="20473"/>
                  </a:lnTo>
                  <a:lnTo>
                    <a:pt x="21426" y="17851"/>
                  </a:lnTo>
                  <a:lnTo>
                    <a:pt x="23234" y="16497"/>
                  </a:lnTo>
                  <a:lnTo>
                    <a:pt x="25011" y="15154"/>
                  </a:lnTo>
                  <a:lnTo>
                    <a:pt x="26690" y="13876"/>
                  </a:lnTo>
                  <a:lnTo>
                    <a:pt x="28239" y="12685"/>
                  </a:lnTo>
                  <a:lnTo>
                    <a:pt x="29593" y="11623"/>
                  </a:lnTo>
                  <a:lnTo>
                    <a:pt x="30697" y="10735"/>
                  </a:lnTo>
                  <a:lnTo>
                    <a:pt x="31142" y="10367"/>
                  </a:lnTo>
                  <a:lnTo>
                    <a:pt x="31499" y="10052"/>
                  </a:lnTo>
                  <a:lnTo>
                    <a:pt x="31770" y="9803"/>
                  </a:lnTo>
                  <a:lnTo>
                    <a:pt x="31954" y="9619"/>
                  </a:lnTo>
                  <a:lnTo>
                    <a:pt x="32073" y="9468"/>
                  </a:lnTo>
                  <a:lnTo>
                    <a:pt x="32181" y="9294"/>
                  </a:lnTo>
                  <a:lnTo>
                    <a:pt x="32301" y="9088"/>
                  </a:lnTo>
                  <a:lnTo>
                    <a:pt x="32409" y="8861"/>
                  </a:lnTo>
                  <a:lnTo>
                    <a:pt x="32528" y="8612"/>
                  </a:lnTo>
                  <a:lnTo>
                    <a:pt x="32636" y="8341"/>
                  </a:lnTo>
                  <a:lnTo>
                    <a:pt x="32745" y="8049"/>
                  </a:lnTo>
                  <a:lnTo>
                    <a:pt x="32853" y="7745"/>
                  </a:lnTo>
                  <a:lnTo>
                    <a:pt x="33059" y="7085"/>
                  </a:lnTo>
                  <a:lnTo>
                    <a:pt x="33265" y="6391"/>
                  </a:lnTo>
                  <a:lnTo>
                    <a:pt x="33460" y="5666"/>
                  </a:lnTo>
                  <a:lnTo>
                    <a:pt x="33633" y="4918"/>
                  </a:lnTo>
                  <a:lnTo>
                    <a:pt x="33849" y="4008"/>
                  </a:lnTo>
                  <a:lnTo>
                    <a:pt x="34034" y="3131"/>
                  </a:lnTo>
                  <a:lnTo>
                    <a:pt x="34196" y="2308"/>
                  </a:lnTo>
                  <a:lnTo>
                    <a:pt x="34337" y="1571"/>
                  </a:lnTo>
                  <a:lnTo>
                    <a:pt x="34532" y="467"/>
                  </a:lnTo>
                  <a:lnTo>
                    <a:pt x="34597" y="55"/>
                  </a:lnTo>
                  <a:lnTo>
                    <a:pt x="20310"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11988134a93_0_279"/>
            <p:cNvSpPr/>
            <p:nvPr/>
          </p:nvSpPr>
          <p:spPr>
            <a:xfrm>
              <a:off x="3120425" y="2567600"/>
              <a:ext cx="454125" cy="122975"/>
            </a:xfrm>
            <a:custGeom>
              <a:rect b="b" l="l" r="r" t="t"/>
              <a:pathLst>
                <a:path extrusionOk="0" h="4919" w="18165">
                  <a:moveTo>
                    <a:pt x="3878" y="1"/>
                  </a:moveTo>
                  <a:lnTo>
                    <a:pt x="3596" y="261"/>
                  </a:lnTo>
                  <a:lnTo>
                    <a:pt x="2795" y="986"/>
                  </a:lnTo>
                  <a:lnTo>
                    <a:pt x="1571" y="2135"/>
                  </a:lnTo>
                  <a:lnTo>
                    <a:pt x="823" y="2839"/>
                  </a:lnTo>
                  <a:lnTo>
                    <a:pt x="0" y="3619"/>
                  </a:lnTo>
                  <a:lnTo>
                    <a:pt x="509" y="3586"/>
                  </a:lnTo>
                  <a:lnTo>
                    <a:pt x="1105" y="3543"/>
                  </a:lnTo>
                  <a:lnTo>
                    <a:pt x="1896" y="3499"/>
                  </a:lnTo>
                  <a:lnTo>
                    <a:pt x="2860" y="3456"/>
                  </a:lnTo>
                  <a:lnTo>
                    <a:pt x="3965" y="3413"/>
                  </a:lnTo>
                  <a:lnTo>
                    <a:pt x="5178" y="3391"/>
                  </a:lnTo>
                  <a:lnTo>
                    <a:pt x="6488" y="3391"/>
                  </a:lnTo>
                  <a:lnTo>
                    <a:pt x="7171" y="3402"/>
                  </a:lnTo>
                  <a:lnTo>
                    <a:pt x="7864" y="3413"/>
                  </a:lnTo>
                  <a:lnTo>
                    <a:pt x="8579" y="3445"/>
                  </a:lnTo>
                  <a:lnTo>
                    <a:pt x="9283" y="3478"/>
                  </a:lnTo>
                  <a:lnTo>
                    <a:pt x="9998" y="3521"/>
                  </a:lnTo>
                  <a:lnTo>
                    <a:pt x="10713" y="3575"/>
                  </a:lnTo>
                  <a:lnTo>
                    <a:pt x="11428" y="3651"/>
                  </a:lnTo>
                  <a:lnTo>
                    <a:pt x="12142" y="3727"/>
                  </a:lnTo>
                  <a:lnTo>
                    <a:pt x="12836" y="3824"/>
                  </a:lnTo>
                  <a:lnTo>
                    <a:pt x="13529" y="3933"/>
                  </a:lnTo>
                  <a:lnTo>
                    <a:pt x="14200" y="4052"/>
                  </a:lnTo>
                  <a:lnTo>
                    <a:pt x="14850" y="4193"/>
                  </a:lnTo>
                  <a:lnTo>
                    <a:pt x="15479" y="4344"/>
                  </a:lnTo>
                  <a:lnTo>
                    <a:pt x="16085" y="4518"/>
                  </a:lnTo>
                  <a:lnTo>
                    <a:pt x="16378" y="4615"/>
                  </a:lnTo>
                  <a:lnTo>
                    <a:pt x="16659" y="4713"/>
                  </a:lnTo>
                  <a:lnTo>
                    <a:pt x="16941" y="4810"/>
                  </a:lnTo>
                  <a:lnTo>
                    <a:pt x="17201" y="4918"/>
                  </a:lnTo>
                  <a:lnTo>
                    <a:pt x="17417" y="4008"/>
                  </a:lnTo>
                  <a:lnTo>
                    <a:pt x="17602" y="3131"/>
                  </a:lnTo>
                  <a:lnTo>
                    <a:pt x="17764" y="2308"/>
                  </a:lnTo>
                  <a:lnTo>
                    <a:pt x="17905" y="1571"/>
                  </a:lnTo>
                  <a:lnTo>
                    <a:pt x="18100" y="467"/>
                  </a:lnTo>
                  <a:lnTo>
                    <a:pt x="18165" y="55"/>
                  </a:lnTo>
                  <a:lnTo>
                    <a:pt x="387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1988134a93_0_279"/>
            <p:cNvSpPr/>
            <p:nvPr/>
          </p:nvSpPr>
          <p:spPr>
            <a:xfrm>
              <a:off x="2133375" y="1430550"/>
              <a:ext cx="889050" cy="586575"/>
            </a:xfrm>
            <a:custGeom>
              <a:rect b="b" l="l" r="r" t="t"/>
              <a:pathLst>
                <a:path extrusionOk="0" h="23463" w="35562">
                  <a:moveTo>
                    <a:pt x="6175" y="1"/>
                  </a:moveTo>
                  <a:lnTo>
                    <a:pt x="2113" y="3034"/>
                  </a:lnTo>
                  <a:lnTo>
                    <a:pt x="1225" y="3684"/>
                  </a:lnTo>
                  <a:lnTo>
                    <a:pt x="1" y="4604"/>
                  </a:lnTo>
                  <a:lnTo>
                    <a:pt x="575" y="5384"/>
                  </a:lnTo>
                  <a:lnTo>
                    <a:pt x="1236" y="6283"/>
                  </a:lnTo>
                  <a:lnTo>
                    <a:pt x="2113" y="7453"/>
                  </a:lnTo>
                  <a:lnTo>
                    <a:pt x="3164" y="8829"/>
                  </a:lnTo>
                  <a:lnTo>
                    <a:pt x="4355" y="10377"/>
                  </a:lnTo>
                  <a:lnTo>
                    <a:pt x="5644" y="12046"/>
                  </a:lnTo>
                  <a:lnTo>
                    <a:pt x="7020" y="13768"/>
                  </a:lnTo>
                  <a:lnTo>
                    <a:pt x="7713" y="14634"/>
                  </a:lnTo>
                  <a:lnTo>
                    <a:pt x="8417" y="15490"/>
                  </a:lnTo>
                  <a:lnTo>
                    <a:pt x="9132" y="16346"/>
                  </a:lnTo>
                  <a:lnTo>
                    <a:pt x="9836" y="17180"/>
                  </a:lnTo>
                  <a:lnTo>
                    <a:pt x="10529" y="17981"/>
                  </a:lnTo>
                  <a:lnTo>
                    <a:pt x="11212" y="18761"/>
                  </a:lnTo>
                  <a:lnTo>
                    <a:pt x="11883" y="19498"/>
                  </a:lnTo>
                  <a:lnTo>
                    <a:pt x="12533" y="20202"/>
                  </a:lnTo>
                  <a:lnTo>
                    <a:pt x="13161" y="20841"/>
                  </a:lnTo>
                  <a:lnTo>
                    <a:pt x="13757" y="21437"/>
                  </a:lnTo>
                  <a:lnTo>
                    <a:pt x="14320" y="21956"/>
                  </a:lnTo>
                  <a:lnTo>
                    <a:pt x="14591" y="22195"/>
                  </a:lnTo>
                  <a:lnTo>
                    <a:pt x="14840" y="22411"/>
                  </a:lnTo>
                  <a:lnTo>
                    <a:pt x="15089" y="22617"/>
                  </a:lnTo>
                  <a:lnTo>
                    <a:pt x="15328" y="22801"/>
                  </a:lnTo>
                  <a:lnTo>
                    <a:pt x="15555" y="22953"/>
                  </a:lnTo>
                  <a:lnTo>
                    <a:pt x="15772" y="23094"/>
                  </a:lnTo>
                  <a:lnTo>
                    <a:pt x="15967" y="23202"/>
                  </a:lnTo>
                  <a:lnTo>
                    <a:pt x="16162" y="23300"/>
                  </a:lnTo>
                  <a:lnTo>
                    <a:pt x="16335" y="23365"/>
                  </a:lnTo>
                  <a:lnTo>
                    <a:pt x="16497" y="23408"/>
                  </a:lnTo>
                  <a:lnTo>
                    <a:pt x="16660" y="23440"/>
                  </a:lnTo>
                  <a:lnTo>
                    <a:pt x="16833" y="23451"/>
                  </a:lnTo>
                  <a:lnTo>
                    <a:pt x="17028" y="23462"/>
                  </a:lnTo>
                  <a:lnTo>
                    <a:pt x="17461" y="23462"/>
                  </a:lnTo>
                  <a:lnTo>
                    <a:pt x="17689" y="23440"/>
                  </a:lnTo>
                  <a:lnTo>
                    <a:pt x="18198" y="23397"/>
                  </a:lnTo>
                  <a:lnTo>
                    <a:pt x="18750" y="23321"/>
                  </a:lnTo>
                  <a:lnTo>
                    <a:pt x="19357" y="23213"/>
                  </a:lnTo>
                  <a:lnTo>
                    <a:pt x="19985" y="23094"/>
                  </a:lnTo>
                  <a:lnTo>
                    <a:pt x="20657" y="22953"/>
                  </a:lnTo>
                  <a:lnTo>
                    <a:pt x="21350" y="22791"/>
                  </a:lnTo>
                  <a:lnTo>
                    <a:pt x="22076" y="22606"/>
                  </a:lnTo>
                  <a:lnTo>
                    <a:pt x="22812" y="22411"/>
                  </a:lnTo>
                  <a:lnTo>
                    <a:pt x="23560" y="22206"/>
                  </a:lnTo>
                  <a:lnTo>
                    <a:pt x="24318" y="21989"/>
                  </a:lnTo>
                  <a:lnTo>
                    <a:pt x="25087" y="21772"/>
                  </a:lnTo>
                  <a:lnTo>
                    <a:pt x="26614" y="21307"/>
                  </a:lnTo>
                  <a:lnTo>
                    <a:pt x="28098" y="20830"/>
                  </a:lnTo>
                  <a:lnTo>
                    <a:pt x="29517" y="20375"/>
                  </a:lnTo>
                  <a:lnTo>
                    <a:pt x="30817" y="19931"/>
                  </a:lnTo>
                  <a:lnTo>
                    <a:pt x="31954" y="19541"/>
                  </a:lnTo>
                  <a:lnTo>
                    <a:pt x="33644" y="18945"/>
                  </a:lnTo>
                  <a:lnTo>
                    <a:pt x="34272" y="18718"/>
                  </a:lnTo>
                  <a:lnTo>
                    <a:pt x="34402" y="17646"/>
                  </a:lnTo>
                  <a:lnTo>
                    <a:pt x="34651" y="15479"/>
                  </a:lnTo>
                  <a:lnTo>
                    <a:pt x="35561" y="7583"/>
                  </a:lnTo>
                  <a:lnTo>
                    <a:pt x="17429" y="14158"/>
                  </a:lnTo>
                  <a:lnTo>
                    <a:pt x="6175"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1988134a93_0_279"/>
            <p:cNvSpPr/>
            <p:nvPr/>
          </p:nvSpPr>
          <p:spPr>
            <a:xfrm>
              <a:off x="2133375" y="1506375"/>
              <a:ext cx="866300" cy="510750"/>
            </a:xfrm>
            <a:custGeom>
              <a:rect b="b" l="l" r="r" t="t"/>
              <a:pathLst>
                <a:path extrusionOk="0" h="20430" w="34652">
                  <a:moveTo>
                    <a:pt x="2113" y="1"/>
                  </a:moveTo>
                  <a:lnTo>
                    <a:pt x="1225" y="651"/>
                  </a:lnTo>
                  <a:lnTo>
                    <a:pt x="1" y="1571"/>
                  </a:lnTo>
                  <a:lnTo>
                    <a:pt x="575" y="2351"/>
                  </a:lnTo>
                  <a:lnTo>
                    <a:pt x="1236" y="3250"/>
                  </a:lnTo>
                  <a:lnTo>
                    <a:pt x="2113" y="4420"/>
                  </a:lnTo>
                  <a:lnTo>
                    <a:pt x="3164" y="5796"/>
                  </a:lnTo>
                  <a:lnTo>
                    <a:pt x="4355" y="7344"/>
                  </a:lnTo>
                  <a:lnTo>
                    <a:pt x="5644" y="9013"/>
                  </a:lnTo>
                  <a:lnTo>
                    <a:pt x="7020" y="10735"/>
                  </a:lnTo>
                  <a:lnTo>
                    <a:pt x="7713" y="11601"/>
                  </a:lnTo>
                  <a:lnTo>
                    <a:pt x="8417" y="12457"/>
                  </a:lnTo>
                  <a:lnTo>
                    <a:pt x="9132" y="13313"/>
                  </a:lnTo>
                  <a:lnTo>
                    <a:pt x="9836" y="14147"/>
                  </a:lnTo>
                  <a:lnTo>
                    <a:pt x="10529" y="14948"/>
                  </a:lnTo>
                  <a:lnTo>
                    <a:pt x="11212" y="15728"/>
                  </a:lnTo>
                  <a:lnTo>
                    <a:pt x="11883" y="16465"/>
                  </a:lnTo>
                  <a:lnTo>
                    <a:pt x="12533" y="17169"/>
                  </a:lnTo>
                  <a:lnTo>
                    <a:pt x="13161" y="17808"/>
                  </a:lnTo>
                  <a:lnTo>
                    <a:pt x="13757" y="18404"/>
                  </a:lnTo>
                  <a:lnTo>
                    <a:pt x="14320" y="18923"/>
                  </a:lnTo>
                  <a:lnTo>
                    <a:pt x="14591" y="19162"/>
                  </a:lnTo>
                  <a:lnTo>
                    <a:pt x="14840" y="19378"/>
                  </a:lnTo>
                  <a:lnTo>
                    <a:pt x="15089" y="19584"/>
                  </a:lnTo>
                  <a:lnTo>
                    <a:pt x="15328" y="19768"/>
                  </a:lnTo>
                  <a:lnTo>
                    <a:pt x="15555" y="19920"/>
                  </a:lnTo>
                  <a:lnTo>
                    <a:pt x="15772" y="20061"/>
                  </a:lnTo>
                  <a:lnTo>
                    <a:pt x="15967" y="20169"/>
                  </a:lnTo>
                  <a:lnTo>
                    <a:pt x="16162" y="20267"/>
                  </a:lnTo>
                  <a:lnTo>
                    <a:pt x="16335" y="20332"/>
                  </a:lnTo>
                  <a:lnTo>
                    <a:pt x="16497" y="20375"/>
                  </a:lnTo>
                  <a:lnTo>
                    <a:pt x="16660" y="20407"/>
                  </a:lnTo>
                  <a:lnTo>
                    <a:pt x="16833" y="20418"/>
                  </a:lnTo>
                  <a:lnTo>
                    <a:pt x="17028" y="20429"/>
                  </a:lnTo>
                  <a:lnTo>
                    <a:pt x="17461" y="20429"/>
                  </a:lnTo>
                  <a:lnTo>
                    <a:pt x="17689" y="20407"/>
                  </a:lnTo>
                  <a:lnTo>
                    <a:pt x="18198" y="20364"/>
                  </a:lnTo>
                  <a:lnTo>
                    <a:pt x="18750" y="20288"/>
                  </a:lnTo>
                  <a:lnTo>
                    <a:pt x="19357" y="20180"/>
                  </a:lnTo>
                  <a:lnTo>
                    <a:pt x="19985" y="20061"/>
                  </a:lnTo>
                  <a:lnTo>
                    <a:pt x="20657" y="19920"/>
                  </a:lnTo>
                  <a:lnTo>
                    <a:pt x="21350" y="19758"/>
                  </a:lnTo>
                  <a:lnTo>
                    <a:pt x="22076" y="19573"/>
                  </a:lnTo>
                  <a:lnTo>
                    <a:pt x="22812" y="19378"/>
                  </a:lnTo>
                  <a:lnTo>
                    <a:pt x="23560" y="19173"/>
                  </a:lnTo>
                  <a:lnTo>
                    <a:pt x="24318" y="18956"/>
                  </a:lnTo>
                  <a:lnTo>
                    <a:pt x="25087" y="18739"/>
                  </a:lnTo>
                  <a:lnTo>
                    <a:pt x="26614" y="18274"/>
                  </a:lnTo>
                  <a:lnTo>
                    <a:pt x="28098" y="17797"/>
                  </a:lnTo>
                  <a:lnTo>
                    <a:pt x="29517" y="17342"/>
                  </a:lnTo>
                  <a:lnTo>
                    <a:pt x="30817" y="16898"/>
                  </a:lnTo>
                  <a:lnTo>
                    <a:pt x="31954" y="16508"/>
                  </a:lnTo>
                  <a:lnTo>
                    <a:pt x="33644" y="15912"/>
                  </a:lnTo>
                  <a:lnTo>
                    <a:pt x="34272" y="15685"/>
                  </a:lnTo>
                  <a:lnTo>
                    <a:pt x="34402" y="14613"/>
                  </a:lnTo>
                  <a:lnTo>
                    <a:pt x="34651" y="12446"/>
                  </a:lnTo>
                  <a:lnTo>
                    <a:pt x="32983" y="13129"/>
                  </a:lnTo>
                  <a:lnTo>
                    <a:pt x="30719" y="14028"/>
                  </a:lnTo>
                  <a:lnTo>
                    <a:pt x="29441" y="14537"/>
                  </a:lnTo>
                  <a:lnTo>
                    <a:pt x="28087" y="15057"/>
                  </a:lnTo>
                  <a:lnTo>
                    <a:pt x="26701" y="15587"/>
                  </a:lnTo>
                  <a:lnTo>
                    <a:pt x="25304" y="16107"/>
                  </a:lnTo>
                  <a:lnTo>
                    <a:pt x="23917" y="16616"/>
                  </a:lnTo>
                  <a:lnTo>
                    <a:pt x="22574" y="17082"/>
                  </a:lnTo>
                  <a:lnTo>
                    <a:pt x="21307" y="17515"/>
                  </a:lnTo>
                  <a:lnTo>
                    <a:pt x="20711" y="17710"/>
                  </a:lnTo>
                  <a:lnTo>
                    <a:pt x="20137" y="17884"/>
                  </a:lnTo>
                  <a:lnTo>
                    <a:pt x="19606" y="18046"/>
                  </a:lnTo>
                  <a:lnTo>
                    <a:pt x="19097" y="18187"/>
                  </a:lnTo>
                  <a:lnTo>
                    <a:pt x="18631" y="18306"/>
                  </a:lnTo>
                  <a:lnTo>
                    <a:pt x="18209" y="18404"/>
                  </a:lnTo>
                  <a:lnTo>
                    <a:pt x="17830" y="18479"/>
                  </a:lnTo>
                  <a:lnTo>
                    <a:pt x="17505" y="18534"/>
                  </a:lnTo>
                  <a:lnTo>
                    <a:pt x="17223" y="18555"/>
                  </a:lnTo>
                  <a:lnTo>
                    <a:pt x="17006" y="18555"/>
                  </a:lnTo>
                  <a:lnTo>
                    <a:pt x="16898" y="18534"/>
                  </a:lnTo>
                  <a:lnTo>
                    <a:pt x="16779" y="18490"/>
                  </a:lnTo>
                  <a:lnTo>
                    <a:pt x="16660" y="18436"/>
                  </a:lnTo>
                  <a:lnTo>
                    <a:pt x="16519" y="18349"/>
                  </a:lnTo>
                  <a:lnTo>
                    <a:pt x="16367" y="18252"/>
                  </a:lnTo>
                  <a:lnTo>
                    <a:pt x="16216" y="18133"/>
                  </a:lnTo>
                  <a:lnTo>
                    <a:pt x="16042" y="18003"/>
                  </a:lnTo>
                  <a:lnTo>
                    <a:pt x="15869" y="17851"/>
                  </a:lnTo>
                  <a:lnTo>
                    <a:pt x="15490" y="17494"/>
                  </a:lnTo>
                  <a:lnTo>
                    <a:pt x="15068" y="17082"/>
                  </a:lnTo>
                  <a:lnTo>
                    <a:pt x="14624" y="16616"/>
                  </a:lnTo>
                  <a:lnTo>
                    <a:pt x="14158" y="16096"/>
                  </a:lnTo>
                  <a:lnTo>
                    <a:pt x="13660" y="15522"/>
                  </a:lnTo>
                  <a:lnTo>
                    <a:pt x="13140" y="14916"/>
                  </a:lnTo>
                  <a:lnTo>
                    <a:pt x="12609" y="14266"/>
                  </a:lnTo>
                  <a:lnTo>
                    <a:pt x="12056" y="13584"/>
                  </a:lnTo>
                  <a:lnTo>
                    <a:pt x="11482" y="12869"/>
                  </a:lnTo>
                  <a:lnTo>
                    <a:pt x="10908" y="12132"/>
                  </a:lnTo>
                  <a:lnTo>
                    <a:pt x="9738" y="10605"/>
                  </a:lnTo>
                  <a:lnTo>
                    <a:pt x="8569" y="9034"/>
                  </a:lnTo>
                  <a:lnTo>
                    <a:pt x="7410" y="7464"/>
                  </a:lnTo>
                  <a:lnTo>
                    <a:pt x="6294" y="5926"/>
                  </a:lnTo>
                  <a:lnTo>
                    <a:pt x="5232" y="4452"/>
                  </a:lnTo>
                  <a:lnTo>
                    <a:pt x="4268" y="3088"/>
                  </a:lnTo>
                  <a:lnTo>
                    <a:pt x="3413" y="1864"/>
                  </a:lnTo>
                  <a:lnTo>
                    <a:pt x="211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1988134a93_0_279"/>
            <p:cNvSpPr/>
            <p:nvPr/>
          </p:nvSpPr>
          <p:spPr>
            <a:xfrm>
              <a:off x="4340875" y="2343675"/>
              <a:ext cx="95625" cy="51200"/>
            </a:xfrm>
            <a:custGeom>
              <a:rect b="b" l="l" r="r" t="t"/>
              <a:pathLst>
                <a:path extrusionOk="0" h="2048" w="3825">
                  <a:moveTo>
                    <a:pt x="2253" y="0"/>
                  </a:moveTo>
                  <a:lnTo>
                    <a:pt x="1918" y="33"/>
                  </a:lnTo>
                  <a:lnTo>
                    <a:pt x="1679" y="54"/>
                  </a:lnTo>
                  <a:lnTo>
                    <a:pt x="1398" y="97"/>
                  </a:lnTo>
                  <a:lnTo>
                    <a:pt x="1084" y="152"/>
                  </a:lnTo>
                  <a:lnTo>
                    <a:pt x="737" y="217"/>
                  </a:lnTo>
                  <a:lnTo>
                    <a:pt x="575" y="260"/>
                  </a:lnTo>
                  <a:lnTo>
                    <a:pt x="434" y="325"/>
                  </a:lnTo>
                  <a:lnTo>
                    <a:pt x="325" y="401"/>
                  </a:lnTo>
                  <a:lnTo>
                    <a:pt x="228" y="477"/>
                  </a:lnTo>
                  <a:lnTo>
                    <a:pt x="152" y="574"/>
                  </a:lnTo>
                  <a:lnTo>
                    <a:pt x="87" y="672"/>
                  </a:lnTo>
                  <a:lnTo>
                    <a:pt x="44" y="769"/>
                  </a:lnTo>
                  <a:lnTo>
                    <a:pt x="0" y="877"/>
                  </a:lnTo>
                  <a:lnTo>
                    <a:pt x="0" y="877"/>
                  </a:lnTo>
                  <a:lnTo>
                    <a:pt x="564" y="704"/>
                  </a:lnTo>
                  <a:lnTo>
                    <a:pt x="607" y="769"/>
                  </a:lnTo>
                  <a:lnTo>
                    <a:pt x="726" y="921"/>
                  </a:lnTo>
                  <a:lnTo>
                    <a:pt x="921" y="1127"/>
                  </a:lnTo>
                  <a:lnTo>
                    <a:pt x="1040" y="1246"/>
                  </a:lnTo>
                  <a:lnTo>
                    <a:pt x="1170" y="1376"/>
                  </a:lnTo>
                  <a:lnTo>
                    <a:pt x="1311" y="1495"/>
                  </a:lnTo>
                  <a:lnTo>
                    <a:pt x="1463" y="1625"/>
                  </a:lnTo>
                  <a:lnTo>
                    <a:pt x="1625" y="1733"/>
                  </a:lnTo>
                  <a:lnTo>
                    <a:pt x="1788" y="1841"/>
                  </a:lnTo>
                  <a:lnTo>
                    <a:pt x="1961" y="1928"/>
                  </a:lnTo>
                  <a:lnTo>
                    <a:pt x="2134" y="1993"/>
                  </a:lnTo>
                  <a:lnTo>
                    <a:pt x="2318" y="2036"/>
                  </a:lnTo>
                  <a:lnTo>
                    <a:pt x="2405" y="2047"/>
                  </a:lnTo>
                  <a:lnTo>
                    <a:pt x="2828" y="2047"/>
                  </a:lnTo>
                  <a:lnTo>
                    <a:pt x="2968" y="2026"/>
                  </a:lnTo>
                  <a:lnTo>
                    <a:pt x="3098" y="2004"/>
                  </a:lnTo>
                  <a:lnTo>
                    <a:pt x="3326" y="1961"/>
                  </a:lnTo>
                  <a:lnTo>
                    <a:pt x="3499" y="1896"/>
                  </a:lnTo>
                  <a:lnTo>
                    <a:pt x="3618" y="1841"/>
                  </a:lnTo>
                  <a:lnTo>
                    <a:pt x="3705" y="1787"/>
                  </a:lnTo>
                  <a:lnTo>
                    <a:pt x="3781" y="1733"/>
                  </a:lnTo>
                  <a:lnTo>
                    <a:pt x="3802" y="1722"/>
                  </a:lnTo>
                  <a:lnTo>
                    <a:pt x="3813" y="1701"/>
                  </a:lnTo>
                  <a:lnTo>
                    <a:pt x="3824" y="1668"/>
                  </a:lnTo>
                  <a:lnTo>
                    <a:pt x="3824" y="1614"/>
                  </a:lnTo>
                  <a:lnTo>
                    <a:pt x="3813" y="1484"/>
                  </a:lnTo>
                  <a:lnTo>
                    <a:pt x="3781" y="1321"/>
                  </a:lnTo>
                  <a:lnTo>
                    <a:pt x="3716" y="1127"/>
                  </a:lnTo>
                  <a:lnTo>
                    <a:pt x="3640" y="932"/>
                  </a:lnTo>
                  <a:lnTo>
                    <a:pt x="3542" y="726"/>
                  </a:lnTo>
                  <a:lnTo>
                    <a:pt x="3423" y="520"/>
                  </a:lnTo>
                  <a:lnTo>
                    <a:pt x="2373"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1988134a93_0_279"/>
            <p:cNvSpPr/>
            <p:nvPr/>
          </p:nvSpPr>
          <p:spPr>
            <a:xfrm>
              <a:off x="4233900" y="2294375"/>
              <a:ext cx="192850" cy="95075"/>
            </a:xfrm>
            <a:custGeom>
              <a:rect b="b" l="l" r="r" t="t"/>
              <a:pathLst>
                <a:path extrusionOk="0" h="3803" w="7714">
                  <a:moveTo>
                    <a:pt x="3835" y="1"/>
                  </a:moveTo>
                  <a:lnTo>
                    <a:pt x="3359" y="11"/>
                  </a:lnTo>
                  <a:lnTo>
                    <a:pt x="2871" y="22"/>
                  </a:lnTo>
                  <a:lnTo>
                    <a:pt x="1918" y="66"/>
                  </a:lnTo>
                  <a:lnTo>
                    <a:pt x="1106" y="120"/>
                  </a:lnTo>
                  <a:lnTo>
                    <a:pt x="315" y="185"/>
                  </a:lnTo>
                  <a:lnTo>
                    <a:pt x="272" y="228"/>
                  </a:lnTo>
                  <a:lnTo>
                    <a:pt x="228" y="282"/>
                  </a:lnTo>
                  <a:lnTo>
                    <a:pt x="174" y="347"/>
                  </a:lnTo>
                  <a:lnTo>
                    <a:pt x="131" y="445"/>
                  </a:lnTo>
                  <a:lnTo>
                    <a:pt x="77" y="553"/>
                  </a:lnTo>
                  <a:lnTo>
                    <a:pt x="33" y="683"/>
                  </a:lnTo>
                  <a:lnTo>
                    <a:pt x="12" y="835"/>
                  </a:lnTo>
                  <a:lnTo>
                    <a:pt x="1" y="997"/>
                  </a:lnTo>
                  <a:lnTo>
                    <a:pt x="12" y="1181"/>
                  </a:lnTo>
                  <a:lnTo>
                    <a:pt x="33" y="1279"/>
                  </a:lnTo>
                  <a:lnTo>
                    <a:pt x="55" y="1387"/>
                  </a:lnTo>
                  <a:lnTo>
                    <a:pt x="88" y="1495"/>
                  </a:lnTo>
                  <a:lnTo>
                    <a:pt x="131" y="1604"/>
                  </a:lnTo>
                  <a:lnTo>
                    <a:pt x="185" y="1723"/>
                  </a:lnTo>
                  <a:lnTo>
                    <a:pt x="250" y="1842"/>
                  </a:lnTo>
                  <a:lnTo>
                    <a:pt x="326" y="1961"/>
                  </a:lnTo>
                  <a:lnTo>
                    <a:pt x="413" y="2091"/>
                  </a:lnTo>
                  <a:lnTo>
                    <a:pt x="510" y="2221"/>
                  </a:lnTo>
                  <a:lnTo>
                    <a:pt x="618" y="2362"/>
                  </a:lnTo>
                  <a:lnTo>
                    <a:pt x="748" y="2503"/>
                  </a:lnTo>
                  <a:lnTo>
                    <a:pt x="889" y="2644"/>
                  </a:lnTo>
                  <a:lnTo>
                    <a:pt x="1041" y="2774"/>
                  </a:lnTo>
                  <a:lnTo>
                    <a:pt x="1192" y="2893"/>
                  </a:lnTo>
                  <a:lnTo>
                    <a:pt x="1355" y="2990"/>
                  </a:lnTo>
                  <a:lnTo>
                    <a:pt x="1517" y="3066"/>
                  </a:lnTo>
                  <a:lnTo>
                    <a:pt x="1680" y="3131"/>
                  </a:lnTo>
                  <a:lnTo>
                    <a:pt x="1853" y="3174"/>
                  </a:lnTo>
                  <a:lnTo>
                    <a:pt x="2026" y="3207"/>
                  </a:lnTo>
                  <a:lnTo>
                    <a:pt x="2200" y="3228"/>
                  </a:lnTo>
                  <a:lnTo>
                    <a:pt x="2546" y="3228"/>
                  </a:lnTo>
                  <a:lnTo>
                    <a:pt x="2720" y="3207"/>
                  </a:lnTo>
                  <a:lnTo>
                    <a:pt x="2882" y="3185"/>
                  </a:lnTo>
                  <a:lnTo>
                    <a:pt x="3055" y="3142"/>
                  </a:lnTo>
                  <a:lnTo>
                    <a:pt x="3218" y="3099"/>
                  </a:lnTo>
                  <a:lnTo>
                    <a:pt x="3380" y="3055"/>
                  </a:lnTo>
                  <a:lnTo>
                    <a:pt x="3543" y="3001"/>
                  </a:lnTo>
                  <a:lnTo>
                    <a:pt x="3846" y="2871"/>
                  </a:lnTo>
                  <a:lnTo>
                    <a:pt x="4128" y="2741"/>
                  </a:lnTo>
                  <a:lnTo>
                    <a:pt x="4377" y="2611"/>
                  </a:lnTo>
                  <a:lnTo>
                    <a:pt x="4594" y="2481"/>
                  </a:lnTo>
                  <a:lnTo>
                    <a:pt x="4767" y="2362"/>
                  </a:lnTo>
                  <a:lnTo>
                    <a:pt x="4908" y="2275"/>
                  </a:lnTo>
                  <a:lnTo>
                    <a:pt x="5016" y="2189"/>
                  </a:lnTo>
                  <a:lnTo>
                    <a:pt x="5233" y="2405"/>
                  </a:lnTo>
                  <a:lnTo>
                    <a:pt x="5731" y="2893"/>
                  </a:lnTo>
                  <a:lnTo>
                    <a:pt x="6023" y="3163"/>
                  </a:lnTo>
                  <a:lnTo>
                    <a:pt x="6316" y="3423"/>
                  </a:lnTo>
                  <a:lnTo>
                    <a:pt x="6587" y="3629"/>
                  </a:lnTo>
                  <a:lnTo>
                    <a:pt x="6695" y="3705"/>
                  </a:lnTo>
                  <a:lnTo>
                    <a:pt x="6803" y="3759"/>
                  </a:lnTo>
                  <a:lnTo>
                    <a:pt x="6890" y="3792"/>
                  </a:lnTo>
                  <a:lnTo>
                    <a:pt x="6977" y="3803"/>
                  </a:lnTo>
                  <a:lnTo>
                    <a:pt x="7063" y="3792"/>
                  </a:lnTo>
                  <a:lnTo>
                    <a:pt x="7139" y="3759"/>
                  </a:lnTo>
                  <a:lnTo>
                    <a:pt x="7226" y="3727"/>
                  </a:lnTo>
                  <a:lnTo>
                    <a:pt x="7302" y="3673"/>
                  </a:lnTo>
                  <a:lnTo>
                    <a:pt x="7366" y="3608"/>
                  </a:lnTo>
                  <a:lnTo>
                    <a:pt x="7431" y="3543"/>
                  </a:lnTo>
                  <a:lnTo>
                    <a:pt x="7551" y="3413"/>
                  </a:lnTo>
                  <a:lnTo>
                    <a:pt x="7637" y="3283"/>
                  </a:lnTo>
                  <a:lnTo>
                    <a:pt x="7713" y="3163"/>
                  </a:lnTo>
                  <a:lnTo>
                    <a:pt x="6825" y="1853"/>
                  </a:lnTo>
                  <a:lnTo>
                    <a:pt x="6143" y="867"/>
                  </a:lnTo>
                  <a:lnTo>
                    <a:pt x="5677" y="206"/>
                  </a:lnTo>
                  <a:lnTo>
                    <a:pt x="5633" y="163"/>
                  </a:lnTo>
                  <a:lnTo>
                    <a:pt x="5568" y="131"/>
                  </a:lnTo>
                  <a:lnTo>
                    <a:pt x="5471" y="98"/>
                  </a:lnTo>
                  <a:lnTo>
                    <a:pt x="5352" y="76"/>
                  </a:lnTo>
                  <a:lnTo>
                    <a:pt x="5222" y="55"/>
                  </a:lnTo>
                  <a:lnTo>
                    <a:pt x="5059" y="33"/>
                  </a:lnTo>
                  <a:lnTo>
                    <a:pt x="4702" y="11"/>
                  </a:lnTo>
                  <a:lnTo>
                    <a:pt x="4290" y="1"/>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1988134a93_0_279"/>
            <p:cNvSpPr/>
            <p:nvPr/>
          </p:nvSpPr>
          <p:spPr>
            <a:xfrm>
              <a:off x="3400150" y="1658300"/>
              <a:ext cx="890925" cy="819700"/>
            </a:xfrm>
            <a:custGeom>
              <a:rect b="b" l="l" r="r" t="t"/>
              <a:pathLst>
                <a:path extrusionOk="0" h="32788" w="35637">
                  <a:moveTo>
                    <a:pt x="899" y="0"/>
                  </a:moveTo>
                  <a:lnTo>
                    <a:pt x="239" y="10258"/>
                  </a:lnTo>
                  <a:lnTo>
                    <a:pt x="0" y="13789"/>
                  </a:lnTo>
                  <a:lnTo>
                    <a:pt x="5806" y="18111"/>
                  </a:lnTo>
                  <a:lnTo>
                    <a:pt x="6326" y="18501"/>
                  </a:lnTo>
                  <a:lnTo>
                    <a:pt x="6857" y="18966"/>
                  </a:lnTo>
                  <a:lnTo>
                    <a:pt x="7387" y="19421"/>
                  </a:lnTo>
                  <a:lnTo>
                    <a:pt x="7918" y="19865"/>
                  </a:lnTo>
                  <a:lnTo>
                    <a:pt x="8460" y="20309"/>
                  </a:lnTo>
                  <a:lnTo>
                    <a:pt x="9001" y="20754"/>
                  </a:lnTo>
                  <a:lnTo>
                    <a:pt x="9554" y="21176"/>
                  </a:lnTo>
                  <a:lnTo>
                    <a:pt x="10106" y="21598"/>
                  </a:lnTo>
                  <a:lnTo>
                    <a:pt x="10669" y="22021"/>
                  </a:lnTo>
                  <a:lnTo>
                    <a:pt x="11233" y="22422"/>
                  </a:lnTo>
                  <a:lnTo>
                    <a:pt x="11807" y="22833"/>
                  </a:lnTo>
                  <a:lnTo>
                    <a:pt x="12370" y="23223"/>
                  </a:lnTo>
                  <a:lnTo>
                    <a:pt x="12955" y="23613"/>
                  </a:lnTo>
                  <a:lnTo>
                    <a:pt x="13540" y="23992"/>
                  </a:lnTo>
                  <a:lnTo>
                    <a:pt x="14125" y="24371"/>
                  </a:lnTo>
                  <a:lnTo>
                    <a:pt x="14710" y="24740"/>
                  </a:lnTo>
                  <a:lnTo>
                    <a:pt x="15305" y="25097"/>
                  </a:lnTo>
                  <a:lnTo>
                    <a:pt x="15912" y="25444"/>
                  </a:lnTo>
                  <a:lnTo>
                    <a:pt x="16508" y="25790"/>
                  </a:lnTo>
                  <a:lnTo>
                    <a:pt x="17125" y="26137"/>
                  </a:lnTo>
                  <a:lnTo>
                    <a:pt x="17732" y="26462"/>
                  </a:lnTo>
                  <a:lnTo>
                    <a:pt x="18349" y="26787"/>
                  </a:lnTo>
                  <a:lnTo>
                    <a:pt x="18967" y="27112"/>
                  </a:lnTo>
                  <a:lnTo>
                    <a:pt x="19595" y="27415"/>
                  </a:lnTo>
                  <a:lnTo>
                    <a:pt x="20223" y="27718"/>
                  </a:lnTo>
                  <a:lnTo>
                    <a:pt x="20851" y="28011"/>
                  </a:lnTo>
                  <a:lnTo>
                    <a:pt x="21490" y="28303"/>
                  </a:lnTo>
                  <a:lnTo>
                    <a:pt x="22129" y="28585"/>
                  </a:lnTo>
                  <a:lnTo>
                    <a:pt x="22768" y="28856"/>
                  </a:lnTo>
                  <a:lnTo>
                    <a:pt x="23418" y="29116"/>
                  </a:lnTo>
                  <a:lnTo>
                    <a:pt x="24068" y="29376"/>
                  </a:lnTo>
                  <a:lnTo>
                    <a:pt x="24718" y="29625"/>
                  </a:lnTo>
                  <a:lnTo>
                    <a:pt x="25368" y="29874"/>
                  </a:lnTo>
                  <a:lnTo>
                    <a:pt x="33416" y="32787"/>
                  </a:lnTo>
                  <a:lnTo>
                    <a:pt x="33893" y="30870"/>
                  </a:lnTo>
                  <a:lnTo>
                    <a:pt x="35636" y="23981"/>
                  </a:lnTo>
                  <a:lnTo>
                    <a:pt x="33838" y="23299"/>
                  </a:lnTo>
                  <a:lnTo>
                    <a:pt x="31878" y="22552"/>
                  </a:lnTo>
                  <a:lnTo>
                    <a:pt x="29852" y="21761"/>
                  </a:lnTo>
                  <a:lnTo>
                    <a:pt x="27848" y="20949"/>
                  </a:lnTo>
                  <a:lnTo>
                    <a:pt x="26884" y="20548"/>
                  </a:lnTo>
                  <a:lnTo>
                    <a:pt x="25953" y="20158"/>
                  </a:lnTo>
                  <a:lnTo>
                    <a:pt x="25065" y="19768"/>
                  </a:lnTo>
                  <a:lnTo>
                    <a:pt x="24231" y="19400"/>
                  </a:lnTo>
                  <a:lnTo>
                    <a:pt x="23462" y="19053"/>
                  </a:lnTo>
                  <a:lnTo>
                    <a:pt x="22779" y="18717"/>
                  </a:lnTo>
                  <a:lnTo>
                    <a:pt x="22184" y="18403"/>
                  </a:lnTo>
                  <a:lnTo>
                    <a:pt x="21913" y="18262"/>
                  </a:lnTo>
                  <a:lnTo>
                    <a:pt x="21674" y="18121"/>
                  </a:lnTo>
                  <a:lnTo>
                    <a:pt x="21414" y="17959"/>
                  </a:lnTo>
                  <a:lnTo>
                    <a:pt x="21111" y="17742"/>
                  </a:lnTo>
                  <a:lnTo>
                    <a:pt x="20754" y="17472"/>
                  </a:lnTo>
                  <a:lnTo>
                    <a:pt x="20353" y="17168"/>
                  </a:lnTo>
                  <a:lnTo>
                    <a:pt x="19920" y="16822"/>
                  </a:lnTo>
                  <a:lnTo>
                    <a:pt x="19443" y="16432"/>
                  </a:lnTo>
                  <a:lnTo>
                    <a:pt x="18382" y="15554"/>
                  </a:lnTo>
                  <a:lnTo>
                    <a:pt x="17212" y="14547"/>
                  </a:lnTo>
                  <a:lnTo>
                    <a:pt x="15934" y="13431"/>
                  </a:lnTo>
                  <a:lnTo>
                    <a:pt x="14591" y="12240"/>
                  </a:lnTo>
                  <a:lnTo>
                    <a:pt x="13182" y="10983"/>
                  </a:lnTo>
                  <a:lnTo>
                    <a:pt x="11742" y="9684"/>
                  </a:lnTo>
                  <a:lnTo>
                    <a:pt x="10290" y="8373"/>
                  </a:lnTo>
                  <a:lnTo>
                    <a:pt x="7452" y="5763"/>
                  </a:lnTo>
                  <a:lnTo>
                    <a:pt x="4820" y="3336"/>
                  </a:lnTo>
                  <a:lnTo>
                    <a:pt x="2578" y="1246"/>
                  </a:lnTo>
                  <a:lnTo>
                    <a:pt x="1289" y="282"/>
                  </a:lnTo>
                  <a:lnTo>
                    <a:pt x="1289" y="271"/>
                  </a:lnTo>
                  <a:lnTo>
                    <a:pt x="1127" y="173"/>
                  </a:lnTo>
                  <a:lnTo>
                    <a:pt x="899"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1988134a93_0_279"/>
            <p:cNvSpPr/>
            <p:nvPr/>
          </p:nvSpPr>
          <p:spPr>
            <a:xfrm>
              <a:off x="3400150" y="1914725"/>
              <a:ext cx="847325" cy="563275"/>
            </a:xfrm>
            <a:custGeom>
              <a:rect b="b" l="l" r="r" t="t"/>
              <a:pathLst>
                <a:path extrusionOk="0" h="22531" w="33893">
                  <a:moveTo>
                    <a:pt x="239" y="1"/>
                  </a:moveTo>
                  <a:lnTo>
                    <a:pt x="0" y="3532"/>
                  </a:lnTo>
                  <a:lnTo>
                    <a:pt x="6326" y="8244"/>
                  </a:lnTo>
                  <a:lnTo>
                    <a:pt x="6857" y="8709"/>
                  </a:lnTo>
                  <a:lnTo>
                    <a:pt x="7387" y="9164"/>
                  </a:lnTo>
                  <a:lnTo>
                    <a:pt x="7918" y="9608"/>
                  </a:lnTo>
                  <a:lnTo>
                    <a:pt x="8460" y="10052"/>
                  </a:lnTo>
                  <a:lnTo>
                    <a:pt x="9001" y="10497"/>
                  </a:lnTo>
                  <a:lnTo>
                    <a:pt x="9554" y="10919"/>
                  </a:lnTo>
                  <a:lnTo>
                    <a:pt x="10106" y="11341"/>
                  </a:lnTo>
                  <a:lnTo>
                    <a:pt x="10669" y="11764"/>
                  </a:lnTo>
                  <a:lnTo>
                    <a:pt x="11233" y="12165"/>
                  </a:lnTo>
                  <a:lnTo>
                    <a:pt x="11807" y="12576"/>
                  </a:lnTo>
                  <a:lnTo>
                    <a:pt x="12370" y="12966"/>
                  </a:lnTo>
                  <a:lnTo>
                    <a:pt x="12955" y="13356"/>
                  </a:lnTo>
                  <a:lnTo>
                    <a:pt x="13540" y="13735"/>
                  </a:lnTo>
                  <a:lnTo>
                    <a:pt x="14125" y="14114"/>
                  </a:lnTo>
                  <a:lnTo>
                    <a:pt x="14710" y="14483"/>
                  </a:lnTo>
                  <a:lnTo>
                    <a:pt x="15305" y="14840"/>
                  </a:lnTo>
                  <a:lnTo>
                    <a:pt x="15912" y="15197"/>
                  </a:lnTo>
                  <a:lnTo>
                    <a:pt x="16508" y="15533"/>
                  </a:lnTo>
                  <a:lnTo>
                    <a:pt x="17125" y="15880"/>
                  </a:lnTo>
                  <a:lnTo>
                    <a:pt x="17732" y="16205"/>
                  </a:lnTo>
                  <a:lnTo>
                    <a:pt x="18349" y="16530"/>
                  </a:lnTo>
                  <a:lnTo>
                    <a:pt x="18967" y="16855"/>
                  </a:lnTo>
                  <a:lnTo>
                    <a:pt x="19595" y="17158"/>
                  </a:lnTo>
                  <a:lnTo>
                    <a:pt x="20223" y="17461"/>
                  </a:lnTo>
                  <a:lnTo>
                    <a:pt x="20851" y="17754"/>
                  </a:lnTo>
                  <a:lnTo>
                    <a:pt x="21490" y="18046"/>
                  </a:lnTo>
                  <a:lnTo>
                    <a:pt x="22129" y="18328"/>
                  </a:lnTo>
                  <a:lnTo>
                    <a:pt x="22768" y="18599"/>
                  </a:lnTo>
                  <a:lnTo>
                    <a:pt x="23418" y="18859"/>
                  </a:lnTo>
                  <a:lnTo>
                    <a:pt x="24068" y="19119"/>
                  </a:lnTo>
                  <a:lnTo>
                    <a:pt x="24718" y="19368"/>
                  </a:lnTo>
                  <a:lnTo>
                    <a:pt x="25379" y="19617"/>
                  </a:lnTo>
                  <a:lnTo>
                    <a:pt x="33416" y="22530"/>
                  </a:lnTo>
                  <a:lnTo>
                    <a:pt x="33893" y="20613"/>
                  </a:lnTo>
                  <a:lnTo>
                    <a:pt x="30600" y="19162"/>
                  </a:lnTo>
                  <a:lnTo>
                    <a:pt x="28466" y="18230"/>
                  </a:lnTo>
                  <a:lnTo>
                    <a:pt x="26202" y="17245"/>
                  </a:lnTo>
                  <a:lnTo>
                    <a:pt x="23960" y="16291"/>
                  </a:lnTo>
                  <a:lnTo>
                    <a:pt x="21902" y="15425"/>
                  </a:lnTo>
                  <a:lnTo>
                    <a:pt x="20992" y="15046"/>
                  </a:lnTo>
                  <a:lnTo>
                    <a:pt x="20180" y="14721"/>
                  </a:lnTo>
                  <a:lnTo>
                    <a:pt x="19486" y="14450"/>
                  </a:lnTo>
                  <a:lnTo>
                    <a:pt x="18934" y="14244"/>
                  </a:lnTo>
                  <a:lnTo>
                    <a:pt x="18782" y="14190"/>
                  </a:lnTo>
                  <a:lnTo>
                    <a:pt x="18620" y="14114"/>
                  </a:lnTo>
                  <a:lnTo>
                    <a:pt x="18436" y="14028"/>
                  </a:lnTo>
                  <a:lnTo>
                    <a:pt x="18241" y="13919"/>
                  </a:lnTo>
                  <a:lnTo>
                    <a:pt x="17808" y="13670"/>
                  </a:lnTo>
                  <a:lnTo>
                    <a:pt x="17320" y="13367"/>
                  </a:lnTo>
                  <a:lnTo>
                    <a:pt x="16789" y="13010"/>
                  </a:lnTo>
                  <a:lnTo>
                    <a:pt x="16226" y="12620"/>
                  </a:lnTo>
                  <a:lnTo>
                    <a:pt x="15620" y="12186"/>
                  </a:lnTo>
                  <a:lnTo>
                    <a:pt x="14980" y="11710"/>
                  </a:lnTo>
                  <a:lnTo>
                    <a:pt x="14309" y="11211"/>
                  </a:lnTo>
                  <a:lnTo>
                    <a:pt x="13616" y="10681"/>
                  </a:lnTo>
                  <a:lnTo>
                    <a:pt x="12197" y="9554"/>
                  </a:lnTo>
                  <a:lnTo>
                    <a:pt x="10724" y="8374"/>
                  </a:lnTo>
                  <a:lnTo>
                    <a:pt x="9261" y="7171"/>
                  </a:lnTo>
                  <a:lnTo>
                    <a:pt x="7832" y="5980"/>
                  </a:lnTo>
                  <a:lnTo>
                    <a:pt x="6467" y="4842"/>
                  </a:lnTo>
                  <a:lnTo>
                    <a:pt x="5221" y="3781"/>
                  </a:lnTo>
                  <a:lnTo>
                    <a:pt x="4116" y="2828"/>
                  </a:lnTo>
                  <a:lnTo>
                    <a:pt x="2492" y="1431"/>
                  </a:lnTo>
                  <a:lnTo>
                    <a:pt x="1885" y="900"/>
                  </a:lnTo>
                  <a:lnTo>
                    <a:pt x="239"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1988134a93_0_279"/>
            <p:cNvSpPr/>
            <p:nvPr/>
          </p:nvSpPr>
          <p:spPr>
            <a:xfrm>
              <a:off x="2926525" y="1576525"/>
              <a:ext cx="667525" cy="1063125"/>
            </a:xfrm>
            <a:custGeom>
              <a:rect b="b" l="l" r="r" t="t"/>
              <a:pathLst>
                <a:path extrusionOk="0" h="42525" w="26701">
                  <a:moveTo>
                    <a:pt x="12230" y="0"/>
                  </a:moveTo>
                  <a:lnTo>
                    <a:pt x="6998" y="249"/>
                  </a:lnTo>
                  <a:lnTo>
                    <a:pt x="6846" y="282"/>
                  </a:lnTo>
                  <a:lnTo>
                    <a:pt x="6673" y="314"/>
                  </a:lnTo>
                  <a:lnTo>
                    <a:pt x="6446" y="379"/>
                  </a:lnTo>
                  <a:lnTo>
                    <a:pt x="6164" y="466"/>
                  </a:lnTo>
                  <a:lnTo>
                    <a:pt x="5839" y="585"/>
                  </a:lnTo>
                  <a:lnTo>
                    <a:pt x="5482" y="737"/>
                  </a:lnTo>
                  <a:lnTo>
                    <a:pt x="5081" y="932"/>
                  </a:lnTo>
                  <a:lnTo>
                    <a:pt x="4788" y="1094"/>
                  </a:lnTo>
                  <a:lnTo>
                    <a:pt x="4474" y="1289"/>
                  </a:lnTo>
                  <a:lnTo>
                    <a:pt x="4160" y="1495"/>
                  </a:lnTo>
                  <a:lnTo>
                    <a:pt x="3835" y="1744"/>
                  </a:lnTo>
                  <a:lnTo>
                    <a:pt x="3651" y="1885"/>
                  </a:lnTo>
                  <a:lnTo>
                    <a:pt x="3478" y="2036"/>
                  </a:lnTo>
                  <a:lnTo>
                    <a:pt x="3294" y="2199"/>
                  </a:lnTo>
                  <a:lnTo>
                    <a:pt x="3120" y="2372"/>
                  </a:lnTo>
                  <a:lnTo>
                    <a:pt x="2947" y="2556"/>
                  </a:lnTo>
                  <a:lnTo>
                    <a:pt x="2763" y="2740"/>
                  </a:lnTo>
                  <a:lnTo>
                    <a:pt x="2589" y="2946"/>
                  </a:lnTo>
                  <a:lnTo>
                    <a:pt x="2416" y="3163"/>
                  </a:lnTo>
                  <a:lnTo>
                    <a:pt x="2254" y="3380"/>
                  </a:lnTo>
                  <a:lnTo>
                    <a:pt x="2080" y="3618"/>
                  </a:lnTo>
                  <a:lnTo>
                    <a:pt x="1918" y="3856"/>
                  </a:lnTo>
                  <a:lnTo>
                    <a:pt x="1755" y="4116"/>
                  </a:lnTo>
                  <a:lnTo>
                    <a:pt x="1604" y="4387"/>
                  </a:lnTo>
                  <a:lnTo>
                    <a:pt x="1452" y="4658"/>
                  </a:lnTo>
                  <a:lnTo>
                    <a:pt x="1311" y="4950"/>
                  </a:lnTo>
                  <a:lnTo>
                    <a:pt x="1171" y="5253"/>
                  </a:lnTo>
                  <a:lnTo>
                    <a:pt x="1030" y="5578"/>
                  </a:lnTo>
                  <a:lnTo>
                    <a:pt x="911" y="5903"/>
                  </a:lnTo>
                  <a:lnTo>
                    <a:pt x="781" y="6250"/>
                  </a:lnTo>
                  <a:lnTo>
                    <a:pt x="672" y="6607"/>
                  </a:lnTo>
                  <a:lnTo>
                    <a:pt x="564" y="6976"/>
                  </a:lnTo>
                  <a:lnTo>
                    <a:pt x="466" y="7355"/>
                  </a:lnTo>
                  <a:lnTo>
                    <a:pt x="369" y="7755"/>
                  </a:lnTo>
                  <a:lnTo>
                    <a:pt x="293" y="8167"/>
                  </a:lnTo>
                  <a:lnTo>
                    <a:pt x="217" y="8590"/>
                  </a:lnTo>
                  <a:lnTo>
                    <a:pt x="152" y="9034"/>
                  </a:lnTo>
                  <a:lnTo>
                    <a:pt x="98" y="9499"/>
                  </a:lnTo>
                  <a:lnTo>
                    <a:pt x="55" y="9965"/>
                  </a:lnTo>
                  <a:lnTo>
                    <a:pt x="22" y="10453"/>
                  </a:lnTo>
                  <a:lnTo>
                    <a:pt x="1" y="10962"/>
                  </a:lnTo>
                  <a:lnTo>
                    <a:pt x="1" y="11482"/>
                  </a:lnTo>
                  <a:lnTo>
                    <a:pt x="1" y="12023"/>
                  </a:lnTo>
                  <a:lnTo>
                    <a:pt x="22" y="13063"/>
                  </a:lnTo>
                  <a:lnTo>
                    <a:pt x="44" y="14146"/>
                  </a:lnTo>
                  <a:lnTo>
                    <a:pt x="131" y="16442"/>
                  </a:lnTo>
                  <a:lnTo>
                    <a:pt x="228" y="18858"/>
                  </a:lnTo>
                  <a:lnTo>
                    <a:pt x="358" y="21349"/>
                  </a:lnTo>
                  <a:lnTo>
                    <a:pt x="499" y="23895"/>
                  </a:lnTo>
                  <a:lnTo>
                    <a:pt x="651" y="26429"/>
                  </a:lnTo>
                  <a:lnTo>
                    <a:pt x="813" y="28920"/>
                  </a:lnTo>
                  <a:lnTo>
                    <a:pt x="976" y="31336"/>
                  </a:lnTo>
                  <a:lnTo>
                    <a:pt x="1290" y="35734"/>
                  </a:lnTo>
                  <a:lnTo>
                    <a:pt x="1560" y="39286"/>
                  </a:lnTo>
                  <a:lnTo>
                    <a:pt x="1820" y="42525"/>
                  </a:lnTo>
                  <a:lnTo>
                    <a:pt x="10919" y="42103"/>
                  </a:lnTo>
                  <a:lnTo>
                    <a:pt x="11591" y="42070"/>
                  </a:lnTo>
                  <a:lnTo>
                    <a:pt x="26701" y="41377"/>
                  </a:lnTo>
                  <a:lnTo>
                    <a:pt x="24751" y="21382"/>
                  </a:lnTo>
                  <a:lnTo>
                    <a:pt x="24556" y="19324"/>
                  </a:lnTo>
                  <a:lnTo>
                    <a:pt x="23570" y="9294"/>
                  </a:lnTo>
                  <a:lnTo>
                    <a:pt x="23560" y="9185"/>
                  </a:lnTo>
                  <a:lnTo>
                    <a:pt x="23516" y="8882"/>
                  </a:lnTo>
                  <a:lnTo>
                    <a:pt x="23473" y="8665"/>
                  </a:lnTo>
                  <a:lnTo>
                    <a:pt x="23419" y="8405"/>
                  </a:lnTo>
                  <a:lnTo>
                    <a:pt x="23343" y="8124"/>
                  </a:lnTo>
                  <a:lnTo>
                    <a:pt x="23245" y="7799"/>
                  </a:lnTo>
                  <a:lnTo>
                    <a:pt x="23126" y="7441"/>
                  </a:lnTo>
                  <a:lnTo>
                    <a:pt x="22986" y="7073"/>
                  </a:lnTo>
                  <a:lnTo>
                    <a:pt x="22823" y="6672"/>
                  </a:lnTo>
                  <a:lnTo>
                    <a:pt x="22628" y="6261"/>
                  </a:lnTo>
                  <a:lnTo>
                    <a:pt x="22401" y="5838"/>
                  </a:lnTo>
                  <a:lnTo>
                    <a:pt x="22151" y="5405"/>
                  </a:lnTo>
                  <a:lnTo>
                    <a:pt x="22011" y="5178"/>
                  </a:lnTo>
                  <a:lnTo>
                    <a:pt x="21859" y="4961"/>
                  </a:lnTo>
                  <a:lnTo>
                    <a:pt x="21697" y="4733"/>
                  </a:lnTo>
                  <a:lnTo>
                    <a:pt x="21523" y="4517"/>
                  </a:lnTo>
                  <a:lnTo>
                    <a:pt x="20234" y="3553"/>
                  </a:lnTo>
                  <a:lnTo>
                    <a:pt x="20234" y="3542"/>
                  </a:lnTo>
                  <a:lnTo>
                    <a:pt x="17970" y="1852"/>
                  </a:lnTo>
                  <a:lnTo>
                    <a:pt x="17061" y="1159"/>
                  </a:lnTo>
                  <a:lnTo>
                    <a:pt x="16768" y="1040"/>
                  </a:lnTo>
                  <a:lnTo>
                    <a:pt x="16476" y="921"/>
                  </a:lnTo>
                  <a:lnTo>
                    <a:pt x="16172" y="812"/>
                  </a:lnTo>
                  <a:lnTo>
                    <a:pt x="15858" y="715"/>
                  </a:lnTo>
                  <a:lnTo>
                    <a:pt x="15533" y="607"/>
                  </a:lnTo>
                  <a:lnTo>
                    <a:pt x="15198" y="520"/>
                  </a:lnTo>
                  <a:lnTo>
                    <a:pt x="14862" y="433"/>
                  </a:lnTo>
                  <a:lnTo>
                    <a:pt x="14504" y="347"/>
                  </a:lnTo>
                  <a:lnTo>
                    <a:pt x="14049" y="260"/>
                  </a:lnTo>
                  <a:lnTo>
                    <a:pt x="13573" y="173"/>
                  </a:lnTo>
                  <a:lnTo>
                    <a:pt x="12923" y="76"/>
                  </a:lnTo>
                  <a:lnTo>
                    <a:pt x="12230"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1988134a93_0_279"/>
            <p:cNvSpPr/>
            <p:nvPr/>
          </p:nvSpPr>
          <p:spPr>
            <a:xfrm>
              <a:off x="3094425" y="1442475"/>
              <a:ext cx="137850" cy="141925"/>
            </a:xfrm>
            <a:custGeom>
              <a:rect b="b" l="l" r="r" t="t"/>
              <a:pathLst>
                <a:path extrusionOk="0" h="5677" w="5514">
                  <a:moveTo>
                    <a:pt x="141" y="0"/>
                  </a:moveTo>
                  <a:lnTo>
                    <a:pt x="0" y="5676"/>
                  </a:lnTo>
                  <a:lnTo>
                    <a:pt x="5514" y="5351"/>
                  </a:lnTo>
                  <a:lnTo>
                    <a:pt x="5470" y="3943"/>
                  </a:lnTo>
                  <a:lnTo>
                    <a:pt x="141" y="0"/>
                  </a:lnTo>
                  <a:close/>
                </a:path>
              </a:pathLst>
            </a:custGeom>
            <a:solidFill>
              <a:srgbClr val="FF8A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1988134a93_0_279"/>
            <p:cNvSpPr/>
            <p:nvPr/>
          </p:nvSpPr>
          <p:spPr>
            <a:xfrm>
              <a:off x="3086575" y="1244800"/>
              <a:ext cx="288950" cy="326600"/>
            </a:xfrm>
            <a:custGeom>
              <a:rect b="b" l="l" r="r" t="t"/>
              <a:pathLst>
                <a:path extrusionOk="0" h="13064" w="11558">
                  <a:moveTo>
                    <a:pt x="1289" y="0"/>
                  </a:moveTo>
                  <a:lnTo>
                    <a:pt x="0" y="7550"/>
                  </a:lnTo>
                  <a:lnTo>
                    <a:pt x="1354" y="10810"/>
                  </a:lnTo>
                  <a:lnTo>
                    <a:pt x="8211" y="13063"/>
                  </a:lnTo>
                  <a:lnTo>
                    <a:pt x="11558" y="1755"/>
                  </a:lnTo>
                  <a:lnTo>
                    <a:pt x="1289"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1988134a93_0_279"/>
            <p:cNvSpPr/>
            <p:nvPr/>
          </p:nvSpPr>
          <p:spPr>
            <a:xfrm>
              <a:off x="3063000" y="1322250"/>
              <a:ext cx="89925" cy="111300"/>
            </a:xfrm>
            <a:custGeom>
              <a:rect b="b" l="l" r="r" t="t"/>
              <a:pathLst>
                <a:path extrusionOk="0" h="4452" w="3597">
                  <a:moveTo>
                    <a:pt x="1517" y="0"/>
                  </a:moveTo>
                  <a:lnTo>
                    <a:pt x="1420" y="11"/>
                  </a:lnTo>
                  <a:lnTo>
                    <a:pt x="1322" y="33"/>
                  </a:lnTo>
                  <a:lnTo>
                    <a:pt x="1225" y="54"/>
                  </a:lnTo>
                  <a:lnTo>
                    <a:pt x="1127" y="87"/>
                  </a:lnTo>
                  <a:lnTo>
                    <a:pt x="1019" y="130"/>
                  </a:lnTo>
                  <a:lnTo>
                    <a:pt x="911" y="173"/>
                  </a:lnTo>
                  <a:lnTo>
                    <a:pt x="694" y="303"/>
                  </a:lnTo>
                  <a:lnTo>
                    <a:pt x="542" y="401"/>
                  </a:lnTo>
                  <a:lnTo>
                    <a:pt x="412" y="520"/>
                  </a:lnTo>
                  <a:lnTo>
                    <a:pt x="304" y="650"/>
                  </a:lnTo>
                  <a:lnTo>
                    <a:pt x="218" y="780"/>
                  </a:lnTo>
                  <a:lnTo>
                    <a:pt x="142" y="921"/>
                  </a:lnTo>
                  <a:lnTo>
                    <a:pt x="88" y="1072"/>
                  </a:lnTo>
                  <a:lnTo>
                    <a:pt x="44" y="1224"/>
                  </a:lnTo>
                  <a:lnTo>
                    <a:pt x="12" y="1387"/>
                  </a:lnTo>
                  <a:lnTo>
                    <a:pt x="1" y="1560"/>
                  </a:lnTo>
                  <a:lnTo>
                    <a:pt x="1" y="1722"/>
                  </a:lnTo>
                  <a:lnTo>
                    <a:pt x="12" y="1896"/>
                  </a:lnTo>
                  <a:lnTo>
                    <a:pt x="23" y="2069"/>
                  </a:lnTo>
                  <a:lnTo>
                    <a:pt x="55" y="2253"/>
                  </a:lnTo>
                  <a:lnTo>
                    <a:pt x="88" y="2426"/>
                  </a:lnTo>
                  <a:lnTo>
                    <a:pt x="131" y="2600"/>
                  </a:lnTo>
                  <a:lnTo>
                    <a:pt x="185" y="2762"/>
                  </a:lnTo>
                  <a:lnTo>
                    <a:pt x="293" y="3098"/>
                  </a:lnTo>
                  <a:lnTo>
                    <a:pt x="412" y="3412"/>
                  </a:lnTo>
                  <a:lnTo>
                    <a:pt x="542" y="3694"/>
                  </a:lnTo>
                  <a:lnTo>
                    <a:pt x="662" y="3943"/>
                  </a:lnTo>
                  <a:lnTo>
                    <a:pt x="857" y="4311"/>
                  </a:lnTo>
                  <a:lnTo>
                    <a:pt x="943" y="4452"/>
                  </a:lnTo>
                  <a:lnTo>
                    <a:pt x="3597" y="3380"/>
                  </a:lnTo>
                  <a:lnTo>
                    <a:pt x="3575" y="3185"/>
                  </a:lnTo>
                  <a:lnTo>
                    <a:pt x="3543" y="2968"/>
                  </a:lnTo>
                  <a:lnTo>
                    <a:pt x="3489" y="2686"/>
                  </a:lnTo>
                  <a:lnTo>
                    <a:pt x="3413" y="2361"/>
                  </a:lnTo>
                  <a:lnTo>
                    <a:pt x="3315" y="2015"/>
                  </a:lnTo>
                  <a:lnTo>
                    <a:pt x="3196" y="1647"/>
                  </a:lnTo>
                  <a:lnTo>
                    <a:pt x="3131" y="1462"/>
                  </a:lnTo>
                  <a:lnTo>
                    <a:pt x="3055" y="1278"/>
                  </a:lnTo>
                  <a:lnTo>
                    <a:pt x="2969" y="1105"/>
                  </a:lnTo>
                  <a:lnTo>
                    <a:pt x="2882" y="932"/>
                  </a:lnTo>
                  <a:lnTo>
                    <a:pt x="2785" y="769"/>
                  </a:lnTo>
                  <a:lnTo>
                    <a:pt x="2676" y="618"/>
                  </a:lnTo>
                  <a:lnTo>
                    <a:pt x="2568" y="477"/>
                  </a:lnTo>
                  <a:lnTo>
                    <a:pt x="2438" y="347"/>
                  </a:lnTo>
                  <a:lnTo>
                    <a:pt x="2308" y="238"/>
                  </a:lnTo>
                  <a:lnTo>
                    <a:pt x="2167" y="152"/>
                  </a:lnTo>
                  <a:lnTo>
                    <a:pt x="2026" y="76"/>
                  </a:lnTo>
                  <a:lnTo>
                    <a:pt x="1864" y="22"/>
                  </a:lnTo>
                  <a:lnTo>
                    <a:pt x="1777" y="11"/>
                  </a:lnTo>
                  <a:lnTo>
                    <a:pt x="169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11988134a93_0_279"/>
            <p:cNvSpPr/>
            <p:nvPr/>
          </p:nvSpPr>
          <p:spPr>
            <a:xfrm>
              <a:off x="3295625" y="1339850"/>
              <a:ext cx="65275" cy="140025"/>
            </a:xfrm>
            <a:custGeom>
              <a:rect b="b" l="l" r="r" t="t"/>
              <a:pathLst>
                <a:path extrusionOk="0" h="5601" w="2611">
                  <a:moveTo>
                    <a:pt x="2611" y="0"/>
                  </a:moveTo>
                  <a:lnTo>
                    <a:pt x="1538" y="856"/>
                  </a:lnTo>
                  <a:lnTo>
                    <a:pt x="0" y="5167"/>
                  </a:lnTo>
                  <a:lnTo>
                    <a:pt x="2492" y="5600"/>
                  </a:lnTo>
                  <a:lnTo>
                    <a:pt x="2546" y="2838"/>
                  </a:lnTo>
                  <a:lnTo>
                    <a:pt x="2578" y="921"/>
                  </a:lnTo>
                  <a:lnTo>
                    <a:pt x="2600" y="271"/>
                  </a:lnTo>
                  <a:lnTo>
                    <a:pt x="2611" y="0"/>
                  </a:lnTo>
                  <a:close/>
                </a:path>
              </a:pathLst>
            </a:custGeom>
            <a:solidFill>
              <a:srgbClr val="FFA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1988134a93_0_279"/>
            <p:cNvSpPr/>
            <p:nvPr/>
          </p:nvSpPr>
          <p:spPr>
            <a:xfrm>
              <a:off x="3066000" y="1160850"/>
              <a:ext cx="365050" cy="192825"/>
            </a:xfrm>
            <a:custGeom>
              <a:rect b="b" l="l" r="r" t="t"/>
              <a:pathLst>
                <a:path extrusionOk="0" h="7713" w="14602">
                  <a:moveTo>
                    <a:pt x="10236" y="1"/>
                  </a:moveTo>
                  <a:lnTo>
                    <a:pt x="9911" y="11"/>
                  </a:lnTo>
                  <a:lnTo>
                    <a:pt x="9564" y="22"/>
                  </a:lnTo>
                  <a:lnTo>
                    <a:pt x="9207" y="44"/>
                  </a:lnTo>
                  <a:lnTo>
                    <a:pt x="8839" y="76"/>
                  </a:lnTo>
                  <a:lnTo>
                    <a:pt x="8449" y="130"/>
                  </a:lnTo>
                  <a:lnTo>
                    <a:pt x="8048" y="185"/>
                  </a:lnTo>
                  <a:lnTo>
                    <a:pt x="7636" y="250"/>
                  </a:lnTo>
                  <a:lnTo>
                    <a:pt x="7203" y="325"/>
                  </a:lnTo>
                  <a:lnTo>
                    <a:pt x="6748" y="423"/>
                  </a:lnTo>
                  <a:lnTo>
                    <a:pt x="6282" y="520"/>
                  </a:lnTo>
                  <a:lnTo>
                    <a:pt x="5806" y="640"/>
                  </a:lnTo>
                  <a:lnTo>
                    <a:pt x="5297" y="770"/>
                  </a:lnTo>
                  <a:lnTo>
                    <a:pt x="4788" y="910"/>
                  </a:lnTo>
                  <a:lnTo>
                    <a:pt x="4246" y="1062"/>
                  </a:lnTo>
                  <a:lnTo>
                    <a:pt x="3694" y="1235"/>
                  </a:lnTo>
                  <a:lnTo>
                    <a:pt x="3130" y="1419"/>
                  </a:lnTo>
                  <a:lnTo>
                    <a:pt x="2535" y="1614"/>
                  </a:lnTo>
                  <a:lnTo>
                    <a:pt x="1928" y="1831"/>
                  </a:lnTo>
                  <a:lnTo>
                    <a:pt x="1311" y="2059"/>
                  </a:lnTo>
                  <a:lnTo>
                    <a:pt x="661" y="2297"/>
                  </a:lnTo>
                  <a:lnTo>
                    <a:pt x="0" y="2557"/>
                  </a:lnTo>
                  <a:lnTo>
                    <a:pt x="574" y="6759"/>
                  </a:lnTo>
                  <a:lnTo>
                    <a:pt x="650" y="6727"/>
                  </a:lnTo>
                  <a:lnTo>
                    <a:pt x="877" y="6684"/>
                  </a:lnTo>
                  <a:lnTo>
                    <a:pt x="1029" y="6662"/>
                  </a:lnTo>
                  <a:lnTo>
                    <a:pt x="1192" y="6640"/>
                  </a:lnTo>
                  <a:lnTo>
                    <a:pt x="1376" y="6629"/>
                  </a:lnTo>
                  <a:lnTo>
                    <a:pt x="1571" y="6640"/>
                  </a:lnTo>
                  <a:lnTo>
                    <a:pt x="1776" y="6662"/>
                  </a:lnTo>
                  <a:lnTo>
                    <a:pt x="1971" y="6716"/>
                  </a:lnTo>
                  <a:lnTo>
                    <a:pt x="2069" y="6749"/>
                  </a:lnTo>
                  <a:lnTo>
                    <a:pt x="2166" y="6792"/>
                  </a:lnTo>
                  <a:lnTo>
                    <a:pt x="2264" y="6835"/>
                  </a:lnTo>
                  <a:lnTo>
                    <a:pt x="2361" y="6900"/>
                  </a:lnTo>
                  <a:lnTo>
                    <a:pt x="2448" y="6965"/>
                  </a:lnTo>
                  <a:lnTo>
                    <a:pt x="2535" y="7030"/>
                  </a:lnTo>
                  <a:lnTo>
                    <a:pt x="2610" y="7117"/>
                  </a:lnTo>
                  <a:lnTo>
                    <a:pt x="2686" y="7214"/>
                  </a:lnTo>
                  <a:lnTo>
                    <a:pt x="2762" y="7323"/>
                  </a:lnTo>
                  <a:lnTo>
                    <a:pt x="2816" y="7442"/>
                  </a:lnTo>
                  <a:lnTo>
                    <a:pt x="2881" y="7572"/>
                  </a:lnTo>
                  <a:lnTo>
                    <a:pt x="2925" y="7713"/>
                  </a:lnTo>
                  <a:lnTo>
                    <a:pt x="3455" y="4604"/>
                  </a:lnTo>
                  <a:lnTo>
                    <a:pt x="3878" y="4680"/>
                  </a:lnTo>
                  <a:lnTo>
                    <a:pt x="5015" y="4875"/>
                  </a:lnTo>
                  <a:lnTo>
                    <a:pt x="5784" y="4994"/>
                  </a:lnTo>
                  <a:lnTo>
                    <a:pt x="6640" y="5113"/>
                  </a:lnTo>
                  <a:lnTo>
                    <a:pt x="7561" y="5232"/>
                  </a:lnTo>
                  <a:lnTo>
                    <a:pt x="8525" y="5340"/>
                  </a:lnTo>
                  <a:lnTo>
                    <a:pt x="9001" y="5384"/>
                  </a:lnTo>
                  <a:lnTo>
                    <a:pt x="9489" y="5416"/>
                  </a:lnTo>
                  <a:lnTo>
                    <a:pt x="9976" y="5449"/>
                  </a:lnTo>
                  <a:lnTo>
                    <a:pt x="10442" y="5470"/>
                  </a:lnTo>
                  <a:lnTo>
                    <a:pt x="10908" y="5481"/>
                  </a:lnTo>
                  <a:lnTo>
                    <a:pt x="11774" y="5481"/>
                  </a:lnTo>
                  <a:lnTo>
                    <a:pt x="12186" y="5449"/>
                  </a:lnTo>
                  <a:lnTo>
                    <a:pt x="12565" y="5416"/>
                  </a:lnTo>
                  <a:lnTo>
                    <a:pt x="12911" y="5373"/>
                  </a:lnTo>
                  <a:lnTo>
                    <a:pt x="13236" y="5297"/>
                  </a:lnTo>
                  <a:lnTo>
                    <a:pt x="13377" y="5265"/>
                  </a:lnTo>
                  <a:lnTo>
                    <a:pt x="13518" y="5221"/>
                  </a:lnTo>
                  <a:lnTo>
                    <a:pt x="13648" y="5167"/>
                  </a:lnTo>
                  <a:lnTo>
                    <a:pt x="13756" y="5124"/>
                  </a:lnTo>
                  <a:lnTo>
                    <a:pt x="13865" y="5059"/>
                  </a:lnTo>
                  <a:lnTo>
                    <a:pt x="13962" y="4994"/>
                  </a:lnTo>
                  <a:lnTo>
                    <a:pt x="14049" y="4929"/>
                  </a:lnTo>
                  <a:lnTo>
                    <a:pt x="14114" y="4864"/>
                  </a:lnTo>
                  <a:lnTo>
                    <a:pt x="14179" y="4777"/>
                  </a:lnTo>
                  <a:lnTo>
                    <a:pt x="14222" y="4701"/>
                  </a:lnTo>
                  <a:lnTo>
                    <a:pt x="14330" y="4441"/>
                  </a:lnTo>
                  <a:lnTo>
                    <a:pt x="14428" y="4171"/>
                  </a:lnTo>
                  <a:lnTo>
                    <a:pt x="14504" y="3900"/>
                  </a:lnTo>
                  <a:lnTo>
                    <a:pt x="14558" y="3607"/>
                  </a:lnTo>
                  <a:lnTo>
                    <a:pt x="14590" y="3315"/>
                  </a:lnTo>
                  <a:lnTo>
                    <a:pt x="14601" y="3023"/>
                  </a:lnTo>
                  <a:lnTo>
                    <a:pt x="14601" y="2882"/>
                  </a:lnTo>
                  <a:lnTo>
                    <a:pt x="14590" y="2730"/>
                  </a:lnTo>
                  <a:lnTo>
                    <a:pt x="14569" y="2589"/>
                  </a:lnTo>
                  <a:lnTo>
                    <a:pt x="14547" y="2448"/>
                  </a:lnTo>
                  <a:lnTo>
                    <a:pt x="14514" y="2297"/>
                  </a:lnTo>
                  <a:lnTo>
                    <a:pt x="14471" y="2156"/>
                  </a:lnTo>
                  <a:lnTo>
                    <a:pt x="14417" y="2015"/>
                  </a:lnTo>
                  <a:lnTo>
                    <a:pt x="14363" y="1885"/>
                  </a:lnTo>
                  <a:lnTo>
                    <a:pt x="14298" y="1744"/>
                  </a:lnTo>
                  <a:lnTo>
                    <a:pt x="14222" y="1614"/>
                  </a:lnTo>
                  <a:lnTo>
                    <a:pt x="14146" y="1484"/>
                  </a:lnTo>
                  <a:lnTo>
                    <a:pt x="14049" y="1354"/>
                  </a:lnTo>
                  <a:lnTo>
                    <a:pt x="13951" y="1235"/>
                  </a:lnTo>
                  <a:lnTo>
                    <a:pt x="13843" y="1116"/>
                  </a:lnTo>
                  <a:lnTo>
                    <a:pt x="13724" y="997"/>
                  </a:lnTo>
                  <a:lnTo>
                    <a:pt x="13594" y="889"/>
                  </a:lnTo>
                  <a:lnTo>
                    <a:pt x="13453" y="791"/>
                  </a:lnTo>
                  <a:lnTo>
                    <a:pt x="13301" y="683"/>
                  </a:lnTo>
                  <a:lnTo>
                    <a:pt x="13139" y="596"/>
                  </a:lnTo>
                  <a:lnTo>
                    <a:pt x="12966" y="510"/>
                  </a:lnTo>
                  <a:lnTo>
                    <a:pt x="12771" y="423"/>
                  </a:lnTo>
                  <a:lnTo>
                    <a:pt x="12576" y="347"/>
                  </a:lnTo>
                  <a:lnTo>
                    <a:pt x="12370" y="282"/>
                  </a:lnTo>
                  <a:lnTo>
                    <a:pt x="12153" y="217"/>
                  </a:lnTo>
                  <a:lnTo>
                    <a:pt x="11915" y="163"/>
                  </a:lnTo>
                  <a:lnTo>
                    <a:pt x="11666" y="109"/>
                  </a:lnTo>
                  <a:lnTo>
                    <a:pt x="11406" y="76"/>
                  </a:lnTo>
                  <a:lnTo>
                    <a:pt x="11135" y="44"/>
                  </a:lnTo>
                  <a:lnTo>
                    <a:pt x="10853" y="22"/>
                  </a:lnTo>
                  <a:lnTo>
                    <a:pt x="10550" y="11"/>
                  </a:lnTo>
                  <a:lnTo>
                    <a:pt x="102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1988134a93_0_279"/>
            <p:cNvSpPr/>
            <p:nvPr/>
          </p:nvSpPr>
          <p:spPr>
            <a:xfrm>
              <a:off x="3053525" y="1576525"/>
              <a:ext cx="212325" cy="512075"/>
            </a:xfrm>
            <a:custGeom>
              <a:rect b="b" l="l" r="r" t="t"/>
              <a:pathLst>
                <a:path extrusionOk="0" h="20483" w="8493">
                  <a:moveTo>
                    <a:pt x="7150" y="0"/>
                  </a:moveTo>
                  <a:lnTo>
                    <a:pt x="4344" y="130"/>
                  </a:lnTo>
                  <a:lnTo>
                    <a:pt x="1918" y="260"/>
                  </a:lnTo>
                  <a:lnTo>
                    <a:pt x="1766" y="282"/>
                  </a:lnTo>
                  <a:lnTo>
                    <a:pt x="1593" y="325"/>
                  </a:lnTo>
                  <a:lnTo>
                    <a:pt x="1366" y="379"/>
                  </a:lnTo>
                  <a:lnTo>
                    <a:pt x="1084" y="466"/>
                  </a:lnTo>
                  <a:lnTo>
                    <a:pt x="759" y="585"/>
                  </a:lnTo>
                  <a:lnTo>
                    <a:pt x="402" y="737"/>
                  </a:lnTo>
                  <a:lnTo>
                    <a:pt x="1" y="932"/>
                  </a:lnTo>
                  <a:lnTo>
                    <a:pt x="5449" y="20483"/>
                  </a:lnTo>
                  <a:lnTo>
                    <a:pt x="8493" y="173"/>
                  </a:lnTo>
                  <a:lnTo>
                    <a:pt x="7832" y="76"/>
                  </a:lnTo>
                  <a:lnTo>
                    <a:pt x="7150"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11988134a93_0_279"/>
            <p:cNvSpPr/>
            <p:nvPr/>
          </p:nvSpPr>
          <p:spPr>
            <a:xfrm>
              <a:off x="2976350" y="1599800"/>
              <a:ext cx="213425" cy="488800"/>
            </a:xfrm>
            <a:custGeom>
              <a:rect b="b" l="l" r="r" t="t"/>
              <a:pathLst>
                <a:path extrusionOk="0" h="19552" w="8537">
                  <a:moveTo>
                    <a:pt x="3088" y="1"/>
                  </a:moveTo>
                  <a:lnTo>
                    <a:pt x="2784" y="163"/>
                  </a:lnTo>
                  <a:lnTo>
                    <a:pt x="2481" y="358"/>
                  </a:lnTo>
                  <a:lnTo>
                    <a:pt x="2156" y="575"/>
                  </a:lnTo>
                  <a:lnTo>
                    <a:pt x="1842" y="813"/>
                  </a:lnTo>
                  <a:lnTo>
                    <a:pt x="1" y="8308"/>
                  </a:lnTo>
                  <a:lnTo>
                    <a:pt x="3109" y="8839"/>
                  </a:lnTo>
                  <a:lnTo>
                    <a:pt x="1149" y="11374"/>
                  </a:lnTo>
                  <a:lnTo>
                    <a:pt x="8536" y="19552"/>
                  </a:lnTo>
                  <a:lnTo>
                    <a:pt x="308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11988134a93_0_279"/>
            <p:cNvSpPr/>
            <p:nvPr/>
          </p:nvSpPr>
          <p:spPr>
            <a:xfrm>
              <a:off x="3189750" y="1580850"/>
              <a:ext cx="163025" cy="507750"/>
            </a:xfrm>
            <a:custGeom>
              <a:rect b="b" l="l" r="r" t="t"/>
              <a:pathLst>
                <a:path extrusionOk="0" h="20310" w="6521">
                  <a:moveTo>
                    <a:pt x="3044" y="0"/>
                  </a:moveTo>
                  <a:lnTo>
                    <a:pt x="0" y="20310"/>
                  </a:lnTo>
                  <a:lnTo>
                    <a:pt x="0" y="20310"/>
                  </a:lnTo>
                  <a:lnTo>
                    <a:pt x="5958" y="11709"/>
                  </a:lnTo>
                  <a:lnTo>
                    <a:pt x="3596" y="9868"/>
                  </a:lnTo>
                  <a:lnTo>
                    <a:pt x="6521" y="8395"/>
                  </a:lnTo>
                  <a:lnTo>
                    <a:pt x="3975" y="174"/>
                  </a:lnTo>
                  <a:lnTo>
                    <a:pt x="3520" y="87"/>
                  </a:lnTo>
                  <a:lnTo>
                    <a:pt x="304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1988134a93_0_279"/>
            <p:cNvSpPr/>
            <p:nvPr/>
          </p:nvSpPr>
          <p:spPr>
            <a:xfrm>
              <a:off x="3053525" y="1576525"/>
              <a:ext cx="212325" cy="125650"/>
            </a:xfrm>
            <a:custGeom>
              <a:rect b="b" l="l" r="r" t="t"/>
              <a:pathLst>
                <a:path extrusionOk="0" h="5026" w="8493">
                  <a:moveTo>
                    <a:pt x="7150" y="0"/>
                  </a:moveTo>
                  <a:lnTo>
                    <a:pt x="4344" y="130"/>
                  </a:lnTo>
                  <a:lnTo>
                    <a:pt x="1918" y="260"/>
                  </a:lnTo>
                  <a:lnTo>
                    <a:pt x="1766" y="282"/>
                  </a:lnTo>
                  <a:lnTo>
                    <a:pt x="1593" y="325"/>
                  </a:lnTo>
                  <a:lnTo>
                    <a:pt x="1366" y="379"/>
                  </a:lnTo>
                  <a:lnTo>
                    <a:pt x="1084" y="466"/>
                  </a:lnTo>
                  <a:lnTo>
                    <a:pt x="759" y="585"/>
                  </a:lnTo>
                  <a:lnTo>
                    <a:pt x="402" y="737"/>
                  </a:lnTo>
                  <a:lnTo>
                    <a:pt x="1" y="932"/>
                  </a:lnTo>
                  <a:lnTo>
                    <a:pt x="272" y="1906"/>
                  </a:lnTo>
                  <a:lnTo>
                    <a:pt x="2687" y="5026"/>
                  </a:lnTo>
                  <a:lnTo>
                    <a:pt x="4507" y="1148"/>
                  </a:lnTo>
                  <a:lnTo>
                    <a:pt x="6706" y="4701"/>
                  </a:lnTo>
                  <a:lnTo>
                    <a:pt x="8254" y="1560"/>
                  </a:lnTo>
                  <a:lnTo>
                    <a:pt x="8493" y="173"/>
                  </a:lnTo>
                  <a:lnTo>
                    <a:pt x="7832" y="76"/>
                  </a:lnTo>
                  <a:lnTo>
                    <a:pt x="71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1988134a93_0_279"/>
            <p:cNvSpPr/>
            <p:nvPr/>
          </p:nvSpPr>
          <p:spPr>
            <a:xfrm>
              <a:off x="3053525" y="1579775"/>
              <a:ext cx="108625" cy="102375"/>
            </a:xfrm>
            <a:custGeom>
              <a:rect b="b" l="l" r="r" t="t"/>
              <a:pathLst>
                <a:path extrusionOk="0" h="4095" w="4345">
                  <a:moveTo>
                    <a:pt x="4344" y="0"/>
                  </a:moveTo>
                  <a:lnTo>
                    <a:pt x="1918" y="130"/>
                  </a:lnTo>
                  <a:lnTo>
                    <a:pt x="1766" y="152"/>
                  </a:lnTo>
                  <a:lnTo>
                    <a:pt x="1593" y="195"/>
                  </a:lnTo>
                  <a:lnTo>
                    <a:pt x="1366" y="249"/>
                  </a:lnTo>
                  <a:lnTo>
                    <a:pt x="1084" y="336"/>
                  </a:lnTo>
                  <a:lnTo>
                    <a:pt x="759" y="455"/>
                  </a:lnTo>
                  <a:lnTo>
                    <a:pt x="402" y="607"/>
                  </a:lnTo>
                  <a:lnTo>
                    <a:pt x="1" y="802"/>
                  </a:lnTo>
                  <a:lnTo>
                    <a:pt x="2741" y="4094"/>
                  </a:lnTo>
                  <a:lnTo>
                    <a:pt x="434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1988134a93_0_279"/>
            <p:cNvSpPr/>
            <p:nvPr/>
          </p:nvSpPr>
          <p:spPr>
            <a:xfrm>
              <a:off x="3162125" y="1576525"/>
              <a:ext cx="103725" cy="99400"/>
            </a:xfrm>
            <a:custGeom>
              <a:rect b="b" l="l" r="r" t="t"/>
              <a:pathLst>
                <a:path extrusionOk="0" h="3976" w="4149">
                  <a:moveTo>
                    <a:pt x="2806" y="0"/>
                  </a:moveTo>
                  <a:lnTo>
                    <a:pt x="0" y="130"/>
                  </a:lnTo>
                  <a:lnTo>
                    <a:pt x="2383" y="3975"/>
                  </a:lnTo>
                  <a:lnTo>
                    <a:pt x="4149" y="173"/>
                  </a:lnTo>
                  <a:lnTo>
                    <a:pt x="3488" y="76"/>
                  </a:lnTo>
                  <a:lnTo>
                    <a:pt x="2806"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11988134a93_0_279"/>
            <p:cNvSpPr/>
            <p:nvPr/>
          </p:nvSpPr>
          <p:spPr>
            <a:xfrm>
              <a:off x="3139375" y="1579775"/>
              <a:ext cx="77750" cy="508825"/>
            </a:xfrm>
            <a:custGeom>
              <a:rect b="b" l="l" r="r" t="t"/>
              <a:pathLst>
                <a:path extrusionOk="0" h="20353" w="3110">
                  <a:moveTo>
                    <a:pt x="910" y="0"/>
                  </a:moveTo>
                  <a:lnTo>
                    <a:pt x="87" y="2112"/>
                  </a:lnTo>
                  <a:lnTo>
                    <a:pt x="694" y="3000"/>
                  </a:lnTo>
                  <a:lnTo>
                    <a:pt x="0" y="13128"/>
                  </a:lnTo>
                  <a:lnTo>
                    <a:pt x="2015" y="20353"/>
                  </a:lnTo>
                  <a:lnTo>
                    <a:pt x="3109" y="13063"/>
                  </a:lnTo>
                  <a:lnTo>
                    <a:pt x="1517" y="2892"/>
                  </a:lnTo>
                  <a:lnTo>
                    <a:pt x="2134" y="1971"/>
                  </a:lnTo>
                  <a:lnTo>
                    <a:pt x="910" y="0"/>
                  </a:lnTo>
                  <a:close/>
                </a:path>
              </a:pathLst>
            </a:custGeom>
            <a:solidFill>
              <a:srgbClr val="F873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1988134a93_0_279"/>
            <p:cNvSpPr/>
            <p:nvPr/>
          </p:nvSpPr>
          <p:spPr>
            <a:xfrm>
              <a:off x="3161850" y="2038200"/>
              <a:ext cx="54450" cy="590900"/>
            </a:xfrm>
            <a:custGeom>
              <a:rect b="b" l="l" r="r" t="t"/>
              <a:pathLst>
                <a:path extrusionOk="0" h="23636" w="2178">
                  <a:moveTo>
                    <a:pt x="1560" y="1"/>
                  </a:moveTo>
                  <a:lnTo>
                    <a:pt x="0" y="4063"/>
                  </a:lnTo>
                  <a:lnTo>
                    <a:pt x="1506" y="23636"/>
                  </a:lnTo>
                  <a:lnTo>
                    <a:pt x="2167" y="23603"/>
                  </a:lnTo>
                  <a:lnTo>
                    <a:pt x="672" y="4160"/>
                  </a:lnTo>
                  <a:lnTo>
                    <a:pt x="2178" y="239"/>
                  </a:lnTo>
                  <a:lnTo>
                    <a:pt x="156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11988134a93_0_279"/>
            <p:cNvSpPr/>
            <p:nvPr/>
          </p:nvSpPr>
          <p:spPr>
            <a:xfrm>
              <a:off x="3210325" y="2158175"/>
              <a:ext cx="31150" cy="31150"/>
            </a:xfrm>
            <a:custGeom>
              <a:rect b="b" l="l" r="r" t="t"/>
              <a:pathLst>
                <a:path extrusionOk="0" h="1246" w="1246">
                  <a:moveTo>
                    <a:pt x="596" y="0"/>
                  </a:moveTo>
                  <a:lnTo>
                    <a:pt x="477" y="11"/>
                  </a:lnTo>
                  <a:lnTo>
                    <a:pt x="369" y="55"/>
                  </a:lnTo>
                  <a:lnTo>
                    <a:pt x="260" y="120"/>
                  </a:lnTo>
                  <a:lnTo>
                    <a:pt x="174" y="195"/>
                  </a:lnTo>
                  <a:lnTo>
                    <a:pt x="98" y="293"/>
                  </a:lnTo>
                  <a:lnTo>
                    <a:pt x="44" y="401"/>
                  </a:lnTo>
                  <a:lnTo>
                    <a:pt x="11" y="520"/>
                  </a:lnTo>
                  <a:lnTo>
                    <a:pt x="0" y="639"/>
                  </a:lnTo>
                  <a:lnTo>
                    <a:pt x="11" y="769"/>
                  </a:lnTo>
                  <a:lnTo>
                    <a:pt x="54" y="878"/>
                  </a:lnTo>
                  <a:lnTo>
                    <a:pt x="109" y="986"/>
                  </a:lnTo>
                  <a:lnTo>
                    <a:pt x="195" y="1073"/>
                  </a:lnTo>
                  <a:lnTo>
                    <a:pt x="282" y="1149"/>
                  </a:lnTo>
                  <a:lnTo>
                    <a:pt x="390" y="1203"/>
                  </a:lnTo>
                  <a:lnTo>
                    <a:pt x="520" y="1235"/>
                  </a:lnTo>
                  <a:lnTo>
                    <a:pt x="639" y="1246"/>
                  </a:lnTo>
                  <a:lnTo>
                    <a:pt x="759" y="1235"/>
                  </a:lnTo>
                  <a:lnTo>
                    <a:pt x="878" y="1192"/>
                  </a:lnTo>
                  <a:lnTo>
                    <a:pt x="986" y="1138"/>
                  </a:lnTo>
                  <a:lnTo>
                    <a:pt x="1073" y="1051"/>
                  </a:lnTo>
                  <a:lnTo>
                    <a:pt x="1148" y="964"/>
                  </a:lnTo>
                  <a:lnTo>
                    <a:pt x="1203" y="845"/>
                  </a:lnTo>
                  <a:lnTo>
                    <a:pt x="1235" y="726"/>
                  </a:lnTo>
                  <a:lnTo>
                    <a:pt x="1246" y="607"/>
                  </a:lnTo>
                  <a:lnTo>
                    <a:pt x="1224" y="477"/>
                  </a:lnTo>
                  <a:lnTo>
                    <a:pt x="1192" y="369"/>
                  </a:lnTo>
                  <a:lnTo>
                    <a:pt x="1127" y="260"/>
                  </a:lnTo>
                  <a:lnTo>
                    <a:pt x="1051" y="174"/>
                  </a:lnTo>
                  <a:lnTo>
                    <a:pt x="953" y="98"/>
                  </a:lnTo>
                  <a:lnTo>
                    <a:pt x="845" y="44"/>
                  </a:lnTo>
                  <a:lnTo>
                    <a:pt x="726" y="11"/>
                  </a:lnTo>
                  <a:lnTo>
                    <a:pt x="59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11988134a93_0_279"/>
            <p:cNvSpPr/>
            <p:nvPr/>
          </p:nvSpPr>
          <p:spPr>
            <a:xfrm>
              <a:off x="3214925" y="2253750"/>
              <a:ext cx="31175" cy="31175"/>
            </a:xfrm>
            <a:custGeom>
              <a:rect b="b" l="l" r="r" t="t"/>
              <a:pathLst>
                <a:path extrusionOk="0" h="1247" w="1247">
                  <a:moveTo>
                    <a:pt x="607" y="1"/>
                  </a:moveTo>
                  <a:lnTo>
                    <a:pt x="488" y="23"/>
                  </a:lnTo>
                  <a:lnTo>
                    <a:pt x="369" y="55"/>
                  </a:lnTo>
                  <a:lnTo>
                    <a:pt x="271" y="120"/>
                  </a:lnTo>
                  <a:lnTo>
                    <a:pt x="174" y="196"/>
                  </a:lnTo>
                  <a:lnTo>
                    <a:pt x="98" y="293"/>
                  </a:lnTo>
                  <a:lnTo>
                    <a:pt x="44" y="402"/>
                  </a:lnTo>
                  <a:lnTo>
                    <a:pt x="11" y="521"/>
                  </a:lnTo>
                  <a:lnTo>
                    <a:pt x="0" y="651"/>
                  </a:lnTo>
                  <a:lnTo>
                    <a:pt x="22" y="770"/>
                  </a:lnTo>
                  <a:lnTo>
                    <a:pt x="55" y="889"/>
                  </a:lnTo>
                  <a:lnTo>
                    <a:pt x="120" y="987"/>
                  </a:lnTo>
                  <a:lnTo>
                    <a:pt x="195" y="1084"/>
                  </a:lnTo>
                  <a:lnTo>
                    <a:pt x="293" y="1149"/>
                  </a:lnTo>
                  <a:lnTo>
                    <a:pt x="401" y="1214"/>
                  </a:lnTo>
                  <a:lnTo>
                    <a:pt x="520" y="1247"/>
                  </a:lnTo>
                  <a:lnTo>
                    <a:pt x="650" y="1247"/>
                  </a:lnTo>
                  <a:lnTo>
                    <a:pt x="769" y="1236"/>
                  </a:lnTo>
                  <a:lnTo>
                    <a:pt x="889" y="1192"/>
                  </a:lnTo>
                  <a:lnTo>
                    <a:pt x="986" y="1138"/>
                  </a:lnTo>
                  <a:lnTo>
                    <a:pt x="1073" y="1062"/>
                  </a:lnTo>
                  <a:lnTo>
                    <a:pt x="1149" y="965"/>
                  </a:lnTo>
                  <a:lnTo>
                    <a:pt x="1203" y="857"/>
                  </a:lnTo>
                  <a:lnTo>
                    <a:pt x="1246" y="737"/>
                  </a:lnTo>
                  <a:lnTo>
                    <a:pt x="1246" y="607"/>
                  </a:lnTo>
                  <a:lnTo>
                    <a:pt x="1235" y="488"/>
                  </a:lnTo>
                  <a:lnTo>
                    <a:pt x="1192" y="369"/>
                  </a:lnTo>
                  <a:lnTo>
                    <a:pt x="1138" y="272"/>
                  </a:lnTo>
                  <a:lnTo>
                    <a:pt x="1062" y="174"/>
                  </a:lnTo>
                  <a:lnTo>
                    <a:pt x="964" y="98"/>
                  </a:lnTo>
                  <a:lnTo>
                    <a:pt x="856" y="44"/>
                  </a:lnTo>
                  <a:lnTo>
                    <a:pt x="737" y="12"/>
                  </a:lnTo>
                  <a:lnTo>
                    <a:pt x="6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1988134a93_0_279"/>
            <p:cNvSpPr/>
            <p:nvPr/>
          </p:nvSpPr>
          <p:spPr>
            <a:xfrm>
              <a:off x="3218175" y="2356650"/>
              <a:ext cx="31175" cy="31175"/>
            </a:xfrm>
            <a:custGeom>
              <a:rect b="b" l="l" r="r" t="t"/>
              <a:pathLst>
                <a:path extrusionOk="0" h="1247" w="1247">
                  <a:moveTo>
                    <a:pt x="607" y="1"/>
                  </a:moveTo>
                  <a:lnTo>
                    <a:pt x="477" y="23"/>
                  </a:lnTo>
                  <a:lnTo>
                    <a:pt x="369" y="55"/>
                  </a:lnTo>
                  <a:lnTo>
                    <a:pt x="260" y="120"/>
                  </a:lnTo>
                  <a:lnTo>
                    <a:pt x="174" y="196"/>
                  </a:lnTo>
                  <a:lnTo>
                    <a:pt x="98" y="293"/>
                  </a:lnTo>
                  <a:lnTo>
                    <a:pt x="44" y="402"/>
                  </a:lnTo>
                  <a:lnTo>
                    <a:pt x="11" y="521"/>
                  </a:lnTo>
                  <a:lnTo>
                    <a:pt x="0" y="651"/>
                  </a:lnTo>
                  <a:lnTo>
                    <a:pt x="22" y="770"/>
                  </a:lnTo>
                  <a:lnTo>
                    <a:pt x="55" y="878"/>
                  </a:lnTo>
                  <a:lnTo>
                    <a:pt x="120" y="987"/>
                  </a:lnTo>
                  <a:lnTo>
                    <a:pt x="195" y="1073"/>
                  </a:lnTo>
                  <a:lnTo>
                    <a:pt x="293" y="1149"/>
                  </a:lnTo>
                  <a:lnTo>
                    <a:pt x="401" y="1203"/>
                  </a:lnTo>
                  <a:lnTo>
                    <a:pt x="520" y="1236"/>
                  </a:lnTo>
                  <a:lnTo>
                    <a:pt x="650" y="1247"/>
                  </a:lnTo>
                  <a:lnTo>
                    <a:pt x="769" y="1236"/>
                  </a:lnTo>
                  <a:lnTo>
                    <a:pt x="878" y="1192"/>
                  </a:lnTo>
                  <a:lnTo>
                    <a:pt x="986" y="1138"/>
                  </a:lnTo>
                  <a:lnTo>
                    <a:pt x="1073" y="1052"/>
                  </a:lnTo>
                  <a:lnTo>
                    <a:pt x="1149" y="965"/>
                  </a:lnTo>
                  <a:lnTo>
                    <a:pt x="1203" y="857"/>
                  </a:lnTo>
                  <a:lnTo>
                    <a:pt x="1235" y="727"/>
                  </a:lnTo>
                  <a:lnTo>
                    <a:pt x="1246" y="608"/>
                  </a:lnTo>
                  <a:lnTo>
                    <a:pt x="1235" y="478"/>
                  </a:lnTo>
                  <a:lnTo>
                    <a:pt x="1192" y="369"/>
                  </a:lnTo>
                  <a:lnTo>
                    <a:pt x="1138" y="261"/>
                  </a:lnTo>
                  <a:lnTo>
                    <a:pt x="1051" y="174"/>
                  </a:lnTo>
                  <a:lnTo>
                    <a:pt x="964" y="98"/>
                  </a:lnTo>
                  <a:lnTo>
                    <a:pt x="856" y="44"/>
                  </a:lnTo>
                  <a:lnTo>
                    <a:pt x="726" y="12"/>
                  </a:lnTo>
                  <a:lnTo>
                    <a:pt x="6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1988134a93_0_279"/>
            <p:cNvSpPr/>
            <p:nvPr/>
          </p:nvSpPr>
          <p:spPr>
            <a:xfrm>
              <a:off x="3326225" y="2442775"/>
              <a:ext cx="181175" cy="60950"/>
            </a:xfrm>
            <a:custGeom>
              <a:rect b="b" l="l" r="r" t="t"/>
              <a:pathLst>
                <a:path extrusionOk="0" h="2438" w="7247">
                  <a:moveTo>
                    <a:pt x="7247" y="0"/>
                  </a:moveTo>
                  <a:lnTo>
                    <a:pt x="0" y="282"/>
                  </a:lnTo>
                  <a:lnTo>
                    <a:pt x="293" y="1441"/>
                  </a:lnTo>
                  <a:lnTo>
                    <a:pt x="3683" y="2437"/>
                  </a:lnTo>
                  <a:lnTo>
                    <a:pt x="6998" y="1484"/>
                  </a:lnTo>
                  <a:lnTo>
                    <a:pt x="724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11988134a93_0_279"/>
            <p:cNvSpPr/>
            <p:nvPr/>
          </p:nvSpPr>
          <p:spPr>
            <a:xfrm>
              <a:off x="2974200" y="2472550"/>
              <a:ext cx="130800" cy="44175"/>
            </a:xfrm>
            <a:custGeom>
              <a:rect b="b" l="l" r="r" t="t"/>
              <a:pathLst>
                <a:path extrusionOk="0" h="1767" w="5232">
                  <a:moveTo>
                    <a:pt x="5232" y="1"/>
                  </a:moveTo>
                  <a:lnTo>
                    <a:pt x="0" y="207"/>
                  </a:lnTo>
                  <a:lnTo>
                    <a:pt x="206" y="1041"/>
                  </a:lnTo>
                  <a:lnTo>
                    <a:pt x="2654" y="1766"/>
                  </a:lnTo>
                  <a:lnTo>
                    <a:pt x="5058" y="1062"/>
                  </a:lnTo>
                  <a:lnTo>
                    <a:pt x="523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1988134a93_0_279"/>
            <p:cNvSpPr/>
            <p:nvPr/>
          </p:nvSpPr>
          <p:spPr>
            <a:xfrm>
              <a:off x="238125" y="3502100"/>
              <a:ext cx="7143750" cy="1681625"/>
            </a:xfrm>
            <a:custGeom>
              <a:rect b="b" l="l" r="r" t="t"/>
              <a:pathLst>
                <a:path extrusionOk="0" h="67265" w="285750">
                  <a:moveTo>
                    <a:pt x="39037" y="1"/>
                  </a:moveTo>
                  <a:lnTo>
                    <a:pt x="38658" y="22"/>
                  </a:lnTo>
                  <a:lnTo>
                    <a:pt x="38279" y="66"/>
                  </a:lnTo>
                  <a:lnTo>
                    <a:pt x="37889" y="131"/>
                  </a:lnTo>
                  <a:lnTo>
                    <a:pt x="37499" y="217"/>
                  </a:lnTo>
                  <a:lnTo>
                    <a:pt x="37120" y="336"/>
                  </a:lnTo>
                  <a:lnTo>
                    <a:pt x="36719" y="466"/>
                  </a:lnTo>
                  <a:lnTo>
                    <a:pt x="36329" y="629"/>
                  </a:lnTo>
                  <a:lnTo>
                    <a:pt x="35939" y="802"/>
                  </a:lnTo>
                  <a:lnTo>
                    <a:pt x="35539" y="1008"/>
                  </a:lnTo>
                  <a:lnTo>
                    <a:pt x="35138" y="1235"/>
                  </a:lnTo>
                  <a:lnTo>
                    <a:pt x="34748" y="1474"/>
                  </a:lnTo>
                  <a:lnTo>
                    <a:pt x="34347" y="1734"/>
                  </a:lnTo>
                  <a:lnTo>
                    <a:pt x="33936" y="2015"/>
                  </a:lnTo>
                  <a:lnTo>
                    <a:pt x="33535" y="2319"/>
                  </a:lnTo>
                  <a:lnTo>
                    <a:pt x="33134" y="2644"/>
                  </a:lnTo>
                  <a:lnTo>
                    <a:pt x="32722" y="2979"/>
                  </a:lnTo>
                  <a:lnTo>
                    <a:pt x="32311" y="3337"/>
                  </a:lnTo>
                  <a:lnTo>
                    <a:pt x="31910" y="3716"/>
                  </a:lnTo>
                  <a:lnTo>
                    <a:pt x="31498" y="4106"/>
                  </a:lnTo>
                  <a:lnTo>
                    <a:pt x="31087" y="4517"/>
                  </a:lnTo>
                  <a:lnTo>
                    <a:pt x="30675" y="4951"/>
                  </a:lnTo>
                  <a:lnTo>
                    <a:pt x="30264" y="5395"/>
                  </a:lnTo>
                  <a:lnTo>
                    <a:pt x="29852" y="5850"/>
                  </a:lnTo>
                  <a:lnTo>
                    <a:pt x="29440" y="6326"/>
                  </a:lnTo>
                  <a:lnTo>
                    <a:pt x="29029" y="6814"/>
                  </a:lnTo>
                  <a:lnTo>
                    <a:pt x="28606" y="7323"/>
                  </a:lnTo>
                  <a:lnTo>
                    <a:pt x="28195" y="7843"/>
                  </a:lnTo>
                  <a:lnTo>
                    <a:pt x="27783" y="8374"/>
                  </a:lnTo>
                  <a:lnTo>
                    <a:pt x="27372" y="8926"/>
                  </a:lnTo>
                  <a:lnTo>
                    <a:pt x="26949" y="9489"/>
                  </a:lnTo>
                  <a:lnTo>
                    <a:pt x="26538" y="10063"/>
                  </a:lnTo>
                  <a:lnTo>
                    <a:pt x="26126" y="10648"/>
                  </a:lnTo>
                  <a:lnTo>
                    <a:pt x="25714" y="11244"/>
                  </a:lnTo>
                  <a:lnTo>
                    <a:pt x="25292" y="11850"/>
                  </a:lnTo>
                  <a:lnTo>
                    <a:pt x="24880" y="12479"/>
                  </a:lnTo>
                  <a:lnTo>
                    <a:pt x="24469" y="13107"/>
                  </a:lnTo>
                  <a:lnTo>
                    <a:pt x="23646" y="14407"/>
                  </a:lnTo>
                  <a:lnTo>
                    <a:pt x="22822" y="15750"/>
                  </a:lnTo>
                  <a:lnTo>
                    <a:pt x="22010" y="17115"/>
                  </a:lnTo>
                  <a:lnTo>
                    <a:pt x="21198" y="18523"/>
                  </a:lnTo>
                  <a:lnTo>
                    <a:pt x="20385" y="19963"/>
                  </a:lnTo>
                  <a:lnTo>
                    <a:pt x="19584" y="21426"/>
                  </a:lnTo>
                  <a:lnTo>
                    <a:pt x="18793" y="22910"/>
                  </a:lnTo>
                  <a:lnTo>
                    <a:pt x="18002" y="24426"/>
                  </a:lnTo>
                  <a:lnTo>
                    <a:pt x="17222" y="25953"/>
                  </a:lnTo>
                  <a:lnTo>
                    <a:pt x="16453" y="27491"/>
                  </a:lnTo>
                  <a:lnTo>
                    <a:pt x="15684" y="29051"/>
                  </a:lnTo>
                  <a:lnTo>
                    <a:pt x="14937" y="30611"/>
                  </a:lnTo>
                  <a:lnTo>
                    <a:pt x="14189" y="32181"/>
                  </a:lnTo>
                  <a:lnTo>
                    <a:pt x="13464" y="33752"/>
                  </a:lnTo>
                  <a:lnTo>
                    <a:pt x="12738" y="35323"/>
                  </a:lnTo>
                  <a:lnTo>
                    <a:pt x="12034" y="36893"/>
                  </a:lnTo>
                  <a:lnTo>
                    <a:pt x="11341" y="38464"/>
                  </a:lnTo>
                  <a:lnTo>
                    <a:pt x="10658" y="40013"/>
                  </a:lnTo>
                  <a:lnTo>
                    <a:pt x="9998" y="41551"/>
                  </a:lnTo>
                  <a:lnTo>
                    <a:pt x="9348" y="43078"/>
                  </a:lnTo>
                  <a:lnTo>
                    <a:pt x="8709" y="44584"/>
                  </a:lnTo>
                  <a:lnTo>
                    <a:pt x="8091" y="46068"/>
                  </a:lnTo>
                  <a:lnTo>
                    <a:pt x="6911" y="48960"/>
                  </a:lnTo>
                  <a:lnTo>
                    <a:pt x="5795" y="51732"/>
                  </a:lnTo>
                  <a:lnTo>
                    <a:pt x="4766" y="54354"/>
                  </a:lnTo>
                  <a:lnTo>
                    <a:pt x="3824" y="56802"/>
                  </a:lnTo>
                  <a:lnTo>
                    <a:pt x="2968" y="59055"/>
                  </a:lnTo>
                  <a:lnTo>
                    <a:pt x="2210" y="61091"/>
                  </a:lnTo>
                  <a:lnTo>
                    <a:pt x="1560" y="62878"/>
                  </a:lnTo>
                  <a:lnTo>
                    <a:pt x="1007" y="64395"/>
                  </a:lnTo>
                  <a:lnTo>
                    <a:pt x="260" y="66518"/>
                  </a:lnTo>
                  <a:lnTo>
                    <a:pt x="0" y="67265"/>
                  </a:lnTo>
                  <a:lnTo>
                    <a:pt x="285750" y="67265"/>
                  </a:lnTo>
                  <a:lnTo>
                    <a:pt x="275633" y="64362"/>
                  </a:lnTo>
                  <a:lnTo>
                    <a:pt x="264000" y="61037"/>
                  </a:lnTo>
                  <a:lnTo>
                    <a:pt x="248868" y="56726"/>
                  </a:lnTo>
                  <a:lnTo>
                    <a:pt x="230909" y="51613"/>
                  </a:lnTo>
                  <a:lnTo>
                    <a:pt x="210806" y="45916"/>
                  </a:lnTo>
                  <a:lnTo>
                    <a:pt x="200158" y="42916"/>
                  </a:lnTo>
                  <a:lnTo>
                    <a:pt x="189229" y="39829"/>
                  </a:lnTo>
                  <a:lnTo>
                    <a:pt x="178083" y="36698"/>
                  </a:lnTo>
                  <a:lnTo>
                    <a:pt x="166829" y="33546"/>
                  </a:lnTo>
                  <a:lnTo>
                    <a:pt x="155543" y="30383"/>
                  </a:lnTo>
                  <a:lnTo>
                    <a:pt x="144299" y="27264"/>
                  </a:lnTo>
                  <a:lnTo>
                    <a:pt x="133186" y="24177"/>
                  </a:lnTo>
                  <a:lnTo>
                    <a:pt x="122300" y="21176"/>
                  </a:lnTo>
                  <a:lnTo>
                    <a:pt x="111707" y="18274"/>
                  </a:lnTo>
                  <a:lnTo>
                    <a:pt x="101503" y="15490"/>
                  </a:lnTo>
                  <a:lnTo>
                    <a:pt x="91766" y="12869"/>
                  </a:lnTo>
                  <a:lnTo>
                    <a:pt x="87097" y="11612"/>
                  </a:lnTo>
                  <a:lnTo>
                    <a:pt x="82581" y="10410"/>
                  </a:lnTo>
                  <a:lnTo>
                    <a:pt x="78215" y="9251"/>
                  </a:lnTo>
                  <a:lnTo>
                    <a:pt x="74024" y="8146"/>
                  </a:lnTo>
                  <a:lnTo>
                    <a:pt x="70016" y="7106"/>
                  </a:lnTo>
                  <a:lnTo>
                    <a:pt x="66203" y="6121"/>
                  </a:lnTo>
                  <a:lnTo>
                    <a:pt x="62574" y="5189"/>
                  </a:lnTo>
                  <a:lnTo>
                    <a:pt x="59173" y="4333"/>
                  </a:lnTo>
                  <a:lnTo>
                    <a:pt x="55989" y="3543"/>
                  </a:lnTo>
                  <a:lnTo>
                    <a:pt x="53032" y="2817"/>
                  </a:lnTo>
                  <a:lnTo>
                    <a:pt x="50324" y="2178"/>
                  </a:lnTo>
                  <a:lnTo>
                    <a:pt x="47865" y="1604"/>
                  </a:lnTo>
                  <a:lnTo>
                    <a:pt x="45677" y="1116"/>
                  </a:lnTo>
                  <a:lnTo>
                    <a:pt x="44681" y="911"/>
                  </a:lnTo>
                  <a:lnTo>
                    <a:pt x="43760" y="716"/>
                  </a:lnTo>
                  <a:lnTo>
                    <a:pt x="42904" y="542"/>
                  </a:lnTo>
                  <a:lnTo>
                    <a:pt x="42124" y="401"/>
                  </a:lnTo>
                  <a:lnTo>
                    <a:pt x="41420" y="271"/>
                  </a:lnTo>
                  <a:lnTo>
                    <a:pt x="40781" y="174"/>
                  </a:lnTo>
                  <a:lnTo>
                    <a:pt x="40229" y="87"/>
                  </a:lnTo>
                  <a:lnTo>
                    <a:pt x="39752" y="33"/>
                  </a:lnTo>
                  <a:lnTo>
                    <a:pt x="39351" y="1"/>
                  </a:lnTo>
                  <a:close/>
                </a:path>
              </a:pathLst>
            </a:custGeom>
            <a:solidFill>
              <a:srgbClr val="4C11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11988134a93_0_279"/>
            <p:cNvSpPr/>
            <p:nvPr/>
          </p:nvSpPr>
          <p:spPr>
            <a:xfrm>
              <a:off x="238125" y="3502100"/>
              <a:ext cx="4348925" cy="1681625"/>
            </a:xfrm>
            <a:custGeom>
              <a:rect b="b" l="l" r="r" t="t"/>
              <a:pathLst>
                <a:path extrusionOk="0" h="67265" w="173957">
                  <a:moveTo>
                    <a:pt x="39037" y="1"/>
                  </a:moveTo>
                  <a:lnTo>
                    <a:pt x="38658" y="22"/>
                  </a:lnTo>
                  <a:lnTo>
                    <a:pt x="38279" y="66"/>
                  </a:lnTo>
                  <a:lnTo>
                    <a:pt x="37889" y="131"/>
                  </a:lnTo>
                  <a:lnTo>
                    <a:pt x="37499" y="217"/>
                  </a:lnTo>
                  <a:lnTo>
                    <a:pt x="37120" y="336"/>
                  </a:lnTo>
                  <a:lnTo>
                    <a:pt x="36719" y="466"/>
                  </a:lnTo>
                  <a:lnTo>
                    <a:pt x="36329" y="629"/>
                  </a:lnTo>
                  <a:lnTo>
                    <a:pt x="35939" y="802"/>
                  </a:lnTo>
                  <a:lnTo>
                    <a:pt x="35539" y="1008"/>
                  </a:lnTo>
                  <a:lnTo>
                    <a:pt x="35138" y="1235"/>
                  </a:lnTo>
                  <a:lnTo>
                    <a:pt x="34748" y="1474"/>
                  </a:lnTo>
                  <a:lnTo>
                    <a:pt x="34347" y="1734"/>
                  </a:lnTo>
                  <a:lnTo>
                    <a:pt x="33936" y="2015"/>
                  </a:lnTo>
                  <a:lnTo>
                    <a:pt x="33535" y="2319"/>
                  </a:lnTo>
                  <a:lnTo>
                    <a:pt x="33134" y="2644"/>
                  </a:lnTo>
                  <a:lnTo>
                    <a:pt x="32722" y="2979"/>
                  </a:lnTo>
                  <a:lnTo>
                    <a:pt x="32311" y="3337"/>
                  </a:lnTo>
                  <a:lnTo>
                    <a:pt x="31910" y="3716"/>
                  </a:lnTo>
                  <a:lnTo>
                    <a:pt x="31498" y="4106"/>
                  </a:lnTo>
                  <a:lnTo>
                    <a:pt x="31087" y="4517"/>
                  </a:lnTo>
                  <a:lnTo>
                    <a:pt x="30675" y="4951"/>
                  </a:lnTo>
                  <a:lnTo>
                    <a:pt x="30264" y="5395"/>
                  </a:lnTo>
                  <a:lnTo>
                    <a:pt x="29852" y="5850"/>
                  </a:lnTo>
                  <a:lnTo>
                    <a:pt x="29440" y="6326"/>
                  </a:lnTo>
                  <a:lnTo>
                    <a:pt x="29029" y="6814"/>
                  </a:lnTo>
                  <a:lnTo>
                    <a:pt x="28606" y="7323"/>
                  </a:lnTo>
                  <a:lnTo>
                    <a:pt x="28195" y="7843"/>
                  </a:lnTo>
                  <a:lnTo>
                    <a:pt x="27783" y="8374"/>
                  </a:lnTo>
                  <a:lnTo>
                    <a:pt x="27372" y="8926"/>
                  </a:lnTo>
                  <a:lnTo>
                    <a:pt x="26949" y="9489"/>
                  </a:lnTo>
                  <a:lnTo>
                    <a:pt x="26538" y="10063"/>
                  </a:lnTo>
                  <a:lnTo>
                    <a:pt x="26126" y="10648"/>
                  </a:lnTo>
                  <a:lnTo>
                    <a:pt x="25714" y="11244"/>
                  </a:lnTo>
                  <a:lnTo>
                    <a:pt x="25292" y="11850"/>
                  </a:lnTo>
                  <a:lnTo>
                    <a:pt x="24880" y="12479"/>
                  </a:lnTo>
                  <a:lnTo>
                    <a:pt x="24469" y="13107"/>
                  </a:lnTo>
                  <a:lnTo>
                    <a:pt x="23646" y="14407"/>
                  </a:lnTo>
                  <a:lnTo>
                    <a:pt x="22822" y="15750"/>
                  </a:lnTo>
                  <a:lnTo>
                    <a:pt x="22010" y="17115"/>
                  </a:lnTo>
                  <a:lnTo>
                    <a:pt x="21198" y="18523"/>
                  </a:lnTo>
                  <a:lnTo>
                    <a:pt x="20385" y="19963"/>
                  </a:lnTo>
                  <a:lnTo>
                    <a:pt x="19584" y="21426"/>
                  </a:lnTo>
                  <a:lnTo>
                    <a:pt x="18793" y="22910"/>
                  </a:lnTo>
                  <a:lnTo>
                    <a:pt x="18002" y="24426"/>
                  </a:lnTo>
                  <a:lnTo>
                    <a:pt x="17222" y="25953"/>
                  </a:lnTo>
                  <a:lnTo>
                    <a:pt x="16453" y="27491"/>
                  </a:lnTo>
                  <a:lnTo>
                    <a:pt x="15684" y="29051"/>
                  </a:lnTo>
                  <a:lnTo>
                    <a:pt x="14937" y="30611"/>
                  </a:lnTo>
                  <a:lnTo>
                    <a:pt x="14189" y="32181"/>
                  </a:lnTo>
                  <a:lnTo>
                    <a:pt x="13464" y="33752"/>
                  </a:lnTo>
                  <a:lnTo>
                    <a:pt x="12738" y="35323"/>
                  </a:lnTo>
                  <a:lnTo>
                    <a:pt x="12034" y="36893"/>
                  </a:lnTo>
                  <a:lnTo>
                    <a:pt x="11341" y="38464"/>
                  </a:lnTo>
                  <a:lnTo>
                    <a:pt x="10658" y="40013"/>
                  </a:lnTo>
                  <a:lnTo>
                    <a:pt x="9998" y="41551"/>
                  </a:lnTo>
                  <a:lnTo>
                    <a:pt x="9348" y="43078"/>
                  </a:lnTo>
                  <a:lnTo>
                    <a:pt x="8709" y="44584"/>
                  </a:lnTo>
                  <a:lnTo>
                    <a:pt x="8091" y="46068"/>
                  </a:lnTo>
                  <a:lnTo>
                    <a:pt x="6911" y="48960"/>
                  </a:lnTo>
                  <a:lnTo>
                    <a:pt x="5795" y="51732"/>
                  </a:lnTo>
                  <a:lnTo>
                    <a:pt x="4766" y="54354"/>
                  </a:lnTo>
                  <a:lnTo>
                    <a:pt x="3824" y="56802"/>
                  </a:lnTo>
                  <a:lnTo>
                    <a:pt x="2968" y="59055"/>
                  </a:lnTo>
                  <a:lnTo>
                    <a:pt x="2210" y="61091"/>
                  </a:lnTo>
                  <a:lnTo>
                    <a:pt x="1560" y="62878"/>
                  </a:lnTo>
                  <a:lnTo>
                    <a:pt x="1007" y="64395"/>
                  </a:lnTo>
                  <a:lnTo>
                    <a:pt x="260" y="66518"/>
                  </a:lnTo>
                  <a:lnTo>
                    <a:pt x="0" y="67265"/>
                  </a:lnTo>
                  <a:lnTo>
                    <a:pt x="173956" y="67265"/>
                  </a:lnTo>
                  <a:lnTo>
                    <a:pt x="156756" y="63961"/>
                  </a:lnTo>
                  <a:lnTo>
                    <a:pt x="148805" y="62412"/>
                  </a:lnTo>
                  <a:lnTo>
                    <a:pt x="141613" y="61015"/>
                  </a:lnTo>
                  <a:lnTo>
                    <a:pt x="135385" y="59791"/>
                  </a:lnTo>
                  <a:lnTo>
                    <a:pt x="130381" y="58795"/>
                  </a:lnTo>
                  <a:lnTo>
                    <a:pt x="128409" y="58383"/>
                  </a:lnTo>
                  <a:lnTo>
                    <a:pt x="126828" y="58058"/>
                  </a:lnTo>
                  <a:lnTo>
                    <a:pt x="125669" y="57809"/>
                  </a:lnTo>
                  <a:lnTo>
                    <a:pt x="124954" y="57636"/>
                  </a:lnTo>
                  <a:lnTo>
                    <a:pt x="124716" y="57571"/>
                  </a:lnTo>
                  <a:lnTo>
                    <a:pt x="124488" y="57506"/>
                  </a:lnTo>
                  <a:lnTo>
                    <a:pt x="124282" y="57430"/>
                  </a:lnTo>
                  <a:lnTo>
                    <a:pt x="124087" y="57354"/>
                  </a:lnTo>
                  <a:lnTo>
                    <a:pt x="123914" y="57267"/>
                  </a:lnTo>
                  <a:lnTo>
                    <a:pt x="123752" y="57192"/>
                  </a:lnTo>
                  <a:lnTo>
                    <a:pt x="123611" y="57105"/>
                  </a:lnTo>
                  <a:lnTo>
                    <a:pt x="123481" y="57018"/>
                  </a:lnTo>
                  <a:lnTo>
                    <a:pt x="123373" y="56921"/>
                  </a:lnTo>
                  <a:lnTo>
                    <a:pt x="123264" y="56823"/>
                  </a:lnTo>
                  <a:lnTo>
                    <a:pt x="123178" y="56726"/>
                  </a:lnTo>
                  <a:lnTo>
                    <a:pt x="123102" y="56618"/>
                  </a:lnTo>
                  <a:lnTo>
                    <a:pt x="123037" y="56509"/>
                  </a:lnTo>
                  <a:lnTo>
                    <a:pt x="122983" y="56390"/>
                  </a:lnTo>
                  <a:lnTo>
                    <a:pt x="122939" y="56271"/>
                  </a:lnTo>
                  <a:lnTo>
                    <a:pt x="122907" y="56152"/>
                  </a:lnTo>
                  <a:lnTo>
                    <a:pt x="122885" y="56022"/>
                  </a:lnTo>
                  <a:lnTo>
                    <a:pt x="122864" y="55892"/>
                  </a:lnTo>
                  <a:lnTo>
                    <a:pt x="122864" y="55762"/>
                  </a:lnTo>
                  <a:lnTo>
                    <a:pt x="122864" y="55621"/>
                  </a:lnTo>
                  <a:lnTo>
                    <a:pt x="122874" y="55469"/>
                  </a:lnTo>
                  <a:lnTo>
                    <a:pt x="122885" y="55318"/>
                  </a:lnTo>
                  <a:lnTo>
                    <a:pt x="122939" y="54993"/>
                  </a:lnTo>
                  <a:lnTo>
                    <a:pt x="123004" y="54657"/>
                  </a:lnTo>
                  <a:lnTo>
                    <a:pt x="123102" y="54289"/>
                  </a:lnTo>
                  <a:lnTo>
                    <a:pt x="123308" y="53476"/>
                  </a:lnTo>
                  <a:lnTo>
                    <a:pt x="123416" y="53043"/>
                  </a:lnTo>
                  <a:lnTo>
                    <a:pt x="123524" y="52567"/>
                  </a:lnTo>
                  <a:lnTo>
                    <a:pt x="123633" y="52079"/>
                  </a:lnTo>
                  <a:lnTo>
                    <a:pt x="123719" y="51548"/>
                  </a:lnTo>
                  <a:lnTo>
                    <a:pt x="123806" y="50996"/>
                  </a:lnTo>
                  <a:lnTo>
                    <a:pt x="123860" y="50411"/>
                  </a:lnTo>
                  <a:lnTo>
                    <a:pt x="123893" y="50097"/>
                  </a:lnTo>
                  <a:lnTo>
                    <a:pt x="123903" y="49783"/>
                  </a:lnTo>
                  <a:lnTo>
                    <a:pt x="123914" y="49469"/>
                  </a:lnTo>
                  <a:lnTo>
                    <a:pt x="123914" y="49133"/>
                  </a:lnTo>
                  <a:lnTo>
                    <a:pt x="123914" y="48797"/>
                  </a:lnTo>
                  <a:lnTo>
                    <a:pt x="123893" y="48450"/>
                  </a:lnTo>
                  <a:lnTo>
                    <a:pt x="123871" y="48093"/>
                  </a:lnTo>
                  <a:lnTo>
                    <a:pt x="123838" y="47736"/>
                  </a:lnTo>
                  <a:lnTo>
                    <a:pt x="123795" y="47356"/>
                  </a:lnTo>
                  <a:lnTo>
                    <a:pt x="123741" y="46977"/>
                  </a:lnTo>
                  <a:lnTo>
                    <a:pt x="123676" y="46587"/>
                  </a:lnTo>
                  <a:lnTo>
                    <a:pt x="123600" y="46187"/>
                  </a:lnTo>
                  <a:lnTo>
                    <a:pt x="123513" y="45775"/>
                  </a:lnTo>
                  <a:lnTo>
                    <a:pt x="123416" y="45353"/>
                  </a:lnTo>
                  <a:lnTo>
                    <a:pt x="123297" y="44930"/>
                  </a:lnTo>
                  <a:lnTo>
                    <a:pt x="123167" y="44486"/>
                  </a:lnTo>
                  <a:lnTo>
                    <a:pt x="123026" y="44042"/>
                  </a:lnTo>
                  <a:lnTo>
                    <a:pt x="122864" y="43576"/>
                  </a:lnTo>
                  <a:lnTo>
                    <a:pt x="122690" y="43111"/>
                  </a:lnTo>
                  <a:lnTo>
                    <a:pt x="122506" y="42634"/>
                  </a:lnTo>
                  <a:lnTo>
                    <a:pt x="122398" y="42396"/>
                  </a:lnTo>
                  <a:lnTo>
                    <a:pt x="122279" y="42168"/>
                  </a:lnTo>
                  <a:lnTo>
                    <a:pt x="122138" y="41941"/>
                  </a:lnTo>
                  <a:lnTo>
                    <a:pt x="121986" y="41724"/>
                  </a:lnTo>
                  <a:lnTo>
                    <a:pt x="121835" y="41518"/>
                  </a:lnTo>
                  <a:lnTo>
                    <a:pt x="121650" y="41323"/>
                  </a:lnTo>
                  <a:lnTo>
                    <a:pt x="121466" y="41128"/>
                  </a:lnTo>
                  <a:lnTo>
                    <a:pt x="121260" y="40944"/>
                  </a:lnTo>
                  <a:lnTo>
                    <a:pt x="121044" y="40771"/>
                  </a:lnTo>
                  <a:lnTo>
                    <a:pt x="120827" y="40598"/>
                  </a:lnTo>
                  <a:lnTo>
                    <a:pt x="120578" y="40435"/>
                  </a:lnTo>
                  <a:lnTo>
                    <a:pt x="120329" y="40283"/>
                  </a:lnTo>
                  <a:lnTo>
                    <a:pt x="120069" y="40143"/>
                  </a:lnTo>
                  <a:lnTo>
                    <a:pt x="119787" y="40002"/>
                  </a:lnTo>
                  <a:lnTo>
                    <a:pt x="119506" y="39861"/>
                  </a:lnTo>
                  <a:lnTo>
                    <a:pt x="119213" y="39731"/>
                  </a:lnTo>
                  <a:lnTo>
                    <a:pt x="118899" y="39612"/>
                  </a:lnTo>
                  <a:lnTo>
                    <a:pt x="118585" y="39504"/>
                  </a:lnTo>
                  <a:lnTo>
                    <a:pt x="118249" y="39395"/>
                  </a:lnTo>
                  <a:lnTo>
                    <a:pt x="117913" y="39287"/>
                  </a:lnTo>
                  <a:lnTo>
                    <a:pt x="117556" y="39200"/>
                  </a:lnTo>
                  <a:lnTo>
                    <a:pt x="117199" y="39103"/>
                  </a:lnTo>
                  <a:lnTo>
                    <a:pt x="116830" y="39027"/>
                  </a:lnTo>
                  <a:lnTo>
                    <a:pt x="116451" y="38951"/>
                  </a:lnTo>
                  <a:lnTo>
                    <a:pt x="116061" y="38875"/>
                  </a:lnTo>
                  <a:lnTo>
                    <a:pt x="115660" y="38810"/>
                  </a:lnTo>
                  <a:lnTo>
                    <a:pt x="115249" y="38756"/>
                  </a:lnTo>
                  <a:lnTo>
                    <a:pt x="114837" y="38702"/>
                  </a:lnTo>
                  <a:lnTo>
                    <a:pt x="113982" y="38615"/>
                  </a:lnTo>
                  <a:lnTo>
                    <a:pt x="113093" y="38540"/>
                  </a:lnTo>
                  <a:lnTo>
                    <a:pt x="112173" y="38496"/>
                  </a:lnTo>
                  <a:lnTo>
                    <a:pt x="111219" y="38475"/>
                  </a:lnTo>
                  <a:lnTo>
                    <a:pt x="110245" y="38464"/>
                  </a:lnTo>
                  <a:lnTo>
                    <a:pt x="109248" y="38475"/>
                  </a:lnTo>
                  <a:lnTo>
                    <a:pt x="108230" y="38507"/>
                  </a:lnTo>
                  <a:lnTo>
                    <a:pt x="107179" y="38550"/>
                  </a:lnTo>
                  <a:lnTo>
                    <a:pt x="106118" y="38615"/>
                  </a:lnTo>
                  <a:lnTo>
                    <a:pt x="105035" y="38702"/>
                  </a:lnTo>
                  <a:lnTo>
                    <a:pt x="103941" y="38800"/>
                  </a:lnTo>
                  <a:lnTo>
                    <a:pt x="102825" y="38908"/>
                  </a:lnTo>
                  <a:lnTo>
                    <a:pt x="101698" y="39027"/>
                  </a:lnTo>
                  <a:lnTo>
                    <a:pt x="100550" y="39168"/>
                  </a:lnTo>
                  <a:lnTo>
                    <a:pt x="99402" y="39319"/>
                  </a:lnTo>
                  <a:lnTo>
                    <a:pt x="98254" y="39482"/>
                  </a:lnTo>
                  <a:lnTo>
                    <a:pt x="97084" y="39655"/>
                  </a:lnTo>
                  <a:lnTo>
                    <a:pt x="95925" y="39839"/>
                  </a:lnTo>
                  <a:lnTo>
                    <a:pt x="94755" y="40034"/>
                  </a:lnTo>
                  <a:lnTo>
                    <a:pt x="93586" y="40229"/>
                  </a:lnTo>
                  <a:lnTo>
                    <a:pt x="92416" y="40446"/>
                  </a:lnTo>
                  <a:lnTo>
                    <a:pt x="91246" y="40663"/>
                  </a:lnTo>
                  <a:lnTo>
                    <a:pt x="90087" y="40879"/>
                  </a:lnTo>
                  <a:lnTo>
                    <a:pt x="88928" y="41117"/>
                  </a:lnTo>
                  <a:lnTo>
                    <a:pt x="87780" y="41356"/>
                  </a:lnTo>
                  <a:lnTo>
                    <a:pt x="86642" y="41594"/>
                  </a:lnTo>
                  <a:lnTo>
                    <a:pt x="84400" y="42081"/>
                  </a:lnTo>
                  <a:lnTo>
                    <a:pt x="82212" y="42591"/>
                  </a:lnTo>
                  <a:lnTo>
                    <a:pt x="80100" y="43100"/>
                  </a:lnTo>
                  <a:lnTo>
                    <a:pt x="78075" y="43598"/>
                  </a:lnTo>
                  <a:lnTo>
                    <a:pt x="76147" y="44107"/>
                  </a:lnTo>
                  <a:lnTo>
                    <a:pt x="74327" y="44594"/>
                  </a:lnTo>
                  <a:lnTo>
                    <a:pt x="72648" y="45060"/>
                  </a:lnTo>
                  <a:lnTo>
                    <a:pt x="71099" y="45504"/>
                  </a:lnTo>
                  <a:lnTo>
                    <a:pt x="69713" y="45927"/>
                  </a:lnTo>
                  <a:lnTo>
                    <a:pt x="68489" y="46306"/>
                  </a:lnTo>
                  <a:lnTo>
                    <a:pt x="67449" y="46642"/>
                  </a:lnTo>
                  <a:lnTo>
                    <a:pt x="66615" y="46934"/>
                  </a:lnTo>
                  <a:lnTo>
                    <a:pt x="66431" y="46999"/>
                  </a:lnTo>
                  <a:lnTo>
                    <a:pt x="66257" y="47053"/>
                  </a:lnTo>
                  <a:lnTo>
                    <a:pt x="66084" y="47086"/>
                  </a:lnTo>
                  <a:lnTo>
                    <a:pt x="65921" y="47118"/>
                  </a:lnTo>
                  <a:lnTo>
                    <a:pt x="65770" y="47129"/>
                  </a:lnTo>
                  <a:lnTo>
                    <a:pt x="65618" y="47140"/>
                  </a:lnTo>
                  <a:lnTo>
                    <a:pt x="65467" y="47129"/>
                  </a:lnTo>
                  <a:lnTo>
                    <a:pt x="65326" y="47118"/>
                  </a:lnTo>
                  <a:lnTo>
                    <a:pt x="65196" y="47097"/>
                  </a:lnTo>
                  <a:lnTo>
                    <a:pt x="65066" y="47053"/>
                  </a:lnTo>
                  <a:lnTo>
                    <a:pt x="64936" y="47010"/>
                  </a:lnTo>
                  <a:lnTo>
                    <a:pt x="64817" y="46956"/>
                  </a:lnTo>
                  <a:lnTo>
                    <a:pt x="64698" y="46891"/>
                  </a:lnTo>
                  <a:lnTo>
                    <a:pt x="64589" y="46815"/>
                  </a:lnTo>
                  <a:lnTo>
                    <a:pt x="64492" y="46739"/>
                  </a:lnTo>
                  <a:lnTo>
                    <a:pt x="64383" y="46642"/>
                  </a:lnTo>
                  <a:lnTo>
                    <a:pt x="64297" y="46544"/>
                  </a:lnTo>
                  <a:lnTo>
                    <a:pt x="64199" y="46425"/>
                  </a:lnTo>
                  <a:lnTo>
                    <a:pt x="64113" y="46306"/>
                  </a:lnTo>
                  <a:lnTo>
                    <a:pt x="64037" y="46176"/>
                  </a:lnTo>
                  <a:lnTo>
                    <a:pt x="63961" y="46046"/>
                  </a:lnTo>
                  <a:lnTo>
                    <a:pt x="63885" y="45905"/>
                  </a:lnTo>
                  <a:lnTo>
                    <a:pt x="63820" y="45743"/>
                  </a:lnTo>
                  <a:lnTo>
                    <a:pt x="63755" y="45591"/>
                  </a:lnTo>
                  <a:lnTo>
                    <a:pt x="63636" y="45244"/>
                  </a:lnTo>
                  <a:lnTo>
                    <a:pt x="63539" y="44865"/>
                  </a:lnTo>
                  <a:lnTo>
                    <a:pt x="63452" y="44464"/>
                  </a:lnTo>
                  <a:lnTo>
                    <a:pt x="63376" y="44031"/>
                  </a:lnTo>
                  <a:lnTo>
                    <a:pt x="63322" y="43576"/>
                  </a:lnTo>
                  <a:lnTo>
                    <a:pt x="63279" y="43100"/>
                  </a:lnTo>
                  <a:lnTo>
                    <a:pt x="63246" y="42591"/>
                  </a:lnTo>
                  <a:lnTo>
                    <a:pt x="63224" y="42060"/>
                  </a:lnTo>
                  <a:lnTo>
                    <a:pt x="63203" y="41518"/>
                  </a:lnTo>
                  <a:lnTo>
                    <a:pt x="63203" y="40955"/>
                  </a:lnTo>
                  <a:lnTo>
                    <a:pt x="63214" y="40359"/>
                  </a:lnTo>
                  <a:lnTo>
                    <a:pt x="63224" y="39764"/>
                  </a:lnTo>
                  <a:lnTo>
                    <a:pt x="63246" y="39135"/>
                  </a:lnTo>
                  <a:lnTo>
                    <a:pt x="63279" y="38507"/>
                  </a:lnTo>
                  <a:lnTo>
                    <a:pt x="63365" y="37196"/>
                  </a:lnTo>
                  <a:lnTo>
                    <a:pt x="63463" y="35853"/>
                  </a:lnTo>
                  <a:lnTo>
                    <a:pt x="63571" y="34467"/>
                  </a:lnTo>
                  <a:lnTo>
                    <a:pt x="63820" y="31629"/>
                  </a:lnTo>
                  <a:lnTo>
                    <a:pt x="63939" y="30210"/>
                  </a:lnTo>
                  <a:lnTo>
                    <a:pt x="64048" y="28791"/>
                  </a:lnTo>
                  <a:lnTo>
                    <a:pt x="64145" y="27383"/>
                  </a:lnTo>
                  <a:lnTo>
                    <a:pt x="64221" y="26007"/>
                  </a:lnTo>
                  <a:lnTo>
                    <a:pt x="64253" y="25336"/>
                  </a:lnTo>
                  <a:lnTo>
                    <a:pt x="64275" y="24664"/>
                  </a:lnTo>
                  <a:lnTo>
                    <a:pt x="64286" y="24014"/>
                  </a:lnTo>
                  <a:lnTo>
                    <a:pt x="64297" y="23375"/>
                  </a:lnTo>
                  <a:lnTo>
                    <a:pt x="64297" y="22747"/>
                  </a:lnTo>
                  <a:lnTo>
                    <a:pt x="64286" y="22140"/>
                  </a:lnTo>
                  <a:lnTo>
                    <a:pt x="64264" y="21545"/>
                  </a:lnTo>
                  <a:lnTo>
                    <a:pt x="64221" y="20971"/>
                  </a:lnTo>
                  <a:lnTo>
                    <a:pt x="64178" y="20418"/>
                  </a:lnTo>
                  <a:lnTo>
                    <a:pt x="64123" y="19877"/>
                  </a:lnTo>
                  <a:lnTo>
                    <a:pt x="64048" y="19368"/>
                  </a:lnTo>
                  <a:lnTo>
                    <a:pt x="63961" y="18880"/>
                  </a:lnTo>
                  <a:lnTo>
                    <a:pt x="63863" y="18414"/>
                  </a:lnTo>
                  <a:lnTo>
                    <a:pt x="63744" y="17970"/>
                  </a:lnTo>
                  <a:lnTo>
                    <a:pt x="63614" y="17559"/>
                  </a:lnTo>
                  <a:lnTo>
                    <a:pt x="63539" y="17353"/>
                  </a:lnTo>
                  <a:lnTo>
                    <a:pt x="63463" y="17169"/>
                  </a:lnTo>
                  <a:lnTo>
                    <a:pt x="63376" y="16985"/>
                  </a:lnTo>
                  <a:lnTo>
                    <a:pt x="63289" y="16811"/>
                  </a:lnTo>
                  <a:lnTo>
                    <a:pt x="63203" y="16649"/>
                  </a:lnTo>
                  <a:lnTo>
                    <a:pt x="63105" y="16486"/>
                  </a:lnTo>
                  <a:lnTo>
                    <a:pt x="63008" y="16335"/>
                  </a:lnTo>
                  <a:lnTo>
                    <a:pt x="62899" y="16194"/>
                  </a:lnTo>
                  <a:lnTo>
                    <a:pt x="62791" y="16053"/>
                  </a:lnTo>
                  <a:lnTo>
                    <a:pt x="62672" y="15923"/>
                  </a:lnTo>
                  <a:lnTo>
                    <a:pt x="62553" y="15815"/>
                  </a:lnTo>
                  <a:lnTo>
                    <a:pt x="62434" y="15707"/>
                  </a:lnTo>
                  <a:lnTo>
                    <a:pt x="62293" y="15609"/>
                  </a:lnTo>
                  <a:lnTo>
                    <a:pt x="62163" y="15522"/>
                  </a:lnTo>
                  <a:lnTo>
                    <a:pt x="62022" y="15457"/>
                  </a:lnTo>
                  <a:lnTo>
                    <a:pt x="61870" y="15392"/>
                  </a:lnTo>
                  <a:lnTo>
                    <a:pt x="61719" y="15338"/>
                  </a:lnTo>
                  <a:lnTo>
                    <a:pt x="61556" y="15295"/>
                  </a:lnTo>
                  <a:lnTo>
                    <a:pt x="61394" y="15262"/>
                  </a:lnTo>
                  <a:lnTo>
                    <a:pt x="61221" y="15241"/>
                  </a:lnTo>
                  <a:lnTo>
                    <a:pt x="61047" y="15230"/>
                  </a:lnTo>
                  <a:lnTo>
                    <a:pt x="60874" y="15219"/>
                  </a:lnTo>
                  <a:lnTo>
                    <a:pt x="60690" y="15230"/>
                  </a:lnTo>
                  <a:lnTo>
                    <a:pt x="60495" y="15241"/>
                  </a:lnTo>
                  <a:lnTo>
                    <a:pt x="60300" y="15262"/>
                  </a:lnTo>
                  <a:lnTo>
                    <a:pt x="60105" y="15295"/>
                  </a:lnTo>
                  <a:lnTo>
                    <a:pt x="59899" y="15338"/>
                  </a:lnTo>
                  <a:lnTo>
                    <a:pt x="59693" y="15392"/>
                  </a:lnTo>
                  <a:lnTo>
                    <a:pt x="59487" y="15447"/>
                  </a:lnTo>
                  <a:lnTo>
                    <a:pt x="59271" y="15512"/>
                  </a:lnTo>
                  <a:lnTo>
                    <a:pt x="58827" y="15674"/>
                  </a:lnTo>
                  <a:lnTo>
                    <a:pt x="58372" y="15858"/>
                  </a:lnTo>
                  <a:lnTo>
                    <a:pt x="57906" y="16075"/>
                  </a:lnTo>
                  <a:lnTo>
                    <a:pt x="57419" y="16324"/>
                  </a:lnTo>
                  <a:lnTo>
                    <a:pt x="56920" y="16595"/>
                  </a:lnTo>
                  <a:lnTo>
                    <a:pt x="56411" y="16887"/>
                  </a:lnTo>
                  <a:lnTo>
                    <a:pt x="55881" y="17212"/>
                  </a:lnTo>
                  <a:lnTo>
                    <a:pt x="55350" y="17559"/>
                  </a:lnTo>
                  <a:lnTo>
                    <a:pt x="54808" y="17927"/>
                  </a:lnTo>
                  <a:lnTo>
                    <a:pt x="54256" y="18317"/>
                  </a:lnTo>
                  <a:lnTo>
                    <a:pt x="53693" y="18729"/>
                  </a:lnTo>
                  <a:lnTo>
                    <a:pt x="53118" y="19151"/>
                  </a:lnTo>
                  <a:lnTo>
                    <a:pt x="52544" y="19595"/>
                  </a:lnTo>
                  <a:lnTo>
                    <a:pt x="51959" y="20050"/>
                  </a:lnTo>
                  <a:lnTo>
                    <a:pt x="51375" y="20527"/>
                  </a:lnTo>
                  <a:lnTo>
                    <a:pt x="50779" y="21014"/>
                  </a:lnTo>
                  <a:lnTo>
                    <a:pt x="49577" y="22011"/>
                  </a:lnTo>
                  <a:lnTo>
                    <a:pt x="48374" y="23061"/>
                  </a:lnTo>
                  <a:lnTo>
                    <a:pt x="47150" y="24123"/>
                  </a:lnTo>
                  <a:lnTo>
                    <a:pt x="45937" y="25217"/>
                  </a:lnTo>
                  <a:lnTo>
                    <a:pt x="44735" y="26300"/>
                  </a:lnTo>
                  <a:lnTo>
                    <a:pt x="42363" y="28466"/>
                  </a:lnTo>
                  <a:lnTo>
                    <a:pt x="40088" y="30535"/>
                  </a:lnTo>
                  <a:lnTo>
                    <a:pt x="39005" y="31510"/>
                  </a:lnTo>
                  <a:lnTo>
                    <a:pt x="37965" y="32431"/>
                  </a:lnTo>
                  <a:lnTo>
                    <a:pt x="36979" y="33275"/>
                  </a:lnTo>
                  <a:lnTo>
                    <a:pt x="36037" y="34055"/>
                  </a:lnTo>
                  <a:lnTo>
                    <a:pt x="35593" y="34413"/>
                  </a:lnTo>
                  <a:lnTo>
                    <a:pt x="35160" y="34748"/>
                  </a:lnTo>
                  <a:lnTo>
                    <a:pt x="34748" y="35063"/>
                  </a:lnTo>
                  <a:lnTo>
                    <a:pt x="34358" y="35344"/>
                  </a:lnTo>
                  <a:lnTo>
                    <a:pt x="33979" y="35604"/>
                  </a:lnTo>
                  <a:lnTo>
                    <a:pt x="33621" y="35842"/>
                  </a:lnTo>
                  <a:lnTo>
                    <a:pt x="33275" y="36048"/>
                  </a:lnTo>
                  <a:lnTo>
                    <a:pt x="32961" y="36222"/>
                  </a:lnTo>
                  <a:lnTo>
                    <a:pt x="32657" y="36362"/>
                  </a:lnTo>
                  <a:lnTo>
                    <a:pt x="32387" y="36471"/>
                  </a:lnTo>
                  <a:lnTo>
                    <a:pt x="32257" y="36514"/>
                  </a:lnTo>
                  <a:lnTo>
                    <a:pt x="32127" y="36547"/>
                  </a:lnTo>
                  <a:lnTo>
                    <a:pt x="32018" y="36568"/>
                  </a:lnTo>
                  <a:lnTo>
                    <a:pt x="31899" y="36579"/>
                  </a:lnTo>
                  <a:lnTo>
                    <a:pt x="31791" y="36590"/>
                  </a:lnTo>
                  <a:lnTo>
                    <a:pt x="31693" y="36590"/>
                  </a:lnTo>
                  <a:lnTo>
                    <a:pt x="31596" y="36579"/>
                  </a:lnTo>
                  <a:lnTo>
                    <a:pt x="31509" y="36557"/>
                  </a:lnTo>
                  <a:lnTo>
                    <a:pt x="31423" y="36525"/>
                  </a:lnTo>
                  <a:lnTo>
                    <a:pt x="31347" y="36492"/>
                  </a:lnTo>
                  <a:lnTo>
                    <a:pt x="31271" y="36438"/>
                  </a:lnTo>
                  <a:lnTo>
                    <a:pt x="31195" y="36384"/>
                  </a:lnTo>
                  <a:lnTo>
                    <a:pt x="31130" y="36330"/>
                  </a:lnTo>
                  <a:lnTo>
                    <a:pt x="31076" y="36254"/>
                  </a:lnTo>
                  <a:lnTo>
                    <a:pt x="31022" y="36178"/>
                  </a:lnTo>
                  <a:lnTo>
                    <a:pt x="30968" y="36092"/>
                  </a:lnTo>
                  <a:lnTo>
                    <a:pt x="30924" y="35994"/>
                  </a:lnTo>
                  <a:lnTo>
                    <a:pt x="30881" y="35897"/>
                  </a:lnTo>
                  <a:lnTo>
                    <a:pt x="30816" y="35669"/>
                  </a:lnTo>
                  <a:lnTo>
                    <a:pt x="30762" y="35420"/>
                  </a:lnTo>
                  <a:lnTo>
                    <a:pt x="30729" y="35138"/>
                  </a:lnTo>
                  <a:lnTo>
                    <a:pt x="30708" y="34824"/>
                  </a:lnTo>
                  <a:lnTo>
                    <a:pt x="30708" y="34499"/>
                  </a:lnTo>
                  <a:lnTo>
                    <a:pt x="30729" y="34142"/>
                  </a:lnTo>
                  <a:lnTo>
                    <a:pt x="30751" y="33763"/>
                  </a:lnTo>
                  <a:lnTo>
                    <a:pt x="30794" y="33362"/>
                  </a:lnTo>
                  <a:lnTo>
                    <a:pt x="30859" y="32940"/>
                  </a:lnTo>
                  <a:lnTo>
                    <a:pt x="30924" y="32506"/>
                  </a:lnTo>
                  <a:lnTo>
                    <a:pt x="31011" y="32041"/>
                  </a:lnTo>
                  <a:lnTo>
                    <a:pt x="31109" y="31564"/>
                  </a:lnTo>
                  <a:lnTo>
                    <a:pt x="31206" y="31077"/>
                  </a:lnTo>
                  <a:lnTo>
                    <a:pt x="31325" y="30567"/>
                  </a:lnTo>
                  <a:lnTo>
                    <a:pt x="31455" y="30048"/>
                  </a:lnTo>
                  <a:lnTo>
                    <a:pt x="31748" y="28964"/>
                  </a:lnTo>
                  <a:lnTo>
                    <a:pt x="32062" y="27838"/>
                  </a:lnTo>
                  <a:lnTo>
                    <a:pt x="32419" y="26679"/>
                  </a:lnTo>
                  <a:lnTo>
                    <a:pt x="32798" y="25498"/>
                  </a:lnTo>
                  <a:lnTo>
                    <a:pt x="33199" y="24296"/>
                  </a:lnTo>
                  <a:lnTo>
                    <a:pt x="33611" y="23083"/>
                  </a:lnTo>
                  <a:lnTo>
                    <a:pt x="34044" y="21870"/>
                  </a:lnTo>
                  <a:lnTo>
                    <a:pt x="34488" y="20667"/>
                  </a:lnTo>
                  <a:lnTo>
                    <a:pt x="34932" y="19487"/>
                  </a:lnTo>
                  <a:lnTo>
                    <a:pt x="35376" y="18328"/>
                  </a:lnTo>
                  <a:lnTo>
                    <a:pt x="35820" y="17201"/>
                  </a:lnTo>
                  <a:lnTo>
                    <a:pt x="36254" y="16129"/>
                  </a:lnTo>
                  <a:lnTo>
                    <a:pt x="36676" y="15100"/>
                  </a:lnTo>
                  <a:lnTo>
                    <a:pt x="37077" y="14136"/>
                  </a:lnTo>
                  <a:lnTo>
                    <a:pt x="37456" y="13248"/>
                  </a:lnTo>
                  <a:lnTo>
                    <a:pt x="37813" y="12425"/>
                  </a:lnTo>
                  <a:lnTo>
                    <a:pt x="38138" y="11699"/>
                  </a:lnTo>
                  <a:lnTo>
                    <a:pt x="38420" y="11071"/>
                  </a:lnTo>
                  <a:lnTo>
                    <a:pt x="38669" y="10540"/>
                  </a:lnTo>
                  <a:lnTo>
                    <a:pt x="38875" y="10128"/>
                  </a:lnTo>
                  <a:lnTo>
                    <a:pt x="39037" y="9836"/>
                  </a:lnTo>
                  <a:lnTo>
                    <a:pt x="39102" y="9717"/>
                  </a:lnTo>
                  <a:lnTo>
                    <a:pt x="39156" y="9597"/>
                  </a:lnTo>
                  <a:lnTo>
                    <a:pt x="39265" y="9327"/>
                  </a:lnTo>
                  <a:lnTo>
                    <a:pt x="39362" y="9034"/>
                  </a:lnTo>
                  <a:lnTo>
                    <a:pt x="39438" y="8720"/>
                  </a:lnTo>
                  <a:lnTo>
                    <a:pt x="39503" y="8384"/>
                  </a:lnTo>
                  <a:lnTo>
                    <a:pt x="39557" y="8027"/>
                  </a:lnTo>
                  <a:lnTo>
                    <a:pt x="39601" y="7659"/>
                  </a:lnTo>
                  <a:lnTo>
                    <a:pt x="39633" y="7280"/>
                  </a:lnTo>
                  <a:lnTo>
                    <a:pt x="39655" y="6890"/>
                  </a:lnTo>
                  <a:lnTo>
                    <a:pt x="39655" y="6478"/>
                  </a:lnTo>
                  <a:lnTo>
                    <a:pt x="39666" y="6077"/>
                  </a:lnTo>
                  <a:lnTo>
                    <a:pt x="39655" y="5666"/>
                  </a:lnTo>
                  <a:lnTo>
                    <a:pt x="39644" y="5243"/>
                  </a:lnTo>
                  <a:lnTo>
                    <a:pt x="39622" y="4832"/>
                  </a:lnTo>
                  <a:lnTo>
                    <a:pt x="39568" y="4008"/>
                  </a:lnTo>
                  <a:lnTo>
                    <a:pt x="39492" y="3218"/>
                  </a:lnTo>
                  <a:lnTo>
                    <a:pt x="39406" y="2470"/>
                  </a:lnTo>
                  <a:lnTo>
                    <a:pt x="39319" y="1788"/>
                  </a:lnTo>
                  <a:lnTo>
                    <a:pt x="39232" y="1192"/>
                  </a:lnTo>
                  <a:lnTo>
                    <a:pt x="39091" y="326"/>
                  </a:lnTo>
                  <a:lnTo>
                    <a:pt x="39037"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