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64" r:id="rId2"/>
    <p:sldMasterId id="2147483876" r:id="rId3"/>
    <p:sldMasterId id="2147483942" r:id="rId4"/>
    <p:sldMasterId id="2147483972" r:id="rId5"/>
  </p:sldMasterIdLst>
  <p:notesMasterIdLst>
    <p:notesMasterId r:id="rId22"/>
  </p:notesMasterIdLst>
  <p:handoutMasterIdLst>
    <p:handoutMasterId r:id="rId23"/>
  </p:handoutMasterIdLst>
  <p:sldIdLst>
    <p:sldId id="269" r:id="rId6"/>
    <p:sldId id="277" r:id="rId7"/>
    <p:sldId id="275" r:id="rId8"/>
    <p:sldId id="273" r:id="rId9"/>
    <p:sldId id="260" r:id="rId10"/>
    <p:sldId id="261" r:id="rId11"/>
    <p:sldId id="262" r:id="rId12"/>
    <p:sldId id="257" r:id="rId13"/>
    <p:sldId id="279" r:id="rId14"/>
    <p:sldId id="258" r:id="rId15"/>
    <p:sldId id="259" r:id="rId16"/>
    <p:sldId id="264" r:id="rId17"/>
    <p:sldId id="268" r:id="rId18"/>
    <p:sldId id="266" r:id="rId19"/>
    <p:sldId id="267"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ttle" initials="" lastIdx="0" clrIdx="0"/>
  <p:cmAuthor id="2" name="Jainam" initials="" lastIdx="0" clrIdx="1"/>
  <p:cmAuthor id="3" name="Jeet Jejurika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09" autoAdjust="0"/>
    <p:restoredTop sz="94660"/>
  </p:normalViewPr>
  <p:slideViewPr>
    <p:cSldViewPr snapToGrid="0">
      <p:cViewPr varScale="1">
        <p:scale>
          <a:sx n="63" d="100"/>
          <a:sy n="63" d="100"/>
        </p:scale>
        <p:origin x="5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tle" userId="4125f7fa3b843db2" providerId="LiveId" clId="{80733C9F-9334-42F2-ACBF-9732F4560EC9}"/>
    <pc:docChg chg="undo redo custSel addSld delSld modSld sldOrd">
      <pc:chgData name="little" userId="4125f7fa3b843db2" providerId="LiveId" clId="{80733C9F-9334-42F2-ACBF-9732F4560EC9}" dt="2022-06-02T17:27:19.077" v="771"/>
      <pc:docMkLst>
        <pc:docMk/>
      </pc:docMkLst>
      <pc:sldChg chg="add del ord">
        <pc:chgData name="little" userId="4125f7fa3b843db2" providerId="LiveId" clId="{80733C9F-9334-42F2-ACBF-9732F4560EC9}" dt="2022-06-02T17:14:40.713" v="652" actId="47"/>
        <pc:sldMkLst>
          <pc:docMk/>
          <pc:sldMk cId="3706608355" sldId="256"/>
        </pc:sldMkLst>
      </pc:sldChg>
      <pc:sldChg chg="addSp modSp add mod ord modAnim">
        <pc:chgData name="little" userId="4125f7fa3b843db2" providerId="LiveId" clId="{80733C9F-9334-42F2-ACBF-9732F4560EC9}" dt="2022-06-02T17:17:12.561" v="666"/>
        <pc:sldMkLst>
          <pc:docMk/>
          <pc:sldMk cId="3308535143" sldId="257"/>
        </pc:sldMkLst>
        <pc:spChg chg="mod">
          <ac:chgData name="little" userId="4125f7fa3b843db2" providerId="LiveId" clId="{80733C9F-9334-42F2-ACBF-9732F4560EC9}" dt="2022-06-02T17:15:27.479" v="656" actId="1076"/>
          <ac:spMkLst>
            <pc:docMk/>
            <pc:sldMk cId="3308535143" sldId="257"/>
            <ac:spMk id="2" creationId="{168C8BC0-6E0D-31CF-87AD-95D4BC21D4B5}"/>
          </ac:spMkLst>
        </pc:spChg>
        <pc:picChg chg="add mod">
          <ac:chgData name="little" userId="4125f7fa3b843db2" providerId="LiveId" clId="{80733C9F-9334-42F2-ACBF-9732F4560EC9}" dt="2022-06-02T17:15:46.526" v="658"/>
          <ac:picMkLst>
            <pc:docMk/>
            <pc:sldMk cId="3308535143" sldId="257"/>
            <ac:picMk id="4" creationId="{6AF6A3AF-A202-390E-812E-4800F9E5DF16}"/>
          </ac:picMkLst>
        </pc:picChg>
      </pc:sldChg>
      <pc:sldChg chg="addSp modSp add mod ord modAnim">
        <pc:chgData name="little" userId="4125f7fa3b843db2" providerId="LiveId" clId="{80733C9F-9334-42F2-ACBF-9732F4560EC9}" dt="2022-06-01T17:57:59.245" v="499"/>
        <pc:sldMkLst>
          <pc:docMk/>
          <pc:sldMk cId="219192269" sldId="258"/>
        </pc:sldMkLst>
        <pc:spChg chg="mod">
          <ac:chgData name="little" userId="4125f7fa3b843db2" providerId="LiveId" clId="{80733C9F-9334-42F2-ACBF-9732F4560EC9}" dt="2022-06-01T17:46:21.291" v="395"/>
          <ac:spMkLst>
            <pc:docMk/>
            <pc:sldMk cId="219192269" sldId="258"/>
            <ac:spMk id="2" creationId="{8F8C3037-9B79-4016-BE07-C9C5FF9AB32C}"/>
          </ac:spMkLst>
        </pc:spChg>
        <pc:spChg chg="mod">
          <ac:chgData name="little" userId="4125f7fa3b843db2" providerId="LiveId" clId="{80733C9F-9334-42F2-ACBF-9732F4560EC9}" dt="2022-06-01T17:46:21.291" v="395"/>
          <ac:spMkLst>
            <pc:docMk/>
            <pc:sldMk cId="219192269" sldId="258"/>
            <ac:spMk id="3" creationId="{812D2439-F5AA-14B1-1CFF-5B82FCCD35E9}"/>
          </ac:spMkLst>
        </pc:spChg>
        <pc:picChg chg="add mod">
          <ac:chgData name="little" userId="4125f7fa3b843db2" providerId="LiveId" clId="{80733C9F-9334-42F2-ACBF-9732F4560EC9}" dt="2022-06-01T17:46:48.547" v="399"/>
          <ac:picMkLst>
            <pc:docMk/>
            <pc:sldMk cId="219192269" sldId="258"/>
            <ac:picMk id="4" creationId="{7F10A1CA-CAE1-5DC4-0916-C2201520FE97}"/>
          </ac:picMkLst>
        </pc:picChg>
      </pc:sldChg>
      <pc:sldChg chg="addSp modSp add mod ord modTransition modAnim">
        <pc:chgData name="little" userId="4125f7fa3b843db2" providerId="LiveId" clId="{80733C9F-9334-42F2-ACBF-9732F4560EC9}" dt="2022-06-01T18:07:06.211" v="561"/>
        <pc:sldMkLst>
          <pc:docMk/>
          <pc:sldMk cId="956975557" sldId="259"/>
        </pc:sldMkLst>
        <pc:spChg chg="mod">
          <ac:chgData name="little" userId="4125f7fa3b843db2" providerId="LiveId" clId="{80733C9F-9334-42F2-ACBF-9732F4560EC9}" dt="2022-06-01T17:46:29.652" v="396"/>
          <ac:spMkLst>
            <pc:docMk/>
            <pc:sldMk cId="956975557" sldId="259"/>
            <ac:spMk id="2" creationId="{A10C568E-9C2B-5DD6-DFEF-0BD8747DCBC9}"/>
          </ac:spMkLst>
        </pc:spChg>
        <pc:spChg chg="mod">
          <ac:chgData name="little" userId="4125f7fa3b843db2" providerId="LiveId" clId="{80733C9F-9334-42F2-ACBF-9732F4560EC9}" dt="2022-06-01T17:46:29.685" v="397" actId="27636"/>
          <ac:spMkLst>
            <pc:docMk/>
            <pc:sldMk cId="956975557" sldId="259"/>
            <ac:spMk id="3" creationId="{BEA3EBC1-4AFA-4AF9-F456-6B4C5D824521}"/>
          </ac:spMkLst>
        </pc:spChg>
        <pc:picChg chg="add mod">
          <ac:chgData name="little" userId="4125f7fa3b843db2" providerId="LiveId" clId="{80733C9F-9334-42F2-ACBF-9732F4560EC9}" dt="2022-06-01T17:46:54.869" v="400"/>
          <ac:picMkLst>
            <pc:docMk/>
            <pc:sldMk cId="956975557" sldId="259"/>
            <ac:picMk id="4" creationId="{9FA98A3B-0DE7-AC8F-5F29-7696E0946E22}"/>
          </ac:picMkLst>
        </pc:picChg>
      </pc:sldChg>
      <pc:sldChg chg="addSp modSp add mod modTransition modAnim">
        <pc:chgData name="little" userId="4125f7fa3b843db2" providerId="LiveId" clId="{80733C9F-9334-42F2-ACBF-9732F4560EC9}" dt="2022-06-01T18:09:11.032" v="581"/>
        <pc:sldMkLst>
          <pc:docMk/>
          <pc:sldMk cId="3636813101" sldId="260"/>
        </pc:sldMkLst>
        <pc:spChg chg="mod">
          <ac:chgData name="little" userId="4125f7fa3b843db2" providerId="LiveId" clId="{80733C9F-9334-42F2-ACBF-9732F4560EC9}" dt="2022-05-27T11:38:52.284" v="101"/>
          <ac:spMkLst>
            <pc:docMk/>
            <pc:sldMk cId="3636813101" sldId="260"/>
            <ac:spMk id="2" creationId="{F489CDA9-AB65-9ED4-AEF7-42C54BE352CD}"/>
          </ac:spMkLst>
        </pc:spChg>
        <pc:spChg chg="mod">
          <ac:chgData name="little" userId="4125f7fa3b843db2" providerId="LiveId" clId="{80733C9F-9334-42F2-ACBF-9732F4560EC9}" dt="2022-06-01T17:51:01.461" v="459" actId="14100"/>
          <ac:spMkLst>
            <pc:docMk/>
            <pc:sldMk cId="3636813101" sldId="260"/>
            <ac:spMk id="3" creationId="{EF1E4848-840C-65E1-2233-06B05893DE8B}"/>
          </ac:spMkLst>
        </pc:spChg>
        <pc:picChg chg="add mod">
          <ac:chgData name="little" userId="4125f7fa3b843db2" providerId="LiveId" clId="{80733C9F-9334-42F2-ACBF-9732F4560EC9}" dt="2022-05-27T11:39:51.965" v="111" actId="14100"/>
          <ac:picMkLst>
            <pc:docMk/>
            <pc:sldMk cId="3636813101" sldId="260"/>
            <ac:picMk id="6" creationId="{B6730165-5A16-A08F-A7D9-43E5613B0391}"/>
          </ac:picMkLst>
        </pc:picChg>
      </pc:sldChg>
      <pc:sldChg chg="addSp delSp modSp add mod modAnim">
        <pc:chgData name="little" userId="4125f7fa3b843db2" providerId="LiveId" clId="{80733C9F-9334-42F2-ACBF-9732F4560EC9}" dt="2022-06-01T17:53:27.800" v="487"/>
        <pc:sldMkLst>
          <pc:docMk/>
          <pc:sldMk cId="659802224" sldId="261"/>
        </pc:sldMkLst>
        <pc:spChg chg="mod">
          <ac:chgData name="little" userId="4125f7fa3b843db2" providerId="LiveId" clId="{80733C9F-9334-42F2-ACBF-9732F4560EC9}" dt="2022-05-27T11:38:52.372" v="102" actId="27636"/>
          <ac:spMkLst>
            <pc:docMk/>
            <pc:sldMk cId="659802224" sldId="261"/>
            <ac:spMk id="2" creationId="{2C20C150-B002-D493-684B-48C257087377}"/>
          </ac:spMkLst>
        </pc:spChg>
        <pc:spChg chg="mod">
          <ac:chgData name="little" userId="4125f7fa3b843db2" providerId="LiveId" clId="{80733C9F-9334-42F2-ACBF-9732F4560EC9}" dt="2022-06-01T17:52:08.853" v="472" actId="27636"/>
          <ac:spMkLst>
            <pc:docMk/>
            <pc:sldMk cId="659802224" sldId="261"/>
            <ac:spMk id="3" creationId="{39D45A76-7CA0-323B-7C13-054C29D7F743}"/>
          </ac:spMkLst>
        </pc:spChg>
        <pc:picChg chg="add del mod">
          <ac:chgData name="little" userId="4125f7fa3b843db2" providerId="LiveId" clId="{80733C9F-9334-42F2-ACBF-9732F4560EC9}" dt="2022-05-27T11:37:45.665" v="98"/>
          <ac:picMkLst>
            <pc:docMk/>
            <pc:sldMk cId="659802224" sldId="261"/>
            <ac:picMk id="4" creationId="{32A3F6BB-0AD0-8555-493E-F6A9F5B9766F}"/>
          </ac:picMkLst>
        </pc:picChg>
        <pc:picChg chg="add mod">
          <ac:chgData name="little" userId="4125f7fa3b843db2" providerId="LiveId" clId="{80733C9F-9334-42F2-ACBF-9732F4560EC9}" dt="2022-05-27T11:39:38.200" v="107" actId="1076"/>
          <ac:picMkLst>
            <pc:docMk/>
            <pc:sldMk cId="659802224" sldId="261"/>
            <ac:picMk id="5" creationId="{703B2E2C-5B89-14C6-DA88-079939B1EDB3}"/>
          </ac:picMkLst>
        </pc:picChg>
      </pc:sldChg>
      <pc:sldChg chg="addSp delSp modSp add mod modAnim">
        <pc:chgData name="little" userId="4125f7fa3b843db2" providerId="LiveId" clId="{80733C9F-9334-42F2-ACBF-9732F4560EC9}" dt="2022-06-02T17:15:42.877" v="657" actId="1076"/>
        <pc:sldMkLst>
          <pc:docMk/>
          <pc:sldMk cId="1613714926" sldId="262"/>
        </pc:sldMkLst>
        <pc:spChg chg="mod">
          <ac:chgData name="little" userId="4125f7fa3b843db2" providerId="LiveId" clId="{80733C9F-9334-42F2-ACBF-9732F4560EC9}" dt="2022-05-27T11:38:52.284" v="101"/>
          <ac:spMkLst>
            <pc:docMk/>
            <pc:sldMk cId="1613714926" sldId="262"/>
            <ac:spMk id="2" creationId="{FDA7CE99-3DD0-4D94-1F64-D7DB7EFA4E83}"/>
          </ac:spMkLst>
        </pc:spChg>
        <pc:spChg chg="mod">
          <ac:chgData name="little" userId="4125f7fa3b843db2" providerId="LiveId" clId="{80733C9F-9334-42F2-ACBF-9732F4560EC9}" dt="2022-05-27T11:38:52.284" v="101"/>
          <ac:spMkLst>
            <pc:docMk/>
            <pc:sldMk cId="1613714926" sldId="262"/>
            <ac:spMk id="3" creationId="{37801A5A-35E5-950B-1751-0B027382A9A5}"/>
          </ac:spMkLst>
        </pc:spChg>
        <pc:picChg chg="add del mod">
          <ac:chgData name="little" userId="4125f7fa3b843db2" providerId="LiveId" clId="{80733C9F-9334-42F2-ACBF-9732F4560EC9}" dt="2022-05-27T11:37:45.180" v="97"/>
          <ac:picMkLst>
            <pc:docMk/>
            <pc:sldMk cId="1613714926" sldId="262"/>
            <ac:picMk id="4" creationId="{4C4607C1-F073-8E9E-9386-C3937CC4860A}"/>
          </ac:picMkLst>
        </pc:picChg>
        <pc:picChg chg="add mod">
          <ac:chgData name="little" userId="4125f7fa3b843db2" providerId="LiveId" clId="{80733C9F-9334-42F2-ACBF-9732F4560EC9}" dt="2022-06-02T17:15:42.877" v="657" actId="1076"/>
          <ac:picMkLst>
            <pc:docMk/>
            <pc:sldMk cId="1613714926" sldId="262"/>
            <ac:picMk id="5" creationId="{435D43C1-2354-87D9-E4FC-1BF35FA3FE87}"/>
          </ac:picMkLst>
        </pc:picChg>
      </pc:sldChg>
      <pc:sldChg chg="addSp delSp modSp new del mod">
        <pc:chgData name="little" userId="4125f7fa3b843db2" providerId="LiveId" clId="{80733C9F-9334-42F2-ACBF-9732F4560EC9}" dt="2022-05-27T11:31:37.702" v="7" actId="47"/>
        <pc:sldMkLst>
          <pc:docMk/>
          <pc:sldMk cId="3683882034" sldId="263"/>
        </pc:sldMkLst>
        <pc:graphicFrameChg chg="add del mod">
          <ac:chgData name="little" userId="4125f7fa3b843db2" providerId="LiveId" clId="{80733C9F-9334-42F2-ACBF-9732F4560EC9}" dt="2022-05-27T11:29:40.895" v="3" actId="478"/>
          <ac:graphicFrameMkLst>
            <pc:docMk/>
            <pc:sldMk cId="3683882034" sldId="263"/>
            <ac:graphicFrameMk id="4" creationId="{122A30EB-7BF3-6C75-38A0-DF5F503DF5B8}"/>
          </ac:graphicFrameMkLst>
        </pc:graphicFrameChg>
      </pc:sldChg>
      <pc:sldChg chg="addSp modSp add mod ord modAnim">
        <pc:chgData name="little" userId="4125f7fa3b843db2" providerId="LiveId" clId="{80733C9F-9334-42F2-ACBF-9732F4560EC9}" dt="2022-06-02T17:21:50.432" v="768" actId="403"/>
        <pc:sldMkLst>
          <pc:docMk/>
          <pc:sldMk cId="2044865526" sldId="264"/>
        </pc:sldMkLst>
        <pc:spChg chg="mod">
          <ac:chgData name="little" userId="4125f7fa3b843db2" providerId="LiveId" clId="{80733C9F-9334-42F2-ACBF-9732F4560EC9}" dt="2022-06-02T17:21:50.432" v="768" actId="403"/>
          <ac:spMkLst>
            <pc:docMk/>
            <pc:sldMk cId="2044865526" sldId="264"/>
            <ac:spMk id="3" creationId="{815026A9-28DB-479A-380D-291E30690350}"/>
          </ac:spMkLst>
        </pc:spChg>
        <pc:picChg chg="add mod">
          <ac:chgData name="little" userId="4125f7fa3b843db2" providerId="LiveId" clId="{80733C9F-9334-42F2-ACBF-9732F4560EC9}" dt="2022-06-02T17:15:53.491" v="661"/>
          <ac:picMkLst>
            <pc:docMk/>
            <pc:sldMk cId="2044865526" sldId="264"/>
            <ac:picMk id="4" creationId="{2B891514-9B77-237D-C007-7074191337B7}"/>
          </ac:picMkLst>
        </pc:picChg>
      </pc:sldChg>
      <pc:sldChg chg="addSp modSp add mod ord modAnim">
        <pc:chgData name="little" userId="4125f7fa3b843db2" providerId="LiveId" clId="{80733C9F-9334-42F2-ACBF-9732F4560EC9}" dt="2022-06-02T17:25:01.793" v="770"/>
        <pc:sldMkLst>
          <pc:docMk/>
          <pc:sldMk cId="3845428658" sldId="266"/>
        </pc:sldMkLst>
        <pc:spChg chg="mod">
          <ac:chgData name="little" userId="4125f7fa3b843db2" providerId="LiveId" clId="{80733C9F-9334-42F2-ACBF-9732F4560EC9}" dt="2022-06-02T17:11:23.304" v="609" actId="2711"/>
          <ac:spMkLst>
            <pc:docMk/>
            <pc:sldMk cId="3845428658" sldId="266"/>
            <ac:spMk id="3" creationId="{7AFDDB6A-04CA-C4CD-3801-992126F7308A}"/>
          </ac:spMkLst>
        </pc:spChg>
        <pc:picChg chg="add mod">
          <ac:chgData name="little" userId="4125f7fa3b843db2" providerId="LiveId" clId="{80733C9F-9334-42F2-ACBF-9732F4560EC9}" dt="2022-06-02T17:15:49.888" v="659"/>
          <ac:picMkLst>
            <pc:docMk/>
            <pc:sldMk cId="3845428658" sldId="266"/>
            <ac:picMk id="4" creationId="{49AAEDFC-EAD9-7E12-94DA-6993D2ED962D}"/>
          </ac:picMkLst>
        </pc:picChg>
      </pc:sldChg>
      <pc:sldChg chg="addSp modSp add mod ord">
        <pc:chgData name="little" userId="4125f7fa3b843db2" providerId="LiveId" clId="{80733C9F-9334-42F2-ACBF-9732F4560EC9}" dt="2022-06-02T17:15:55.412" v="662"/>
        <pc:sldMkLst>
          <pc:docMk/>
          <pc:sldMk cId="2538972422" sldId="267"/>
        </pc:sldMkLst>
        <pc:spChg chg="mod">
          <ac:chgData name="little" userId="4125f7fa3b843db2" providerId="LiveId" clId="{80733C9F-9334-42F2-ACBF-9732F4560EC9}" dt="2022-06-02T17:12:16.866" v="648" actId="1076"/>
          <ac:spMkLst>
            <pc:docMk/>
            <pc:sldMk cId="2538972422" sldId="267"/>
            <ac:spMk id="2" creationId="{BA60E843-3F1B-2B5C-856F-A21A3A3916FE}"/>
          </ac:spMkLst>
        </pc:spChg>
        <pc:spChg chg="mod">
          <ac:chgData name="little" userId="4125f7fa3b843db2" providerId="LiveId" clId="{80733C9F-9334-42F2-ACBF-9732F4560EC9}" dt="2022-06-02T17:11:09.541" v="607" actId="27636"/>
          <ac:spMkLst>
            <pc:docMk/>
            <pc:sldMk cId="2538972422" sldId="267"/>
            <ac:spMk id="3" creationId="{6D78A577-EC93-D081-AE1F-62AB35536D1B}"/>
          </ac:spMkLst>
        </pc:spChg>
        <pc:spChg chg="mod">
          <ac:chgData name="little" userId="4125f7fa3b843db2" providerId="LiveId" clId="{80733C9F-9334-42F2-ACBF-9732F4560EC9}" dt="2022-06-02T17:11:09.541" v="608" actId="27636"/>
          <ac:spMkLst>
            <pc:docMk/>
            <pc:sldMk cId="2538972422" sldId="267"/>
            <ac:spMk id="4" creationId="{A393A738-33A7-57F4-5E97-26C760D4FD6A}"/>
          </ac:spMkLst>
        </pc:spChg>
        <pc:picChg chg="add mod">
          <ac:chgData name="little" userId="4125f7fa3b843db2" providerId="LiveId" clId="{80733C9F-9334-42F2-ACBF-9732F4560EC9}" dt="2022-06-02T17:15:55.412" v="662"/>
          <ac:picMkLst>
            <pc:docMk/>
            <pc:sldMk cId="2538972422" sldId="267"/>
            <ac:picMk id="5" creationId="{16978467-E3AE-F5E2-CA71-82BF3424EB58}"/>
          </ac:picMkLst>
        </pc:picChg>
      </pc:sldChg>
      <pc:sldChg chg="addSp modSp add mod ord modAnim">
        <pc:chgData name="little" userId="4125f7fa3b843db2" providerId="LiveId" clId="{80733C9F-9334-42F2-ACBF-9732F4560EC9}" dt="2022-06-02T17:24:50.172" v="769"/>
        <pc:sldMkLst>
          <pc:docMk/>
          <pc:sldMk cId="2911988272" sldId="268"/>
        </pc:sldMkLst>
        <pc:spChg chg="mod">
          <ac:chgData name="little" userId="4125f7fa3b843db2" providerId="LiveId" clId="{80733C9F-9334-42F2-ACBF-9732F4560EC9}" dt="2022-06-02T17:11:37.187" v="610" actId="2711"/>
          <ac:spMkLst>
            <pc:docMk/>
            <pc:sldMk cId="2911988272" sldId="268"/>
            <ac:spMk id="3" creationId="{9A1DC689-1E3D-5669-9D06-83C87D314F35}"/>
          </ac:spMkLst>
        </pc:spChg>
        <pc:picChg chg="add mod">
          <ac:chgData name="little" userId="4125f7fa3b843db2" providerId="LiveId" clId="{80733C9F-9334-42F2-ACBF-9732F4560EC9}" dt="2022-06-02T17:15:51.824" v="660"/>
          <ac:picMkLst>
            <pc:docMk/>
            <pc:sldMk cId="2911988272" sldId="268"/>
            <ac:picMk id="4" creationId="{572DB2F1-15B1-B172-A0A6-9207DD758C43}"/>
          </ac:picMkLst>
        </pc:picChg>
      </pc:sldChg>
      <pc:sldChg chg="addSp delSp modSp new mod ord">
        <pc:chgData name="little" userId="4125f7fa3b843db2" providerId="LiveId" clId="{80733C9F-9334-42F2-ACBF-9732F4560EC9}" dt="2022-06-01T17:48:01.327" v="430" actId="20577"/>
        <pc:sldMkLst>
          <pc:docMk/>
          <pc:sldMk cId="3128604450" sldId="269"/>
        </pc:sldMkLst>
        <pc:spChg chg="del">
          <ac:chgData name="little" userId="4125f7fa3b843db2" providerId="LiveId" clId="{80733C9F-9334-42F2-ACBF-9732F4560EC9}" dt="2022-06-01T17:47:43.032" v="404" actId="478"/>
          <ac:spMkLst>
            <pc:docMk/>
            <pc:sldMk cId="3128604450" sldId="269"/>
            <ac:spMk id="2" creationId="{E068D8C7-10AD-03FD-C299-0DF5A11324D5}"/>
          </ac:spMkLst>
        </pc:spChg>
        <pc:spChg chg="del">
          <ac:chgData name="little" userId="4125f7fa3b843db2" providerId="LiveId" clId="{80733C9F-9334-42F2-ACBF-9732F4560EC9}" dt="2022-06-01T17:47:45.133" v="405" actId="478"/>
          <ac:spMkLst>
            <pc:docMk/>
            <pc:sldMk cId="3128604450" sldId="269"/>
            <ac:spMk id="3" creationId="{DDFCD1CF-7E00-CA0B-8689-0B6102A32FE9}"/>
          </ac:spMkLst>
        </pc:spChg>
        <pc:spChg chg="add mod">
          <ac:chgData name="little" userId="4125f7fa3b843db2" providerId="LiveId" clId="{80733C9F-9334-42F2-ACBF-9732F4560EC9}" dt="2022-06-01T17:48:01.327" v="430" actId="20577"/>
          <ac:spMkLst>
            <pc:docMk/>
            <pc:sldMk cId="3128604450" sldId="269"/>
            <ac:spMk id="4" creationId="{B3532A32-8794-861F-84DF-6150D75FD98C}"/>
          </ac:spMkLst>
        </pc:spChg>
      </pc:sldChg>
      <pc:sldChg chg="addSp delSp modSp new mod modTransition modAnim">
        <pc:chgData name="little" userId="4125f7fa3b843db2" providerId="LiveId" clId="{80733C9F-9334-42F2-ACBF-9732F4560EC9}" dt="2022-06-02T17:27:19.077" v="771"/>
        <pc:sldMkLst>
          <pc:docMk/>
          <pc:sldMk cId="1557206682" sldId="271"/>
        </pc:sldMkLst>
        <pc:spChg chg="del">
          <ac:chgData name="little" userId="4125f7fa3b843db2" providerId="LiveId" clId="{80733C9F-9334-42F2-ACBF-9732F4560EC9}" dt="2022-05-27T11:41:43.730" v="127" actId="478"/>
          <ac:spMkLst>
            <pc:docMk/>
            <pc:sldMk cId="1557206682" sldId="271"/>
            <ac:spMk id="2" creationId="{B0F7568D-DC4E-12FD-FB0C-DDF1E2B7FA3F}"/>
          </ac:spMkLst>
        </pc:spChg>
        <pc:spChg chg="del">
          <ac:chgData name="little" userId="4125f7fa3b843db2" providerId="LiveId" clId="{80733C9F-9334-42F2-ACBF-9732F4560EC9}" dt="2022-05-27T11:41:45.175" v="128" actId="478"/>
          <ac:spMkLst>
            <pc:docMk/>
            <pc:sldMk cId="1557206682" sldId="271"/>
            <ac:spMk id="3" creationId="{AD04753D-F6E8-0519-A15E-121C6EEFD9B9}"/>
          </ac:spMkLst>
        </pc:spChg>
        <pc:spChg chg="add mod">
          <ac:chgData name="little" userId="4125f7fa3b843db2" providerId="LiveId" clId="{80733C9F-9334-42F2-ACBF-9732F4560EC9}" dt="2022-05-27T11:42:11.838" v="140" actId="1076"/>
          <ac:spMkLst>
            <pc:docMk/>
            <pc:sldMk cId="1557206682" sldId="271"/>
            <ac:spMk id="4" creationId="{EDE3A947-2E65-3AB2-3057-D9CC1642E87C}"/>
          </ac:spMkLst>
        </pc:spChg>
        <pc:spChg chg="add del mod">
          <ac:chgData name="little" userId="4125f7fa3b843db2" providerId="LiveId" clId="{80733C9F-9334-42F2-ACBF-9732F4560EC9}" dt="2022-05-27T11:43:14.037" v="161" actId="478"/>
          <ac:spMkLst>
            <pc:docMk/>
            <pc:sldMk cId="1557206682" sldId="271"/>
            <ac:spMk id="5" creationId="{7BE0CA1F-EDDD-3F74-3D0F-15B1A1D7FB97}"/>
          </ac:spMkLst>
        </pc:spChg>
        <pc:graphicFrameChg chg="add mod modGraphic">
          <ac:chgData name="little" userId="4125f7fa3b843db2" providerId="LiveId" clId="{80733C9F-9334-42F2-ACBF-9732F4560EC9}" dt="2022-06-02T17:20:21.219" v="747" actId="20577"/>
          <ac:graphicFrameMkLst>
            <pc:docMk/>
            <pc:sldMk cId="1557206682" sldId="271"/>
            <ac:graphicFrameMk id="6" creationId="{5673A6DC-B9EA-221E-4369-F6FB52568947}"/>
          </ac:graphicFrameMkLst>
        </pc:graphicFrameChg>
      </pc:sldChg>
      <pc:sldChg chg="addSp modSp add mod modAnim">
        <pc:chgData name="little" userId="4125f7fa3b843db2" providerId="LiveId" clId="{80733C9F-9334-42F2-ACBF-9732F4560EC9}" dt="2022-06-01T17:50:42.308" v="458"/>
        <pc:sldMkLst>
          <pc:docMk/>
          <pc:sldMk cId="3570083132" sldId="273"/>
        </pc:sldMkLst>
        <pc:spChg chg="mod">
          <ac:chgData name="little" userId="4125f7fa3b843db2" providerId="LiveId" clId="{80733C9F-9334-42F2-ACBF-9732F4560EC9}" dt="2022-05-27T11:37:01.406" v="87" actId="207"/>
          <ac:spMkLst>
            <pc:docMk/>
            <pc:sldMk cId="3570083132" sldId="273"/>
            <ac:spMk id="2" creationId="{D231F6E3-E5FD-4AA0-1682-8B9D3BF05029}"/>
          </ac:spMkLst>
        </pc:spChg>
        <pc:spChg chg="mod">
          <ac:chgData name="little" userId="4125f7fa3b843db2" providerId="LiveId" clId="{80733C9F-9334-42F2-ACBF-9732F4560EC9}" dt="2022-05-27T11:36:46.100" v="82"/>
          <ac:spMkLst>
            <pc:docMk/>
            <pc:sldMk cId="3570083132" sldId="273"/>
            <ac:spMk id="3" creationId="{63DF340E-0AB5-192B-C4AC-BF5CE0AA1894}"/>
          </ac:spMkLst>
        </pc:spChg>
        <pc:picChg chg="mod">
          <ac:chgData name="little" userId="4125f7fa3b843db2" providerId="LiveId" clId="{80733C9F-9334-42F2-ACBF-9732F4560EC9}" dt="2022-05-27T11:36:49.640" v="83" actId="1076"/>
          <ac:picMkLst>
            <pc:docMk/>
            <pc:sldMk cId="3570083132" sldId="273"/>
            <ac:picMk id="5" creationId="{F6D93045-58A8-CEA5-3B60-C4A365B9C095}"/>
          </ac:picMkLst>
        </pc:picChg>
        <pc:picChg chg="add mod">
          <ac:chgData name="little" userId="4125f7fa3b843db2" providerId="LiveId" clId="{80733C9F-9334-42F2-ACBF-9732F4560EC9}" dt="2022-05-27T11:37:17.932" v="89"/>
          <ac:picMkLst>
            <pc:docMk/>
            <pc:sldMk cId="3570083132" sldId="273"/>
            <ac:picMk id="6" creationId="{931E76C4-EC88-6240-F1D4-F0D2E260CD88}"/>
          </ac:picMkLst>
        </pc:picChg>
      </pc:sldChg>
      <pc:sldChg chg="addSp modSp add mod modAnim">
        <pc:chgData name="little" userId="4125f7fa3b843db2" providerId="LiveId" clId="{80733C9F-9334-42F2-ACBF-9732F4560EC9}" dt="2022-06-01T17:49:25.433" v="449"/>
        <pc:sldMkLst>
          <pc:docMk/>
          <pc:sldMk cId="165250373" sldId="275"/>
        </pc:sldMkLst>
        <pc:spChg chg="mod">
          <ac:chgData name="little" userId="4125f7fa3b843db2" providerId="LiveId" clId="{80733C9F-9334-42F2-ACBF-9732F4560EC9}" dt="2022-05-27T11:37:07.433" v="88" actId="207"/>
          <ac:spMkLst>
            <pc:docMk/>
            <pc:sldMk cId="165250373" sldId="275"/>
            <ac:spMk id="2" creationId="{2422F6A4-D24E-B26E-DAD0-39141C426938}"/>
          </ac:spMkLst>
        </pc:spChg>
        <pc:spChg chg="mod">
          <ac:chgData name="little" userId="4125f7fa3b843db2" providerId="LiveId" clId="{80733C9F-9334-42F2-ACBF-9732F4560EC9}" dt="2022-05-27T11:36:27.183" v="81"/>
          <ac:spMkLst>
            <pc:docMk/>
            <pc:sldMk cId="165250373" sldId="275"/>
            <ac:spMk id="3" creationId="{95D8CD9E-6D45-AEE3-B3F1-14BB8D64BD53}"/>
          </ac:spMkLst>
        </pc:spChg>
        <pc:picChg chg="add mod">
          <ac:chgData name="little" userId="4125f7fa3b843db2" providerId="LiveId" clId="{80733C9F-9334-42F2-ACBF-9732F4560EC9}" dt="2022-05-27T11:33:02.289" v="31" actId="1076"/>
          <ac:picMkLst>
            <pc:docMk/>
            <pc:sldMk cId="165250373" sldId="275"/>
            <ac:picMk id="5" creationId="{A4DBF76E-EB37-0649-56EE-535A17A20522}"/>
          </ac:picMkLst>
        </pc:picChg>
      </pc:sldChg>
      <pc:sldChg chg="modSp ord modTransition modAnim">
        <pc:chgData name="little" userId="4125f7fa3b843db2" providerId="LiveId" clId="{80733C9F-9334-42F2-ACBF-9732F4560EC9}" dt="2022-06-01T18:08:03.971" v="569"/>
        <pc:sldMkLst>
          <pc:docMk/>
          <pc:sldMk cId="3868051180" sldId="277"/>
        </pc:sldMkLst>
        <pc:spChg chg="mod">
          <ac:chgData name="little" userId="4125f7fa3b843db2" providerId="LiveId" clId="{80733C9F-9334-42F2-ACBF-9732F4560EC9}" dt="2022-05-27T11:48:13.697" v="313"/>
          <ac:spMkLst>
            <pc:docMk/>
            <pc:sldMk cId="3868051180" sldId="277"/>
            <ac:spMk id="2" creationId="{D62E52E3-9403-4646-B3A1-9DA7BC2D0107}"/>
          </ac:spMkLst>
        </pc:spChg>
        <pc:spChg chg="mod">
          <ac:chgData name="little" userId="4125f7fa3b843db2" providerId="LiveId" clId="{80733C9F-9334-42F2-ACBF-9732F4560EC9}" dt="2022-05-27T11:48:13.697" v="313"/>
          <ac:spMkLst>
            <pc:docMk/>
            <pc:sldMk cId="3868051180" sldId="277"/>
            <ac:spMk id="3" creationId="{1056DBB1-A0C7-4EBB-A996-C54C610DEC7C}"/>
          </ac:spMkLst>
        </pc:spChg>
      </pc:sldChg>
      <pc:sldChg chg="addSp delSp modSp add mod ord modAnim">
        <pc:chgData name="little" userId="4125f7fa3b843db2" providerId="LiveId" clId="{80733C9F-9334-42F2-ACBF-9732F4560EC9}" dt="2022-06-01T17:56:46.879" v="496"/>
        <pc:sldMkLst>
          <pc:docMk/>
          <pc:sldMk cId="1026415091" sldId="279"/>
        </pc:sldMkLst>
        <pc:spChg chg="mod">
          <ac:chgData name="little" userId="4125f7fa3b843db2" providerId="LiveId" clId="{80733C9F-9334-42F2-ACBF-9732F4560EC9}" dt="2022-06-01T17:41:20.846" v="385" actId="20577"/>
          <ac:spMkLst>
            <pc:docMk/>
            <pc:sldMk cId="1026415091" sldId="279"/>
            <ac:spMk id="2" creationId="{800E46E8-CCF1-19BB-F527-3F1AA6660D84}"/>
          </ac:spMkLst>
        </pc:spChg>
        <pc:spChg chg="mod">
          <ac:chgData name="little" userId="4125f7fa3b843db2" providerId="LiveId" clId="{80733C9F-9334-42F2-ACBF-9732F4560EC9}" dt="2022-06-01T17:42:07.434" v="394" actId="20577"/>
          <ac:spMkLst>
            <pc:docMk/>
            <pc:sldMk cId="1026415091" sldId="279"/>
            <ac:spMk id="3" creationId="{4CB36504-CDAC-4C1F-9C86-043775A80694}"/>
          </ac:spMkLst>
        </pc:spChg>
        <pc:spChg chg="add del mod">
          <ac:chgData name="little" userId="4125f7fa3b843db2" providerId="LiveId" clId="{80733C9F-9334-42F2-ACBF-9732F4560EC9}" dt="2022-06-01T17:38:18.061" v="355" actId="478"/>
          <ac:spMkLst>
            <pc:docMk/>
            <pc:sldMk cId="1026415091" sldId="279"/>
            <ac:spMk id="6" creationId="{6D5A7038-FCEF-3B09-BD70-A8533B093C2F}"/>
          </ac:spMkLst>
        </pc:spChg>
        <pc:picChg chg="add del mod">
          <ac:chgData name="little" userId="4125f7fa3b843db2" providerId="LiveId" clId="{80733C9F-9334-42F2-ACBF-9732F4560EC9}" dt="2022-06-01T17:39:56.436" v="366" actId="14100"/>
          <ac:picMkLst>
            <pc:docMk/>
            <pc:sldMk cId="1026415091" sldId="279"/>
            <ac:picMk id="5" creationId="{059638D1-CEC6-F641-C717-57806941A512}"/>
          </ac:picMkLst>
        </pc:picChg>
        <pc:picChg chg="add mod">
          <ac:chgData name="little" userId="4125f7fa3b843db2" providerId="LiveId" clId="{80733C9F-9334-42F2-ACBF-9732F4560EC9}" dt="2022-06-01T17:46:45.776" v="398" actId="1076"/>
          <ac:picMkLst>
            <pc:docMk/>
            <pc:sldMk cId="1026415091" sldId="279"/>
            <ac:picMk id="7" creationId="{3D60ECE2-0240-BCDA-EF99-582DADC64C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FC2E6-E327-8F30-CB2F-6FBFF9C36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3E8318C-C9F1-5876-B492-565A19C444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A4DC5E-42FA-444B-AB3D-2B4CEADD0EC1}" type="datetimeFigureOut">
              <a:rPr lang="en-IN" smtClean="0"/>
              <a:t>02-06-2022</a:t>
            </a:fld>
            <a:endParaRPr lang="en-IN"/>
          </a:p>
        </p:txBody>
      </p:sp>
      <p:sp>
        <p:nvSpPr>
          <p:cNvPr id="4" name="Footer Placeholder 3">
            <a:extLst>
              <a:ext uri="{FF2B5EF4-FFF2-40B4-BE49-F238E27FC236}">
                <a16:creationId xmlns:a16="http://schemas.microsoft.com/office/drawing/2014/main" id="{39BDCE50-2000-473C-4172-569FC6AD2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909A6E45-E36B-54B8-0F42-7CEDE87BD6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20C25D-4DEB-40C5-BD65-4F8E74E6A73F}" type="slidenum">
              <a:rPr lang="en-IN" smtClean="0"/>
              <a:t>‹#›</a:t>
            </a:fld>
            <a:endParaRPr lang="en-IN"/>
          </a:p>
        </p:txBody>
      </p:sp>
    </p:spTree>
    <p:extLst>
      <p:ext uri="{BB962C8B-B14F-4D97-AF65-F5344CB8AC3E}">
        <p14:creationId xmlns:p14="http://schemas.microsoft.com/office/powerpoint/2010/main" val="309759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F34FA-8717-44B7-8C85-38BA0512E4BC}" type="datetimeFigureOut">
              <a:rPr lang="en-IN" smtClean="0"/>
              <a:t>02-06-2022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F9581-DCA5-45D6-BD7C-5CA69889CB20}" type="slidenum">
              <a:rPr lang="en-IN" smtClean="0"/>
              <a:t>‹#›</a:t>
            </a:fld>
            <a:endParaRPr lang="en-IN"/>
          </a:p>
        </p:txBody>
      </p:sp>
    </p:spTree>
    <p:extLst>
      <p:ext uri="{BB962C8B-B14F-4D97-AF65-F5344CB8AC3E}">
        <p14:creationId xmlns:p14="http://schemas.microsoft.com/office/powerpoint/2010/main" val="24409752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AB7850-D9C2-48B9-BDC1-C82AC8B1D68F}"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A77CE-7165-4145-8B55-AC53C021F082}"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1CD6A7-FC66-4BC9-A633-0C2CEAFBB45B}"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ADB75AE-2D8A-426F-B3C7-B1797115F42C}"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336395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4B4EC2-A998-4D0E-966C-DBF8264B2496}"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43138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7930CF5C-D233-4C97-B8DE-A29EC631B3F9}"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504773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8321FC1F-07B4-4E6F-BD5F-6201A2A328FD}" type="datetime1">
              <a:rPr lang="en-US" smtClean="0"/>
              <a:t>6/2/2022</a:t>
            </a:fld>
            <a:endParaRPr lang="en-IN"/>
          </a:p>
        </p:txBody>
      </p:sp>
      <p:sp>
        <p:nvSpPr>
          <p:cNvPr id="6" name="Footer Placeholder 5"/>
          <p:cNvSpPr>
            <a:spLocks noGrp="1"/>
          </p:cNvSpPr>
          <p:nvPr>
            <p:ph type="ftr" sz="quarter" idx="11"/>
          </p:nvPr>
        </p:nvSpPr>
        <p:spPr>
          <a:xfrm>
            <a:off x="804672" y="6227064"/>
            <a:ext cx="10588752" cy="320040"/>
          </a:xfrm>
        </p:spPr>
        <p:txBody>
          <a:bodyPr/>
          <a:lstStyle/>
          <a:p>
            <a:endParaRPr lang="en-IN"/>
          </a:p>
        </p:txBody>
      </p:sp>
      <p:sp>
        <p:nvSpPr>
          <p:cNvPr id="7" name="Slide Number Placeholder 6"/>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098996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EA31A10-DBE4-4F6C-A4BA-7D3F5B5F0C7C}" type="datetime1">
              <a:rPr lang="en-US" smtClean="0"/>
              <a:t>6/2/2022</a:t>
            </a:fld>
            <a:endParaRPr lang="en-IN"/>
          </a:p>
        </p:txBody>
      </p:sp>
      <p:sp>
        <p:nvSpPr>
          <p:cNvPr id="8" name="Footer Placeholder 7"/>
          <p:cNvSpPr>
            <a:spLocks noGrp="1"/>
          </p:cNvSpPr>
          <p:nvPr>
            <p:ph type="ftr" sz="quarter" idx="11"/>
          </p:nvPr>
        </p:nvSpPr>
        <p:spPr>
          <a:xfrm>
            <a:off x="804672" y="6227064"/>
            <a:ext cx="10588752" cy="320040"/>
          </a:xfrm>
        </p:spPr>
        <p:txBody>
          <a:bodyPr/>
          <a:lstStyle/>
          <a:p>
            <a:endParaRPr lang="en-IN"/>
          </a:p>
        </p:txBody>
      </p:sp>
      <p:sp>
        <p:nvSpPr>
          <p:cNvPr id="9" name="Slide Number Placeholder 8"/>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924163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691888-99EA-4046-8B87-61290C66F3AE}" type="datetime1">
              <a:rPr lang="en-US" smtClean="0"/>
              <a:t>6/2/2022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67405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133E99E-F32B-4EF5-A638-4AE98B420A09}" type="datetime1">
              <a:rPr lang="en-US" smtClean="0"/>
              <a:t>6/2/2022</a:t>
            </a:fld>
            <a:endParaRPr lang="en-IN"/>
          </a:p>
        </p:txBody>
      </p:sp>
      <p:sp>
        <p:nvSpPr>
          <p:cNvPr id="3" name="Footer Placeholder 2"/>
          <p:cNvSpPr>
            <a:spLocks noGrp="1"/>
          </p:cNvSpPr>
          <p:nvPr>
            <p:ph type="ftr" sz="quarter" idx="11"/>
          </p:nvPr>
        </p:nvSpPr>
        <p:spPr>
          <a:xfrm>
            <a:off x="804672" y="6227064"/>
            <a:ext cx="10588752" cy="320040"/>
          </a:xfrm>
        </p:spPr>
        <p:txBody>
          <a:bodyPr/>
          <a:lstStyle/>
          <a:p>
            <a:endParaRPr lang="en-IN"/>
          </a:p>
        </p:txBody>
      </p:sp>
      <p:sp>
        <p:nvSpPr>
          <p:cNvPr id="4" name="Slide Number Placeholder 3"/>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405384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CD3D-36D3-4173-9CC2-B2A2AAEFD743}"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447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CAE25-67D8-4B50-A999-606DCD7D4FBB}"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66A6E9B-FB73-4075-B333-4291997D2630}" type="datetime1">
              <a:rPr lang="en-US" smtClean="0"/>
              <a:t>6/2/2022</a:t>
            </a:fld>
            <a:endParaRPr lang="en-IN"/>
          </a:p>
        </p:txBody>
      </p:sp>
      <p:sp>
        <p:nvSpPr>
          <p:cNvPr id="6" name="Footer Placeholder 5"/>
          <p:cNvSpPr>
            <a:spLocks noGrp="1"/>
          </p:cNvSpPr>
          <p:nvPr>
            <p:ph type="ftr" sz="quarter" idx="11"/>
          </p:nvPr>
        </p:nvSpPr>
        <p:spPr>
          <a:xfrm>
            <a:off x="804672" y="6227064"/>
            <a:ext cx="5942203" cy="320040"/>
          </a:xfrm>
        </p:spPr>
        <p:txBody>
          <a:bodyPr/>
          <a:lstStyle/>
          <a:p>
            <a:endParaRPr lang="en-IN"/>
          </a:p>
        </p:txBody>
      </p:sp>
      <p:sp>
        <p:nvSpPr>
          <p:cNvPr id="7" name="Slide Number Placeholder 6"/>
          <p:cNvSpPr>
            <a:spLocks noGrp="1"/>
          </p:cNvSpPr>
          <p:nvPr>
            <p:ph type="sldNum" sz="quarter" idx="12"/>
          </p:nvPr>
        </p:nvSpPr>
        <p:spPr>
          <a:xfrm>
            <a:off x="5828377"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221313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4DF112-2053-4798-AEB0-63720DBF96EF}"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672020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50BEDDB3-4200-4840-86B0-084E84249E1F}" type="datetime1">
              <a:rPr lang="en-US" smtClean="0"/>
              <a:t>6/2/2022</a:t>
            </a:fld>
            <a:endParaRPr lang="en-IN"/>
          </a:p>
        </p:txBody>
      </p:sp>
      <p:sp>
        <p:nvSpPr>
          <p:cNvPr id="5" name="Footer Placeholder 4"/>
          <p:cNvSpPr>
            <a:spLocks noGrp="1"/>
          </p:cNvSpPr>
          <p:nvPr>
            <p:ph type="ftr" sz="quarter" idx="11"/>
          </p:nvPr>
        </p:nvSpPr>
        <p:spPr>
          <a:xfrm>
            <a:off x="804672" y="6227064"/>
            <a:ext cx="10588752" cy="320040"/>
          </a:xfrm>
        </p:spPr>
        <p:txBody>
          <a:bodyPr/>
          <a:lstStyle/>
          <a:p>
            <a:endParaRPr lang="en-IN"/>
          </a:p>
        </p:txBody>
      </p:sp>
      <p:sp>
        <p:nvSpPr>
          <p:cNvPr id="6" name="Slide Number Placeholder 5"/>
          <p:cNvSpPr>
            <a:spLocks noGrp="1"/>
          </p:cNvSpPr>
          <p:nvPr>
            <p:ph type="sldNum" sz="quarter" idx="12"/>
          </p:nvPr>
        </p:nvSpPr>
        <p:spPr>
          <a:xfrm>
            <a:off x="10469880" y="320040"/>
            <a:ext cx="914400" cy="320040"/>
          </a:xfrm>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788193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7432AE-4456-48AC-A18A-7A51AB06974A}"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1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079850-A6A0-419E-BCB0-096A512EB838}"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675185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BC5AD-D4EA-4B49-8997-3EF466BD1C60}"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963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9F00B0-3990-4F38-879B-68A17AAEA233}"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166148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5B3BD1-6AA1-4E09-9FB5-16A9A93CEDF6}" type="datetime1">
              <a:rPr lang="en-US" smtClean="0"/>
              <a:t>6/2/2022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140774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CD4B31-A54C-4E92-869B-D620E6EACE4B}" type="datetime1">
              <a:rPr lang="en-US" smtClean="0"/>
              <a:t>6/2/2022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561053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ADA0-A05A-4038-A9EB-3E9A08424D14}" type="datetime1">
              <a:rPr lang="en-US" smtClean="0"/>
              <a:t>6/2/2022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4421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06DE459D-3D45-4D0A-9512-308D8954DABD}" type="datetime1">
              <a:rPr lang="en-US" smtClean="0"/>
              <a:t>6/2/2022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351F62-3C4E-437A-8121-5E1ADF88840E}" type="datetime1">
              <a:rPr lang="en-US" smtClean="0"/>
              <a:t>6/2/2022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F77FC0-B6C8-4993-BFCE-4B4768EB2D53}" type="slidenum">
              <a:rPr lang="en-IN" smtClean="0"/>
              <a:t>‹#›</a:t>
            </a:fld>
            <a:endParaRPr lang="en-IN"/>
          </a:p>
        </p:txBody>
      </p:sp>
    </p:spTree>
    <p:extLst>
      <p:ext uri="{BB962C8B-B14F-4D97-AF65-F5344CB8AC3E}">
        <p14:creationId xmlns:p14="http://schemas.microsoft.com/office/powerpoint/2010/main" val="2592387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F35E40-D712-4195-87A7-D7B4865D9B09}"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873590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7CFA0D-7274-487E-A07D-AC91E0AF27BB}"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2182747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FD5124-8AA4-4454-8AF2-696096E21C82}"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F77FC0-B6C8-4993-BFCE-4B4768EB2D53}" type="slidenum">
              <a:rPr lang="en-IN" smtClean="0"/>
              <a:t>‹#›</a:t>
            </a:fld>
            <a:endParaRPr lang="en-IN"/>
          </a:p>
        </p:txBody>
      </p:sp>
    </p:spTree>
    <p:extLst>
      <p:ext uri="{BB962C8B-B14F-4D97-AF65-F5344CB8AC3E}">
        <p14:creationId xmlns:p14="http://schemas.microsoft.com/office/powerpoint/2010/main" val="3749894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30CEFE5-F339-4C58-83B1-990BA418E142}" type="datetime1">
              <a:rPr lang="en-US" smtClean="0"/>
              <a:t>6/2/2022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203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98D08-1BC8-4BC5-A8E5-71C066EC208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485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E4303E-9ED6-4417-8A4F-9452694EAF6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43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474959-AC0F-46D1-AF32-00EFBFD0BB67}"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0177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ADB8B-F5C5-4293-9AF5-6B0506418279}"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272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09D649-E36F-4CF9-9368-8DE6209C73CF}"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29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2DEFB2-147C-4A29-9494-5371A127C4AE}"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709E-51D1-4A08-8A4E-31CF5F93D11E}"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8722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CABD0-D691-48A4-824A-AD6082F8CB49}"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0171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901BC1-85F0-4A80-AB2A-5D6CCB3608E4}"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6355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E3E775-17EC-41CC-A53C-A573310C7F4D}"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596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74BEF6-26DD-4652-A5E3-8087CCA81759}"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430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5A2E8-54AC-45AB-A187-11EB07F4A0BC}"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489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0C868-58B3-40C1-AEED-C90D84F850E7}"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0758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47460E-B9AD-48DF-8172-0A4C3FEB9CEB}"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2603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3697B2-4913-46D3-A368-CD17768D80EE}"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78126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B7A584-37A9-466B-862E-60F721265CE5}"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9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9AF79-3D95-41BD-8340-62AA15E823D5}" type="datetime1">
              <a:rPr lang="en-US" smtClean="0"/>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F2E25-125D-4C69-A4EA-876BDB093ABB}" type="datetime1">
              <a:rPr lang="en-US" smtClean="0"/>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762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9907DC-A412-4225-8E81-496967F6329B}"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995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D00CBE-67F0-4854-8FCF-C4C82613335E}"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3137198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B4CA1-FC38-4D51-957E-75DB608AEF51}"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7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BEBC84-6B39-46FB-B6AA-AE34A52BF8B6}"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4107027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437F11-8B12-4F4A-9A83-1C78B4B13DFF}" type="datetime1">
              <a:rPr lang="en-US" smtClean="0"/>
              <a:t>6/2/2022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1244740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854F4-B2BD-42E8-BB84-FF10788FADF0}" type="datetime1">
              <a:rPr lang="en-US" smtClean="0"/>
              <a:t>6/2/2022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2157785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78CD5C-D15B-4A21-90B5-7D3686DEAEDB}" type="datetime1">
              <a:rPr lang="en-US" smtClean="0"/>
              <a:t>6/2/2022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1500392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F4C946-452D-4FC6-9638-F780D951FF8E}" type="datetime1">
              <a:rPr lang="en-US" smtClean="0"/>
              <a:t>6/2/2022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996BF2-EE0B-4BC6-B3E6-75F65ACC5848}" type="slidenum">
              <a:rPr lang="en-IN" smtClean="0"/>
              <a:t>‹#›</a:t>
            </a:fld>
            <a:endParaRPr lang="en-IN"/>
          </a:p>
        </p:txBody>
      </p:sp>
    </p:spTree>
    <p:extLst>
      <p:ext uri="{BB962C8B-B14F-4D97-AF65-F5344CB8AC3E}">
        <p14:creationId xmlns:p14="http://schemas.microsoft.com/office/powerpoint/2010/main" val="1545976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5D262-BF75-458D-BCD8-847A032000A1}" type="datetime1">
              <a:rPr lang="en-US" smtClean="0"/>
              <a:t>6/2/2022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258289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79CCE6-A73E-4B6D-861D-DB74EA676DA1}" type="datetime1">
              <a:rPr lang="en-US" smtClean="0"/>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6A3FB-8EE3-4368-96CC-A5A6379AB464}"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706571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BED69-E90A-4F66-B6C3-6CBB7B6332B9}" type="datetime1">
              <a:rPr lang="en-US" smtClean="0"/>
              <a:t>6/2/2022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996BF2-EE0B-4BC6-B3E6-75F65ACC5848}" type="slidenum">
              <a:rPr lang="en-IN" smtClean="0"/>
              <a:t>‹#›</a:t>
            </a:fld>
            <a:endParaRPr lang="en-IN"/>
          </a:p>
        </p:txBody>
      </p:sp>
    </p:spTree>
    <p:extLst>
      <p:ext uri="{BB962C8B-B14F-4D97-AF65-F5344CB8AC3E}">
        <p14:creationId xmlns:p14="http://schemas.microsoft.com/office/powerpoint/2010/main" val="377243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BED06-6EE5-4D87-9C16-80E131ECB79C}" type="datetime1">
              <a:rPr lang="en-US" smtClean="0"/>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A7B0E-E981-47ED-8CA6-03C351D5C2D6}" type="datetime1">
              <a:rPr lang="en-US" smtClean="0"/>
              <a:t>6/2/2022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CDB4C5-0680-4FE0-9E65-5C1EE4365790}" type="datetime1">
              <a:rPr lang="en-US" smtClean="0"/>
              <a:t>6/2/2022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8.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05E8C35-1C15-4820-8807-773676F7B9F1}" type="datetime1">
              <a:rPr lang="en-US" smtClean="0"/>
              <a:t>6/2/2022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FF70B83-9E10-4276-8AD9-6FEC9AAAF3E0}" type="datetime1">
              <a:rPr lang="en-US" smtClean="0"/>
              <a:t>6/2/2022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11086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FD3877B-A377-4624-B921-4D30581A5807}" type="datetime1">
              <a:rPr lang="en-US" smtClean="0"/>
              <a:t>6/2/2022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3880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10E999-A6DE-4373-8F76-A184573564AE}" type="datetime1">
              <a:rPr lang="en-US" smtClean="0"/>
              <a:t>6/2/2022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2788509"/>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6A53F62-4B31-4EF6-A435-21D0B042D450}" type="datetime1">
              <a:rPr lang="en-US" smtClean="0"/>
              <a:t>6/2/2022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73422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hyperlink" Target="https://omgnews.today/uber-agrees-buy-electric-cycle-sharing-startup-jump-bikes/" TargetMode="External"/><Relationship Id="rId2" Type="http://schemas.openxmlformats.org/officeDocument/2006/relationships/image" Target="../media/image15.jpg"/><Relationship Id="rId1" Type="http://schemas.openxmlformats.org/officeDocument/2006/relationships/slideLayout" Target="../slideLayouts/slideLayout2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532A32-8794-861F-84DF-6150D75FD98C}"/>
              </a:ext>
            </a:extLst>
          </p:cNvPr>
          <p:cNvSpPr/>
          <p:nvPr/>
        </p:nvSpPr>
        <p:spPr>
          <a:xfrm>
            <a:off x="1631868" y="2967335"/>
            <a:ext cx="892827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PLEASE USE SLIDE SHOW</a:t>
            </a:r>
          </a:p>
        </p:txBody>
      </p:sp>
      <p:sp>
        <p:nvSpPr>
          <p:cNvPr id="5" name="Slide Number Placeholder 4">
            <a:extLst>
              <a:ext uri="{FF2B5EF4-FFF2-40B4-BE49-F238E27FC236}">
                <a16:creationId xmlns:a16="http://schemas.microsoft.com/office/drawing/2014/main" id="{68C3DFBB-CB89-E475-34EE-4AE426686CB4}"/>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12860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C3037-9B79-4016-BE07-C9C5FF9AB32C}"/>
              </a:ext>
            </a:extLst>
          </p:cNvPr>
          <p:cNvSpPr>
            <a:spLocks noGrp="1"/>
          </p:cNvSpPr>
          <p:nvPr>
            <p:ph type="title"/>
          </p:nvPr>
        </p:nvSpPr>
        <p:spPr/>
        <p:txBody>
          <a:bodyPr>
            <a:normAutofit/>
          </a:bodyPr>
          <a:lstStyle/>
          <a:p>
            <a:pPr algn="ctr"/>
            <a:r>
              <a:rPr lang="en-IN" sz="5400" b="1" dirty="0">
                <a:latin typeface="Georgia" panose="02040502050405020303" pitchFamily="18" charset="0"/>
              </a:rPr>
              <a:t>Location Distance Based !! </a:t>
            </a:r>
          </a:p>
        </p:txBody>
      </p:sp>
      <p:sp>
        <p:nvSpPr>
          <p:cNvPr id="3" name="Content Placeholder 2">
            <a:extLst>
              <a:ext uri="{FF2B5EF4-FFF2-40B4-BE49-F238E27FC236}">
                <a16:creationId xmlns:a16="http://schemas.microsoft.com/office/drawing/2014/main" id="{812D2439-F5AA-14B1-1CFF-5B82FCCD35E9}"/>
              </a:ext>
            </a:extLst>
          </p:cNvPr>
          <p:cNvSpPr>
            <a:spLocks noGrp="1"/>
          </p:cNvSpPr>
          <p:nvPr>
            <p:ph idx="1"/>
          </p:nvPr>
        </p:nvSpPr>
        <p:spPr/>
        <p:txBody>
          <a:bodyPr>
            <a:normAutofit/>
          </a:bodyPr>
          <a:lstStyle/>
          <a:p>
            <a:r>
              <a:rPr lang="en-IN" dirty="0"/>
              <a:t>There is a Base Fare (Minimum Charge) for every ride, depending on type of car. This basic fare can be called as ‘a’ </a:t>
            </a:r>
          </a:p>
          <a:p>
            <a:r>
              <a:rPr lang="en-IN" dirty="0"/>
              <a:t>Considering Distance,</a:t>
            </a:r>
          </a:p>
          <a:p>
            <a:r>
              <a:rPr lang="en-IN" dirty="0"/>
              <a:t>Eg :  Base fare is Rs. 40, for any ride of travel distance 2 KM, as travel distance increases by 1KM, Fare increases by Rs 10.</a:t>
            </a:r>
          </a:p>
          <a:p>
            <a:r>
              <a:rPr lang="en-IN" b="1" i="1" dirty="0"/>
              <a:t>Here a = 40, d = (+10), n = X km – 2 km…</a:t>
            </a:r>
          </a:p>
          <a:p>
            <a:r>
              <a:rPr lang="en-IN" dirty="0"/>
              <a:t>If Distance is 12 KM, (x = 12) then, </a:t>
            </a:r>
          </a:p>
          <a:p>
            <a:r>
              <a:rPr lang="en-IN" b="1" i="1" dirty="0"/>
              <a:t>Ola/Uber Price will be : 10/2 [ 2(40) + (10 – 1)*(+10)] = RS. 850</a:t>
            </a:r>
          </a:p>
          <a:p>
            <a:endParaRPr lang="en-IN" dirty="0"/>
          </a:p>
        </p:txBody>
      </p:sp>
      <p:pic>
        <p:nvPicPr>
          <p:cNvPr id="4" name="Picture 3">
            <a:extLst>
              <a:ext uri="{FF2B5EF4-FFF2-40B4-BE49-F238E27FC236}">
                <a16:creationId xmlns:a16="http://schemas.microsoft.com/office/drawing/2014/main" id="{7F10A1CA-CAE1-5DC4-0916-C2201520FE97}"/>
              </a:ext>
            </a:extLst>
          </p:cNvPr>
          <p:cNvPicPr>
            <a:picLocks noChangeAspect="1"/>
          </p:cNvPicPr>
          <p:nvPr/>
        </p:nvPicPr>
        <p:blipFill>
          <a:blip r:embed="rId2"/>
          <a:stretch>
            <a:fillRect/>
          </a:stretch>
        </p:blipFill>
        <p:spPr>
          <a:xfrm>
            <a:off x="10567987" y="4965200"/>
            <a:ext cx="1323975" cy="1323975"/>
          </a:xfrm>
          <a:prstGeom prst="rect">
            <a:avLst/>
          </a:prstGeom>
        </p:spPr>
      </p:pic>
      <p:sp>
        <p:nvSpPr>
          <p:cNvPr id="5" name="Slide Number Placeholder 4">
            <a:extLst>
              <a:ext uri="{FF2B5EF4-FFF2-40B4-BE49-F238E27FC236}">
                <a16:creationId xmlns:a16="http://schemas.microsoft.com/office/drawing/2014/main" id="{060A679B-2867-D132-EA73-0C9D8B61ED9C}"/>
              </a:ext>
            </a:extLst>
          </p:cNvPr>
          <p:cNvSpPr>
            <a:spLocks noGrp="1"/>
          </p:cNvSpPr>
          <p:nvPr>
            <p:ph type="sldNum" sz="quarter" idx="12"/>
          </p:nvPr>
        </p:nvSpPr>
        <p:spPr/>
        <p:txBody>
          <a:bodyPr/>
          <a:lstStyle/>
          <a:p>
            <a:fld id="{74F77FC0-B6C8-4993-BFCE-4B4768EB2D53}" type="slidenum">
              <a:rPr lang="en-IN" smtClean="0"/>
              <a:t>10</a:t>
            </a:fld>
            <a:endParaRPr lang="en-IN"/>
          </a:p>
        </p:txBody>
      </p:sp>
    </p:spTree>
    <p:extLst>
      <p:ext uri="{BB962C8B-B14F-4D97-AF65-F5344CB8AC3E}">
        <p14:creationId xmlns:p14="http://schemas.microsoft.com/office/powerpoint/2010/main" val="21919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500"/>
                                        <p:tgtEl>
                                          <p:spTgt spid="3">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heckerboard(across)">
                                      <p:cBhvr>
                                        <p:cTn id="19" dur="500"/>
                                        <p:tgtEl>
                                          <p:spTgt spid="3">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568E-9C2B-5DD6-DFEF-0BD8747DCBC9}"/>
              </a:ext>
            </a:extLst>
          </p:cNvPr>
          <p:cNvSpPr>
            <a:spLocks noGrp="1"/>
          </p:cNvSpPr>
          <p:nvPr>
            <p:ph type="title"/>
          </p:nvPr>
        </p:nvSpPr>
        <p:spPr/>
        <p:txBody>
          <a:bodyPr>
            <a:normAutofit/>
          </a:bodyPr>
          <a:lstStyle/>
          <a:p>
            <a:pPr algn="ctr"/>
            <a:r>
              <a:rPr lang="en-IN" sz="6000" b="1" dirty="0">
                <a:latin typeface="Georgia" panose="02040502050405020303" pitchFamily="18" charset="0"/>
              </a:rPr>
              <a:t>Ride Time Based !!</a:t>
            </a:r>
          </a:p>
        </p:txBody>
      </p:sp>
      <p:sp>
        <p:nvSpPr>
          <p:cNvPr id="3" name="Content Placeholder 2">
            <a:extLst>
              <a:ext uri="{FF2B5EF4-FFF2-40B4-BE49-F238E27FC236}">
                <a16:creationId xmlns:a16="http://schemas.microsoft.com/office/drawing/2014/main" id="{BEA3EBC1-4AFA-4AF9-F456-6B4C5D824521}"/>
              </a:ext>
            </a:extLst>
          </p:cNvPr>
          <p:cNvSpPr>
            <a:spLocks noGrp="1"/>
          </p:cNvSpPr>
          <p:nvPr>
            <p:ph idx="1"/>
          </p:nvPr>
        </p:nvSpPr>
        <p:spPr/>
        <p:txBody>
          <a:bodyPr>
            <a:normAutofit/>
          </a:bodyPr>
          <a:lstStyle/>
          <a:p>
            <a:r>
              <a:rPr lang="en-IN" dirty="0"/>
              <a:t>Considering Time, </a:t>
            </a:r>
          </a:p>
          <a:p>
            <a:r>
              <a:rPr lang="en-IN" dirty="0"/>
              <a:t>Price is also based on time taken for travel.</a:t>
            </a:r>
          </a:p>
          <a:p>
            <a:r>
              <a:rPr lang="en-IN" dirty="0"/>
              <a:t>Eg : As time of car ride increases, price will increase…</a:t>
            </a:r>
          </a:p>
          <a:p>
            <a:r>
              <a:rPr lang="en-IN" dirty="0"/>
              <a:t>Eg : Base time charge for 15 mins ride (no one may book ola if destination is so close), is Rs. 20.</a:t>
            </a:r>
          </a:p>
          <a:p>
            <a:r>
              <a:rPr lang="en-IN" dirty="0"/>
              <a:t>Any more time taken than 15 mins, then Rs 2 may be charged per minute.</a:t>
            </a:r>
          </a:p>
          <a:p>
            <a:r>
              <a:rPr lang="en-IN" dirty="0"/>
              <a:t>Hence, </a:t>
            </a:r>
            <a:r>
              <a:rPr lang="en-IN" b="1" i="1" dirty="0"/>
              <a:t>a = 20, d = (+2), n = Y mins – 15 mins</a:t>
            </a:r>
          </a:p>
          <a:p>
            <a:r>
              <a:rPr lang="en-IN" dirty="0"/>
              <a:t>AP : If time of ride is 30 Mins ( y = 30)</a:t>
            </a:r>
          </a:p>
          <a:p>
            <a:r>
              <a:rPr lang="en-IN" b="1" i="1" dirty="0"/>
              <a:t>Ola/Uber Price will be : 15/2 [ 2(20) + (15-1) * (+2)] = RS. 510</a:t>
            </a:r>
          </a:p>
          <a:p>
            <a:endParaRPr lang="en-IN" dirty="0"/>
          </a:p>
        </p:txBody>
      </p:sp>
      <p:pic>
        <p:nvPicPr>
          <p:cNvPr id="4" name="Picture 3">
            <a:extLst>
              <a:ext uri="{FF2B5EF4-FFF2-40B4-BE49-F238E27FC236}">
                <a16:creationId xmlns:a16="http://schemas.microsoft.com/office/drawing/2014/main" id="{9FA98A3B-0DE7-AC8F-5F29-7696E0946E22}"/>
              </a:ext>
            </a:extLst>
          </p:cNvPr>
          <p:cNvPicPr>
            <a:picLocks noChangeAspect="1"/>
          </p:cNvPicPr>
          <p:nvPr/>
        </p:nvPicPr>
        <p:blipFill>
          <a:blip r:embed="rId2"/>
          <a:stretch>
            <a:fillRect/>
          </a:stretch>
        </p:blipFill>
        <p:spPr>
          <a:xfrm>
            <a:off x="10567987" y="4965200"/>
            <a:ext cx="1323975" cy="1323975"/>
          </a:xfrm>
          <a:prstGeom prst="rect">
            <a:avLst/>
          </a:prstGeom>
        </p:spPr>
      </p:pic>
      <p:sp>
        <p:nvSpPr>
          <p:cNvPr id="5" name="Slide Number Placeholder 4">
            <a:extLst>
              <a:ext uri="{FF2B5EF4-FFF2-40B4-BE49-F238E27FC236}">
                <a16:creationId xmlns:a16="http://schemas.microsoft.com/office/drawing/2014/main" id="{1018437B-1911-1422-FAE8-A9BC47BC723B}"/>
              </a:ext>
            </a:extLst>
          </p:cNvPr>
          <p:cNvSpPr>
            <a:spLocks noGrp="1"/>
          </p:cNvSpPr>
          <p:nvPr>
            <p:ph type="sldNum" sz="quarter" idx="12"/>
          </p:nvPr>
        </p:nvSpPr>
        <p:spPr/>
        <p:txBody>
          <a:bodyPr/>
          <a:lstStyle/>
          <a:p>
            <a:fld id="{74F77FC0-B6C8-4993-BFCE-4B4768EB2D53}" type="slidenum">
              <a:rPr lang="en-IN" smtClean="0"/>
              <a:t>11</a:t>
            </a:fld>
            <a:endParaRPr lang="en-IN"/>
          </a:p>
        </p:txBody>
      </p:sp>
    </p:spTree>
    <p:extLst>
      <p:ext uri="{BB962C8B-B14F-4D97-AF65-F5344CB8AC3E}">
        <p14:creationId xmlns:p14="http://schemas.microsoft.com/office/powerpoint/2010/main" val="9569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down)">
                                      <p:cBhvr>
                                        <p:cTn id="28" dur="500"/>
                                        <p:tgtEl>
                                          <p:spTgt spid="3">
                                            <p:txEl>
                                              <p:pRg st="4" end="4"/>
                                            </p:txEl>
                                          </p:spTgt>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down)">
                                      <p:cBhvr>
                                        <p:cTn id="36" dur="500"/>
                                        <p:tgtEl>
                                          <p:spTgt spid="3">
                                            <p:txEl>
                                              <p:pRg st="6" end="6"/>
                                            </p:txEl>
                                          </p:spTgt>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026A9-28DB-479A-380D-291E30690350}"/>
              </a:ext>
            </a:extLst>
          </p:cNvPr>
          <p:cNvSpPr>
            <a:spLocks noGrp="1"/>
          </p:cNvSpPr>
          <p:nvPr>
            <p:ph idx="1"/>
          </p:nvPr>
        </p:nvSpPr>
        <p:spPr>
          <a:xfrm>
            <a:off x="838200" y="296333"/>
            <a:ext cx="10515600" cy="5880630"/>
          </a:xfrm>
        </p:spPr>
        <p:txBody>
          <a:bodyPr>
            <a:normAutofit/>
          </a:bodyPr>
          <a:lstStyle/>
          <a:p>
            <a:pPr marL="0" indent="0">
              <a:buNone/>
            </a:pPr>
            <a:r>
              <a:rPr lang="en-IN" sz="2400" spc="-20" dirty="0">
                <a:solidFill>
                  <a:srgbClr val="000000"/>
                </a:solidFill>
                <a:latin typeface="Georgia" panose="02040502050405020303" pitchFamily="18" charset="0"/>
                <a:ea typeface="Calibri" panose="020F0502020204030204" pitchFamily="34" charset="0"/>
                <a:cs typeface="Times New Roman" panose="02020603050405020304" pitchFamily="18" charset="0"/>
              </a:rPr>
              <a:t>Yo</a:t>
            </a:r>
            <a:r>
              <a:rPr lang="en-IN" sz="32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u</a:t>
            </a:r>
            <a:r>
              <a:rPr lang="en-IN" sz="28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know that a taxi charges a base fare for the first few kilometres. After which, it charges a certain amount per kilometre. For example, say the base fare of a taxi is 20 Rs for the first </a:t>
            </a:r>
            <a:r>
              <a:rPr lang="en-IN" sz="2800" spc="-20" dirty="0" err="1">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kilometer</a:t>
            </a:r>
            <a:r>
              <a:rPr lang="en-IN" sz="2800" spc="-2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 After which, taxi charges 10 Rs per km. </a:t>
            </a:r>
          </a:p>
          <a:p>
            <a:pPr marL="0" indent="0">
              <a:buNone/>
            </a:pPr>
            <a:endParaRPr lang="en-IN" sz="2800" dirty="0">
              <a:effectLst/>
              <a:latin typeface="Georgia" panose="02040502050405020303" pitchFamily="18" charset="0"/>
              <a:ea typeface="Calibri" panose="020F0502020204030204" pitchFamily="34" charset="0"/>
              <a:cs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for 1st km = Rs 20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2nd km = 20+10 = Rs 30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3rd km = 30+10 = Rs 40</a:t>
            </a:r>
            <a:endParaRPr lang="en-IN" sz="2400" dirty="0">
              <a:effectLst/>
              <a:latin typeface="Georgia" panose="02040502050405020303" pitchFamily="18" charset="0"/>
              <a:ea typeface="Times New Roman" panose="02020603050405020304" pitchFamily="18" charset="0"/>
            </a:endParaRPr>
          </a:p>
          <a:p>
            <a:pPr marL="0" indent="0" algn="l">
              <a:spcAft>
                <a:spcPts val="1950"/>
              </a:spcAft>
              <a:buNone/>
            </a:pPr>
            <a:r>
              <a:rPr lang="en-IN" sz="2800" dirty="0">
                <a:solidFill>
                  <a:srgbClr val="000000"/>
                </a:solidFill>
                <a:effectLst/>
                <a:latin typeface="Georgia" panose="02040502050405020303" pitchFamily="18" charset="0"/>
                <a:ea typeface="Times New Roman" panose="02020603050405020304" pitchFamily="18" charset="0"/>
              </a:rPr>
              <a:t>Taxi fare after 4th km = 40+10 = Rs 50</a:t>
            </a:r>
            <a:endParaRPr lang="en-IN" sz="2400" dirty="0">
              <a:effectLst/>
              <a:latin typeface="Georgia" panose="02040502050405020303" pitchFamily="18" charset="0"/>
              <a:ea typeface="Times New Roman" panose="02020603050405020304" pitchFamily="18" charset="0"/>
            </a:endParaRPr>
          </a:p>
          <a:p>
            <a:pPr marL="0" indent="0">
              <a:buNone/>
            </a:pPr>
            <a:r>
              <a:rPr lang="en-IN" sz="1800" dirty="0">
                <a:solidFill>
                  <a:srgbClr val="000000"/>
                </a:solidFill>
                <a:effectLst/>
                <a:latin typeface="Georgia" panose="02040502050405020303" pitchFamily="18" charset="0"/>
                <a:ea typeface="Times New Roman" panose="02020603050405020304" pitchFamily="18" charset="0"/>
              </a:rPr>
              <a:t>Therefore, this 20, 30, 40, 50 ….. Forms an A.P. because every term is 10 more than preceding term.</a:t>
            </a:r>
            <a:endParaRPr lang="en-IN" sz="1800" dirty="0">
              <a:effectLst/>
              <a:latin typeface="Georgia" panose="02040502050405020303" pitchFamily="18" charset="0"/>
              <a:ea typeface="Times New Roman" panose="02020603050405020304" pitchFamily="18" charset="0"/>
            </a:endParaRPr>
          </a:p>
          <a:p>
            <a:pPr marL="0" indent="0">
              <a:buNone/>
            </a:pPr>
            <a:endParaRPr lang="en-IN" dirty="0">
              <a:latin typeface="Georgia" panose="02040502050405020303" pitchFamily="18" charset="0"/>
            </a:endParaRPr>
          </a:p>
        </p:txBody>
      </p:sp>
      <p:pic>
        <p:nvPicPr>
          <p:cNvPr id="4" name="Picture 3">
            <a:extLst>
              <a:ext uri="{FF2B5EF4-FFF2-40B4-BE49-F238E27FC236}">
                <a16:creationId xmlns:a16="http://schemas.microsoft.com/office/drawing/2014/main" id="{2B891514-9B77-237D-C007-7074191337B7}"/>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2" name="Slide Number Placeholder 1">
            <a:extLst>
              <a:ext uri="{FF2B5EF4-FFF2-40B4-BE49-F238E27FC236}">
                <a16:creationId xmlns:a16="http://schemas.microsoft.com/office/drawing/2014/main" id="{E2DFBD8D-B855-BC3A-D23C-FD80965C938A}"/>
              </a:ext>
            </a:extLst>
          </p:cNvPr>
          <p:cNvSpPr>
            <a:spLocks noGrp="1"/>
          </p:cNvSpPr>
          <p:nvPr>
            <p:ph type="sldNum" sz="quarter" idx="12"/>
          </p:nvPr>
        </p:nvSpPr>
        <p:spPr/>
        <p:txBody>
          <a:bodyPr/>
          <a:lstStyle/>
          <a:p>
            <a:fld id="{7E996BF2-EE0B-4BC6-B3E6-75F65ACC5848}" type="slidenum">
              <a:rPr lang="en-IN" smtClean="0"/>
              <a:t>12</a:t>
            </a:fld>
            <a:endParaRPr lang="en-IN"/>
          </a:p>
        </p:txBody>
      </p:sp>
    </p:spTree>
    <p:extLst>
      <p:ext uri="{BB962C8B-B14F-4D97-AF65-F5344CB8AC3E}">
        <p14:creationId xmlns:p14="http://schemas.microsoft.com/office/powerpoint/2010/main" val="204486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80">
                                          <p:stCondLst>
                                            <p:cond delay="0"/>
                                          </p:stCondLst>
                                        </p:cTn>
                                        <p:tgtEl>
                                          <p:spTgt spid="3">
                                            <p:txEl>
                                              <p:pRg st="2" end="2"/>
                                            </p:txEl>
                                          </p:spTgt>
                                        </p:tgtEl>
                                      </p:cBhvr>
                                    </p:animEffect>
                                    <p:anim calcmode="lin" valueType="num">
                                      <p:cBhvr>
                                        <p:cTn id="2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2" end="2"/>
                                            </p:txEl>
                                          </p:spTgt>
                                        </p:tgtEl>
                                      </p:cBhvr>
                                      <p:to x="100000" y="60000"/>
                                    </p:animScale>
                                    <p:animScale>
                                      <p:cBhvr>
                                        <p:cTn id="31" dur="166" decel="50000">
                                          <p:stCondLst>
                                            <p:cond delay="676"/>
                                          </p:stCondLst>
                                        </p:cTn>
                                        <p:tgtEl>
                                          <p:spTgt spid="3">
                                            <p:txEl>
                                              <p:pRg st="2" end="2"/>
                                            </p:txEl>
                                          </p:spTgt>
                                        </p:tgtEl>
                                      </p:cBhvr>
                                      <p:to x="100000" y="100000"/>
                                    </p:animScale>
                                    <p:animScale>
                                      <p:cBhvr>
                                        <p:cTn id="32" dur="26">
                                          <p:stCondLst>
                                            <p:cond delay="1312"/>
                                          </p:stCondLst>
                                        </p:cTn>
                                        <p:tgtEl>
                                          <p:spTgt spid="3">
                                            <p:txEl>
                                              <p:pRg st="2" end="2"/>
                                            </p:txEl>
                                          </p:spTgt>
                                        </p:tgtEl>
                                      </p:cBhvr>
                                      <p:to x="100000" y="80000"/>
                                    </p:animScale>
                                    <p:animScale>
                                      <p:cBhvr>
                                        <p:cTn id="33" dur="166" decel="50000">
                                          <p:stCondLst>
                                            <p:cond delay="1338"/>
                                          </p:stCondLst>
                                        </p:cTn>
                                        <p:tgtEl>
                                          <p:spTgt spid="3">
                                            <p:txEl>
                                              <p:pRg st="2" end="2"/>
                                            </p:txEl>
                                          </p:spTgt>
                                        </p:tgtEl>
                                      </p:cBhvr>
                                      <p:to x="100000" y="100000"/>
                                    </p:animScale>
                                    <p:animScale>
                                      <p:cBhvr>
                                        <p:cTn id="34" dur="26">
                                          <p:stCondLst>
                                            <p:cond delay="1642"/>
                                          </p:stCondLst>
                                        </p:cTn>
                                        <p:tgtEl>
                                          <p:spTgt spid="3">
                                            <p:txEl>
                                              <p:pRg st="2" end="2"/>
                                            </p:txEl>
                                          </p:spTgt>
                                        </p:tgtEl>
                                      </p:cBhvr>
                                      <p:to x="100000" y="90000"/>
                                    </p:animScale>
                                    <p:animScale>
                                      <p:cBhvr>
                                        <p:cTn id="35" dur="166" decel="50000">
                                          <p:stCondLst>
                                            <p:cond delay="1668"/>
                                          </p:stCondLst>
                                        </p:cTn>
                                        <p:tgtEl>
                                          <p:spTgt spid="3">
                                            <p:txEl>
                                              <p:pRg st="2" end="2"/>
                                            </p:txEl>
                                          </p:spTgt>
                                        </p:tgtEl>
                                      </p:cBhvr>
                                      <p:to x="100000" y="100000"/>
                                    </p:animScale>
                                    <p:animScale>
                                      <p:cBhvr>
                                        <p:cTn id="36" dur="26">
                                          <p:stCondLst>
                                            <p:cond delay="1808"/>
                                          </p:stCondLst>
                                        </p:cTn>
                                        <p:tgtEl>
                                          <p:spTgt spid="3">
                                            <p:txEl>
                                              <p:pRg st="2" end="2"/>
                                            </p:txEl>
                                          </p:spTgt>
                                        </p:tgtEl>
                                      </p:cBhvr>
                                      <p:to x="100000" y="95000"/>
                                    </p:animScale>
                                    <p:animScale>
                                      <p:cBhvr>
                                        <p:cTn id="37" dur="166" decel="50000">
                                          <p:stCondLst>
                                            <p:cond delay="1834"/>
                                          </p:stCondLst>
                                        </p:cTn>
                                        <p:tgtEl>
                                          <p:spTgt spid="3">
                                            <p:txEl>
                                              <p:pRg st="2" end="2"/>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wipe(down)">
                                      <p:cBhvr>
                                        <p:cTn id="41" dur="580">
                                          <p:stCondLst>
                                            <p:cond delay="0"/>
                                          </p:stCondLst>
                                        </p:cTn>
                                        <p:tgtEl>
                                          <p:spTgt spid="3">
                                            <p:txEl>
                                              <p:pRg st="3" end="3"/>
                                            </p:txEl>
                                          </p:spTgt>
                                        </p:tgtEl>
                                      </p:cBhvr>
                                    </p:animEffect>
                                    <p:anim calcmode="lin" valueType="num">
                                      <p:cBhvr>
                                        <p:cTn id="4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3" end="3"/>
                                            </p:txEl>
                                          </p:spTgt>
                                        </p:tgtEl>
                                      </p:cBhvr>
                                      <p:to x="100000" y="60000"/>
                                    </p:animScale>
                                    <p:animScale>
                                      <p:cBhvr>
                                        <p:cTn id="48" dur="166" decel="50000">
                                          <p:stCondLst>
                                            <p:cond delay="676"/>
                                          </p:stCondLst>
                                        </p:cTn>
                                        <p:tgtEl>
                                          <p:spTgt spid="3">
                                            <p:txEl>
                                              <p:pRg st="3" end="3"/>
                                            </p:txEl>
                                          </p:spTgt>
                                        </p:tgtEl>
                                      </p:cBhvr>
                                      <p:to x="100000" y="100000"/>
                                    </p:animScale>
                                    <p:animScale>
                                      <p:cBhvr>
                                        <p:cTn id="49" dur="26">
                                          <p:stCondLst>
                                            <p:cond delay="1312"/>
                                          </p:stCondLst>
                                        </p:cTn>
                                        <p:tgtEl>
                                          <p:spTgt spid="3">
                                            <p:txEl>
                                              <p:pRg st="3" end="3"/>
                                            </p:txEl>
                                          </p:spTgt>
                                        </p:tgtEl>
                                      </p:cBhvr>
                                      <p:to x="100000" y="80000"/>
                                    </p:animScale>
                                    <p:animScale>
                                      <p:cBhvr>
                                        <p:cTn id="50" dur="166" decel="50000">
                                          <p:stCondLst>
                                            <p:cond delay="1338"/>
                                          </p:stCondLst>
                                        </p:cTn>
                                        <p:tgtEl>
                                          <p:spTgt spid="3">
                                            <p:txEl>
                                              <p:pRg st="3" end="3"/>
                                            </p:txEl>
                                          </p:spTgt>
                                        </p:tgtEl>
                                      </p:cBhvr>
                                      <p:to x="100000" y="100000"/>
                                    </p:animScale>
                                    <p:animScale>
                                      <p:cBhvr>
                                        <p:cTn id="51" dur="26">
                                          <p:stCondLst>
                                            <p:cond delay="1642"/>
                                          </p:stCondLst>
                                        </p:cTn>
                                        <p:tgtEl>
                                          <p:spTgt spid="3">
                                            <p:txEl>
                                              <p:pRg st="3" end="3"/>
                                            </p:txEl>
                                          </p:spTgt>
                                        </p:tgtEl>
                                      </p:cBhvr>
                                      <p:to x="100000" y="90000"/>
                                    </p:animScale>
                                    <p:animScale>
                                      <p:cBhvr>
                                        <p:cTn id="52" dur="166" decel="50000">
                                          <p:stCondLst>
                                            <p:cond delay="1668"/>
                                          </p:stCondLst>
                                        </p:cTn>
                                        <p:tgtEl>
                                          <p:spTgt spid="3">
                                            <p:txEl>
                                              <p:pRg st="3" end="3"/>
                                            </p:txEl>
                                          </p:spTgt>
                                        </p:tgtEl>
                                      </p:cBhvr>
                                      <p:to x="100000" y="100000"/>
                                    </p:animScale>
                                    <p:animScale>
                                      <p:cBhvr>
                                        <p:cTn id="53" dur="26">
                                          <p:stCondLst>
                                            <p:cond delay="1808"/>
                                          </p:stCondLst>
                                        </p:cTn>
                                        <p:tgtEl>
                                          <p:spTgt spid="3">
                                            <p:txEl>
                                              <p:pRg st="3" end="3"/>
                                            </p:txEl>
                                          </p:spTgt>
                                        </p:tgtEl>
                                      </p:cBhvr>
                                      <p:to x="100000" y="95000"/>
                                    </p:animScale>
                                    <p:animScale>
                                      <p:cBhvr>
                                        <p:cTn id="54" dur="166" decel="50000">
                                          <p:stCondLst>
                                            <p:cond delay="1834"/>
                                          </p:stCondLst>
                                        </p:cTn>
                                        <p:tgtEl>
                                          <p:spTgt spid="3">
                                            <p:txEl>
                                              <p:pRg st="3" end="3"/>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down)">
                                      <p:cBhvr>
                                        <p:cTn id="58" dur="580">
                                          <p:stCondLst>
                                            <p:cond delay="0"/>
                                          </p:stCondLst>
                                        </p:cTn>
                                        <p:tgtEl>
                                          <p:spTgt spid="3">
                                            <p:txEl>
                                              <p:pRg st="4" end="4"/>
                                            </p:txEl>
                                          </p:spTgt>
                                        </p:tgtEl>
                                      </p:cBhvr>
                                    </p:animEffect>
                                    <p:anim calcmode="lin" valueType="num">
                                      <p:cBhvr>
                                        <p:cTn id="5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4" end="4"/>
                                            </p:txEl>
                                          </p:spTgt>
                                        </p:tgtEl>
                                      </p:cBhvr>
                                      <p:to x="100000" y="60000"/>
                                    </p:animScale>
                                    <p:animScale>
                                      <p:cBhvr>
                                        <p:cTn id="65" dur="166" decel="50000">
                                          <p:stCondLst>
                                            <p:cond delay="676"/>
                                          </p:stCondLst>
                                        </p:cTn>
                                        <p:tgtEl>
                                          <p:spTgt spid="3">
                                            <p:txEl>
                                              <p:pRg st="4" end="4"/>
                                            </p:txEl>
                                          </p:spTgt>
                                        </p:tgtEl>
                                      </p:cBhvr>
                                      <p:to x="100000" y="100000"/>
                                    </p:animScale>
                                    <p:animScale>
                                      <p:cBhvr>
                                        <p:cTn id="66" dur="26">
                                          <p:stCondLst>
                                            <p:cond delay="1312"/>
                                          </p:stCondLst>
                                        </p:cTn>
                                        <p:tgtEl>
                                          <p:spTgt spid="3">
                                            <p:txEl>
                                              <p:pRg st="4" end="4"/>
                                            </p:txEl>
                                          </p:spTgt>
                                        </p:tgtEl>
                                      </p:cBhvr>
                                      <p:to x="100000" y="80000"/>
                                    </p:animScale>
                                    <p:animScale>
                                      <p:cBhvr>
                                        <p:cTn id="67" dur="166" decel="50000">
                                          <p:stCondLst>
                                            <p:cond delay="1338"/>
                                          </p:stCondLst>
                                        </p:cTn>
                                        <p:tgtEl>
                                          <p:spTgt spid="3">
                                            <p:txEl>
                                              <p:pRg st="4" end="4"/>
                                            </p:txEl>
                                          </p:spTgt>
                                        </p:tgtEl>
                                      </p:cBhvr>
                                      <p:to x="100000" y="100000"/>
                                    </p:animScale>
                                    <p:animScale>
                                      <p:cBhvr>
                                        <p:cTn id="68" dur="26">
                                          <p:stCondLst>
                                            <p:cond delay="1642"/>
                                          </p:stCondLst>
                                        </p:cTn>
                                        <p:tgtEl>
                                          <p:spTgt spid="3">
                                            <p:txEl>
                                              <p:pRg st="4" end="4"/>
                                            </p:txEl>
                                          </p:spTgt>
                                        </p:tgtEl>
                                      </p:cBhvr>
                                      <p:to x="100000" y="90000"/>
                                    </p:animScale>
                                    <p:animScale>
                                      <p:cBhvr>
                                        <p:cTn id="69" dur="166" decel="50000">
                                          <p:stCondLst>
                                            <p:cond delay="1668"/>
                                          </p:stCondLst>
                                        </p:cTn>
                                        <p:tgtEl>
                                          <p:spTgt spid="3">
                                            <p:txEl>
                                              <p:pRg st="4" end="4"/>
                                            </p:txEl>
                                          </p:spTgt>
                                        </p:tgtEl>
                                      </p:cBhvr>
                                      <p:to x="100000" y="100000"/>
                                    </p:animScale>
                                    <p:animScale>
                                      <p:cBhvr>
                                        <p:cTn id="70" dur="26">
                                          <p:stCondLst>
                                            <p:cond delay="1808"/>
                                          </p:stCondLst>
                                        </p:cTn>
                                        <p:tgtEl>
                                          <p:spTgt spid="3">
                                            <p:txEl>
                                              <p:pRg st="4" end="4"/>
                                            </p:txEl>
                                          </p:spTgt>
                                        </p:tgtEl>
                                      </p:cBhvr>
                                      <p:to x="100000" y="95000"/>
                                    </p:animScale>
                                    <p:animScale>
                                      <p:cBhvr>
                                        <p:cTn id="71" dur="166" decel="50000">
                                          <p:stCondLst>
                                            <p:cond delay="1834"/>
                                          </p:stCondLst>
                                        </p:cTn>
                                        <p:tgtEl>
                                          <p:spTgt spid="3">
                                            <p:txEl>
                                              <p:pRg st="4" end="4"/>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down)">
                                      <p:cBhvr>
                                        <p:cTn id="75" dur="580">
                                          <p:stCondLst>
                                            <p:cond delay="0"/>
                                          </p:stCondLst>
                                        </p:cTn>
                                        <p:tgtEl>
                                          <p:spTgt spid="3">
                                            <p:txEl>
                                              <p:pRg st="5" end="5"/>
                                            </p:txEl>
                                          </p:spTgt>
                                        </p:tgtEl>
                                      </p:cBhvr>
                                    </p:animEffect>
                                    <p:anim calcmode="lin" valueType="num">
                                      <p:cBhvr>
                                        <p:cTn id="7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5" end="5"/>
                                            </p:txEl>
                                          </p:spTgt>
                                        </p:tgtEl>
                                      </p:cBhvr>
                                      <p:to x="100000" y="60000"/>
                                    </p:animScale>
                                    <p:animScale>
                                      <p:cBhvr>
                                        <p:cTn id="82" dur="166" decel="50000">
                                          <p:stCondLst>
                                            <p:cond delay="676"/>
                                          </p:stCondLst>
                                        </p:cTn>
                                        <p:tgtEl>
                                          <p:spTgt spid="3">
                                            <p:txEl>
                                              <p:pRg st="5" end="5"/>
                                            </p:txEl>
                                          </p:spTgt>
                                        </p:tgtEl>
                                      </p:cBhvr>
                                      <p:to x="100000" y="100000"/>
                                    </p:animScale>
                                    <p:animScale>
                                      <p:cBhvr>
                                        <p:cTn id="83" dur="26">
                                          <p:stCondLst>
                                            <p:cond delay="1312"/>
                                          </p:stCondLst>
                                        </p:cTn>
                                        <p:tgtEl>
                                          <p:spTgt spid="3">
                                            <p:txEl>
                                              <p:pRg st="5" end="5"/>
                                            </p:txEl>
                                          </p:spTgt>
                                        </p:tgtEl>
                                      </p:cBhvr>
                                      <p:to x="100000" y="80000"/>
                                    </p:animScale>
                                    <p:animScale>
                                      <p:cBhvr>
                                        <p:cTn id="84" dur="166" decel="50000">
                                          <p:stCondLst>
                                            <p:cond delay="1338"/>
                                          </p:stCondLst>
                                        </p:cTn>
                                        <p:tgtEl>
                                          <p:spTgt spid="3">
                                            <p:txEl>
                                              <p:pRg st="5" end="5"/>
                                            </p:txEl>
                                          </p:spTgt>
                                        </p:tgtEl>
                                      </p:cBhvr>
                                      <p:to x="100000" y="100000"/>
                                    </p:animScale>
                                    <p:animScale>
                                      <p:cBhvr>
                                        <p:cTn id="85" dur="26">
                                          <p:stCondLst>
                                            <p:cond delay="1642"/>
                                          </p:stCondLst>
                                        </p:cTn>
                                        <p:tgtEl>
                                          <p:spTgt spid="3">
                                            <p:txEl>
                                              <p:pRg st="5" end="5"/>
                                            </p:txEl>
                                          </p:spTgt>
                                        </p:tgtEl>
                                      </p:cBhvr>
                                      <p:to x="100000" y="90000"/>
                                    </p:animScale>
                                    <p:animScale>
                                      <p:cBhvr>
                                        <p:cTn id="86" dur="166" decel="50000">
                                          <p:stCondLst>
                                            <p:cond delay="1668"/>
                                          </p:stCondLst>
                                        </p:cTn>
                                        <p:tgtEl>
                                          <p:spTgt spid="3">
                                            <p:txEl>
                                              <p:pRg st="5" end="5"/>
                                            </p:txEl>
                                          </p:spTgt>
                                        </p:tgtEl>
                                      </p:cBhvr>
                                      <p:to x="100000" y="100000"/>
                                    </p:animScale>
                                    <p:animScale>
                                      <p:cBhvr>
                                        <p:cTn id="87" dur="26">
                                          <p:stCondLst>
                                            <p:cond delay="1808"/>
                                          </p:stCondLst>
                                        </p:cTn>
                                        <p:tgtEl>
                                          <p:spTgt spid="3">
                                            <p:txEl>
                                              <p:pRg st="5" end="5"/>
                                            </p:txEl>
                                          </p:spTgt>
                                        </p:tgtEl>
                                      </p:cBhvr>
                                      <p:to x="100000" y="95000"/>
                                    </p:animScale>
                                    <p:animScale>
                                      <p:cBhvr>
                                        <p:cTn id="88" dur="166" decel="50000">
                                          <p:stCondLst>
                                            <p:cond delay="1834"/>
                                          </p:stCondLst>
                                        </p:cTn>
                                        <p:tgtEl>
                                          <p:spTgt spid="3">
                                            <p:txEl>
                                              <p:pRg st="5" end="5"/>
                                            </p:txEl>
                                          </p:spTgt>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580">
                                          <p:stCondLst>
                                            <p:cond delay="0"/>
                                          </p:stCondLst>
                                        </p:cTn>
                                        <p:tgtEl>
                                          <p:spTgt spid="3">
                                            <p:txEl>
                                              <p:pRg st="6" end="6"/>
                                            </p:txEl>
                                          </p:spTgt>
                                        </p:tgtEl>
                                      </p:cBhvr>
                                    </p:animEffect>
                                    <p:anim calcmode="lin" valueType="num">
                                      <p:cBhvr>
                                        <p:cTn id="93"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6" end="6"/>
                                            </p:txEl>
                                          </p:spTgt>
                                        </p:tgtEl>
                                      </p:cBhvr>
                                      <p:to x="100000" y="60000"/>
                                    </p:animScale>
                                    <p:animScale>
                                      <p:cBhvr>
                                        <p:cTn id="99" dur="166" decel="50000">
                                          <p:stCondLst>
                                            <p:cond delay="676"/>
                                          </p:stCondLst>
                                        </p:cTn>
                                        <p:tgtEl>
                                          <p:spTgt spid="3">
                                            <p:txEl>
                                              <p:pRg st="6" end="6"/>
                                            </p:txEl>
                                          </p:spTgt>
                                        </p:tgtEl>
                                      </p:cBhvr>
                                      <p:to x="100000" y="100000"/>
                                    </p:animScale>
                                    <p:animScale>
                                      <p:cBhvr>
                                        <p:cTn id="100" dur="26">
                                          <p:stCondLst>
                                            <p:cond delay="1312"/>
                                          </p:stCondLst>
                                        </p:cTn>
                                        <p:tgtEl>
                                          <p:spTgt spid="3">
                                            <p:txEl>
                                              <p:pRg st="6" end="6"/>
                                            </p:txEl>
                                          </p:spTgt>
                                        </p:tgtEl>
                                      </p:cBhvr>
                                      <p:to x="100000" y="80000"/>
                                    </p:animScale>
                                    <p:animScale>
                                      <p:cBhvr>
                                        <p:cTn id="101" dur="166" decel="50000">
                                          <p:stCondLst>
                                            <p:cond delay="1338"/>
                                          </p:stCondLst>
                                        </p:cTn>
                                        <p:tgtEl>
                                          <p:spTgt spid="3">
                                            <p:txEl>
                                              <p:pRg st="6" end="6"/>
                                            </p:txEl>
                                          </p:spTgt>
                                        </p:tgtEl>
                                      </p:cBhvr>
                                      <p:to x="100000" y="100000"/>
                                    </p:animScale>
                                    <p:animScale>
                                      <p:cBhvr>
                                        <p:cTn id="102" dur="26">
                                          <p:stCondLst>
                                            <p:cond delay="1642"/>
                                          </p:stCondLst>
                                        </p:cTn>
                                        <p:tgtEl>
                                          <p:spTgt spid="3">
                                            <p:txEl>
                                              <p:pRg st="6" end="6"/>
                                            </p:txEl>
                                          </p:spTgt>
                                        </p:tgtEl>
                                      </p:cBhvr>
                                      <p:to x="100000" y="90000"/>
                                    </p:animScale>
                                    <p:animScale>
                                      <p:cBhvr>
                                        <p:cTn id="103" dur="166" decel="50000">
                                          <p:stCondLst>
                                            <p:cond delay="1668"/>
                                          </p:stCondLst>
                                        </p:cTn>
                                        <p:tgtEl>
                                          <p:spTgt spid="3">
                                            <p:txEl>
                                              <p:pRg st="6" end="6"/>
                                            </p:txEl>
                                          </p:spTgt>
                                        </p:tgtEl>
                                      </p:cBhvr>
                                      <p:to x="100000" y="100000"/>
                                    </p:animScale>
                                    <p:animScale>
                                      <p:cBhvr>
                                        <p:cTn id="104" dur="26">
                                          <p:stCondLst>
                                            <p:cond delay="1808"/>
                                          </p:stCondLst>
                                        </p:cTn>
                                        <p:tgtEl>
                                          <p:spTgt spid="3">
                                            <p:txEl>
                                              <p:pRg st="6" end="6"/>
                                            </p:txEl>
                                          </p:spTgt>
                                        </p:tgtEl>
                                      </p:cBhvr>
                                      <p:to x="100000" y="95000"/>
                                    </p:animScale>
                                    <p:animScale>
                                      <p:cBhvr>
                                        <p:cTn id="105"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DC689-1E3D-5669-9D06-83C87D314F35}"/>
              </a:ext>
            </a:extLst>
          </p:cNvPr>
          <p:cNvSpPr>
            <a:spLocks noGrp="1"/>
          </p:cNvSpPr>
          <p:nvPr>
            <p:ph idx="1"/>
          </p:nvPr>
        </p:nvSpPr>
        <p:spPr>
          <a:xfrm>
            <a:off x="838200" y="541867"/>
            <a:ext cx="10515600" cy="5635096"/>
          </a:xfrm>
        </p:spPr>
        <p:txBody>
          <a:bodyPr/>
          <a:lstStyle/>
          <a:p>
            <a:r>
              <a:rPr lang="en-US" sz="4000" i="1" dirty="0">
                <a:latin typeface="+mj-lt"/>
              </a:rPr>
              <a:t>The arithmetic sequence is important in real life because this enables us to understand things with the use of patterns. An arithmetic sequence is a great foundation in describing several things like time which has a common difference of 1 hour. An arithmetic sequence is also important in simulating systematic events.</a:t>
            </a:r>
            <a:endParaRPr lang="en-IN" sz="4000" i="1" dirty="0">
              <a:latin typeface="+mj-lt"/>
            </a:endParaRPr>
          </a:p>
          <a:p>
            <a:pPr marL="0" indent="0">
              <a:buNone/>
            </a:pPr>
            <a:endParaRPr lang="en-IN" dirty="0">
              <a:latin typeface="+mj-lt"/>
            </a:endParaRPr>
          </a:p>
        </p:txBody>
      </p:sp>
      <p:pic>
        <p:nvPicPr>
          <p:cNvPr id="4" name="Picture 3">
            <a:extLst>
              <a:ext uri="{FF2B5EF4-FFF2-40B4-BE49-F238E27FC236}">
                <a16:creationId xmlns:a16="http://schemas.microsoft.com/office/drawing/2014/main" id="{572DB2F1-15B1-B172-A0A6-9207DD758C43}"/>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2" name="Slide Number Placeholder 1">
            <a:extLst>
              <a:ext uri="{FF2B5EF4-FFF2-40B4-BE49-F238E27FC236}">
                <a16:creationId xmlns:a16="http://schemas.microsoft.com/office/drawing/2014/main" id="{7EB03129-17D4-4E0C-9604-6A22769BE9D8}"/>
              </a:ext>
            </a:extLst>
          </p:cNvPr>
          <p:cNvSpPr>
            <a:spLocks noGrp="1"/>
          </p:cNvSpPr>
          <p:nvPr>
            <p:ph type="sldNum" sz="quarter" idx="12"/>
          </p:nvPr>
        </p:nvSpPr>
        <p:spPr/>
        <p:txBody>
          <a:bodyPr/>
          <a:lstStyle/>
          <a:p>
            <a:fld id="{7E996BF2-EE0B-4BC6-B3E6-75F65ACC5848}" type="slidenum">
              <a:rPr lang="en-IN" smtClean="0"/>
              <a:t>13</a:t>
            </a:fld>
            <a:endParaRPr lang="en-IN"/>
          </a:p>
        </p:txBody>
      </p:sp>
    </p:spTree>
    <p:extLst>
      <p:ext uri="{BB962C8B-B14F-4D97-AF65-F5344CB8AC3E}">
        <p14:creationId xmlns:p14="http://schemas.microsoft.com/office/powerpoint/2010/main" val="29119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DDB6A-04CA-C4CD-3801-992126F7308A}"/>
              </a:ext>
            </a:extLst>
          </p:cNvPr>
          <p:cNvSpPr>
            <a:spLocks noGrp="1"/>
          </p:cNvSpPr>
          <p:nvPr>
            <p:ph idx="1"/>
          </p:nvPr>
        </p:nvSpPr>
        <p:spPr>
          <a:xfrm>
            <a:off x="838200" y="491067"/>
            <a:ext cx="10515600" cy="5685896"/>
          </a:xfrm>
        </p:spPr>
        <p:txBody>
          <a:bodyPr>
            <a:normAutofit lnSpcReduction="10000"/>
          </a:bodyPr>
          <a:lstStyle/>
          <a:p>
            <a:r>
              <a:rPr lang="en-US" sz="4000" i="1" dirty="0">
                <a:latin typeface="+mj-lt"/>
              </a:rPr>
              <a:t>Arithmetic progression can be applied in real life by analyzing a certain pattern.</a:t>
            </a:r>
          </a:p>
          <a:p>
            <a:pPr marL="0" indent="0">
              <a:buNone/>
            </a:pPr>
            <a:endParaRPr lang="en-US" sz="4000" i="1" dirty="0">
              <a:latin typeface="+mj-lt"/>
            </a:endParaRPr>
          </a:p>
          <a:p>
            <a:r>
              <a:rPr lang="en-US" sz="4000" i="1" dirty="0">
                <a:latin typeface="+mj-lt"/>
              </a:rPr>
              <a:t>For example : </a:t>
            </a:r>
          </a:p>
          <a:p>
            <a:pPr marL="514350" indent="-514350">
              <a:buFont typeface="+mj-lt"/>
              <a:buAutoNum type="arabicPeriod"/>
            </a:pPr>
            <a:r>
              <a:rPr lang="en-US" sz="4000" i="1" dirty="0">
                <a:latin typeface="+mj-lt"/>
              </a:rPr>
              <a:t> AP used in straight line depreciation. </a:t>
            </a:r>
          </a:p>
          <a:p>
            <a:pPr marL="514350" indent="-514350">
              <a:buFont typeface="+mj-lt"/>
              <a:buAutoNum type="arabicPeriod"/>
            </a:pPr>
            <a:r>
              <a:rPr lang="en-US" sz="4000" i="1" dirty="0">
                <a:latin typeface="+mj-lt"/>
              </a:rPr>
              <a:t>AP used in prediction of any sequence like when someone is waiting for a cab. Assuming that the traffic is moving at a constant speed he/she can predict when the next cab will come.</a:t>
            </a:r>
          </a:p>
          <a:p>
            <a:pPr marL="0" indent="0">
              <a:buNone/>
            </a:pPr>
            <a:endParaRPr lang="en-US" sz="4000" dirty="0">
              <a:latin typeface="+mj-lt"/>
            </a:endParaRPr>
          </a:p>
          <a:p>
            <a:pPr marL="0" indent="0">
              <a:buNone/>
            </a:pPr>
            <a:endParaRPr lang="en-US" dirty="0">
              <a:latin typeface="+mj-lt"/>
            </a:endParaRPr>
          </a:p>
        </p:txBody>
      </p:sp>
      <p:pic>
        <p:nvPicPr>
          <p:cNvPr id="4" name="Picture 3">
            <a:extLst>
              <a:ext uri="{FF2B5EF4-FFF2-40B4-BE49-F238E27FC236}">
                <a16:creationId xmlns:a16="http://schemas.microsoft.com/office/drawing/2014/main" id="{49AAEDFC-EAD9-7E12-94DA-6993D2ED962D}"/>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2" name="Slide Number Placeholder 1">
            <a:extLst>
              <a:ext uri="{FF2B5EF4-FFF2-40B4-BE49-F238E27FC236}">
                <a16:creationId xmlns:a16="http://schemas.microsoft.com/office/drawing/2014/main" id="{9AD26731-F7C3-85C7-8260-39EBAD7F60C4}"/>
              </a:ext>
            </a:extLst>
          </p:cNvPr>
          <p:cNvSpPr>
            <a:spLocks noGrp="1"/>
          </p:cNvSpPr>
          <p:nvPr>
            <p:ph type="sldNum" sz="quarter" idx="12"/>
          </p:nvPr>
        </p:nvSpPr>
        <p:spPr/>
        <p:txBody>
          <a:bodyPr/>
          <a:lstStyle/>
          <a:p>
            <a:fld id="{7E996BF2-EE0B-4BC6-B3E6-75F65ACC5848}" type="slidenum">
              <a:rPr lang="en-IN" smtClean="0"/>
              <a:t>14</a:t>
            </a:fld>
            <a:endParaRPr lang="en-IN"/>
          </a:p>
        </p:txBody>
      </p:sp>
    </p:spTree>
    <p:extLst>
      <p:ext uri="{BB962C8B-B14F-4D97-AF65-F5344CB8AC3E}">
        <p14:creationId xmlns:p14="http://schemas.microsoft.com/office/powerpoint/2010/main" val="38454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E843-3F1B-2B5C-856F-A21A3A3916FE}"/>
              </a:ext>
            </a:extLst>
          </p:cNvPr>
          <p:cNvSpPr>
            <a:spLocks noGrp="1"/>
          </p:cNvSpPr>
          <p:nvPr>
            <p:ph type="title"/>
          </p:nvPr>
        </p:nvSpPr>
        <p:spPr>
          <a:xfrm>
            <a:off x="762000" y="863600"/>
            <a:ext cx="10515600" cy="498475"/>
          </a:xfrm>
        </p:spPr>
        <p:txBody>
          <a:bodyPr>
            <a:normAutofit fontScale="90000"/>
          </a:bodyPr>
          <a:lstStyle/>
          <a:p>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br>
              <a:rPr lang="en-IN" sz="2700" dirty="0">
                <a:latin typeface="Bahnschrift Light Condensed" panose="020B0502040204020203" pitchFamily="34" charset="0"/>
              </a:rPr>
            </a:br>
            <a:r>
              <a:rPr lang="en-IN" sz="2700" dirty="0">
                <a:latin typeface="Bahnschrift Light Condensed" panose="020B0502040204020203" pitchFamily="34" charset="0"/>
              </a:rPr>
              <a:t>We can also solve this by using Arithmetic progression Formula which is </a:t>
            </a:r>
            <a:br>
              <a:rPr lang="en-IN" dirty="0">
                <a:latin typeface="Bahnschrift Light Condensed" panose="020B0502040204020203" pitchFamily="34" charset="0"/>
              </a:rPr>
            </a:br>
            <a:endParaRPr lang="en-IN" dirty="0">
              <a:latin typeface="Bahnschrift Light Condensed" panose="020B0502040204020203" pitchFamily="34" charset="0"/>
            </a:endParaRPr>
          </a:p>
        </p:txBody>
      </p:sp>
      <p:sp>
        <p:nvSpPr>
          <p:cNvPr id="3" name="Content Placeholder 2">
            <a:extLst>
              <a:ext uri="{FF2B5EF4-FFF2-40B4-BE49-F238E27FC236}">
                <a16:creationId xmlns:a16="http://schemas.microsoft.com/office/drawing/2014/main" id="{6D78A577-EC93-D081-AE1F-62AB35536D1B}"/>
              </a:ext>
            </a:extLst>
          </p:cNvPr>
          <p:cNvSpPr>
            <a:spLocks noGrp="1"/>
          </p:cNvSpPr>
          <p:nvPr>
            <p:ph sz="half" idx="1"/>
          </p:nvPr>
        </p:nvSpPr>
        <p:spPr>
          <a:xfrm>
            <a:off x="838200" y="863600"/>
            <a:ext cx="5181600" cy="5313363"/>
          </a:xfrm>
        </p:spPr>
        <p:txBody>
          <a:bodyPr>
            <a:normAutofit fontScale="85000" lnSpcReduction="20000"/>
          </a:bodyPr>
          <a:lstStyle/>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a+(n-1)d</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a= 20</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 1,2,3….</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d= 10</a:t>
            </a:r>
          </a:p>
          <a:p>
            <a:pPr marL="0" indent="0">
              <a:buNone/>
            </a:pPr>
            <a:endParaRPr lang="en-IN" sz="2800" baseline="-25000" dirty="0">
              <a:solidFill>
                <a:srgbClr val="000000"/>
              </a:solidFill>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Case-1</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a:t>
            </a:r>
            <a:r>
              <a:rPr lang="en-IN" sz="2800" baseline="-25000" dirty="0">
                <a:solidFill>
                  <a:srgbClr val="000000"/>
                </a:solidFill>
                <a:latin typeface="Bahnschrift Light Condensed" panose="020B0502040204020203" pitchFamily="34" charset="0"/>
                <a:ea typeface="Times New Roman" panose="02020603050405020304" pitchFamily="18" charset="0"/>
              </a:rPr>
              <a:t> 1</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20(1-1)10</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      = 20</a:t>
            </a:r>
          </a:p>
          <a:p>
            <a:pPr marL="0" indent="0">
              <a:buNone/>
            </a:pPr>
            <a:endParaRPr lang="en-IN" sz="2800" baseline="-25000" dirty="0">
              <a:solidFill>
                <a:srgbClr val="000000"/>
              </a:solidFill>
              <a:effectLst/>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Case- 2 </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n= 2</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20(2-1)10</a:t>
            </a:r>
          </a:p>
          <a:p>
            <a:pPr marL="0" indent="0">
              <a:buNone/>
            </a:pPr>
            <a:r>
              <a:rPr lang="en-IN" sz="2800" dirty="0">
                <a:effectLst/>
                <a:latin typeface="Bahnschrift Light Condensed" panose="020B0502040204020203" pitchFamily="34" charset="0"/>
                <a:ea typeface="Times New Roman" panose="02020603050405020304" pitchFamily="18" charset="0"/>
              </a:rPr>
              <a:t>    = 30</a:t>
            </a:r>
          </a:p>
          <a:p>
            <a:endParaRPr lang="en-IN" dirty="0"/>
          </a:p>
        </p:txBody>
      </p:sp>
      <p:sp>
        <p:nvSpPr>
          <p:cNvPr id="4" name="Content Placeholder 3">
            <a:extLst>
              <a:ext uri="{FF2B5EF4-FFF2-40B4-BE49-F238E27FC236}">
                <a16:creationId xmlns:a16="http://schemas.microsoft.com/office/drawing/2014/main" id="{A393A738-33A7-57F4-5E97-26C760D4FD6A}"/>
              </a:ext>
            </a:extLst>
          </p:cNvPr>
          <p:cNvSpPr>
            <a:spLocks noGrp="1"/>
          </p:cNvSpPr>
          <p:nvPr>
            <p:ph sz="half" idx="2"/>
          </p:nvPr>
        </p:nvSpPr>
        <p:spPr>
          <a:xfrm>
            <a:off x="6172200" y="1016000"/>
            <a:ext cx="5181600" cy="5160963"/>
          </a:xfrm>
        </p:spPr>
        <p:txBody>
          <a:bodyPr>
            <a:normAutofit fontScale="85000" lnSpcReduction="20000"/>
          </a:bodyPr>
          <a:lstStyle/>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Case- 3</a:t>
            </a: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n=</a:t>
            </a:r>
            <a:r>
              <a:rPr lang="en-IN" sz="2800" baseline="-25000" dirty="0">
                <a:solidFill>
                  <a:srgbClr val="000000"/>
                </a:solidFill>
                <a:latin typeface="Bahnschrift Light Condensed" panose="020B0502040204020203" pitchFamily="34" charset="0"/>
                <a:ea typeface="Times New Roman" panose="02020603050405020304" pitchFamily="18" charset="0"/>
              </a:rPr>
              <a:t> 3</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20(3-1)10</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      = 40</a:t>
            </a:r>
          </a:p>
          <a:p>
            <a:pPr marL="0" indent="0">
              <a:buNone/>
            </a:pPr>
            <a:endParaRPr lang="en-IN" sz="2800" baseline="-25000" dirty="0">
              <a:solidFill>
                <a:srgbClr val="000000"/>
              </a:solidFill>
              <a:effectLst/>
              <a:latin typeface="Bahnschrift Light Condensed" panose="020B0502040204020203" pitchFamily="34" charset="0"/>
              <a:ea typeface="Times New Roman" panose="02020603050405020304" pitchFamily="18" charset="0"/>
            </a:endParaRPr>
          </a:p>
          <a:p>
            <a:pPr marL="0" indent="0">
              <a:buNone/>
            </a:pPr>
            <a:r>
              <a:rPr lang="en-IN" sz="2800" baseline="-25000" dirty="0">
                <a:solidFill>
                  <a:srgbClr val="000000"/>
                </a:solidFill>
                <a:effectLst/>
                <a:latin typeface="Bahnschrift Light Condensed" panose="020B0502040204020203" pitchFamily="34" charset="0"/>
                <a:ea typeface="Times New Roman" panose="02020603050405020304" pitchFamily="18" charset="0"/>
              </a:rPr>
              <a:t>Case- 4</a:t>
            </a:r>
          </a:p>
          <a:p>
            <a:pPr marL="0" indent="0">
              <a:buNone/>
            </a:pPr>
            <a:r>
              <a:rPr lang="en-IN" sz="2800" baseline="-25000" dirty="0">
                <a:solidFill>
                  <a:srgbClr val="000000"/>
                </a:solidFill>
                <a:latin typeface="Bahnschrift Light Condensed" panose="020B0502040204020203" pitchFamily="34" charset="0"/>
                <a:ea typeface="Times New Roman" panose="02020603050405020304" pitchFamily="18" charset="0"/>
              </a:rPr>
              <a:t>n= 4</a:t>
            </a:r>
          </a:p>
          <a:p>
            <a:pPr marL="0" indent="0">
              <a:buNone/>
            </a:pPr>
            <a:r>
              <a:rPr lang="en-IN" sz="2800" dirty="0">
                <a:solidFill>
                  <a:srgbClr val="000000"/>
                </a:solidFill>
                <a:effectLst/>
                <a:latin typeface="Bahnschrift Light Condensed" panose="020B0502040204020203" pitchFamily="34" charset="0"/>
                <a:ea typeface="Times New Roman" panose="02020603050405020304" pitchFamily="18" charset="0"/>
              </a:rPr>
              <a:t>a</a:t>
            </a:r>
            <a:r>
              <a:rPr lang="en-IN" sz="2800" baseline="-25000" dirty="0">
                <a:solidFill>
                  <a:srgbClr val="000000"/>
                </a:solidFill>
                <a:effectLst/>
                <a:latin typeface="Bahnschrift Light Condensed" panose="020B0502040204020203" pitchFamily="34" charset="0"/>
                <a:ea typeface="Times New Roman" panose="02020603050405020304" pitchFamily="18" charset="0"/>
              </a:rPr>
              <a:t>n= 20(4-1)10</a:t>
            </a:r>
          </a:p>
          <a:p>
            <a:pPr marL="0" indent="0">
              <a:buNone/>
            </a:pPr>
            <a:r>
              <a:rPr lang="en-IN" sz="2800" dirty="0">
                <a:effectLst/>
                <a:latin typeface="Bahnschrift Light Condensed" panose="020B0502040204020203" pitchFamily="34" charset="0"/>
                <a:ea typeface="Times New Roman" panose="02020603050405020304" pitchFamily="18" charset="0"/>
              </a:rPr>
              <a:t>    = 50</a:t>
            </a:r>
          </a:p>
          <a:p>
            <a:pPr marL="0" indent="0">
              <a:buNone/>
            </a:pPr>
            <a:endParaRPr lang="en-IN" dirty="0">
              <a:latin typeface="Bahnschrift Light Condensed" panose="020B0502040204020203" pitchFamily="34" charset="0"/>
            </a:endParaRPr>
          </a:p>
          <a:p>
            <a:pPr marL="0" indent="0">
              <a:buNone/>
            </a:pPr>
            <a:r>
              <a:rPr lang="en-IN" dirty="0">
                <a:latin typeface="Bahnschrift Light Condensed" panose="020B0502040204020203" pitchFamily="34" charset="0"/>
              </a:rPr>
              <a:t>Sequence formed is 20,30,40,50,……. </a:t>
            </a:r>
          </a:p>
        </p:txBody>
      </p:sp>
      <p:pic>
        <p:nvPicPr>
          <p:cNvPr id="5" name="Picture 4">
            <a:extLst>
              <a:ext uri="{FF2B5EF4-FFF2-40B4-BE49-F238E27FC236}">
                <a16:creationId xmlns:a16="http://schemas.microsoft.com/office/drawing/2014/main" id="{16978467-E3AE-F5E2-CA71-82BF3424EB58}"/>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6" name="Slide Number Placeholder 5">
            <a:extLst>
              <a:ext uri="{FF2B5EF4-FFF2-40B4-BE49-F238E27FC236}">
                <a16:creationId xmlns:a16="http://schemas.microsoft.com/office/drawing/2014/main" id="{8901CE89-3755-36E8-8B09-E3AA51206627}"/>
              </a:ext>
            </a:extLst>
          </p:cNvPr>
          <p:cNvSpPr>
            <a:spLocks noGrp="1"/>
          </p:cNvSpPr>
          <p:nvPr>
            <p:ph type="sldNum" sz="quarter" idx="12"/>
          </p:nvPr>
        </p:nvSpPr>
        <p:spPr/>
        <p:txBody>
          <a:bodyPr/>
          <a:lstStyle/>
          <a:p>
            <a:fld id="{7E996BF2-EE0B-4BC6-B3E6-75F65ACC5848}" type="slidenum">
              <a:rPr lang="en-IN" smtClean="0"/>
              <a:t>15</a:t>
            </a:fld>
            <a:endParaRPr lang="en-IN"/>
          </a:p>
        </p:txBody>
      </p:sp>
    </p:spTree>
    <p:extLst>
      <p:ext uri="{BB962C8B-B14F-4D97-AF65-F5344CB8AC3E}">
        <p14:creationId xmlns:p14="http://schemas.microsoft.com/office/powerpoint/2010/main" val="253897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E3A947-2E65-3AB2-3057-D9CC1642E87C}"/>
              </a:ext>
            </a:extLst>
          </p:cNvPr>
          <p:cNvSpPr/>
          <p:nvPr/>
        </p:nvSpPr>
        <p:spPr>
          <a:xfrm>
            <a:off x="1166812" y="276225"/>
            <a:ext cx="9858375" cy="1862048"/>
          </a:xfrm>
          <a:prstGeom prst="rect">
            <a:avLst/>
          </a:prstGeom>
          <a:noFill/>
        </p:spPr>
        <p:txBody>
          <a:bodyPr wrap="square" lIns="91440" tIns="45720" rIns="91440" bIns="45720">
            <a:spAutoFit/>
          </a:bodyPr>
          <a:lstStyle/>
          <a:p>
            <a:pPr algn="ct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THANKYOU</a:t>
            </a:r>
          </a:p>
        </p:txBody>
      </p:sp>
      <p:graphicFrame>
        <p:nvGraphicFramePr>
          <p:cNvPr id="6" name="Table 6">
            <a:extLst>
              <a:ext uri="{FF2B5EF4-FFF2-40B4-BE49-F238E27FC236}">
                <a16:creationId xmlns:a16="http://schemas.microsoft.com/office/drawing/2014/main" id="{5673A6DC-B9EA-221E-4369-F6FB52568947}"/>
              </a:ext>
            </a:extLst>
          </p:cNvPr>
          <p:cNvGraphicFramePr>
            <a:graphicFrameLocks noGrp="1"/>
          </p:cNvGraphicFramePr>
          <p:nvPr>
            <p:extLst>
              <p:ext uri="{D42A27DB-BD31-4B8C-83A1-F6EECF244321}">
                <p14:modId xmlns:p14="http://schemas.microsoft.com/office/powerpoint/2010/main" val="1191631149"/>
              </p:ext>
            </p:extLst>
          </p:nvPr>
        </p:nvGraphicFramePr>
        <p:xfrm>
          <a:off x="2108200" y="2910416"/>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4065031"/>
                    </a:ext>
                  </a:extLst>
                </a:gridCol>
                <a:gridCol w="4064000">
                  <a:extLst>
                    <a:ext uri="{9D8B030D-6E8A-4147-A177-3AD203B41FA5}">
                      <a16:colId xmlns:a16="http://schemas.microsoft.com/office/drawing/2014/main" val="4207870604"/>
                    </a:ext>
                  </a:extLst>
                </a:gridCol>
              </a:tblGrid>
              <a:tr h="370840">
                <a:tc>
                  <a:txBody>
                    <a:bodyPr/>
                    <a:lstStyle/>
                    <a:p>
                      <a:r>
                        <a:rPr lang="en-US" dirty="0"/>
                        <a:t>NAME</a:t>
                      </a:r>
                      <a:endParaRPr lang="en-IN" dirty="0"/>
                    </a:p>
                  </a:txBody>
                  <a:tcPr/>
                </a:tc>
                <a:tc>
                  <a:txBody>
                    <a:bodyPr/>
                    <a:lstStyle/>
                    <a:p>
                      <a:r>
                        <a:rPr lang="en-US" dirty="0"/>
                        <a:t>CONTRIBUTION </a:t>
                      </a:r>
                      <a:endParaRPr lang="en-IN" dirty="0"/>
                    </a:p>
                  </a:txBody>
                  <a:tcPr/>
                </a:tc>
                <a:extLst>
                  <a:ext uri="{0D108BD9-81ED-4DB2-BD59-A6C34878D82A}">
                    <a16:rowId xmlns:a16="http://schemas.microsoft.com/office/drawing/2014/main" val="3657346131"/>
                  </a:ext>
                </a:extLst>
              </a:tr>
              <a:tr h="370840">
                <a:tc>
                  <a:txBody>
                    <a:bodyPr/>
                    <a:lstStyle/>
                    <a:p>
                      <a:r>
                        <a:rPr lang="en-US" dirty="0">
                          <a:solidFill>
                            <a:schemeClr val="tx1"/>
                          </a:solidFill>
                        </a:rPr>
                        <a:t>1. NEHUL JAIN </a:t>
                      </a:r>
                    </a:p>
                  </a:txBody>
                  <a:tcPr/>
                </a:tc>
                <a:tc>
                  <a:txBody>
                    <a:bodyPr/>
                    <a:lstStyle/>
                    <a:p>
                      <a:r>
                        <a:rPr lang="en-US" dirty="0"/>
                        <a:t>SLIDE-3,4,5</a:t>
                      </a:r>
                      <a:endParaRPr lang="en-IN" dirty="0"/>
                    </a:p>
                  </a:txBody>
                  <a:tcPr/>
                </a:tc>
                <a:extLst>
                  <a:ext uri="{0D108BD9-81ED-4DB2-BD59-A6C34878D82A}">
                    <a16:rowId xmlns:a16="http://schemas.microsoft.com/office/drawing/2014/main" val="676139109"/>
                  </a:ext>
                </a:extLst>
              </a:tr>
              <a:tr h="370840">
                <a:tc>
                  <a:txBody>
                    <a:bodyPr/>
                    <a:lstStyle/>
                    <a:p>
                      <a:r>
                        <a:rPr lang="en-US" dirty="0"/>
                        <a:t>2.LITTLE JAIN</a:t>
                      </a:r>
                      <a:endParaRPr lang="en-IN" dirty="0"/>
                    </a:p>
                  </a:txBody>
                  <a:tcPr/>
                </a:tc>
                <a:tc>
                  <a:txBody>
                    <a:bodyPr/>
                    <a:lstStyle/>
                    <a:p>
                      <a:r>
                        <a:rPr lang="en-US" dirty="0"/>
                        <a:t>SLIDE-6,7, All editing and animations </a:t>
                      </a:r>
                      <a:endParaRPr lang="en-IN" dirty="0"/>
                    </a:p>
                  </a:txBody>
                  <a:tcPr/>
                </a:tc>
                <a:extLst>
                  <a:ext uri="{0D108BD9-81ED-4DB2-BD59-A6C34878D82A}">
                    <a16:rowId xmlns:a16="http://schemas.microsoft.com/office/drawing/2014/main" val="3633807883"/>
                  </a:ext>
                </a:extLst>
              </a:tr>
              <a:tr h="370840">
                <a:tc>
                  <a:txBody>
                    <a:bodyPr/>
                    <a:lstStyle/>
                    <a:p>
                      <a:r>
                        <a:rPr lang="en-US" dirty="0"/>
                        <a:t>3.ROHIT JAIN</a:t>
                      </a:r>
                      <a:endParaRPr lang="en-IN" dirty="0"/>
                    </a:p>
                  </a:txBody>
                  <a:tcPr/>
                </a:tc>
                <a:tc>
                  <a:txBody>
                    <a:bodyPr/>
                    <a:lstStyle/>
                    <a:p>
                      <a:r>
                        <a:rPr lang="en-US" dirty="0"/>
                        <a:t>SLIDE-9,10,11</a:t>
                      </a:r>
                      <a:endParaRPr lang="en-IN" dirty="0"/>
                    </a:p>
                  </a:txBody>
                  <a:tcPr/>
                </a:tc>
                <a:extLst>
                  <a:ext uri="{0D108BD9-81ED-4DB2-BD59-A6C34878D82A}">
                    <a16:rowId xmlns:a16="http://schemas.microsoft.com/office/drawing/2014/main" val="3504306056"/>
                  </a:ext>
                </a:extLst>
              </a:tr>
              <a:tr h="370840">
                <a:tc>
                  <a:txBody>
                    <a:bodyPr/>
                    <a:lstStyle/>
                    <a:p>
                      <a:r>
                        <a:rPr lang="en-US" dirty="0"/>
                        <a:t>4.JEET JEJURIKAR</a:t>
                      </a:r>
                      <a:endParaRPr lang="en-IN" dirty="0"/>
                    </a:p>
                  </a:txBody>
                  <a:tcPr/>
                </a:tc>
                <a:tc>
                  <a:txBody>
                    <a:bodyPr/>
                    <a:lstStyle/>
                    <a:p>
                      <a:r>
                        <a:rPr lang="en-US" dirty="0"/>
                        <a:t>SLIDE-8</a:t>
                      </a:r>
                      <a:endParaRPr lang="en-IN" dirty="0"/>
                    </a:p>
                  </a:txBody>
                  <a:tcPr/>
                </a:tc>
                <a:extLst>
                  <a:ext uri="{0D108BD9-81ED-4DB2-BD59-A6C34878D82A}">
                    <a16:rowId xmlns:a16="http://schemas.microsoft.com/office/drawing/2014/main" val="3332915220"/>
                  </a:ext>
                </a:extLst>
              </a:tr>
              <a:tr h="370840">
                <a:tc>
                  <a:txBody>
                    <a:bodyPr/>
                    <a:lstStyle/>
                    <a:p>
                      <a:r>
                        <a:rPr lang="en-US" dirty="0"/>
                        <a:t>5. SANSKAR JAISWAL</a:t>
                      </a:r>
                      <a:endParaRPr lang="en-IN" dirty="0"/>
                    </a:p>
                  </a:txBody>
                  <a:tcPr/>
                </a:tc>
                <a:tc>
                  <a:txBody>
                    <a:bodyPr/>
                    <a:lstStyle/>
                    <a:p>
                      <a:r>
                        <a:rPr lang="en-US" dirty="0"/>
                        <a:t>SLIDE-12,13</a:t>
                      </a:r>
                      <a:endParaRPr lang="en-IN" dirty="0"/>
                    </a:p>
                  </a:txBody>
                  <a:tcPr/>
                </a:tc>
                <a:extLst>
                  <a:ext uri="{0D108BD9-81ED-4DB2-BD59-A6C34878D82A}">
                    <a16:rowId xmlns:a16="http://schemas.microsoft.com/office/drawing/2014/main" val="1666897996"/>
                  </a:ext>
                </a:extLst>
              </a:tr>
              <a:tr h="370840">
                <a:tc>
                  <a:txBody>
                    <a:bodyPr/>
                    <a:lstStyle/>
                    <a:p>
                      <a:r>
                        <a:rPr lang="en-US" dirty="0"/>
                        <a:t>6.JAINAM JAIN</a:t>
                      </a:r>
                      <a:endParaRPr lang="en-IN" dirty="0"/>
                    </a:p>
                  </a:txBody>
                  <a:tcPr/>
                </a:tc>
                <a:tc>
                  <a:txBody>
                    <a:bodyPr/>
                    <a:lstStyle/>
                    <a:p>
                      <a:r>
                        <a:rPr lang="en-US" dirty="0"/>
                        <a:t>SLIDE-14,15</a:t>
                      </a:r>
                      <a:endParaRPr lang="en-IN" dirty="0"/>
                    </a:p>
                  </a:txBody>
                  <a:tcPr/>
                </a:tc>
                <a:extLst>
                  <a:ext uri="{0D108BD9-81ED-4DB2-BD59-A6C34878D82A}">
                    <a16:rowId xmlns:a16="http://schemas.microsoft.com/office/drawing/2014/main" val="39534822"/>
                  </a:ext>
                </a:extLst>
              </a:tr>
            </a:tbl>
          </a:graphicData>
        </a:graphic>
      </p:graphicFrame>
      <p:sp>
        <p:nvSpPr>
          <p:cNvPr id="2" name="Slide Number Placeholder 1">
            <a:extLst>
              <a:ext uri="{FF2B5EF4-FFF2-40B4-BE49-F238E27FC236}">
                <a16:creationId xmlns:a16="http://schemas.microsoft.com/office/drawing/2014/main" id="{11887E37-89BF-2749-3D71-FC88D3471F2B}"/>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1557206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E52E3-9403-4646-B3A1-9DA7BC2D0107}"/>
              </a:ext>
            </a:extLst>
          </p:cNvPr>
          <p:cNvSpPr>
            <a:spLocks noGrp="1"/>
          </p:cNvSpPr>
          <p:nvPr>
            <p:ph type="ctrTitle"/>
          </p:nvPr>
        </p:nvSpPr>
        <p:spPr/>
        <p:txBody>
          <a:bodyPr/>
          <a:lstStyle/>
          <a:p>
            <a:pPr algn="ctr"/>
            <a:r>
              <a:rPr lang="en-US" dirty="0"/>
              <a:t>NUMERICAL METHODS PROJECT</a:t>
            </a:r>
            <a:endParaRPr lang="en-IN" dirty="0"/>
          </a:p>
        </p:txBody>
      </p:sp>
      <p:sp>
        <p:nvSpPr>
          <p:cNvPr id="3" name="Subtitle 2">
            <a:extLst>
              <a:ext uri="{FF2B5EF4-FFF2-40B4-BE49-F238E27FC236}">
                <a16:creationId xmlns:a16="http://schemas.microsoft.com/office/drawing/2014/main" id="{1056DBB1-A0C7-4EBB-A996-C54C610DEC7C}"/>
              </a:ext>
            </a:extLst>
          </p:cNvPr>
          <p:cNvSpPr>
            <a:spLocks noGrp="1"/>
          </p:cNvSpPr>
          <p:nvPr>
            <p:ph type="subTitle" idx="1"/>
          </p:nvPr>
        </p:nvSpPr>
        <p:spPr/>
        <p:txBody>
          <a:bodyPr>
            <a:normAutofit/>
          </a:bodyPr>
          <a:lstStyle/>
          <a:p>
            <a:r>
              <a:rPr lang="en-US" sz="2800" b="1" dirty="0">
                <a:solidFill>
                  <a:schemeClr val="bg1"/>
                </a:solidFill>
              </a:rPr>
              <a:t>TOPIC-</a:t>
            </a:r>
          </a:p>
          <a:p>
            <a:r>
              <a:rPr lang="en-US" sz="2800" b="1" dirty="0">
                <a:solidFill>
                  <a:schemeClr val="bg1"/>
                </a:solidFill>
              </a:rPr>
              <a:t>APPLICATION OF A.P. IN OLA /UBER </a:t>
            </a:r>
            <a:endParaRPr lang="en-IN" sz="2800" b="1" dirty="0">
              <a:solidFill>
                <a:schemeClr val="bg1"/>
              </a:solidFill>
            </a:endParaRPr>
          </a:p>
        </p:txBody>
      </p:sp>
      <p:pic>
        <p:nvPicPr>
          <p:cNvPr id="5" name="Picture 4">
            <a:extLst>
              <a:ext uri="{FF2B5EF4-FFF2-40B4-BE49-F238E27FC236}">
                <a16:creationId xmlns:a16="http://schemas.microsoft.com/office/drawing/2014/main" id="{10E73E5F-C5F2-420E-8A10-BB994CF2C3FA}"/>
              </a:ext>
            </a:extLst>
          </p:cNvPr>
          <p:cNvPicPr>
            <a:picLocks noChangeAspect="1"/>
          </p:cNvPicPr>
          <p:nvPr/>
        </p:nvPicPr>
        <p:blipFill>
          <a:blip r:embed="rId3"/>
          <a:stretch>
            <a:fillRect/>
          </a:stretch>
        </p:blipFill>
        <p:spPr>
          <a:xfrm>
            <a:off x="7868920" y="5458968"/>
            <a:ext cx="3810000" cy="1143000"/>
          </a:xfrm>
          <a:prstGeom prst="rect">
            <a:avLst/>
          </a:prstGeom>
        </p:spPr>
      </p:pic>
      <p:graphicFrame>
        <p:nvGraphicFramePr>
          <p:cNvPr id="6" name="Table 5">
            <a:extLst>
              <a:ext uri="{FF2B5EF4-FFF2-40B4-BE49-F238E27FC236}">
                <a16:creationId xmlns:a16="http://schemas.microsoft.com/office/drawing/2014/main" id="{DC817521-D68D-451A-A300-4B1836214967}"/>
              </a:ext>
            </a:extLst>
          </p:cNvPr>
          <p:cNvGraphicFramePr>
            <a:graphicFrameLocks noGrp="1"/>
          </p:cNvGraphicFramePr>
          <p:nvPr>
            <p:extLst>
              <p:ext uri="{D42A27DB-BD31-4B8C-83A1-F6EECF244321}">
                <p14:modId xmlns:p14="http://schemas.microsoft.com/office/powerpoint/2010/main" val="4292396452"/>
              </p:ext>
            </p:extLst>
          </p:nvPr>
        </p:nvGraphicFramePr>
        <p:xfrm>
          <a:off x="172720" y="193040"/>
          <a:ext cx="11826240" cy="6390640"/>
        </p:xfrm>
        <a:graphic>
          <a:graphicData uri="http://schemas.openxmlformats.org/drawingml/2006/table">
            <a:tbl>
              <a:tblPr/>
              <a:tblGrid>
                <a:gridCol w="11826240">
                  <a:extLst>
                    <a:ext uri="{9D8B030D-6E8A-4147-A177-3AD203B41FA5}">
                      <a16:colId xmlns:a16="http://schemas.microsoft.com/office/drawing/2014/main" val="1445718284"/>
                    </a:ext>
                  </a:extLst>
                </a:gridCol>
              </a:tblGrid>
              <a:tr h="6390640">
                <a:tc>
                  <a:txBody>
                    <a:bodyPr/>
                    <a:lstStyle/>
                    <a:p>
                      <a:endParaRPr lang="en-IN" dirty="0"/>
                    </a:p>
                  </a:txBody>
                  <a:tcPr>
                    <a:lnL w="57150" cmpd="sng">
                      <a:solidFill>
                        <a:schemeClr val="bg1">
                          <a:lumMod val="75000"/>
                        </a:schemeClr>
                      </a:solidFill>
                      <a:prstDash val="solid"/>
                    </a:lnL>
                    <a:lnR w="57150" cmpd="sng">
                      <a:solidFill>
                        <a:schemeClr val="bg1">
                          <a:lumMod val="75000"/>
                        </a:schemeClr>
                      </a:solidFill>
                      <a:prstDash val="solid"/>
                    </a:lnR>
                    <a:lnT w="57150" cmpd="sng">
                      <a:solidFill>
                        <a:schemeClr val="bg1">
                          <a:lumMod val="75000"/>
                        </a:schemeClr>
                      </a:solidFill>
                      <a:prstDash val="solid"/>
                    </a:lnT>
                    <a:lnB w="57150" cmpd="sng">
                      <a:solidFill>
                        <a:schemeClr val="bg1">
                          <a:lumMod val="75000"/>
                        </a:schemeClr>
                      </a:solidFill>
                      <a:prstDash val="solid"/>
                    </a:lnB>
                  </a:tcPr>
                </a:tc>
                <a:extLst>
                  <a:ext uri="{0D108BD9-81ED-4DB2-BD59-A6C34878D82A}">
                    <a16:rowId xmlns:a16="http://schemas.microsoft.com/office/drawing/2014/main" val="2975265987"/>
                  </a:ext>
                </a:extLst>
              </a:tr>
            </a:tbl>
          </a:graphicData>
        </a:graphic>
      </p:graphicFrame>
      <p:sp>
        <p:nvSpPr>
          <p:cNvPr id="14" name="TextBox 13">
            <a:extLst>
              <a:ext uri="{FF2B5EF4-FFF2-40B4-BE49-F238E27FC236}">
                <a16:creationId xmlns:a16="http://schemas.microsoft.com/office/drawing/2014/main" id="{E05CDC72-CAFD-4909-A439-B8C498696468}"/>
              </a:ext>
            </a:extLst>
          </p:cNvPr>
          <p:cNvSpPr txBox="1"/>
          <p:nvPr/>
        </p:nvSpPr>
        <p:spPr>
          <a:xfrm>
            <a:off x="9621521" y="4317168"/>
            <a:ext cx="1168400" cy="646331"/>
          </a:xfrm>
          <a:prstGeom prst="rect">
            <a:avLst/>
          </a:prstGeom>
          <a:noFill/>
        </p:spPr>
        <p:txBody>
          <a:bodyPr wrap="square" rtlCol="0">
            <a:spAutoFit/>
          </a:bodyPr>
          <a:lstStyle/>
          <a:p>
            <a:pPr algn="ctr"/>
            <a:r>
              <a:rPr lang="en-US" dirty="0">
                <a:solidFill>
                  <a:schemeClr val="bg1"/>
                </a:solidFill>
              </a:rPr>
              <a:t>GROUP-6</a:t>
            </a:r>
            <a:endParaRPr lang="en-IN" dirty="0">
              <a:solidFill>
                <a:schemeClr val="bg1"/>
              </a:solidFill>
            </a:endParaRPr>
          </a:p>
        </p:txBody>
      </p:sp>
      <p:sp>
        <p:nvSpPr>
          <p:cNvPr id="4" name="Slide Number Placeholder 3">
            <a:extLst>
              <a:ext uri="{FF2B5EF4-FFF2-40B4-BE49-F238E27FC236}">
                <a16:creationId xmlns:a16="http://schemas.microsoft.com/office/drawing/2014/main" id="{1EE2262F-C694-9735-5DBC-E2C689AE5287}"/>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386805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F6A4-D24E-B26E-DAD0-39141C426938}"/>
              </a:ext>
            </a:extLst>
          </p:cNvPr>
          <p:cNvSpPr>
            <a:spLocks noGrp="1"/>
          </p:cNvSpPr>
          <p:nvPr>
            <p:ph type="title"/>
          </p:nvPr>
        </p:nvSpPr>
        <p:spPr/>
        <p:txBody>
          <a:bodyPr>
            <a:normAutofit/>
          </a:bodyPr>
          <a:lstStyle/>
          <a:p>
            <a:r>
              <a:rPr lang="en-US" sz="5400" b="1" u="sng" dirty="0">
                <a:solidFill>
                  <a:schemeClr val="tx1"/>
                </a:solidFill>
                <a:latin typeface="Georgia" panose="02040502050405020303" pitchFamily="18" charset="0"/>
              </a:rPr>
              <a:t>WHAT IS A.P. ?</a:t>
            </a:r>
            <a:endParaRPr lang="en-IN" sz="5400" b="1" u="sng" dirty="0">
              <a:solidFill>
                <a:schemeClr val="tx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95D8CD9E-6D45-AEE3-B3F1-14BB8D64BD53}"/>
              </a:ext>
            </a:extLst>
          </p:cNvPr>
          <p:cNvSpPr>
            <a:spLocks noGrp="1"/>
          </p:cNvSpPr>
          <p:nvPr>
            <p:ph idx="1"/>
          </p:nvPr>
        </p:nvSpPr>
        <p:spPr/>
        <p:txBody>
          <a:bodyPr/>
          <a:lstStyle/>
          <a:p>
            <a:pPr>
              <a:lnSpc>
                <a:spcPct val="107000"/>
              </a:lnSpc>
              <a:spcAft>
                <a:spcPts val="800"/>
              </a:spcAft>
            </a:pPr>
            <a:r>
              <a:rPr lang="en-IN" sz="2400" b="1"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the Arithmetic Mean (AM) or called average is the ratio of the sum of all observations to the total number of observations. The arithmetic mean can also inform or model concepts outside of statistics. In a physical sense, the arithmetic mean can be thought of as a centre of gravity. </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arithmetic mean may be either</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Simple Arithmetic Mean</a:t>
            </a:r>
            <a:endParaRPr lang="en-IN"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24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Weighted Arithmetic Mean</a:t>
            </a:r>
            <a:endParaRPr lang="en-IN" sz="24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A4DBF76E-EB37-0649-56EE-535A17A20522}"/>
              </a:ext>
            </a:extLst>
          </p:cNvPr>
          <p:cNvPicPr>
            <a:picLocks noChangeAspect="1"/>
          </p:cNvPicPr>
          <p:nvPr/>
        </p:nvPicPr>
        <p:blipFill>
          <a:blip r:embed="rId2"/>
          <a:stretch>
            <a:fillRect/>
          </a:stretch>
        </p:blipFill>
        <p:spPr>
          <a:xfrm>
            <a:off x="9825037" y="4714875"/>
            <a:ext cx="2143125" cy="2143125"/>
          </a:xfrm>
          <a:prstGeom prst="rect">
            <a:avLst/>
          </a:prstGeom>
        </p:spPr>
      </p:pic>
      <p:sp>
        <p:nvSpPr>
          <p:cNvPr id="4" name="Slide Number Placeholder 3">
            <a:extLst>
              <a:ext uri="{FF2B5EF4-FFF2-40B4-BE49-F238E27FC236}">
                <a16:creationId xmlns:a16="http://schemas.microsoft.com/office/drawing/2014/main" id="{ADE9663B-FFDE-64E1-A664-875FF01267DC}"/>
              </a:ext>
            </a:extLst>
          </p:cNvPr>
          <p:cNvSpPr>
            <a:spLocks noGrp="1"/>
          </p:cNvSpPr>
          <p:nvPr>
            <p:ph type="sldNum" sz="quarter" idx="12"/>
          </p:nvPr>
        </p:nvSpPr>
        <p:spPr/>
        <p:txBody>
          <a:bodyPr/>
          <a:lstStyle/>
          <a:p>
            <a:fld id="{74F77FC0-B6C8-4993-BFCE-4B4768EB2D53}" type="slidenum">
              <a:rPr lang="en-IN" smtClean="0"/>
              <a:t>3</a:t>
            </a:fld>
            <a:endParaRPr lang="en-IN"/>
          </a:p>
        </p:txBody>
      </p:sp>
    </p:spTree>
    <p:extLst>
      <p:ext uri="{BB962C8B-B14F-4D97-AF65-F5344CB8AC3E}">
        <p14:creationId xmlns:p14="http://schemas.microsoft.com/office/powerpoint/2010/main" val="1652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F6E3-E5FD-4AA0-1682-8B9D3BF05029}"/>
              </a:ext>
            </a:extLst>
          </p:cNvPr>
          <p:cNvSpPr>
            <a:spLocks noGrp="1"/>
          </p:cNvSpPr>
          <p:nvPr>
            <p:ph type="title"/>
          </p:nvPr>
        </p:nvSpPr>
        <p:spPr/>
        <p:txBody>
          <a:bodyPr>
            <a:noAutofit/>
          </a:bodyPr>
          <a:lstStyle/>
          <a:p>
            <a:r>
              <a:rPr lang="en-IN" b="1" u="sng" dirty="0">
                <a:solidFill>
                  <a:schemeClr val="tx1"/>
                </a:solidFill>
                <a:latin typeface="Georgia" panose="02040502050405020303" pitchFamily="18" charset="0"/>
              </a:rPr>
              <a:t>Formula for arithmetic progression</a:t>
            </a:r>
          </a:p>
        </p:txBody>
      </p:sp>
      <p:sp>
        <p:nvSpPr>
          <p:cNvPr id="3" name="Content Placeholder 2">
            <a:extLst>
              <a:ext uri="{FF2B5EF4-FFF2-40B4-BE49-F238E27FC236}">
                <a16:creationId xmlns:a16="http://schemas.microsoft.com/office/drawing/2014/main" id="{63DF340E-0AB5-192B-C4AC-BF5CE0AA1894}"/>
              </a:ext>
            </a:extLst>
          </p:cNvPr>
          <p:cNvSpPr>
            <a:spLocks noGrp="1"/>
          </p:cNvSpPr>
          <p:nvPr>
            <p:ph idx="1"/>
          </p:nvPr>
        </p:nvSpPr>
        <p:spPr/>
        <p:txBody>
          <a:bodyPr/>
          <a:lstStyle/>
          <a:p>
            <a:pPr>
              <a:spcAft>
                <a:spcPts val="750"/>
              </a:spcAft>
            </a:pPr>
            <a:r>
              <a:rPr lang="en-IN" sz="1800" dirty="0">
                <a:solidFill>
                  <a:srgbClr val="333333"/>
                </a:solidFill>
                <a:effectLst/>
                <a:latin typeface="Roboto" panose="02000000000000000000" pitchFamily="2" charset="0"/>
                <a:ea typeface="Times New Roman" panose="02020603050405020304" pitchFamily="18" charset="0"/>
              </a:rPr>
              <a:t>If any data set consisting of the values b</a:t>
            </a:r>
            <a:r>
              <a:rPr lang="en-IN" sz="1800" baseline="-25000" dirty="0">
                <a:solidFill>
                  <a:srgbClr val="333333"/>
                </a:solidFill>
                <a:effectLst/>
                <a:latin typeface="Roboto" panose="02000000000000000000" pitchFamily="2" charset="0"/>
                <a:ea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rPr>
              <a:t>, b</a:t>
            </a:r>
            <a:r>
              <a:rPr lang="en-IN" sz="1800" baseline="-25000" dirty="0">
                <a:solidFill>
                  <a:srgbClr val="333333"/>
                </a:solidFill>
                <a:effectLst/>
                <a:latin typeface="Roboto" panose="02000000000000000000" pitchFamily="2" charset="0"/>
                <a:ea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rPr>
              <a:t>, b</a:t>
            </a:r>
            <a:r>
              <a:rPr lang="en-IN" sz="1800" baseline="-25000" dirty="0">
                <a:solidFill>
                  <a:srgbClr val="333333"/>
                </a:solidFill>
                <a:effectLst/>
                <a:latin typeface="Roboto" panose="02000000000000000000" pitchFamily="2" charset="0"/>
                <a:ea typeface="Times New Roman" panose="02020603050405020304" pitchFamily="18" charset="0"/>
              </a:rPr>
              <a:t>3</a:t>
            </a:r>
            <a:r>
              <a:rPr lang="en-IN" sz="1800" dirty="0">
                <a:solidFill>
                  <a:srgbClr val="333333"/>
                </a:solidFill>
                <a:effectLst/>
                <a:latin typeface="Roboto" panose="02000000000000000000" pitchFamily="2" charset="0"/>
                <a:ea typeface="Times New Roman" panose="02020603050405020304" pitchFamily="18" charset="0"/>
              </a:rPr>
              <a:t>, …., b</a:t>
            </a:r>
            <a:r>
              <a:rPr lang="en-IN" sz="1800" baseline="-25000" dirty="0">
                <a:solidFill>
                  <a:srgbClr val="333333"/>
                </a:solidFill>
                <a:effectLst/>
                <a:latin typeface="Roboto" panose="02000000000000000000" pitchFamily="2" charset="0"/>
                <a:ea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rPr>
              <a:t>  then the arithmetic mean B is defined as:</a:t>
            </a:r>
            <a:endParaRPr lang="en-IN" sz="1800" dirty="0">
              <a:effectLst/>
              <a:latin typeface="Times New Roman" panose="02020603050405020304" pitchFamily="18" charset="0"/>
              <a:ea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 = (Sum of all observations)/ (Total number of observation)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1/n</a:t>
            </a:r>
          </a:p>
          <a:p>
            <a:pPr>
              <a:lnSpc>
                <a:spcPct val="107000"/>
              </a:lnSpc>
              <a:spcAft>
                <a:spcPts val="750"/>
              </a:spcAft>
            </a:pPr>
            <a:endParaRPr lang="en-IN" sz="180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solidFill>
                <a:srgbClr val="333333"/>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Calibri" panose="020F0502020204030204" pitchFamily="34" charset="0"/>
                <a:cs typeface="Times New Roman" panose="02020603050405020304" pitchFamily="18" charset="0"/>
              </a:rPr>
              <a:t>If these n observations have corresponding frequencies, the arithmetic mean is computed using the formula</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F6D93045-58A8-CEA5-3B60-C4A365B9C095}"/>
              </a:ext>
            </a:extLst>
          </p:cNvPr>
          <p:cNvPicPr>
            <a:picLocks noChangeAspect="1"/>
          </p:cNvPicPr>
          <p:nvPr/>
        </p:nvPicPr>
        <p:blipFill>
          <a:blip r:embed="rId2"/>
          <a:stretch>
            <a:fillRect/>
          </a:stretch>
        </p:blipFill>
        <p:spPr>
          <a:xfrm>
            <a:off x="5617252" y="3038475"/>
            <a:ext cx="4167265" cy="915223"/>
          </a:xfrm>
          <a:prstGeom prst="rect">
            <a:avLst/>
          </a:prstGeom>
        </p:spPr>
      </p:pic>
      <p:pic>
        <p:nvPicPr>
          <p:cNvPr id="7" name="Picture 6">
            <a:extLst>
              <a:ext uri="{FF2B5EF4-FFF2-40B4-BE49-F238E27FC236}">
                <a16:creationId xmlns:a16="http://schemas.microsoft.com/office/drawing/2014/main" id="{E84FF1D8-E1C4-A687-0ED1-37B3F2475980}"/>
              </a:ext>
            </a:extLst>
          </p:cNvPr>
          <p:cNvPicPr>
            <a:picLocks noChangeAspect="1"/>
          </p:cNvPicPr>
          <p:nvPr/>
        </p:nvPicPr>
        <p:blipFill>
          <a:blip r:embed="rId3"/>
          <a:stretch>
            <a:fillRect/>
          </a:stretch>
        </p:blipFill>
        <p:spPr>
          <a:xfrm>
            <a:off x="4781861" y="5479452"/>
            <a:ext cx="1969515" cy="915223"/>
          </a:xfrm>
          <a:prstGeom prst="rect">
            <a:avLst/>
          </a:prstGeom>
        </p:spPr>
      </p:pic>
      <p:pic>
        <p:nvPicPr>
          <p:cNvPr id="6" name="Picture 5">
            <a:extLst>
              <a:ext uri="{FF2B5EF4-FFF2-40B4-BE49-F238E27FC236}">
                <a16:creationId xmlns:a16="http://schemas.microsoft.com/office/drawing/2014/main" id="{931E76C4-EC88-6240-F1D4-F0D2E260CD88}"/>
              </a:ext>
            </a:extLst>
          </p:cNvPr>
          <p:cNvPicPr>
            <a:picLocks noChangeAspect="1"/>
          </p:cNvPicPr>
          <p:nvPr/>
        </p:nvPicPr>
        <p:blipFill>
          <a:blip r:embed="rId4"/>
          <a:stretch>
            <a:fillRect/>
          </a:stretch>
        </p:blipFill>
        <p:spPr>
          <a:xfrm>
            <a:off x="9825037" y="4714875"/>
            <a:ext cx="2143125" cy="2143125"/>
          </a:xfrm>
          <a:prstGeom prst="rect">
            <a:avLst/>
          </a:prstGeom>
        </p:spPr>
      </p:pic>
      <p:sp>
        <p:nvSpPr>
          <p:cNvPr id="4" name="Slide Number Placeholder 3">
            <a:extLst>
              <a:ext uri="{FF2B5EF4-FFF2-40B4-BE49-F238E27FC236}">
                <a16:creationId xmlns:a16="http://schemas.microsoft.com/office/drawing/2014/main" id="{D6E58F7D-19AC-774E-70D1-15F9291F6C0C}"/>
              </a:ext>
            </a:extLst>
          </p:cNvPr>
          <p:cNvSpPr>
            <a:spLocks noGrp="1"/>
          </p:cNvSpPr>
          <p:nvPr>
            <p:ph type="sldNum" sz="quarter" idx="12"/>
          </p:nvPr>
        </p:nvSpPr>
        <p:spPr/>
        <p:txBody>
          <a:bodyPr/>
          <a:lstStyle/>
          <a:p>
            <a:fld id="{74F77FC0-B6C8-4993-BFCE-4B4768EB2D53}" type="slidenum">
              <a:rPr lang="en-IN" smtClean="0"/>
              <a:t>4</a:t>
            </a:fld>
            <a:endParaRPr lang="en-IN"/>
          </a:p>
        </p:txBody>
      </p:sp>
    </p:spTree>
    <p:extLst>
      <p:ext uri="{BB962C8B-B14F-4D97-AF65-F5344CB8AC3E}">
        <p14:creationId xmlns:p14="http://schemas.microsoft.com/office/powerpoint/2010/main" val="3570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1000"/>
                                        <p:tgtEl>
                                          <p:spTgt spid="3">
                                            <p:txEl>
                                              <p:pRg st="1" end="1"/>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1000"/>
                                        <p:tgtEl>
                                          <p:spTgt spid="3">
                                            <p:txEl>
                                              <p:pRg st="2" end="2"/>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inVertical)">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CDA9-AB65-9ED4-AEF7-42C54BE352CD}"/>
              </a:ext>
            </a:extLst>
          </p:cNvPr>
          <p:cNvSpPr>
            <a:spLocks noGrp="1"/>
          </p:cNvSpPr>
          <p:nvPr>
            <p:ph type="title"/>
          </p:nvPr>
        </p:nvSpPr>
        <p:spPr/>
        <p:txBody>
          <a:bodyPr/>
          <a:lstStyle/>
          <a:p>
            <a:r>
              <a:rPr lang="en-IN" b="1" dirty="0">
                <a:latin typeface="Georgia" panose="02040502050405020303" pitchFamily="18" charset="0"/>
              </a:rPr>
              <a:t>Formula for arithmetic progression</a:t>
            </a:r>
          </a:p>
        </p:txBody>
      </p:sp>
      <p:sp>
        <p:nvSpPr>
          <p:cNvPr id="3" name="Content Placeholder 2">
            <a:extLst>
              <a:ext uri="{FF2B5EF4-FFF2-40B4-BE49-F238E27FC236}">
                <a16:creationId xmlns:a16="http://schemas.microsoft.com/office/drawing/2014/main" id="{EF1E4848-840C-65E1-2233-06B05893DE8B}"/>
              </a:ext>
            </a:extLst>
          </p:cNvPr>
          <p:cNvSpPr>
            <a:spLocks noGrp="1"/>
          </p:cNvSpPr>
          <p:nvPr>
            <p:ph idx="1"/>
          </p:nvPr>
        </p:nvSpPr>
        <p:spPr>
          <a:xfrm>
            <a:off x="1097280" y="1845734"/>
            <a:ext cx="10058400" cy="2891562"/>
          </a:xfrm>
        </p:spPr>
        <p:txBody>
          <a:bodyPr/>
          <a:lstStyle/>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above formula can also be used to find the weighted arithmetic mean by taking f</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f</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f</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as the weights of x</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x</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When the frequencies divided by N are replaced by probabilities p</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1</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p</a:t>
            </a:r>
            <a:r>
              <a:rPr lang="en-IN" sz="1800" baseline="-250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2</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IN" sz="18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a:t>
            </a:r>
            <a:r>
              <a:rPr lang="en-IN" sz="1800" baseline="-25000"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a:t>
            </a:r>
            <a:r>
              <a:rPr lang="en-IN"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we get the formula for the expected value of a discrete random variable.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4735040A-FBC9-AE00-33F7-B3199C823628}"/>
              </a:ext>
            </a:extLst>
          </p:cNvPr>
          <p:cNvPicPr>
            <a:picLocks noChangeAspect="1"/>
          </p:cNvPicPr>
          <p:nvPr/>
        </p:nvPicPr>
        <p:blipFill>
          <a:blip r:embed="rId2"/>
          <a:stretch>
            <a:fillRect/>
          </a:stretch>
        </p:blipFill>
        <p:spPr>
          <a:xfrm>
            <a:off x="4751882" y="3597639"/>
            <a:ext cx="2623279" cy="1199213"/>
          </a:xfrm>
          <a:prstGeom prst="rect">
            <a:avLst/>
          </a:prstGeom>
        </p:spPr>
      </p:pic>
      <p:pic>
        <p:nvPicPr>
          <p:cNvPr id="6" name="Picture 5">
            <a:extLst>
              <a:ext uri="{FF2B5EF4-FFF2-40B4-BE49-F238E27FC236}">
                <a16:creationId xmlns:a16="http://schemas.microsoft.com/office/drawing/2014/main" id="{B6730165-5A16-A08F-A7D9-43E5613B0391}"/>
              </a:ext>
            </a:extLst>
          </p:cNvPr>
          <p:cNvPicPr>
            <a:picLocks noChangeAspect="1"/>
          </p:cNvPicPr>
          <p:nvPr/>
        </p:nvPicPr>
        <p:blipFill>
          <a:blip r:embed="rId3"/>
          <a:stretch>
            <a:fillRect/>
          </a:stretch>
        </p:blipFill>
        <p:spPr>
          <a:xfrm>
            <a:off x="10401300" y="4737296"/>
            <a:ext cx="1453101" cy="1453101"/>
          </a:xfrm>
          <a:prstGeom prst="rect">
            <a:avLst/>
          </a:prstGeom>
        </p:spPr>
      </p:pic>
      <p:sp>
        <p:nvSpPr>
          <p:cNvPr id="4" name="Slide Number Placeholder 3">
            <a:extLst>
              <a:ext uri="{FF2B5EF4-FFF2-40B4-BE49-F238E27FC236}">
                <a16:creationId xmlns:a16="http://schemas.microsoft.com/office/drawing/2014/main" id="{0744C8B9-2530-2D4A-6D86-C3B75679F844}"/>
              </a:ext>
            </a:extLst>
          </p:cNvPr>
          <p:cNvSpPr>
            <a:spLocks noGrp="1"/>
          </p:cNvSpPr>
          <p:nvPr>
            <p:ph type="sldNum" sz="quarter" idx="12"/>
          </p:nvPr>
        </p:nvSpPr>
        <p:spPr/>
        <p:txBody>
          <a:bodyPr/>
          <a:lstStyle/>
          <a:p>
            <a:fld id="{74F77FC0-B6C8-4993-BFCE-4B4768EB2D53}" type="slidenum">
              <a:rPr lang="en-IN" smtClean="0"/>
              <a:t>5</a:t>
            </a:fld>
            <a:endParaRPr lang="en-IN"/>
          </a:p>
        </p:txBody>
      </p:sp>
    </p:spTree>
    <p:extLst>
      <p:ext uri="{BB962C8B-B14F-4D97-AF65-F5344CB8AC3E}">
        <p14:creationId xmlns:p14="http://schemas.microsoft.com/office/powerpoint/2010/main" val="36368131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0C150-B002-D493-684B-48C257087377}"/>
              </a:ext>
            </a:extLst>
          </p:cNvPr>
          <p:cNvSpPr>
            <a:spLocks noGrp="1"/>
          </p:cNvSpPr>
          <p:nvPr>
            <p:ph type="title"/>
          </p:nvPr>
        </p:nvSpPr>
        <p:spPr/>
        <p:txBody>
          <a:bodyPr>
            <a:normAutofit/>
          </a:bodyPr>
          <a:lstStyle/>
          <a:p>
            <a:r>
              <a:rPr lang="en-IN" sz="4800" b="1" u="sng" dirty="0">
                <a:latin typeface="Georgia" panose="02040502050405020303" pitchFamily="18" charset="0"/>
              </a:rPr>
              <a:t>Properties of arithmetic progression</a:t>
            </a:r>
          </a:p>
        </p:txBody>
      </p:sp>
      <p:sp>
        <p:nvSpPr>
          <p:cNvPr id="3" name="Content Placeholder 2">
            <a:extLst>
              <a:ext uri="{FF2B5EF4-FFF2-40B4-BE49-F238E27FC236}">
                <a16:creationId xmlns:a16="http://schemas.microsoft.com/office/drawing/2014/main" id="{39D45A76-7CA0-323B-7C13-054C29D7F743}"/>
              </a:ext>
            </a:extLst>
          </p:cNvPr>
          <p:cNvSpPr>
            <a:spLocks noGrp="1"/>
          </p:cNvSpPr>
          <p:nvPr>
            <p:ph idx="1"/>
          </p:nvPr>
        </p:nvSpPr>
        <p:spPr/>
        <p:txBody>
          <a:bodyPr>
            <a:normAutofit fontScale="55000" lnSpcReduction="20000"/>
          </a:bodyPr>
          <a:lstStyle/>
          <a:p>
            <a:pPr>
              <a:spcAft>
                <a:spcPts val="750"/>
              </a:spcAft>
            </a:pPr>
            <a:r>
              <a:rPr lang="en-IN" sz="3600" b="1" dirty="0">
                <a:solidFill>
                  <a:srgbClr val="333333"/>
                </a:solidFill>
                <a:effectLst/>
                <a:latin typeface="Roboto" panose="02000000000000000000" pitchFamily="2" charset="0"/>
                <a:ea typeface="Times New Roman" panose="02020603050405020304" pitchFamily="18" charset="0"/>
              </a:rPr>
              <a:t>Some important properties of the arithmetic mean are as follows:</a:t>
            </a:r>
            <a:endParaRPr lang="en-IN" sz="3600" b="1"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sum of deviations of the items from their arithmetic mean is always zero, i.e. </a:t>
            </a:r>
            <a:r>
              <a:rPr lang="en-IN" sz="36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(x </a:t>
            </a:r>
            <a:r>
              <a:rPr lang="en-IN" sz="3600" b="1" dirty="0">
                <a:solidFill>
                  <a:srgbClr val="333333"/>
                </a:solidFill>
                <a:effectLst/>
                <a:latin typeface="Roboto" panose="02000000000000000000" pitchFamily="2" charset="0"/>
                <a:ea typeface="Times New Roman" panose="02020603050405020304" pitchFamily="18" charset="0"/>
                <a:cs typeface="Roboto" panose="02000000000000000000" pitchFamily="2" charset="0"/>
              </a:rPr>
              <a:t>–</a:t>
            </a: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X) = 0.</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The sum of the squared deviations of the items from Arithmetic Mean (A.M) is minimum, which is less than the sum of the squared deviations of the items from any other values.</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IN" sz="3600" b="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If each item in the arithmetic series is substituted by the mean, then the sum of these replacements will be equal to the sum of the specific items.</a:t>
            </a:r>
            <a:endParaRPr lang="en-IN" sz="3600" b="1"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1050"/>
              </a:spcAft>
              <a:buSzPts val="1000"/>
              <a:buFont typeface="Symbol" panose="05050102010706020507" pitchFamily="18" charset="2"/>
              <a:buChar char=""/>
              <a:tabLst>
                <a:tab pos="457200" algn="l"/>
              </a:tabLst>
            </a:pPr>
            <a:r>
              <a:rPr lang="en-IN" sz="3600" b="1" spc="-5" dirty="0">
                <a:solidFill>
                  <a:srgbClr val="0B0B0B"/>
                </a:solidFill>
                <a:effectLst/>
                <a:latin typeface="Roboto" panose="02000000000000000000" pitchFamily="2" charset="0"/>
                <a:ea typeface="Times New Roman" panose="02020603050405020304" pitchFamily="18" charset="0"/>
                <a:cs typeface="Times New Roman" panose="02020603050405020304" pitchFamily="18" charset="0"/>
              </a:rPr>
              <a:t>If the same number is added or subtracted from each term of an A.P, then the resulting terms in the sequence are also in A.P with the same common difference.</a:t>
            </a:r>
            <a:endParaRPr lang="en-IN" sz="3600" b="1" dirty="0">
              <a:solidFill>
                <a:srgbClr val="0B0B0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703B2E2C-5B89-14C6-DA88-079939B1EDB3}"/>
              </a:ext>
            </a:extLst>
          </p:cNvPr>
          <p:cNvPicPr>
            <a:picLocks noChangeAspect="1"/>
          </p:cNvPicPr>
          <p:nvPr/>
        </p:nvPicPr>
        <p:blipFill>
          <a:blip r:embed="rId2"/>
          <a:stretch>
            <a:fillRect/>
          </a:stretch>
        </p:blipFill>
        <p:spPr>
          <a:xfrm>
            <a:off x="10648950" y="4948238"/>
            <a:ext cx="1243012" cy="1243012"/>
          </a:xfrm>
          <a:prstGeom prst="rect">
            <a:avLst/>
          </a:prstGeom>
        </p:spPr>
      </p:pic>
      <p:sp>
        <p:nvSpPr>
          <p:cNvPr id="4" name="Slide Number Placeholder 3">
            <a:extLst>
              <a:ext uri="{FF2B5EF4-FFF2-40B4-BE49-F238E27FC236}">
                <a16:creationId xmlns:a16="http://schemas.microsoft.com/office/drawing/2014/main" id="{1DCF06FB-3BF6-7CD2-D05C-79F4014D3EEA}"/>
              </a:ext>
            </a:extLst>
          </p:cNvPr>
          <p:cNvSpPr>
            <a:spLocks noGrp="1"/>
          </p:cNvSpPr>
          <p:nvPr>
            <p:ph type="sldNum" sz="quarter" idx="12"/>
          </p:nvPr>
        </p:nvSpPr>
        <p:spPr/>
        <p:txBody>
          <a:bodyPr/>
          <a:lstStyle/>
          <a:p>
            <a:fld id="{74F77FC0-B6C8-4993-BFCE-4B4768EB2D53}" type="slidenum">
              <a:rPr lang="en-IN" smtClean="0"/>
              <a:t>6</a:t>
            </a:fld>
            <a:endParaRPr lang="en-IN"/>
          </a:p>
        </p:txBody>
      </p:sp>
    </p:spTree>
    <p:extLst>
      <p:ext uri="{BB962C8B-B14F-4D97-AF65-F5344CB8AC3E}">
        <p14:creationId xmlns:p14="http://schemas.microsoft.com/office/powerpoint/2010/main" val="6598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par>
                          <p:cTn id="27" fill="hold">
                            <p:stCondLst>
                              <p:cond delay="3000"/>
                            </p:stCondLst>
                            <p:childTnLst>
                              <p:par>
                                <p:cTn id="28" presetID="26"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par>
                          <p:cTn id="44" fill="hold">
                            <p:stCondLst>
                              <p:cond delay="5000"/>
                            </p:stCondLst>
                            <p:childTnLst>
                              <p:par>
                                <p:cTn id="45" presetID="26" presetClass="entr" presetSubtype="0" fill="hold" grpId="0"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par>
                          <p:cTn id="61" fill="hold">
                            <p:stCondLst>
                              <p:cond delay="7000"/>
                            </p:stCondLst>
                            <p:childTnLst>
                              <p:par>
                                <p:cTn id="62" presetID="26" presetClass="entr" presetSubtype="0" fill="hold" grpId="0" nodeType="after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Effect transition="in" filter="wipe(down)">
                                      <p:cBhvr>
                                        <p:cTn id="64" dur="580">
                                          <p:stCondLst>
                                            <p:cond delay="0"/>
                                          </p:stCondLst>
                                        </p:cTn>
                                        <p:tgtEl>
                                          <p:spTgt spid="3">
                                            <p:txEl>
                                              <p:pRg st="3" end="3"/>
                                            </p:txEl>
                                          </p:spTgt>
                                        </p:tgtEl>
                                      </p:cBhvr>
                                    </p:animEffect>
                                    <p:anim calcmode="lin" valueType="num">
                                      <p:cBhvr>
                                        <p:cTn id="6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3" end="3"/>
                                            </p:txEl>
                                          </p:spTgt>
                                        </p:tgtEl>
                                      </p:cBhvr>
                                      <p:to x="100000" y="60000"/>
                                    </p:animScale>
                                    <p:animScale>
                                      <p:cBhvr>
                                        <p:cTn id="71" dur="166" decel="50000">
                                          <p:stCondLst>
                                            <p:cond delay="676"/>
                                          </p:stCondLst>
                                        </p:cTn>
                                        <p:tgtEl>
                                          <p:spTgt spid="3">
                                            <p:txEl>
                                              <p:pRg st="3" end="3"/>
                                            </p:txEl>
                                          </p:spTgt>
                                        </p:tgtEl>
                                      </p:cBhvr>
                                      <p:to x="100000" y="100000"/>
                                    </p:animScale>
                                    <p:animScale>
                                      <p:cBhvr>
                                        <p:cTn id="72" dur="26">
                                          <p:stCondLst>
                                            <p:cond delay="1312"/>
                                          </p:stCondLst>
                                        </p:cTn>
                                        <p:tgtEl>
                                          <p:spTgt spid="3">
                                            <p:txEl>
                                              <p:pRg st="3" end="3"/>
                                            </p:txEl>
                                          </p:spTgt>
                                        </p:tgtEl>
                                      </p:cBhvr>
                                      <p:to x="100000" y="80000"/>
                                    </p:animScale>
                                    <p:animScale>
                                      <p:cBhvr>
                                        <p:cTn id="73" dur="166" decel="50000">
                                          <p:stCondLst>
                                            <p:cond delay="1338"/>
                                          </p:stCondLst>
                                        </p:cTn>
                                        <p:tgtEl>
                                          <p:spTgt spid="3">
                                            <p:txEl>
                                              <p:pRg st="3" end="3"/>
                                            </p:txEl>
                                          </p:spTgt>
                                        </p:tgtEl>
                                      </p:cBhvr>
                                      <p:to x="100000" y="100000"/>
                                    </p:animScale>
                                    <p:animScale>
                                      <p:cBhvr>
                                        <p:cTn id="74" dur="26">
                                          <p:stCondLst>
                                            <p:cond delay="1642"/>
                                          </p:stCondLst>
                                        </p:cTn>
                                        <p:tgtEl>
                                          <p:spTgt spid="3">
                                            <p:txEl>
                                              <p:pRg st="3" end="3"/>
                                            </p:txEl>
                                          </p:spTgt>
                                        </p:tgtEl>
                                      </p:cBhvr>
                                      <p:to x="100000" y="90000"/>
                                    </p:animScale>
                                    <p:animScale>
                                      <p:cBhvr>
                                        <p:cTn id="75" dur="166" decel="50000">
                                          <p:stCondLst>
                                            <p:cond delay="1668"/>
                                          </p:stCondLst>
                                        </p:cTn>
                                        <p:tgtEl>
                                          <p:spTgt spid="3">
                                            <p:txEl>
                                              <p:pRg st="3" end="3"/>
                                            </p:txEl>
                                          </p:spTgt>
                                        </p:tgtEl>
                                      </p:cBhvr>
                                      <p:to x="100000" y="100000"/>
                                    </p:animScale>
                                    <p:animScale>
                                      <p:cBhvr>
                                        <p:cTn id="76" dur="26">
                                          <p:stCondLst>
                                            <p:cond delay="1808"/>
                                          </p:stCondLst>
                                        </p:cTn>
                                        <p:tgtEl>
                                          <p:spTgt spid="3">
                                            <p:txEl>
                                              <p:pRg st="3" end="3"/>
                                            </p:txEl>
                                          </p:spTgt>
                                        </p:tgtEl>
                                      </p:cBhvr>
                                      <p:to x="100000" y="95000"/>
                                    </p:animScale>
                                    <p:animScale>
                                      <p:cBhvr>
                                        <p:cTn id="77" dur="166" decel="50000">
                                          <p:stCondLst>
                                            <p:cond delay="1834"/>
                                          </p:stCondLst>
                                        </p:cTn>
                                        <p:tgtEl>
                                          <p:spTgt spid="3">
                                            <p:txEl>
                                              <p:pRg st="3" end="3"/>
                                            </p:txEl>
                                          </p:spTgt>
                                        </p:tgtEl>
                                      </p:cBhvr>
                                      <p:to x="100000" y="100000"/>
                                    </p:animScale>
                                  </p:childTnLst>
                                </p:cTn>
                              </p:par>
                            </p:childTnLst>
                          </p:cTn>
                        </p:par>
                        <p:par>
                          <p:cTn id="78" fill="hold">
                            <p:stCondLst>
                              <p:cond delay="9000"/>
                            </p:stCondLst>
                            <p:childTnLst>
                              <p:par>
                                <p:cTn id="79" presetID="26" presetClass="entr" presetSubtype="0" fill="hold" grpId="0" nodeType="afterEffect">
                                  <p:stCondLst>
                                    <p:cond delay="0"/>
                                  </p:stCondLst>
                                  <p:childTnLst>
                                    <p:set>
                                      <p:cBhvr>
                                        <p:cTn id="80" dur="1" fill="hold">
                                          <p:stCondLst>
                                            <p:cond delay="0"/>
                                          </p:stCondLst>
                                        </p:cTn>
                                        <p:tgtEl>
                                          <p:spTgt spid="3">
                                            <p:txEl>
                                              <p:pRg st="4" end="4"/>
                                            </p:txEl>
                                          </p:spTgt>
                                        </p:tgtEl>
                                        <p:attrNameLst>
                                          <p:attrName>style.visibility</p:attrName>
                                        </p:attrNameLst>
                                      </p:cBhvr>
                                      <p:to>
                                        <p:strVal val="visible"/>
                                      </p:to>
                                    </p:set>
                                    <p:animEffect transition="in" filter="wipe(down)">
                                      <p:cBhvr>
                                        <p:cTn id="81" dur="580">
                                          <p:stCondLst>
                                            <p:cond delay="0"/>
                                          </p:stCondLst>
                                        </p:cTn>
                                        <p:tgtEl>
                                          <p:spTgt spid="3">
                                            <p:txEl>
                                              <p:pRg st="4" end="4"/>
                                            </p:txEl>
                                          </p:spTgt>
                                        </p:tgtEl>
                                      </p:cBhvr>
                                    </p:animEffect>
                                    <p:anim calcmode="lin" valueType="num">
                                      <p:cBhvr>
                                        <p:cTn id="8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3">
                                            <p:txEl>
                                              <p:pRg st="4" end="4"/>
                                            </p:txEl>
                                          </p:spTgt>
                                        </p:tgtEl>
                                      </p:cBhvr>
                                      <p:to x="100000" y="60000"/>
                                    </p:animScale>
                                    <p:animScale>
                                      <p:cBhvr>
                                        <p:cTn id="88" dur="166" decel="50000">
                                          <p:stCondLst>
                                            <p:cond delay="676"/>
                                          </p:stCondLst>
                                        </p:cTn>
                                        <p:tgtEl>
                                          <p:spTgt spid="3">
                                            <p:txEl>
                                              <p:pRg st="4" end="4"/>
                                            </p:txEl>
                                          </p:spTgt>
                                        </p:tgtEl>
                                      </p:cBhvr>
                                      <p:to x="100000" y="100000"/>
                                    </p:animScale>
                                    <p:animScale>
                                      <p:cBhvr>
                                        <p:cTn id="89" dur="26">
                                          <p:stCondLst>
                                            <p:cond delay="1312"/>
                                          </p:stCondLst>
                                        </p:cTn>
                                        <p:tgtEl>
                                          <p:spTgt spid="3">
                                            <p:txEl>
                                              <p:pRg st="4" end="4"/>
                                            </p:txEl>
                                          </p:spTgt>
                                        </p:tgtEl>
                                      </p:cBhvr>
                                      <p:to x="100000" y="80000"/>
                                    </p:animScale>
                                    <p:animScale>
                                      <p:cBhvr>
                                        <p:cTn id="90" dur="166" decel="50000">
                                          <p:stCondLst>
                                            <p:cond delay="1338"/>
                                          </p:stCondLst>
                                        </p:cTn>
                                        <p:tgtEl>
                                          <p:spTgt spid="3">
                                            <p:txEl>
                                              <p:pRg st="4" end="4"/>
                                            </p:txEl>
                                          </p:spTgt>
                                        </p:tgtEl>
                                      </p:cBhvr>
                                      <p:to x="100000" y="100000"/>
                                    </p:animScale>
                                    <p:animScale>
                                      <p:cBhvr>
                                        <p:cTn id="91" dur="26">
                                          <p:stCondLst>
                                            <p:cond delay="1642"/>
                                          </p:stCondLst>
                                        </p:cTn>
                                        <p:tgtEl>
                                          <p:spTgt spid="3">
                                            <p:txEl>
                                              <p:pRg st="4" end="4"/>
                                            </p:txEl>
                                          </p:spTgt>
                                        </p:tgtEl>
                                      </p:cBhvr>
                                      <p:to x="100000" y="90000"/>
                                    </p:animScale>
                                    <p:animScale>
                                      <p:cBhvr>
                                        <p:cTn id="92" dur="166" decel="50000">
                                          <p:stCondLst>
                                            <p:cond delay="1668"/>
                                          </p:stCondLst>
                                        </p:cTn>
                                        <p:tgtEl>
                                          <p:spTgt spid="3">
                                            <p:txEl>
                                              <p:pRg st="4" end="4"/>
                                            </p:txEl>
                                          </p:spTgt>
                                        </p:tgtEl>
                                      </p:cBhvr>
                                      <p:to x="100000" y="100000"/>
                                    </p:animScale>
                                    <p:animScale>
                                      <p:cBhvr>
                                        <p:cTn id="93" dur="26">
                                          <p:stCondLst>
                                            <p:cond delay="1808"/>
                                          </p:stCondLst>
                                        </p:cTn>
                                        <p:tgtEl>
                                          <p:spTgt spid="3">
                                            <p:txEl>
                                              <p:pRg st="4" end="4"/>
                                            </p:txEl>
                                          </p:spTgt>
                                        </p:tgtEl>
                                      </p:cBhvr>
                                      <p:to x="100000" y="95000"/>
                                    </p:animScale>
                                    <p:animScale>
                                      <p:cBhvr>
                                        <p:cTn id="9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7CE99-3DD0-4D94-1F64-D7DB7EFA4E83}"/>
              </a:ext>
            </a:extLst>
          </p:cNvPr>
          <p:cNvSpPr>
            <a:spLocks noGrp="1"/>
          </p:cNvSpPr>
          <p:nvPr>
            <p:ph type="title"/>
          </p:nvPr>
        </p:nvSpPr>
        <p:spPr/>
        <p:txBody>
          <a:bodyPr/>
          <a:lstStyle/>
          <a:p>
            <a:pPr algn="ctr"/>
            <a:r>
              <a:rPr lang="en-IN" b="1" u="sng" dirty="0">
                <a:latin typeface="Georgia" panose="02040502050405020303" pitchFamily="18" charset="0"/>
              </a:rPr>
              <a:t>Application of arithmetic progression in various sectors</a:t>
            </a:r>
          </a:p>
        </p:txBody>
      </p:sp>
      <p:sp>
        <p:nvSpPr>
          <p:cNvPr id="3" name="Content Placeholder 2">
            <a:extLst>
              <a:ext uri="{FF2B5EF4-FFF2-40B4-BE49-F238E27FC236}">
                <a16:creationId xmlns:a16="http://schemas.microsoft.com/office/drawing/2014/main" id="{37801A5A-35E5-950B-1751-0B027382A9A5}"/>
              </a:ext>
            </a:extLst>
          </p:cNvPr>
          <p:cNvSpPr>
            <a:spLocks noGrp="1"/>
          </p:cNvSpPr>
          <p:nvPr>
            <p:ph idx="1"/>
          </p:nvPr>
        </p:nvSpPr>
        <p:spPr/>
        <p:txBody>
          <a:bodyPr>
            <a:normAutofit/>
          </a:bodyPr>
          <a:lstStyle/>
          <a:p>
            <a:pPr marL="342900" lvl="0" indent="-342900" fontAlgn="base">
              <a:lnSpc>
                <a:spcPct val="107000"/>
              </a:lnSpc>
              <a:spcAft>
                <a:spcPts val="800"/>
              </a:spcAft>
              <a:buSzPts val="1000"/>
              <a:buFont typeface="Symbol" panose="05050102010706020507" pitchFamily="18" charset="2"/>
              <a:buChar char=""/>
              <a:tabLst>
                <a:tab pos="457200" algn="l"/>
              </a:tabLst>
            </a:pPr>
            <a:endPar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used to calculate the average score in sports such as cricket.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in many diverse fields i.e.’ economics, anthropology, and history.</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to measure the average temperature of the earth to measure global warming.</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IN" sz="2400" spc="10" dirty="0">
                <a:solidFill>
                  <a:srgbClr val="273239"/>
                </a:solidFill>
                <a:effectLst/>
                <a:latin typeface="Arial" panose="020B0604020202020204" pitchFamily="34" charset="0"/>
                <a:ea typeface="Times New Roman" panose="02020603050405020304" pitchFamily="18" charset="0"/>
                <a:cs typeface="Times New Roman" panose="02020603050405020304" pitchFamily="18" charset="0"/>
              </a:rPr>
              <a:t>It is also used to measure the annual rainfall of a particular area.</a:t>
            </a:r>
            <a:endParaRPr lang="en-IN" sz="2400" dirty="0">
              <a:solidFill>
                <a:srgbClr val="27323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N" sz="2400" dirty="0"/>
          </a:p>
        </p:txBody>
      </p:sp>
      <p:pic>
        <p:nvPicPr>
          <p:cNvPr id="5" name="Picture 4">
            <a:extLst>
              <a:ext uri="{FF2B5EF4-FFF2-40B4-BE49-F238E27FC236}">
                <a16:creationId xmlns:a16="http://schemas.microsoft.com/office/drawing/2014/main" id="{435D43C1-2354-87D9-E4FC-1BF35FA3FE87}"/>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4" name="Slide Number Placeholder 3">
            <a:extLst>
              <a:ext uri="{FF2B5EF4-FFF2-40B4-BE49-F238E27FC236}">
                <a16:creationId xmlns:a16="http://schemas.microsoft.com/office/drawing/2014/main" id="{D4859590-3C5D-FC3F-83BA-C1C4D5637D3B}"/>
              </a:ext>
            </a:extLst>
          </p:cNvPr>
          <p:cNvSpPr>
            <a:spLocks noGrp="1"/>
          </p:cNvSpPr>
          <p:nvPr>
            <p:ph type="sldNum" sz="quarter" idx="12"/>
          </p:nvPr>
        </p:nvSpPr>
        <p:spPr/>
        <p:txBody>
          <a:bodyPr/>
          <a:lstStyle/>
          <a:p>
            <a:fld id="{74F77FC0-B6C8-4993-BFCE-4B4768EB2D53}" type="slidenum">
              <a:rPr lang="en-IN" smtClean="0"/>
              <a:t>7</a:t>
            </a:fld>
            <a:endParaRPr lang="en-IN"/>
          </a:p>
        </p:txBody>
      </p:sp>
    </p:spTree>
    <p:extLst>
      <p:ext uri="{BB962C8B-B14F-4D97-AF65-F5344CB8AC3E}">
        <p14:creationId xmlns:p14="http://schemas.microsoft.com/office/powerpoint/2010/main" val="16137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37"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7"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2" fill="hold">
                            <p:stCondLst>
                              <p:cond delay="4000"/>
                            </p:stCondLst>
                            <p:childTnLst>
                              <p:par>
                                <p:cTn id="23" presetID="3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29" fill="hold">
                            <p:stCondLst>
                              <p:cond delay="5000"/>
                            </p:stCondLst>
                            <p:childTnLst>
                              <p:par>
                                <p:cTn id="30" presetID="37"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C8BC0-6E0D-31CF-87AD-95D4BC21D4B5}"/>
              </a:ext>
            </a:extLst>
          </p:cNvPr>
          <p:cNvSpPr>
            <a:spLocks noGrp="1"/>
          </p:cNvSpPr>
          <p:nvPr>
            <p:ph type="title"/>
          </p:nvPr>
        </p:nvSpPr>
        <p:spPr>
          <a:xfrm>
            <a:off x="1051034" y="430924"/>
            <a:ext cx="10003820" cy="840317"/>
          </a:xfrm>
        </p:spPr>
        <p:txBody>
          <a:bodyPr>
            <a:noAutofit/>
          </a:bodyPr>
          <a:lstStyle/>
          <a:p>
            <a:r>
              <a:rPr lang="en-US" sz="4800" i="1" u="sng" dirty="0">
                <a:latin typeface="Algerian" panose="04020705040A02060702" pitchFamily="82" charset="0"/>
              </a:rPr>
              <a:t>Real-LIFE APPLICATION OF A.P.</a:t>
            </a:r>
            <a:endParaRPr lang="en-IN" sz="4800" i="1" u="sng" dirty="0">
              <a:latin typeface="Algerian" panose="04020705040A02060702" pitchFamily="82" charset="0"/>
            </a:endParaRPr>
          </a:p>
        </p:txBody>
      </p:sp>
      <p:sp>
        <p:nvSpPr>
          <p:cNvPr id="3" name="Content Placeholder 2">
            <a:extLst>
              <a:ext uri="{FF2B5EF4-FFF2-40B4-BE49-F238E27FC236}">
                <a16:creationId xmlns:a16="http://schemas.microsoft.com/office/drawing/2014/main" id="{C6D82E57-44DF-5ADA-DCF5-CD93D461051E}"/>
              </a:ext>
            </a:extLst>
          </p:cNvPr>
          <p:cNvSpPr>
            <a:spLocks noGrp="1"/>
          </p:cNvSpPr>
          <p:nvPr>
            <p:ph idx="1"/>
          </p:nvPr>
        </p:nvSpPr>
        <p:spPr>
          <a:xfrm>
            <a:off x="1451579" y="2574524"/>
            <a:ext cx="9603275" cy="2891821"/>
          </a:xfrm>
        </p:spPr>
        <p:txBody>
          <a:bodyPr/>
          <a:lstStyle/>
          <a:p>
            <a:r>
              <a:rPr lang="en-US" dirty="0"/>
              <a:t>When you take an uber/ola, you can experience a real-life application of arithmetic progression. You will be charged an initial cost and then a per mile or </a:t>
            </a:r>
            <a:r>
              <a:rPr lang="en-US" dirty="0" err="1"/>
              <a:t>kilometre</a:t>
            </a:r>
            <a:r>
              <a:rPr lang="en-US" dirty="0"/>
              <a:t> charge once you have boarded the cab. This depicts an arithmetic progression sequence in which you will be charged a fixed(constant) rate plus the beginning rate for each </a:t>
            </a:r>
            <a:r>
              <a:rPr lang="en-US" dirty="0" err="1"/>
              <a:t>kilometre</a:t>
            </a:r>
            <a:r>
              <a:rPr lang="en-US" dirty="0"/>
              <a:t> travelled.</a:t>
            </a:r>
            <a:endParaRPr lang="en-IN" dirty="0"/>
          </a:p>
        </p:txBody>
      </p:sp>
      <p:pic>
        <p:nvPicPr>
          <p:cNvPr id="4" name="Picture 3">
            <a:extLst>
              <a:ext uri="{FF2B5EF4-FFF2-40B4-BE49-F238E27FC236}">
                <a16:creationId xmlns:a16="http://schemas.microsoft.com/office/drawing/2014/main" id="{6AF6A3AF-A202-390E-812E-4800F9E5DF16}"/>
              </a:ext>
            </a:extLst>
          </p:cNvPr>
          <p:cNvPicPr>
            <a:picLocks noChangeAspect="1"/>
          </p:cNvPicPr>
          <p:nvPr/>
        </p:nvPicPr>
        <p:blipFill>
          <a:blip r:embed="rId2"/>
          <a:stretch>
            <a:fillRect/>
          </a:stretch>
        </p:blipFill>
        <p:spPr>
          <a:xfrm>
            <a:off x="10550495" y="4962525"/>
            <a:ext cx="1323975" cy="1323975"/>
          </a:xfrm>
          <a:prstGeom prst="rect">
            <a:avLst/>
          </a:prstGeom>
        </p:spPr>
      </p:pic>
      <p:sp>
        <p:nvSpPr>
          <p:cNvPr id="5" name="Slide Number Placeholder 4">
            <a:extLst>
              <a:ext uri="{FF2B5EF4-FFF2-40B4-BE49-F238E27FC236}">
                <a16:creationId xmlns:a16="http://schemas.microsoft.com/office/drawing/2014/main" id="{6CAA72E9-BDFD-13A2-D6E7-508A632D24B1}"/>
              </a:ext>
            </a:extLst>
          </p:cNvPr>
          <p:cNvSpPr>
            <a:spLocks noGrp="1"/>
          </p:cNvSpPr>
          <p:nvPr>
            <p:ph type="sldNum" sz="quarter" idx="12"/>
          </p:nvPr>
        </p:nvSpPr>
        <p:spPr/>
        <p:txBody>
          <a:bodyPr/>
          <a:lstStyle/>
          <a:p>
            <a:fld id="{7E996BF2-EE0B-4BC6-B3E6-75F65ACC5848}" type="slidenum">
              <a:rPr lang="en-IN" smtClean="0"/>
              <a:t>8</a:t>
            </a:fld>
            <a:endParaRPr lang="en-IN"/>
          </a:p>
        </p:txBody>
      </p:sp>
    </p:spTree>
    <p:extLst>
      <p:ext uri="{BB962C8B-B14F-4D97-AF65-F5344CB8AC3E}">
        <p14:creationId xmlns:p14="http://schemas.microsoft.com/office/powerpoint/2010/main" val="330853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46E8-CCF1-19BB-F527-3F1AA6660D84}"/>
              </a:ext>
            </a:extLst>
          </p:cNvPr>
          <p:cNvSpPr>
            <a:spLocks noGrp="1"/>
          </p:cNvSpPr>
          <p:nvPr>
            <p:ph type="title"/>
          </p:nvPr>
        </p:nvSpPr>
        <p:spPr>
          <a:xfrm>
            <a:off x="838200" y="365125"/>
            <a:ext cx="8039100" cy="1325563"/>
          </a:xfrm>
        </p:spPr>
        <p:txBody>
          <a:bodyPr>
            <a:normAutofit/>
          </a:bodyPr>
          <a:lstStyle/>
          <a:p>
            <a:r>
              <a:rPr lang="en-IN" sz="4400" b="1" dirty="0">
                <a:latin typeface="Georgia" panose="02040502050405020303" pitchFamily="18" charset="0"/>
              </a:rPr>
              <a:t>Use of A.P. In Ola And Uber</a:t>
            </a:r>
          </a:p>
        </p:txBody>
      </p:sp>
      <p:sp>
        <p:nvSpPr>
          <p:cNvPr id="3" name="Content Placeholder 2">
            <a:extLst>
              <a:ext uri="{FF2B5EF4-FFF2-40B4-BE49-F238E27FC236}">
                <a16:creationId xmlns:a16="http://schemas.microsoft.com/office/drawing/2014/main" id="{4CB36504-CDAC-4C1F-9C86-043775A80694}"/>
              </a:ext>
            </a:extLst>
          </p:cNvPr>
          <p:cNvSpPr>
            <a:spLocks noGrp="1"/>
          </p:cNvSpPr>
          <p:nvPr>
            <p:ph idx="1"/>
          </p:nvPr>
        </p:nvSpPr>
        <p:spPr>
          <a:xfrm>
            <a:off x="1066800" y="1864784"/>
            <a:ext cx="10058400" cy="4023360"/>
          </a:xfrm>
        </p:spPr>
        <p:txBody>
          <a:bodyPr>
            <a:normAutofit/>
          </a:bodyPr>
          <a:lstStyle/>
          <a:p>
            <a:r>
              <a:rPr lang="en-IN" sz="2800" dirty="0">
                <a:solidFill>
                  <a:schemeClr val="tx1">
                    <a:lumMod val="95000"/>
                    <a:lumOff val="5000"/>
                  </a:schemeClr>
                </a:solidFill>
              </a:rPr>
              <a:t>-How does Ola/Uber Work?</a:t>
            </a:r>
          </a:p>
          <a:p>
            <a:r>
              <a:rPr lang="en-IN" sz="2800" dirty="0">
                <a:solidFill>
                  <a:schemeClr val="tx1">
                    <a:lumMod val="95000"/>
                    <a:lumOff val="5000"/>
                  </a:schemeClr>
                </a:solidFill>
              </a:rPr>
              <a:t>-Ola and Uber are car taxi hiring apps which help us book a taxi for a   charge.</a:t>
            </a:r>
          </a:p>
          <a:p>
            <a:r>
              <a:rPr lang="en-IN" sz="2800" dirty="0">
                <a:solidFill>
                  <a:schemeClr val="tx1">
                    <a:lumMod val="95000"/>
                    <a:lumOff val="5000"/>
                  </a:schemeClr>
                </a:solidFill>
              </a:rPr>
              <a:t>-Ola and Uber car taxi apps use the theory of Arithmetic Progression in determining the price/charge while booking a taxi. </a:t>
            </a:r>
          </a:p>
          <a:p>
            <a:r>
              <a:rPr lang="en-IN" sz="2800" dirty="0">
                <a:solidFill>
                  <a:schemeClr val="tx1">
                    <a:lumMod val="95000"/>
                    <a:lumOff val="5000"/>
                  </a:schemeClr>
                </a:solidFill>
              </a:rPr>
              <a:t>-It takes into account, </a:t>
            </a:r>
            <a:r>
              <a:rPr lang="en-IN" sz="2800" b="1" i="1" dirty="0">
                <a:solidFill>
                  <a:schemeClr val="tx1">
                    <a:lumMod val="95000"/>
                    <a:lumOff val="5000"/>
                  </a:schemeClr>
                </a:solidFill>
              </a:rPr>
              <a:t>the time of travel to destination in minutes, distance in KMs, Peak hour Changes and Type of Car</a:t>
            </a:r>
          </a:p>
          <a:p>
            <a:r>
              <a:rPr lang="en-IN" sz="2800" dirty="0">
                <a:solidFill>
                  <a:schemeClr val="tx1">
                    <a:lumMod val="95000"/>
                    <a:lumOff val="5000"/>
                  </a:schemeClr>
                </a:solidFill>
              </a:rPr>
              <a:t>-On next slide we will see a rough example of how this works.</a:t>
            </a:r>
          </a:p>
          <a:p>
            <a:endParaRPr lang="en-IN" sz="2800" dirty="0">
              <a:solidFill>
                <a:schemeClr val="tx1">
                  <a:lumMod val="95000"/>
                  <a:lumOff val="5000"/>
                </a:schemeClr>
              </a:solidFill>
            </a:endParaRPr>
          </a:p>
        </p:txBody>
      </p:sp>
      <p:pic>
        <p:nvPicPr>
          <p:cNvPr id="5" name="Picture 4">
            <a:extLst>
              <a:ext uri="{FF2B5EF4-FFF2-40B4-BE49-F238E27FC236}">
                <a16:creationId xmlns:a16="http://schemas.microsoft.com/office/drawing/2014/main" id="{059638D1-CEC6-F641-C717-57806941A5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20274" y="568825"/>
            <a:ext cx="1685925" cy="1121863"/>
          </a:xfrm>
          <a:prstGeom prst="rect">
            <a:avLst/>
          </a:prstGeom>
        </p:spPr>
      </p:pic>
      <p:pic>
        <p:nvPicPr>
          <p:cNvPr id="7" name="Picture 6">
            <a:extLst>
              <a:ext uri="{FF2B5EF4-FFF2-40B4-BE49-F238E27FC236}">
                <a16:creationId xmlns:a16="http://schemas.microsoft.com/office/drawing/2014/main" id="{3D60ECE2-0240-BCDA-EF99-582DADC64C3E}"/>
              </a:ext>
            </a:extLst>
          </p:cNvPr>
          <p:cNvPicPr>
            <a:picLocks noChangeAspect="1"/>
          </p:cNvPicPr>
          <p:nvPr/>
        </p:nvPicPr>
        <p:blipFill>
          <a:blip r:embed="rId4"/>
          <a:stretch>
            <a:fillRect/>
          </a:stretch>
        </p:blipFill>
        <p:spPr>
          <a:xfrm>
            <a:off x="10567987" y="4965200"/>
            <a:ext cx="1323975" cy="1323975"/>
          </a:xfrm>
          <a:prstGeom prst="rect">
            <a:avLst/>
          </a:prstGeom>
        </p:spPr>
      </p:pic>
      <p:sp>
        <p:nvSpPr>
          <p:cNvPr id="8" name="Slide Number Placeholder 7">
            <a:extLst>
              <a:ext uri="{FF2B5EF4-FFF2-40B4-BE49-F238E27FC236}">
                <a16:creationId xmlns:a16="http://schemas.microsoft.com/office/drawing/2014/main" id="{58423AB8-8C74-2E71-BBD7-3CF55AE751D8}"/>
              </a:ext>
            </a:extLst>
          </p:cNvPr>
          <p:cNvSpPr>
            <a:spLocks noGrp="1"/>
          </p:cNvSpPr>
          <p:nvPr>
            <p:ph type="sldNum" sz="quarter" idx="12"/>
          </p:nvPr>
        </p:nvSpPr>
        <p:spPr/>
        <p:txBody>
          <a:bodyPr/>
          <a:lstStyle/>
          <a:p>
            <a:fld id="{74F77FC0-B6C8-4993-BFCE-4B4768EB2D53}" type="slidenum">
              <a:rPr lang="en-IN" smtClean="0"/>
              <a:t>9</a:t>
            </a:fld>
            <a:endParaRPr lang="en-IN"/>
          </a:p>
        </p:txBody>
      </p:sp>
    </p:spTree>
    <p:extLst>
      <p:ext uri="{BB962C8B-B14F-4D97-AF65-F5344CB8AC3E}">
        <p14:creationId xmlns:p14="http://schemas.microsoft.com/office/powerpoint/2010/main" val="10264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par>
                          <p:cTn id="32" fill="hold">
                            <p:stCondLst>
                              <p:cond delay="3000"/>
                            </p:stCondLst>
                            <p:childTnLst>
                              <p:par>
                                <p:cTn id="33" presetID="30" presetClass="entr" presetSubtype="0"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800" decel="100000"/>
                                        <p:tgtEl>
                                          <p:spTgt spid="3">
                                            <p:txEl>
                                              <p:pRg st="0" end="0"/>
                                            </p:txEl>
                                          </p:spTgt>
                                        </p:tgtEl>
                                      </p:cBhvr>
                                    </p:animEffect>
                                    <p:anim calcmode="lin" valueType="num">
                                      <p:cBhvr>
                                        <p:cTn id="3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41" fill="hold">
                            <p:stCondLst>
                              <p:cond delay="4000"/>
                            </p:stCondLst>
                            <p:childTnLst>
                              <p:par>
                                <p:cTn id="42" presetID="30" presetClass="entr" presetSubtype="0" fill="hold" grpId="0" nodeType="after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800" decel="100000"/>
                                        <p:tgtEl>
                                          <p:spTgt spid="3">
                                            <p:txEl>
                                              <p:pRg st="1" end="1"/>
                                            </p:txEl>
                                          </p:spTgt>
                                        </p:tgtEl>
                                      </p:cBhvr>
                                    </p:animEffect>
                                    <p:anim calcmode="lin" valueType="num">
                                      <p:cBhvr>
                                        <p:cTn id="45"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par>
                          <p:cTn id="50" fill="hold">
                            <p:stCondLst>
                              <p:cond delay="5000"/>
                            </p:stCondLst>
                            <p:childTnLst>
                              <p:par>
                                <p:cTn id="51" presetID="30"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800" decel="100000"/>
                                        <p:tgtEl>
                                          <p:spTgt spid="3">
                                            <p:txEl>
                                              <p:pRg st="2" end="2"/>
                                            </p:txEl>
                                          </p:spTgt>
                                        </p:tgtEl>
                                      </p:cBhvr>
                                    </p:animEffect>
                                    <p:anim calcmode="lin" valueType="num">
                                      <p:cBhvr>
                                        <p:cTn id="5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59" fill="hold">
                            <p:stCondLst>
                              <p:cond delay="6000"/>
                            </p:stCondLst>
                            <p:childTnLst>
                              <p:par>
                                <p:cTn id="60" presetID="30" presetClass="entr" presetSubtype="0" fill="hold" grpId="0" nodeType="after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800" decel="100000"/>
                                        <p:tgtEl>
                                          <p:spTgt spid="3">
                                            <p:txEl>
                                              <p:pRg st="3" end="3"/>
                                            </p:txEl>
                                          </p:spTgt>
                                        </p:tgtEl>
                                      </p:cBhvr>
                                    </p:animEffect>
                                    <p:anim calcmode="lin" valueType="num">
                                      <p:cBhvr>
                                        <p:cTn id="6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6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6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par>
                          <p:cTn id="68" fill="hold">
                            <p:stCondLst>
                              <p:cond delay="7000"/>
                            </p:stCondLst>
                            <p:childTnLst>
                              <p:par>
                                <p:cTn id="69" presetID="30" presetClass="entr" presetSubtype="0" fill="hold" grpId="0"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800" decel="100000"/>
                                        <p:tgtEl>
                                          <p:spTgt spid="3">
                                            <p:txEl>
                                              <p:pRg st="4" end="4"/>
                                            </p:txEl>
                                          </p:spTgt>
                                        </p:tgtEl>
                                      </p:cBhvr>
                                    </p:animEffect>
                                    <p:anim calcmode="lin" valueType="num">
                                      <p:cBhvr>
                                        <p:cTn id="72"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5.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82</TotalTime>
  <Words>1267</Words>
  <Application>Microsoft Office PowerPoint</Application>
  <PresentationFormat>Widescreen</PresentationFormat>
  <Paragraphs>127</Paragraphs>
  <Slides>16</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16</vt:i4>
      </vt:variant>
    </vt:vector>
  </HeadingPairs>
  <TitlesOfParts>
    <vt:vector size="34" baseType="lpstr">
      <vt:lpstr>Algerian</vt:lpstr>
      <vt:lpstr>Arial</vt:lpstr>
      <vt:lpstr>Bahnschrift Light Condensed</vt:lpstr>
      <vt:lpstr>Calibri</vt:lpstr>
      <vt:lpstr>Calibri Light</vt:lpstr>
      <vt:lpstr>Garamond</vt:lpstr>
      <vt:lpstr>Georgia</vt:lpstr>
      <vt:lpstr>Roboto</vt:lpstr>
      <vt:lpstr>Rockwell</vt:lpstr>
      <vt:lpstr>Rockwell Condensed</vt:lpstr>
      <vt:lpstr>Symbol</vt:lpstr>
      <vt:lpstr>Times New Roman</vt:lpstr>
      <vt:lpstr>Wingdings</vt:lpstr>
      <vt:lpstr>Wood Type</vt:lpstr>
      <vt:lpstr>Atlas</vt:lpstr>
      <vt:lpstr>Retrospect</vt:lpstr>
      <vt:lpstr>Organic</vt:lpstr>
      <vt:lpstr>1_Retrospect</vt:lpstr>
      <vt:lpstr>PowerPoint Presentation</vt:lpstr>
      <vt:lpstr>NUMERICAL METHODS PROJECT</vt:lpstr>
      <vt:lpstr>WHAT IS A.P. ?</vt:lpstr>
      <vt:lpstr>Formula for arithmetic progression</vt:lpstr>
      <vt:lpstr>Formula for arithmetic progression</vt:lpstr>
      <vt:lpstr>Properties of arithmetic progression</vt:lpstr>
      <vt:lpstr>Application of arithmetic progression in various sectors</vt:lpstr>
      <vt:lpstr>Real-LIFE APPLICATION OF A.P.</vt:lpstr>
      <vt:lpstr>Use of A.P. In Ola And Uber</vt:lpstr>
      <vt:lpstr>Location Distance Based !! </vt:lpstr>
      <vt:lpstr>Ride Time Based !!</vt:lpstr>
      <vt:lpstr>PowerPoint Presentation</vt:lpstr>
      <vt:lpstr>PowerPoint Presentation</vt:lpstr>
      <vt:lpstr>PowerPoint Presentation</vt:lpstr>
      <vt:lpstr>                                  We can also solve this by using Arithmetic progression Formula which is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METHODS PROJECT</dc:title>
  <dc:creator>little</dc:creator>
  <cp:lastModifiedBy>little</cp:lastModifiedBy>
  <cp:revision>4</cp:revision>
  <dcterms:created xsi:type="dcterms:W3CDTF">2022-04-19T12:08:59Z</dcterms:created>
  <dcterms:modified xsi:type="dcterms:W3CDTF">2022-06-02T17:29:46Z</dcterms:modified>
</cp:coreProperties>
</file>