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6" r:id="rId6"/>
    <p:sldId id="271" r:id="rId7"/>
    <p:sldId id="305" r:id="rId8"/>
    <p:sldId id="308" r:id="rId9"/>
    <p:sldId id="307" r:id="rId10"/>
    <p:sldId id="306" r:id="rId11"/>
    <p:sldId id="309" r:id="rId12"/>
    <p:sldId id="310" r:id="rId13"/>
    <p:sldId id="311" r:id="rId14"/>
    <p:sldId id="312" r:id="rId15"/>
    <p:sldId id="313" r:id="rId16"/>
    <p:sldId id="314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A7B8"/>
    <a:srgbClr val="FAFAFA"/>
    <a:srgbClr val="A7A8BF"/>
    <a:srgbClr val="BDB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>
        <p:scale>
          <a:sx n="66" d="100"/>
          <a:sy n="66" d="100"/>
        </p:scale>
        <p:origin x="528" y="254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7BCC9-FEDA-4BEF-AA07-F20B943032C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C66428-507C-41AA-95FD-22AF57330C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Pool of financial resources</a:t>
          </a:r>
        </a:p>
      </dgm:t>
    </dgm:pt>
    <dgm:pt modelId="{38266E79-929F-46FE-90A3-743FDE00AECF}" type="parTrans" cxnId="{A08EF82E-C336-4E58-9704-566D728557B5}">
      <dgm:prSet/>
      <dgm:spPr/>
      <dgm:t>
        <a:bodyPr/>
        <a:lstStyle/>
        <a:p>
          <a:endParaRPr lang="en-US"/>
        </a:p>
      </dgm:t>
    </dgm:pt>
    <dgm:pt modelId="{7837771C-A3AC-4471-8FBC-9D70DB5EE6A3}" type="sibTrans" cxnId="{A08EF82E-C336-4E58-9704-566D728557B5}">
      <dgm:prSet/>
      <dgm:spPr/>
      <dgm:t>
        <a:bodyPr/>
        <a:lstStyle/>
        <a:p>
          <a:endParaRPr lang="en-US"/>
        </a:p>
      </dgm:t>
    </dgm:pt>
    <dgm:pt modelId="{971C26FF-0BB2-4A40-97FC-ECBBD88F22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Professionally managed</a:t>
          </a:r>
        </a:p>
      </dgm:t>
    </dgm:pt>
    <dgm:pt modelId="{7075B1E4-AE86-47DD-9EC5-D281C22EECD6}" type="parTrans" cxnId="{8CB905B1-30EE-47AC-9916-423FB2FD6F8B}">
      <dgm:prSet/>
      <dgm:spPr/>
      <dgm:t>
        <a:bodyPr/>
        <a:lstStyle/>
        <a:p>
          <a:endParaRPr lang="en-US"/>
        </a:p>
      </dgm:t>
    </dgm:pt>
    <dgm:pt modelId="{B7147DD7-1116-43B7-A1CF-D24828CBE07C}" type="sibTrans" cxnId="{8CB905B1-30EE-47AC-9916-423FB2FD6F8B}">
      <dgm:prSet/>
      <dgm:spPr/>
      <dgm:t>
        <a:bodyPr/>
        <a:lstStyle/>
        <a:p>
          <a:endParaRPr lang="en-US"/>
        </a:p>
      </dgm:t>
    </dgm:pt>
    <dgm:pt modelId="{669BA792-42C6-4605-945C-3851BF528B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Indirect investing</a:t>
          </a:r>
        </a:p>
      </dgm:t>
    </dgm:pt>
    <dgm:pt modelId="{60522EFD-2058-4AF7-85AD-F238B6149047}" type="parTrans" cxnId="{F10E949D-01ED-4EF2-B3D1-FAF40AC2BA42}">
      <dgm:prSet/>
      <dgm:spPr/>
      <dgm:t>
        <a:bodyPr/>
        <a:lstStyle/>
        <a:p>
          <a:endParaRPr lang="en-US"/>
        </a:p>
      </dgm:t>
    </dgm:pt>
    <dgm:pt modelId="{89963B6D-EE1C-4A57-AF4B-0E6B115A8C6A}" type="sibTrans" cxnId="{F10E949D-01ED-4EF2-B3D1-FAF40AC2BA42}">
      <dgm:prSet/>
      <dgm:spPr/>
      <dgm:t>
        <a:bodyPr/>
        <a:lstStyle/>
        <a:p>
          <a:endParaRPr lang="en-US"/>
        </a:p>
      </dgm:t>
    </dgm:pt>
    <dgm:pt modelId="{7429E1CD-1F9E-41FA-A9B2-77BD75C935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 a form of borrowing and lending relationship.</a:t>
          </a:r>
        </a:p>
      </dgm:t>
    </dgm:pt>
    <dgm:pt modelId="{C9058858-222C-4051-8103-1AFACA1FB7FF}" type="parTrans" cxnId="{C9B66375-64E3-49F1-BCFA-387D84EB556B}">
      <dgm:prSet/>
      <dgm:spPr/>
      <dgm:t>
        <a:bodyPr/>
        <a:lstStyle/>
        <a:p>
          <a:endParaRPr lang="en-US"/>
        </a:p>
      </dgm:t>
    </dgm:pt>
    <dgm:pt modelId="{7AEFE4F0-6E45-4B84-9A91-CD6FFD7FFE55}" type="sibTrans" cxnId="{C9B66375-64E3-49F1-BCFA-387D84EB556B}">
      <dgm:prSet/>
      <dgm:spPr/>
      <dgm:t>
        <a:bodyPr/>
        <a:lstStyle/>
        <a:p>
          <a:endParaRPr lang="en-US"/>
        </a:p>
      </dgm:t>
    </dgm:pt>
    <dgm:pt modelId="{0BF04A6B-B48E-43D5-BB0F-28A80D090B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Representative of Investors</a:t>
          </a:r>
        </a:p>
      </dgm:t>
    </dgm:pt>
    <dgm:pt modelId="{16DA0044-2807-4920-A5AD-9D30E046E0CC}" type="parTrans" cxnId="{FCC6092D-2EC0-4C4D-8090-F65E331E6EB9}">
      <dgm:prSet/>
      <dgm:spPr/>
      <dgm:t>
        <a:bodyPr/>
        <a:lstStyle/>
        <a:p>
          <a:endParaRPr lang="en-US"/>
        </a:p>
      </dgm:t>
    </dgm:pt>
    <dgm:pt modelId="{9995DE65-D3D4-48C5-871B-10982EDD90DB}" type="sibTrans" cxnId="{FCC6092D-2EC0-4C4D-8090-F65E331E6EB9}">
      <dgm:prSet/>
      <dgm:spPr/>
      <dgm:t>
        <a:bodyPr/>
        <a:lstStyle/>
        <a:p>
          <a:endParaRPr lang="en-US"/>
        </a:p>
      </dgm:t>
    </dgm:pt>
    <dgm:pt modelId="{41A27148-9C48-44B9-85D4-424EEBC7FCBC}" type="pres">
      <dgm:prSet presAssocID="{FC07BCC9-FEDA-4BEF-AA07-F20B943032CD}" presName="root" presStyleCnt="0">
        <dgm:presLayoutVars>
          <dgm:dir/>
          <dgm:resizeHandles val="exact"/>
        </dgm:presLayoutVars>
      </dgm:prSet>
      <dgm:spPr/>
    </dgm:pt>
    <dgm:pt modelId="{8A0035EB-4976-439F-A783-43450C7933B0}" type="pres">
      <dgm:prSet presAssocID="{00C66428-507C-41AA-95FD-22AF57330C0C}" presName="compNode" presStyleCnt="0"/>
      <dgm:spPr/>
    </dgm:pt>
    <dgm:pt modelId="{1BCB85E7-A9F8-43E2-9743-C744E539E6DB}" type="pres">
      <dgm:prSet presAssocID="{00C66428-507C-41AA-95FD-22AF57330C0C}" presName="iconRect" presStyleLbl="node1" presStyleIdx="0" presStyleCnt="5" custLinFactNeighborX="6505" custLinFactNeighborY="88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easure chest with solid fill"/>
        </a:ext>
      </dgm:extLst>
    </dgm:pt>
    <dgm:pt modelId="{937EDAA5-F8C5-488D-9967-6FBF9824C9E0}" type="pres">
      <dgm:prSet presAssocID="{00C66428-507C-41AA-95FD-22AF57330C0C}" presName="spaceRect" presStyleCnt="0"/>
      <dgm:spPr/>
    </dgm:pt>
    <dgm:pt modelId="{68673BEC-4C06-41DF-ADDB-795EE0AC25D6}" type="pres">
      <dgm:prSet presAssocID="{00C66428-507C-41AA-95FD-22AF57330C0C}" presName="textRect" presStyleLbl="revTx" presStyleIdx="0" presStyleCnt="5">
        <dgm:presLayoutVars>
          <dgm:chMax val="1"/>
          <dgm:chPref val="1"/>
        </dgm:presLayoutVars>
      </dgm:prSet>
      <dgm:spPr/>
    </dgm:pt>
    <dgm:pt modelId="{7CCFD8B1-5AE0-4E2E-8A5E-4D3E86D55A02}" type="pres">
      <dgm:prSet presAssocID="{7837771C-A3AC-4471-8FBC-9D70DB5EE6A3}" presName="sibTrans" presStyleCnt="0"/>
      <dgm:spPr/>
    </dgm:pt>
    <dgm:pt modelId="{F5B6E862-491F-40A7-A8E1-A50082DD4669}" type="pres">
      <dgm:prSet presAssocID="{971C26FF-0BB2-4A40-97FC-ECBBD88F22C8}" presName="compNode" presStyleCnt="0"/>
      <dgm:spPr/>
    </dgm:pt>
    <dgm:pt modelId="{4CD19E37-D28D-4441-82F3-503BB68BC6C1}" type="pres">
      <dgm:prSet presAssocID="{971C26FF-0BB2-4A40-97FC-ECBBD88F22C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5F01118-3A3D-44AF-BC8B-4597FAFF2954}" type="pres">
      <dgm:prSet presAssocID="{971C26FF-0BB2-4A40-97FC-ECBBD88F22C8}" presName="spaceRect" presStyleCnt="0"/>
      <dgm:spPr/>
    </dgm:pt>
    <dgm:pt modelId="{C2B1F63F-CD84-4B6A-A965-DD844636A402}" type="pres">
      <dgm:prSet presAssocID="{971C26FF-0BB2-4A40-97FC-ECBBD88F22C8}" presName="textRect" presStyleLbl="revTx" presStyleIdx="1" presStyleCnt="5">
        <dgm:presLayoutVars>
          <dgm:chMax val="1"/>
          <dgm:chPref val="1"/>
        </dgm:presLayoutVars>
      </dgm:prSet>
      <dgm:spPr/>
    </dgm:pt>
    <dgm:pt modelId="{347E653F-694D-4939-9044-1FE9D0C98FCE}" type="pres">
      <dgm:prSet presAssocID="{B7147DD7-1116-43B7-A1CF-D24828CBE07C}" presName="sibTrans" presStyleCnt="0"/>
      <dgm:spPr/>
    </dgm:pt>
    <dgm:pt modelId="{1B2BD06F-8E5E-4053-8890-A67B61010AE4}" type="pres">
      <dgm:prSet presAssocID="{669BA792-42C6-4605-945C-3851BF528BA1}" presName="compNode" presStyleCnt="0"/>
      <dgm:spPr/>
    </dgm:pt>
    <dgm:pt modelId="{260AB435-D161-4F59-94D1-930BC4297A67}" type="pres">
      <dgm:prSet presAssocID="{669BA792-42C6-4605-945C-3851BF528BA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F8C42DF-DEB9-4AF2-BAE6-C31DB0C918A6}" type="pres">
      <dgm:prSet presAssocID="{669BA792-42C6-4605-945C-3851BF528BA1}" presName="spaceRect" presStyleCnt="0"/>
      <dgm:spPr/>
    </dgm:pt>
    <dgm:pt modelId="{F0DFF564-6E8E-488F-AE73-5560EEB720B9}" type="pres">
      <dgm:prSet presAssocID="{669BA792-42C6-4605-945C-3851BF528BA1}" presName="textRect" presStyleLbl="revTx" presStyleIdx="2" presStyleCnt="5">
        <dgm:presLayoutVars>
          <dgm:chMax val="1"/>
          <dgm:chPref val="1"/>
        </dgm:presLayoutVars>
      </dgm:prSet>
      <dgm:spPr/>
    </dgm:pt>
    <dgm:pt modelId="{4B3A08A4-555F-4CF9-AE6C-FC4417246838}" type="pres">
      <dgm:prSet presAssocID="{89963B6D-EE1C-4A57-AF4B-0E6B115A8C6A}" presName="sibTrans" presStyleCnt="0"/>
      <dgm:spPr/>
    </dgm:pt>
    <dgm:pt modelId="{2020416D-BA0B-4DEE-A525-86168B521BEB}" type="pres">
      <dgm:prSet presAssocID="{7429E1CD-1F9E-41FA-A9B2-77BD75C935BF}" presName="compNode" presStyleCnt="0"/>
      <dgm:spPr/>
    </dgm:pt>
    <dgm:pt modelId="{ECBDAB36-8B8B-4B34-9AB4-B7E032D63CC5}" type="pres">
      <dgm:prSet presAssocID="{7429E1CD-1F9E-41FA-A9B2-77BD75C935B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 with solid fill"/>
        </a:ext>
      </dgm:extLst>
    </dgm:pt>
    <dgm:pt modelId="{360AAC7A-3D2A-40AA-967A-5557C59D6C34}" type="pres">
      <dgm:prSet presAssocID="{7429E1CD-1F9E-41FA-A9B2-77BD75C935BF}" presName="spaceRect" presStyleCnt="0"/>
      <dgm:spPr/>
    </dgm:pt>
    <dgm:pt modelId="{F984A5AB-DB52-4CBC-9FFF-207A496AB26A}" type="pres">
      <dgm:prSet presAssocID="{7429E1CD-1F9E-41FA-A9B2-77BD75C935BF}" presName="textRect" presStyleLbl="revTx" presStyleIdx="3" presStyleCnt="5">
        <dgm:presLayoutVars>
          <dgm:chMax val="1"/>
          <dgm:chPref val="1"/>
        </dgm:presLayoutVars>
      </dgm:prSet>
      <dgm:spPr/>
    </dgm:pt>
    <dgm:pt modelId="{40BE4E9E-5A20-4AAA-8A0D-8A1ABCA69F64}" type="pres">
      <dgm:prSet presAssocID="{7AEFE4F0-6E45-4B84-9A91-CD6FFD7FFE55}" presName="sibTrans" presStyleCnt="0"/>
      <dgm:spPr/>
    </dgm:pt>
    <dgm:pt modelId="{BE0B69FD-28F3-4C8A-804E-C205D0DDEB91}" type="pres">
      <dgm:prSet presAssocID="{0BF04A6B-B48E-43D5-BB0F-28A80D090B52}" presName="compNode" presStyleCnt="0"/>
      <dgm:spPr/>
    </dgm:pt>
    <dgm:pt modelId="{3B39ADD8-378C-441A-B844-1CC70A8E38A9}" type="pres">
      <dgm:prSet presAssocID="{0BF04A6B-B48E-43D5-BB0F-28A80D090B5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525F554-709E-4485-BCAF-CE10AAF04E70}" type="pres">
      <dgm:prSet presAssocID="{0BF04A6B-B48E-43D5-BB0F-28A80D090B52}" presName="spaceRect" presStyleCnt="0"/>
      <dgm:spPr/>
    </dgm:pt>
    <dgm:pt modelId="{413E21F1-F9D2-488E-8C0D-EB7902A44BDF}" type="pres">
      <dgm:prSet presAssocID="{0BF04A6B-B48E-43D5-BB0F-28A80D090B5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CC6092D-2EC0-4C4D-8090-F65E331E6EB9}" srcId="{FC07BCC9-FEDA-4BEF-AA07-F20B943032CD}" destId="{0BF04A6B-B48E-43D5-BB0F-28A80D090B52}" srcOrd="4" destOrd="0" parTransId="{16DA0044-2807-4920-A5AD-9D30E046E0CC}" sibTransId="{9995DE65-D3D4-48C5-871B-10982EDD90DB}"/>
    <dgm:cxn modelId="{A08EF82E-C336-4E58-9704-566D728557B5}" srcId="{FC07BCC9-FEDA-4BEF-AA07-F20B943032CD}" destId="{00C66428-507C-41AA-95FD-22AF57330C0C}" srcOrd="0" destOrd="0" parTransId="{38266E79-929F-46FE-90A3-743FDE00AECF}" sibTransId="{7837771C-A3AC-4471-8FBC-9D70DB5EE6A3}"/>
    <dgm:cxn modelId="{3B4B7B66-ABC0-4EBA-BB32-D45AC67E2AA4}" type="presOf" srcId="{00C66428-507C-41AA-95FD-22AF57330C0C}" destId="{68673BEC-4C06-41DF-ADDB-795EE0AC25D6}" srcOrd="0" destOrd="0" presId="urn:microsoft.com/office/officeart/2018/2/layout/IconLabelList"/>
    <dgm:cxn modelId="{1F045867-69B9-414B-A33E-9E7E13E32E8C}" type="presOf" srcId="{971C26FF-0BB2-4A40-97FC-ECBBD88F22C8}" destId="{C2B1F63F-CD84-4B6A-A965-DD844636A402}" srcOrd="0" destOrd="0" presId="urn:microsoft.com/office/officeart/2018/2/layout/IconLabelList"/>
    <dgm:cxn modelId="{C9B66375-64E3-49F1-BCFA-387D84EB556B}" srcId="{FC07BCC9-FEDA-4BEF-AA07-F20B943032CD}" destId="{7429E1CD-1F9E-41FA-A9B2-77BD75C935BF}" srcOrd="3" destOrd="0" parTransId="{C9058858-222C-4051-8103-1AFACA1FB7FF}" sibTransId="{7AEFE4F0-6E45-4B84-9A91-CD6FFD7FFE55}"/>
    <dgm:cxn modelId="{89D16291-47D2-45DE-9979-24AFFBD3EFA7}" type="presOf" srcId="{7429E1CD-1F9E-41FA-A9B2-77BD75C935BF}" destId="{F984A5AB-DB52-4CBC-9FFF-207A496AB26A}" srcOrd="0" destOrd="0" presId="urn:microsoft.com/office/officeart/2018/2/layout/IconLabelList"/>
    <dgm:cxn modelId="{C67DBD9A-682D-4893-A232-E1087AED554F}" type="presOf" srcId="{FC07BCC9-FEDA-4BEF-AA07-F20B943032CD}" destId="{41A27148-9C48-44B9-85D4-424EEBC7FCBC}" srcOrd="0" destOrd="0" presId="urn:microsoft.com/office/officeart/2018/2/layout/IconLabelList"/>
    <dgm:cxn modelId="{F10E949D-01ED-4EF2-B3D1-FAF40AC2BA42}" srcId="{FC07BCC9-FEDA-4BEF-AA07-F20B943032CD}" destId="{669BA792-42C6-4605-945C-3851BF528BA1}" srcOrd="2" destOrd="0" parTransId="{60522EFD-2058-4AF7-85AD-F238B6149047}" sibTransId="{89963B6D-EE1C-4A57-AF4B-0E6B115A8C6A}"/>
    <dgm:cxn modelId="{A688CCB0-5A15-4B9E-918A-679394981D12}" type="presOf" srcId="{0BF04A6B-B48E-43D5-BB0F-28A80D090B52}" destId="{413E21F1-F9D2-488E-8C0D-EB7902A44BDF}" srcOrd="0" destOrd="0" presId="urn:microsoft.com/office/officeart/2018/2/layout/IconLabelList"/>
    <dgm:cxn modelId="{8CB905B1-30EE-47AC-9916-423FB2FD6F8B}" srcId="{FC07BCC9-FEDA-4BEF-AA07-F20B943032CD}" destId="{971C26FF-0BB2-4A40-97FC-ECBBD88F22C8}" srcOrd="1" destOrd="0" parTransId="{7075B1E4-AE86-47DD-9EC5-D281C22EECD6}" sibTransId="{B7147DD7-1116-43B7-A1CF-D24828CBE07C}"/>
    <dgm:cxn modelId="{AFD14ED3-572B-44A8-9703-66DC289E4A2D}" type="presOf" srcId="{669BA792-42C6-4605-945C-3851BF528BA1}" destId="{F0DFF564-6E8E-488F-AE73-5560EEB720B9}" srcOrd="0" destOrd="0" presId="urn:microsoft.com/office/officeart/2018/2/layout/IconLabelList"/>
    <dgm:cxn modelId="{B794BCD8-BE57-4C87-B6DA-5CC5B6357F20}" type="presParOf" srcId="{41A27148-9C48-44B9-85D4-424EEBC7FCBC}" destId="{8A0035EB-4976-439F-A783-43450C7933B0}" srcOrd="0" destOrd="0" presId="urn:microsoft.com/office/officeart/2018/2/layout/IconLabelList"/>
    <dgm:cxn modelId="{2CE131EE-B876-42FF-9436-3438CA3EDFAE}" type="presParOf" srcId="{8A0035EB-4976-439F-A783-43450C7933B0}" destId="{1BCB85E7-A9F8-43E2-9743-C744E539E6DB}" srcOrd="0" destOrd="0" presId="urn:microsoft.com/office/officeart/2018/2/layout/IconLabelList"/>
    <dgm:cxn modelId="{17909153-9BBB-473B-AD1A-8F43C91D1B5D}" type="presParOf" srcId="{8A0035EB-4976-439F-A783-43450C7933B0}" destId="{937EDAA5-F8C5-488D-9967-6FBF9824C9E0}" srcOrd="1" destOrd="0" presId="urn:microsoft.com/office/officeart/2018/2/layout/IconLabelList"/>
    <dgm:cxn modelId="{0C46B053-3F84-4099-BF9F-87585B391755}" type="presParOf" srcId="{8A0035EB-4976-439F-A783-43450C7933B0}" destId="{68673BEC-4C06-41DF-ADDB-795EE0AC25D6}" srcOrd="2" destOrd="0" presId="urn:microsoft.com/office/officeart/2018/2/layout/IconLabelList"/>
    <dgm:cxn modelId="{03F22253-02A2-47AD-98E3-C0A76F3D93CF}" type="presParOf" srcId="{41A27148-9C48-44B9-85D4-424EEBC7FCBC}" destId="{7CCFD8B1-5AE0-4E2E-8A5E-4D3E86D55A02}" srcOrd="1" destOrd="0" presId="urn:microsoft.com/office/officeart/2018/2/layout/IconLabelList"/>
    <dgm:cxn modelId="{442DE02B-7707-4D73-BA6E-B74D7FA1A4CE}" type="presParOf" srcId="{41A27148-9C48-44B9-85D4-424EEBC7FCBC}" destId="{F5B6E862-491F-40A7-A8E1-A50082DD4669}" srcOrd="2" destOrd="0" presId="urn:microsoft.com/office/officeart/2018/2/layout/IconLabelList"/>
    <dgm:cxn modelId="{3CE5D43A-6E2F-450A-A71C-B97B5338D901}" type="presParOf" srcId="{F5B6E862-491F-40A7-A8E1-A50082DD4669}" destId="{4CD19E37-D28D-4441-82F3-503BB68BC6C1}" srcOrd="0" destOrd="0" presId="urn:microsoft.com/office/officeart/2018/2/layout/IconLabelList"/>
    <dgm:cxn modelId="{041C69EB-DFBC-4168-9CF5-ED694E6039E1}" type="presParOf" srcId="{F5B6E862-491F-40A7-A8E1-A50082DD4669}" destId="{B5F01118-3A3D-44AF-BC8B-4597FAFF2954}" srcOrd="1" destOrd="0" presId="urn:microsoft.com/office/officeart/2018/2/layout/IconLabelList"/>
    <dgm:cxn modelId="{5EB2A958-20A9-44BF-8BDF-F301CDE3CA42}" type="presParOf" srcId="{F5B6E862-491F-40A7-A8E1-A50082DD4669}" destId="{C2B1F63F-CD84-4B6A-A965-DD844636A402}" srcOrd="2" destOrd="0" presId="urn:microsoft.com/office/officeart/2018/2/layout/IconLabelList"/>
    <dgm:cxn modelId="{5770CCCB-59CA-4880-BCBF-CAF9F0B751F6}" type="presParOf" srcId="{41A27148-9C48-44B9-85D4-424EEBC7FCBC}" destId="{347E653F-694D-4939-9044-1FE9D0C98FCE}" srcOrd="3" destOrd="0" presId="urn:microsoft.com/office/officeart/2018/2/layout/IconLabelList"/>
    <dgm:cxn modelId="{71667944-59AD-4C3A-90E4-3AF07E28DF9C}" type="presParOf" srcId="{41A27148-9C48-44B9-85D4-424EEBC7FCBC}" destId="{1B2BD06F-8E5E-4053-8890-A67B61010AE4}" srcOrd="4" destOrd="0" presId="urn:microsoft.com/office/officeart/2018/2/layout/IconLabelList"/>
    <dgm:cxn modelId="{A8FA3D50-6515-419E-94B5-7B0BD411E7D5}" type="presParOf" srcId="{1B2BD06F-8E5E-4053-8890-A67B61010AE4}" destId="{260AB435-D161-4F59-94D1-930BC4297A67}" srcOrd="0" destOrd="0" presId="urn:microsoft.com/office/officeart/2018/2/layout/IconLabelList"/>
    <dgm:cxn modelId="{A72B6C2C-5498-4374-B073-B74369660600}" type="presParOf" srcId="{1B2BD06F-8E5E-4053-8890-A67B61010AE4}" destId="{2F8C42DF-DEB9-4AF2-BAE6-C31DB0C918A6}" srcOrd="1" destOrd="0" presId="urn:microsoft.com/office/officeart/2018/2/layout/IconLabelList"/>
    <dgm:cxn modelId="{3E6C467E-C37B-406E-B725-37E83D86B58A}" type="presParOf" srcId="{1B2BD06F-8E5E-4053-8890-A67B61010AE4}" destId="{F0DFF564-6E8E-488F-AE73-5560EEB720B9}" srcOrd="2" destOrd="0" presId="urn:microsoft.com/office/officeart/2018/2/layout/IconLabelList"/>
    <dgm:cxn modelId="{ADF026C8-29FD-42BF-A0B4-C58BF4186F7F}" type="presParOf" srcId="{41A27148-9C48-44B9-85D4-424EEBC7FCBC}" destId="{4B3A08A4-555F-4CF9-AE6C-FC4417246838}" srcOrd="5" destOrd="0" presId="urn:microsoft.com/office/officeart/2018/2/layout/IconLabelList"/>
    <dgm:cxn modelId="{ED7FDA47-AFFE-45CA-A58B-DBE5DA7F0890}" type="presParOf" srcId="{41A27148-9C48-44B9-85D4-424EEBC7FCBC}" destId="{2020416D-BA0B-4DEE-A525-86168B521BEB}" srcOrd="6" destOrd="0" presId="urn:microsoft.com/office/officeart/2018/2/layout/IconLabelList"/>
    <dgm:cxn modelId="{9263C6CE-6780-48DB-806B-461D78CD8C38}" type="presParOf" srcId="{2020416D-BA0B-4DEE-A525-86168B521BEB}" destId="{ECBDAB36-8B8B-4B34-9AB4-B7E032D63CC5}" srcOrd="0" destOrd="0" presId="urn:microsoft.com/office/officeart/2018/2/layout/IconLabelList"/>
    <dgm:cxn modelId="{3D06BBDC-3BCD-4330-AF73-F2F26B63C464}" type="presParOf" srcId="{2020416D-BA0B-4DEE-A525-86168B521BEB}" destId="{360AAC7A-3D2A-40AA-967A-5557C59D6C34}" srcOrd="1" destOrd="0" presId="urn:microsoft.com/office/officeart/2018/2/layout/IconLabelList"/>
    <dgm:cxn modelId="{15100079-D65C-40B6-AB78-0DD3D8EDE314}" type="presParOf" srcId="{2020416D-BA0B-4DEE-A525-86168B521BEB}" destId="{F984A5AB-DB52-4CBC-9FFF-207A496AB26A}" srcOrd="2" destOrd="0" presId="urn:microsoft.com/office/officeart/2018/2/layout/IconLabelList"/>
    <dgm:cxn modelId="{5EA17082-FFA2-41EC-9669-C0E7D1B48660}" type="presParOf" srcId="{41A27148-9C48-44B9-85D4-424EEBC7FCBC}" destId="{40BE4E9E-5A20-4AAA-8A0D-8A1ABCA69F64}" srcOrd="7" destOrd="0" presId="urn:microsoft.com/office/officeart/2018/2/layout/IconLabelList"/>
    <dgm:cxn modelId="{90294AAD-961E-4ABC-A304-15305B2D96D1}" type="presParOf" srcId="{41A27148-9C48-44B9-85D4-424EEBC7FCBC}" destId="{BE0B69FD-28F3-4C8A-804E-C205D0DDEB91}" srcOrd="8" destOrd="0" presId="urn:microsoft.com/office/officeart/2018/2/layout/IconLabelList"/>
    <dgm:cxn modelId="{7DD5FFCB-E7B5-4D18-B757-BFFD82D8F838}" type="presParOf" srcId="{BE0B69FD-28F3-4C8A-804E-C205D0DDEB91}" destId="{3B39ADD8-378C-441A-B844-1CC70A8E38A9}" srcOrd="0" destOrd="0" presId="urn:microsoft.com/office/officeart/2018/2/layout/IconLabelList"/>
    <dgm:cxn modelId="{CCA3C358-AFD4-467E-B83C-61343844E617}" type="presParOf" srcId="{BE0B69FD-28F3-4C8A-804E-C205D0DDEB91}" destId="{3525F554-709E-4485-BCAF-CE10AAF04E70}" srcOrd="1" destOrd="0" presId="urn:microsoft.com/office/officeart/2018/2/layout/IconLabelList"/>
    <dgm:cxn modelId="{EE2506F2-86F0-455F-BE0B-1F6BA9E83ADF}" type="presParOf" srcId="{BE0B69FD-28F3-4C8A-804E-C205D0DDEB91}" destId="{413E21F1-F9D2-488E-8C0D-EB7902A44BD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98914E-E12F-464C-9FB1-AE8D32110AC4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851F29-8756-4B45-B7C4-BEE420728C2C}">
      <dgm:prSet/>
      <dgm:spPr/>
      <dgm:t>
        <a:bodyPr/>
        <a:lstStyle/>
        <a:p>
          <a:r>
            <a:rPr lang="en-IN"/>
            <a:t>Investors pool their money with mutual fund</a:t>
          </a:r>
          <a:endParaRPr lang="en-US"/>
        </a:p>
      </dgm:t>
    </dgm:pt>
    <dgm:pt modelId="{35BB9ADC-4895-4DED-AC05-2BF535728C6A}" type="parTrans" cxnId="{8DB61A76-66BB-48D5-A775-33E95EB3EE70}">
      <dgm:prSet/>
      <dgm:spPr/>
      <dgm:t>
        <a:bodyPr/>
        <a:lstStyle/>
        <a:p>
          <a:endParaRPr lang="en-US"/>
        </a:p>
      </dgm:t>
    </dgm:pt>
    <dgm:pt modelId="{F90D44D4-DFED-451E-97FB-CEB628788C78}" type="sibTrans" cxnId="{8DB61A76-66BB-48D5-A775-33E95EB3EE70}">
      <dgm:prSet/>
      <dgm:spPr>
        <a:solidFill>
          <a:srgbClr val="A7A8BF"/>
        </a:solidFill>
      </dgm:spPr>
      <dgm:t>
        <a:bodyPr/>
        <a:lstStyle/>
        <a:p>
          <a:endParaRPr lang="en-US"/>
        </a:p>
      </dgm:t>
    </dgm:pt>
    <dgm:pt modelId="{01350149-BD49-4BA9-8720-03CCF71F8783}">
      <dgm:prSet/>
      <dgm:spPr/>
      <dgm:t>
        <a:bodyPr/>
        <a:lstStyle/>
        <a:p>
          <a:r>
            <a:rPr lang="en-IN"/>
            <a:t>Fund manager invests pooled money in securities </a:t>
          </a:r>
          <a:r>
            <a:rPr lang="en-US"/>
            <a:t>according to a common financial goal</a:t>
          </a:r>
        </a:p>
      </dgm:t>
    </dgm:pt>
    <dgm:pt modelId="{6B6C4265-795B-49C2-8532-285B818B4A77}" type="parTrans" cxnId="{5E486A85-26C0-4C25-97F7-B10029F92A57}">
      <dgm:prSet/>
      <dgm:spPr/>
      <dgm:t>
        <a:bodyPr/>
        <a:lstStyle/>
        <a:p>
          <a:endParaRPr lang="en-US"/>
        </a:p>
      </dgm:t>
    </dgm:pt>
    <dgm:pt modelId="{92C9F647-BB25-4249-ACCA-DDE1B44E77E4}" type="sibTrans" cxnId="{5E486A85-26C0-4C25-97F7-B10029F92A57}">
      <dgm:prSet/>
      <dgm:spPr/>
      <dgm:t>
        <a:bodyPr/>
        <a:lstStyle/>
        <a:p>
          <a:endParaRPr lang="en-US"/>
        </a:p>
      </dgm:t>
    </dgm:pt>
    <dgm:pt modelId="{4BF93F68-0098-4529-A842-FC626A7B2A7A}">
      <dgm:prSet/>
      <dgm:spPr/>
      <dgm:t>
        <a:bodyPr/>
        <a:lstStyle/>
        <a:p>
          <a:r>
            <a:rPr lang="en-US"/>
            <a:t>Dividend Income and Capital Appreciation are generated</a:t>
          </a:r>
        </a:p>
      </dgm:t>
    </dgm:pt>
    <dgm:pt modelId="{DEAE91B5-C804-42C8-8E14-68E5711A8E46}" type="parTrans" cxnId="{0773E0F6-899C-408E-B837-BF57DFAACC2D}">
      <dgm:prSet/>
      <dgm:spPr/>
      <dgm:t>
        <a:bodyPr/>
        <a:lstStyle/>
        <a:p>
          <a:endParaRPr lang="en-US"/>
        </a:p>
      </dgm:t>
    </dgm:pt>
    <dgm:pt modelId="{85B6AB71-438B-4E6F-9782-3A9652D09354}" type="sibTrans" cxnId="{0773E0F6-899C-408E-B837-BF57DFAACC2D}">
      <dgm:prSet/>
      <dgm:spPr/>
      <dgm:t>
        <a:bodyPr/>
        <a:lstStyle/>
        <a:p>
          <a:endParaRPr lang="en-US"/>
        </a:p>
      </dgm:t>
    </dgm:pt>
    <dgm:pt modelId="{4C821A4F-F54E-4458-BF15-D02E2BA81FC7}">
      <dgm:prSet/>
      <dgm:spPr/>
      <dgm:t>
        <a:bodyPr/>
        <a:lstStyle/>
        <a:p>
          <a:r>
            <a:rPr lang="en-US"/>
            <a:t>Returns are distributed to unitholders</a:t>
          </a:r>
        </a:p>
      </dgm:t>
    </dgm:pt>
    <dgm:pt modelId="{858F9FDD-EC4F-44E9-90DB-A06B1E2FEE73}" type="parTrans" cxnId="{836E76FB-6658-4D2F-8812-2A92E99EB65E}">
      <dgm:prSet/>
      <dgm:spPr/>
      <dgm:t>
        <a:bodyPr/>
        <a:lstStyle/>
        <a:p>
          <a:endParaRPr lang="en-US"/>
        </a:p>
      </dgm:t>
    </dgm:pt>
    <dgm:pt modelId="{B7224F30-ED80-42A5-B51C-24C430CC96C9}" type="sibTrans" cxnId="{836E76FB-6658-4D2F-8812-2A92E99EB65E}">
      <dgm:prSet/>
      <dgm:spPr/>
      <dgm:t>
        <a:bodyPr/>
        <a:lstStyle/>
        <a:p>
          <a:endParaRPr lang="en-US"/>
        </a:p>
      </dgm:t>
    </dgm:pt>
    <dgm:pt modelId="{802257EF-740F-4111-93C4-35429313A21A}" type="pres">
      <dgm:prSet presAssocID="{8798914E-E12F-464C-9FB1-AE8D32110AC4}" presName="diagram" presStyleCnt="0">
        <dgm:presLayoutVars>
          <dgm:dir/>
          <dgm:resizeHandles val="exact"/>
        </dgm:presLayoutVars>
      </dgm:prSet>
      <dgm:spPr/>
    </dgm:pt>
    <dgm:pt modelId="{EFDC62F6-8D36-4EAC-A163-21B88466C9F2}" type="pres">
      <dgm:prSet presAssocID="{12851F29-8756-4B45-B7C4-BEE420728C2C}" presName="node" presStyleLbl="node1" presStyleIdx="0" presStyleCnt="4">
        <dgm:presLayoutVars>
          <dgm:bulletEnabled val="1"/>
        </dgm:presLayoutVars>
      </dgm:prSet>
      <dgm:spPr/>
    </dgm:pt>
    <dgm:pt modelId="{BD813F9B-52F5-4B97-A550-758AC502B7A6}" type="pres">
      <dgm:prSet presAssocID="{F90D44D4-DFED-451E-97FB-CEB628788C78}" presName="sibTrans" presStyleLbl="sibTrans2D1" presStyleIdx="0" presStyleCnt="3"/>
      <dgm:spPr/>
    </dgm:pt>
    <dgm:pt modelId="{6B08D7F8-CD35-4D5C-840E-722A1D6024F2}" type="pres">
      <dgm:prSet presAssocID="{F90D44D4-DFED-451E-97FB-CEB628788C78}" presName="connectorText" presStyleLbl="sibTrans2D1" presStyleIdx="0" presStyleCnt="3"/>
      <dgm:spPr/>
    </dgm:pt>
    <dgm:pt modelId="{48164BDA-4A07-4344-9D3E-0D68A1CB4B7E}" type="pres">
      <dgm:prSet presAssocID="{01350149-BD49-4BA9-8720-03CCF71F8783}" presName="node" presStyleLbl="node1" presStyleIdx="1" presStyleCnt="4">
        <dgm:presLayoutVars>
          <dgm:bulletEnabled val="1"/>
        </dgm:presLayoutVars>
      </dgm:prSet>
      <dgm:spPr/>
    </dgm:pt>
    <dgm:pt modelId="{FD000831-9FC3-44C3-B364-8FF679474638}" type="pres">
      <dgm:prSet presAssocID="{92C9F647-BB25-4249-ACCA-DDE1B44E77E4}" presName="sibTrans" presStyleLbl="sibTrans2D1" presStyleIdx="1" presStyleCnt="3"/>
      <dgm:spPr/>
    </dgm:pt>
    <dgm:pt modelId="{D6EDD953-B5A7-4B63-8D4D-78675521DC8A}" type="pres">
      <dgm:prSet presAssocID="{92C9F647-BB25-4249-ACCA-DDE1B44E77E4}" presName="connectorText" presStyleLbl="sibTrans2D1" presStyleIdx="1" presStyleCnt="3"/>
      <dgm:spPr/>
    </dgm:pt>
    <dgm:pt modelId="{10E13B75-B153-4A54-AAE1-8A0F60C70F4D}" type="pres">
      <dgm:prSet presAssocID="{4BF93F68-0098-4529-A842-FC626A7B2A7A}" presName="node" presStyleLbl="node1" presStyleIdx="2" presStyleCnt="4">
        <dgm:presLayoutVars>
          <dgm:bulletEnabled val="1"/>
        </dgm:presLayoutVars>
      </dgm:prSet>
      <dgm:spPr/>
    </dgm:pt>
    <dgm:pt modelId="{A2987040-9C96-46BA-A225-AAA7111107BB}" type="pres">
      <dgm:prSet presAssocID="{85B6AB71-438B-4E6F-9782-3A9652D09354}" presName="sibTrans" presStyleLbl="sibTrans2D1" presStyleIdx="2" presStyleCnt="3"/>
      <dgm:spPr/>
    </dgm:pt>
    <dgm:pt modelId="{A0313331-61C5-4DEB-8220-49D079845568}" type="pres">
      <dgm:prSet presAssocID="{85B6AB71-438B-4E6F-9782-3A9652D09354}" presName="connectorText" presStyleLbl="sibTrans2D1" presStyleIdx="2" presStyleCnt="3"/>
      <dgm:spPr/>
    </dgm:pt>
    <dgm:pt modelId="{428FDD9C-8EFE-4093-B671-03B3CDE830E4}" type="pres">
      <dgm:prSet presAssocID="{4C821A4F-F54E-4458-BF15-D02E2BA81FC7}" presName="node" presStyleLbl="node1" presStyleIdx="3" presStyleCnt="4">
        <dgm:presLayoutVars>
          <dgm:bulletEnabled val="1"/>
        </dgm:presLayoutVars>
      </dgm:prSet>
      <dgm:spPr/>
    </dgm:pt>
  </dgm:ptLst>
  <dgm:cxnLst>
    <dgm:cxn modelId="{2142F10E-17FF-4FEB-8B92-E96118399A3B}" type="presOf" srcId="{4C821A4F-F54E-4458-BF15-D02E2BA81FC7}" destId="{428FDD9C-8EFE-4093-B671-03B3CDE830E4}" srcOrd="0" destOrd="0" presId="urn:microsoft.com/office/officeart/2005/8/layout/process5"/>
    <dgm:cxn modelId="{F8D1B923-41B9-44E4-8E22-7B65243A3846}" type="presOf" srcId="{F90D44D4-DFED-451E-97FB-CEB628788C78}" destId="{6B08D7F8-CD35-4D5C-840E-722A1D6024F2}" srcOrd="1" destOrd="0" presId="urn:microsoft.com/office/officeart/2005/8/layout/process5"/>
    <dgm:cxn modelId="{16D71832-DD9B-468E-A49C-F64CB2D71D33}" type="presOf" srcId="{12851F29-8756-4B45-B7C4-BEE420728C2C}" destId="{EFDC62F6-8D36-4EAC-A163-21B88466C9F2}" srcOrd="0" destOrd="0" presId="urn:microsoft.com/office/officeart/2005/8/layout/process5"/>
    <dgm:cxn modelId="{153CF135-4097-4C4A-A75B-3863E4414741}" type="presOf" srcId="{92C9F647-BB25-4249-ACCA-DDE1B44E77E4}" destId="{D6EDD953-B5A7-4B63-8D4D-78675521DC8A}" srcOrd="1" destOrd="0" presId="urn:microsoft.com/office/officeart/2005/8/layout/process5"/>
    <dgm:cxn modelId="{36CE9E64-0C86-4B93-9C30-3DD90AD62CFB}" type="presOf" srcId="{01350149-BD49-4BA9-8720-03CCF71F8783}" destId="{48164BDA-4A07-4344-9D3E-0D68A1CB4B7E}" srcOrd="0" destOrd="0" presId="urn:microsoft.com/office/officeart/2005/8/layout/process5"/>
    <dgm:cxn modelId="{8DB61A76-66BB-48D5-A775-33E95EB3EE70}" srcId="{8798914E-E12F-464C-9FB1-AE8D32110AC4}" destId="{12851F29-8756-4B45-B7C4-BEE420728C2C}" srcOrd="0" destOrd="0" parTransId="{35BB9ADC-4895-4DED-AC05-2BF535728C6A}" sibTransId="{F90D44D4-DFED-451E-97FB-CEB628788C78}"/>
    <dgm:cxn modelId="{00473259-6B34-429E-B1E6-F23D83DFEB77}" type="presOf" srcId="{85B6AB71-438B-4E6F-9782-3A9652D09354}" destId="{A0313331-61C5-4DEB-8220-49D079845568}" srcOrd="1" destOrd="0" presId="urn:microsoft.com/office/officeart/2005/8/layout/process5"/>
    <dgm:cxn modelId="{5E486A85-26C0-4C25-97F7-B10029F92A57}" srcId="{8798914E-E12F-464C-9FB1-AE8D32110AC4}" destId="{01350149-BD49-4BA9-8720-03CCF71F8783}" srcOrd="1" destOrd="0" parTransId="{6B6C4265-795B-49C2-8532-285B818B4A77}" sibTransId="{92C9F647-BB25-4249-ACCA-DDE1B44E77E4}"/>
    <dgm:cxn modelId="{6268B9A4-78E4-4DA9-B55F-2050CDC1BCCB}" type="presOf" srcId="{F90D44D4-DFED-451E-97FB-CEB628788C78}" destId="{BD813F9B-52F5-4B97-A550-758AC502B7A6}" srcOrd="0" destOrd="0" presId="urn:microsoft.com/office/officeart/2005/8/layout/process5"/>
    <dgm:cxn modelId="{DDE789B1-C28B-4F81-B72D-E49A850E5F0C}" type="presOf" srcId="{4BF93F68-0098-4529-A842-FC626A7B2A7A}" destId="{10E13B75-B153-4A54-AAE1-8A0F60C70F4D}" srcOrd="0" destOrd="0" presId="urn:microsoft.com/office/officeart/2005/8/layout/process5"/>
    <dgm:cxn modelId="{B5AD69D0-0963-49C7-97EF-F4EA5D330607}" type="presOf" srcId="{92C9F647-BB25-4249-ACCA-DDE1B44E77E4}" destId="{FD000831-9FC3-44C3-B364-8FF679474638}" srcOrd="0" destOrd="0" presId="urn:microsoft.com/office/officeart/2005/8/layout/process5"/>
    <dgm:cxn modelId="{136D35E0-DDC5-4F47-83F6-56A0D82A4108}" type="presOf" srcId="{85B6AB71-438B-4E6F-9782-3A9652D09354}" destId="{A2987040-9C96-46BA-A225-AAA7111107BB}" srcOrd="0" destOrd="0" presId="urn:microsoft.com/office/officeart/2005/8/layout/process5"/>
    <dgm:cxn modelId="{0773E0F6-899C-408E-B837-BF57DFAACC2D}" srcId="{8798914E-E12F-464C-9FB1-AE8D32110AC4}" destId="{4BF93F68-0098-4529-A842-FC626A7B2A7A}" srcOrd="2" destOrd="0" parTransId="{DEAE91B5-C804-42C8-8E14-68E5711A8E46}" sibTransId="{85B6AB71-438B-4E6F-9782-3A9652D09354}"/>
    <dgm:cxn modelId="{836E76FB-6658-4D2F-8812-2A92E99EB65E}" srcId="{8798914E-E12F-464C-9FB1-AE8D32110AC4}" destId="{4C821A4F-F54E-4458-BF15-D02E2BA81FC7}" srcOrd="3" destOrd="0" parTransId="{858F9FDD-EC4F-44E9-90DB-A06B1E2FEE73}" sibTransId="{B7224F30-ED80-42A5-B51C-24C430CC96C9}"/>
    <dgm:cxn modelId="{481E75FD-20D0-4896-B303-492F7595B15E}" type="presOf" srcId="{8798914E-E12F-464C-9FB1-AE8D32110AC4}" destId="{802257EF-740F-4111-93C4-35429313A21A}" srcOrd="0" destOrd="0" presId="urn:microsoft.com/office/officeart/2005/8/layout/process5"/>
    <dgm:cxn modelId="{C40773C4-AB3E-43C7-9E5B-C9B32E3255F8}" type="presParOf" srcId="{802257EF-740F-4111-93C4-35429313A21A}" destId="{EFDC62F6-8D36-4EAC-A163-21B88466C9F2}" srcOrd="0" destOrd="0" presId="urn:microsoft.com/office/officeart/2005/8/layout/process5"/>
    <dgm:cxn modelId="{D0EB506C-7250-4CE3-A7DA-E9C753801E9D}" type="presParOf" srcId="{802257EF-740F-4111-93C4-35429313A21A}" destId="{BD813F9B-52F5-4B97-A550-758AC502B7A6}" srcOrd="1" destOrd="0" presId="urn:microsoft.com/office/officeart/2005/8/layout/process5"/>
    <dgm:cxn modelId="{B046DB84-60D3-4A29-8AC8-98AF9DE3E265}" type="presParOf" srcId="{BD813F9B-52F5-4B97-A550-758AC502B7A6}" destId="{6B08D7F8-CD35-4D5C-840E-722A1D6024F2}" srcOrd="0" destOrd="0" presId="urn:microsoft.com/office/officeart/2005/8/layout/process5"/>
    <dgm:cxn modelId="{5034EA04-BCA2-48CB-BCB5-E4C710A17AFD}" type="presParOf" srcId="{802257EF-740F-4111-93C4-35429313A21A}" destId="{48164BDA-4A07-4344-9D3E-0D68A1CB4B7E}" srcOrd="2" destOrd="0" presId="urn:microsoft.com/office/officeart/2005/8/layout/process5"/>
    <dgm:cxn modelId="{C2A11FF5-7452-4AC6-97BB-7099F8E66B4B}" type="presParOf" srcId="{802257EF-740F-4111-93C4-35429313A21A}" destId="{FD000831-9FC3-44C3-B364-8FF679474638}" srcOrd="3" destOrd="0" presId="urn:microsoft.com/office/officeart/2005/8/layout/process5"/>
    <dgm:cxn modelId="{4DD46A76-5729-4760-8DDE-F963B936C093}" type="presParOf" srcId="{FD000831-9FC3-44C3-B364-8FF679474638}" destId="{D6EDD953-B5A7-4B63-8D4D-78675521DC8A}" srcOrd="0" destOrd="0" presId="urn:microsoft.com/office/officeart/2005/8/layout/process5"/>
    <dgm:cxn modelId="{73F9869B-C997-4991-BB21-9E46B0B6F6D5}" type="presParOf" srcId="{802257EF-740F-4111-93C4-35429313A21A}" destId="{10E13B75-B153-4A54-AAE1-8A0F60C70F4D}" srcOrd="4" destOrd="0" presId="urn:microsoft.com/office/officeart/2005/8/layout/process5"/>
    <dgm:cxn modelId="{D65F9C0E-1923-412B-A11D-03520423EF79}" type="presParOf" srcId="{802257EF-740F-4111-93C4-35429313A21A}" destId="{A2987040-9C96-46BA-A225-AAA7111107BB}" srcOrd="5" destOrd="0" presId="urn:microsoft.com/office/officeart/2005/8/layout/process5"/>
    <dgm:cxn modelId="{32E986AE-7730-4D4F-A339-5E2049A1C893}" type="presParOf" srcId="{A2987040-9C96-46BA-A225-AAA7111107BB}" destId="{A0313331-61C5-4DEB-8220-49D079845568}" srcOrd="0" destOrd="0" presId="urn:microsoft.com/office/officeart/2005/8/layout/process5"/>
    <dgm:cxn modelId="{AD5DBA9B-447F-4D28-B0B3-554711CFB2D2}" type="presParOf" srcId="{802257EF-740F-4111-93C4-35429313A21A}" destId="{428FDD9C-8EFE-4093-B671-03B3CDE830E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37320A-EF71-4D57-AC85-807002E12C40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E57656-5615-4669-A7F4-0AC9A9C4C510}">
      <dgm:prSet/>
      <dgm:spPr/>
      <dgm:t>
        <a:bodyPr/>
        <a:lstStyle/>
        <a:p>
          <a:r>
            <a:rPr lang="en-IN"/>
            <a:t>Based on Structure</a:t>
          </a:r>
          <a:endParaRPr lang="en-US"/>
        </a:p>
      </dgm:t>
    </dgm:pt>
    <dgm:pt modelId="{BC2CC787-F87E-4FF2-8017-448D282CDBC6}" type="parTrans" cxnId="{49377A36-47AA-452F-A806-74B7E0A64E2F}">
      <dgm:prSet/>
      <dgm:spPr/>
      <dgm:t>
        <a:bodyPr/>
        <a:lstStyle/>
        <a:p>
          <a:endParaRPr lang="en-US"/>
        </a:p>
      </dgm:t>
    </dgm:pt>
    <dgm:pt modelId="{60E056F6-2B90-478B-A981-96D3F36D100F}" type="sibTrans" cxnId="{49377A36-47AA-452F-A806-74B7E0A64E2F}">
      <dgm:prSet/>
      <dgm:spPr/>
      <dgm:t>
        <a:bodyPr/>
        <a:lstStyle/>
        <a:p>
          <a:endParaRPr lang="en-US"/>
        </a:p>
      </dgm:t>
    </dgm:pt>
    <dgm:pt modelId="{F380E59E-40B5-43CC-923B-36C93989EE60}">
      <dgm:prSet/>
      <dgm:spPr/>
      <dgm:t>
        <a:bodyPr/>
        <a:lstStyle/>
        <a:p>
          <a:r>
            <a:rPr lang="en-IN"/>
            <a:t>Open funded funds</a:t>
          </a:r>
          <a:endParaRPr lang="en-US"/>
        </a:p>
      </dgm:t>
    </dgm:pt>
    <dgm:pt modelId="{785ED200-74FB-4D4C-ACA9-7ACC004734AD}" type="parTrans" cxnId="{CEF601DC-CBAF-4CEC-B82C-2F1469C75795}">
      <dgm:prSet/>
      <dgm:spPr/>
      <dgm:t>
        <a:bodyPr/>
        <a:lstStyle/>
        <a:p>
          <a:endParaRPr lang="en-US"/>
        </a:p>
      </dgm:t>
    </dgm:pt>
    <dgm:pt modelId="{0609E546-3A0A-4F32-8244-9B1D533A922D}" type="sibTrans" cxnId="{CEF601DC-CBAF-4CEC-B82C-2F1469C75795}">
      <dgm:prSet/>
      <dgm:spPr/>
      <dgm:t>
        <a:bodyPr/>
        <a:lstStyle/>
        <a:p>
          <a:endParaRPr lang="en-US"/>
        </a:p>
      </dgm:t>
    </dgm:pt>
    <dgm:pt modelId="{14AE7F26-4D75-4931-A078-986A3819E5BF}">
      <dgm:prSet/>
      <dgm:spPr/>
      <dgm:t>
        <a:bodyPr/>
        <a:lstStyle/>
        <a:p>
          <a:r>
            <a:rPr lang="en-IN"/>
            <a:t>Closed funded funds</a:t>
          </a:r>
          <a:endParaRPr lang="en-US"/>
        </a:p>
      </dgm:t>
    </dgm:pt>
    <dgm:pt modelId="{BD47BB43-72BE-458E-A379-6E1F13A56A35}" type="parTrans" cxnId="{615EC52A-BD68-461E-B319-CDE2E7828452}">
      <dgm:prSet/>
      <dgm:spPr/>
      <dgm:t>
        <a:bodyPr/>
        <a:lstStyle/>
        <a:p>
          <a:endParaRPr lang="en-US"/>
        </a:p>
      </dgm:t>
    </dgm:pt>
    <dgm:pt modelId="{F65ACB2C-43DC-4B1D-8D46-30EC0B818EFB}" type="sibTrans" cxnId="{615EC52A-BD68-461E-B319-CDE2E7828452}">
      <dgm:prSet/>
      <dgm:spPr/>
      <dgm:t>
        <a:bodyPr/>
        <a:lstStyle/>
        <a:p>
          <a:endParaRPr lang="en-US"/>
        </a:p>
      </dgm:t>
    </dgm:pt>
    <dgm:pt modelId="{54251DFD-55B5-4F98-B065-6B3F722A762C}">
      <dgm:prSet/>
      <dgm:spPr/>
      <dgm:t>
        <a:bodyPr/>
        <a:lstStyle/>
        <a:p>
          <a:r>
            <a:rPr lang="en-IN"/>
            <a:t>Interval funds</a:t>
          </a:r>
          <a:endParaRPr lang="en-US"/>
        </a:p>
      </dgm:t>
    </dgm:pt>
    <dgm:pt modelId="{109EC5AA-8A44-4C9A-B000-BE574F01F880}" type="parTrans" cxnId="{3510CF98-B7E6-4ACE-98F1-F479B179C72B}">
      <dgm:prSet/>
      <dgm:spPr/>
      <dgm:t>
        <a:bodyPr/>
        <a:lstStyle/>
        <a:p>
          <a:endParaRPr lang="en-US"/>
        </a:p>
      </dgm:t>
    </dgm:pt>
    <dgm:pt modelId="{A8FD519E-6CB3-4054-B2BA-830B8A8CC6F2}" type="sibTrans" cxnId="{3510CF98-B7E6-4ACE-98F1-F479B179C72B}">
      <dgm:prSet/>
      <dgm:spPr/>
      <dgm:t>
        <a:bodyPr/>
        <a:lstStyle/>
        <a:p>
          <a:endParaRPr lang="en-US"/>
        </a:p>
      </dgm:t>
    </dgm:pt>
    <dgm:pt modelId="{15F38AA5-B1CE-4277-AE16-BA0DE9860E33}">
      <dgm:prSet/>
      <dgm:spPr/>
      <dgm:t>
        <a:bodyPr/>
        <a:lstStyle/>
        <a:p>
          <a:r>
            <a:rPr lang="en-IN"/>
            <a:t>Based on Investment Objective</a:t>
          </a:r>
          <a:endParaRPr lang="en-US"/>
        </a:p>
      </dgm:t>
    </dgm:pt>
    <dgm:pt modelId="{B9F8C78F-D927-41FD-95FB-01AEC9546866}" type="parTrans" cxnId="{D69E3958-2DAF-4329-89CA-7193B3F8397A}">
      <dgm:prSet/>
      <dgm:spPr/>
      <dgm:t>
        <a:bodyPr/>
        <a:lstStyle/>
        <a:p>
          <a:endParaRPr lang="en-US"/>
        </a:p>
      </dgm:t>
    </dgm:pt>
    <dgm:pt modelId="{77241FF8-0CA2-4AC7-8124-5125993989B4}" type="sibTrans" cxnId="{D69E3958-2DAF-4329-89CA-7193B3F8397A}">
      <dgm:prSet/>
      <dgm:spPr/>
      <dgm:t>
        <a:bodyPr/>
        <a:lstStyle/>
        <a:p>
          <a:endParaRPr lang="en-US"/>
        </a:p>
      </dgm:t>
    </dgm:pt>
    <dgm:pt modelId="{3F2FDF31-A13D-4E64-808D-8C2F7F36202E}">
      <dgm:prSet/>
      <dgm:spPr/>
      <dgm:t>
        <a:bodyPr/>
        <a:lstStyle/>
        <a:p>
          <a:r>
            <a:rPr lang="en-IN"/>
            <a:t>Debt funds</a:t>
          </a:r>
          <a:endParaRPr lang="en-US"/>
        </a:p>
      </dgm:t>
    </dgm:pt>
    <dgm:pt modelId="{0C8916D0-57A0-4A03-B3FF-5C99DF87ECEF}" type="parTrans" cxnId="{8567C730-5A98-4DB1-AEF7-156365BC5B2C}">
      <dgm:prSet/>
      <dgm:spPr/>
      <dgm:t>
        <a:bodyPr/>
        <a:lstStyle/>
        <a:p>
          <a:endParaRPr lang="en-US"/>
        </a:p>
      </dgm:t>
    </dgm:pt>
    <dgm:pt modelId="{6B0E915B-A1D3-4FA7-A12A-85F2BEC1F137}" type="sibTrans" cxnId="{8567C730-5A98-4DB1-AEF7-156365BC5B2C}">
      <dgm:prSet/>
      <dgm:spPr/>
      <dgm:t>
        <a:bodyPr/>
        <a:lstStyle/>
        <a:p>
          <a:endParaRPr lang="en-US"/>
        </a:p>
      </dgm:t>
    </dgm:pt>
    <dgm:pt modelId="{ED19501E-CCE4-493F-B15D-A217E1562613}">
      <dgm:prSet/>
      <dgm:spPr/>
      <dgm:t>
        <a:bodyPr/>
        <a:lstStyle/>
        <a:p>
          <a:r>
            <a:rPr lang="en-IN"/>
            <a:t>Equity funds</a:t>
          </a:r>
          <a:endParaRPr lang="en-US"/>
        </a:p>
      </dgm:t>
    </dgm:pt>
    <dgm:pt modelId="{D217FE4C-A6CD-44F7-B365-54FFCADB9239}" type="parTrans" cxnId="{D7B6C0C9-C233-483D-8FBD-F47FAF0EB2F3}">
      <dgm:prSet/>
      <dgm:spPr/>
      <dgm:t>
        <a:bodyPr/>
        <a:lstStyle/>
        <a:p>
          <a:endParaRPr lang="en-US"/>
        </a:p>
      </dgm:t>
    </dgm:pt>
    <dgm:pt modelId="{D68E05EC-38D5-4638-A642-5A49D2805E32}" type="sibTrans" cxnId="{D7B6C0C9-C233-483D-8FBD-F47FAF0EB2F3}">
      <dgm:prSet/>
      <dgm:spPr/>
      <dgm:t>
        <a:bodyPr/>
        <a:lstStyle/>
        <a:p>
          <a:endParaRPr lang="en-US"/>
        </a:p>
      </dgm:t>
    </dgm:pt>
    <dgm:pt modelId="{44CA43AF-9E66-498E-BB28-CB91F85C4006}">
      <dgm:prSet/>
      <dgm:spPr/>
      <dgm:t>
        <a:bodyPr/>
        <a:lstStyle/>
        <a:p>
          <a:r>
            <a:rPr lang="en-IN"/>
            <a:t>Hybrid funds</a:t>
          </a:r>
          <a:endParaRPr lang="en-US"/>
        </a:p>
      </dgm:t>
    </dgm:pt>
    <dgm:pt modelId="{BCB4BE04-0EF8-4001-A414-F8A59751848D}" type="parTrans" cxnId="{33D9EFF6-5131-46FA-B0AB-2C3F8D9EE628}">
      <dgm:prSet/>
      <dgm:spPr/>
      <dgm:t>
        <a:bodyPr/>
        <a:lstStyle/>
        <a:p>
          <a:endParaRPr lang="en-US"/>
        </a:p>
      </dgm:t>
    </dgm:pt>
    <dgm:pt modelId="{CB02FF06-8BCE-441F-90F2-260610DA930E}" type="sibTrans" cxnId="{33D9EFF6-5131-46FA-B0AB-2C3F8D9EE628}">
      <dgm:prSet/>
      <dgm:spPr/>
      <dgm:t>
        <a:bodyPr/>
        <a:lstStyle/>
        <a:p>
          <a:endParaRPr lang="en-US"/>
        </a:p>
      </dgm:t>
    </dgm:pt>
    <dgm:pt modelId="{213DAEBA-AEAE-46DB-B986-10132DA5809C}">
      <dgm:prSet/>
      <dgm:spPr/>
      <dgm:t>
        <a:bodyPr/>
        <a:lstStyle/>
        <a:p>
          <a:r>
            <a:rPr lang="en-IN"/>
            <a:t>Based on Investment Style</a:t>
          </a:r>
          <a:endParaRPr lang="en-US"/>
        </a:p>
      </dgm:t>
    </dgm:pt>
    <dgm:pt modelId="{B3849B35-4C43-4CDD-A45E-AA0AB1F61B63}" type="parTrans" cxnId="{4B6F600C-55C8-43DF-AC41-CE66492279A9}">
      <dgm:prSet/>
      <dgm:spPr/>
      <dgm:t>
        <a:bodyPr/>
        <a:lstStyle/>
        <a:p>
          <a:endParaRPr lang="en-US"/>
        </a:p>
      </dgm:t>
    </dgm:pt>
    <dgm:pt modelId="{09FA8563-F444-41BD-8BC9-F9D8CD6C6A81}" type="sibTrans" cxnId="{4B6F600C-55C8-43DF-AC41-CE66492279A9}">
      <dgm:prSet/>
      <dgm:spPr/>
      <dgm:t>
        <a:bodyPr/>
        <a:lstStyle/>
        <a:p>
          <a:endParaRPr lang="en-US"/>
        </a:p>
      </dgm:t>
    </dgm:pt>
    <dgm:pt modelId="{E58D9CAD-9AC0-4355-A02F-72C0583847BB}">
      <dgm:prSet/>
      <dgm:spPr/>
      <dgm:t>
        <a:bodyPr/>
        <a:lstStyle/>
        <a:p>
          <a:r>
            <a:rPr lang="en-IN"/>
            <a:t>Passive Funds</a:t>
          </a:r>
          <a:endParaRPr lang="en-US"/>
        </a:p>
      </dgm:t>
    </dgm:pt>
    <dgm:pt modelId="{C5828C62-827E-4411-A843-788086F8EF39}" type="parTrans" cxnId="{1075B942-EC29-42FC-931A-E059B7101B1A}">
      <dgm:prSet/>
      <dgm:spPr/>
      <dgm:t>
        <a:bodyPr/>
        <a:lstStyle/>
        <a:p>
          <a:endParaRPr lang="en-US"/>
        </a:p>
      </dgm:t>
    </dgm:pt>
    <dgm:pt modelId="{3AC15A96-F321-42F7-82FE-F4AAB6765FD8}" type="sibTrans" cxnId="{1075B942-EC29-42FC-931A-E059B7101B1A}">
      <dgm:prSet/>
      <dgm:spPr/>
      <dgm:t>
        <a:bodyPr/>
        <a:lstStyle/>
        <a:p>
          <a:endParaRPr lang="en-US"/>
        </a:p>
      </dgm:t>
    </dgm:pt>
    <dgm:pt modelId="{2A2641FB-4552-4510-92F5-D872681C6952}">
      <dgm:prSet/>
      <dgm:spPr/>
      <dgm:t>
        <a:bodyPr/>
        <a:lstStyle/>
        <a:p>
          <a:r>
            <a:rPr lang="en-IN"/>
            <a:t>Active Funds </a:t>
          </a:r>
          <a:endParaRPr lang="en-US"/>
        </a:p>
      </dgm:t>
    </dgm:pt>
    <dgm:pt modelId="{B658097C-C8C6-480D-ADDE-4BB2301D6B3F}" type="parTrans" cxnId="{E83D07A5-63FC-4FF2-B4B9-A57264D85086}">
      <dgm:prSet/>
      <dgm:spPr/>
      <dgm:t>
        <a:bodyPr/>
        <a:lstStyle/>
        <a:p>
          <a:endParaRPr lang="en-US"/>
        </a:p>
      </dgm:t>
    </dgm:pt>
    <dgm:pt modelId="{94872773-E770-43F3-AE39-70A33AF2F5FD}" type="sibTrans" cxnId="{E83D07A5-63FC-4FF2-B4B9-A57264D85086}">
      <dgm:prSet/>
      <dgm:spPr/>
      <dgm:t>
        <a:bodyPr/>
        <a:lstStyle/>
        <a:p>
          <a:endParaRPr lang="en-US"/>
        </a:p>
      </dgm:t>
    </dgm:pt>
    <dgm:pt modelId="{BBC4A581-6D6C-48A6-95F3-D2EEC0A5C9F3}" type="pres">
      <dgm:prSet presAssocID="{0D37320A-EF71-4D57-AC85-807002E12C40}" presName="vert0" presStyleCnt="0">
        <dgm:presLayoutVars>
          <dgm:dir/>
          <dgm:animOne val="branch"/>
          <dgm:animLvl val="lvl"/>
        </dgm:presLayoutVars>
      </dgm:prSet>
      <dgm:spPr/>
    </dgm:pt>
    <dgm:pt modelId="{DE0432C8-C3A5-423C-B839-498F246C3AF6}" type="pres">
      <dgm:prSet presAssocID="{93E57656-5615-4669-A7F4-0AC9A9C4C510}" presName="thickLine" presStyleLbl="alignNode1" presStyleIdx="0" presStyleCnt="3"/>
      <dgm:spPr/>
    </dgm:pt>
    <dgm:pt modelId="{6D348925-FFFD-4153-8BF0-D63D71B98B66}" type="pres">
      <dgm:prSet presAssocID="{93E57656-5615-4669-A7F4-0AC9A9C4C510}" presName="horz1" presStyleCnt="0"/>
      <dgm:spPr/>
    </dgm:pt>
    <dgm:pt modelId="{384324C8-6AFD-4522-9BB5-3CB9184198D1}" type="pres">
      <dgm:prSet presAssocID="{93E57656-5615-4669-A7F4-0AC9A9C4C510}" presName="tx1" presStyleLbl="revTx" presStyleIdx="0" presStyleCnt="11"/>
      <dgm:spPr/>
    </dgm:pt>
    <dgm:pt modelId="{7806E639-2838-411B-B833-96CD420F71C6}" type="pres">
      <dgm:prSet presAssocID="{93E57656-5615-4669-A7F4-0AC9A9C4C510}" presName="vert1" presStyleCnt="0"/>
      <dgm:spPr/>
    </dgm:pt>
    <dgm:pt modelId="{7B8AAD65-48FB-44DC-A30A-359BB693BB83}" type="pres">
      <dgm:prSet presAssocID="{F380E59E-40B5-43CC-923B-36C93989EE60}" presName="vertSpace2a" presStyleCnt="0"/>
      <dgm:spPr/>
    </dgm:pt>
    <dgm:pt modelId="{B9728C8A-6E54-47A8-B43C-DB1AF2AC813D}" type="pres">
      <dgm:prSet presAssocID="{F380E59E-40B5-43CC-923B-36C93989EE60}" presName="horz2" presStyleCnt="0"/>
      <dgm:spPr/>
    </dgm:pt>
    <dgm:pt modelId="{76B63FEF-5F5C-4020-A81D-9818051A4590}" type="pres">
      <dgm:prSet presAssocID="{F380E59E-40B5-43CC-923B-36C93989EE60}" presName="horzSpace2" presStyleCnt="0"/>
      <dgm:spPr/>
    </dgm:pt>
    <dgm:pt modelId="{8E09FDCF-69FA-458C-811D-BBEA3EFBA258}" type="pres">
      <dgm:prSet presAssocID="{F380E59E-40B5-43CC-923B-36C93989EE60}" presName="tx2" presStyleLbl="revTx" presStyleIdx="1" presStyleCnt="11"/>
      <dgm:spPr/>
    </dgm:pt>
    <dgm:pt modelId="{69EBD04E-FCF3-4CCE-9E8F-D22555280E60}" type="pres">
      <dgm:prSet presAssocID="{F380E59E-40B5-43CC-923B-36C93989EE60}" presName="vert2" presStyleCnt="0"/>
      <dgm:spPr/>
    </dgm:pt>
    <dgm:pt modelId="{95239F9D-FFC3-4A6B-A1EC-F27ADA2D5D69}" type="pres">
      <dgm:prSet presAssocID="{F380E59E-40B5-43CC-923B-36C93989EE60}" presName="thinLine2b" presStyleLbl="callout" presStyleIdx="0" presStyleCnt="8"/>
      <dgm:spPr/>
    </dgm:pt>
    <dgm:pt modelId="{859D13C6-AC7B-42FC-9389-4601E4BC5F49}" type="pres">
      <dgm:prSet presAssocID="{F380E59E-40B5-43CC-923B-36C93989EE60}" presName="vertSpace2b" presStyleCnt="0"/>
      <dgm:spPr/>
    </dgm:pt>
    <dgm:pt modelId="{4EB83864-3093-46A8-8A92-564B7E6FB51D}" type="pres">
      <dgm:prSet presAssocID="{14AE7F26-4D75-4931-A078-986A3819E5BF}" presName="horz2" presStyleCnt="0"/>
      <dgm:spPr/>
    </dgm:pt>
    <dgm:pt modelId="{267A38BD-6534-411A-BF60-038220B1F0C6}" type="pres">
      <dgm:prSet presAssocID="{14AE7F26-4D75-4931-A078-986A3819E5BF}" presName="horzSpace2" presStyleCnt="0"/>
      <dgm:spPr/>
    </dgm:pt>
    <dgm:pt modelId="{5B24D16B-5CAF-4932-A46A-DA9E840DD045}" type="pres">
      <dgm:prSet presAssocID="{14AE7F26-4D75-4931-A078-986A3819E5BF}" presName="tx2" presStyleLbl="revTx" presStyleIdx="2" presStyleCnt="11"/>
      <dgm:spPr/>
    </dgm:pt>
    <dgm:pt modelId="{EBF19243-27F1-4DBE-ABB3-5E6751731497}" type="pres">
      <dgm:prSet presAssocID="{14AE7F26-4D75-4931-A078-986A3819E5BF}" presName="vert2" presStyleCnt="0"/>
      <dgm:spPr/>
    </dgm:pt>
    <dgm:pt modelId="{0A5F62C3-5342-40C6-81AB-BB47EE1AC76D}" type="pres">
      <dgm:prSet presAssocID="{14AE7F26-4D75-4931-A078-986A3819E5BF}" presName="thinLine2b" presStyleLbl="callout" presStyleIdx="1" presStyleCnt="8"/>
      <dgm:spPr/>
    </dgm:pt>
    <dgm:pt modelId="{31733E0E-6543-444D-971C-14085A702B6B}" type="pres">
      <dgm:prSet presAssocID="{14AE7F26-4D75-4931-A078-986A3819E5BF}" presName="vertSpace2b" presStyleCnt="0"/>
      <dgm:spPr/>
    </dgm:pt>
    <dgm:pt modelId="{E398852D-DBD4-4A92-A813-B11D60D16F56}" type="pres">
      <dgm:prSet presAssocID="{54251DFD-55B5-4F98-B065-6B3F722A762C}" presName="horz2" presStyleCnt="0"/>
      <dgm:spPr/>
    </dgm:pt>
    <dgm:pt modelId="{64EB51EA-84D8-48BC-B846-3F38A2EEA357}" type="pres">
      <dgm:prSet presAssocID="{54251DFD-55B5-4F98-B065-6B3F722A762C}" presName="horzSpace2" presStyleCnt="0"/>
      <dgm:spPr/>
    </dgm:pt>
    <dgm:pt modelId="{851F53F9-13EA-4D2E-8451-B8E5519125BD}" type="pres">
      <dgm:prSet presAssocID="{54251DFD-55B5-4F98-B065-6B3F722A762C}" presName="tx2" presStyleLbl="revTx" presStyleIdx="3" presStyleCnt="11"/>
      <dgm:spPr/>
    </dgm:pt>
    <dgm:pt modelId="{3AE7D573-6F60-4A4E-BA7B-5B0B1DE9D470}" type="pres">
      <dgm:prSet presAssocID="{54251DFD-55B5-4F98-B065-6B3F722A762C}" presName="vert2" presStyleCnt="0"/>
      <dgm:spPr/>
    </dgm:pt>
    <dgm:pt modelId="{FB71A09C-7474-4401-ABA4-842FF62B82DF}" type="pres">
      <dgm:prSet presAssocID="{54251DFD-55B5-4F98-B065-6B3F722A762C}" presName="thinLine2b" presStyleLbl="callout" presStyleIdx="2" presStyleCnt="8"/>
      <dgm:spPr/>
    </dgm:pt>
    <dgm:pt modelId="{BC1A9CD9-C0F9-4A2E-80CA-8697C6671662}" type="pres">
      <dgm:prSet presAssocID="{54251DFD-55B5-4F98-B065-6B3F722A762C}" presName="vertSpace2b" presStyleCnt="0"/>
      <dgm:spPr/>
    </dgm:pt>
    <dgm:pt modelId="{ACFBA2B9-03CF-4396-B611-A2A658BB04D3}" type="pres">
      <dgm:prSet presAssocID="{15F38AA5-B1CE-4277-AE16-BA0DE9860E33}" presName="thickLine" presStyleLbl="alignNode1" presStyleIdx="1" presStyleCnt="3"/>
      <dgm:spPr/>
    </dgm:pt>
    <dgm:pt modelId="{C18FE2A0-7E92-4E8E-BB2A-3B838A326D0E}" type="pres">
      <dgm:prSet presAssocID="{15F38AA5-B1CE-4277-AE16-BA0DE9860E33}" presName="horz1" presStyleCnt="0"/>
      <dgm:spPr/>
    </dgm:pt>
    <dgm:pt modelId="{0A7E1D6A-309C-458F-B1B4-19213DCD755B}" type="pres">
      <dgm:prSet presAssocID="{15F38AA5-B1CE-4277-AE16-BA0DE9860E33}" presName="tx1" presStyleLbl="revTx" presStyleIdx="4" presStyleCnt="11"/>
      <dgm:spPr/>
    </dgm:pt>
    <dgm:pt modelId="{63788983-EA63-4AE2-A53E-D0576DB1E32D}" type="pres">
      <dgm:prSet presAssocID="{15F38AA5-B1CE-4277-AE16-BA0DE9860E33}" presName="vert1" presStyleCnt="0"/>
      <dgm:spPr/>
    </dgm:pt>
    <dgm:pt modelId="{4FF46D4A-C966-464B-9AC4-E625B68178F4}" type="pres">
      <dgm:prSet presAssocID="{3F2FDF31-A13D-4E64-808D-8C2F7F36202E}" presName="vertSpace2a" presStyleCnt="0"/>
      <dgm:spPr/>
    </dgm:pt>
    <dgm:pt modelId="{4F556A70-EB5D-45A0-8163-128F43F8CD66}" type="pres">
      <dgm:prSet presAssocID="{3F2FDF31-A13D-4E64-808D-8C2F7F36202E}" presName="horz2" presStyleCnt="0"/>
      <dgm:spPr/>
    </dgm:pt>
    <dgm:pt modelId="{00ECA0A9-7B7B-49C7-A2D9-524D828FE7BB}" type="pres">
      <dgm:prSet presAssocID="{3F2FDF31-A13D-4E64-808D-8C2F7F36202E}" presName="horzSpace2" presStyleCnt="0"/>
      <dgm:spPr/>
    </dgm:pt>
    <dgm:pt modelId="{CAFD01AC-E966-42B9-9DD3-8FEBFEA23D31}" type="pres">
      <dgm:prSet presAssocID="{3F2FDF31-A13D-4E64-808D-8C2F7F36202E}" presName="tx2" presStyleLbl="revTx" presStyleIdx="5" presStyleCnt="11"/>
      <dgm:spPr/>
    </dgm:pt>
    <dgm:pt modelId="{FF9B850E-456D-42F1-A5A6-F43C739883D1}" type="pres">
      <dgm:prSet presAssocID="{3F2FDF31-A13D-4E64-808D-8C2F7F36202E}" presName="vert2" presStyleCnt="0"/>
      <dgm:spPr/>
    </dgm:pt>
    <dgm:pt modelId="{507321D4-8794-4D25-96F3-B91C61C5FD85}" type="pres">
      <dgm:prSet presAssocID="{3F2FDF31-A13D-4E64-808D-8C2F7F36202E}" presName="thinLine2b" presStyleLbl="callout" presStyleIdx="3" presStyleCnt="8"/>
      <dgm:spPr/>
    </dgm:pt>
    <dgm:pt modelId="{7E539403-C291-42EA-BADF-C996594D8216}" type="pres">
      <dgm:prSet presAssocID="{3F2FDF31-A13D-4E64-808D-8C2F7F36202E}" presName="vertSpace2b" presStyleCnt="0"/>
      <dgm:spPr/>
    </dgm:pt>
    <dgm:pt modelId="{150247EC-1D05-4CA9-A5A5-DFD894B89068}" type="pres">
      <dgm:prSet presAssocID="{ED19501E-CCE4-493F-B15D-A217E1562613}" presName="horz2" presStyleCnt="0"/>
      <dgm:spPr/>
    </dgm:pt>
    <dgm:pt modelId="{C5E7ADB0-1AF8-4C70-B6E7-75D3CD8CB9BC}" type="pres">
      <dgm:prSet presAssocID="{ED19501E-CCE4-493F-B15D-A217E1562613}" presName="horzSpace2" presStyleCnt="0"/>
      <dgm:spPr/>
    </dgm:pt>
    <dgm:pt modelId="{5F510235-61BC-47F1-8B3F-30447C9EACFE}" type="pres">
      <dgm:prSet presAssocID="{ED19501E-CCE4-493F-B15D-A217E1562613}" presName="tx2" presStyleLbl="revTx" presStyleIdx="6" presStyleCnt="11"/>
      <dgm:spPr/>
    </dgm:pt>
    <dgm:pt modelId="{29255738-CE7E-40AA-86EB-2007044D72DD}" type="pres">
      <dgm:prSet presAssocID="{ED19501E-CCE4-493F-B15D-A217E1562613}" presName="vert2" presStyleCnt="0"/>
      <dgm:spPr/>
    </dgm:pt>
    <dgm:pt modelId="{E22D863B-3F16-47EB-B06C-522650752D05}" type="pres">
      <dgm:prSet presAssocID="{ED19501E-CCE4-493F-B15D-A217E1562613}" presName="thinLine2b" presStyleLbl="callout" presStyleIdx="4" presStyleCnt="8"/>
      <dgm:spPr/>
    </dgm:pt>
    <dgm:pt modelId="{60B12A17-737F-446B-B630-3F6A1CF4A8C2}" type="pres">
      <dgm:prSet presAssocID="{ED19501E-CCE4-493F-B15D-A217E1562613}" presName="vertSpace2b" presStyleCnt="0"/>
      <dgm:spPr/>
    </dgm:pt>
    <dgm:pt modelId="{534893C9-EBD3-4F84-A1F5-390A4C994E51}" type="pres">
      <dgm:prSet presAssocID="{44CA43AF-9E66-498E-BB28-CB91F85C4006}" presName="horz2" presStyleCnt="0"/>
      <dgm:spPr/>
    </dgm:pt>
    <dgm:pt modelId="{F4456CDA-9709-4F91-A675-7BA56E65855D}" type="pres">
      <dgm:prSet presAssocID="{44CA43AF-9E66-498E-BB28-CB91F85C4006}" presName="horzSpace2" presStyleCnt="0"/>
      <dgm:spPr/>
    </dgm:pt>
    <dgm:pt modelId="{3B87CDD6-12D0-4967-94E8-3655A33753C3}" type="pres">
      <dgm:prSet presAssocID="{44CA43AF-9E66-498E-BB28-CB91F85C4006}" presName="tx2" presStyleLbl="revTx" presStyleIdx="7" presStyleCnt="11"/>
      <dgm:spPr/>
    </dgm:pt>
    <dgm:pt modelId="{BCC1EB30-7269-435D-9FA6-CEE1C5AD4B4E}" type="pres">
      <dgm:prSet presAssocID="{44CA43AF-9E66-498E-BB28-CB91F85C4006}" presName="vert2" presStyleCnt="0"/>
      <dgm:spPr/>
    </dgm:pt>
    <dgm:pt modelId="{213EB78B-656E-4212-B346-72A9C1FB0192}" type="pres">
      <dgm:prSet presAssocID="{44CA43AF-9E66-498E-BB28-CB91F85C4006}" presName="thinLine2b" presStyleLbl="callout" presStyleIdx="5" presStyleCnt="8"/>
      <dgm:spPr/>
    </dgm:pt>
    <dgm:pt modelId="{0BFCA023-71D6-44E8-A300-735171A3DC68}" type="pres">
      <dgm:prSet presAssocID="{44CA43AF-9E66-498E-BB28-CB91F85C4006}" presName="vertSpace2b" presStyleCnt="0"/>
      <dgm:spPr/>
    </dgm:pt>
    <dgm:pt modelId="{7E2C1E2D-D27D-49FE-A7E8-CDF7771F2236}" type="pres">
      <dgm:prSet presAssocID="{213DAEBA-AEAE-46DB-B986-10132DA5809C}" presName="thickLine" presStyleLbl="alignNode1" presStyleIdx="2" presStyleCnt="3"/>
      <dgm:spPr/>
    </dgm:pt>
    <dgm:pt modelId="{ED503AEF-D0F9-468B-BCC4-D42C60CF3BC8}" type="pres">
      <dgm:prSet presAssocID="{213DAEBA-AEAE-46DB-B986-10132DA5809C}" presName="horz1" presStyleCnt="0"/>
      <dgm:spPr/>
    </dgm:pt>
    <dgm:pt modelId="{6A0300B2-F670-4E42-8B4E-C33D6B477151}" type="pres">
      <dgm:prSet presAssocID="{213DAEBA-AEAE-46DB-B986-10132DA5809C}" presName="tx1" presStyleLbl="revTx" presStyleIdx="8" presStyleCnt="11"/>
      <dgm:spPr/>
    </dgm:pt>
    <dgm:pt modelId="{3F71EF9E-C9BE-4F4A-97A8-1A93C19D9F92}" type="pres">
      <dgm:prSet presAssocID="{213DAEBA-AEAE-46DB-B986-10132DA5809C}" presName="vert1" presStyleCnt="0"/>
      <dgm:spPr/>
    </dgm:pt>
    <dgm:pt modelId="{C65825A2-B771-41F0-A319-3725FE491825}" type="pres">
      <dgm:prSet presAssocID="{E58D9CAD-9AC0-4355-A02F-72C0583847BB}" presName="vertSpace2a" presStyleCnt="0"/>
      <dgm:spPr/>
    </dgm:pt>
    <dgm:pt modelId="{F9327BAC-D0F6-4BAC-8D7F-93EB28E3F50A}" type="pres">
      <dgm:prSet presAssocID="{E58D9CAD-9AC0-4355-A02F-72C0583847BB}" presName="horz2" presStyleCnt="0"/>
      <dgm:spPr/>
    </dgm:pt>
    <dgm:pt modelId="{1B77FE73-DF62-48E1-923F-C442379FBE27}" type="pres">
      <dgm:prSet presAssocID="{E58D9CAD-9AC0-4355-A02F-72C0583847BB}" presName="horzSpace2" presStyleCnt="0"/>
      <dgm:spPr/>
    </dgm:pt>
    <dgm:pt modelId="{49F4E065-FEC4-4C6D-BE53-03043407A307}" type="pres">
      <dgm:prSet presAssocID="{E58D9CAD-9AC0-4355-A02F-72C0583847BB}" presName="tx2" presStyleLbl="revTx" presStyleIdx="9" presStyleCnt="11"/>
      <dgm:spPr/>
    </dgm:pt>
    <dgm:pt modelId="{C002A3B1-D611-45F6-91B6-AF265821E07C}" type="pres">
      <dgm:prSet presAssocID="{E58D9CAD-9AC0-4355-A02F-72C0583847BB}" presName="vert2" presStyleCnt="0"/>
      <dgm:spPr/>
    </dgm:pt>
    <dgm:pt modelId="{8A0ED39B-F146-4003-868F-A1DD7ADFF003}" type="pres">
      <dgm:prSet presAssocID="{E58D9CAD-9AC0-4355-A02F-72C0583847BB}" presName="thinLine2b" presStyleLbl="callout" presStyleIdx="6" presStyleCnt="8"/>
      <dgm:spPr/>
    </dgm:pt>
    <dgm:pt modelId="{8FF2492C-A065-48DF-AC8C-6E8B19B33127}" type="pres">
      <dgm:prSet presAssocID="{E58D9CAD-9AC0-4355-A02F-72C0583847BB}" presName="vertSpace2b" presStyleCnt="0"/>
      <dgm:spPr/>
    </dgm:pt>
    <dgm:pt modelId="{2365EC29-547D-4D62-82ED-0FE184783809}" type="pres">
      <dgm:prSet presAssocID="{2A2641FB-4552-4510-92F5-D872681C6952}" presName="horz2" presStyleCnt="0"/>
      <dgm:spPr/>
    </dgm:pt>
    <dgm:pt modelId="{C4130E75-21C8-4452-A306-8BBB5002D915}" type="pres">
      <dgm:prSet presAssocID="{2A2641FB-4552-4510-92F5-D872681C6952}" presName="horzSpace2" presStyleCnt="0"/>
      <dgm:spPr/>
    </dgm:pt>
    <dgm:pt modelId="{228DA6F9-0A98-46D4-BEC4-3538C1833CE5}" type="pres">
      <dgm:prSet presAssocID="{2A2641FB-4552-4510-92F5-D872681C6952}" presName="tx2" presStyleLbl="revTx" presStyleIdx="10" presStyleCnt="11"/>
      <dgm:spPr/>
    </dgm:pt>
    <dgm:pt modelId="{5F47348E-87F7-4EA4-BB1B-44467A81FE07}" type="pres">
      <dgm:prSet presAssocID="{2A2641FB-4552-4510-92F5-D872681C6952}" presName="vert2" presStyleCnt="0"/>
      <dgm:spPr/>
    </dgm:pt>
    <dgm:pt modelId="{7A7BF30A-C3FD-46CF-A60F-29633546F85E}" type="pres">
      <dgm:prSet presAssocID="{2A2641FB-4552-4510-92F5-D872681C6952}" presName="thinLine2b" presStyleLbl="callout" presStyleIdx="7" presStyleCnt="8"/>
      <dgm:spPr/>
    </dgm:pt>
    <dgm:pt modelId="{320819FB-423D-4DA2-8E87-3FFFD5FD1BDC}" type="pres">
      <dgm:prSet presAssocID="{2A2641FB-4552-4510-92F5-D872681C6952}" presName="vertSpace2b" presStyleCnt="0"/>
      <dgm:spPr/>
    </dgm:pt>
  </dgm:ptLst>
  <dgm:cxnLst>
    <dgm:cxn modelId="{4B6F600C-55C8-43DF-AC41-CE66492279A9}" srcId="{0D37320A-EF71-4D57-AC85-807002E12C40}" destId="{213DAEBA-AEAE-46DB-B986-10132DA5809C}" srcOrd="2" destOrd="0" parTransId="{B3849B35-4C43-4CDD-A45E-AA0AB1F61B63}" sibTransId="{09FA8563-F444-41BD-8BC9-F9D8CD6C6A81}"/>
    <dgm:cxn modelId="{615EC52A-BD68-461E-B319-CDE2E7828452}" srcId="{93E57656-5615-4669-A7F4-0AC9A9C4C510}" destId="{14AE7F26-4D75-4931-A078-986A3819E5BF}" srcOrd="1" destOrd="0" parTransId="{BD47BB43-72BE-458E-A379-6E1F13A56A35}" sibTransId="{F65ACB2C-43DC-4B1D-8D46-30EC0B818EFB}"/>
    <dgm:cxn modelId="{8567C730-5A98-4DB1-AEF7-156365BC5B2C}" srcId="{15F38AA5-B1CE-4277-AE16-BA0DE9860E33}" destId="{3F2FDF31-A13D-4E64-808D-8C2F7F36202E}" srcOrd="0" destOrd="0" parTransId="{0C8916D0-57A0-4A03-B3FF-5C99DF87ECEF}" sibTransId="{6B0E915B-A1D3-4FA7-A12A-85F2BEC1F137}"/>
    <dgm:cxn modelId="{49377A36-47AA-452F-A806-74B7E0A64E2F}" srcId="{0D37320A-EF71-4D57-AC85-807002E12C40}" destId="{93E57656-5615-4669-A7F4-0AC9A9C4C510}" srcOrd="0" destOrd="0" parTransId="{BC2CC787-F87E-4FF2-8017-448D282CDBC6}" sibTransId="{60E056F6-2B90-478B-A981-96D3F36D100F}"/>
    <dgm:cxn modelId="{6D237238-1E6D-474D-AA0A-4D2B6D3B5AF8}" type="presOf" srcId="{2A2641FB-4552-4510-92F5-D872681C6952}" destId="{228DA6F9-0A98-46D4-BEC4-3538C1833CE5}" srcOrd="0" destOrd="0" presId="urn:microsoft.com/office/officeart/2008/layout/LinedList"/>
    <dgm:cxn modelId="{39BF3A3F-C5F0-428F-98C8-079BE61B06AA}" type="presOf" srcId="{3F2FDF31-A13D-4E64-808D-8C2F7F36202E}" destId="{CAFD01AC-E966-42B9-9DD3-8FEBFEA23D31}" srcOrd="0" destOrd="0" presId="urn:microsoft.com/office/officeart/2008/layout/LinedList"/>
    <dgm:cxn modelId="{BA8C3C41-04BD-4FB1-910E-A0C7A67DBD20}" type="presOf" srcId="{14AE7F26-4D75-4931-A078-986A3819E5BF}" destId="{5B24D16B-5CAF-4932-A46A-DA9E840DD045}" srcOrd="0" destOrd="0" presId="urn:microsoft.com/office/officeart/2008/layout/LinedList"/>
    <dgm:cxn modelId="{1075B942-EC29-42FC-931A-E059B7101B1A}" srcId="{213DAEBA-AEAE-46DB-B986-10132DA5809C}" destId="{E58D9CAD-9AC0-4355-A02F-72C0583847BB}" srcOrd="0" destOrd="0" parTransId="{C5828C62-827E-4411-A843-788086F8EF39}" sibTransId="{3AC15A96-F321-42F7-82FE-F4AAB6765FD8}"/>
    <dgm:cxn modelId="{B783D64B-E642-4299-96DA-CE23758B47D6}" type="presOf" srcId="{F380E59E-40B5-43CC-923B-36C93989EE60}" destId="{8E09FDCF-69FA-458C-811D-BBEA3EFBA258}" srcOrd="0" destOrd="0" presId="urn:microsoft.com/office/officeart/2008/layout/LinedList"/>
    <dgm:cxn modelId="{1BC4DA52-3B3C-4648-9D3B-11F99C631611}" type="presOf" srcId="{ED19501E-CCE4-493F-B15D-A217E1562613}" destId="{5F510235-61BC-47F1-8B3F-30447C9EACFE}" srcOrd="0" destOrd="0" presId="urn:microsoft.com/office/officeart/2008/layout/LinedList"/>
    <dgm:cxn modelId="{D69E3958-2DAF-4329-89CA-7193B3F8397A}" srcId="{0D37320A-EF71-4D57-AC85-807002E12C40}" destId="{15F38AA5-B1CE-4277-AE16-BA0DE9860E33}" srcOrd="1" destOrd="0" parTransId="{B9F8C78F-D927-41FD-95FB-01AEC9546866}" sibTransId="{77241FF8-0CA2-4AC7-8124-5125993989B4}"/>
    <dgm:cxn modelId="{91FDB78C-3C33-4A7F-8251-9709E688C87A}" type="presOf" srcId="{0D37320A-EF71-4D57-AC85-807002E12C40}" destId="{BBC4A581-6D6C-48A6-95F3-D2EEC0A5C9F3}" srcOrd="0" destOrd="0" presId="urn:microsoft.com/office/officeart/2008/layout/LinedList"/>
    <dgm:cxn modelId="{0077548E-1894-42CE-978C-7C958C7FC171}" type="presOf" srcId="{213DAEBA-AEAE-46DB-B986-10132DA5809C}" destId="{6A0300B2-F670-4E42-8B4E-C33D6B477151}" srcOrd="0" destOrd="0" presId="urn:microsoft.com/office/officeart/2008/layout/LinedList"/>
    <dgm:cxn modelId="{3510CF98-B7E6-4ACE-98F1-F479B179C72B}" srcId="{93E57656-5615-4669-A7F4-0AC9A9C4C510}" destId="{54251DFD-55B5-4F98-B065-6B3F722A762C}" srcOrd="2" destOrd="0" parTransId="{109EC5AA-8A44-4C9A-B000-BE574F01F880}" sibTransId="{A8FD519E-6CB3-4054-B2BA-830B8A8CC6F2}"/>
    <dgm:cxn modelId="{E83D07A5-63FC-4FF2-B4B9-A57264D85086}" srcId="{213DAEBA-AEAE-46DB-B986-10132DA5809C}" destId="{2A2641FB-4552-4510-92F5-D872681C6952}" srcOrd="1" destOrd="0" parTransId="{B658097C-C8C6-480D-ADDE-4BB2301D6B3F}" sibTransId="{94872773-E770-43F3-AE39-70A33AF2F5FD}"/>
    <dgm:cxn modelId="{FD3E5FB0-B33A-4920-96DD-4BD15E5992E2}" type="presOf" srcId="{93E57656-5615-4669-A7F4-0AC9A9C4C510}" destId="{384324C8-6AFD-4522-9BB5-3CB9184198D1}" srcOrd="0" destOrd="0" presId="urn:microsoft.com/office/officeart/2008/layout/LinedList"/>
    <dgm:cxn modelId="{B6C8E8B6-8DE3-40CD-AD1C-0F3A94F2C62F}" type="presOf" srcId="{44CA43AF-9E66-498E-BB28-CB91F85C4006}" destId="{3B87CDD6-12D0-4967-94E8-3655A33753C3}" srcOrd="0" destOrd="0" presId="urn:microsoft.com/office/officeart/2008/layout/LinedList"/>
    <dgm:cxn modelId="{4AD9B9BF-4158-462B-9573-7C2C06607728}" type="presOf" srcId="{E58D9CAD-9AC0-4355-A02F-72C0583847BB}" destId="{49F4E065-FEC4-4C6D-BE53-03043407A307}" srcOrd="0" destOrd="0" presId="urn:microsoft.com/office/officeart/2008/layout/LinedList"/>
    <dgm:cxn modelId="{D7B6C0C9-C233-483D-8FBD-F47FAF0EB2F3}" srcId="{15F38AA5-B1CE-4277-AE16-BA0DE9860E33}" destId="{ED19501E-CCE4-493F-B15D-A217E1562613}" srcOrd="1" destOrd="0" parTransId="{D217FE4C-A6CD-44F7-B365-54FFCADB9239}" sibTransId="{D68E05EC-38D5-4638-A642-5A49D2805E32}"/>
    <dgm:cxn modelId="{CEF601DC-CBAF-4CEC-B82C-2F1469C75795}" srcId="{93E57656-5615-4669-A7F4-0AC9A9C4C510}" destId="{F380E59E-40B5-43CC-923B-36C93989EE60}" srcOrd="0" destOrd="0" parTransId="{785ED200-74FB-4D4C-ACA9-7ACC004734AD}" sibTransId="{0609E546-3A0A-4F32-8244-9B1D533A922D}"/>
    <dgm:cxn modelId="{5EC9ABDC-67ED-4A16-9180-A0B7345996B0}" type="presOf" srcId="{54251DFD-55B5-4F98-B065-6B3F722A762C}" destId="{851F53F9-13EA-4D2E-8451-B8E5519125BD}" srcOrd="0" destOrd="0" presId="urn:microsoft.com/office/officeart/2008/layout/LinedList"/>
    <dgm:cxn modelId="{4F80E4F5-037A-4C5B-A303-41BBD378CA99}" type="presOf" srcId="{15F38AA5-B1CE-4277-AE16-BA0DE9860E33}" destId="{0A7E1D6A-309C-458F-B1B4-19213DCD755B}" srcOrd="0" destOrd="0" presId="urn:microsoft.com/office/officeart/2008/layout/LinedList"/>
    <dgm:cxn modelId="{33D9EFF6-5131-46FA-B0AB-2C3F8D9EE628}" srcId="{15F38AA5-B1CE-4277-AE16-BA0DE9860E33}" destId="{44CA43AF-9E66-498E-BB28-CB91F85C4006}" srcOrd="2" destOrd="0" parTransId="{BCB4BE04-0EF8-4001-A414-F8A59751848D}" sibTransId="{CB02FF06-8BCE-441F-90F2-260610DA930E}"/>
    <dgm:cxn modelId="{DF9F2E0C-BE7C-444F-8154-177A78C102A8}" type="presParOf" srcId="{BBC4A581-6D6C-48A6-95F3-D2EEC0A5C9F3}" destId="{DE0432C8-C3A5-423C-B839-498F246C3AF6}" srcOrd="0" destOrd="0" presId="urn:microsoft.com/office/officeart/2008/layout/LinedList"/>
    <dgm:cxn modelId="{AE708A9D-260E-4286-9170-8D162925B115}" type="presParOf" srcId="{BBC4A581-6D6C-48A6-95F3-D2EEC0A5C9F3}" destId="{6D348925-FFFD-4153-8BF0-D63D71B98B66}" srcOrd="1" destOrd="0" presId="urn:microsoft.com/office/officeart/2008/layout/LinedList"/>
    <dgm:cxn modelId="{FE9796DB-15A4-4C0C-BBAE-848741DAD72E}" type="presParOf" srcId="{6D348925-FFFD-4153-8BF0-D63D71B98B66}" destId="{384324C8-6AFD-4522-9BB5-3CB9184198D1}" srcOrd="0" destOrd="0" presId="urn:microsoft.com/office/officeart/2008/layout/LinedList"/>
    <dgm:cxn modelId="{305BD6E0-15CE-46C8-AB7C-E1E360178417}" type="presParOf" srcId="{6D348925-FFFD-4153-8BF0-D63D71B98B66}" destId="{7806E639-2838-411B-B833-96CD420F71C6}" srcOrd="1" destOrd="0" presId="urn:microsoft.com/office/officeart/2008/layout/LinedList"/>
    <dgm:cxn modelId="{334CF343-DC6A-43FD-AD71-224694F58B91}" type="presParOf" srcId="{7806E639-2838-411B-B833-96CD420F71C6}" destId="{7B8AAD65-48FB-44DC-A30A-359BB693BB83}" srcOrd="0" destOrd="0" presId="urn:microsoft.com/office/officeart/2008/layout/LinedList"/>
    <dgm:cxn modelId="{2F3D840B-87C6-4D12-89CD-AB478F4C9678}" type="presParOf" srcId="{7806E639-2838-411B-B833-96CD420F71C6}" destId="{B9728C8A-6E54-47A8-B43C-DB1AF2AC813D}" srcOrd="1" destOrd="0" presId="urn:microsoft.com/office/officeart/2008/layout/LinedList"/>
    <dgm:cxn modelId="{7490C196-F530-423A-A5D6-3DE3304412D2}" type="presParOf" srcId="{B9728C8A-6E54-47A8-B43C-DB1AF2AC813D}" destId="{76B63FEF-5F5C-4020-A81D-9818051A4590}" srcOrd="0" destOrd="0" presId="urn:microsoft.com/office/officeart/2008/layout/LinedList"/>
    <dgm:cxn modelId="{04C9CB15-066C-4B70-8B8C-8DC2DADD6879}" type="presParOf" srcId="{B9728C8A-6E54-47A8-B43C-DB1AF2AC813D}" destId="{8E09FDCF-69FA-458C-811D-BBEA3EFBA258}" srcOrd="1" destOrd="0" presId="urn:microsoft.com/office/officeart/2008/layout/LinedList"/>
    <dgm:cxn modelId="{E1B81D9F-79FF-48BC-B859-F20180FE89D6}" type="presParOf" srcId="{B9728C8A-6E54-47A8-B43C-DB1AF2AC813D}" destId="{69EBD04E-FCF3-4CCE-9E8F-D22555280E60}" srcOrd="2" destOrd="0" presId="urn:microsoft.com/office/officeart/2008/layout/LinedList"/>
    <dgm:cxn modelId="{89515A3A-4926-4513-AC01-892F004F8747}" type="presParOf" srcId="{7806E639-2838-411B-B833-96CD420F71C6}" destId="{95239F9D-FFC3-4A6B-A1EC-F27ADA2D5D69}" srcOrd="2" destOrd="0" presId="urn:microsoft.com/office/officeart/2008/layout/LinedList"/>
    <dgm:cxn modelId="{DB1A1B5E-DBDD-4B4E-B501-EB3EE7A82A09}" type="presParOf" srcId="{7806E639-2838-411B-B833-96CD420F71C6}" destId="{859D13C6-AC7B-42FC-9389-4601E4BC5F49}" srcOrd="3" destOrd="0" presId="urn:microsoft.com/office/officeart/2008/layout/LinedList"/>
    <dgm:cxn modelId="{BE4E63ED-B4E3-44FE-A3A7-7A611991074C}" type="presParOf" srcId="{7806E639-2838-411B-B833-96CD420F71C6}" destId="{4EB83864-3093-46A8-8A92-564B7E6FB51D}" srcOrd="4" destOrd="0" presId="urn:microsoft.com/office/officeart/2008/layout/LinedList"/>
    <dgm:cxn modelId="{8265131C-79B3-4B84-A112-96D8FE8A4848}" type="presParOf" srcId="{4EB83864-3093-46A8-8A92-564B7E6FB51D}" destId="{267A38BD-6534-411A-BF60-038220B1F0C6}" srcOrd="0" destOrd="0" presId="urn:microsoft.com/office/officeart/2008/layout/LinedList"/>
    <dgm:cxn modelId="{CB3FF81A-B811-468F-B29E-0EF47C28AF99}" type="presParOf" srcId="{4EB83864-3093-46A8-8A92-564B7E6FB51D}" destId="{5B24D16B-5CAF-4932-A46A-DA9E840DD045}" srcOrd="1" destOrd="0" presId="urn:microsoft.com/office/officeart/2008/layout/LinedList"/>
    <dgm:cxn modelId="{4754CCF7-D442-45B1-83ED-9AD6EF09EC9D}" type="presParOf" srcId="{4EB83864-3093-46A8-8A92-564B7E6FB51D}" destId="{EBF19243-27F1-4DBE-ABB3-5E6751731497}" srcOrd="2" destOrd="0" presId="urn:microsoft.com/office/officeart/2008/layout/LinedList"/>
    <dgm:cxn modelId="{93CABBCF-2211-408C-B97D-6975BDD86945}" type="presParOf" srcId="{7806E639-2838-411B-B833-96CD420F71C6}" destId="{0A5F62C3-5342-40C6-81AB-BB47EE1AC76D}" srcOrd="5" destOrd="0" presId="urn:microsoft.com/office/officeart/2008/layout/LinedList"/>
    <dgm:cxn modelId="{78D65A15-C1D4-4507-A8C8-0CEC23316906}" type="presParOf" srcId="{7806E639-2838-411B-B833-96CD420F71C6}" destId="{31733E0E-6543-444D-971C-14085A702B6B}" srcOrd="6" destOrd="0" presId="urn:microsoft.com/office/officeart/2008/layout/LinedList"/>
    <dgm:cxn modelId="{B98FE51F-64B6-485B-A683-E147DA749DA8}" type="presParOf" srcId="{7806E639-2838-411B-B833-96CD420F71C6}" destId="{E398852D-DBD4-4A92-A813-B11D60D16F56}" srcOrd="7" destOrd="0" presId="urn:microsoft.com/office/officeart/2008/layout/LinedList"/>
    <dgm:cxn modelId="{EBDDAAF6-55E8-4BB5-93D3-D898B98AF9CA}" type="presParOf" srcId="{E398852D-DBD4-4A92-A813-B11D60D16F56}" destId="{64EB51EA-84D8-48BC-B846-3F38A2EEA357}" srcOrd="0" destOrd="0" presId="urn:microsoft.com/office/officeart/2008/layout/LinedList"/>
    <dgm:cxn modelId="{3AEF3B1C-F6C2-4EDB-9BD4-B8BB5476C575}" type="presParOf" srcId="{E398852D-DBD4-4A92-A813-B11D60D16F56}" destId="{851F53F9-13EA-4D2E-8451-B8E5519125BD}" srcOrd="1" destOrd="0" presId="urn:microsoft.com/office/officeart/2008/layout/LinedList"/>
    <dgm:cxn modelId="{F11822B0-3888-456F-AEE5-ED3F5A2A81FE}" type="presParOf" srcId="{E398852D-DBD4-4A92-A813-B11D60D16F56}" destId="{3AE7D573-6F60-4A4E-BA7B-5B0B1DE9D470}" srcOrd="2" destOrd="0" presId="urn:microsoft.com/office/officeart/2008/layout/LinedList"/>
    <dgm:cxn modelId="{BE57B98A-D10B-42FA-A063-D6AC360B29AC}" type="presParOf" srcId="{7806E639-2838-411B-B833-96CD420F71C6}" destId="{FB71A09C-7474-4401-ABA4-842FF62B82DF}" srcOrd="8" destOrd="0" presId="urn:microsoft.com/office/officeart/2008/layout/LinedList"/>
    <dgm:cxn modelId="{AC174E5A-A39E-42B1-AAAD-8C891FE90CEC}" type="presParOf" srcId="{7806E639-2838-411B-B833-96CD420F71C6}" destId="{BC1A9CD9-C0F9-4A2E-80CA-8697C6671662}" srcOrd="9" destOrd="0" presId="urn:microsoft.com/office/officeart/2008/layout/LinedList"/>
    <dgm:cxn modelId="{CF01D822-3664-470B-9EB7-87F10A9D9222}" type="presParOf" srcId="{BBC4A581-6D6C-48A6-95F3-D2EEC0A5C9F3}" destId="{ACFBA2B9-03CF-4396-B611-A2A658BB04D3}" srcOrd="2" destOrd="0" presId="urn:microsoft.com/office/officeart/2008/layout/LinedList"/>
    <dgm:cxn modelId="{640654B4-3980-4953-A7F8-9427EE4EA1DD}" type="presParOf" srcId="{BBC4A581-6D6C-48A6-95F3-D2EEC0A5C9F3}" destId="{C18FE2A0-7E92-4E8E-BB2A-3B838A326D0E}" srcOrd="3" destOrd="0" presId="urn:microsoft.com/office/officeart/2008/layout/LinedList"/>
    <dgm:cxn modelId="{5634927B-101C-41ED-A056-141DD3166FA2}" type="presParOf" srcId="{C18FE2A0-7E92-4E8E-BB2A-3B838A326D0E}" destId="{0A7E1D6A-309C-458F-B1B4-19213DCD755B}" srcOrd="0" destOrd="0" presId="urn:microsoft.com/office/officeart/2008/layout/LinedList"/>
    <dgm:cxn modelId="{9BB7FCAE-C07D-4069-8938-4B4E378206CA}" type="presParOf" srcId="{C18FE2A0-7E92-4E8E-BB2A-3B838A326D0E}" destId="{63788983-EA63-4AE2-A53E-D0576DB1E32D}" srcOrd="1" destOrd="0" presId="urn:microsoft.com/office/officeart/2008/layout/LinedList"/>
    <dgm:cxn modelId="{DFE4B653-2A72-403F-9512-AEC776761943}" type="presParOf" srcId="{63788983-EA63-4AE2-A53E-D0576DB1E32D}" destId="{4FF46D4A-C966-464B-9AC4-E625B68178F4}" srcOrd="0" destOrd="0" presId="urn:microsoft.com/office/officeart/2008/layout/LinedList"/>
    <dgm:cxn modelId="{E21E1B63-564A-496D-8051-8B8F63A32600}" type="presParOf" srcId="{63788983-EA63-4AE2-A53E-D0576DB1E32D}" destId="{4F556A70-EB5D-45A0-8163-128F43F8CD66}" srcOrd="1" destOrd="0" presId="urn:microsoft.com/office/officeart/2008/layout/LinedList"/>
    <dgm:cxn modelId="{89DF6D61-9CDD-403C-B11C-B3A904219567}" type="presParOf" srcId="{4F556A70-EB5D-45A0-8163-128F43F8CD66}" destId="{00ECA0A9-7B7B-49C7-A2D9-524D828FE7BB}" srcOrd="0" destOrd="0" presId="urn:microsoft.com/office/officeart/2008/layout/LinedList"/>
    <dgm:cxn modelId="{4FE43440-1013-465F-80DF-38EAE3B3D331}" type="presParOf" srcId="{4F556A70-EB5D-45A0-8163-128F43F8CD66}" destId="{CAFD01AC-E966-42B9-9DD3-8FEBFEA23D31}" srcOrd="1" destOrd="0" presId="urn:microsoft.com/office/officeart/2008/layout/LinedList"/>
    <dgm:cxn modelId="{410EA7F4-9B5E-4C73-8BE3-133E5BFC0249}" type="presParOf" srcId="{4F556A70-EB5D-45A0-8163-128F43F8CD66}" destId="{FF9B850E-456D-42F1-A5A6-F43C739883D1}" srcOrd="2" destOrd="0" presId="urn:microsoft.com/office/officeart/2008/layout/LinedList"/>
    <dgm:cxn modelId="{1BFDBD88-A462-481A-B592-D71AC40EE264}" type="presParOf" srcId="{63788983-EA63-4AE2-A53E-D0576DB1E32D}" destId="{507321D4-8794-4D25-96F3-B91C61C5FD85}" srcOrd="2" destOrd="0" presId="urn:microsoft.com/office/officeart/2008/layout/LinedList"/>
    <dgm:cxn modelId="{98A58922-652B-41A2-A8E8-460118B7E400}" type="presParOf" srcId="{63788983-EA63-4AE2-A53E-D0576DB1E32D}" destId="{7E539403-C291-42EA-BADF-C996594D8216}" srcOrd="3" destOrd="0" presId="urn:microsoft.com/office/officeart/2008/layout/LinedList"/>
    <dgm:cxn modelId="{D6DF69FC-FAE5-4910-B179-4AE6BCFA0BC6}" type="presParOf" srcId="{63788983-EA63-4AE2-A53E-D0576DB1E32D}" destId="{150247EC-1D05-4CA9-A5A5-DFD894B89068}" srcOrd="4" destOrd="0" presId="urn:microsoft.com/office/officeart/2008/layout/LinedList"/>
    <dgm:cxn modelId="{759BAA64-D19A-481E-B2E8-28770062B48F}" type="presParOf" srcId="{150247EC-1D05-4CA9-A5A5-DFD894B89068}" destId="{C5E7ADB0-1AF8-4C70-B6E7-75D3CD8CB9BC}" srcOrd="0" destOrd="0" presId="urn:microsoft.com/office/officeart/2008/layout/LinedList"/>
    <dgm:cxn modelId="{7263725E-3AA5-4A9B-8457-1485ED7DB305}" type="presParOf" srcId="{150247EC-1D05-4CA9-A5A5-DFD894B89068}" destId="{5F510235-61BC-47F1-8B3F-30447C9EACFE}" srcOrd="1" destOrd="0" presId="urn:microsoft.com/office/officeart/2008/layout/LinedList"/>
    <dgm:cxn modelId="{6766CF0C-1065-419C-A42B-4B178B17B13F}" type="presParOf" srcId="{150247EC-1D05-4CA9-A5A5-DFD894B89068}" destId="{29255738-CE7E-40AA-86EB-2007044D72DD}" srcOrd="2" destOrd="0" presId="urn:microsoft.com/office/officeart/2008/layout/LinedList"/>
    <dgm:cxn modelId="{3AD9F642-A0D2-474F-9374-563EF85E868E}" type="presParOf" srcId="{63788983-EA63-4AE2-A53E-D0576DB1E32D}" destId="{E22D863B-3F16-47EB-B06C-522650752D05}" srcOrd="5" destOrd="0" presId="urn:microsoft.com/office/officeart/2008/layout/LinedList"/>
    <dgm:cxn modelId="{459D894E-40A7-45C5-A25C-577CA9144844}" type="presParOf" srcId="{63788983-EA63-4AE2-A53E-D0576DB1E32D}" destId="{60B12A17-737F-446B-B630-3F6A1CF4A8C2}" srcOrd="6" destOrd="0" presId="urn:microsoft.com/office/officeart/2008/layout/LinedList"/>
    <dgm:cxn modelId="{2C61FABB-BCBE-4E5B-A77B-542901DCEEF6}" type="presParOf" srcId="{63788983-EA63-4AE2-A53E-D0576DB1E32D}" destId="{534893C9-EBD3-4F84-A1F5-390A4C994E51}" srcOrd="7" destOrd="0" presId="urn:microsoft.com/office/officeart/2008/layout/LinedList"/>
    <dgm:cxn modelId="{F2213042-BF4B-4228-9ADA-196C73B749EC}" type="presParOf" srcId="{534893C9-EBD3-4F84-A1F5-390A4C994E51}" destId="{F4456CDA-9709-4F91-A675-7BA56E65855D}" srcOrd="0" destOrd="0" presId="urn:microsoft.com/office/officeart/2008/layout/LinedList"/>
    <dgm:cxn modelId="{B1DAE8A2-1CA3-4338-A648-9EFF3C567FD6}" type="presParOf" srcId="{534893C9-EBD3-4F84-A1F5-390A4C994E51}" destId="{3B87CDD6-12D0-4967-94E8-3655A33753C3}" srcOrd="1" destOrd="0" presId="urn:microsoft.com/office/officeart/2008/layout/LinedList"/>
    <dgm:cxn modelId="{D56614B3-D4AC-4B71-AD6B-BB4A2AC87618}" type="presParOf" srcId="{534893C9-EBD3-4F84-A1F5-390A4C994E51}" destId="{BCC1EB30-7269-435D-9FA6-CEE1C5AD4B4E}" srcOrd="2" destOrd="0" presId="urn:microsoft.com/office/officeart/2008/layout/LinedList"/>
    <dgm:cxn modelId="{C654163C-9B07-4302-9CE1-BFF79C4F5AEA}" type="presParOf" srcId="{63788983-EA63-4AE2-A53E-D0576DB1E32D}" destId="{213EB78B-656E-4212-B346-72A9C1FB0192}" srcOrd="8" destOrd="0" presId="urn:microsoft.com/office/officeart/2008/layout/LinedList"/>
    <dgm:cxn modelId="{08893AA9-6CB5-48D7-98B4-F33A2720A82C}" type="presParOf" srcId="{63788983-EA63-4AE2-A53E-D0576DB1E32D}" destId="{0BFCA023-71D6-44E8-A300-735171A3DC68}" srcOrd="9" destOrd="0" presId="urn:microsoft.com/office/officeart/2008/layout/LinedList"/>
    <dgm:cxn modelId="{B063EACB-7967-4227-BA61-CC9849C6668E}" type="presParOf" srcId="{BBC4A581-6D6C-48A6-95F3-D2EEC0A5C9F3}" destId="{7E2C1E2D-D27D-49FE-A7E8-CDF7771F2236}" srcOrd="4" destOrd="0" presId="urn:microsoft.com/office/officeart/2008/layout/LinedList"/>
    <dgm:cxn modelId="{EF0C859A-BF17-4F61-99A8-6194BB8B2F64}" type="presParOf" srcId="{BBC4A581-6D6C-48A6-95F3-D2EEC0A5C9F3}" destId="{ED503AEF-D0F9-468B-BCC4-D42C60CF3BC8}" srcOrd="5" destOrd="0" presId="urn:microsoft.com/office/officeart/2008/layout/LinedList"/>
    <dgm:cxn modelId="{44A6E142-2331-4FAA-AA0B-76847B85AFC5}" type="presParOf" srcId="{ED503AEF-D0F9-468B-BCC4-D42C60CF3BC8}" destId="{6A0300B2-F670-4E42-8B4E-C33D6B477151}" srcOrd="0" destOrd="0" presId="urn:microsoft.com/office/officeart/2008/layout/LinedList"/>
    <dgm:cxn modelId="{5C8BBBE9-D96F-4939-9EE4-54A6F68135BA}" type="presParOf" srcId="{ED503AEF-D0F9-468B-BCC4-D42C60CF3BC8}" destId="{3F71EF9E-C9BE-4F4A-97A8-1A93C19D9F92}" srcOrd="1" destOrd="0" presId="urn:microsoft.com/office/officeart/2008/layout/LinedList"/>
    <dgm:cxn modelId="{70D791CC-55EA-4BF9-97AE-DFB8DF436A04}" type="presParOf" srcId="{3F71EF9E-C9BE-4F4A-97A8-1A93C19D9F92}" destId="{C65825A2-B771-41F0-A319-3725FE491825}" srcOrd="0" destOrd="0" presId="urn:microsoft.com/office/officeart/2008/layout/LinedList"/>
    <dgm:cxn modelId="{37F35AD2-9E50-4692-8039-71BD72F174E8}" type="presParOf" srcId="{3F71EF9E-C9BE-4F4A-97A8-1A93C19D9F92}" destId="{F9327BAC-D0F6-4BAC-8D7F-93EB28E3F50A}" srcOrd="1" destOrd="0" presId="urn:microsoft.com/office/officeart/2008/layout/LinedList"/>
    <dgm:cxn modelId="{79132441-B7D9-465C-A6A3-54D3BA27B76D}" type="presParOf" srcId="{F9327BAC-D0F6-4BAC-8D7F-93EB28E3F50A}" destId="{1B77FE73-DF62-48E1-923F-C442379FBE27}" srcOrd="0" destOrd="0" presId="urn:microsoft.com/office/officeart/2008/layout/LinedList"/>
    <dgm:cxn modelId="{F1E82B3B-E26B-4D4E-B729-7854FAE2D06E}" type="presParOf" srcId="{F9327BAC-D0F6-4BAC-8D7F-93EB28E3F50A}" destId="{49F4E065-FEC4-4C6D-BE53-03043407A307}" srcOrd="1" destOrd="0" presId="urn:microsoft.com/office/officeart/2008/layout/LinedList"/>
    <dgm:cxn modelId="{78ADB122-BABF-403B-B408-B48C66EAA28D}" type="presParOf" srcId="{F9327BAC-D0F6-4BAC-8D7F-93EB28E3F50A}" destId="{C002A3B1-D611-45F6-91B6-AF265821E07C}" srcOrd="2" destOrd="0" presId="urn:microsoft.com/office/officeart/2008/layout/LinedList"/>
    <dgm:cxn modelId="{238CBC89-33AF-489E-91D1-864C03C83848}" type="presParOf" srcId="{3F71EF9E-C9BE-4F4A-97A8-1A93C19D9F92}" destId="{8A0ED39B-F146-4003-868F-A1DD7ADFF003}" srcOrd="2" destOrd="0" presId="urn:microsoft.com/office/officeart/2008/layout/LinedList"/>
    <dgm:cxn modelId="{A0137962-679F-4ED4-A4D9-DBF6F2AEE71C}" type="presParOf" srcId="{3F71EF9E-C9BE-4F4A-97A8-1A93C19D9F92}" destId="{8FF2492C-A065-48DF-AC8C-6E8B19B33127}" srcOrd="3" destOrd="0" presId="urn:microsoft.com/office/officeart/2008/layout/LinedList"/>
    <dgm:cxn modelId="{B4EA0582-ED9F-45FF-89C9-CF95A8509C65}" type="presParOf" srcId="{3F71EF9E-C9BE-4F4A-97A8-1A93C19D9F92}" destId="{2365EC29-547D-4D62-82ED-0FE184783809}" srcOrd="4" destOrd="0" presId="urn:microsoft.com/office/officeart/2008/layout/LinedList"/>
    <dgm:cxn modelId="{A0042563-BA0A-4892-B38E-CA852091C4EE}" type="presParOf" srcId="{2365EC29-547D-4D62-82ED-0FE184783809}" destId="{C4130E75-21C8-4452-A306-8BBB5002D915}" srcOrd="0" destOrd="0" presId="urn:microsoft.com/office/officeart/2008/layout/LinedList"/>
    <dgm:cxn modelId="{BFFE759D-04B4-41C2-AB02-97BE6CB424A0}" type="presParOf" srcId="{2365EC29-547D-4D62-82ED-0FE184783809}" destId="{228DA6F9-0A98-46D4-BEC4-3538C1833CE5}" srcOrd="1" destOrd="0" presId="urn:microsoft.com/office/officeart/2008/layout/LinedList"/>
    <dgm:cxn modelId="{E1FFF67D-CC71-4AD6-A300-73B947C3EA7D}" type="presParOf" srcId="{2365EC29-547D-4D62-82ED-0FE184783809}" destId="{5F47348E-87F7-4EA4-BB1B-44467A81FE07}" srcOrd="2" destOrd="0" presId="urn:microsoft.com/office/officeart/2008/layout/LinedList"/>
    <dgm:cxn modelId="{D2D0C099-571B-4FF5-B6A0-655F158AC6E8}" type="presParOf" srcId="{3F71EF9E-C9BE-4F4A-97A8-1A93C19D9F92}" destId="{7A7BF30A-C3FD-46CF-A60F-29633546F85E}" srcOrd="5" destOrd="0" presId="urn:microsoft.com/office/officeart/2008/layout/LinedList"/>
    <dgm:cxn modelId="{E0DDC0FC-0F24-42E5-9407-94A58CA2FD40}" type="presParOf" srcId="{3F71EF9E-C9BE-4F4A-97A8-1A93C19D9F92}" destId="{320819FB-423D-4DA2-8E87-3FFFD5FD1BD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C94912-C472-4FE3-98B9-98291C9DCE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BDCAB91-692B-49A8-8195-0746115F6657}">
      <dgm:prSet/>
      <dgm:spPr/>
      <dgm:t>
        <a:bodyPr/>
        <a:lstStyle/>
        <a:p>
          <a:r>
            <a:rPr lang="en-IN"/>
            <a:t>Portfolio diversification</a:t>
          </a:r>
          <a:endParaRPr lang="en-US"/>
        </a:p>
      </dgm:t>
    </dgm:pt>
    <dgm:pt modelId="{0BA6EFCC-A819-475E-827C-A9D674C69B25}" type="parTrans" cxnId="{B139064E-F0B6-4614-860A-406AE69E6F5A}">
      <dgm:prSet/>
      <dgm:spPr/>
      <dgm:t>
        <a:bodyPr/>
        <a:lstStyle/>
        <a:p>
          <a:endParaRPr lang="en-US"/>
        </a:p>
      </dgm:t>
    </dgm:pt>
    <dgm:pt modelId="{09BF5C58-ABAA-48FD-8DA8-F627A689318C}" type="sibTrans" cxnId="{B139064E-F0B6-4614-860A-406AE69E6F5A}">
      <dgm:prSet/>
      <dgm:spPr/>
      <dgm:t>
        <a:bodyPr/>
        <a:lstStyle/>
        <a:p>
          <a:endParaRPr lang="en-US"/>
        </a:p>
      </dgm:t>
    </dgm:pt>
    <dgm:pt modelId="{63EFAD5F-6E7C-4797-90F7-E30CAD0FC369}">
      <dgm:prSet/>
      <dgm:spPr/>
      <dgm:t>
        <a:bodyPr/>
        <a:lstStyle/>
        <a:p>
          <a:r>
            <a:rPr lang="en-IN"/>
            <a:t>Professional management</a:t>
          </a:r>
          <a:endParaRPr lang="en-US"/>
        </a:p>
      </dgm:t>
    </dgm:pt>
    <dgm:pt modelId="{4A7DD995-DF00-4E9F-92E0-F4E12A7B801E}" type="parTrans" cxnId="{34A014CA-8BDE-4779-97A6-3D961E78BB83}">
      <dgm:prSet/>
      <dgm:spPr/>
      <dgm:t>
        <a:bodyPr/>
        <a:lstStyle/>
        <a:p>
          <a:endParaRPr lang="en-US"/>
        </a:p>
      </dgm:t>
    </dgm:pt>
    <dgm:pt modelId="{72ED9AA2-A5D7-42EB-9378-2C61A711A5BC}" type="sibTrans" cxnId="{34A014CA-8BDE-4779-97A6-3D961E78BB83}">
      <dgm:prSet/>
      <dgm:spPr/>
      <dgm:t>
        <a:bodyPr/>
        <a:lstStyle/>
        <a:p>
          <a:endParaRPr lang="en-US"/>
        </a:p>
      </dgm:t>
    </dgm:pt>
    <dgm:pt modelId="{B15DCD44-2BAD-4FF1-9D49-A9D35316A305}">
      <dgm:prSet/>
      <dgm:spPr/>
      <dgm:t>
        <a:bodyPr/>
        <a:lstStyle/>
        <a:p>
          <a:r>
            <a:rPr lang="en-IN"/>
            <a:t>Reduction of Risks</a:t>
          </a:r>
          <a:endParaRPr lang="en-US"/>
        </a:p>
      </dgm:t>
    </dgm:pt>
    <dgm:pt modelId="{87E611E5-B68D-467E-8ABD-79C8BB7D506D}" type="parTrans" cxnId="{776FCB75-3747-4CBC-BDF5-ABD0B46D6557}">
      <dgm:prSet/>
      <dgm:spPr/>
      <dgm:t>
        <a:bodyPr/>
        <a:lstStyle/>
        <a:p>
          <a:endParaRPr lang="en-US"/>
        </a:p>
      </dgm:t>
    </dgm:pt>
    <dgm:pt modelId="{F14DDDCB-0DAD-4490-B3F5-965CE57D5A51}" type="sibTrans" cxnId="{776FCB75-3747-4CBC-BDF5-ABD0B46D6557}">
      <dgm:prSet/>
      <dgm:spPr/>
      <dgm:t>
        <a:bodyPr/>
        <a:lstStyle/>
        <a:p>
          <a:endParaRPr lang="en-US"/>
        </a:p>
      </dgm:t>
    </dgm:pt>
    <dgm:pt modelId="{044380C1-09CF-4BDC-8AA6-B5239123A10F}">
      <dgm:prSet/>
      <dgm:spPr/>
      <dgm:t>
        <a:bodyPr/>
        <a:lstStyle/>
        <a:p>
          <a:r>
            <a:rPr lang="en-IN"/>
            <a:t>Reduction of transaction costs</a:t>
          </a:r>
          <a:endParaRPr lang="en-US"/>
        </a:p>
      </dgm:t>
    </dgm:pt>
    <dgm:pt modelId="{72B491D1-A19B-4B51-95B0-5A3C73793CA1}" type="parTrans" cxnId="{6E136245-6010-48C5-9AD0-96498B19A7AD}">
      <dgm:prSet/>
      <dgm:spPr/>
      <dgm:t>
        <a:bodyPr/>
        <a:lstStyle/>
        <a:p>
          <a:endParaRPr lang="en-US"/>
        </a:p>
      </dgm:t>
    </dgm:pt>
    <dgm:pt modelId="{58B058E7-E815-42F5-AF8B-AD7E82972FD0}" type="sibTrans" cxnId="{6E136245-6010-48C5-9AD0-96498B19A7AD}">
      <dgm:prSet/>
      <dgm:spPr/>
      <dgm:t>
        <a:bodyPr/>
        <a:lstStyle/>
        <a:p>
          <a:endParaRPr lang="en-US"/>
        </a:p>
      </dgm:t>
    </dgm:pt>
    <dgm:pt modelId="{E68CA248-76C9-4DFF-A796-33D30CD840B0}">
      <dgm:prSet/>
      <dgm:spPr/>
      <dgm:t>
        <a:bodyPr/>
        <a:lstStyle/>
        <a:p>
          <a:r>
            <a:rPr lang="en-IN"/>
            <a:t>Liquidity</a:t>
          </a:r>
          <a:endParaRPr lang="en-US"/>
        </a:p>
      </dgm:t>
    </dgm:pt>
    <dgm:pt modelId="{E22E4445-BB29-442F-A25C-98BD472004A5}" type="parTrans" cxnId="{BDDB4127-7898-4F62-938D-C8CB66050F70}">
      <dgm:prSet/>
      <dgm:spPr/>
      <dgm:t>
        <a:bodyPr/>
        <a:lstStyle/>
        <a:p>
          <a:endParaRPr lang="en-US"/>
        </a:p>
      </dgm:t>
    </dgm:pt>
    <dgm:pt modelId="{896823AF-A888-4855-8A92-54280F5D0742}" type="sibTrans" cxnId="{BDDB4127-7898-4F62-938D-C8CB66050F70}">
      <dgm:prSet/>
      <dgm:spPr/>
      <dgm:t>
        <a:bodyPr/>
        <a:lstStyle/>
        <a:p>
          <a:endParaRPr lang="en-US"/>
        </a:p>
      </dgm:t>
    </dgm:pt>
    <dgm:pt modelId="{56DF3B0C-AC8E-447C-AB61-073920D43EEA}">
      <dgm:prSet/>
      <dgm:spPr/>
      <dgm:t>
        <a:bodyPr/>
        <a:lstStyle/>
        <a:p>
          <a:r>
            <a:rPr lang="en-IN"/>
            <a:t>Convenience and Flexibility</a:t>
          </a:r>
          <a:endParaRPr lang="en-US"/>
        </a:p>
      </dgm:t>
    </dgm:pt>
    <dgm:pt modelId="{E1E47BED-1746-4898-915A-7C76498D547A}" type="parTrans" cxnId="{B082ECEA-03B4-403E-AEE2-B04FB85A9C93}">
      <dgm:prSet/>
      <dgm:spPr/>
      <dgm:t>
        <a:bodyPr/>
        <a:lstStyle/>
        <a:p>
          <a:endParaRPr lang="en-US"/>
        </a:p>
      </dgm:t>
    </dgm:pt>
    <dgm:pt modelId="{6A4E4209-69FA-4DBC-87F0-9351B79C2791}" type="sibTrans" cxnId="{B082ECEA-03B4-403E-AEE2-B04FB85A9C93}">
      <dgm:prSet/>
      <dgm:spPr/>
      <dgm:t>
        <a:bodyPr/>
        <a:lstStyle/>
        <a:p>
          <a:endParaRPr lang="en-US"/>
        </a:p>
      </dgm:t>
    </dgm:pt>
    <dgm:pt modelId="{D8D2232C-13F4-4DDA-BA87-6DD1FDE4375C}">
      <dgm:prSet/>
      <dgm:spPr/>
      <dgm:t>
        <a:bodyPr/>
        <a:lstStyle/>
        <a:p>
          <a:r>
            <a:rPr lang="en-IN"/>
            <a:t>Transparency</a:t>
          </a:r>
          <a:endParaRPr lang="en-US"/>
        </a:p>
      </dgm:t>
    </dgm:pt>
    <dgm:pt modelId="{D27B5289-42C5-4ADF-AD6A-9BFE92917960}" type="parTrans" cxnId="{65050C68-3A68-4FC0-BC5D-46927CBBAC49}">
      <dgm:prSet/>
      <dgm:spPr/>
      <dgm:t>
        <a:bodyPr/>
        <a:lstStyle/>
        <a:p>
          <a:endParaRPr lang="en-US"/>
        </a:p>
      </dgm:t>
    </dgm:pt>
    <dgm:pt modelId="{86432129-B60C-4B98-8F3D-F7925138D684}" type="sibTrans" cxnId="{65050C68-3A68-4FC0-BC5D-46927CBBAC49}">
      <dgm:prSet/>
      <dgm:spPr/>
      <dgm:t>
        <a:bodyPr/>
        <a:lstStyle/>
        <a:p>
          <a:endParaRPr lang="en-US"/>
        </a:p>
      </dgm:t>
    </dgm:pt>
    <dgm:pt modelId="{4D7C4D6E-A045-4385-9AD6-AB8789CA8FA6}" type="pres">
      <dgm:prSet presAssocID="{ECC94912-C472-4FE3-98B9-98291C9DCE97}" presName="root" presStyleCnt="0">
        <dgm:presLayoutVars>
          <dgm:dir/>
          <dgm:resizeHandles val="exact"/>
        </dgm:presLayoutVars>
      </dgm:prSet>
      <dgm:spPr/>
    </dgm:pt>
    <dgm:pt modelId="{AEC0673B-EEBF-4A06-BA90-9315DB0FC650}" type="pres">
      <dgm:prSet presAssocID="{ABDCAB91-692B-49A8-8195-0746115F6657}" presName="compNode" presStyleCnt="0"/>
      <dgm:spPr/>
    </dgm:pt>
    <dgm:pt modelId="{C296E740-CCAF-4BBA-B51D-CC40506E22A0}" type="pres">
      <dgm:prSet presAssocID="{ABDCAB91-692B-49A8-8195-0746115F6657}" presName="bgRect" presStyleLbl="bgShp" presStyleIdx="0" presStyleCnt="7"/>
      <dgm:spPr/>
    </dgm:pt>
    <dgm:pt modelId="{7D24F75E-87C9-40DF-9FDE-9007D216489B}" type="pres">
      <dgm:prSet presAssocID="{ABDCAB91-692B-49A8-8195-0746115F665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9D8767E-3914-4501-ACF6-412F6A2CBA00}" type="pres">
      <dgm:prSet presAssocID="{ABDCAB91-692B-49A8-8195-0746115F6657}" presName="spaceRect" presStyleCnt="0"/>
      <dgm:spPr/>
    </dgm:pt>
    <dgm:pt modelId="{5946C914-9AAF-4D19-A7A7-F9EB54D473B1}" type="pres">
      <dgm:prSet presAssocID="{ABDCAB91-692B-49A8-8195-0746115F6657}" presName="parTx" presStyleLbl="revTx" presStyleIdx="0" presStyleCnt="7">
        <dgm:presLayoutVars>
          <dgm:chMax val="0"/>
          <dgm:chPref val="0"/>
        </dgm:presLayoutVars>
      </dgm:prSet>
      <dgm:spPr/>
    </dgm:pt>
    <dgm:pt modelId="{6C66523E-63A9-4C80-BAFF-45230DEBB4D8}" type="pres">
      <dgm:prSet presAssocID="{09BF5C58-ABAA-48FD-8DA8-F627A689318C}" presName="sibTrans" presStyleCnt="0"/>
      <dgm:spPr/>
    </dgm:pt>
    <dgm:pt modelId="{D58A18D8-B174-4DB4-AC27-50FBFDB8ECE1}" type="pres">
      <dgm:prSet presAssocID="{63EFAD5F-6E7C-4797-90F7-E30CAD0FC369}" presName="compNode" presStyleCnt="0"/>
      <dgm:spPr/>
    </dgm:pt>
    <dgm:pt modelId="{1E2CC5B2-A4B9-4145-AED3-CE59ED065E25}" type="pres">
      <dgm:prSet presAssocID="{63EFAD5F-6E7C-4797-90F7-E30CAD0FC369}" presName="bgRect" presStyleLbl="bgShp" presStyleIdx="1" presStyleCnt="7"/>
      <dgm:spPr/>
    </dgm:pt>
    <dgm:pt modelId="{539DE095-7E5D-4AAC-8AAB-54BF1CAFBBA1}" type="pres">
      <dgm:prSet presAssocID="{63EFAD5F-6E7C-4797-90F7-E30CAD0FC36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47A1DF7-6D99-460A-B625-E64D0AA5CD2D}" type="pres">
      <dgm:prSet presAssocID="{63EFAD5F-6E7C-4797-90F7-E30CAD0FC369}" presName="spaceRect" presStyleCnt="0"/>
      <dgm:spPr/>
    </dgm:pt>
    <dgm:pt modelId="{4BF2786C-E534-478A-AC84-DB4777D49092}" type="pres">
      <dgm:prSet presAssocID="{63EFAD5F-6E7C-4797-90F7-E30CAD0FC369}" presName="parTx" presStyleLbl="revTx" presStyleIdx="1" presStyleCnt="7">
        <dgm:presLayoutVars>
          <dgm:chMax val="0"/>
          <dgm:chPref val="0"/>
        </dgm:presLayoutVars>
      </dgm:prSet>
      <dgm:spPr/>
    </dgm:pt>
    <dgm:pt modelId="{EECFA548-55D1-464F-8A64-0283D87C48CA}" type="pres">
      <dgm:prSet presAssocID="{72ED9AA2-A5D7-42EB-9378-2C61A711A5BC}" presName="sibTrans" presStyleCnt="0"/>
      <dgm:spPr/>
    </dgm:pt>
    <dgm:pt modelId="{1D2891C9-BEB2-458E-89E2-F4584E5015E4}" type="pres">
      <dgm:prSet presAssocID="{B15DCD44-2BAD-4FF1-9D49-A9D35316A305}" presName="compNode" presStyleCnt="0"/>
      <dgm:spPr/>
    </dgm:pt>
    <dgm:pt modelId="{C1614CF8-FA30-4EC3-92A1-F68310B3D1DC}" type="pres">
      <dgm:prSet presAssocID="{B15DCD44-2BAD-4FF1-9D49-A9D35316A305}" presName="bgRect" presStyleLbl="bgShp" presStyleIdx="2" presStyleCnt="7"/>
      <dgm:spPr/>
    </dgm:pt>
    <dgm:pt modelId="{1C341B3C-CD68-49C1-98F6-DAEF5F8680A2}" type="pres">
      <dgm:prSet presAssocID="{B15DCD44-2BAD-4FF1-9D49-A9D35316A30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0241C143-AFA7-4195-A4EC-EED9A41BD68E}" type="pres">
      <dgm:prSet presAssocID="{B15DCD44-2BAD-4FF1-9D49-A9D35316A305}" presName="spaceRect" presStyleCnt="0"/>
      <dgm:spPr/>
    </dgm:pt>
    <dgm:pt modelId="{6C4B14C7-9F18-4C81-A3E2-586EED34D303}" type="pres">
      <dgm:prSet presAssocID="{B15DCD44-2BAD-4FF1-9D49-A9D35316A305}" presName="parTx" presStyleLbl="revTx" presStyleIdx="2" presStyleCnt="7">
        <dgm:presLayoutVars>
          <dgm:chMax val="0"/>
          <dgm:chPref val="0"/>
        </dgm:presLayoutVars>
      </dgm:prSet>
      <dgm:spPr/>
    </dgm:pt>
    <dgm:pt modelId="{3B158140-AB1A-4358-993F-9C96A2EBEB82}" type="pres">
      <dgm:prSet presAssocID="{F14DDDCB-0DAD-4490-B3F5-965CE57D5A51}" presName="sibTrans" presStyleCnt="0"/>
      <dgm:spPr/>
    </dgm:pt>
    <dgm:pt modelId="{46335951-57C0-472B-8D53-25020E243AB4}" type="pres">
      <dgm:prSet presAssocID="{044380C1-09CF-4BDC-8AA6-B5239123A10F}" presName="compNode" presStyleCnt="0"/>
      <dgm:spPr/>
    </dgm:pt>
    <dgm:pt modelId="{9BC3DC2E-07A3-439E-8B52-40D601FC9187}" type="pres">
      <dgm:prSet presAssocID="{044380C1-09CF-4BDC-8AA6-B5239123A10F}" presName="bgRect" presStyleLbl="bgShp" presStyleIdx="3" presStyleCnt="7"/>
      <dgm:spPr/>
    </dgm:pt>
    <dgm:pt modelId="{3FD4C513-5882-43F4-9EAB-63E39231E629}" type="pres">
      <dgm:prSet presAssocID="{044380C1-09CF-4BDC-8AA6-B5239123A10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192D421-23AE-4E5E-9FCA-0EBD5304CBA3}" type="pres">
      <dgm:prSet presAssocID="{044380C1-09CF-4BDC-8AA6-B5239123A10F}" presName="spaceRect" presStyleCnt="0"/>
      <dgm:spPr/>
    </dgm:pt>
    <dgm:pt modelId="{5C8641F0-E77F-453B-BCB9-1C44E9D4D0F6}" type="pres">
      <dgm:prSet presAssocID="{044380C1-09CF-4BDC-8AA6-B5239123A10F}" presName="parTx" presStyleLbl="revTx" presStyleIdx="3" presStyleCnt="7">
        <dgm:presLayoutVars>
          <dgm:chMax val="0"/>
          <dgm:chPref val="0"/>
        </dgm:presLayoutVars>
      </dgm:prSet>
      <dgm:spPr/>
    </dgm:pt>
    <dgm:pt modelId="{B61FBF70-3AFC-4E7A-9DD1-878347742052}" type="pres">
      <dgm:prSet presAssocID="{58B058E7-E815-42F5-AF8B-AD7E82972FD0}" presName="sibTrans" presStyleCnt="0"/>
      <dgm:spPr/>
    </dgm:pt>
    <dgm:pt modelId="{088066A7-7BA5-497D-888D-F83A450EE80E}" type="pres">
      <dgm:prSet presAssocID="{E68CA248-76C9-4DFF-A796-33D30CD840B0}" presName="compNode" presStyleCnt="0"/>
      <dgm:spPr/>
    </dgm:pt>
    <dgm:pt modelId="{08475A09-521F-431D-B1AE-0A45003EB128}" type="pres">
      <dgm:prSet presAssocID="{E68CA248-76C9-4DFF-A796-33D30CD840B0}" presName="bgRect" presStyleLbl="bgShp" presStyleIdx="4" presStyleCnt="7"/>
      <dgm:spPr/>
    </dgm:pt>
    <dgm:pt modelId="{62FA96A2-2482-4F95-821E-85935F549DA9}" type="pres">
      <dgm:prSet presAssocID="{E68CA248-76C9-4DFF-A796-33D30CD840B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09DF7F74-49AA-444B-A78D-1F8BC946D45E}" type="pres">
      <dgm:prSet presAssocID="{E68CA248-76C9-4DFF-A796-33D30CD840B0}" presName="spaceRect" presStyleCnt="0"/>
      <dgm:spPr/>
    </dgm:pt>
    <dgm:pt modelId="{829DDAAA-BC99-4582-B0CB-E1D3D89ADABC}" type="pres">
      <dgm:prSet presAssocID="{E68CA248-76C9-4DFF-A796-33D30CD840B0}" presName="parTx" presStyleLbl="revTx" presStyleIdx="4" presStyleCnt="7">
        <dgm:presLayoutVars>
          <dgm:chMax val="0"/>
          <dgm:chPref val="0"/>
        </dgm:presLayoutVars>
      </dgm:prSet>
      <dgm:spPr/>
    </dgm:pt>
    <dgm:pt modelId="{6F00A3D4-841A-455A-8FB4-CD8BC1895C33}" type="pres">
      <dgm:prSet presAssocID="{896823AF-A888-4855-8A92-54280F5D0742}" presName="sibTrans" presStyleCnt="0"/>
      <dgm:spPr/>
    </dgm:pt>
    <dgm:pt modelId="{B5D11D21-D74A-446D-ACB5-7901A90C6A53}" type="pres">
      <dgm:prSet presAssocID="{56DF3B0C-AC8E-447C-AB61-073920D43EEA}" presName="compNode" presStyleCnt="0"/>
      <dgm:spPr/>
    </dgm:pt>
    <dgm:pt modelId="{892BBF02-46B0-4951-94B2-43A8AA0412CB}" type="pres">
      <dgm:prSet presAssocID="{56DF3B0C-AC8E-447C-AB61-073920D43EEA}" presName="bgRect" presStyleLbl="bgShp" presStyleIdx="5" presStyleCnt="7"/>
      <dgm:spPr/>
    </dgm:pt>
    <dgm:pt modelId="{D5C295FC-54B9-4F5B-8491-76FE276B476B}" type="pres">
      <dgm:prSet presAssocID="{56DF3B0C-AC8E-447C-AB61-073920D43EE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373EA2F-2C82-4807-AD9D-4FD17EDCDF63}" type="pres">
      <dgm:prSet presAssocID="{56DF3B0C-AC8E-447C-AB61-073920D43EEA}" presName="spaceRect" presStyleCnt="0"/>
      <dgm:spPr/>
    </dgm:pt>
    <dgm:pt modelId="{08EF4541-7F38-4498-9C4D-43CC3ADD061E}" type="pres">
      <dgm:prSet presAssocID="{56DF3B0C-AC8E-447C-AB61-073920D43EEA}" presName="parTx" presStyleLbl="revTx" presStyleIdx="5" presStyleCnt="7">
        <dgm:presLayoutVars>
          <dgm:chMax val="0"/>
          <dgm:chPref val="0"/>
        </dgm:presLayoutVars>
      </dgm:prSet>
      <dgm:spPr/>
    </dgm:pt>
    <dgm:pt modelId="{4E4D4370-4AC8-4A29-BCE5-62EC7C7A30FC}" type="pres">
      <dgm:prSet presAssocID="{6A4E4209-69FA-4DBC-87F0-9351B79C2791}" presName="sibTrans" presStyleCnt="0"/>
      <dgm:spPr/>
    </dgm:pt>
    <dgm:pt modelId="{E65959D6-21A1-453A-B422-CEE96FEFA925}" type="pres">
      <dgm:prSet presAssocID="{D8D2232C-13F4-4DDA-BA87-6DD1FDE4375C}" presName="compNode" presStyleCnt="0"/>
      <dgm:spPr/>
    </dgm:pt>
    <dgm:pt modelId="{968A93C4-0A11-401F-B291-B5CC1D4F61F9}" type="pres">
      <dgm:prSet presAssocID="{D8D2232C-13F4-4DDA-BA87-6DD1FDE4375C}" presName="bgRect" presStyleLbl="bgShp" presStyleIdx="6" presStyleCnt="7"/>
      <dgm:spPr/>
    </dgm:pt>
    <dgm:pt modelId="{7179A111-042A-49F8-84F0-D401E5A3C19B}" type="pres">
      <dgm:prSet presAssocID="{D8D2232C-13F4-4DDA-BA87-6DD1FDE4375C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0743E14-BED8-49D1-9847-08E98D2081D9}" type="pres">
      <dgm:prSet presAssocID="{D8D2232C-13F4-4DDA-BA87-6DD1FDE4375C}" presName="spaceRect" presStyleCnt="0"/>
      <dgm:spPr/>
    </dgm:pt>
    <dgm:pt modelId="{188C9BFF-D34B-480F-8E55-6FE789CB3DAB}" type="pres">
      <dgm:prSet presAssocID="{D8D2232C-13F4-4DDA-BA87-6DD1FDE4375C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F371E915-CB19-4748-8427-04459F7DF832}" type="presOf" srcId="{D8D2232C-13F4-4DDA-BA87-6DD1FDE4375C}" destId="{188C9BFF-D34B-480F-8E55-6FE789CB3DAB}" srcOrd="0" destOrd="0" presId="urn:microsoft.com/office/officeart/2018/2/layout/IconVerticalSolidList"/>
    <dgm:cxn modelId="{BDDB4127-7898-4F62-938D-C8CB66050F70}" srcId="{ECC94912-C472-4FE3-98B9-98291C9DCE97}" destId="{E68CA248-76C9-4DFF-A796-33D30CD840B0}" srcOrd="4" destOrd="0" parTransId="{E22E4445-BB29-442F-A25C-98BD472004A5}" sibTransId="{896823AF-A888-4855-8A92-54280F5D0742}"/>
    <dgm:cxn modelId="{7A76193F-01E8-4BD2-A76B-240A8CD91E82}" type="presOf" srcId="{63EFAD5F-6E7C-4797-90F7-E30CAD0FC369}" destId="{4BF2786C-E534-478A-AC84-DB4777D49092}" srcOrd="0" destOrd="0" presId="urn:microsoft.com/office/officeart/2018/2/layout/IconVerticalSolidList"/>
    <dgm:cxn modelId="{6E136245-6010-48C5-9AD0-96498B19A7AD}" srcId="{ECC94912-C472-4FE3-98B9-98291C9DCE97}" destId="{044380C1-09CF-4BDC-8AA6-B5239123A10F}" srcOrd="3" destOrd="0" parTransId="{72B491D1-A19B-4B51-95B0-5A3C73793CA1}" sibTransId="{58B058E7-E815-42F5-AF8B-AD7E82972FD0}"/>
    <dgm:cxn modelId="{65050C68-3A68-4FC0-BC5D-46927CBBAC49}" srcId="{ECC94912-C472-4FE3-98B9-98291C9DCE97}" destId="{D8D2232C-13F4-4DDA-BA87-6DD1FDE4375C}" srcOrd="6" destOrd="0" parTransId="{D27B5289-42C5-4ADF-AD6A-9BFE92917960}" sibTransId="{86432129-B60C-4B98-8F3D-F7925138D684}"/>
    <dgm:cxn modelId="{B139064E-F0B6-4614-860A-406AE69E6F5A}" srcId="{ECC94912-C472-4FE3-98B9-98291C9DCE97}" destId="{ABDCAB91-692B-49A8-8195-0746115F6657}" srcOrd="0" destOrd="0" parTransId="{0BA6EFCC-A819-475E-827C-A9D674C69B25}" sibTransId="{09BF5C58-ABAA-48FD-8DA8-F627A689318C}"/>
    <dgm:cxn modelId="{776FCB75-3747-4CBC-BDF5-ABD0B46D6557}" srcId="{ECC94912-C472-4FE3-98B9-98291C9DCE97}" destId="{B15DCD44-2BAD-4FF1-9D49-A9D35316A305}" srcOrd="2" destOrd="0" parTransId="{87E611E5-B68D-467E-8ABD-79C8BB7D506D}" sibTransId="{F14DDDCB-0DAD-4490-B3F5-965CE57D5A51}"/>
    <dgm:cxn modelId="{B9739191-3A45-481F-93D2-80F6069F5FE6}" type="presOf" srcId="{E68CA248-76C9-4DFF-A796-33D30CD840B0}" destId="{829DDAAA-BC99-4582-B0CB-E1D3D89ADABC}" srcOrd="0" destOrd="0" presId="urn:microsoft.com/office/officeart/2018/2/layout/IconVerticalSolidList"/>
    <dgm:cxn modelId="{3C113CB5-0DB9-4C15-B545-3B1C6781C63E}" type="presOf" srcId="{ABDCAB91-692B-49A8-8195-0746115F6657}" destId="{5946C914-9AAF-4D19-A7A7-F9EB54D473B1}" srcOrd="0" destOrd="0" presId="urn:microsoft.com/office/officeart/2018/2/layout/IconVerticalSolidList"/>
    <dgm:cxn modelId="{3E2515C2-340E-4B43-8DC6-E14F6A4522B4}" type="presOf" srcId="{ECC94912-C472-4FE3-98B9-98291C9DCE97}" destId="{4D7C4D6E-A045-4385-9AD6-AB8789CA8FA6}" srcOrd="0" destOrd="0" presId="urn:microsoft.com/office/officeart/2018/2/layout/IconVerticalSolidList"/>
    <dgm:cxn modelId="{63E67FC6-99D1-43A4-8C14-A52C5C85206A}" type="presOf" srcId="{56DF3B0C-AC8E-447C-AB61-073920D43EEA}" destId="{08EF4541-7F38-4498-9C4D-43CC3ADD061E}" srcOrd="0" destOrd="0" presId="urn:microsoft.com/office/officeart/2018/2/layout/IconVerticalSolidList"/>
    <dgm:cxn modelId="{D54FAFC9-4E82-4F22-8843-B20743536D28}" type="presOf" srcId="{B15DCD44-2BAD-4FF1-9D49-A9D35316A305}" destId="{6C4B14C7-9F18-4C81-A3E2-586EED34D303}" srcOrd="0" destOrd="0" presId="urn:microsoft.com/office/officeart/2018/2/layout/IconVerticalSolidList"/>
    <dgm:cxn modelId="{34A014CA-8BDE-4779-97A6-3D961E78BB83}" srcId="{ECC94912-C472-4FE3-98B9-98291C9DCE97}" destId="{63EFAD5F-6E7C-4797-90F7-E30CAD0FC369}" srcOrd="1" destOrd="0" parTransId="{4A7DD995-DF00-4E9F-92E0-F4E12A7B801E}" sibTransId="{72ED9AA2-A5D7-42EB-9378-2C61A711A5BC}"/>
    <dgm:cxn modelId="{B082ECEA-03B4-403E-AEE2-B04FB85A9C93}" srcId="{ECC94912-C472-4FE3-98B9-98291C9DCE97}" destId="{56DF3B0C-AC8E-447C-AB61-073920D43EEA}" srcOrd="5" destOrd="0" parTransId="{E1E47BED-1746-4898-915A-7C76498D547A}" sibTransId="{6A4E4209-69FA-4DBC-87F0-9351B79C2791}"/>
    <dgm:cxn modelId="{5A0ECBFF-8F39-4918-9D26-74A68BB88EFC}" type="presOf" srcId="{044380C1-09CF-4BDC-8AA6-B5239123A10F}" destId="{5C8641F0-E77F-453B-BCB9-1C44E9D4D0F6}" srcOrd="0" destOrd="0" presId="urn:microsoft.com/office/officeart/2018/2/layout/IconVerticalSolidList"/>
    <dgm:cxn modelId="{1C4C3404-E633-44DA-BFD4-4DF43447E999}" type="presParOf" srcId="{4D7C4D6E-A045-4385-9AD6-AB8789CA8FA6}" destId="{AEC0673B-EEBF-4A06-BA90-9315DB0FC650}" srcOrd="0" destOrd="0" presId="urn:microsoft.com/office/officeart/2018/2/layout/IconVerticalSolidList"/>
    <dgm:cxn modelId="{7DDAEC21-297A-4E3E-B3A2-3FA58DBE9920}" type="presParOf" srcId="{AEC0673B-EEBF-4A06-BA90-9315DB0FC650}" destId="{C296E740-CCAF-4BBA-B51D-CC40506E22A0}" srcOrd="0" destOrd="0" presId="urn:microsoft.com/office/officeart/2018/2/layout/IconVerticalSolidList"/>
    <dgm:cxn modelId="{F9F29F5B-4E08-4BAE-9F4D-EDBE10829FD8}" type="presParOf" srcId="{AEC0673B-EEBF-4A06-BA90-9315DB0FC650}" destId="{7D24F75E-87C9-40DF-9FDE-9007D216489B}" srcOrd="1" destOrd="0" presId="urn:microsoft.com/office/officeart/2018/2/layout/IconVerticalSolidList"/>
    <dgm:cxn modelId="{51255FD4-90DE-48AB-9B6E-F073F4C2944D}" type="presParOf" srcId="{AEC0673B-EEBF-4A06-BA90-9315DB0FC650}" destId="{79D8767E-3914-4501-ACF6-412F6A2CBA00}" srcOrd="2" destOrd="0" presId="urn:microsoft.com/office/officeart/2018/2/layout/IconVerticalSolidList"/>
    <dgm:cxn modelId="{EFF3B457-3AD4-4433-B24D-2109D6A3ED05}" type="presParOf" srcId="{AEC0673B-EEBF-4A06-BA90-9315DB0FC650}" destId="{5946C914-9AAF-4D19-A7A7-F9EB54D473B1}" srcOrd="3" destOrd="0" presId="urn:microsoft.com/office/officeart/2018/2/layout/IconVerticalSolidList"/>
    <dgm:cxn modelId="{CBF35BCF-78F6-4F1C-9BC5-4A67E0B5D8EB}" type="presParOf" srcId="{4D7C4D6E-A045-4385-9AD6-AB8789CA8FA6}" destId="{6C66523E-63A9-4C80-BAFF-45230DEBB4D8}" srcOrd="1" destOrd="0" presId="urn:microsoft.com/office/officeart/2018/2/layout/IconVerticalSolidList"/>
    <dgm:cxn modelId="{0732358B-3839-4C2C-97C7-453D6CB3F8A9}" type="presParOf" srcId="{4D7C4D6E-A045-4385-9AD6-AB8789CA8FA6}" destId="{D58A18D8-B174-4DB4-AC27-50FBFDB8ECE1}" srcOrd="2" destOrd="0" presId="urn:microsoft.com/office/officeart/2018/2/layout/IconVerticalSolidList"/>
    <dgm:cxn modelId="{89219DC6-3E3E-444F-B937-2C7078D56F72}" type="presParOf" srcId="{D58A18D8-B174-4DB4-AC27-50FBFDB8ECE1}" destId="{1E2CC5B2-A4B9-4145-AED3-CE59ED065E25}" srcOrd="0" destOrd="0" presId="urn:microsoft.com/office/officeart/2018/2/layout/IconVerticalSolidList"/>
    <dgm:cxn modelId="{16C59161-2CD7-497F-8103-EB5A7D96C7FE}" type="presParOf" srcId="{D58A18D8-B174-4DB4-AC27-50FBFDB8ECE1}" destId="{539DE095-7E5D-4AAC-8AAB-54BF1CAFBBA1}" srcOrd="1" destOrd="0" presId="urn:microsoft.com/office/officeart/2018/2/layout/IconVerticalSolidList"/>
    <dgm:cxn modelId="{5D13078C-7A12-410A-A8EA-F1613692715E}" type="presParOf" srcId="{D58A18D8-B174-4DB4-AC27-50FBFDB8ECE1}" destId="{747A1DF7-6D99-460A-B625-E64D0AA5CD2D}" srcOrd="2" destOrd="0" presId="urn:microsoft.com/office/officeart/2018/2/layout/IconVerticalSolidList"/>
    <dgm:cxn modelId="{04D99FCA-5F26-46C2-9F2E-EBE1B5706F49}" type="presParOf" srcId="{D58A18D8-B174-4DB4-AC27-50FBFDB8ECE1}" destId="{4BF2786C-E534-478A-AC84-DB4777D49092}" srcOrd="3" destOrd="0" presId="urn:microsoft.com/office/officeart/2018/2/layout/IconVerticalSolidList"/>
    <dgm:cxn modelId="{3DBFD3E0-0E48-4494-89EE-910617BA20AB}" type="presParOf" srcId="{4D7C4D6E-A045-4385-9AD6-AB8789CA8FA6}" destId="{EECFA548-55D1-464F-8A64-0283D87C48CA}" srcOrd="3" destOrd="0" presId="urn:microsoft.com/office/officeart/2018/2/layout/IconVerticalSolidList"/>
    <dgm:cxn modelId="{0DF38D28-0347-4B3B-B956-BE24623D7A08}" type="presParOf" srcId="{4D7C4D6E-A045-4385-9AD6-AB8789CA8FA6}" destId="{1D2891C9-BEB2-458E-89E2-F4584E5015E4}" srcOrd="4" destOrd="0" presId="urn:microsoft.com/office/officeart/2018/2/layout/IconVerticalSolidList"/>
    <dgm:cxn modelId="{42431912-98A6-4BA6-969B-DD6DB9324528}" type="presParOf" srcId="{1D2891C9-BEB2-458E-89E2-F4584E5015E4}" destId="{C1614CF8-FA30-4EC3-92A1-F68310B3D1DC}" srcOrd="0" destOrd="0" presId="urn:microsoft.com/office/officeart/2018/2/layout/IconVerticalSolidList"/>
    <dgm:cxn modelId="{021A71A4-126A-4525-BC4E-0222D328C014}" type="presParOf" srcId="{1D2891C9-BEB2-458E-89E2-F4584E5015E4}" destId="{1C341B3C-CD68-49C1-98F6-DAEF5F8680A2}" srcOrd="1" destOrd="0" presId="urn:microsoft.com/office/officeart/2018/2/layout/IconVerticalSolidList"/>
    <dgm:cxn modelId="{836E9C2B-1943-4DC3-9AAA-3D21C5D6FC96}" type="presParOf" srcId="{1D2891C9-BEB2-458E-89E2-F4584E5015E4}" destId="{0241C143-AFA7-4195-A4EC-EED9A41BD68E}" srcOrd="2" destOrd="0" presId="urn:microsoft.com/office/officeart/2018/2/layout/IconVerticalSolidList"/>
    <dgm:cxn modelId="{0D8BBC29-30E7-47C3-90AC-E458854E310C}" type="presParOf" srcId="{1D2891C9-BEB2-458E-89E2-F4584E5015E4}" destId="{6C4B14C7-9F18-4C81-A3E2-586EED34D303}" srcOrd="3" destOrd="0" presId="urn:microsoft.com/office/officeart/2018/2/layout/IconVerticalSolidList"/>
    <dgm:cxn modelId="{F203D59B-2456-450D-ADF2-E71322D6968B}" type="presParOf" srcId="{4D7C4D6E-A045-4385-9AD6-AB8789CA8FA6}" destId="{3B158140-AB1A-4358-993F-9C96A2EBEB82}" srcOrd="5" destOrd="0" presId="urn:microsoft.com/office/officeart/2018/2/layout/IconVerticalSolidList"/>
    <dgm:cxn modelId="{421344C5-353D-4EAE-AC6E-03B3E50CADE0}" type="presParOf" srcId="{4D7C4D6E-A045-4385-9AD6-AB8789CA8FA6}" destId="{46335951-57C0-472B-8D53-25020E243AB4}" srcOrd="6" destOrd="0" presId="urn:microsoft.com/office/officeart/2018/2/layout/IconVerticalSolidList"/>
    <dgm:cxn modelId="{D4112B9C-950A-440C-BE0C-E941673E9AB2}" type="presParOf" srcId="{46335951-57C0-472B-8D53-25020E243AB4}" destId="{9BC3DC2E-07A3-439E-8B52-40D601FC9187}" srcOrd="0" destOrd="0" presId="urn:microsoft.com/office/officeart/2018/2/layout/IconVerticalSolidList"/>
    <dgm:cxn modelId="{69E9739F-C6EA-481C-882B-43F9F418084E}" type="presParOf" srcId="{46335951-57C0-472B-8D53-25020E243AB4}" destId="{3FD4C513-5882-43F4-9EAB-63E39231E629}" srcOrd="1" destOrd="0" presId="urn:microsoft.com/office/officeart/2018/2/layout/IconVerticalSolidList"/>
    <dgm:cxn modelId="{F25AE07E-9775-463F-B294-709849E0671E}" type="presParOf" srcId="{46335951-57C0-472B-8D53-25020E243AB4}" destId="{B192D421-23AE-4E5E-9FCA-0EBD5304CBA3}" srcOrd="2" destOrd="0" presId="urn:microsoft.com/office/officeart/2018/2/layout/IconVerticalSolidList"/>
    <dgm:cxn modelId="{A5B1CA50-8493-44AF-B12E-C53084870BC2}" type="presParOf" srcId="{46335951-57C0-472B-8D53-25020E243AB4}" destId="{5C8641F0-E77F-453B-BCB9-1C44E9D4D0F6}" srcOrd="3" destOrd="0" presId="urn:microsoft.com/office/officeart/2018/2/layout/IconVerticalSolidList"/>
    <dgm:cxn modelId="{2CE26DD9-13C2-435E-83AA-3C71EAF835CF}" type="presParOf" srcId="{4D7C4D6E-A045-4385-9AD6-AB8789CA8FA6}" destId="{B61FBF70-3AFC-4E7A-9DD1-878347742052}" srcOrd="7" destOrd="0" presId="urn:microsoft.com/office/officeart/2018/2/layout/IconVerticalSolidList"/>
    <dgm:cxn modelId="{400226C2-C5C8-4487-A604-3553B2996B8D}" type="presParOf" srcId="{4D7C4D6E-A045-4385-9AD6-AB8789CA8FA6}" destId="{088066A7-7BA5-497D-888D-F83A450EE80E}" srcOrd="8" destOrd="0" presId="urn:microsoft.com/office/officeart/2018/2/layout/IconVerticalSolidList"/>
    <dgm:cxn modelId="{C4113B58-06B1-4FA1-B13D-6A8FF1350829}" type="presParOf" srcId="{088066A7-7BA5-497D-888D-F83A450EE80E}" destId="{08475A09-521F-431D-B1AE-0A45003EB128}" srcOrd="0" destOrd="0" presId="urn:microsoft.com/office/officeart/2018/2/layout/IconVerticalSolidList"/>
    <dgm:cxn modelId="{DC7476AC-C1D0-4F9E-9D85-40EB0CEC7691}" type="presParOf" srcId="{088066A7-7BA5-497D-888D-F83A450EE80E}" destId="{62FA96A2-2482-4F95-821E-85935F549DA9}" srcOrd="1" destOrd="0" presId="urn:microsoft.com/office/officeart/2018/2/layout/IconVerticalSolidList"/>
    <dgm:cxn modelId="{A5C1AF87-C641-4023-B547-C84B03E65974}" type="presParOf" srcId="{088066A7-7BA5-497D-888D-F83A450EE80E}" destId="{09DF7F74-49AA-444B-A78D-1F8BC946D45E}" srcOrd="2" destOrd="0" presId="urn:microsoft.com/office/officeart/2018/2/layout/IconVerticalSolidList"/>
    <dgm:cxn modelId="{CCA3B138-2D24-457B-A54F-F9C53BC67E22}" type="presParOf" srcId="{088066A7-7BA5-497D-888D-F83A450EE80E}" destId="{829DDAAA-BC99-4582-B0CB-E1D3D89ADABC}" srcOrd="3" destOrd="0" presId="urn:microsoft.com/office/officeart/2018/2/layout/IconVerticalSolidList"/>
    <dgm:cxn modelId="{D54016DF-0398-432C-AB18-08C57B3117BC}" type="presParOf" srcId="{4D7C4D6E-A045-4385-9AD6-AB8789CA8FA6}" destId="{6F00A3D4-841A-455A-8FB4-CD8BC1895C33}" srcOrd="9" destOrd="0" presId="urn:microsoft.com/office/officeart/2018/2/layout/IconVerticalSolidList"/>
    <dgm:cxn modelId="{D4B6B376-D8F9-424D-8661-BDE7E4392BC6}" type="presParOf" srcId="{4D7C4D6E-A045-4385-9AD6-AB8789CA8FA6}" destId="{B5D11D21-D74A-446D-ACB5-7901A90C6A53}" srcOrd="10" destOrd="0" presId="urn:microsoft.com/office/officeart/2018/2/layout/IconVerticalSolidList"/>
    <dgm:cxn modelId="{E4FC0CDF-6F39-4939-BE49-8C683FC5B56F}" type="presParOf" srcId="{B5D11D21-D74A-446D-ACB5-7901A90C6A53}" destId="{892BBF02-46B0-4951-94B2-43A8AA0412CB}" srcOrd="0" destOrd="0" presId="urn:microsoft.com/office/officeart/2018/2/layout/IconVerticalSolidList"/>
    <dgm:cxn modelId="{06CAE034-B84C-4980-BE26-E89D0A4C3030}" type="presParOf" srcId="{B5D11D21-D74A-446D-ACB5-7901A90C6A53}" destId="{D5C295FC-54B9-4F5B-8491-76FE276B476B}" srcOrd="1" destOrd="0" presId="urn:microsoft.com/office/officeart/2018/2/layout/IconVerticalSolidList"/>
    <dgm:cxn modelId="{C08DB3F9-E679-420F-B4A4-90B6D56FC2F5}" type="presParOf" srcId="{B5D11D21-D74A-446D-ACB5-7901A90C6A53}" destId="{7373EA2F-2C82-4807-AD9D-4FD17EDCDF63}" srcOrd="2" destOrd="0" presId="urn:microsoft.com/office/officeart/2018/2/layout/IconVerticalSolidList"/>
    <dgm:cxn modelId="{567B8959-1AA7-4601-962F-415028AD65E3}" type="presParOf" srcId="{B5D11D21-D74A-446D-ACB5-7901A90C6A53}" destId="{08EF4541-7F38-4498-9C4D-43CC3ADD061E}" srcOrd="3" destOrd="0" presId="urn:microsoft.com/office/officeart/2018/2/layout/IconVerticalSolidList"/>
    <dgm:cxn modelId="{BE1EC199-BA6B-41AC-85CE-CCD35A88F819}" type="presParOf" srcId="{4D7C4D6E-A045-4385-9AD6-AB8789CA8FA6}" destId="{4E4D4370-4AC8-4A29-BCE5-62EC7C7A30FC}" srcOrd="11" destOrd="0" presId="urn:microsoft.com/office/officeart/2018/2/layout/IconVerticalSolidList"/>
    <dgm:cxn modelId="{666421EA-C8C9-40F6-87E7-A648206D2579}" type="presParOf" srcId="{4D7C4D6E-A045-4385-9AD6-AB8789CA8FA6}" destId="{E65959D6-21A1-453A-B422-CEE96FEFA925}" srcOrd="12" destOrd="0" presId="urn:microsoft.com/office/officeart/2018/2/layout/IconVerticalSolidList"/>
    <dgm:cxn modelId="{CF540346-AAAC-45A1-B7E1-88E8A2A3CA89}" type="presParOf" srcId="{E65959D6-21A1-453A-B422-CEE96FEFA925}" destId="{968A93C4-0A11-401F-B291-B5CC1D4F61F9}" srcOrd="0" destOrd="0" presId="urn:microsoft.com/office/officeart/2018/2/layout/IconVerticalSolidList"/>
    <dgm:cxn modelId="{5BFD114B-C17D-42D6-9E49-B33FC8DA8C80}" type="presParOf" srcId="{E65959D6-21A1-453A-B422-CEE96FEFA925}" destId="{7179A111-042A-49F8-84F0-D401E5A3C19B}" srcOrd="1" destOrd="0" presId="urn:microsoft.com/office/officeart/2018/2/layout/IconVerticalSolidList"/>
    <dgm:cxn modelId="{DBDAFA65-343F-40F8-B009-CB1CEF816D29}" type="presParOf" srcId="{E65959D6-21A1-453A-B422-CEE96FEFA925}" destId="{C0743E14-BED8-49D1-9847-08E98D2081D9}" srcOrd="2" destOrd="0" presId="urn:microsoft.com/office/officeart/2018/2/layout/IconVerticalSolidList"/>
    <dgm:cxn modelId="{ADA3D9F8-3DD9-4C29-897F-581371646028}" type="presParOf" srcId="{E65959D6-21A1-453A-B422-CEE96FEFA925}" destId="{188C9BFF-D34B-480F-8E55-6FE789CB3D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3DAEF7-E304-4E89-B8FD-09CDC8C054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54B8C9C-88C3-4427-99C1-D6DE514AE3AA}">
      <dgm:prSet/>
      <dgm:spPr/>
      <dgm:t>
        <a:bodyPr/>
        <a:lstStyle/>
        <a:p>
          <a:r>
            <a:rPr lang="en-US"/>
            <a:t>No Control over costs</a:t>
          </a:r>
        </a:p>
      </dgm:t>
    </dgm:pt>
    <dgm:pt modelId="{3B3E30FB-104B-4E8C-AD97-BEA771C36D48}" type="parTrans" cxnId="{DD98637C-F80A-4005-878E-4792C84AAA4E}">
      <dgm:prSet/>
      <dgm:spPr/>
      <dgm:t>
        <a:bodyPr/>
        <a:lstStyle/>
        <a:p>
          <a:endParaRPr lang="en-US"/>
        </a:p>
      </dgm:t>
    </dgm:pt>
    <dgm:pt modelId="{B738B83D-2B4C-427A-A7F0-D7D41999B12F}" type="sibTrans" cxnId="{DD98637C-F80A-4005-878E-4792C84AAA4E}">
      <dgm:prSet/>
      <dgm:spPr/>
      <dgm:t>
        <a:bodyPr/>
        <a:lstStyle/>
        <a:p>
          <a:endParaRPr lang="en-US"/>
        </a:p>
      </dgm:t>
    </dgm:pt>
    <dgm:pt modelId="{14071C2B-93E0-4DFB-8D88-07138BD2D9AF}">
      <dgm:prSet/>
      <dgm:spPr/>
      <dgm:t>
        <a:bodyPr/>
        <a:lstStyle/>
        <a:p>
          <a:r>
            <a:rPr lang="en-US"/>
            <a:t>No tailor-made portfolios</a:t>
          </a:r>
        </a:p>
      </dgm:t>
    </dgm:pt>
    <dgm:pt modelId="{2B882281-B7AF-45E6-BC6F-26A5D126335A}" type="parTrans" cxnId="{D4F49864-2AD0-4CE1-9CE4-93BD35AC9B64}">
      <dgm:prSet/>
      <dgm:spPr/>
      <dgm:t>
        <a:bodyPr/>
        <a:lstStyle/>
        <a:p>
          <a:endParaRPr lang="en-US"/>
        </a:p>
      </dgm:t>
    </dgm:pt>
    <dgm:pt modelId="{F013F40E-C830-44E1-BA39-FBD696F7B44C}" type="sibTrans" cxnId="{D4F49864-2AD0-4CE1-9CE4-93BD35AC9B64}">
      <dgm:prSet/>
      <dgm:spPr/>
      <dgm:t>
        <a:bodyPr/>
        <a:lstStyle/>
        <a:p>
          <a:endParaRPr lang="en-US"/>
        </a:p>
      </dgm:t>
    </dgm:pt>
    <dgm:pt modelId="{A0C924D0-15A1-4CD5-A749-13861E851BAA}">
      <dgm:prSet/>
      <dgm:spPr/>
      <dgm:t>
        <a:bodyPr/>
        <a:lstStyle/>
        <a:p>
          <a:r>
            <a:rPr lang="en-US"/>
            <a:t>Managing a portfolio of fund</a:t>
          </a:r>
        </a:p>
      </dgm:t>
    </dgm:pt>
    <dgm:pt modelId="{417B706D-97C9-4DD6-AC3F-41AB7EDDED72}" type="parTrans" cxnId="{44D2EBAB-BDC0-40EA-A8BC-3D0D1B7F53A3}">
      <dgm:prSet/>
      <dgm:spPr/>
      <dgm:t>
        <a:bodyPr/>
        <a:lstStyle/>
        <a:p>
          <a:endParaRPr lang="en-US"/>
        </a:p>
      </dgm:t>
    </dgm:pt>
    <dgm:pt modelId="{22B5B9EB-304A-4AE9-AD71-1236BED329CE}" type="sibTrans" cxnId="{44D2EBAB-BDC0-40EA-A8BC-3D0D1B7F53A3}">
      <dgm:prSet/>
      <dgm:spPr/>
      <dgm:t>
        <a:bodyPr/>
        <a:lstStyle/>
        <a:p>
          <a:endParaRPr lang="en-US"/>
        </a:p>
      </dgm:t>
    </dgm:pt>
    <dgm:pt modelId="{D68618B9-B3A0-4A88-B9E1-0C80C22CD19E}">
      <dgm:prSet/>
      <dgm:spPr/>
      <dgm:t>
        <a:bodyPr/>
        <a:lstStyle/>
        <a:p>
          <a:r>
            <a:rPr lang="en-US"/>
            <a:t>Delay in redemption</a:t>
          </a:r>
        </a:p>
      </dgm:t>
    </dgm:pt>
    <dgm:pt modelId="{585D7DA4-19D5-4B0D-8E90-097BF68904D2}" type="parTrans" cxnId="{84A63680-D8B6-4F3F-88E6-A081A9AE431D}">
      <dgm:prSet/>
      <dgm:spPr/>
      <dgm:t>
        <a:bodyPr/>
        <a:lstStyle/>
        <a:p>
          <a:endParaRPr lang="en-US"/>
        </a:p>
      </dgm:t>
    </dgm:pt>
    <dgm:pt modelId="{9DD4AA9E-6B7C-415E-B3E5-3A235474FFED}" type="sibTrans" cxnId="{84A63680-D8B6-4F3F-88E6-A081A9AE431D}">
      <dgm:prSet/>
      <dgm:spPr/>
      <dgm:t>
        <a:bodyPr/>
        <a:lstStyle/>
        <a:p>
          <a:endParaRPr lang="en-US"/>
        </a:p>
      </dgm:t>
    </dgm:pt>
    <dgm:pt modelId="{716FF990-8D2C-4AF7-8828-5B8D1E453101}" type="pres">
      <dgm:prSet presAssocID="{2C3DAEF7-E304-4E89-B8FD-09CDC8C05480}" presName="root" presStyleCnt="0">
        <dgm:presLayoutVars>
          <dgm:dir/>
          <dgm:resizeHandles val="exact"/>
        </dgm:presLayoutVars>
      </dgm:prSet>
      <dgm:spPr/>
    </dgm:pt>
    <dgm:pt modelId="{7D8ED219-3438-4F6C-8CA3-D6E51493C73B}" type="pres">
      <dgm:prSet presAssocID="{554B8C9C-88C3-4427-99C1-D6DE514AE3AA}" presName="compNode" presStyleCnt="0"/>
      <dgm:spPr/>
    </dgm:pt>
    <dgm:pt modelId="{35960770-3645-489C-B009-F98598A2FE0A}" type="pres">
      <dgm:prSet presAssocID="{554B8C9C-88C3-4427-99C1-D6DE514AE3AA}" presName="bgRect" presStyleLbl="bgShp" presStyleIdx="0" presStyleCnt="4"/>
      <dgm:spPr/>
    </dgm:pt>
    <dgm:pt modelId="{69FD2602-B4D7-42AA-ABB4-0C7D1BA3C402}" type="pres">
      <dgm:prSet presAssocID="{554B8C9C-88C3-4427-99C1-D6DE514AE3A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4219A41-EFD8-4DA3-828B-243FA377ECCE}" type="pres">
      <dgm:prSet presAssocID="{554B8C9C-88C3-4427-99C1-D6DE514AE3AA}" presName="spaceRect" presStyleCnt="0"/>
      <dgm:spPr/>
    </dgm:pt>
    <dgm:pt modelId="{8BB04229-E448-429F-B23F-136904726483}" type="pres">
      <dgm:prSet presAssocID="{554B8C9C-88C3-4427-99C1-D6DE514AE3AA}" presName="parTx" presStyleLbl="revTx" presStyleIdx="0" presStyleCnt="4">
        <dgm:presLayoutVars>
          <dgm:chMax val="0"/>
          <dgm:chPref val="0"/>
        </dgm:presLayoutVars>
      </dgm:prSet>
      <dgm:spPr/>
    </dgm:pt>
    <dgm:pt modelId="{37CF9209-884D-4C0A-8E51-D4F3A8703E4C}" type="pres">
      <dgm:prSet presAssocID="{B738B83D-2B4C-427A-A7F0-D7D41999B12F}" presName="sibTrans" presStyleCnt="0"/>
      <dgm:spPr/>
    </dgm:pt>
    <dgm:pt modelId="{A43A204F-EE4E-46AB-9E95-244D42F54D8B}" type="pres">
      <dgm:prSet presAssocID="{14071C2B-93E0-4DFB-8D88-07138BD2D9AF}" presName="compNode" presStyleCnt="0"/>
      <dgm:spPr/>
    </dgm:pt>
    <dgm:pt modelId="{7EE3993A-D7DB-404F-80A8-E7D07E8949DB}" type="pres">
      <dgm:prSet presAssocID="{14071C2B-93E0-4DFB-8D88-07138BD2D9AF}" presName="bgRect" presStyleLbl="bgShp" presStyleIdx="1" presStyleCnt="4"/>
      <dgm:spPr/>
    </dgm:pt>
    <dgm:pt modelId="{F25CB75D-F4A8-4B26-857B-30C8D9BC1A41}" type="pres">
      <dgm:prSet presAssocID="{14071C2B-93E0-4DFB-8D88-07138BD2D9A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ger"/>
        </a:ext>
      </dgm:extLst>
    </dgm:pt>
    <dgm:pt modelId="{4AEE1FF6-9C2B-4597-A012-444E12587F96}" type="pres">
      <dgm:prSet presAssocID="{14071C2B-93E0-4DFB-8D88-07138BD2D9AF}" presName="spaceRect" presStyleCnt="0"/>
      <dgm:spPr/>
    </dgm:pt>
    <dgm:pt modelId="{EDDBD15F-C66D-4FA1-B193-30033A769D80}" type="pres">
      <dgm:prSet presAssocID="{14071C2B-93E0-4DFB-8D88-07138BD2D9AF}" presName="parTx" presStyleLbl="revTx" presStyleIdx="1" presStyleCnt="4">
        <dgm:presLayoutVars>
          <dgm:chMax val="0"/>
          <dgm:chPref val="0"/>
        </dgm:presLayoutVars>
      </dgm:prSet>
      <dgm:spPr/>
    </dgm:pt>
    <dgm:pt modelId="{31DFB1E1-4EC7-4966-8276-DFA0D91CE335}" type="pres">
      <dgm:prSet presAssocID="{F013F40E-C830-44E1-BA39-FBD696F7B44C}" presName="sibTrans" presStyleCnt="0"/>
      <dgm:spPr/>
    </dgm:pt>
    <dgm:pt modelId="{C78027CD-A871-4D61-9EDA-F7873C7C515E}" type="pres">
      <dgm:prSet presAssocID="{A0C924D0-15A1-4CD5-A749-13861E851BAA}" presName="compNode" presStyleCnt="0"/>
      <dgm:spPr/>
    </dgm:pt>
    <dgm:pt modelId="{F39D1627-BC27-4CFA-B5B9-EA58B4AC2560}" type="pres">
      <dgm:prSet presAssocID="{A0C924D0-15A1-4CD5-A749-13861E851BAA}" presName="bgRect" presStyleLbl="bgShp" presStyleIdx="2" presStyleCnt="4"/>
      <dgm:spPr/>
    </dgm:pt>
    <dgm:pt modelId="{AB3AB6A1-07A9-4CAF-BD9C-6297BC9A58E1}" type="pres">
      <dgm:prSet presAssocID="{A0C924D0-15A1-4CD5-A749-13861E851BA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12058D71-0C37-49A7-AD3F-09CA85E6C6FF}" type="pres">
      <dgm:prSet presAssocID="{A0C924D0-15A1-4CD5-A749-13861E851BAA}" presName="spaceRect" presStyleCnt="0"/>
      <dgm:spPr/>
    </dgm:pt>
    <dgm:pt modelId="{D19F3B69-EF4B-4468-A30C-1160CFE739DC}" type="pres">
      <dgm:prSet presAssocID="{A0C924D0-15A1-4CD5-A749-13861E851BAA}" presName="parTx" presStyleLbl="revTx" presStyleIdx="2" presStyleCnt="4">
        <dgm:presLayoutVars>
          <dgm:chMax val="0"/>
          <dgm:chPref val="0"/>
        </dgm:presLayoutVars>
      </dgm:prSet>
      <dgm:spPr/>
    </dgm:pt>
    <dgm:pt modelId="{F917CD12-699C-44FE-856B-742BAD30B018}" type="pres">
      <dgm:prSet presAssocID="{22B5B9EB-304A-4AE9-AD71-1236BED329CE}" presName="sibTrans" presStyleCnt="0"/>
      <dgm:spPr/>
    </dgm:pt>
    <dgm:pt modelId="{8B9693A2-B25D-410C-84B8-B11AF7C936D9}" type="pres">
      <dgm:prSet presAssocID="{D68618B9-B3A0-4A88-B9E1-0C80C22CD19E}" presName="compNode" presStyleCnt="0"/>
      <dgm:spPr/>
    </dgm:pt>
    <dgm:pt modelId="{C1E4C2EC-4A53-4B9D-9B68-5A83C7896032}" type="pres">
      <dgm:prSet presAssocID="{D68618B9-B3A0-4A88-B9E1-0C80C22CD19E}" presName="bgRect" presStyleLbl="bgShp" presStyleIdx="3" presStyleCnt="4"/>
      <dgm:spPr/>
    </dgm:pt>
    <dgm:pt modelId="{B156C5CB-154D-4757-B8A0-0FAC0FF86472}" type="pres">
      <dgm:prSet presAssocID="{D68618B9-B3A0-4A88-B9E1-0C80C22CD19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A8C47E9-09DB-4A5E-B06B-0350196D5384}" type="pres">
      <dgm:prSet presAssocID="{D68618B9-B3A0-4A88-B9E1-0C80C22CD19E}" presName="spaceRect" presStyleCnt="0"/>
      <dgm:spPr/>
    </dgm:pt>
    <dgm:pt modelId="{0D894B10-76E8-4DAC-B17B-80FEBBF8D8AE}" type="pres">
      <dgm:prSet presAssocID="{D68618B9-B3A0-4A88-B9E1-0C80C22CD19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0576400-6576-413E-9BC0-435A2DCFBD06}" type="presOf" srcId="{14071C2B-93E0-4DFB-8D88-07138BD2D9AF}" destId="{EDDBD15F-C66D-4FA1-B193-30033A769D80}" srcOrd="0" destOrd="0" presId="urn:microsoft.com/office/officeart/2018/2/layout/IconVerticalSolidList"/>
    <dgm:cxn modelId="{D4F49864-2AD0-4CE1-9CE4-93BD35AC9B64}" srcId="{2C3DAEF7-E304-4E89-B8FD-09CDC8C05480}" destId="{14071C2B-93E0-4DFB-8D88-07138BD2D9AF}" srcOrd="1" destOrd="0" parTransId="{2B882281-B7AF-45E6-BC6F-26A5D126335A}" sibTransId="{F013F40E-C830-44E1-BA39-FBD696F7B44C}"/>
    <dgm:cxn modelId="{F06DDF44-3920-4DFC-A597-82B2DF99722E}" type="presOf" srcId="{554B8C9C-88C3-4427-99C1-D6DE514AE3AA}" destId="{8BB04229-E448-429F-B23F-136904726483}" srcOrd="0" destOrd="0" presId="urn:microsoft.com/office/officeart/2018/2/layout/IconVerticalSolidList"/>
    <dgm:cxn modelId="{B5D94D70-23F2-461A-977A-2438CEDCFDF3}" type="presOf" srcId="{2C3DAEF7-E304-4E89-B8FD-09CDC8C05480}" destId="{716FF990-8D2C-4AF7-8828-5B8D1E453101}" srcOrd="0" destOrd="0" presId="urn:microsoft.com/office/officeart/2018/2/layout/IconVerticalSolidList"/>
    <dgm:cxn modelId="{4F2FC673-0B32-4D5A-A310-90B94CE88C8B}" type="presOf" srcId="{A0C924D0-15A1-4CD5-A749-13861E851BAA}" destId="{D19F3B69-EF4B-4468-A30C-1160CFE739DC}" srcOrd="0" destOrd="0" presId="urn:microsoft.com/office/officeart/2018/2/layout/IconVerticalSolidList"/>
    <dgm:cxn modelId="{DD98637C-F80A-4005-878E-4792C84AAA4E}" srcId="{2C3DAEF7-E304-4E89-B8FD-09CDC8C05480}" destId="{554B8C9C-88C3-4427-99C1-D6DE514AE3AA}" srcOrd="0" destOrd="0" parTransId="{3B3E30FB-104B-4E8C-AD97-BEA771C36D48}" sibTransId="{B738B83D-2B4C-427A-A7F0-D7D41999B12F}"/>
    <dgm:cxn modelId="{84A63680-D8B6-4F3F-88E6-A081A9AE431D}" srcId="{2C3DAEF7-E304-4E89-B8FD-09CDC8C05480}" destId="{D68618B9-B3A0-4A88-B9E1-0C80C22CD19E}" srcOrd="3" destOrd="0" parTransId="{585D7DA4-19D5-4B0D-8E90-097BF68904D2}" sibTransId="{9DD4AA9E-6B7C-415E-B3E5-3A235474FFED}"/>
    <dgm:cxn modelId="{44D2EBAB-BDC0-40EA-A8BC-3D0D1B7F53A3}" srcId="{2C3DAEF7-E304-4E89-B8FD-09CDC8C05480}" destId="{A0C924D0-15A1-4CD5-A749-13861E851BAA}" srcOrd="2" destOrd="0" parTransId="{417B706D-97C9-4DD6-AC3F-41AB7EDDED72}" sibTransId="{22B5B9EB-304A-4AE9-AD71-1236BED329CE}"/>
    <dgm:cxn modelId="{3341E8D8-741D-4433-8F5B-5567AB4A34B1}" type="presOf" srcId="{D68618B9-B3A0-4A88-B9E1-0C80C22CD19E}" destId="{0D894B10-76E8-4DAC-B17B-80FEBBF8D8AE}" srcOrd="0" destOrd="0" presId="urn:microsoft.com/office/officeart/2018/2/layout/IconVerticalSolidList"/>
    <dgm:cxn modelId="{FD542733-EC42-4F28-A149-D5D0888AF7B3}" type="presParOf" srcId="{716FF990-8D2C-4AF7-8828-5B8D1E453101}" destId="{7D8ED219-3438-4F6C-8CA3-D6E51493C73B}" srcOrd="0" destOrd="0" presId="urn:microsoft.com/office/officeart/2018/2/layout/IconVerticalSolidList"/>
    <dgm:cxn modelId="{6705C612-3ECE-4732-86F1-D8F6CCDBC7A8}" type="presParOf" srcId="{7D8ED219-3438-4F6C-8CA3-D6E51493C73B}" destId="{35960770-3645-489C-B009-F98598A2FE0A}" srcOrd="0" destOrd="0" presId="urn:microsoft.com/office/officeart/2018/2/layout/IconVerticalSolidList"/>
    <dgm:cxn modelId="{5FE145A6-A483-47FA-BCC0-BAA70BD721CA}" type="presParOf" srcId="{7D8ED219-3438-4F6C-8CA3-D6E51493C73B}" destId="{69FD2602-B4D7-42AA-ABB4-0C7D1BA3C402}" srcOrd="1" destOrd="0" presId="urn:microsoft.com/office/officeart/2018/2/layout/IconVerticalSolidList"/>
    <dgm:cxn modelId="{A989D765-AECB-4EBD-B830-5C63CAD9833C}" type="presParOf" srcId="{7D8ED219-3438-4F6C-8CA3-D6E51493C73B}" destId="{04219A41-EFD8-4DA3-828B-243FA377ECCE}" srcOrd="2" destOrd="0" presId="urn:microsoft.com/office/officeart/2018/2/layout/IconVerticalSolidList"/>
    <dgm:cxn modelId="{8FA6E7CD-2297-4204-987E-64FE3C8AFFCB}" type="presParOf" srcId="{7D8ED219-3438-4F6C-8CA3-D6E51493C73B}" destId="{8BB04229-E448-429F-B23F-136904726483}" srcOrd="3" destOrd="0" presId="urn:microsoft.com/office/officeart/2018/2/layout/IconVerticalSolidList"/>
    <dgm:cxn modelId="{D65863FB-A676-48FD-91D6-D984CA90DEF7}" type="presParOf" srcId="{716FF990-8D2C-4AF7-8828-5B8D1E453101}" destId="{37CF9209-884D-4C0A-8E51-D4F3A8703E4C}" srcOrd="1" destOrd="0" presId="urn:microsoft.com/office/officeart/2018/2/layout/IconVerticalSolidList"/>
    <dgm:cxn modelId="{AEE51641-8AA9-4764-87FB-49E903000CA9}" type="presParOf" srcId="{716FF990-8D2C-4AF7-8828-5B8D1E453101}" destId="{A43A204F-EE4E-46AB-9E95-244D42F54D8B}" srcOrd="2" destOrd="0" presId="urn:microsoft.com/office/officeart/2018/2/layout/IconVerticalSolidList"/>
    <dgm:cxn modelId="{04B8444C-BEC0-4A9E-A46F-C9521471CDB0}" type="presParOf" srcId="{A43A204F-EE4E-46AB-9E95-244D42F54D8B}" destId="{7EE3993A-D7DB-404F-80A8-E7D07E8949DB}" srcOrd="0" destOrd="0" presId="urn:microsoft.com/office/officeart/2018/2/layout/IconVerticalSolidList"/>
    <dgm:cxn modelId="{3B176DE9-9364-46BC-810B-4BBCE74543F0}" type="presParOf" srcId="{A43A204F-EE4E-46AB-9E95-244D42F54D8B}" destId="{F25CB75D-F4A8-4B26-857B-30C8D9BC1A41}" srcOrd="1" destOrd="0" presId="urn:microsoft.com/office/officeart/2018/2/layout/IconVerticalSolidList"/>
    <dgm:cxn modelId="{C7FD83F5-589A-4EB7-97CE-D90958A4189F}" type="presParOf" srcId="{A43A204F-EE4E-46AB-9E95-244D42F54D8B}" destId="{4AEE1FF6-9C2B-4597-A012-444E12587F96}" srcOrd="2" destOrd="0" presId="urn:microsoft.com/office/officeart/2018/2/layout/IconVerticalSolidList"/>
    <dgm:cxn modelId="{7131646C-8B9F-440D-8F5A-4B50E8797251}" type="presParOf" srcId="{A43A204F-EE4E-46AB-9E95-244D42F54D8B}" destId="{EDDBD15F-C66D-4FA1-B193-30033A769D80}" srcOrd="3" destOrd="0" presId="urn:microsoft.com/office/officeart/2018/2/layout/IconVerticalSolidList"/>
    <dgm:cxn modelId="{632AADD7-2ACB-425F-8D16-82F3B7BB4CCF}" type="presParOf" srcId="{716FF990-8D2C-4AF7-8828-5B8D1E453101}" destId="{31DFB1E1-4EC7-4966-8276-DFA0D91CE335}" srcOrd="3" destOrd="0" presId="urn:microsoft.com/office/officeart/2018/2/layout/IconVerticalSolidList"/>
    <dgm:cxn modelId="{3AE88B83-18E7-4185-9BEF-AADEE32A4A4D}" type="presParOf" srcId="{716FF990-8D2C-4AF7-8828-5B8D1E453101}" destId="{C78027CD-A871-4D61-9EDA-F7873C7C515E}" srcOrd="4" destOrd="0" presId="urn:microsoft.com/office/officeart/2018/2/layout/IconVerticalSolidList"/>
    <dgm:cxn modelId="{CA1F3DBB-9140-4F24-9FD4-9649ABD66982}" type="presParOf" srcId="{C78027CD-A871-4D61-9EDA-F7873C7C515E}" destId="{F39D1627-BC27-4CFA-B5B9-EA58B4AC2560}" srcOrd="0" destOrd="0" presId="urn:microsoft.com/office/officeart/2018/2/layout/IconVerticalSolidList"/>
    <dgm:cxn modelId="{66544EFE-F2DB-48BD-923B-ED2FAAA9609F}" type="presParOf" srcId="{C78027CD-A871-4D61-9EDA-F7873C7C515E}" destId="{AB3AB6A1-07A9-4CAF-BD9C-6297BC9A58E1}" srcOrd="1" destOrd="0" presId="urn:microsoft.com/office/officeart/2018/2/layout/IconVerticalSolidList"/>
    <dgm:cxn modelId="{5171B7E3-7E3C-4344-9CD5-16912D7614E4}" type="presParOf" srcId="{C78027CD-A871-4D61-9EDA-F7873C7C515E}" destId="{12058D71-0C37-49A7-AD3F-09CA85E6C6FF}" srcOrd="2" destOrd="0" presId="urn:microsoft.com/office/officeart/2018/2/layout/IconVerticalSolidList"/>
    <dgm:cxn modelId="{0BEBCA4F-8EF0-405F-8B0F-582051084A0C}" type="presParOf" srcId="{C78027CD-A871-4D61-9EDA-F7873C7C515E}" destId="{D19F3B69-EF4B-4468-A30C-1160CFE739DC}" srcOrd="3" destOrd="0" presId="urn:microsoft.com/office/officeart/2018/2/layout/IconVerticalSolidList"/>
    <dgm:cxn modelId="{188C953D-BDA4-4C36-A6DA-AB6D4AE1D49F}" type="presParOf" srcId="{716FF990-8D2C-4AF7-8828-5B8D1E453101}" destId="{F917CD12-699C-44FE-856B-742BAD30B018}" srcOrd="5" destOrd="0" presId="urn:microsoft.com/office/officeart/2018/2/layout/IconVerticalSolidList"/>
    <dgm:cxn modelId="{C31D4471-D5E8-4947-8558-036476AF5D82}" type="presParOf" srcId="{716FF990-8D2C-4AF7-8828-5B8D1E453101}" destId="{8B9693A2-B25D-410C-84B8-B11AF7C936D9}" srcOrd="6" destOrd="0" presId="urn:microsoft.com/office/officeart/2018/2/layout/IconVerticalSolidList"/>
    <dgm:cxn modelId="{F7FEAA15-C6A4-4A73-97F3-2474A70D80CD}" type="presParOf" srcId="{8B9693A2-B25D-410C-84B8-B11AF7C936D9}" destId="{C1E4C2EC-4A53-4B9D-9B68-5A83C7896032}" srcOrd="0" destOrd="0" presId="urn:microsoft.com/office/officeart/2018/2/layout/IconVerticalSolidList"/>
    <dgm:cxn modelId="{427EC764-BAA6-4683-B9F4-838760DEE0FA}" type="presParOf" srcId="{8B9693A2-B25D-410C-84B8-B11AF7C936D9}" destId="{B156C5CB-154D-4757-B8A0-0FAC0FF86472}" srcOrd="1" destOrd="0" presId="urn:microsoft.com/office/officeart/2018/2/layout/IconVerticalSolidList"/>
    <dgm:cxn modelId="{B02828BF-DA50-4397-B14C-8D5E09B40E61}" type="presParOf" srcId="{8B9693A2-B25D-410C-84B8-B11AF7C936D9}" destId="{BA8C47E9-09DB-4A5E-B06B-0350196D5384}" srcOrd="2" destOrd="0" presId="urn:microsoft.com/office/officeart/2018/2/layout/IconVerticalSolidList"/>
    <dgm:cxn modelId="{4576BE43-2166-47B4-8C0F-54BD67BF3936}" type="presParOf" srcId="{8B9693A2-B25D-410C-84B8-B11AF7C936D9}" destId="{0D894B10-76E8-4DAC-B17B-80FEBBF8D8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B85E7-A9F8-43E2-9743-C744E539E6DB}">
      <dsp:nvSpPr>
        <dsp:cNvPr id="0" name=""/>
        <dsp:cNvSpPr/>
      </dsp:nvSpPr>
      <dsp:spPr>
        <a:xfrm>
          <a:off x="536417" y="484455"/>
          <a:ext cx="790224" cy="790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73BEC-4C06-41DF-ADDB-795EE0AC25D6}">
      <dsp:nvSpPr>
        <dsp:cNvPr id="0" name=""/>
        <dsp:cNvSpPr/>
      </dsp:nvSpPr>
      <dsp:spPr>
        <a:xfrm>
          <a:off x="2098" y="1468278"/>
          <a:ext cx="1756054" cy="7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Pool of financial resources</a:t>
          </a:r>
        </a:p>
      </dsp:txBody>
      <dsp:txXfrm>
        <a:off x="2098" y="1468278"/>
        <a:ext cx="1756054" cy="702421"/>
      </dsp:txXfrm>
    </dsp:sp>
    <dsp:sp modelId="{4CD19E37-D28D-4441-82F3-503BB68BC6C1}">
      <dsp:nvSpPr>
        <dsp:cNvPr id="0" name=""/>
        <dsp:cNvSpPr/>
      </dsp:nvSpPr>
      <dsp:spPr>
        <a:xfrm>
          <a:off x="2548377" y="414623"/>
          <a:ext cx="790224" cy="790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F63F-CD84-4B6A-A965-DD844636A402}">
      <dsp:nvSpPr>
        <dsp:cNvPr id="0" name=""/>
        <dsp:cNvSpPr/>
      </dsp:nvSpPr>
      <dsp:spPr>
        <a:xfrm>
          <a:off x="2065462" y="1468278"/>
          <a:ext cx="1756054" cy="7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Professionally managed</a:t>
          </a:r>
        </a:p>
      </dsp:txBody>
      <dsp:txXfrm>
        <a:off x="2065462" y="1468278"/>
        <a:ext cx="1756054" cy="702421"/>
      </dsp:txXfrm>
    </dsp:sp>
    <dsp:sp modelId="{260AB435-D161-4F59-94D1-930BC4297A67}">
      <dsp:nvSpPr>
        <dsp:cNvPr id="0" name=""/>
        <dsp:cNvSpPr/>
      </dsp:nvSpPr>
      <dsp:spPr>
        <a:xfrm>
          <a:off x="4611742" y="414623"/>
          <a:ext cx="790224" cy="790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FF564-6E8E-488F-AE73-5560EEB720B9}">
      <dsp:nvSpPr>
        <dsp:cNvPr id="0" name=""/>
        <dsp:cNvSpPr/>
      </dsp:nvSpPr>
      <dsp:spPr>
        <a:xfrm>
          <a:off x="4128827" y="1468278"/>
          <a:ext cx="1756054" cy="7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Indirect investing</a:t>
          </a:r>
        </a:p>
      </dsp:txBody>
      <dsp:txXfrm>
        <a:off x="4128827" y="1468278"/>
        <a:ext cx="1756054" cy="702421"/>
      </dsp:txXfrm>
    </dsp:sp>
    <dsp:sp modelId="{ECBDAB36-8B8B-4B34-9AB4-B7E032D63CC5}">
      <dsp:nvSpPr>
        <dsp:cNvPr id="0" name=""/>
        <dsp:cNvSpPr/>
      </dsp:nvSpPr>
      <dsp:spPr>
        <a:xfrm>
          <a:off x="6675106" y="414623"/>
          <a:ext cx="790224" cy="790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4A5AB-DB52-4CBC-9FFF-207A496AB26A}">
      <dsp:nvSpPr>
        <dsp:cNvPr id="0" name=""/>
        <dsp:cNvSpPr/>
      </dsp:nvSpPr>
      <dsp:spPr>
        <a:xfrm>
          <a:off x="6192191" y="1468278"/>
          <a:ext cx="1756054" cy="7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Not a form of borrowing and lending relationship.</a:t>
          </a:r>
        </a:p>
      </dsp:txBody>
      <dsp:txXfrm>
        <a:off x="6192191" y="1468278"/>
        <a:ext cx="1756054" cy="702421"/>
      </dsp:txXfrm>
    </dsp:sp>
    <dsp:sp modelId="{3B39ADD8-378C-441A-B844-1CC70A8E38A9}">
      <dsp:nvSpPr>
        <dsp:cNvPr id="0" name=""/>
        <dsp:cNvSpPr/>
      </dsp:nvSpPr>
      <dsp:spPr>
        <a:xfrm>
          <a:off x="8738470" y="414623"/>
          <a:ext cx="790224" cy="79022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E21F1-F9D2-488E-8C0D-EB7902A44BDF}">
      <dsp:nvSpPr>
        <dsp:cNvPr id="0" name=""/>
        <dsp:cNvSpPr/>
      </dsp:nvSpPr>
      <dsp:spPr>
        <a:xfrm>
          <a:off x="8255555" y="1468278"/>
          <a:ext cx="1756054" cy="7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Representative of Investors</a:t>
          </a:r>
        </a:p>
      </dsp:txBody>
      <dsp:txXfrm>
        <a:off x="8255555" y="1468278"/>
        <a:ext cx="1756054" cy="702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C62F6-8D36-4EAC-A163-21B88466C9F2}">
      <dsp:nvSpPr>
        <dsp:cNvPr id="0" name=""/>
        <dsp:cNvSpPr/>
      </dsp:nvSpPr>
      <dsp:spPr>
        <a:xfrm>
          <a:off x="897264" y="1021"/>
          <a:ext cx="1952088" cy="11712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/>
            <a:t>Investors pool their money with mutual fund</a:t>
          </a:r>
          <a:endParaRPr lang="en-US" sz="1100" kern="1200"/>
        </a:p>
      </dsp:txBody>
      <dsp:txXfrm>
        <a:off x="931569" y="35326"/>
        <a:ext cx="1883478" cy="1102643"/>
      </dsp:txXfrm>
    </dsp:sp>
    <dsp:sp modelId="{BD813F9B-52F5-4B97-A550-758AC502B7A6}">
      <dsp:nvSpPr>
        <dsp:cNvPr id="0" name=""/>
        <dsp:cNvSpPr/>
      </dsp:nvSpPr>
      <dsp:spPr>
        <a:xfrm>
          <a:off x="3021137" y="344588"/>
          <a:ext cx="413842" cy="484117"/>
        </a:xfrm>
        <a:prstGeom prst="rightArrow">
          <a:avLst>
            <a:gd name="adj1" fmla="val 60000"/>
            <a:gd name="adj2" fmla="val 50000"/>
          </a:avLst>
        </a:prstGeom>
        <a:solidFill>
          <a:srgbClr val="A7A8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021137" y="441411"/>
        <a:ext cx="289689" cy="290471"/>
      </dsp:txXfrm>
    </dsp:sp>
    <dsp:sp modelId="{48164BDA-4A07-4344-9D3E-0D68A1CB4B7E}">
      <dsp:nvSpPr>
        <dsp:cNvPr id="0" name=""/>
        <dsp:cNvSpPr/>
      </dsp:nvSpPr>
      <dsp:spPr>
        <a:xfrm>
          <a:off x="3630188" y="1021"/>
          <a:ext cx="1952088" cy="1171253"/>
        </a:xfrm>
        <a:prstGeom prst="roundRect">
          <a:avLst>
            <a:gd name="adj" fmla="val 10000"/>
          </a:avLst>
        </a:prstGeom>
        <a:solidFill>
          <a:schemeClr val="accent5">
            <a:hueOff val="-6240126"/>
            <a:satOff val="8505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/>
            <a:t>Fund manager invests pooled money in securities </a:t>
          </a:r>
          <a:r>
            <a:rPr lang="en-US" sz="1100" kern="1200"/>
            <a:t>according to a common financial goal</a:t>
          </a:r>
        </a:p>
      </dsp:txBody>
      <dsp:txXfrm>
        <a:off x="3664493" y="35326"/>
        <a:ext cx="1883478" cy="1102643"/>
      </dsp:txXfrm>
    </dsp:sp>
    <dsp:sp modelId="{FD000831-9FC3-44C3-B364-8FF679474638}">
      <dsp:nvSpPr>
        <dsp:cNvPr id="0" name=""/>
        <dsp:cNvSpPr/>
      </dsp:nvSpPr>
      <dsp:spPr>
        <a:xfrm rot="5400000">
          <a:off x="4399311" y="1308920"/>
          <a:ext cx="413842" cy="484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360190"/>
            <a:satOff val="12758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4460997" y="1344058"/>
        <a:ext cx="290471" cy="289689"/>
      </dsp:txXfrm>
    </dsp:sp>
    <dsp:sp modelId="{10E13B75-B153-4A54-AAE1-8A0F60C70F4D}">
      <dsp:nvSpPr>
        <dsp:cNvPr id="0" name=""/>
        <dsp:cNvSpPr/>
      </dsp:nvSpPr>
      <dsp:spPr>
        <a:xfrm>
          <a:off x="3630188" y="1953109"/>
          <a:ext cx="1952088" cy="1171253"/>
        </a:xfrm>
        <a:prstGeom prst="roundRect">
          <a:avLst>
            <a:gd name="adj" fmla="val 10000"/>
          </a:avLst>
        </a:prstGeom>
        <a:solidFill>
          <a:schemeClr val="accent5">
            <a:hueOff val="-12480253"/>
            <a:satOff val="17011"/>
            <a:lumOff val="-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Dividend Income and Capital Appreciation are generated</a:t>
          </a:r>
        </a:p>
      </dsp:txBody>
      <dsp:txXfrm>
        <a:off x="3664493" y="1987414"/>
        <a:ext cx="1883478" cy="1102643"/>
      </dsp:txXfrm>
    </dsp:sp>
    <dsp:sp modelId="{A2987040-9C96-46BA-A225-AAA7111107BB}">
      <dsp:nvSpPr>
        <dsp:cNvPr id="0" name=""/>
        <dsp:cNvSpPr/>
      </dsp:nvSpPr>
      <dsp:spPr>
        <a:xfrm rot="10800000">
          <a:off x="3044562" y="2296677"/>
          <a:ext cx="413842" cy="484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720379"/>
            <a:satOff val="25516"/>
            <a:lumOff val="-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3168715" y="2393500"/>
        <a:ext cx="289689" cy="290471"/>
      </dsp:txXfrm>
    </dsp:sp>
    <dsp:sp modelId="{428FDD9C-8EFE-4093-B671-03B3CDE830E4}">
      <dsp:nvSpPr>
        <dsp:cNvPr id="0" name=""/>
        <dsp:cNvSpPr/>
      </dsp:nvSpPr>
      <dsp:spPr>
        <a:xfrm>
          <a:off x="897264" y="1953109"/>
          <a:ext cx="1952088" cy="1171253"/>
        </a:xfrm>
        <a:prstGeom prst="roundRect">
          <a:avLst>
            <a:gd name="adj" fmla="val 10000"/>
          </a:avLst>
        </a:prstGeom>
        <a:solidFill>
          <a:schemeClr val="accent5">
            <a:hueOff val="-18720379"/>
            <a:satOff val="25516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Returns are distributed to unitholders</a:t>
          </a:r>
        </a:p>
      </dsp:txBody>
      <dsp:txXfrm>
        <a:off x="931569" y="1987414"/>
        <a:ext cx="1883478" cy="1102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432C8-C3A5-423C-B839-498F246C3AF6}">
      <dsp:nvSpPr>
        <dsp:cNvPr id="0" name=""/>
        <dsp:cNvSpPr/>
      </dsp:nvSpPr>
      <dsp:spPr>
        <a:xfrm>
          <a:off x="0" y="1532"/>
          <a:ext cx="93623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4324C8-6AFD-4522-9BB5-3CB9184198D1}">
      <dsp:nvSpPr>
        <dsp:cNvPr id="0" name=""/>
        <dsp:cNvSpPr/>
      </dsp:nvSpPr>
      <dsp:spPr>
        <a:xfrm>
          <a:off x="0" y="1532"/>
          <a:ext cx="1872478" cy="104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/>
            <a:t>Based on Structure</a:t>
          </a:r>
          <a:endParaRPr lang="en-US" sz="1300" kern="1200"/>
        </a:p>
      </dsp:txBody>
      <dsp:txXfrm>
        <a:off x="0" y="1532"/>
        <a:ext cx="1872478" cy="1045418"/>
      </dsp:txXfrm>
    </dsp:sp>
    <dsp:sp modelId="{8E09FDCF-69FA-458C-811D-BBEA3EFBA258}">
      <dsp:nvSpPr>
        <dsp:cNvPr id="0" name=""/>
        <dsp:cNvSpPr/>
      </dsp:nvSpPr>
      <dsp:spPr>
        <a:xfrm>
          <a:off x="2012914" y="17867"/>
          <a:ext cx="7349476" cy="32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/>
            <a:t>Open funded funds</a:t>
          </a:r>
          <a:endParaRPr lang="en-US" sz="1000" kern="1200"/>
        </a:p>
      </dsp:txBody>
      <dsp:txXfrm>
        <a:off x="2012914" y="17867"/>
        <a:ext cx="7349476" cy="326693"/>
      </dsp:txXfrm>
    </dsp:sp>
    <dsp:sp modelId="{95239F9D-FFC3-4A6B-A1EC-F27ADA2D5D69}">
      <dsp:nvSpPr>
        <dsp:cNvPr id="0" name=""/>
        <dsp:cNvSpPr/>
      </dsp:nvSpPr>
      <dsp:spPr>
        <a:xfrm>
          <a:off x="1872478" y="344560"/>
          <a:ext cx="7489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24D16B-5CAF-4932-A46A-DA9E840DD045}">
      <dsp:nvSpPr>
        <dsp:cNvPr id="0" name=""/>
        <dsp:cNvSpPr/>
      </dsp:nvSpPr>
      <dsp:spPr>
        <a:xfrm>
          <a:off x="2012914" y="360895"/>
          <a:ext cx="7349476" cy="32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/>
            <a:t>Closed funded funds</a:t>
          </a:r>
          <a:endParaRPr lang="en-US" sz="1000" kern="1200"/>
        </a:p>
      </dsp:txBody>
      <dsp:txXfrm>
        <a:off x="2012914" y="360895"/>
        <a:ext cx="7349476" cy="326693"/>
      </dsp:txXfrm>
    </dsp:sp>
    <dsp:sp modelId="{0A5F62C3-5342-40C6-81AB-BB47EE1AC76D}">
      <dsp:nvSpPr>
        <dsp:cNvPr id="0" name=""/>
        <dsp:cNvSpPr/>
      </dsp:nvSpPr>
      <dsp:spPr>
        <a:xfrm>
          <a:off x="1872478" y="687588"/>
          <a:ext cx="7489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1F53F9-13EA-4D2E-8451-B8E5519125BD}">
      <dsp:nvSpPr>
        <dsp:cNvPr id="0" name=""/>
        <dsp:cNvSpPr/>
      </dsp:nvSpPr>
      <dsp:spPr>
        <a:xfrm>
          <a:off x="2012914" y="703923"/>
          <a:ext cx="7349476" cy="32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/>
            <a:t>Interval funds</a:t>
          </a:r>
          <a:endParaRPr lang="en-US" sz="1000" kern="1200"/>
        </a:p>
      </dsp:txBody>
      <dsp:txXfrm>
        <a:off x="2012914" y="703923"/>
        <a:ext cx="7349476" cy="326693"/>
      </dsp:txXfrm>
    </dsp:sp>
    <dsp:sp modelId="{FB71A09C-7474-4401-ABA4-842FF62B82DF}">
      <dsp:nvSpPr>
        <dsp:cNvPr id="0" name=""/>
        <dsp:cNvSpPr/>
      </dsp:nvSpPr>
      <dsp:spPr>
        <a:xfrm>
          <a:off x="1872478" y="1030616"/>
          <a:ext cx="7489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FBA2B9-03CF-4396-B611-A2A658BB04D3}">
      <dsp:nvSpPr>
        <dsp:cNvPr id="0" name=""/>
        <dsp:cNvSpPr/>
      </dsp:nvSpPr>
      <dsp:spPr>
        <a:xfrm>
          <a:off x="0" y="1046951"/>
          <a:ext cx="93623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7E1D6A-309C-458F-B1B4-19213DCD755B}">
      <dsp:nvSpPr>
        <dsp:cNvPr id="0" name=""/>
        <dsp:cNvSpPr/>
      </dsp:nvSpPr>
      <dsp:spPr>
        <a:xfrm>
          <a:off x="0" y="1046951"/>
          <a:ext cx="1872478" cy="104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/>
            <a:t>Based on Investment Objective</a:t>
          </a:r>
          <a:endParaRPr lang="en-US" sz="1300" kern="1200"/>
        </a:p>
      </dsp:txBody>
      <dsp:txXfrm>
        <a:off x="0" y="1046951"/>
        <a:ext cx="1872478" cy="1045418"/>
      </dsp:txXfrm>
    </dsp:sp>
    <dsp:sp modelId="{CAFD01AC-E966-42B9-9DD3-8FEBFEA23D31}">
      <dsp:nvSpPr>
        <dsp:cNvPr id="0" name=""/>
        <dsp:cNvSpPr/>
      </dsp:nvSpPr>
      <dsp:spPr>
        <a:xfrm>
          <a:off x="2012914" y="1063285"/>
          <a:ext cx="7349476" cy="32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/>
            <a:t>Debt funds</a:t>
          </a:r>
          <a:endParaRPr lang="en-US" sz="1000" kern="1200"/>
        </a:p>
      </dsp:txBody>
      <dsp:txXfrm>
        <a:off x="2012914" y="1063285"/>
        <a:ext cx="7349476" cy="326693"/>
      </dsp:txXfrm>
    </dsp:sp>
    <dsp:sp modelId="{507321D4-8794-4D25-96F3-B91C61C5FD85}">
      <dsp:nvSpPr>
        <dsp:cNvPr id="0" name=""/>
        <dsp:cNvSpPr/>
      </dsp:nvSpPr>
      <dsp:spPr>
        <a:xfrm>
          <a:off x="1872478" y="1389979"/>
          <a:ext cx="7489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510235-61BC-47F1-8B3F-30447C9EACFE}">
      <dsp:nvSpPr>
        <dsp:cNvPr id="0" name=""/>
        <dsp:cNvSpPr/>
      </dsp:nvSpPr>
      <dsp:spPr>
        <a:xfrm>
          <a:off x="2012914" y="1406313"/>
          <a:ext cx="7349476" cy="32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/>
            <a:t>Equity funds</a:t>
          </a:r>
          <a:endParaRPr lang="en-US" sz="1000" kern="1200"/>
        </a:p>
      </dsp:txBody>
      <dsp:txXfrm>
        <a:off x="2012914" y="1406313"/>
        <a:ext cx="7349476" cy="326693"/>
      </dsp:txXfrm>
    </dsp:sp>
    <dsp:sp modelId="{E22D863B-3F16-47EB-B06C-522650752D05}">
      <dsp:nvSpPr>
        <dsp:cNvPr id="0" name=""/>
        <dsp:cNvSpPr/>
      </dsp:nvSpPr>
      <dsp:spPr>
        <a:xfrm>
          <a:off x="1872478" y="1733007"/>
          <a:ext cx="7489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87CDD6-12D0-4967-94E8-3655A33753C3}">
      <dsp:nvSpPr>
        <dsp:cNvPr id="0" name=""/>
        <dsp:cNvSpPr/>
      </dsp:nvSpPr>
      <dsp:spPr>
        <a:xfrm>
          <a:off x="2012914" y="1749341"/>
          <a:ext cx="7349476" cy="32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/>
            <a:t>Hybrid funds</a:t>
          </a:r>
          <a:endParaRPr lang="en-US" sz="1000" kern="1200"/>
        </a:p>
      </dsp:txBody>
      <dsp:txXfrm>
        <a:off x="2012914" y="1749341"/>
        <a:ext cx="7349476" cy="326693"/>
      </dsp:txXfrm>
    </dsp:sp>
    <dsp:sp modelId="{213EB78B-656E-4212-B346-72A9C1FB0192}">
      <dsp:nvSpPr>
        <dsp:cNvPr id="0" name=""/>
        <dsp:cNvSpPr/>
      </dsp:nvSpPr>
      <dsp:spPr>
        <a:xfrm>
          <a:off x="1872478" y="2076035"/>
          <a:ext cx="7489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2C1E2D-D27D-49FE-A7E8-CDF7771F2236}">
      <dsp:nvSpPr>
        <dsp:cNvPr id="0" name=""/>
        <dsp:cNvSpPr/>
      </dsp:nvSpPr>
      <dsp:spPr>
        <a:xfrm>
          <a:off x="0" y="2092369"/>
          <a:ext cx="93623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0300B2-F670-4E42-8B4E-C33D6B477151}">
      <dsp:nvSpPr>
        <dsp:cNvPr id="0" name=""/>
        <dsp:cNvSpPr/>
      </dsp:nvSpPr>
      <dsp:spPr>
        <a:xfrm>
          <a:off x="0" y="2092369"/>
          <a:ext cx="1872478" cy="104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/>
            <a:t>Based on Investment Style</a:t>
          </a:r>
          <a:endParaRPr lang="en-US" sz="1300" kern="1200"/>
        </a:p>
      </dsp:txBody>
      <dsp:txXfrm>
        <a:off x="0" y="2092369"/>
        <a:ext cx="1872478" cy="1045418"/>
      </dsp:txXfrm>
    </dsp:sp>
    <dsp:sp modelId="{49F4E065-FEC4-4C6D-BE53-03043407A307}">
      <dsp:nvSpPr>
        <dsp:cNvPr id="0" name=""/>
        <dsp:cNvSpPr/>
      </dsp:nvSpPr>
      <dsp:spPr>
        <a:xfrm>
          <a:off x="2012914" y="2116667"/>
          <a:ext cx="7349476" cy="485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/>
            <a:t>Passive Funds</a:t>
          </a:r>
          <a:endParaRPr lang="en-US" sz="1000" kern="1200"/>
        </a:p>
      </dsp:txBody>
      <dsp:txXfrm>
        <a:off x="2012914" y="2116667"/>
        <a:ext cx="7349476" cy="485956"/>
      </dsp:txXfrm>
    </dsp:sp>
    <dsp:sp modelId="{8A0ED39B-F146-4003-868F-A1DD7ADFF003}">
      <dsp:nvSpPr>
        <dsp:cNvPr id="0" name=""/>
        <dsp:cNvSpPr/>
      </dsp:nvSpPr>
      <dsp:spPr>
        <a:xfrm>
          <a:off x="1872478" y="2602623"/>
          <a:ext cx="7489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8DA6F9-0A98-46D4-BEC4-3538C1833CE5}">
      <dsp:nvSpPr>
        <dsp:cNvPr id="0" name=""/>
        <dsp:cNvSpPr/>
      </dsp:nvSpPr>
      <dsp:spPr>
        <a:xfrm>
          <a:off x="2012914" y="2626921"/>
          <a:ext cx="7349476" cy="485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/>
            <a:t>Active Funds </a:t>
          </a:r>
          <a:endParaRPr lang="en-US" sz="1000" kern="1200"/>
        </a:p>
      </dsp:txBody>
      <dsp:txXfrm>
        <a:off x="2012914" y="2626921"/>
        <a:ext cx="7349476" cy="485956"/>
      </dsp:txXfrm>
    </dsp:sp>
    <dsp:sp modelId="{7A7BF30A-C3FD-46CF-A60F-29633546F85E}">
      <dsp:nvSpPr>
        <dsp:cNvPr id="0" name=""/>
        <dsp:cNvSpPr/>
      </dsp:nvSpPr>
      <dsp:spPr>
        <a:xfrm>
          <a:off x="1872478" y="3112877"/>
          <a:ext cx="7489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6E740-CCAF-4BBA-B51D-CC40506E22A0}">
      <dsp:nvSpPr>
        <dsp:cNvPr id="0" name=""/>
        <dsp:cNvSpPr/>
      </dsp:nvSpPr>
      <dsp:spPr>
        <a:xfrm>
          <a:off x="0" y="444"/>
          <a:ext cx="6172199" cy="611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4F75E-87C9-40DF-9FDE-9007D216489B}">
      <dsp:nvSpPr>
        <dsp:cNvPr id="0" name=""/>
        <dsp:cNvSpPr/>
      </dsp:nvSpPr>
      <dsp:spPr>
        <a:xfrm>
          <a:off x="184937" y="138000"/>
          <a:ext cx="336249" cy="336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6C914-9AAF-4D19-A7A7-F9EB54D473B1}">
      <dsp:nvSpPr>
        <dsp:cNvPr id="0" name=""/>
        <dsp:cNvSpPr/>
      </dsp:nvSpPr>
      <dsp:spPr>
        <a:xfrm>
          <a:off x="706124" y="444"/>
          <a:ext cx="5466075" cy="61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03" tIns="64703" rIns="64703" bIns="647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Portfolio diversification</a:t>
          </a:r>
          <a:endParaRPr lang="en-US" sz="1600" kern="1200"/>
        </a:p>
      </dsp:txBody>
      <dsp:txXfrm>
        <a:off x="706124" y="444"/>
        <a:ext cx="5466075" cy="611363"/>
      </dsp:txXfrm>
    </dsp:sp>
    <dsp:sp modelId="{1E2CC5B2-A4B9-4145-AED3-CE59ED065E25}">
      <dsp:nvSpPr>
        <dsp:cNvPr id="0" name=""/>
        <dsp:cNvSpPr/>
      </dsp:nvSpPr>
      <dsp:spPr>
        <a:xfrm>
          <a:off x="0" y="764648"/>
          <a:ext cx="6172199" cy="611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DE095-7E5D-4AAC-8AAB-54BF1CAFBBA1}">
      <dsp:nvSpPr>
        <dsp:cNvPr id="0" name=""/>
        <dsp:cNvSpPr/>
      </dsp:nvSpPr>
      <dsp:spPr>
        <a:xfrm>
          <a:off x="184937" y="902204"/>
          <a:ext cx="336249" cy="336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2786C-E534-478A-AC84-DB4777D49092}">
      <dsp:nvSpPr>
        <dsp:cNvPr id="0" name=""/>
        <dsp:cNvSpPr/>
      </dsp:nvSpPr>
      <dsp:spPr>
        <a:xfrm>
          <a:off x="706124" y="764648"/>
          <a:ext cx="5466075" cy="61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03" tIns="64703" rIns="64703" bIns="647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Professional management</a:t>
          </a:r>
          <a:endParaRPr lang="en-US" sz="1600" kern="1200"/>
        </a:p>
      </dsp:txBody>
      <dsp:txXfrm>
        <a:off x="706124" y="764648"/>
        <a:ext cx="5466075" cy="611363"/>
      </dsp:txXfrm>
    </dsp:sp>
    <dsp:sp modelId="{C1614CF8-FA30-4EC3-92A1-F68310B3D1DC}">
      <dsp:nvSpPr>
        <dsp:cNvPr id="0" name=""/>
        <dsp:cNvSpPr/>
      </dsp:nvSpPr>
      <dsp:spPr>
        <a:xfrm>
          <a:off x="0" y="1528851"/>
          <a:ext cx="6172199" cy="611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41B3C-CD68-49C1-98F6-DAEF5F8680A2}">
      <dsp:nvSpPr>
        <dsp:cNvPr id="0" name=""/>
        <dsp:cNvSpPr/>
      </dsp:nvSpPr>
      <dsp:spPr>
        <a:xfrm>
          <a:off x="184937" y="1666408"/>
          <a:ext cx="336249" cy="336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B14C7-9F18-4C81-A3E2-586EED34D303}">
      <dsp:nvSpPr>
        <dsp:cNvPr id="0" name=""/>
        <dsp:cNvSpPr/>
      </dsp:nvSpPr>
      <dsp:spPr>
        <a:xfrm>
          <a:off x="706124" y="1528851"/>
          <a:ext cx="5466075" cy="61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03" tIns="64703" rIns="64703" bIns="647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Reduction of Risks</a:t>
          </a:r>
          <a:endParaRPr lang="en-US" sz="1600" kern="1200"/>
        </a:p>
      </dsp:txBody>
      <dsp:txXfrm>
        <a:off x="706124" y="1528851"/>
        <a:ext cx="5466075" cy="611363"/>
      </dsp:txXfrm>
    </dsp:sp>
    <dsp:sp modelId="{9BC3DC2E-07A3-439E-8B52-40D601FC9187}">
      <dsp:nvSpPr>
        <dsp:cNvPr id="0" name=""/>
        <dsp:cNvSpPr/>
      </dsp:nvSpPr>
      <dsp:spPr>
        <a:xfrm>
          <a:off x="0" y="2293055"/>
          <a:ext cx="6172199" cy="611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4C513-5882-43F4-9EAB-63E39231E629}">
      <dsp:nvSpPr>
        <dsp:cNvPr id="0" name=""/>
        <dsp:cNvSpPr/>
      </dsp:nvSpPr>
      <dsp:spPr>
        <a:xfrm>
          <a:off x="184937" y="2430612"/>
          <a:ext cx="336249" cy="336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641F0-E77F-453B-BCB9-1C44E9D4D0F6}">
      <dsp:nvSpPr>
        <dsp:cNvPr id="0" name=""/>
        <dsp:cNvSpPr/>
      </dsp:nvSpPr>
      <dsp:spPr>
        <a:xfrm>
          <a:off x="706124" y="2293055"/>
          <a:ext cx="5466075" cy="61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03" tIns="64703" rIns="64703" bIns="647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Reduction of transaction costs</a:t>
          </a:r>
          <a:endParaRPr lang="en-US" sz="1600" kern="1200"/>
        </a:p>
      </dsp:txBody>
      <dsp:txXfrm>
        <a:off x="706124" y="2293055"/>
        <a:ext cx="5466075" cy="611363"/>
      </dsp:txXfrm>
    </dsp:sp>
    <dsp:sp modelId="{08475A09-521F-431D-B1AE-0A45003EB128}">
      <dsp:nvSpPr>
        <dsp:cNvPr id="0" name=""/>
        <dsp:cNvSpPr/>
      </dsp:nvSpPr>
      <dsp:spPr>
        <a:xfrm>
          <a:off x="0" y="3057259"/>
          <a:ext cx="6172199" cy="611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A96A2-2482-4F95-821E-85935F549DA9}">
      <dsp:nvSpPr>
        <dsp:cNvPr id="0" name=""/>
        <dsp:cNvSpPr/>
      </dsp:nvSpPr>
      <dsp:spPr>
        <a:xfrm>
          <a:off x="184937" y="3194816"/>
          <a:ext cx="336249" cy="336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DDAAA-BC99-4582-B0CB-E1D3D89ADABC}">
      <dsp:nvSpPr>
        <dsp:cNvPr id="0" name=""/>
        <dsp:cNvSpPr/>
      </dsp:nvSpPr>
      <dsp:spPr>
        <a:xfrm>
          <a:off x="706124" y="3057259"/>
          <a:ext cx="5466075" cy="61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03" tIns="64703" rIns="64703" bIns="647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Liquidity</a:t>
          </a:r>
          <a:endParaRPr lang="en-US" sz="1600" kern="1200"/>
        </a:p>
      </dsp:txBody>
      <dsp:txXfrm>
        <a:off x="706124" y="3057259"/>
        <a:ext cx="5466075" cy="611363"/>
      </dsp:txXfrm>
    </dsp:sp>
    <dsp:sp modelId="{892BBF02-46B0-4951-94B2-43A8AA0412CB}">
      <dsp:nvSpPr>
        <dsp:cNvPr id="0" name=""/>
        <dsp:cNvSpPr/>
      </dsp:nvSpPr>
      <dsp:spPr>
        <a:xfrm>
          <a:off x="0" y="3821463"/>
          <a:ext cx="6172199" cy="611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295FC-54B9-4F5B-8491-76FE276B476B}">
      <dsp:nvSpPr>
        <dsp:cNvPr id="0" name=""/>
        <dsp:cNvSpPr/>
      </dsp:nvSpPr>
      <dsp:spPr>
        <a:xfrm>
          <a:off x="184937" y="3959020"/>
          <a:ext cx="336249" cy="3362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F4541-7F38-4498-9C4D-43CC3ADD061E}">
      <dsp:nvSpPr>
        <dsp:cNvPr id="0" name=""/>
        <dsp:cNvSpPr/>
      </dsp:nvSpPr>
      <dsp:spPr>
        <a:xfrm>
          <a:off x="706124" y="3821463"/>
          <a:ext cx="5466075" cy="61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03" tIns="64703" rIns="64703" bIns="647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Convenience and Flexibility</a:t>
          </a:r>
          <a:endParaRPr lang="en-US" sz="1600" kern="1200"/>
        </a:p>
      </dsp:txBody>
      <dsp:txXfrm>
        <a:off x="706124" y="3821463"/>
        <a:ext cx="5466075" cy="611363"/>
      </dsp:txXfrm>
    </dsp:sp>
    <dsp:sp modelId="{968A93C4-0A11-401F-B291-B5CC1D4F61F9}">
      <dsp:nvSpPr>
        <dsp:cNvPr id="0" name=""/>
        <dsp:cNvSpPr/>
      </dsp:nvSpPr>
      <dsp:spPr>
        <a:xfrm>
          <a:off x="0" y="4585667"/>
          <a:ext cx="6172199" cy="611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9A111-042A-49F8-84F0-D401E5A3C19B}">
      <dsp:nvSpPr>
        <dsp:cNvPr id="0" name=""/>
        <dsp:cNvSpPr/>
      </dsp:nvSpPr>
      <dsp:spPr>
        <a:xfrm>
          <a:off x="184937" y="4723224"/>
          <a:ext cx="336249" cy="33624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C9BFF-D34B-480F-8E55-6FE789CB3DAB}">
      <dsp:nvSpPr>
        <dsp:cNvPr id="0" name=""/>
        <dsp:cNvSpPr/>
      </dsp:nvSpPr>
      <dsp:spPr>
        <a:xfrm>
          <a:off x="706124" y="4585667"/>
          <a:ext cx="5466075" cy="61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03" tIns="64703" rIns="64703" bIns="647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Transparency</a:t>
          </a:r>
          <a:endParaRPr lang="en-US" sz="1600" kern="1200"/>
        </a:p>
      </dsp:txBody>
      <dsp:txXfrm>
        <a:off x="706124" y="4585667"/>
        <a:ext cx="5466075" cy="611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60770-3645-489C-B009-F98598A2FE0A}">
      <dsp:nvSpPr>
        <dsp:cNvPr id="0" name=""/>
        <dsp:cNvSpPr/>
      </dsp:nvSpPr>
      <dsp:spPr>
        <a:xfrm>
          <a:off x="0" y="2157"/>
          <a:ext cx="6172199" cy="10932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D2602-B4D7-42AA-ABB4-0C7D1BA3C402}">
      <dsp:nvSpPr>
        <dsp:cNvPr id="0" name=""/>
        <dsp:cNvSpPr/>
      </dsp:nvSpPr>
      <dsp:spPr>
        <a:xfrm>
          <a:off x="330722" y="248148"/>
          <a:ext cx="601313" cy="6013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04229-E448-429F-B23F-136904726483}">
      <dsp:nvSpPr>
        <dsp:cNvPr id="0" name=""/>
        <dsp:cNvSpPr/>
      </dsp:nvSpPr>
      <dsp:spPr>
        <a:xfrm>
          <a:off x="1262758" y="2157"/>
          <a:ext cx="4909441" cy="109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07" tIns="115707" rIns="115707" bIns="11570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 Control over costs</a:t>
          </a:r>
        </a:p>
      </dsp:txBody>
      <dsp:txXfrm>
        <a:off x="1262758" y="2157"/>
        <a:ext cx="4909441" cy="1093296"/>
      </dsp:txXfrm>
    </dsp:sp>
    <dsp:sp modelId="{7EE3993A-D7DB-404F-80A8-E7D07E8949DB}">
      <dsp:nvSpPr>
        <dsp:cNvPr id="0" name=""/>
        <dsp:cNvSpPr/>
      </dsp:nvSpPr>
      <dsp:spPr>
        <a:xfrm>
          <a:off x="0" y="1368778"/>
          <a:ext cx="6172199" cy="10932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CB75D-F4A8-4B26-857B-30C8D9BC1A41}">
      <dsp:nvSpPr>
        <dsp:cNvPr id="0" name=""/>
        <dsp:cNvSpPr/>
      </dsp:nvSpPr>
      <dsp:spPr>
        <a:xfrm>
          <a:off x="330722" y="1614770"/>
          <a:ext cx="601313" cy="6013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BD15F-C66D-4FA1-B193-30033A769D80}">
      <dsp:nvSpPr>
        <dsp:cNvPr id="0" name=""/>
        <dsp:cNvSpPr/>
      </dsp:nvSpPr>
      <dsp:spPr>
        <a:xfrm>
          <a:off x="1262758" y="1368778"/>
          <a:ext cx="4909441" cy="109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07" tIns="115707" rIns="115707" bIns="11570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 tailor-made portfolios</a:t>
          </a:r>
        </a:p>
      </dsp:txBody>
      <dsp:txXfrm>
        <a:off x="1262758" y="1368778"/>
        <a:ext cx="4909441" cy="1093296"/>
      </dsp:txXfrm>
    </dsp:sp>
    <dsp:sp modelId="{F39D1627-BC27-4CFA-B5B9-EA58B4AC2560}">
      <dsp:nvSpPr>
        <dsp:cNvPr id="0" name=""/>
        <dsp:cNvSpPr/>
      </dsp:nvSpPr>
      <dsp:spPr>
        <a:xfrm>
          <a:off x="0" y="2735399"/>
          <a:ext cx="6172199" cy="10932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AB6A1-07A9-4CAF-BD9C-6297BC9A58E1}">
      <dsp:nvSpPr>
        <dsp:cNvPr id="0" name=""/>
        <dsp:cNvSpPr/>
      </dsp:nvSpPr>
      <dsp:spPr>
        <a:xfrm>
          <a:off x="330722" y="2981391"/>
          <a:ext cx="601313" cy="6013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F3B69-EF4B-4468-A30C-1160CFE739DC}">
      <dsp:nvSpPr>
        <dsp:cNvPr id="0" name=""/>
        <dsp:cNvSpPr/>
      </dsp:nvSpPr>
      <dsp:spPr>
        <a:xfrm>
          <a:off x="1262758" y="2735399"/>
          <a:ext cx="4909441" cy="109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07" tIns="115707" rIns="115707" bIns="11570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Managing a portfolio of fund</a:t>
          </a:r>
        </a:p>
      </dsp:txBody>
      <dsp:txXfrm>
        <a:off x="1262758" y="2735399"/>
        <a:ext cx="4909441" cy="1093296"/>
      </dsp:txXfrm>
    </dsp:sp>
    <dsp:sp modelId="{C1E4C2EC-4A53-4B9D-9B68-5A83C7896032}">
      <dsp:nvSpPr>
        <dsp:cNvPr id="0" name=""/>
        <dsp:cNvSpPr/>
      </dsp:nvSpPr>
      <dsp:spPr>
        <a:xfrm>
          <a:off x="0" y="4102020"/>
          <a:ext cx="6172199" cy="10932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6C5CB-154D-4757-B8A0-0FAC0FF86472}">
      <dsp:nvSpPr>
        <dsp:cNvPr id="0" name=""/>
        <dsp:cNvSpPr/>
      </dsp:nvSpPr>
      <dsp:spPr>
        <a:xfrm>
          <a:off x="330722" y="4348012"/>
          <a:ext cx="601313" cy="6013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94B10-76E8-4DAC-B17B-80FEBBF8D8AE}">
      <dsp:nvSpPr>
        <dsp:cNvPr id="0" name=""/>
        <dsp:cNvSpPr/>
      </dsp:nvSpPr>
      <dsp:spPr>
        <a:xfrm>
          <a:off x="1262758" y="4102020"/>
          <a:ext cx="4909441" cy="109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07" tIns="115707" rIns="115707" bIns="11570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Delay in redemption</a:t>
          </a:r>
        </a:p>
      </dsp:txBody>
      <dsp:txXfrm>
        <a:off x="1262758" y="4102020"/>
        <a:ext cx="4909441" cy="1093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83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0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70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22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anchor="t">
            <a:noAutofit/>
          </a:bodyPr>
          <a:lstStyle>
            <a:lvl1pPr>
              <a:defRPr sz="2400" b="0"/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/>
          <a:lstStyle/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Date Placeholder 35">
            <a:extLst>
              <a:ext uri="{FF2B5EF4-FFF2-40B4-BE49-F238E27FC236}">
                <a16:creationId xmlns:a16="http://schemas.microsoft.com/office/drawing/2014/main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2/1/20XX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Slide Number Placeholder 36">
            <a:extLst>
              <a:ext uri="{FF2B5EF4-FFF2-40B4-BE49-F238E27FC236}">
                <a16:creationId xmlns:a16="http://schemas.microsoft.com/office/drawing/2014/main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8252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8F3F22-19C9-4C61-8202-3220217D2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94B471-6707-4251-8230-A51AED0767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4" y="1834005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986D97-E6F1-49E8-977A-C802B4E41B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4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62163C0-B07F-43E4-B17C-2E6A96553B9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5999" y="1834004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98FA6D-3C80-4FE1-B248-1CA2B6862F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9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725A2F16-8CE0-4F2E-933C-EFDFB1E19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C70705-E2EE-4992-AE78-FDBE1285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428A7-7771-4474-8BB4-8A6F0FEF8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730F6-0DF6-48BC-86CC-00BE18350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31104-1E19-4E17-A3FE-2B2C55134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CEB59E-1776-4FF1-BF4D-A33B618FD5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55E76-BA79-44AC-B206-DA13D60FD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0518C4D-71E5-4211-A191-A8ED7185DED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828356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7EF9B63-4443-4EE5-A88B-2F1FA4CC404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4FF8D9-50D3-4515-B896-B127F664C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95B62E8-2D9A-443A-8560-D347C47038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7A17E-1562-4B10-9BC8-AB6B45E6B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7258C-9B58-4DC0-BC98-826A38D4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29">
            <a:extLst>
              <a:ext uri="{FF2B5EF4-FFF2-40B4-BE49-F238E27FC236}">
                <a16:creationId xmlns:a16="http://schemas.microsoft.com/office/drawing/2014/main" id="{2F8E2987-7F65-44D5-B3AD-776ECF8D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Date Placeholder 28">
            <a:extLst>
              <a:ext uri="{FF2B5EF4-FFF2-40B4-BE49-F238E27FC236}">
                <a16:creationId xmlns:a16="http://schemas.microsoft.com/office/drawing/2014/main" id="{08BD4E48-A35B-4475-BC85-E58DA292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1" name="Slide Number Placeholder 30">
            <a:extLst>
              <a:ext uri="{FF2B5EF4-FFF2-40B4-BE49-F238E27FC236}">
                <a16:creationId xmlns:a16="http://schemas.microsoft.com/office/drawing/2014/main" id="{FBDAEBAB-F3AA-4DB3-96B7-6387085C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5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3C66564-535A-4715-9B27-B8AB14F7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21E99-F411-4BAB-8211-C344272A2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9B7F2A-CF10-474B-91F1-7C50A7DA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6668" y="537381"/>
            <a:ext cx="6172412" cy="1031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0D6D9-A64A-415F-BA44-494062CA6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7B49C-9749-4042-A729-C27F58365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49324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B79F49-5021-4A8F-A90A-5E08F7FB5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46655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B6E270BA-010E-406C-8FBF-0ED0DA28D0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3"/>
            <a:ext cx="4613544" cy="2249321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E15371C-3F24-44D7-97EB-74C12D53CB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311339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E39E0BDE-5895-4B94-90AC-7045292B0B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4613572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823570-AC4F-4679-98CA-DC7F7B2CC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6671" y="1735745"/>
            <a:ext cx="6172412" cy="3767496"/>
          </a:xfrm>
        </p:spPr>
        <p:txBody>
          <a:bodyPr anchor="t">
            <a:normAutofit/>
          </a:bodyPr>
          <a:lstStyle>
            <a:lvl1pPr>
              <a:buFont typeface="Arial" panose="020B0604020202020204" pitchFamily="34" charset="0"/>
              <a:buNone/>
              <a:defRPr sz="1600" b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B6B62FA-FEDE-42B0-8B7B-24AE138E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27151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E8578BE-8DB2-4FE6-B45A-2B3415CE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6668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AF7C96F-C1E5-45F5-B070-2D025E7B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1138041"/>
            <a:ext cx="4862811" cy="20194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8B745891-A8DA-4640-BB3F-1693FC5AC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23" y="4941"/>
            <a:ext cx="5333977" cy="339205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BC2DF568-4EA5-4F79-980F-47FC90AEA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7712" y="3461002"/>
            <a:ext cx="5728215" cy="3396997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475399"/>
            <a:ext cx="6623040" cy="791861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D7EF23-28EE-4115-879A-D95BBAC662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7179" y="2502047"/>
            <a:ext cx="6623039" cy="3030599"/>
          </a:xfrm>
        </p:spPr>
        <p:txBody>
          <a:bodyPr anchor="t">
            <a:normAutofit/>
          </a:bodyPr>
          <a:lstStyle>
            <a:lvl1pPr>
              <a:defRPr sz="20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4B41004-DE9E-4B19-B7DE-91782B37C8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4348" y="1085431"/>
            <a:ext cx="3997652" cy="5037857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4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DEFA91-CCB3-4B9E-9CFC-AA9D92073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915" y="673308"/>
            <a:ext cx="6457717" cy="158089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6198A97B-719D-4F79-A04B-46EE272A1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61004"/>
            <a:ext cx="4613547" cy="3396996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79E62157-5D84-47E4-9718-5408E1C7E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13548" cy="3396994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51E6FEF-934C-427E-A65F-F501B04FC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5918" y="2353586"/>
            <a:ext cx="6457717" cy="3767496"/>
          </a:xfrm>
        </p:spPr>
        <p:txBody>
          <a:bodyPr anchor="t">
            <a:normAutofit/>
          </a:bodyPr>
          <a:lstStyle>
            <a:lvl1pPr>
              <a:defRPr sz="1600" b="0" baseline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A12CF76-B207-465C-A494-3C57818A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06" y="6309360"/>
            <a:ext cx="4097030" cy="457200"/>
          </a:xfrm>
        </p:spPr>
        <p:txBody>
          <a:bodyPr/>
          <a:lstStyle>
            <a:lvl1pPr>
              <a:defRPr>
                <a:effectLst>
                  <a:outerShdw blurRad="50800" dist="38100" dir="240000" algn="ctr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F682261-0FB4-4600-86B5-DDF2788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2/1/20XX</a:t>
            </a: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32EB37A-06D5-4BC7-BC11-75B171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</a:extLst>
          </p:cNvPr>
          <p:cNvSpPr/>
          <p:nvPr userDrawn="1"/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</a:extLst>
          </p:cNvPr>
          <p:cNvSpPr/>
          <p:nvPr userDrawn="1"/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3F61843-5C9C-49E0-8A90-64085BC79F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3503" y="1709530"/>
            <a:ext cx="3754671" cy="2528515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z="3600" b="1" cap="none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</a:extLst>
          </p:cNvPr>
          <p:cNvSpPr/>
          <p:nvPr userDrawn="1"/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</a:extLst>
          </p:cNvPr>
          <p:cNvSpPr/>
          <p:nvPr userDrawn="1"/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</a:extLst>
          </p:cNvPr>
          <p:cNvSpPr/>
          <p:nvPr userDrawn="1"/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095509"/>
            <a:ext cx="7519932" cy="5016892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6404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5BFA7-EB65-4E20-A693-324FEF74D3A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218-0397-4231-81F4-03972AB6A3DD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4B8C-C655-4441-A7FF-616EF634E6E1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9301A4-3CA9-4D0E-944E-1BE5921FA0B3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9ADD171-0134-4347-A2D8-0B9D7634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8A107B-E23F-4793-95B4-335240DB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51118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7568F3C-8CA8-489A-9870-E2C458355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6151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615126 w 12192000"/>
              <a:gd name="connsiteY3" fmla="*/ 6858000 h 6858000"/>
              <a:gd name="connsiteX4" fmla="*/ 0 w 12192000"/>
              <a:gd name="connsiteY4" fmla="*/ 0 h 6858000"/>
              <a:gd name="connsiteX5" fmla="*/ 4551118 w 12192000"/>
              <a:gd name="connsiteY5" fmla="*/ 0 h 6858000"/>
              <a:gd name="connsiteX6" fmla="*/ 455111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61512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615126" y="6858000"/>
                </a:lnTo>
                <a:close/>
                <a:moveTo>
                  <a:pt x="0" y="0"/>
                </a:moveTo>
                <a:lnTo>
                  <a:pt x="4551118" y="0"/>
                </a:lnTo>
                <a:lnTo>
                  <a:pt x="455111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C14E8-F37D-4BEA-9D62-5E707EDF0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25" y="1095508"/>
            <a:ext cx="4606535" cy="3936931"/>
          </a:xfrm>
          <a:solidFill>
            <a:schemeClr val="tx2"/>
          </a:solidFill>
        </p:spPr>
        <p:txBody>
          <a:bodyPr rIns="365760" anchor="b"/>
          <a:lstStyle>
            <a:lvl1pPr marL="365760">
              <a:lnSpc>
                <a:spcPct val="100000"/>
              </a:lnSpc>
              <a:spcBef>
                <a:spcPts val="1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84D33-9C88-49E6-8F90-05148C549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  <a:solidFill>
            <a:schemeClr val="tx2"/>
          </a:solidFill>
        </p:spPr>
        <p:txBody>
          <a:bodyPr anchor="ctr"/>
          <a:lstStyle>
            <a:lvl1pPr marL="365760"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CD820E0-0083-439B-A9DE-C3DEA1DE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8A8D931-E01B-43C0-806F-2413BF59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0F3F4E6D-F4D2-430F-A2C3-3C037D77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31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F91A3C-7ABB-4E5E-B04F-29DB072AE13C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B9AABE-3FBC-4E64-8672-D073D4A3F41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FF13AE-FEBF-40A1-A799-6EB275CBBCB5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ACBDB11-07EC-4982-BBFA-8EECF50C7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B21770-EBB9-4C73-BE13-26901F3CC9F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72AFA4-5141-4F0F-B9F6-0BE3ADBED218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41DE758B-03CF-48F8-BCBE-AD97B704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1640606E-041A-4385-96D7-3C6E775E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5844B60-1EF6-4A90-9030-B5043BCD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9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6671" y="6309360"/>
            <a:ext cx="454961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918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disonian.net/covid-1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936224"/>
            <a:ext cx="5516324" cy="293427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000" b="0" dirty="0" err="1"/>
              <a:t>MUTual</a:t>
            </a:r>
            <a:r>
              <a:rPr lang="en-US" sz="5000" b="0" dirty="0"/>
              <a:t> Fund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08268"/>
            <a:ext cx="4626864" cy="35998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light, hydrozoan&#10;&#10;Description automatically generated">
            <a:extLst>
              <a:ext uri="{FF2B5EF4-FFF2-40B4-BE49-F238E27FC236}">
                <a16:creationId xmlns:a16="http://schemas.microsoft.com/office/drawing/2014/main" id="{601A230B-DA62-4F91-BFF4-32BFA8DF9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96657" y="2045800"/>
            <a:ext cx="2830575" cy="283057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0552E2-3F84-4A73-A16B-C54043C66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5431808"/>
            <a:ext cx="5227711" cy="792469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Drishti Chulani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A0352-7A16-48F0-9C66-57C647D3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5227976" cy="45720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Mutual Fund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9686-87BE-4E75-8373-8D06DD44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8/1/2022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3138F-06C1-46B9-8F23-C4B5783F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spcAft>
                  <a:spcPts val="600"/>
                </a:spcAft>
              </a:pPr>
              <a:t>1</a:t>
            </a:fld>
            <a:endParaRPr lang="en-US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6387-25C3-486D-B883-EEC2061E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Classification of mutual funds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D0FBB-E98E-45A0-A73F-C14CBF65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2A7B2-1CB9-4C63-A3B0-94EF5D66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5AF21-8374-4A95-A787-5951E919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DA6B4D55-61C2-4DD7-9A31-B4135004B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5067619"/>
              </p:ext>
            </p:extLst>
          </p:nvPr>
        </p:nvGraphicFramePr>
        <p:xfrm>
          <a:off x="1783830" y="2638269"/>
          <a:ext cx="9362391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49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/>
          <a:lstStyle/>
          <a:p>
            <a:r>
              <a:rPr lang="en-US" dirty="0"/>
              <a:t>Topic Four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4" y="4238046"/>
            <a:ext cx="3806919" cy="17414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People in the middle of a circular room 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95509"/>
            <a:ext cx="7519932" cy="5016892"/>
          </a:xfrm>
        </p:spPr>
      </p:pic>
    </p:spTree>
    <p:extLst>
      <p:ext uri="{BB962C8B-B14F-4D97-AF65-F5344CB8AC3E}">
        <p14:creationId xmlns:p14="http://schemas.microsoft.com/office/powerpoint/2010/main" val="137413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835F464-7A59-4221-AA5E-B60EF8D3C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B6387-25C3-486D-B883-EEC2061E1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Advantages of Mutual Funds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57B5ED-61CB-4AF5-A47A-A41A996F8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61644" y="0"/>
            <a:ext cx="753035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2A7B2-1CB9-4C63-A3B0-94EF5D66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7" y="6309360"/>
            <a:ext cx="3411973" cy="45720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2/1/20XX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4C9CDB-7738-4B6C-BCE1-D9516C1E0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D0FBB-E98E-45A0-A73F-C14CBF65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6670" y="6309360"/>
            <a:ext cx="4946592" cy="45720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5AF21-8374-4A95-A787-5951E919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9877A137-D687-4D56-8E68-BEAA3C576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638642"/>
              </p:ext>
            </p:extLst>
          </p:nvPr>
        </p:nvGraphicFramePr>
        <p:xfrm>
          <a:off x="5376863" y="704850"/>
          <a:ext cx="6172200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28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835F464-7A59-4221-AA5E-B60EF8D3C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B6387-25C3-486D-B883-EEC2061E1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Disadvantages of Mutual Funds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57B5ED-61CB-4AF5-A47A-A41A996F8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61644" y="0"/>
            <a:ext cx="753035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2A7B2-1CB9-4C63-A3B0-94EF5D66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7" y="6309360"/>
            <a:ext cx="3411973" cy="45720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2/1/20XX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14C9CDB-7738-4B6C-BCE1-D9516C1E0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D0FBB-E98E-45A0-A73F-C14CBF65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6670" y="6309360"/>
            <a:ext cx="4946592" cy="45720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5AF21-8374-4A95-A787-5951E919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39" name="TextBox 5">
            <a:extLst>
              <a:ext uri="{FF2B5EF4-FFF2-40B4-BE49-F238E27FC236}">
                <a16:creationId xmlns:a16="http://schemas.microsoft.com/office/drawing/2014/main" id="{668DC636-04B0-442E-B0BA-AA1AE9690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461991"/>
              </p:ext>
            </p:extLst>
          </p:nvPr>
        </p:nvGraphicFramePr>
        <p:xfrm>
          <a:off x="5376863" y="704850"/>
          <a:ext cx="6172200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59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38041"/>
            <a:ext cx="4862811" cy="201948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32" name="Picture Placeholder 31" descr="Two people working on a laptop and tablet with graphs and tables ">
            <a:extLst>
              <a:ext uri="{FF2B5EF4-FFF2-40B4-BE49-F238E27FC236}">
                <a16:creationId xmlns:a16="http://schemas.microsoft.com/office/drawing/2014/main" id="{C4A8B214-180D-446B-9616-62B7371F3D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23" y="4941"/>
            <a:ext cx="5333977" cy="3392053"/>
          </a:xfrm>
        </p:spPr>
      </p:pic>
      <p:pic>
        <p:nvPicPr>
          <p:cNvPr id="30" name="Picture Placeholder 29" descr="Office Stairs, hanging lights">
            <a:extLst>
              <a:ext uri="{FF2B5EF4-FFF2-40B4-BE49-F238E27FC236}">
                <a16:creationId xmlns:a16="http://schemas.microsoft.com/office/drawing/2014/main" id="{C1CA27C7-F47D-4606-AAE8-32BD4D0698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712" y="3461002"/>
            <a:ext cx="5728215" cy="339699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762" y="3928342"/>
            <a:ext cx="4162319" cy="2285000"/>
          </a:xfrm>
        </p:spPr>
        <p:txBody>
          <a:bodyPr>
            <a:normAutofit/>
          </a:bodyPr>
          <a:lstStyle/>
          <a:p>
            <a:r>
              <a:rPr lang="en-US" dirty="0"/>
              <a:t>Drishti Chulani 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Website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263FD36A-B869-46D7-A4E1-FAA91F31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0D675628-85B5-4093-90F8-769A1F34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6F05ADB0-C4C0-4EB9-ACD6-D5D69C07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475399"/>
            <a:ext cx="6623040" cy="791861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502047"/>
            <a:ext cx="6623039" cy="3030599"/>
          </a:xfrm>
        </p:spPr>
        <p:txBody>
          <a:bodyPr>
            <a:normAutofit/>
          </a:bodyPr>
          <a:lstStyle/>
          <a:p>
            <a:r>
              <a:rPr lang="en-US" dirty="0"/>
              <a:t>Topic one : What is it? </a:t>
            </a:r>
          </a:p>
          <a:p>
            <a:r>
              <a:rPr lang="en-US" dirty="0"/>
              <a:t>Topic two : Mechanism of Mutual Funds</a:t>
            </a:r>
          </a:p>
          <a:p>
            <a:r>
              <a:rPr lang="en-US" dirty="0"/>
              <a:t>Topic three: Classifications of Mutual Funds</a:t>
            </a:r>
          </a:p>
          <a:p>
            <a:r>
              <a:rPr lang="en-US" dirty="0"/>
              <a:t>Topic four : Advantages and Disadvantages 			Mutual Fund</a:t>
            </a:r>
          </a:p>
        </p:txBody>
      </p:sp>
      <p:pic>
        <p:nvPicPr>
          <p:cNvPr id="29" name="Picture Placeholder 28" descr="Dashboard Digital Finance">
            <a:extLst>
              <a:ext uri="{FF2B5EF4-FFF2-40B4-BE49-F238E27FC236}">
                <a16:creationId xmlns:a16="http://schemas.microsoft.com/office/drawing/2014/main" id="{5924239E-C490-438F-B9C9-111D931D0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4348" y="1085431"/>
            <a:ext cx="3997652" cy="5037857"/>
          </a:xfrm>
        </p:spPr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0BB1C4-223C-42B9-AF6A-F40E305B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DE3C7A9-21F2-4569-A617-6303685E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9B547D4-09F9-49AB-B5C7-2EDDB233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/>
          <a:lstStyle/>
          <a:p>
            <a:r>
              <a:rPr lang="en-US" dirty="0"/>
              <a:t>Topic one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4" y="4238046"/>
            <a:ext cx="3806919" cy="17414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People in the middle of a circular room 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95509"/>
            <a:ext cx="7519932" cy="5016892"/>
          </a:xfrm>
        </p:spPr>
      </p:pic>
    </p:spTree>
    <p:extLst>
      <p:ext uri="{BB962C8B-B14F-4D97-AF65-F5344CB8AC3E}">
        <p14:creationId xmlns:p14="http://schemas.microsoft.com/office/powerpoint/2010/main" val="277979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6387-25C3-486D-B883-EEC2061E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a Mutual Fund (MF)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D0FBB-E98E-45A0-A73F-C14CBF65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2A7B2-1CB9-4C63-A3B0-94EF5D66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5AF21-8374-4A95-A787-5951E919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06231-5C5F-49BA-85B4-C22BDBCA9D87}"/>
              </a:ext>
            </a:extLst>
          </p:cNvPr>
          <p:cNvSpPr txBox="1"/>
          <p:nvPr/>
        </p:nvSpPr>
        <p:spPr>
          <a:xfrm>
            <a:off x="1783830" y="2638269"/>
            <a:ext cx="93623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IN" dirty="0"/>
              <a:t>A Mutual fund is a </a:t>
            </a:r>
            <a:r>
              <a:rPr lang="en-US" dirty="0"/>
              <a:t>Common pool of funds contributed by investors and invested in accordance with the objectives.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 mutual fund is a financial intermediary which acts as an instrument of investment.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These help assist in earning income or building </a:t>
            </a:r>
            <a:r>
              <a:rPr lang="en-US" dirty="0" err="1"/>
              <a:t>weath</a:t>
            </a: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 balanced fund will have a balance of both equity assets and debt instruments.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 Mutual fund shareholder or a unit holder is a part owner of the fund‘s asset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741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63F54-8573-474E-B66D-357D24A8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Characteristics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C1323-E7AA-49E0-9A94-A5A33342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24C98-9BF4-4E8B-A75E-61E9C50A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8E0B1-6C10-489A-8423-44E106F9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56AD06E7-AB7A-4BF1-9941-F4827970C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670336"/>
              </p:ext>
            </p:extLst>
          </p:nvPr>
        </p:nvGraphicFramePr>
        <p:xfrm>
          <a:off x="1781505" y="2758965"/>
          <a:ext cx="10013709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35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/>
          <a:lstStyle/>
          <a:p>
            <a:r>
              <a:rPr lang="en-US" dirty="0"/>
              <a:t>Topic Two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4" y="4238046"/>
            <a:ext cx="3806919" cy="17414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People in the middle of a circular room 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95509"/>
            <a:ext cx="7519932" cy="5016892"/>
          </a:xfrm>
        </p:spPr>
      </p:pic>
    </p:spTree>
    <p:extLst>
      <p:ext uri="{BB962C8B-B14F-4D97-AF65-F5344CB8AC3E}">
        <p14:creationId xmlns:p14="http://schemas.microsoft.com/office/powerpoint/2010/main" val="169214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1767385"/>
            <a:ext cx="12188950" cy="43672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764A4-D7E4-4EA3-B95A-A7C42B47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2138901"/>
            <a:ext cx="3411973" cy="363569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Mechanism of Mutual funds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B51DD-CD1E-4BCA-A0B8-C5E2B27E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7" y="6309360"/>
            <a:ext cx="3411973" cy="45720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2316F-9E6B-460C-A6DC-162FF711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6670" y="6309360"/>
            <a:ext cx="4946592" cy="45720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16CF6-D763-46C4-BA6C-A4EC1C18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DBE782B-30DE-4C91-A2D3-682940271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025935"/>
              </p:ext>
            </p:extLst>
          </p:nvPr>
        </p:nvGraphicFramePr>
        <p:xfrm>
          <a:off x="5069265" y="2410852"/>
          <a:ext cx="6479542" cy="312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1E7218D6-E932-4015-92FE-78C3C43E0BCE}"/>
              </a:ext>
            </a:extLst>
          </p:cNvPr>
          <p:cNvSpPr/>
          <p:nvPr/>
        </p:nvSpPr>
        <p:spPr>
          <a:xfrm rot="16200000">
            <a:off x="6701898" y="3672127"/>
            <a:ext cx="447040" cy="511862"/>
          </a:xfrm>
          <a:prstGeom prst="rightArrow">
            <a:avLst/>
          </a:prstGeom>
          <a:solidFill>
            <a:srgbClr val="BDB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874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BD346-3E06-40A8-9236-F09BF509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Structure of Mutual Fund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B00E7-F8B0-4738-B882-1EA3D6DD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1C147-A7E5-4C6A-8C41-775D52A2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33DC2-EFB3-441C-8815-9139D6B8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5B8AF3-6F9A-4FAC-A673-4E19969D89B0}"/>
              </a:ext>
            </a:extLst>
          </p:cNvPr>
          <p:cNvSpPr/>
          <p:nvPr/>
        </p:nvSpPr>
        <p:spPr>
          <a:xfrm>
            <a:off x="4918841" y="2429277"/>
            <a:ext cx="2049518" cy="606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Sponsor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D5DAAF-6098-44A5-8135-83067DE6E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732" y="4664921"/>
            <a:ext cx="2060627" cy="861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9AE6DC-FA77-4446-94E2-E8FAD0F8B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474" y="3506824"/>
            <a:ext cx="2060627" cy="621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6730FE-AB98-495F-B573-A003A9305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097" y="3459659"/>
            <a:ext cx="2515807" cy="7954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5403DF-EC7E-4AD1-994D-7AD341491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841" y="6144714"/>
            <a:ext cx="2060627" cy="62184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9CBA7F-AEF4-4084-A98A-E2D95817FC16}"/>
              </a:ext>
            </a:extLst>
          </p:cNvPr>
          <p:cNvCxnSpPr>
            <a:cxnSpLocks/>
          </p:cNvCxnSpPr>
          <p:nvPr/>
        </p:nvCxnSpPr>
        <p:spPr>
          <a:xfrm>
            <a:off x="5943599" y="3059897"/>
            <a:ext cx="0" cy="164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0B23FF-825D-494A-A8C4-161162C0A082}"/>
              </a:ext>
            </a:extLst>
          </p:cNvPr>
          <p:cNvCxnSpPr>
            <a:cxnSpLocks/>
          </p:cNvCxnSpPr>
          <p:nvPr/>
        </p:nvCxnSpPr>
        <p:spPr>
          <a:xfrm>
            <a:off x="3742788" y="3224741"/>
            <a:ext cx="44016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BD87D75-4F2B-4693-8142-9DB7FFF7D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64" y="3233660"/>
            <a:ext cx="233446" cy="3591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7EB9E7-9B22-43FB-9682-54F205989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576" y="3224741"/>
            <a:ext cx="231668" cy="35969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E527F7D-FCC5-4DD4-8DE6-EA5167A289DA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5938046" y="3215823"/>
            <a:ext cx="5554" cy="1449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6DE78E3-A3D0-4AD7-AC60-6E62B22C1E87}"/>
              </a:ext>
            </a:extLst>
          </p:cNvPr>
          <p:cNvCxnSpPr>
            <a:stCxn id="9" idx="2"/>
          </p:cNvCxnSpPr>
          <p:nvPr/>
        </p:nvCxnSpPr>
        <p:spPr>
          <a:xfrm>
            <a:off x="3742788" y="4128670"/>
            <a:ext cx="1395699" cy="775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A7A86D-3A47-465D-9684-9FE09DD490B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763409" y="4255102"/>
            <a:ext cx="1608592" cy="541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033C8B5-F041-4D0F-8A8D-C59E97C6E464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>
            <a:off x="5938046" y="5526127"/>
            <a:ext cx="11109" cy="618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8CC13DD-C13D-4BD4-93C6-F9C50A5B9E55}"/>
              </a:ext>
            </a:extLst>
          </p:cNvPr>
          <p:cNvSpPr txBox="1"/>
          <p:nvPr/>
        </p:nvSpPr>
        <p:spPr>
          <a:xfrm>
            <a:off x="2837376" y="3397521"/>
            <a:ext cx="176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2"/>
              </a:solidFill>
            </a:endParaRPr>
          </a:p>
          <a:p>
            <a:pPr algn="ctr"/>
            <a:r>
              <a:rPr lang="en-IN" dirty="0">
                <a:solidFill>
                  <a:schemeClr val="bg2"/>
                </a:solidFill>
              </a:rPr>
              <a:t>Trustee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1A794D-6241-4F1D-9AB6-319ED89EBB95}"/>
              </a:ext>
            </a:extLst>
          </p:cNvPr>
          <p:cNvSpPr txBox="1"/>
          <p:nvPr/>
        </p:nvSpPr>
        <p:spPr>
          <a:xfrm>
            <a:off x="7129489" y="3243923"/>
            <a:ext cx="264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2"/>
              </a:solidFill>
            </a:endParaRPr>
          </a:p>
          <a:p>
            <a:pPr algn="ctr"/>
            <a:r>
              <a:rPr lang="en-IN" dirty="0">
                <a:solidFill>
                  <a:schemeClr val="bg2"/>
                </a:solidFill>
              </a:rPr>
              <a:t>Asset Management Company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578CD7-BF8C-4F25-8C5C-E32CD599CAEF}"/>
              </a:ext>
            </a:extLst>
          </p:cNvPr>
          <p:cNvSpPr txBox="1"/>
          <p:nvPr/>
        </p:nvSpPr>
        <p:spPr>
          <a:xfrm>
            <a:off x="1535371" y="4720628"/>
            <a:ext cx="176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2"/>
              </a:solidFill>
            </a:endParaRPr>
          </a:p>
          <a:p>
            <a:pPr algn="ctr"/>
            <a:r>
              <a:rPr lang="en-IN" dirty="0">
                <a:solidFill>
                  <a:schemeClr val="bg2"/>
                </a:solidFill>
              </a:rPr>
              <a:t>Others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A46067E-FDBF-4236-AB2D-3789AF8039A7}"/>
              </a:ext>
            </a:extLst>
          </p:cNvPr>
          <p:cNvSpPr txBox="1"/>
          <p:nvPr/>
        </p:nvSpPr>
        <p:spPr>
          <a:xfrm>
            <a:off x="5065915" y="4531730"/>
            <a:ext cx="1762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2"/>
              </a:solidFill>
            </a:endParaRPr>
          </a:p>
          <a:p>
            <a:pPr algn="ctr"/>
            <a:r>
              <a:rPr lang="en-IN" dirty="0">
                <a:solidFill>
                  <a:schemeClr val="bg2"/>
                </a:solidFill>
              </a:rPr>
              <a:t>Mutual Fund Scheme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D115D50-DBBA-4451-BF2A-42ACB25F5625}"/>
              </a:ext>
            </a:extLst>
          </p:cNvPr>
          <p:cNvSpPr txBox="1"/>
          <p:nvPr/>
        </p:nvSpPr>
        <p:spPr>
          <a:xfrm>
            <a:off x="8956273" y="4720628"/>
            <a:ext cx="176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2"/>
              </a:solidFill>
            </a:endParaRPr>
          </a:p>
          <a:p>
            <a:pPr algn="ctr"/>
            <a:r>
              <a:rPr lang="en-IN" dirty="0">
                <a:solidFill>
                  <a:schemeClr val="bg2"/>
                </a:solidFill>
              </a:rPr>
              <a:t>Custodian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01CC52-0488-4934-8D4B-AB490D0DB09F}"/>
              </a:ext>
            </a:extLst>
          </p:cNvPr>
          <p:cNvSpPr txBox="1"/>
          <p:nvPr/>
        </p:nvSpPr>
        <p:spPr>
          <a:xfrm>
            <a:off x="5091370" y="6062378"/>
            <a:ext cx="176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2"/>
              </a:solidFill>
            </a:endParaRPr>
          </a:p>
          <a:p>
            <a:pPr algn="ctr"/>
            <a:r>
              <a:rPr lang="en-IN" dirty="0">
                <a:solidFill>
                  <a:schemeClr val="bg2"/>
                </a:solidFill>
              </a:rPr>
              <a:t>Others </a:t>
            </a:r>
          </a:p>
        </p:txBody>
      </p:sp>
    </p:spTree>
    <p:extLst>
      <p:ext uri="{BB962C8B-B14F-4D97-AF65-F5344CB8AC3E}">
        <p14:creationId xmlns:p14="http://schemas.microsoft.com/office/powerpoint/2010/main" val="187243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/>
          <a:lstStyle/>
          <a:p>
            <a:r>
              <a:rPr lang="en-US" dirty="0"/>
              <a:t>Topic Three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4" y="4238046"/>
            <a:ext cx="3806919" cy="17414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People in the middle of a circular room 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95509"/>
            <a:ext cx="7519932" cy="5016892"/>
          </a:xfrm>
        </p:spPr>
      </p:pic>
    </p:spTree>
    <p:extLst>
      <p:ext uri="{BB962C8B-B14F-4D97-AF65-F5344CB8AC3E}">
        <p14:creationId xmlns:p14="http://schemas.microsoft.com/office/powerpoint/2010/main" val="2168535059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0F1594-3EA9-4B35-B72A-00D8B89F01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F9B764-6365-43A2-B92A-B9C4DD6E9B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9F8CEDD-DC61-403E-AD0F-EF7523F62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Shoji design</Template>
  <TotalTime>620</TotalTime>
  <Words>326</Words>
  <Application>Microsoft Office PowerPoint</Application>
  <PresentationFormat>Widescreen</PresentationFormat>
  <Paragraphs>111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Meiryo</vt:lpstr>
      <vt:lpstr>Arial</vt:lpstr>
      <vt:lpstr>Calibri</vt:lpstr>
      <vt:lpstr>Corbel</vt:lpstr>
      <vt:lpstr>ShojiVTI</vt:lpstr>
      <vt:lpstr>MUTual Fund</vt:lpstr>
      <vt:lpstr>Agenda</vt:lpstr>
      <vt:lpstr>Topic one</vt:lpstr>
      <vt:lpstr>What is a Mutual Fund (MF)</vt:lpstr>
      <vt:lpstr>Characteristics</vt:lpstr>
      <vt:lpstr>Topic Two</vt:lpstr>
      <vt:lpstr>Mechanism of Mutual funds</vt:lpstr>
      <vt:lpstr>Structure of Mutual Fund</vt:lpstr>
      <vt:lpstr>Topic Three</vt:lpstr>
      <vt:lpstr>Classification of mutual funds</vt:lpstr>
      <vt:lpstr>Topic Four</vt:lpstr>
      <vt:lpstr>Advantages of Mutual Funds</vt:lpstr>
      <vt:lpstr>Disadvantages of Mutual Funds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Drishti Chulani</dc:creator>
  <cp:lastModifiedBy>Drishti Chulani</cp:lastModifiedBy>
  <cp:revision>5</cp:revision>
  <dcterms:created xsi:type="dcterms:W3CDTF">2021-05-15T06:38:33Z</dcterms:created>
  <dcterms:modified xsi:type="dcterms:W3CDTF">2022-01-08T04:09:09Z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