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7" d="100"/>
          <a:sy n="67" d="100"/>
        </p:scale>
        <p:origin x="60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iyanshu Mehta" userId="21975e34322107c7" providerId="LiveId" clId="{AFD227DB-AD10-41C2-BF04-36F0FF399B85}"/>
    <pc:docChg chg="undo custSel addSld modSld">
      <pc:chgData name="Priyanshu Mehta" userId="21975e34322107c7" providerId="LiveId" clId="{AFD227DB-AD10-41C2-BF04-36F0FF399B85}" dt="2021-10-13T17:23:05.509" v="4016" actId="9405"/>
      <pc:docMkLst>
        <pc:docMk/>
      </pc:docMkLst>
      <pc:sldChg chg="addSp delSp modSp mod">
        <pc:chgData name="Priyanshu Mehta" userId="21975e34322107c7" providerId="LiveId" clId="{AFD227DB-AD10-41C2-BF04-36F0FF399B85}" dt="2021-10-13T09:19:31.111" v="1323" actId="14100"/>
        <pc:sldMkLst>
          <pc:docMk/>
          <pc:sldMk cId="3565255303" sldId="256"/>
        </pc:sldMkLst>
        <pc:spChg chg="mod">
          <ac:chgData name="Priyanshu Mehta" userId="21975e34322107c7" providerId="LiveId" clId="{AFD227DB-AD10-41C2-BF04-36F0FF399B85}" dt="2021-10-13T09:19:18.652" v="1320" actId="403"/>
          <ac:spMkLst>
            <pc:docMk/>
            <pc:sldMk cId="3565255303" sldId="256"/>
            <ac:spMk id="2" creationId="{AAA948C9-878C-4CAD-B486-A8C670A1C002}"/>
          </ac:spMkLst>
        </pc:spChg>
        <pc:spChg chg="mod">
          <ac:chgData name="Priyanshu Mehta" userId="21975e34322107c7" providerId="LiveId" clId="{AFD227DB-AD10-41C2-BF04-36F0FF399B85}" dt="2021-10-13T09:19:23.205" v="1321" actId="1076"/>
          <ac:spMkLst>
            <pc:docMk/>
            <pc:sldMk cId="3565255303" sldId="256"/>
            <ac:spMk id="3" creationId="{32FC71C9-93C1-410F-8DE9-CEEA82EE1EE5}"/>
          </ac:spMkLst>
        </pc:spChg>
        <pc:picChg chg="add del ord">
          <ac:chgData name="Priyanshu Mehta" userId="21975e34322107c7" providerId="LiveId" clId="{AFD227DB-AD10-41C2-BF04-36F0FF399B85}" dt="2021-10-13T08:48:39.072" v="97" actId="478"/>
          <ac:picMkLst>
            <pc:docMk/>
            <pc:sldMk cId="3565255303" sldId="256"/>
            <ac:picMk id="5" creationId="{D7DF689F-5EEB-48FA-BE89-B682E92FD2FF}"/>
          </ac:picMkLst>
        </pc:picChg>
        <pc:picChg chg="add mod">
          <ac:chgData name="Priyanshu Mehta" userId="21975e34322107c7" providerId="LiveId" clId="{AFD227DB-AD10-41C2-BF04-36F0FF399B85}" dt="2021-10-13T09:19:31.111" v="1323" actId="14100"/>
          <ac:picMkLst>
            <pc:docMk/>
            <pc:sldMk cId="3565255303" sldId="256"/>
            <ac:picMk id="7" creationId="{3ED0A52D-5FF0-472E-BC3B-AE6AD32D0015}"/>
          </ac:picMkLst>
        </pc:picChg>
      </pc:sldChg>
      <pc:sldChg chg="modSp mod">
        <pc:chgData name="Priyanshu Mehta" userId="21975e34322107c7" providerId="LiveId" clId="{AFD227DB-AD10-41C2-BF04-36F0FF399B85}" dt="2021-10-13T15:52:46.515" v="3561" actId="114"/>
        <pc:sldMkLst>
          <pc:docMk/>
          <pc:sldMk cId="2978587786" sldId="257"/>
        </pc:sldMkLst>
        <pc:spChg chg="mod">
          <ac:chgData name="Priyanshu Mehta" userId="21975e34322107c7" providerId="LiveId" clId="{AFD227DB-AD10-41C2-BF04-36F0FF399B85}" dt="2021-10-13T08:54:23.589" v="256" actId="20577"/>
          <ac:spMkLst>
            <pc:docMk/>
            <pc:sldMk cId="2978587786" sldId="257"/>
            <ac:spMk id="2" creationId="{E0A1901D-343F-4858-BE43-20D8F5143E2D}"/>
          </ac:spMkLst>
        </pc:spChg>
        <pc:spChg chg="mod">
          <ac:chgData name="Priyanshu Mehta" userId="21975e34322107c7" providerId="LiveId" clId="{AFD227DB-AD10-41C2-BF04-36F0FF399B85}" dt="2021-10-13T15:52:46.515" v="3561" actId="114"/>
          <ac:spMkLst>
            <pc:docMk/>
            <pc:sldMk cId="2978587786" sldId="257"/>
            <ac:spMk id="3" creationId="{BA912E5A-7203-44AC-B468-4066E1812054}"/>
          </ac:spMkLst>
        </pc:spChg>
      </pc:sldChg>
      <pc:sldChg chg="addSp delSp modSp new mod">
        <pc:chgData name="Priyanshu Mehta" userId="21975e34322107c7" providerId="LiveId" clId="{AFD227DB-AD10-41C2-BF04-36F0FF399B85}" dt="2021-10-13T09:28:29.927" v="1497" actId="1076"/>
        <pc:sldMkLst>
          <pc:docMk/>
          <pc:sldMk cId="3284764501" sldId="258"/>
        </pc:sldMkLst>
        <pc:spChg chg="mod">
          <ac:chgData name="Priyanshu Mehta" userId="21975e34322107c7" providerId="LiveId" clId="{AFD227DB-AD10-41C2-BF04-36F0FF399B85}" dt="2021-10-13T09:26:04.959" v="1454" actId="1076"/>
          <ac:spMkLst>
            <pc:docMk/>
            <pc:sldMk cId="3284764501" sldId="258"/>
            <ac:spMk id="2" creationId="{9F646925-7024-46CC-BFA8-EF4D59D11499}"/>
          </ac:spMkLst>
        </pc:spChg>
        <pc:spChg chg="mod">
          <ac:chgData name="Priyanshu Mehta" userId="21975e34322107c7" providerId="LiveId" clId="{AFD227DB-AD10-41C2-BF04-36F0FF399B85}" dt="2021-10-13T09:28:29.927" v="1497" actId="1076"/>
          <ac:spMkLst>
            <pc:docMk/>
            <pc:sldMk cId="3284764501" sldId="258"/>
            <ac:spMk id="3" creationId="{BD11945C-FC8B-47BE-A3D8-037E4B15F78F}"/>
          </ac:spMkLst>
        </pc:spChg>
        <pc:grpChg chg="mod">
          <ac:chgData name="Priyanshu Mehta" userId="21975e34322107c7" providerId="LiveId" clId="{AFD227DB-AD10-41C2-BF04-36F0FF399B85}" dt="2021-10-13T09:23:36.723" v="1421"/>
          <ac:grpSpMkLst>
            <pc:docMk/>
            <pc:sldMk cId="3284764501" sldId="258"/>
            <ac:grpSpMk id="28" creationId="{53AF24E8-F296-4422-89E3-4664B8F61819}"/>
          </ac:grpSpMkLst>
        </pc:grpChg>
        <pc:grpChg chg="mod">
          <ac:chgData name="Priyanshu Mehta" userId="21975e34322107c7" providerId="LiveId" clId="{AFD227DB-AD10-41C2-BF04-36F0FF399B85}" dt="2021-10-13T09:23:36.723" v="1421"/>
          <ac:grpSpMkLst>
            <pc:docMk/>
            <pc:sldMk cId="3284764501" sldId="258"/>
            <ac:grpSpMk id="29" creationId="{ECCA83C9-FA09-4F51-AE54-E1B260734DA0}"/>
          </ac:grpSpMkLst>
        </pc:grpChg>
        <pc:grpChg chg="del mod">
          <ac:chgData name="Priyanshu Mehta" userId="21975e34322107c7" providerId="LiveId" clId="{AFD227DB-AD10-41C2-BF04-36F0FF399B85}" dt="2021-10-13T09:23:44.223" v="1436"/>
          <ac:grpSpMkLst>
            <pc:docMk/>
            <pc:sldMk cId="3284764501" sldId="258"/>
            <ac:grpSpMk id="42" creationId="{1059DC31-AE4D-4BB5-9D2E-975AF0557638}"/>
          </ac:grpSpMkLst>
        </pc:grpChg>
        <pc:grpChg chg="del mod">
          <ac:chgData name="Priyanshu Mehta" userId="21975e34322107c7" providerId="LiveId" clId="{AFD227DB-AD10-41C2-BF04-36F0FF399B85}" dt="2021-10-13T09:23:48.189" v="1442"/>
          <ac:grpSpMkLst>
            <pc:docMk/>
            <pc:sldMk cId="3284764501" sldId="258"/>
            <ac:grpSpMk id="44" creationId="{A0E1D44C-15C0-41B8-A7E9-05F72BEA3CD0}"/>
          </ac:grpSpMkLst>
        </pc:grpChg>
        <pc:grpChg chg="mod">
          <ac:chgData name="Priyanshu Mehta" userId="21975e34322107c7" providerId="LiveId" clId="{AFD227DB-AD10-41C2-BF04-36F0FF399B85}" dt="2021-10-13T09:23:48.189" v="1442"/>
          <ac:grpSpMkLst>
            <pc:docMk/>
            <pc:sldMk cId="3284764501" sldId="258"/>
            <ac:grpSpMk id="47" creationId="{ABADDDCA-7585-48AB-AC5B-250788D10456}"/>
          </ac:grpSpMkLst>
        </pc:grpChg>
        <pc:grpChg chg="mod">
          <ac:chgData name="Priyanshu Mehta" userId="21975e34322107c7" providerId="LiveId" clId="{AFD227DB-AD10-41C2-BF04-36F0FF399B85}" dt="2021-10-13T09:23:50.044" v="1445"/>
          <ac:grpSpMkLst>
            <pc:docMk/>
            <pc:sldMk cId="3284764501" sldId="258"/>
            <ac:grpSpMk id="50" creationId="{0AB3D460-B8F7-48CE-9DC8-901BC0D1863C}"/>
          </ac:grpSpMkLst>
        </pc:grpChg>
        <pc:picChg chg="add mod">
          <ac:chgData name="Priyanshu Mehta" userId="21975e34322107c7" providerId="LiveId" clId="{AFD227DB-AD10-41C2-BF04-36F0FF399B85}" dt="2021-10-13T09:19:48.932" v="1325" actId="1076"/>
          <ac:picMkLst>
            <pc:docMk/>
            <pc:sldMk cId="3284764501" sldId="258"/>
            <ac:picMk id="5" creationId="{25177132-0725-48B7-BBE0-5E30BC767FD7}"/>
          </ac:picMkLst>
        </pc:picChg>
        <pc:picChg chg="add mod">
          <ac:chgData name="Priyanshu Mehta" userId="21975e34322107c7" providerId="LiveId" clId="{AFD227DB-AD10-41C2-BF04-36F0FF399B85}" dt="2021-10-13T09:22:45.728" v="1400" actId="1076"/>
          <ac:picMkLst>
            <pc:docMk/>
            <pc:sldMk cId="3284764501" sldId="258"/>
            <ac:picMk id="6" creationId="{BEE3DFE6-EFC7-4455-BC63-A3C180A73F9D}"/>
          </ac:picMkLst>
        </pc:picChg>
        <pc:picChg chg="add mod">
          <ac:chgData name="Priyanshu Mehta" userId="21975e34322107c7" providerId="LiveId" clId="{AFD227DB-AD10-41C2-BF04-36F0FF399B85}" dt="2021-10-13T09:22:43.289" v="1399" actId="14100"/>
          <ac:picMkLst>
            <pc:docMk/>
            <pc:sldMk cId="3284764501" sldId="258"/>
            <ac:picMk id="7" creationId="{7F38BEB6-1337-43AF-818B-F3F364219D5C}"/>
          </ac:picMkLst>
        </pc:picChg>
        <pc:inkChg chg="add del">
          <ac:chgData name="Priyanshu Mehta" userId="21975e34322107c7" providerId="LiveId" clId="{AFD227DB-AD10-41C2-BF04-36F0FF399B85}" dt="2021-10-13T09:24:36.176" v="1447"/>
          <ac:inkMkLst>
            <pc:docMk/>
            <pc:sldMk cId="3284764501" sldId="258"/>
            <ac:inkMk id="8" creationId="{DF9CB85A-5B1A-429A-A666-F5223159D717}"/>
          </ac:inkMkLst>
        </pc:inkChg>
        <pc:inkChg chg="add mod">
          <ac:chgData name="Priyanshu Mehta" userId="21975e34322107c7" providerId="LiveId" clId="{AFD227DB-AD10-41C2-BF04-36F0FF399B85}" dt="2021-10-13T09:23:36.723" v="1421"/>
          <ac:inkMkLst>
            <pc:docMk/>
            <pc:sldMk cId="3284764501" sldId="258"/>
            <ac:inkMk id="9" creationId="{C5E39A42-462C-4C4A-A578-61C651EF4CD0}"/>
          </ac:inkMkLst>
        </pc:inkChg>
        <pc:inkChg chg="add mod">
          <ac:chgData name="Priyanshu Mehta" userId="21975e34322107c7" providerId="LiveId" clId="{AFD227DB-AD10-41C2-BF04-36F0FF399B85}" dt="2021-10-13T09:23:36.723" v="1421"/>
          <ac:inkMkLst>
            <pc:docMk/>
            <pc:sldMk cId="3284764501" sldId="258"/>
            <ac:inkMk id="10" creationId="{08F108B0-2A2E-4797-8FE2-B24CD0B082D7}"/>
          </ac:inkMkLst>
        </pc:inkChg>
        <pc:inkChg chg="add mod">
          <ac:chgData name="Priyanshu Mehta" userId="21975e34322107c7" providerId="LiveId" clId="{AFD227DB-AD10-41C2-BF04-36F0FF399B85}" dt="2021-10-13T09:23:36.723" v="1421"/>
          <ac:inkMkLst>
            <pc:docMk/>
            <pc:sldMk cId="3284764501" sldId="258"/>
            <ac:inkMk id="11" creationId="{2FCADF29-9C99-469C-8C0A-D391FEAF2E10}"/>
          </ac:inkMkLst>
        </pc:inkChg>
        <pc:inkChg chg="add mod">
          <ac:chgData name="Priyanshu Mehta" userId="21975e34322107c7" providerId="LiveId" clId="{AFD227DB-AD10-41C2-BF04-36F0FF399B85}" dt="2021-10-13T09:23:36.723" v="1421"/>
          <ac:inkMkLst>
            <pc:docMk/>
            <pc:sldMk cId="3284764501" sldId="258"/>
            <ac:inkMk id="12" creationId="{C31D7EDF-535D-47C6-831B-0E5274B345B6}"/>
          </ac:inkMkLst>
        </pc:inkChg>
        <pc:inkChg chg="add mod">
          <ac:chgData name="Priyanshu Mehta" userId="21975e34322107c7" providerId="LiveId" clId="{AFD227DB-AD10-41C2-BF04-36F0FF399B85}" dt="2021-10-13T09:23:36.723" v="1421"/>
          <ac:inkMkLst>
            <pc:docMk/>
            <pc:sldMk cId="3284764501" sldId="258"/>
            <ac:inkMk id="13" creationId="{FD0B6CEA-E227-4E05-8B9D-89A3B6C6A3F6}"/>
          </ac:inkMkLst>
        </pc:inkChg>
        <pc:inkChg chg="add mod">
          <ac:chgData name="Priyanshu Mehta" userId="21975e34322107c7" providerId="LiveId" clId="{AFD227DB-AD10-41C2-BF04-36F0FF399B85}" dt="2021-10-13T09:23:36.723" v="1421"/>
          <ac:inkMkLst>
            <pc:docMk/>
            <pc:sldMk cId="3284764501" sldId="258"/>
            <ac:inkMk id="14" creationId="{24FD8574-90ED-4D85-8025-53CDF9DDF5F3}"/>
          </ac:inkMkLst>
        </pc:inkChg>
        <pc:inkChg chg="add mod">
          <ac:chgData name="Priyanshu Mehta" userId="21975e34322107c7" providerId="LiveId" clId="{AFD227DB-AD10-41C2-BF04-36F0FF399B85}" dt="2021-10-13T09:23:36.723" v="1421"/>
          <ac:inkMkLst>
            <pc:docMk/>
            <pc:sldMk cId="3284764501" sldId="258"/>
            <ac:inkMk id="15" creationId="{E5D04313-EA23-4206-A928-F2D0888AC275}"/>
          </ac:inkMkLst>
        </pc:inkChg>
        <pc:inkChg chg="add mod">
          <ac:chgData name="Priyanshu Mehta" userId="21975e34322107c7" providerId="LiveId" clId="{AFD227DB-AD10-41C2-BF04-36F0FF399B85}" dt="2021-10-13T09:23:36.723" v="1421"/>
          <ac:inkMkLst>
            <pc:docMk/>
            <pc:sldMk cId="3284764501" sldId="258"/>
            <ac:inkMk id="16" creationId="{FA5DCDE8-0701-402C-8FF1-FD65BDE9D1F1}"/>
          </ac:inkMkLst>
        </pc:inkChg>
        <pc:inkChg chg="add mod">
          <ac:chgData name="Priyanshu Mehta" userId="21975e34322107c7" providerId="LiveId" clId="{AFD227DB-AD10-41C2-BF04-36F0FF399B85}" dt="2021-10-13T09:23:36.723" v="1421"/>
          <ac:inkMkLst>
            <pc:docMk/>
            <pc:sldMk cId="3284764501" sldId="258"/>
            <ac:inkMk id="17" creationId="{88A6D11C-9B17-477B-9CB1-5C1C24DFF0E8}"/>
          </ac:inkMkLst>
        </pc:inkChg>
        <pc:inkChg chg="add mod">
          <ac:chgData name="Priyanshu Mehta" userId="21975e34322107c7" providerId="LiveId" clId="{AFD227DB-AD10-41C2-BF04-36F0FF399B85}" dt="2021-10-13T09:23:36.723" v="1421"/>
          <ac:inkMkLst>
            <pc:docMk/>
            <pc:sldMk cId="3284764501" sldId="258"/>
            <ac:inkMk id="18" creationId="{33F705F4-915A-43ED-B34E-A56DC4830BBB}"/>
          </ac:inkMkLst>
        </pc:inkChg>
        <pc:inkChg chg="add mod">
          <ac:chgData name="Priyanshu Mehta" userId="21975e34322107c7" providerId="LiveId" clId="{AFD227DB-AD10-41C2-BF04-36F0FF399B85}" dt="2021-10-13T09:23:36.723" v="1421"/>
          <ac:inkMkLst>
            <pc:docMk/>
            <pc:sldMk cId="3284764501" sldId="258"/>
            <ac:inkMk id="19" creationId="{6AFEF85B-63EB-4E9D-846F-B74160AC3662}"/>
          </ac:inkMkLst>
        </pc:inkChg>
        <pc:inkChg chg="add mod">
          <ac:chgData name="Priyanshu Mehta" userId="21975e34322107c7" providerId="LiveId" clId="{AFD227DB-AD10-41C2-BF04-36F0FF399B85}" dt="2021-10-13T09:23:36.723" v="1421"/>
          <ac:inkMkLst>
            <pc:docMk/>
            <pc:sldMk cId="3284764501" sldId="258"/>
            <ac:inkMk id="20" creationId="{87B44AA2-5BF2-4CFD-A0C8-1C88A1F7A6EE}"/>
          </ac:inkMkLst>
        </pc:inkChg>
        <pc:inkChg chg="add mod">
          <ac:chgData name="Priyanshu Mehta" userId="21975e34322107c7" providerId="LiveId" clId="{AFD227DB-AD10-41C2-BF04-36F0FF399B85}" dt="2021-10-13T09:23:36.723" v="1421"/>
          <ac:inkMkLst>
            <pc:docMk/>
            <pc:sldMk cId="3284764501" sldId="258"/>
            <ac:inkMk id="21" creationId="{9F907DD3-BCCD-46C0-9977-201FB836DC9D}"/>
          </ac:inkMkLst>
        </pc:inkChg>
        <pc:inkChg chg="add mod">
          <ac:chgData name="Priyanshu Mehta" userId="21975e34322107c7" providerId="LiveId" clId="{AFD227DB-AD10-41C2-BF04-36F0FF399B85}" dt="2021-10-13T09:23:36.723" v="1421"/>
          <ac:inkMkLst>
            <pc:docMk/>
            <pc:sldMk cId="3284764501" sldId="258"/>
            <ac:inkMk id="22" creationId="{9B9B3AD5-A537-4355-836D-FA5D550339F4}"/>
          </ac:inkMkLst>
        </pc:inkChg>
        <pc:inkChg chg="add mod">
          <ac:chgData name="Priyanshu Mehta" userId="21975e34322107c7" providerId="LiveId" clId="{AFD227DB-AD10-41C2-BF04-36F0FF399B85}" dt="2021-10-13T09:23:36.723" v="1421"/>
          <ac:inkMkLst>
            <pc:docMk/>
            <pc:sldMk cId="3284764501" sldId="258"/>
            <ac:inkMk id="23" creationId="{2EDE873A-4D01-4AC8-A5A1-1B0C97F8317E}"/>
          </ac:inkMkLst>
        </pc:inkChg>
        <pc:inkChg chg="add mod">
          <ac:chgData name="Priyanshu Mehta" userId="21975e34322107c7" providerId="LiveId" clId="{AFD227DB-AD10-41C2-BF04-36F0FF399B85}" dt="2021-10-13T09:23:36.723" v="1421"/>
          <ac:inkMkLst>
            <pc:docMk/>
            <pc:sldMk cId="3284764501" sldId="258"/>
            <ac:inkMk id="24" creationId="{A3143B12-7279-4D88-AC57-38E322787C92}"/>
          </ac:inkMkLst>
        </pc:inkChg>
        <pc:inkChg chg="add mod">
          <ac:chgData name="Priyanshu Mehta" userId="21975e34322107c7" providerId="LiveId" clId="{AFD227DB-AD10-41C2-BF04-36F0FF399B85}" dt="2021-10-13T09:23:36.723" v="1421"/>
          <ac:inkMkLst>
            <pc:docMk/>
            <pc:sldMk cId="3284764501" sldId="258"/>
            <ac:inkMk id="25" creationId="{0F362494-4BA8-4278-B165-7878A97D8D77}"/>
          </ac:inkMkLst>
        </pc:inkChg>
        <pc:inkChg chg="add mod">
          <ac:chgData name="Priyanshu Mehta" userId="21975e34322107c7" providerId="LiveId" clId="{AFD227DB-AD10-41C2-BF04-36F0FF399B85}" dt="2021-10-13T09:23:36.723" v="1421"/>
          <ac:inkMkLst>
            <pc:docMk/>
            <pc:sldMk cId="3284764501" sldId="258"/>
            <ac:inkMk id="26" creationId="{7E6E20D6-F70E-4262-B396-8BDDB082B8EF}"/>
          </ac:inkMkLst>
        </pc:inkChg>
        <pc:inkChg chg="add mod">
          <ac:chgData name="Priyanshu Mehta" userId="21975e34322107c7" providerId="LiveId" clId="{AFD227DB-AD10-41C2-BF04-36F0FF399B85}" dt="2021-10-13T09:23:36.723" v="1421"/>
          <ac:inkMkLst>
            <pc:docMk/>
            <pc:sldMk cId="3284764501" sldId="258"/>
            <ac:inkMk id="27" creationId="{0760A9B4-D3C4-42C9-88D2-6D86A76F8B6D}"/>
          </ac:inkMkLst>
        </pc:inkChg>
        <pc:inkChg chg="add mod">
          <ac:chgData name="Priyanshu Mehta" userId="21975e34322107c7" providerId="LiveId" clId="{AFD227DB-AD10-41C2-BF04-36F0FF399B85}" dt="2021-10-13T09:23:48.189" v="1442"/>
          <ac:inkMkLst>
            <pc:docMk/>
            <pc:sldMk cId="3284764501" sldId="258"/>
            <ac:inkMk id="30" creationId="{6F7EF3DF-3F51-4D57-9809-8DBBB78A65F0}"/>
          </ac:inkMkLst>
        </pc:inkChg>
        <pc:inkChg chg="add mod">
          <ac:chgData name="Priyanshu Mehta" userId="21975e34322107c7" providerId="LiveId" clId="{AFD227DB-AD10-41C2-BF04-36F0FF399B85}" dt="2021-10-13T09:23:48.189" v="1442"/>
          <ac:inkMkLst>
            <pc:docMk/>
            <pc:sldMk cId="3284764501" sldId="258"/>
            <ac:inkMk id="31" creationId="{77424AC0-8420-44C3-82D8-40680658E3DB}"/>
          </ac:inkMkLst>
        </pc:inkChg>
        <pc:inkChg chg="add mod">
          <ac:chgData name="Priyanshu Mehta" userId="21975e34322107c7" providerId="LiveId" clId="{AFD227DB-AD10-41C2-BF04-36F0FF399B85}" dt="2021-10-13T09:23:48.189" v="1442"/>
          <ac:inkMkLst>
            <pc:docMk/>
            <pc:sldMk cId="3284764501" sldId="258"/>
            <ac:inkMk id="32" creationId="{B35055E5-BDD8-4D95-93E9-7C9599E923C5}"/>
          </ac:inkMkLst>
        </pc:inkChg>
        <pc:inkChg chg="add mod">
          <ac:chgData name="Priyanshu Mehta" userId="21975e34322107c7" providerId="LiveId" clId="{AFD227DB-AD10-41C2-BF04-36F0FF399B85}" dt="2021-10-13T09:23:48.189" v="1442"/>
          <ac:inkMkLst>
            <pc:docMk/>
            <pc:sldMk cId="3284764501" sldId="258"/>
            <ac:inkMk id="33" creationId="{15D2CAEB-8CA2-4146-A0C0-75A981957B5F}"/>
          </ac:inkMkLst>
        </pc:inkChg>
        <pc:inkChg chg="add mod">
          <ac:chgData name="Priyanshu Mehta" userId="21975e34322107c7" providerId="LiveId" clId="{AFD227DB-AD10-41C2-BF04-36F0FF399B85}" dt="2021-10-13T09:23:48.189" v="1442"/>
          <ac:inkMkLst>
            <pc:docMk/>
            <pc:sldMk cId="3284764501" sldId="258"/>
            <ac:inkMk id="34" creationId="{8BDABCED-057C-4950-8E4C-DCEBB7807FFF}"/>
          </ac:inkMkLst>
        </pc:inkChg>
        <pc:inkChg chg="add mod">
          <ac:chgData name="Priyanshu Mehta" userId="21975e34322107c7" providerId="LiveId" clId="{AFD227DB-AD10-41C2-BF04-36F0FF399B85}" dt="2021-10-13T09:23:48.189" v="1442"/>
          <ac:inkMkLst>
            <pc:docMk/>
            <pc:sldMk cId="3284764501" sldId="258"/>
            <ac:inkMk id="35" creationId="{7B5D9A00-9C88-4881-BC4A-4DAF102B61A2}"/>
          </ac:inkMkLst>
        </pc:inkChg>
        <pc:inkChg chg="add mod">
          <ac:chgData name="Priyanshu Mehta" userId="21975e34322107c7" providerId="LiveId" clId="{AFD227DB-AD10-41C2-BF04-36F0FF399B85}" dt="2021-10-13T09:23:48.189" v="1442"/>
          <ac:inkMkLst>
            <pc:docMk/>
            <pc:sldMk cId="3284764501" sldId="258"/>
            <ac:inkMk id="36" creationId="{9C70A8C6-20FD-4ECE-BD5D-BE1BBBDC29E3}"/>
          </ac:inkMkLst>
        </pc:inkChg>
        <pc:inkChg chg="add mod">
          <ac:chgData name="Priyanshu Mehta" userId="21975e34322107c7" providerId="LiveId" clId="{AFD227DB-AD10-41C2-BF04-36F0FF399B85}" dt="2021-10-13T09:23:48.189" v="1442"/>
          <ac:inkMkLst>
            <pc:docMk/>
            <pc:sldMk cId="3284764501" sldId="258"/>
            <ac:inkMk id="37" creationId="{94737672-6320-4A03-A325-0069DFDC4F59}"/>
          </ac:inkMkLst>
        </pc:inkChg>
        <pc:inkChg chg="add mod">
          <ac:chgData name="Priyanshu Mehta" userId="21975e34322107c7" providerId="LiveId" clId="{AFD227DB-AD10-41C2-BF04-36F0FF399B85}" dt="2021-10-13T09:23:48.189" v="1442"/>
          <ac:inkMkLst>
            <pc:docMk/>
            <pc:sldMk cId="3284764501" sldId="258"/>
            <ac:inkMk id="38" creationId="{9B26967B-5816-4C62-9F0F-ABBFA87EA153}"/>
          </ac:inkMkLst>
        </pc:inkChg>
        <pc:inkChg chg="add mod">
          <ac:chgData name="Priyanshu Mehta" userId="21975e34322107c7" providerId="LiveId" clId="{AFD227DB-AD10-41C2-BF04-36F0FF399B85}" dt="2021-10-13T09:23:48.189" v="1442"/>
          <ac:inkMkLst>
            <pc:docMk/>
            <pc:sldMk cId="3284764501" sldId="258"/>
            <ac:inkMk id="39" creationId="{C2F07BE2-19BF-4827-8D53-3219ECD5BE55}"/>
          </ac:inkMkLst>
        </pc:inkChg>
        <pc:inkChg chg="add del mod">
          <ac:chgData name="Priyanshu Mehta" userId="21975e34322107c7" providerId="LiveId" clId="{AFD227DB-AD10-41C2-BF04-36F0FF399B85}" dt="2021-10-13T09:23:45.122" v="1439"/>
          <ac:inkMkLst>
            <pc:docMk/>
            <pc:sldMk cId="3284764501" sldId="258"/>
            <ac:inkMk id="40" creationId="{015E2482-FC5F-4A9F-A501-7EB216628BB6}"/>
          </ac:inkMkLst>
        </pc:inkChg>
        <pc:inkChg chg="add del mod">
          <ac:chgData name="Priyanshu Mehta" userId="21975e34322107c7" providerId="LiveId" clId="{AFD227DB-AD10-41C2-BF04-36F0FF399B85}" dt="2021-10-13T09:23:45.122" v="1437"/>
          <ac:inkMkLst>
            <pc:docMk/>
            <pc:sldMk cId="3284764501" sldId="258"/>
            <ac:inkMk id="41" creationId="{E367FFCE-F4C6-42A7-AC5A-97C3206451C4}"/>
          </ac:inkMkLst>
        </pc:inkChg>
        <pc:inkChg chg="add del mod">
          <ac:chgData name="Priyanshu Mehta" userId="21975e34322107c7" providerId="LiveId" clId="{AFD227DB-AD10-41C2-BF04-36F0FF399B85}" dt="2021-10-13T09:23:45.122" v="1438"/>
          <ac:inkMkLst>
            <pc:docMk/>
            <pc:sldMk cId="3284764501" sldId="258"/>
            <ac:inkMk id="43" creationId="{DDEE6A53-3F66-4BF2-9007-1E1EF3A19A31}"/>
          </ac:inkMkLst>
        </pc:inkChg>
        <pc:inkChg chg="add mod">
          <ac:chgData name="Priyanshu Mehta" userId="21975e34322107c7" providerId="LiveId" clId="{AFD227DB-AD10-41C2-BF04-36F0FF399B85}" dt="2021-10-13T09:23:48.189" v="1442"/>
          <ac:inkMkLst>
            <pc:docMk/>
            <pc:sldMk cId="3284764501" sldId="258"/>
            <ac:inkMk id="45" creationId="{1E0C8277-DFB2-477B-8A42-E7E45D171610}"/>
          </ac:inkMkLst>
        </pc:inkChg>
        <pc:inkChg chg="add mod">
          <ac:chgData name="Priyanshu Mehta" userId="21975e34322107c7" providerId="LiveId" clId="{AFD227DB-AD10-41C2-BF04-36F0FF399B85}" dt="2021-10-13T09:23:48.189" v="1442"/>
          <ac:inkMkLst>
            <pc:docMk/>
            <pc:sldMk cId="3284764501" sldId="258"/>
            <ac:inkMk id="46" creationId="{E0A6A07B-068F-4C15-BB9C-A54E689B23E8}"/>
          </ac:inkMkLst>
        </pc:inkChg>
        <pc:inkChg chg="add mod">
          <ac:chgData name="Priyanshu Mehta" userId="21975e34322107c7" providerId="LiveId" clId="{AFD227DB-AD10-41C2-BF04-36F0FF399B85}" dt="2021-10-13T09:23:50.044" v="1445"/>
          <ac:inkMkLst>
            <pc:docMk/>
            <pc:sldMk cId="3284764501" sldId="258"/>
            <ac:inkMk id="48" creationId="{B565EE2F-2737-48EB-B857-FEB534F17767}"/>
          </ac:inkMkLst>
        </pc:inkChg>
        <pc:inkChg chg="add mod">
          <ac:chgData name="Priyanshu Mehta" userId="21975e34322107c7" providerId="LiveId" clId="{AFD227DB-AD10-41C2-BF04-36F0FF399B85}" dt="2021-10-13T09:23:50.044" v="1445"/>
          <ac:inkMkLst>
            <pc:docMk/>
            <pc:sldMk cId="3284764501" sldId="258"/>
            <ac:inkMk id="49" creationId="{16E00DEB-C2EA-4E97-8D91-5D553F35478A}"/>
          </ac:inkMkLst>
        </pc:inkChg>
        <pc:inkChg chg="add del">
          <ac:chgData name="Priyanshu Mehta" userId="21975e34322107c7" providerId="LiveId" clId="{AFD227DB-AD10-41C2-BF04-36F0FF399B85}" dt="2021-10-13T09:24:36.176" v="1448"/>
          <ac:inkMkLst>
            <pc:docMk/>
            <pc:sldMk cId="3284764501" sldId="258"/>
            <ac:inkMk id="51" creationId="{24ECE03A-E8BE-4B57-A440-A5B979616D17}"/>
          </ac:inkMkLst>
        </pc:inkChg>
      </pc:sldChg>
      <pc:sldChg chg="addSp delSp modSp new mod">
        <pc:chgData name="Priyanshu Mehta" userId="21975e34322107c7" providerId="LiveId" clId="{AFD227DB-AD10-41C2-BF04-36F0FF399B85}" dt="2021-10-13T09:34:08.786" v="1574" actId="1076"/>
        <pc:sldMkLst>
          <pc:docMk/>
          <pc:sldMk cId="9663993" sldId="259"/>
        </pc:sldMkLst>
        <pc:spChg chg="mod">
          <ac:chgData name="Priyanshu Mehta" userId="21975e34322107c7" providerId="LiveId" clId="{AFD227DB-AD10-41C2-BF04-36F0FF399B85}" dt="2021-10-13T09:25:57.020" v="1453" actId="1076"/>
          <ac:spMkLst>
            <pc:docMk/>
            <pc:sldMk cId="9663993" sldId="259"/>
            <ac:spMk id="2" creationId="{9056364B-5496-41C4-B4EB-67806AD93908}"/>
          </ac:spMkLst>
        </pc:spChg>
        <pc:spChg chg="del">
          <ac:chgData name="Priyanshu Mehta" userId="21975e34322107c7" providerId="LiveId" clId="{AFD227DB-AD10-41C2-BF04-36F0FF399B85}" dt="2021-10-13T09:25:47.461" v="1449"/>
          <ac:spMkLst>
            <pc:docMk/>
            <pc:sldMk cId="9663993" sldId="259"/>
            <ac:spMk id="3" creationId="{A022B95B-0B34-4420-B5A2-370DAA987C01}"/>
          </ac:spMkLst>
        </pc:spChg>
        <pc:spChg chg="add mod">
          <ac:chgData name="Priyanshu Mehta" userId="21975e34322107c7" providerId="LiveId" clId="{AFD227DB-AD10-41C2-BF04-36F0FF399B85}" dt="2021-10-13T09:33:40.810" v="1571" actId="20577"/>
          <ac:spMkLst>
            <pc:docMk/>
            <pc:sldMk cId="9663993" sldId="259"/>
            <ac:spMk id="37" creationId="{DFB8DD84-0BC4-4963-8BEA-2BC2E0C53F88}"/>
          </ac:spMkLst>
        </pc:spChg>
        <pc:spChg chg="add mod">
          <ac:chgData name="Priyanshu Mehta" userId="21975e34322107c7" providerId="LiveId" clId="{AFD227DB-AD10-41C2-BF04-36F0FF399B85}" dt="2021-10-13T09:30:54.501" v="1545" actId="20577"/>
          <ac:spMkLst>
            <pc:docMk/>
            <pc:sldMk cId="9663993" sldId="259"/>
            <ac:spMk id="39" creationId="{B0CE29D9-7126-46DA-B0E8-351084727EC5}"/>
          </ac:spMkLst>
        </pc:spChg>
        <pc:spChg chg="add mod">
          <ac:chgData name="Priyanshu Mehta" userId="21975e34322107c7" providerId="LiveId" clId="{AFD227DB-AD10-41C2-BF04-36F0FF399B85}" dt="2021-10-13T09:32:02.074" v="1553" actId="1076"/>
          <ac:spMkLst>
            <pc:docMk/>
            <pc:sldMk cId="9663993" sldId="259"/>
            <ac:spMk id="43" creationId="{90D14C5B-A9B4-41D2-ABC9-140305861DFD}"/>
          </ac:spMkLst>
        </pc:spChg>
        <pc:spChg chg="add mod">
          <ac:chgData name="Priyanshu Mehta" userId="21975e34322107c7" providerId="LiveId" clId="{AFD227DB-AD10-41C2-BF04-36F0FF399B85}" dt="2021-10-13T09:32:13.070" v="1556"/>
          <ac:spMkLst>
            <pc:docMk/>
            <pc:sldMk cId="9663993" sldId="259"/>
            <ac:spMk id="45" creationId="{E6CA7AA6-5BF8-49CE-BA58-4B0EB451EE6D}"/>
          </ac:spMkLst>
        </pc:spChg>
        <pc:spChg chg="add del mod">
          <ac:chgData name="Priyanshu Mehta" userId="21975e34322107c7" providerId="LiveId" clId="{AFD227DB-AD10-41C2-BF04-36F0FF399B85}" dt="2021-10-13T09:33:29.561" v="1568"/>
          <ac:spMkLst>
            <pc:docMk/>
            <pc:sldMk cId="9663993" sldId="259"/>
            <ac:spMk id="47" creationId="{DB1F0DA0-89BF-4954-A093-B9482FC706B2}"/>
          </ac:spMkLst>
        </pc:spChg>
        <pc:grpChg chg="del mod">
          <ac:chgData name="Priyanshu Mehta" userId="21975e34322107c7" providerId="LiveId" clId="{AFD227DB-AD10-41C2-BF04-36F0FF399B85}" dt="2021-10-13T09:26:44.192" v="1461"/>
          <ac:grpSpMkLst>
            <pc:docMk/>
            <pc:sldMk cId="9663993" sldId="259"/>
            <ac:grpSpMk id="7" creationId="{67252446-01D0-4DCB-8D06-B5CF23A42075}"/>
          </ac:grpSpMkLst>
        </pc:grpChg>
        <pc:grpChg chg="del mod">
          <ac:chgData name="Priyanshu Mehta" userId="21975e34322107c7" providerId="LiveId" clId="{AFD227DB-AD10-41C2-BF04-36F0FF399B85}" dt="2021-10-13T09:26:50.414" v="1470"/>
          <ac:grpSpMkLst>
            <pc:docMk/>
            <pc:sldMk cId="9663993" sldId="259"/>
            <ac:grpSpMk id="9" creationId="{D4C4F33D-0614-44E5-85F6-AF2C4B5D92D2}"/>
          </ac:grpSpMkLst>
        </pc:grpChg>
        <pc:grpChg chg="del mod">
          <ac:chgData name="Priyanshu Mehta" userId="21975e34322107c7" providerId="LiveId" clId="{AFD227DB-AD10-41C2-BF04-36F0FF399B85}" dt="2021-10-13T09:26:59.672" v="1479"/>
          <ac:grpSpMkLst>
            <pc:docMk/>
            <pc:sldMk cId="9663993" sldId="259"/>
            <ac:grpSpMk id="18" creationId="{E182BC69-BFD3-4C65-97B8-A2F15A5BAC1F}"/>
          </ac:grpSpMkLst>
        </pc:grpChg>
        <pc:grpChg chg="del mod">
          <ac:chgData name="Priyanshu Mehta" userId="21975e34322107c7" providerId="LiveId" clId="{AFD227DB-AD10-41C2-BF04-36F0FF399B85}" dt="2021-10-13T09:27:12.566" v="1490"/>
          <ac:grpSpMkLst>
            <pc:docMk/>
            <pc:sldMk cId="9663993" sldId="259"/>
            <ac:grpSpMk id="21" creationId="{3AD000D7-7BD8-496F-BE44-A5728C2FB3AF}"/>
          </ac:grpSpMkLst>
        </pc:grpChg>
        <pc:grpChg chg="del mod">
          <ac:chgData name="Priyanshu Mehta" userId="21975e34322107c7" providerId="LiveId" clId="{AFD227DB-AD10-41C2-BF04-36F0FF399B85}" dt="2021-10-13T09:27:01.803" v="1481"/>
          <ac:grpSpMkLst>
            <pc:docMk/>
            <pc:sldMk cId="9663993" sldId="259"/>
            <ac:grpSpMk id="25" creationId="{579D3621-CA60-4527-9F9F-B293B566D73E}"/>
          </ac:grpSpMkLst>
        </pc:grpChg>
        <pc:grpChg chg="del mod">
          <ac:chgData name="Priyanshu Mehta" userId="21975e34322107c7" providerId="LiveId" clId="{AFD227DB-AD10-41C2-BF04-36F0FF399B85}" dt="2021-10-13T09:27:03.252" v="1483"/>
          <ac:grpSpMkLst>
            <pc:docMk/>
            <pc:sldMk cId="9663993" sldId="259"/>
            <ac:grpSpMk id="27" creationId="{E5D1B960-7F08-42EC-8E2E-0953F18836FC}"/>
          </ac:grpSpMkLst>
        </pc:grpChg>
        <pc:grpChg chg="mod">
          <ac:chgData name="Priyanshu Mehta" userId="21975e34322107c7" providerId="LiveId" clId="{AFD227DB-AD10-41C2-BF04-36F0FF399B85}" dt="2021-10-13T09:27:03.252" v="1483"/>
          <ac:grpSpMkLst>
            <pc:docMk/>
            <pc:sldMk cId="9663993" sldId="259"/>
            <ac:grpSpMk id="29" creationId="{5996ECB7-3377-4E1A-A8CD-16BB1DBE1887}"/>
          </ac:grpSpMkLst>
        </pc:grpChg>
        <pc:grpChg chg="mod">
          <ac:chgData name="Priyanshu Mehta" userId="21975e34322107c7" providerId="LiveId" clId="{AFD227DB-AD10-41C2-BF04-36F0FF399B85}" dt="2021-10-13T09:27:12.566" v="1490"/>
          <ac:grpSpMkLst>
            <pc:docMk/>
            <pc:sldMk cId="9663993" sldId="259"/>
            <ac:grpSpMk id="36" creationId="{095A347E-67EE-4057-B480-9228D5836A3D}"/>
          </ac:grpSpMkLst>
        </pc:grpChg>
        <pc:picChg chg="add mod">
          <ac:chgData name="Priyanshu Mehta" userId="21975e34322107c7" providerId="LiveId" clId="{AFD227DB-AD10-41C2-BF04-36F0FF399B85}" dt="2021-10-13T09:26:26.444" v="1456" actId="14100"/>
          <ac:picMkLst>
            <pc:docMk/>
            <pc:sldMk cId="9663993" sldId="259"/>
            <ac:picMk id="4" creationId="{E488C70C-021C-46D7-8E28-0151C5BCE003}"/>
          </ac:picMkLst>
        </pc:picChg>
        <pc:picChg chg="add mod">
          <ac:chgData name="Priyanshu Mehta" userId="21975e34322107c7" providerId="LiveId" clId="{AFD227DB-AD10-41C2-BF04-36F0FF399B85}" dt="2021-10-13T09:29:47.215" v="1503" actId="1076"/>
          <ac:picMkLst>
            <pc:docMk/>
            <pc:sldMk cId="9663993" sldId="259"/>
            <ac:picMk id="38" creationId="{573094B5-3FC6-4F44-8C01-7FC2E7ADA84F}"/>
          </ac:picMkLst>
        </pc:picChg>
        <pc:picChg chg="add mod">
          <ac:chgData name="Priyanshu Mehta" userId="21975e34322107c7" providerId="LiveId" clId="{AFD227DB-AD10-41C2-BF04-36F0FF399B85}" dt="2021-10-13T09:34:08.786" v="1574" actId="1076"/>
          <ac:picMkLst>
            <pc:docMk/>
            <pc:sldMk cId="9663993" sldId="259"/>
            <ac:picMk id="46" creationId="{F4AEE32C-DBDD-469D-B7E9-FD128DD64238}"/>
          </ac:picMkLst>
        </pc:picChg>
        <pc:inkChg chg="add mod">
          <ac:chgData name="Priyanshu Mehta" userId="21975e34322107c7" providerId="LiveId" clId="{AFD227DB-AD10-41C2-BF04-36F0FF399B85}" dt="2021-10-13T09:27:03.252" v="1483"/>
          <ac:inkMkLst>
            <pc:docMk/>
            <pc:sldMk cId="9663993" sldId="259"/>
            <ac:inkMk id="5" creationId="{80DB9FCC-D6A6-497C-ACA9-1020CF1798D2}"/>
          </ac:inkMkLst>
        </pc:inkChg>
        <pc:inkChg chg="add mod">
          <ac:chgData name="Priyanshu Mehta" userId="21975e34322107c7" providerId="LiveId" clId="{AFD227DB-AD10-41C2-BF04-36F0FF399B85}" dt="2021-10-13T09:27:03.252" v="1483"/>
          <ac:inkMkLst>
            <pc:docMk/>
            <pc:sldMk cId="9663993" sldId="259"/>
            <ac:inkMk id="6" creationId="{0FAC1F7E-9803-48C5-AF10-67BAF47479A6}"/>
          </ac:inkMkLst>
        </pc:inkChg>
        <pc:inkChg chg="add mod">
          <ac:chgData name="Priyanshu Mehta" userId="21975e34322107c7" providerId="LiveId" clId="{AFD227DB-AD10-41C2-BF04-36F0FF399B85}" dt="2021-10-13T09:27:03.252" v="1483"/>
          <ac:inkMkLst>
            <pc:docMk/>
            <pc:sldMk cId="9663993" sldId="259"/>
            <ac:inkMk id="8" creationId="{743EF489-DF70-40CA-AEDF-F28E27D544F2}"/>
          </ac:inkMkLst>
        </pc:inkChg>
        <pc:inkChg chg="add mod">
          <ac:chgData name="Priyanshu Mehta" userId="21975e34322107c7" providerId="LiveId" clId="{AFD227DB-AD10-41C2-BF04-36F0FF399B85}" dt="2021-10-13T09:27:03.252" v="1483"/>
          <ac:inkMkLst>
            <pc:docMk/>
            <pc:sldMk cId="9663993" sldId="259"/>
            <ac:inkMk id="10" creationId="{B7F684CC-48B4-40B8-A680-CCBD1F593B87}"/>
          </ac:inkMkLst>
        </pc:inkChg>
        <pc:inkChg chg="add mod">
          <ac:chgData name="Priyanshu Mehta" userId="21975e34322107c7" providerId="LiveId" clId="{AFD227DB-AD10-41C2-BF04-36F0FF399B85}" dt="2021-10-13T09:27:03.252" v="1483"/>
          <ac:inkMkLst>
            <pc:docMk/>
            <pc:sldMk cId="9663993" sldId="259"/>
            <ac:inkMk id="11" creationId="{5434710E-F4F9-4BD3-A16C-F9958EA9D4E8}"/>
          </ac:inkMkLst>
        </pc:inkChg>
        <pc:inkChg chg="add mod">
          <ac:chgData name="Priyanshu Mehta" userId="21975e34322107c7" providerId="LiveId" clId="{AFD227DB-AD10-41C2-BF04-36F0FF399B85}" dt="2021-10-13T09:27:03.252" v="1483"/>
          <ac:inkMkLst>
            <pc:docMk/>
            <pc:sldMk cId="9663993" sldId="259"/>
            <ac:inkMk id="12" creationId="{E53611A9-E777-47B8-B965-CC16217CA61C}"/>
          </ac:inkMkLst>
        </pc:inkChg>
        <pc:inkChg chg="add mod">
          <ac:chgData name="Priyanshu Mehta" userId="21975e34322107c7" providerId="LiveId" clId="{AFD227DB-AD10-41C2-BF04-36F0FF399B85}" dt="2021-10-13T09:27:03.252" v="1483"/>
          <ac:inkMkLst>
            <pc:docMk/>
            <pc:sldMk cId="9663993" sldId="259"/>
            <ac:inkMk id="13" creationId="{3B3F0CB3-C964-4E4B-BA37-FC843DF8A53D}"/>
          </ac:inkMkLst>
        </pc:inkChg>
        <pc:inkChg chg="add mod">
          <ac:chgData name="Priyanshu Mehta" userId="21975e34322107c7" providerId="LiveId" clId="{AFD227DB-AD10-41C2-BF04-36F0FF399B85}" dt="2021-10-13T09:27:03.252" v="1483"/>
          <ac:inkMkLst>
            <pc:docMk/>
            <pc:sldMk cId="9663993" sldId="259"/>
            <ac:inkMk id="14" creationId="{1FFA507C-E267-4AE5-9820-79A9CEA42286}"/>
          </ac:inkMkLst>
        </pc:inkChg>
        <pc:inkChg chg="add mod">
          <ac:chgData name="Priyanshu Mehta" userId="21975e34322107c7" providerId="LiveId" clId="{AFD227DB-AD10-41C2-BF04-36F0FF399B85}" dt="2021-10-13T09:27:03.252" v="1483"/>
          <ac:inkMkLst>
            <pc:docMk/>
            <pc:sldMk cId="9663993" sldId="259"/>
            <ac:inkMk id="15" creationId="{6A693021-A64E-4F17-AD00-F756CA524ED3}"/>
          </ac:inkMkLst>
        </pc:inkChg>
        <pc:inkChg chg="add del mod">
          <ac:chgData name="Priyanshu Mehta" userId="21975e34322107c7" providerId="LiveId" clId="{AFD227DB-AD10-41C2-BF04-36F0FF399B85}" dt="2021-10-13T09:26:55.197" v="1475"/>
          <ac:inkMkLst>
            <pc:docMk/>
            <pc:sldMk cId="9663993" sldId="259"/>
            <ac:inkMk id="16" creationId="{917CC595-F4F0-4964-B764-BEF4385A8384}"/>
          </ac:inkMkLst>
        </pc:inkChg>
        <pc:inkChg chg="add del mod">
          <ac:chgData name="Priyanshu Mehta" userId="21975e34322107c7" providerId="LiveId" clId="{AFD227DB-AD10-41C2-BF04-36F0FF399B85}" dt="2021-10-13T09:26:55.197" v="1474"/>
          <ac:inkMkLst>
            <pc:docMk/>
            <pc:sldMk cId="9663993" sldId="259"/>
            <ac:inkMk id="17" creationId="{1CEE25C1-A40B-4E03-9B48-3F99814D11B8}"/>
          </ac:inkMkLst>
        </pc:inkChg>
        <pc:inkChg chg="add mod">
          <ac:chgData name="Priyanshu Mehta" userId="21975e34322107c7" providerId="LiveId" clId="{AFD227DB-AD10-41C2-BF04-36F0FF399B85}" dt="2021-10-13T09:27:12.566" v="1490"/>
          <ac:inkMkLst>
            <pc:docMk/>
            <pc:sldMk cId="9663993" sldId="259"/>
            <ac:inkMk id="19" creationId="{83DF6C8F-5BF8-463F-8C57-42C55CBE260B}"/>
          </ac:inkMkLst>
        </pc:inkChg>
        <pc:inkChg chg="add mod">
          <ac:chgData name="Priyanshu Mehta" userId="21975e34322107c7" providerId="LiveId" clId="{AFD227DB-AD10-41C2-BF04-36F0FF399B85}" dt="2021-10-13T09:27:12.566" v="1490"/>
          <ac:inkMkLst>
            <pc:docMk/>
            <pc:sldMk cId="9663993" sldId="259"/>
            <ac:inkMk id="20" creationId="{3C983A4B-B00E-49BD-9E5E-644A52E80F8F}"/>
          </ac:inkMkLst>
        </pc:inkChg>
        <pc:inkChg chg="add mod">
          <ac:chgData name="Priyanshu Mehta" userId="21975e34322107c7" providerId="LiveId" clId="{AFD227DB-AD10-41C2-BF04-36F0FF399B85}" dt="2021-10-13T09:27:03.252" v="1483"/>
          <ac:inkMkLst>
            <pc:docMk/>
            <pc:sldMk cId="9663993" sldId="259"/>
            <ac:inkMk id="22" creationId="{9341D442-9B68-4DE5-AC99-259E7CE7BE88}"/>
          </ac:inkMkLst>
        </pc:inkChg>
        <pc:inkChg chg="add mod">
          <ac:chgData name="Priyanshu Mehta" userId="21975e34322107c7" providerId="LiveId" clId="{AFD227DB-AD10-41C2-BF04-36F0FF399B85}" dt="2021-10-13T09:27:03.252" v="1483"/>
          <ac:inkMkLst>
            <pc:docMk/>
            <pc:sldMk cId="9663993" sldId="259"/>
            <ac:inkMk id="23" creationId="{9777D9FA-E5D8-46E9-B874-870AD7EBAFFF}"/>
          </ac:inkMkLst>
        </pc:inkChg>
        <pc:inkChg chg="add mod">
          <ac:chgData name="Priyanshu Mehta" userId="21975e34322107c7" providerId="LiveId" clId="{AFD227DB-AD10-41C2-BF04-36F0FF399B85}" dt="2021-10-13T09:27:03.252" v="1483"/>
          <ac:inkMkLst>
            <pc:docMk/>
            <pc:sldMk cId="9663993" sldId="259"/>
            <ac:inkMk id="24" creationId="{EBCD60F4-3F31-49AD-ACEC-A4B2BF16E3DF}"/>
          </ac:inkMkLst>
        </pc:inkChg>
        <pc:inkChg chg="add mod">
          <ac:chgData name="Priyanshu Mehta" userId="21975e34322107c7" providerId="LiveId" clId="{AFD227DB-AD10-41C2-BF04-36F0FF399B85}" dt="2021-10-13T09:27:03.252" v="1483"/>
          <ac:inkMkLst>
            <pc:docMk/>
            <pc:sldMk cId="9663993" sldId="259"/>
            <ac:inkMk id="26" creationId="{703CF6C8-32D5-4583-825F-6ED0BD27D3DF}"/>
          </ac:inkMkLst>
        </pc:inkChg>
        <pc:inkChg chg="add mod">
          <ac:chgData name="Priyanshu Mehta" userId="21975e34322107c7" providerId="LiveId" clId="{AFD227DB-AD10-41C2-BF04-36F0FF399B85}" dt="2021-10-13T09:27:03.252" v="1483"/>
          <ac:inkMkLst>
            <pc:docMk/>
            <pc:sldMk cId="9663993" sldId="259"/>
            <ac:inkMk id="28" creationId="{BB453CA3-C6BE-4918-B018-245099650B7A}"/>
          </ac:inkMkLst>
        </pc:inkChg>
        <pc:inkChg chg="add">
          <ac:chgData name="Priyanshu Mehta" userId="21975e34322107c7" providerId="LiveId" clId="{AFD227DB-AD10-41C2-BF04-36F0FF399B85}" dt="2021-10-13T09:27:07.324" v="1484" actId="9405"/>
          <ac:inkMkLst>
            <pc:docMk/>
            <pc:sldMk cId="9663993" sldId="259"/>
            <ac:inkMk id="30" creationId="{B22B84C2-96F8-49A9-A7A6-578B76E16585}"/>
          </ac:inkMkLst>
        </pc:inkChg>
        <pc:inkChg chg="add mod">
          <ac:chgData name="Priyanshu Mehta" userId="21975e34322107c7" providerId="LiveId" clId="{AFD227DB-AD10-41C2-BF04-36F0FF399B85}" dt="2021-10-13T09:27:12.566" v="1490"/>
          <ac:inkMkLst>
            <pc:docMk/>
            <pc:sldMk cId="9663993" sldId="259"/>
            <ac:inkMk id="31" creationId="{664A2B56-9113-4D5C-AD43-B5D534018476}"/>
          </ac:inkMkLst>
        </pc:inkChg>
        <pc:inkChg chg="add mod">
          <ac:chgData name="Priyanshu Mehta" userId="21975e34322107c7" providerId="LiveId" clId="{AFD227DB-AD10-41C2-BF04-36F0FF399B85}" dt="2021-10-13T09:27:12.566" v="1490"/>
          <ac:inkMkLst>
            <pc:docMk/>
            <pc:sldMk cId="9663993" sldId="259"/>
            <ac:inkMk id="32" creationId="{F036E49B-6B35-4E48-8467-CBB85DC7FFF4}"/>
          </ac:inkMkLst>
        </pc:inkChg>
        <pc:inkChg chg="add mod">
          <ac:chgData name="Priyanshu Mehta" userId="21975e34322107c7" providerId="LiveId" clId="{AFD227DB-AD10-41C2-BF04-36F0FF399B85}" dt="2021-10-13T09:27:12.566" v="1490"/>
          <ac:inkMkLst>
            <pc:docMk/>
            <pc:sldMk cId="9663993" sldId="259"/>
            <ac:inkMk id="33" creationId="{25540CA9-D14B-4982-BBB7-6E70974666BD}"/>
          </ac:inkMkLst>
        </pc:inkChg>
        <pc:inkChg chg="add mod">
          <ac:chgData name="Priyanshu Mehta" userId="21975e34322107c7" providerId="LiveId" clId="{AFD227DB-AD10-41C2-BF04-36F0FF399B85}" dt="2021-10-13T09:27:12.566" v="1490"/>
          <ac:inkMkLst>
            <pc:docMk/>
            <pc:sldMk cId="9663993" sldId="259"/>
            <ac:inkMk id="34" creationId="{CD584432-9068-414C-862E-385290588A54}"/>
          </ac:inkMkLst>
        </pc:inkChg>
        <pc:inkChg chg="add mod">
          <ac:chgData name="Priyanshu Mehta" userId="21975e34322107c7" providerId="LiveId" clId="{AFD227DB-AD10-41C2-BF04-36F0FF399B85}" dt="2021-10-13T09:27:12.566" v="1490"/>
          <ac:inkMkLst>
            <pc:docMk/>
            <pc:sldMk cId="9663993" sldId="259"/>
            <ac:inkMk id="35" creationId="{F121AF80-32B8-4A3D-BD7D-04727A61680D}"/>
          </ac:inkMkLst>
        </pc:inkChg>
        <pc:inkChg chg="add del">
          <ac:chgData name="Priyanshu Mehta" userId="21975e34322107c7" providerId="LiveId" clId="{AFD227DB-AD10-41C2-BF04-36F0FF399B85}" dt="2021-10-13T09:32:07.058" v="1554" actId="478"/>
          <ac:inkMkLst>
            <pc:docMk/>
            <pc:sldMk cId="9663993" sldId="259"/>
            <ac:inkMk id="40" creationId="{3A86AC33-44F7-491D-A5C0-890A41F5CEC9}"/>
          </ac:inkMkLst>
        </pc:inkChg>
        <pc:inkChg chg="add del">
          <ac:chgData name="Priyanshu Mehta" userId="21975e34322107c7" providerId="LiveId" clId="{AFD227DB-AD10-41C2-BF04-36F0FF399B85}" dt="2021-10-13T09:31:35.713" v="1548"/>
          <ac:inkMkLst>
            <pc:docMk/>
            <pc:sldMk cId="9663993" sldId="259"/>
            <ac:inkMk id="41" creationId="{FE13E166-D365-4C86-B6B3-F7B601793A69}"/>
          </ac:inkMkLst>
        </pc:inkChg>
        <pc:inkChg chg="add del">
          <ac:chgData name="Priyanshu Mehta" userId="21975e34322107c7" providerId="LiveId" clId="{AFD227DB-AD10-41C2-BF04-36F0FF399B85}" dt="2021-10-13T09:31:49.167" v="1550"/>
          <ac:inkMkLst>
            <pc:docMk/>
            <pc:sldMk cId="9663993" sldId="259"/>
            <ac:inkMk id="42" creationId="{F1872DC3-0915-45B3-8843-B58CC4764042}"/>
          </ac:inkMkLst>
        </pc:inkChg>
        <pc:inkChg chg="add del">
          <ac:chgData name="Priyanshu Mehta" userId="21975e34322107c7" providerId="LiveId" clId="{AFD227DB-AD10-41C2-BF04-36F0FF399B85}" dt="2021-10-13T09:32:13.070" v="1556"/>
          <ac:inkMkLst>
            <pc:docMk/>
            <pc:sldMk cId="9663993" sldId="259"/>
            <ac:inkMk id="44" creationId="{D2F1E116-FC58-4429-B69F-74994B4C4CA1}"/>
          </ac:inkMkLst>
        </pc:inkChg>
      </pc:sldChg>
      <pc:sldChg chg="addSp delSp modSp new mod">
        <pc:chgData name="Priyanshu Mehta" userId="21975e34322107c7" providerId="LiveId" clId="{AFD227DB-AD10-41C2-BF04-36F0FF399B85}" dt="2021-10-13T09:35:44.259" v="1626" actId="1076"/>
        <pc:sldMkLst>
          <pc:docMk/>
          <pc:sldMk cId="2874989719" sldId="260"/>
        </pc:sldMkLst>
        <pc:spChg chg="mod">
          <ac:chgData name="Priyanshu Mehta" userId="21975e34322107c7" providerId="LiveId" clId="{AFD227DB-AD10-41C2-BF04-36F0FF399B85}" dt="2021-10-13T09:35:02.842" v="1617" actId="1076"/>
          <ac:spMkLst>
            <pc:docMk/>
            <pc:sldMk cId="2874989719" sldId="260"/>
            <ac:spMk id="2" creationId="{077C97CB-4C9C-4FD3-B069-E091397528AB}"/>
          </ac:spMkLst>
        </pc:spChg>
        <pc:spChg chg="del">
          <ac:chgData name="Priyanshu Mehta" userId="21975e34322107c7" providerId="LiveId" clId="{AFD227DB-AD10-41C2-BF04-36F0FF399B85}" dt="2021-10-13T09:35:26.476" v="1621" actId="478"/>
          <ac:spMkLst>
            <pc:docMk/>
            <pc:sldMk cId="2874989719" sldId="260"/>
            <ac:spMk id="3" creationId="{827D0EEC-82E2-4B82-A6CD-C964F911C1D4}"/>
          </ac:spMkLst>
        </pc:spChg>
        <pc:picChg chg="add mod">
          <ac:chgData name="Priyanshu Mehta" userId="21975e34322107c7" providerId="LiveId" clId="{AFD227DB-AD10-41C2-BF04-36F0FF399B85}" dt="2021-10-13T09:35:29.442" v="1622" actId="1076"/>
          <ac:picMkLst>
            <pc:docMk/>
            <pc:sldMk cId="2874989719" sldId="260"/>
            <ac:picMk id="4" creationId="{9AE9D2B2-D415-4225-A528-9748709E4C39}"/>
          </ac:picMkLst>
        </pc:picChg>
        <pc:picChg chg="add mod">
          <ac:chgData name="Priyanshu Mehta" userId="21975e34322107c7" providerId="LiveId" clId="{AFD227DB-AD10-41C2-BF04-36F0FF399B85}" dt="2021-10-13T09:35:44.259" v="1626" actId="1076"/>
          <ac:picMkLst>
            <pc:docMk/>
            <pc:sldMk cId="2874989719" sldId="260"/>
            <ac:picMk id="5" creationId="{5722990F-3E48-4A12-AB54-634ACA6278FF}"/>
          </ac:picMkLst>
        </pc:picChg>
      </pc:sldChg>
      <pc:sldChg chg="addSp delSp modSp new mod">
        <pc:chgData name="Priyanshu Mehta" userId="21975e34322107c7" providerId="LiveId" clId="{AFD227DB-AD10-41C2-BF04-36F0FF399B85}" dt="2021-10-13T09:39:01.012" v="1698" actId="403"/>
        <pc:sldMkLst>
          <pc:docMk/>
          <pc:sldMk cId="2035223398" sldId="261"/>
        </pc:sldMkLst>
        <pc:spChg chg="mod">
          <ac:chgData name="Priyanshu Mehta" userId="21975e34322107c7" providerId="LiveId" clId="{AFD227DB-AD10-41C2-BF04-36F0FF399B85}" dt="2021-10-13T09:37:06.857" v="1671" actId="1076"/>
          <ac:spMkLst>
            <pc:docMk/>
            <pc:sldMk cId="2035223398" sldId="261"/>
            <ac:spMk id="2" creationId="{26103A82-5A24-403E-8989-378BDE531489}"/>
          </ac:spMkLst>
        </pc:spChg>
        <pc:spChg chg="del">
          <ac:chgData name="Priyanshu Mehta" userId="21975e34322107c7" providerId="LiveId" clId="{AFD227DB-AD10-41C2-BF04-36F0FF399B85}" dt="2021-10-13T09:37:09.625" v="1672" actId="478"/>
          <ac:spMkLst>
            <pc:docMk/>
            <pc:sldMk cId="2035223398" sldId="261"/>
            <ac:spMk id="3" creationId="{51D1F718-1C14-44A5-B45D-EF72EE50A9A3}"/>
          </ac:spMkLst>
        </pc:spChg>
        <pc:spChg chg="add mod">
          <ac:chgData name="Priyanshu Mehta" userId="21975e34322107c7" providerId="LiveId" clId="{AFD227DB-AD10-41C2-BF04-36F0FF399B85}" dt="2021-10-13T09:39:01.012" v="1698" actId="403"/>
          <ac:spMkLst>
            <pc:docMk/>
            <pc:sldMk cId="2035223398" sldId="261"/>
            <ac:spMk id="5" creationId="{745E5E1E-1A20-4EF7-BC70-9A3F4E03F62E}"/>
          </ac:spMkLst>
        </pc:spChg>
        <pc:picChg chg="add mod">
          <ac:chgData name="Priyanshu Mehta" userId="21975e34322107c7" providerId="LiveId" clId="{AFD227DB-AD10-41C2-BF04-36F0FF399B85}" dt="2021-10-13T09:37:32.249" v="1676" actId="1076"/>
          <ac:picMkLst>
            <pc:docMk/>
            <pc:sldMk cId="2035223398" sldId="261"/>
            <ac:picMk id="4" creationId="{23C0AD3C-3AD5-4E49-B4C0-FEF3B8254E24}"/>
          </ac:picMkLst>
        </pc:picChg>
        <pc:picChg chg="add mod">
          <ac:chgData name="Priyanshu Mehta" userId="21975e34322107c7" providerId="LiveId" clId="{AFD227DB-AD10-41C2-BF04-36F0FF399B85}" dt="2021-10-13T09:38:39.721" v="1688" actId="14100"/>
          <ac:picMkLst>
            <pc:docMk/>
            <pc:sldMk cId="2035223398" sldId="261"/>
            <ac:picMk id="6" creationId="{AE1F2C61-2361-483D-ADD3-59705A8AE4A7}"/>
          </ac:picMkLst>
        </pc:picChg>
        <pc:picChg chg="add mod">
          <ac:chgData name="Priyanshu Mehta" userId="21975e34322107c7" providerId="LiveId" clId="{AFD227DB-AD10-41C2-BF04-36F0FF399B85}" dt="2021-10-13T09:38:42.031" v="1689" actId="1076"/>
          <ac:picMkLst>
            <pc:docMk/>
            <pc:sldMk cId="2035223398" sldId="261"/>
            <ac:picMk id="7" creationId="{BCDC7784-1CA2-4FBF-8AB3-357501E70595}"/>
          </ac:picMkLst>
        </pc:picChg>
      </pc:sldChg>
      <pc:sldChg chg="addSp delSp modSp new mod">
        <pc:chgData name="Priyanshu Mehta" userId="21975e34322107c7" providerId="LiveId" clId="{AFD227DB-AD10-41C2-BF04-36F0FF399B85}" dt="2021-10-13T10:04:51.643" v="2187" actId="1076"/>
        <pc:sldMkLst>
          <pc:docMk/>
          <pc:sldMk cId="855820875" sldId="262"/>
        </pc:sldMkLst>
        <pc:spChg chg="mod">
          <ac:chgData name="Priyanshu Mehta" userId="21975e34322107c7" providerId="LiveId" clId="{AFD227DB-AD10-41C2-BF04-36F0FF399B85}" dt="2021-10-13T09:40:53.368" v="1722" actId="1076"/>
          <ac:spMkLst>
            <pc:docMk/>
            <pc:sldMk cId="855820875" sldId="262"/>
            <ac:spMk id="2" creationId="{7C40C8D8-C2E3-42FF-B6AB-60880A3ED2A4}"/>
          </ac:spMkLst>
        </pc:spChg>
        <pc:spChg chg="del">
          <ac:chgData name="Priyanshu Mehta" userId="21975e34322107c7" providerId="LiveId" clId="{AFD227DB-AD10-41C2-BF04-36F0FF399B85}" dt="2021-10-13T09:40:57.324" v="1723" actId="478"/>
          <ac:spMkLst>
            <pc:docMk/>
            <pc:sldMk cId="855820875" sldId="262"/>
            <ac:spMk id="3" creationId="{AD6F565E-DA2A-4FA0-8885-3E091E057AC1}"/>
          </ac:spMkLst>
        </pc:spChg>
        <pc:spChg chg="add mod">
          <ac:chgData name="Priyanshu Mehta" userId="21975e34322107c7" providerId="LiveId" clId="{AFD227DB-AD10-41C2-BF04-36F0FF399B85}" dt="2021-10-13T10:04:44.763" v="2185" actId="1076"/>
          <ac:spMkLst>
            <pc:docMk/>
            <pc:sldMk cId="855820875" sldId="262"/>
            <ac:spMk id="4" creationId="{2AF81903-6ED6-4112-B356-E7D3AFFBB75B}"/>
          </ac:spMkLst>
        </pc:spChg>
        <pc:picChg chg="add mod">
          <ac:chgData name="Priyanshu Mehta" userId="21975e34322107c7" providerId="LiveId" clId="{AFD227DB-AD10-41C2-BF04-36F0FF399B85}" dt="2021-10-13T10:04:51.643" v="2187" actId="1076"/>
          <ac:picMkLst>
            <pc:docMk/>
            <pc:sldMk cId="855820875" sldId="262"/>
            <ac:picMk id="6" creationId="{B0CC0865-950F-48E8-A5A4-7E6C5497B9B1}"/>
          </ac:picMkLst>
        </pc:picChg>
        <pc:picChg chg="add del mod">
          <ac:chgData name="Priyanshu Mehta" userId="21975e34322107c7" providerId="LiveId" clId="{AFD227DB-AD10-41C2-BF04-36F0FF399B85}" dt="2021-10-13T09:47:12.433" v="1783" actId="21"/>
          <ac:picMkLst>
            <pc:docMk/>
            <pc:sldMk cId="855820875" sldId="262"/>
            <ac:picMk id="7" creationId="{FD0A9A7E-A8CB-467E-87F3-EEF388813154}"/>
          </ac:picMkLst>
        </pc:picChg>
        <pc:picChg chg="add mod">
          <ac:chgData name="Priyanshu Mehta" userId="21975e34322107c7" providerId="LiveId" clId="{AFD227DB-AD10-41C2-BF04-36F0FF399B85}" dt="2021-10-13T10:04:41.962" v="2184" actId="14100"/>
          <ac:picMkLst>
            <pc:docMk/>
            <pc:sldMk cId="855820875" sldId="262"/>
            <ac:picMk id="1025" creationId="{E84AA067-9365-40C2-A300-3ABF37B19A7F}"/>
          </ac:picMkLst>
        </pc:picChg>
      </pc:sldChg>
      <pc:sldChg chg="addSp delSp modSp new mod">
        <pc:chgData name="Priyanshu Mehta" userId="21975e34322107c7" providerId="LiveId" clId="{AFD227DB-AD10-41C2-BF04-36F0FF399B85}" dt="2021-10-13T09:58:34.069" v="1932" actId="1076"/>
        <pc:sldMkLst>
          <pc:docMk/>
          <pc:sldMk cId="2668087055" sldId="263"/>
        </pc:sldMkLst>
        <pc:spChg chg="mod">
          <ac:chgData name="Priyanshu Mehta" userId="21975e34322107c7" providerId="LiveId" clId="{AFD227DB-AD10-41C2-BF04-36F0FF399B85}" dt="2021-10-13T09:50:11.553" v="1810" actId="1076"/>
          <ac:spMkLst>
            <pc:docMk/>
            <pc:sldMk cId="2668087055" sldId="263"/>
            <ac:spMk id="2" creationId="{69CB6F2A-EF7C-4F8A-BAC9-6B045E007943}"/>
          </ac:spMkLst>
        </pc:spChg>
        <pc:spChg chg="del">
          <ac:chgData name="Priyanshu Mehta" userId="21975e34322107c7" providerId="LiveId" clId="{AFD227DB-AD10-41C2-BF04-36F0FF399B85}" dt="2021-10-13T09:47:17.778" v="1784" actId="478"/>
          <ac:spMkLst>
            <pc:docMk/>
            <pc:sldMk cId="2668087055" sldId="263"/>
            <ac:spMk id="3" creationId="{9EB9F817-6D14-4662-B32A-95386329705C}"/>
          </ac:spMkLst>
        </pc:spChg>
        <pc:spChg chg="add mod">
          <ac:chgData name="Priyanshu Mehta" userId="21975e34322107c7" providerId="LiveId" clId="{AFD227DB-AD10-41C2-BF04-36F0FF399B85}" dt="2021-10-13T09:58:13.656" v="1926" actId="20577"/>
          <ac:spMkLst>
            <pc:docMk/>
            <pc:sldMk cId="2668087055" sldId="263"/>
            <ac:spMk id="6" creationId="{61FC9490-AA4D-45F1-81DB-837461B4EC96}"/>
          </ac:spMkLst>
        </pc:spChg>
        <pc:picChg chg="add mod">
          <ac:chgData name="Priyanshu Mehta" userId="21975e34322107c7" providerId="LiveId" clId="{AFD227DB-AD10-41C2-BF04-36F0FF399B85}" dt="2021-10-13T09:50:13.476" v="1811" actId="1076"/>
          <ac:picMkLst>
            <pc:docMk/>
            <pc:sldMk cId="2668087055" sldId="263"/>
            <ac:picMk id="4" creationId="{39E5EA9A-D8D1-4E4D-ADEE-CECABC074A8B}"/>
          </ac:picMkLst>
        </pc:picChg>
        <pc:picChg chg="add mod">
          <ac:chgData name="Priyanshu Mehta" userId="21975e34322107c7" providerId="LiveId" clId="{AFD227DB-AD10-41C2-BF04-36F0FF399B85}" dt="2021-10-13T09:58:34.069" v="1932" actId="1076"/>
          <ac:picMkLst>
            <pc:docMk/>
            <pc:sldMk cId="2668087055" sldId="263"/>
            <ac:picMk id="7" creationId="{AAF02E53-EB5B-4361-B9B3-8FEB5568A0A1}"/>
          </ac:picMkLst>
        </pc:picChg>
      </pc:sldChg>
      <pc:sldChg chg="addSp delSp modSp new mod">
        <pc:chgData name="Priyanshu Mehta" userId="21975e34322107c7" providerId="LiveId" clId="{AFD227DB-AD10-41C2-BF04-36F0FF399B85}" dt="2021-10-13T10:04:24.331" v="2180" actId="1076"/>
        <pc:sldMkLst>
          <pc:docMk/>
          <pc:sldMk cId="3464390016" sldId="264"/>
        </pc:sldMkLst>
        <pc:spChg chg="mod">
          <ac:chgData name="Priyanshu Mehta" userId="21975e34322107c7" providerId="LiveId" clId="{AFD227DB-AD10-41C2-BF04-36F0FF399B85}" dt="2021-10-13T10:00:03.540" v="1994" actId="1076"/>
          <ac:spMkLst>
            <pc:docMk/>
            <pc:sldMk cId="3464390016" sldId="264"/>
            <ac:spMk id="2" creationId="{672BBC3B-ED3E-40FC-BF5C-16EAC61F24DA}"/>
          </ac:spMkLst>
        </pc:spChg>
        <pc:spChg chg="del">
          <ac:chgData name="Priyanshu Mehta" userId="21975e34322107c7" providerId="LiveId" clId="{AFD227DB-AD10-41C2-BF04-36F0FF399B85}" dt="2021-10-13T10:00:15.941" v="1995" actId="478"/>
          <ac:spMkLst>
            <pc:docMk/>
            <pc:sldMk cId="3464390016" sldId="264"/>
            <ac:spMk id="3" creationId="{86F617AC-2D7B-4746-A9B9-8A99CB240004}"/>
          </ac:spMkLst>
        </pc:spChg>
        <pc:spChg chg="add">
          <ac:chgData name="Priyanshu Mehta" userId="21975e34322107c7" providerId="LiveId" clId="{AFD227DB-AD10-41C2-BF04-36F0FF399B85}" dt="2021-10-13T10:00:39.150" v="1996"/>
          <ac:spMkLst>
            <pc:docMk/>
            <pc:sldMk cId="3464390016" sldId="264"/>
            <ac:spMk id="4" creationId="{DFD85A42-F8B0-442F-8A33-1077D22BBDBB}"/>
          </ac:spMkLst>
        </pc:spChg>
        <pc:spChg chg="add">
          <ac:chgData name="Priyanshu Mehta" userId="21975e34322107c7" providerId="LiveId" clId="{AFD227DB-AD10-41C2-BF04-36F0FF399B85}" dt="2021-10-13T10:00:39.150" v="1996"/>
          <ac:spMkLst>
            <pc:docMk/>
            <pc:sldMk cId="3464390016" sldId="264"/>
            <ac:spMk id="5" creationId="{F03D11BD-1A4A-45BC-85CF-EA22D07F0C22}"/>
          </ac:spMkLst>
        </pc:spChg>
        <pc:spChg chg="add">
          <ac:chgData name="Priyanshu Mehta" userId="21975e34322107c7" providerId="LiveId" clId="{AFD227DB-AD10-41C2-BF04-36F0FF399B85}" dt="2021-10-13T10:00:39.150" v="1996"/>
          <ac:spMkLst>
            <pc:docMk/>
            <pc:sldMk cId="3464390016" sldId="264"/>
            <ac:spMk id="6" creationId="{B74BE201-B4FA-40B1-B6F4-366C0574C1B9}"/>
          </ac:spMkLst>
        </pc:spChg>
        <pc:spChg chg="add">
          <ac:chgData name="Priyanshu Mehta" userId="21975e34322107c7" providerId="LiveId" clId="{AFD227DB-AD10-41C2-BF04-36F0FF399B85}" dt="2021-10-13T10:00:39.150" v="1996"/>
          <ac:spMkLst>
            <pc:docMk/>
            <pc:sldMk cId="3464390016" sldId="264"/>
            <ac:spMk id="7" creationId="{EA700B21-853F-491B-93F6-B863D30E2896}"/>
          </ac:spMkLst>
        </pc:spChg>
        <pc:spChg chg="add">
          <ac:chgData name="Priyanshu Mehta" userId="21975e34322107c7" providerId="LiveId" clId="{AFD227DB-AD10-41C2-BF04-36F0FF399B85}" dt="2021-10-13T10:00:39.150" v="1996"/>
          <ac:spMkLst>
            <pc:docMk/>
            <pc:sldMk cId="3464390016" sldId="264"/>
            <ac:spMk id="8" creationId="{F0AA67FF-4801-4EBA-9FD6-30FC6B8DABF9}"/>
          </ac:spMkLst>
        </pc:spChg>
        <pc:spChg chg="add">
          <ac:chgData name="Priyanshu Mehta" userId="21975e34322107c7" providerId="LiveId" clId="{AFD227DB-AD10-41C2-BF04-36F0FF399B85}" dt="2021-10-13T10:00:39.150" v="1996"/>
          <ac:spMkLst>
            <pc:docMk/>
            <pc:sldMk cId="3464390016" sldId="264"/>
            <ac:spMk id="9" creationId="{477E9427-3E81-42AC-8E2B-52DE87C76335}"/>
          </ac:spMkLst>
        </pc:spChg>
        <pc:spChg chg="add mod">
          <ac:chgData name="Priyanshu Mehta" userId="21975e34322107c7" providerId="LiveId" clId="{AFD227DB-AD10-41C2-BF04-36F0FF399B85}" dt="2021-10-13T10:04:24.331" v="2180" actId="1076"/>
          <ac:spMkLst>
            <pc:docMk/>
            <pc:sldMk cId="3464390016" sldId="264"/>
            <ac:spMk id="10" creationId="{050471B3-4D62-4A5E-BB6A-5D8D884BB5E0}"/>
          </ac:spMkLst>
        </pc:spChg>
        <pc:picChg chg="add mod">
          <ac:chgData name="Priyanshu Mehta" userId="21975e34322107c7" providerId="LiveId" clId="{AFD227DB-AD10-41C2-BF04-36F0FF399B85}" dt="2021-10-13T10:03:09.413" v="2044" actId="1076"/>
          <ac:picMkLst>
            <pc:docMk/>
            <pc:sldMk cId="3464390016" sldId="264"/>
            <ac:picMk id="16" creationId="{5B1F89BD-8B6E-468A-A78F-37544B5E85A4}"/>
          </ac:picMkLst>
        </pc:picChg>
        <pc:picChg chg="add mod">
          <ac:chgData name="Priyanshu Mehta" userId="21975e34322107c7" providerId="LiveId" clId="{AFD227DB-AD10-41C2-BF04-36F0FF399B85}" dt="2021-10-13T10:03:13.579" v="2047" actId="1076"/>
          <ac:picMkLst>
            <pc:docMk/>
            <pc:sldMk cId="3464390016" sldId="264"/>
            <ac:picMk id="17" creationId="{F7DAF21D-5142-4CE0-8793-DA116D4E01D5}"/>
          </ac:picMkLst>
        </pc:picChg>
        <pc:picChg chg="add del mod">
          <ac:chgData name="Priyanshu Mehta" userId="21975e34322107c7" providerId="LiveId" clId="{AFD227DB-AD10-41C2-BF04-36F0FF399B85}" dt="2021-10-13T10:01:44.612" v="2018" actId="21"/>
          <ac:picMkLst>
            <pc:docMk/>
            <pc:sldMk cId="3464390016" sldId="264"/>
            <ac:picMk id="2049" creationId="{1B37B000-FD68-46CA-A569-F7AE891471DF}"/>
          </ac:picMkLst>
        </pc:picChg>
        <pc:picChg chg="add del mod">
          <ac:chgData name="Priyanshu Mehta" userId="21975e34322107c7" providerId="LiveId" clId="{AFD227DB-AD10-41C2-BF04-36F0FF399B85}" dt="2021-10-13T10:01:44.612" v="2018" actId="21"/>
          <ac:picMkLst>
            <pc:docMk/>
            <pc:sldMk cId="3464390016" sldId="264"/>
            <ac:picMk id="2050" creationId="{C098A507-8651-467F-B8A0-C33553C930AC}"/>
          </ac:picMkLst>
        </pc:picChg>
        <pc:picChg chg="add mod">
          <ac:chgData name="Priyanshu Mehta" userId="21975e34322107c7" providerId="LiveId" clId="{AFD227DB-AD10-41C2-BF04-36F0FF399B85}" dt="2021-10-13T10:03:18.278" v="2049" actId="1076"/>
          <ac:picMkLst>
            <pc:docMk/>
            <pc:sldMk cId="3464390016" sldId="264"/>
            <ac:picMk id="2051" creationId="{786B036B-800B-49DB-9FF6-A98BF7F26B34}"/>
          </ac:picMkLst>
        </pc:picChg>
        <pc:picChg chg="add mod">
          <ac:chgData name="Priyanshu Mehta" userId="21975e34322107c7" providerId="LiveId" clId="{AFD227DB-AD10-41C2-BF04-36F0FF399B85}" dt="2021-10-13T10:03:04.641" v="2041" actId="1076"/>
          <ac:picMkLst>
            <pc:docMk/>
            <pc:sldMk cId="3464390016" sldId="264"/>
            <ac:picMk id="2052" creationId="{07DB09BE-105E-4AAA-A48B-D2C5D1B8521A}"/>
          </ac:picMkLst>
        </pc:picChg>
        <pc:picChg chg="add mod">
          <ac:chgData name="Priyanshu Mehta" userId="21975e34322107c7" providerId="LiveId" clId="{AFD227DB-AD10-41C2-BF04-36F0FF399B85}" dt="2021-10-13T10:03:23.711" v="2052" actId="14100"/>
          <ac:picMkLst>
            <pc:docMk/>
            <pc:sldMk cId="3464390016" sldId="264"/>
            <ac:picMk id="2053" creationId="{84728753-EF54-4CDF-9D1C-339C5D10DADB}"/>
          </ac:picMkLst>
        </pc:picChg>
        <pc:picChg chg="add mod">
          <ac:chgData name="Priyanshu Mehta" userId="21975e34322107c7" providerId="LiveId" clId="{AFD227DB-AD10-41C2-BF04-36F0FF399B85}" dt="2021-10-13T10:03:01.013" v="2039" actId="1076"/>
          <ac:picMkLst>
            <pc:docMk/>
            <pc:sldMk cId="3464390016" sldId="264"/>
            <ac:picMk id="2054" creationId="{A59D9290-F17F-4FAA-B2FD-F200AF31E1EC}"/>
          </ac:picMkLst>
        </pc:picChg>
      </pc:sldChg>
      <pc:sldChg chg="addSp delSp modSp new mod">
        <pc:chgData name="Priyanshu Mehta" userId="21975e34322107c7" providerId="LiveId" clId="{AFD227DB-AD10-41C2-BF04-36F0FF399B85}" dt="2021-10-13T10:23:47.413" v="2505" actId="1076"/>
        <pc:sldMkLst>
          <pc:docMk/>
          <pc:sldMk cId="3151698338" sldId="265"/>
        </pc:sldMkLst>
        <pc:spChg chg="mod">
          <ac:chgData name="Priyanshu Mehta" userId="21975e34322107c7" providerId="LiveId" clId="{AFD227DB-AD10-41C2-BF04-36F0FF399B85}" dt="2021-10-13T10:08:18.107" v="2229" actId="1076"/>
          <ac:spMkLst>
            <pc:docMk/>
            <pc:sldMk cId="3151698338" sldId="265"/>
            <ac:spMk id="2" creationId="{095F1192-9F2F-4607-BBED-E0641608262B}"/>
          </ac:spMkLst>
        </pc:spChg>
        <pc:spChg chg="del">
          <ac:chgData name="Priyanshu Mehta" userId="21975e34322107c7" providerId="LiveId" clId="{AFD227DB-AD10-41C2-BF04-36F0FF399B85}" dt="2021-10-13T10:08:19.796" v="2230" actId="478"/>
          <ac:spMkLst>
            <pc:docMk/>
            <pc:sldMk cId="3151698338" sldId="265"/>
            <ac:spMk id="3" creationId="{D3F11491-C305-4A5C-AA48-807066D6DE55}"/>
          </ac:spMkLst>
        </pc:spChg>
        <pc:spChg chg="add mod">
          <ac:chgData name="Priyanshu Mehta" userId="21975e34322107c7" providerId="LiveId" clId="{AFD227DB-AD10-41C2-BF04-36F0FF399B85}" dt="2021-10-13T10:21:57.023" v="2470" actId="1076"/>
          <ac:spMkLst>
            <pc:docMk/>
            <pc:sldMk cId="3151698338" sldId="265"/>
            <ac:spMk id="5" creationId="{320DCA4A-F197-4566-9679-BC37EF5CD6C1}"/>
          </ac:spMkLst>
        </pc:spChg>
        <pc:spChg chg="add">
          <ac:chgData name="Priyanshu Mehta" userId="21975e34322107c7" providerId="LiveId" clId="{AFD227DB-AD10-41C2-BF04-36F0FF399B85}" dt="2021-10-13T10:09:54.904" v="2236"/>
          <ac:spMkLst>
            <pc:docMk/>
            <pc:sldMk cId="3151698338" sldId="265"/>
            <ac:spMk id="6" creationId="{4AE82E36-63B5-4EC6-A752-CCCE3308CD5D}"/>
          </ac:spMkLst>
        </pc:spChg>
        <pc:spChg chg="add mod">
          <ac:chgData name="Priyanshu Mehta" userId="21975e34322107c7" providerId="LiveId" clId="{AFD227DB-AD10-41C2-BF04-36F0FF399B85}" dt="2021-10-13T10:18:49.470" v="2361" actId="1076"/>
          <ac:spMkLst>
            <pc:docMk/>
            <pc:sldMk cId="3151698338" sldId="265"/>
            <ac:spMk id="7" creationId="{77AF96F4-EB09-49E8-9C59-E221BCB8C671}"/>
          </ac:spMkLst>
        </pc:spChg>
        <pc:spChg chg="add">
          <ac:chgData name="Priyanshu Mehta" userId="21975e34322107c7" providerId="LiveId" clId="{AFD227DB-AD10-41C2-BF04-36F0FF399B85}" dt="2021-10-13T10:09:54.904" v="2236"/>
          <ac:spMkLst>
            <pc:docMk/>
            <pc:sldMk cId="3151698338" sldId="265"/>
            <ac:spMk id="8" creationId="{6A194588-5DB7-4711-BB70-FBA598F086E3}"/>
          </ac:spMkLst>
        </pc:spChg>
        <pc:spChg chg="add del">
          <ac:chgData name="Priyanshu Mehta" userId="21975e34322107c7" providerId="LiveId" clId="{AFD227DB-AD10-41C2-BF04-36F0FF399B85}" dt="2021-10-13T10:13:07.559" v="2268" actId="478"/>
          <ac:spMkLst>
            <pc:docMk/>
            <pc:sldMk cId="3151698338" sldId="265"/>
            <ac:spMk id="9" creationId="{7239C209-90E1-4953-829F-903F9599DB46}"/>
          </ac:spMkLst>
        </pc:spChg>
        <pc:spChg chg="add del mod">
          <ac:chgData name="Priyanshu Mehta" userId="21975e34322107c7" providerId="LiveId" clId="{AFD227DB-AD10-41C2-BF04-36F0FF399B85}" dt="2021-10-13T10:12:50.993" v="2265" actId="478"/>
          <ac:spMkLst>
            <pc:docMk/>
            <pc:sldMk cId="3151698338" sldId="265"/>
            <ac:spMk id="10" creationId="{85ECC2B9-3F12-48B0-9EA3-86380E787A30}"/>
          </ac:spMkLst>
        </pc:spChg>
        <pc:spChg chg="add del">
          <ac:chgData name="Priyanshu Mehta" userId="21975e34322107c7" providerId="LiveId" clId="{AFD227DB-AD10-41C2-BF04-36F0FF399B85}" dt="2021-10-13T10:13:00.699" v="2267" actId="478"/>
          <ac:spMkLst>
            <pc:docMk/>
            <pc:sldMk cId="3151698338" sldId="265"/>
            <ac:spMk id="11" creationId="{85A1E5B9-CFE0-4AFA-B020-195377EF2DBD}"/>
          </ac:spMkLst>
        </pc:spChg>
        <pc:spChg chg="add del">
          <ac:chgData name="Priyanshu Mehta" userId="21975e34322107c7" providerId="LiveId" clId="{AFD227DB-AD10-41C2-BF04-36F0FF399B85}" dt="2021-10-13T10:11:29.860" v="2253" actId="21"/>
          <ac:spMkLst>
            <pc:docMk/>
            <pc:sldMk cId="3151698338" sldId="265"/>
            <ac:spMk id="12" creationId="{590D789E-A80C-4E45-9D4E-D0C6A3904A46}"/>
          </ac:spMkLst>
        </pc:spChg>
        <pc:spChg chg="add del">
          <ac:chgData name="Priyanshu Mehta" userId="21975e34322107c7" providerId="LiveId" clId="{AFD227DB-AD10-41C2-BF04-36F0FF399B85}" dt="2021-10-13T10:12:54.730" v="2266" actId="478"/>
          <ac:spMkLst>
            <pc:docMk/>
            <pc:sldMk cId="3151698338" sldId="265"/>
            <ac:spMk id="13" creationId="{1F7B23C7-11AA-4C35-8BE2-4DEA2407D828}"/>
          </ac:spMkLst>
        </pc:spChg>
        <pc:spChg chg="add del">
          <ac:chgData name="Priyanshu Mehta" userId="21975e34322107c7" providerId="LiveId" clId="{AFD227DB-AD10-41C2-BF04-36F0FF399B85}" dt="2021-10-13T10:13:43.496" v="2269" actId="478"/>
          <ac:spMkLst>
            <pc:docMk/>
            <pc:sldMk cId="3151698338" sldId="265"/>
            <ac:spMk id="14" creationId="{06E84FCB-AFED-4528-A8BB-E240DCEE1FB4}"/>
          </ac:spMkLst>
        </pc:spChg>
        <pc:spChg chg="add mod">
          <ac:chgData name="Priyanshu Mehta" userId="21975e34322107c7" providerId="LiveId" clId="{AFD227DB-AD10-41C2-BF04-36F0FF399B85}" dt="2021-10-13T10:23:47.413" v="2505" actId="1076"/>
          <ac:spMkLst>
            <pc:docMk/>
            <pc:sldMk cId="3151698338" sldId="265"/>
            <ac:spMk id="15" creationId="{312A12AB-52D9-43B3-A1DE-9F8A2C53A28A}"/>
          </ac:spMkLst>
        </pc:spChg>
        <pc:picChg chg="add mod">
          <ac:chgData name="Priyanshu Mehta" userId="21975e34322107c7" providerId="LiveId" clId="{AFD227DB-AD10-41C2-BF04-36F0FF399B85}" dt="2021-10-13T10:17:38.798" v="2295" actId="1076"/>
          <ac:picMkLst>
            <pc:docMk/>
            <pc:sldMk cId="3151698338" sldId="265"/>
            <ac:picMk id="4" creationId="{F1C9D41D-F207-4C8A-8640-F9FCD9EE2C2E}"/>
          </ac:picMkLst>
        </pc:picChg>
        <pc:picChg chg="add del">
          <ac:chgData name="Priyanshu Mehta" userId="21975e34322107c7" providerId="LiveId" clId="{AFD227DB-AD10-41C2-BF04-36F0FF399B85}" dt="2021-10-13T10:11:47.229" v="2256" actId="21"/>
          <ac:picMkLst>
            <pc:docMk/>
            <pc:sldMk cId="3151698338" sldId="265"/>
            <ac:picMk id="4097" creationId="{F477459E-0CE7-47EA-A823-7462224F5381}"/>
          </ac:picMkLst>
        </pc:picChg>
        <pc:picChg chg="add del">
          <ac:chgData name="Priyanshu Mehta" userId="21975e34322107c7" providerId="LiveId" clId="{AFD227DB-AD10-41C2-BF04-36F0FF399B85}" dt="2021-10-13T10:11:47.229" v="2256" actId="21"/>
          <ac:picMkLst>
            <pc:docMk/>
            <pc:sldMk cId="3151698338" sldId="265"/>
            <ac:picMk id="4098" creationId="{66C68E60-7767-4052-B82B-1DC64FCA27CF}"/>
          </ac:picMkLst>
        </pc:picChg>
        <pc:picChg chg="add del">
          <ac:chgData name="Priyanshu Mehta" userId="21975e34322107c7" providerId="LiveId" clId="{AFD227DB-AD10-41C2-BF04-36F0FF399B85}" dt="2021-10-13T10:11:14.116" v="2249" actId="21"/>
          <ac:picMkLst>
            <pc:docMk/>
            <pc:sldMk cId="3151698338" sldId="265"/>
            <ac:picMk id="4099" creationId="{DE911FAB-A10A-4A54-89A5-B35E2ADB0B69}"/>
          </ac:picMkLst>
        </pc:picChg>
        <pc:picChg chg="add del">
          <ac:chgData name="Priyanshu Mehta" userId="21975e34322107c7" providerId="LiveId" clId="{AFD227DB-AD10-41C2-BF04-36F0FF399B85}" dt="2021-10-13T10:11:04.004" v="2246" actId="21"/>
          <ac:picMkLst>
            <pc:docMk/>
            <pc:sldMk cId="3151698338" sldId="265"/>
            <ac:picMk id="4100" creationId="{9B8F8056-CD23-486D-9C5F-3F89AF6750EF}"/>
          </ac:picMkLst>
        </pc:picChg>
        <pc:picChg chg="add del">
          <ac:chgData name="Priyanshu Mehta" userId="21975e34322107c7" providerId="LiveId" clId="{AFD227DB-AD10-41C2-BF04-36F0FF399B85}" dt="2021-10-13T10:10:46.527" v="2242" actId="21"/>
          <ac:picMkLst>
            <pc:docMk/>
            <pc:sldMk cId="3151698338" sldId="265"/>
            <ac:picMk id="4101" creationId="{69E4CB68-00B7-44A7-A62B-6601D6625423}"/>
          </ac:picMkLst>
        </pc:picChg>
        <pc:picChg chg="add mod">
          <ac:chgData name="Priyanshu Mehta" userId="21975e34322107c7" providerId="LiveId" clId="{AFD227DB-AD10-41C2-BF04-36F0FF399B85}" dt="2021-10-13T10:22:14.153" v="2473" actId="1076"/>
          <ac:picMkLst>
            <pc:docMk/>
            <pc:sldMk cId="3151698338" sldId="265"/>
            <ac:picMk id="4102" creationId="{5CC1507A-D397-4285-83FF-48FE49DF7692}"/>
          </ac:picMkLst>
        </pc:picChg>
        <pc:picChg chg="add mod">
          <ac:chgData name="Priyanshu Mehta" userId="21975e34322107c7" providerId="LiveId" clId="{AFD227DB-AD10-41C2-BF04-36F0FF399B85}" dt="2021-10-13T10:22:00.943" v="2471" actId="1076"/>
          <ac:picMkLst>
            <pc:docMk/>
            <pc:sldMk cId="3151698338" sldId="265"/>
            <ac:picMk id="4103" creationId="{F92A93C4-3C77-41B5-97C7-52F6F7CD5B11}"/>
          </ac:picMkLst>
        </pc:picChg>
        <pc:picChg chg="add mod">
          <ac:chgData name="Priyanshu Mehta" userId="21975e34322107c7" providerId="LiveId" clId="{AFD227DB-AD10-41C2-BF04-36F0FF399B85}" dt="2021-10-13T10:22:08.156" v="2472" actId="1076"/>
          <ac:picMkLst>
            <pc:docMk/>
            <pc:sldMk cId="3151698338" sldId="265"/>
            <ac:picMk id="4104" creationId="{866A9B62-D20F-45A9-B192-258E4A65E957}"/>
          </ac:picMkLst>
        </pc:picChg>
        <pc:picChg chg="add mod">
          <ac:chgData name="Priyanshu Mehta" userId="21975e34322107c7" providerId="LiveId" clId="{AFD227DB-AD10-41C2-BF04-36F0FF399B85}" dt="2021-10-13T10:19:26.107" v="2372" actId="1076"/>
          <ac:picMkLst>
            <pc:docMk/>
            <pc:sldMk cId="3151698338" sldId="265"/>
            <ac:picMk id="4105" creationId="{794B915F-5AEA-4FF6-8909-19093BE87580}"/>
          </ac:picMkLst>
        </pc:picChg>
        <pc:picChg chg="add mod">
          <ac:chgData name="Priyanshu Mehta" userId="21975e34322107c7" providerId="LiveId" clId="{AFD227DB-AD10-41C2-BF04-36F0FF399B85}" dt="2021-10-13T10:18:23.005" v="2333" actId="1076"/>
          <ac:picMkLst>
            <pc:docMk/>
            <pc:sldMk cId="3151698338" sldId="265"/>
            <ac:picMk id="4106" creationId="{0F02C62F-C0D5-479F-9B36-9EB8F232DC59}"/>
          </ac:picMkLst>
        </pc:picChg>
      </pc:sldChg>
      <pc:sldChg chg="addSp delSp modSp new mod">
        <pc:chgData name="Priyanshu Mehta" userId="21975e34322107c7" providerId="LiveId" clId="{AFD227DB-AD10-41C2-BF04-36F0FF399B85}" dt="2021-10-13T10:37:10.905" v="2719" actId="21"/>
        <pc:sldMkLst>
          <pc:docMk/>
          <pc:sldMk cId="199293928" sldId="266"/>
        </pc:sldMkLst>
        <pc:spChg chg="mod">
          <ac:chgData name="Priyanshu Mehta" userId="21975e34322107c7" providerId="LiveId" clId="{AFD227DB-AD10-41C2-BF04-36F0FF399B85}" dt="2021-10-13T10:24:28.204" v="2530" actId="1076"/>
          <ac:spMkLst>
            <pc:docMk/>
            <pc:sldMk cId="199293928" sldId="266"/>
            <ac:spMk id="2" creationId="{4D843101-1285-4F23-A949-9005FA2FF4FE}"/>
          </ac:spMkLst>
        </pc:spChg>
        <pc:spChg chg="del">
          <ac:chgData name="Priyanshu Mehta" userId="21975e34322107c7" providerId="LiveId" clId="{AFD227DB-AD10-41C2-BF04-36F0FF399B85}" dt="2021-10-13T10:10:49.436" v="2243" actId="478"/>
          <ac:spMkLst>
            <pc:docMk/>
            <pc:sldMk cId="199293928" sldId="266"/>
            <ac:spMk id="3" creationId="{587B7615-AA63-4456-9B40-D0872AE9A0D6}"/>
          </ac:spMkLst>
        </pc:spChg>
        <pc:spChg chg="add mod">
          <ac:chgData name="Priyanshu Mehta" userId="21975e34322107c7" providerId="LiveId" clId="{AFD227DB-AD10-41C2-BF04-36F0FF399B85}" dt="2021-10-13T10:36:58.129" v="2714" actId="1076"/>
          <ac:spMkLst>
            <pc:docMk/>
            <pc:sldMk cId="199293928" sldId="266"/>
            <ac:spMk id="7" creationId="{B0760971-5E03-43BE-B630-3E5EAE7638CD}"/>
          </ac:spMkLst>
        </pc:spChg>
        <pc:spChg chg="add del mod">
          <ac:chgData name="Priyanshu Mehta" userId="21975e34322107c7" providerId="LiveId" clId="{AFD227DB-AD10-41C2-BF04-36F0FF399B85}" dt="2021-10-13T10:37:04.545" v="2716" actId="478"/>
          <ac:spMkLst>
            <pc:docMk/>
            <pc:sldMk cId="199293928" sldId="266"/>
            <ac:spMk id="12" creationId="{97126D82-F105-415B-BDAF-D9F251B14519}"/>
          </ac:spMkLst>
        </pc:spChg>
        <pc:spChg chg="add mod">
          <ac:chgData name="Priyanshu Mehta" userId="21975e34322107c7" providerId="LiveId" clId="{AFD227DB-AD10-41C2-BF04-36F0FF399B85}" dt="2021-10-13T10:25:40.228" v="2558" actId="1076"/>
          <ac:spMkLst>
            <pc:docMk/>
            <pc:sldMk cId="199293928" sldId="266"/>
            <ac:spMk id="13" creationId="{01AF7372-7C12-45E0-BDFD-46F3AE4907AD}"/>
          </ac:spMkLst>
        </pc:spChg>
        <pc:picChg chg="add mod">
          <ac:chgData name="Priyanshu Mehta" userId="21975e34322107c7" providerId="LiveId" clId="{AFD227DB-AD10-41C2-BF04-36F0FF399B85}" dt="2021-10-13T10:25:18.637" v="2549" actId="1076"/>
          <ac:picMkLst>
            <pc:docMk/>
            <pc:sldMk cId="199293928" sldId="266"/>
            <ac:picMk id="4" creationId="{7979A796-9C67-4853-9F2C-84AED6AE39A6}"/>
          </ac:picMkLst>
        </pc:picChg>
        <pc:picChg chg="add mod">
          <ac:chgData name="Priyanshu Mehta" userId="21975e34322107c7" providerId="LiveId" clId="{AFD227DB-AD10-41C2-BF04-36F0FF399B85}" dt="2021-10-13T10:24:57.341" v="2543" actId="1076"/>
          <ac:picMkLst>
            <pc:docMk/>
            <pc:sldMk cId="199293928" sldId="266"/>
            <ac:picMk id="5" creationId="{49FF1D4A-F605-4386-9EF4-88204AEC6822}"/>
          </ac:picMkLst>
        </pc:picChg>
        <pc:picChg chg="add mod">
          <ac:chgData name="Priyanshu Mehta" userId="21975e34322107c7" providerId="LiveId" clId="{AFD227DB-AD10-41C2-BF04-36F0FF399B85}" dt="2021-10-13T10:25:58.792" v="2565" actId="1076"/>
          <ac:picMkLst>
            <pc:docMk/>
            <pc:sldMk cId="199293928" sldId="266"/>
            <ac:picMk id="6" creationId="{03C3B068-0BFC-4317-96E0-885A0210CF13}"/>
          </ac:picMkLst>
        </pc:picChg>
        <pc:picChg chg="add del mod">
          <ac:chgData name="Priyanshu Mehta" userId="21975e34322107c7" providerId="LiveId" clId="{AFD227DB-AD10-41C2-BF04-36F0FF399B85}" dt="2021-10-13T10:37:10.905" v="2719" actId="21"/>
          <ac:picMkLst>
            <pc:docMk/>
            <pc:sldMk cId="199293928" sldId="266"/>
            <ac:picMk id="8" creationId="{9F9A70C9-A13B-4D9C-BDA7-14FA654E3D1A}"/>
          </ac:picMkLst>
        </pc:picChg>
        <pc:picChg chg="add mod">
          <ac:chgData name="Priyanshu Mehta" userId="21975e34322107c7" providerId="LiveId" clId="{AFD227DB-AD10-41C2-BF04-36F0FF399B85}" dt="2021-10-13T10:37:08.294" v="2718" actId="1076"/>
          <ac:picMkLst>
            <pc:docMk/>
            <pc:sldMk cId="199293928" sldId="266"/>
            <ac:picMk id="9" creationId="{68EE04D4-A917-43B9-954D-C35B8A28488C}"/>
          </ac:picMkLst>
        </pc:picChg>
        <pc:picChg chg="add mod">
          <ac:chgData name="Priyanshu Mehta" userId="21975e34322107c7" providerId="LiveId" clId="{AFD227DB-AD10-41C2-BF04-36F0FF399B85}" dt="2021-10-13T10:24:58.532" v="2544" actId="1076"/>
          <ac:picMkLst>
            <pc:docMk/>
            <pc:sldMk cId="199293928" sldId="266"/>
            <ac:picMk id="11" creationId="{2B4A672F-8F69-4DBA-AE75-62502DFBC6E4}"/>
          </ac:picMkLst>
        </pc:picChg>
      </pc:sldChg>
      <pc:sldChg chg="addSp delSp modSp new mod">
        <pc:chgData name="Priyanshu Mehta" userId="21975e34322107c7" providerId="LiveId" clId="{AFD227DB-AD10-41C2-BF04-36F0FF399B85}" dt="2021-10-13T10:43:52.562" v="2989" actId="1076"/>
        <pc:sldMkLst>
          <pc:docMk/>
          <pc:sldMk cId="4107527862" sldId="267"/>
        </pc:sldMkLst>
        <pc:spChg chg="mod">
          <ac:chgData name="Priyanshu Mehta" userId="21975e34322107c7" providerId="LiveId" clId="{AFD227DB-AD10-41C2-BF04-36F0FF399B85}" dt="2021-10-13T10:33:06.504" v="2638" actId="1076"/>
          <ac:spMkLst>
            <pc:docMk/>
            <pc:sldMk cId="4107527862" sldId="267"/>
            <ac:spMk id="2" creationId="{32063652-3673-45E1-B0BC-0AE6C40F85F2}"/>
          </ac:spMkLst>
        </pc:spChg>
        <pc:spChg chg="del">
          <ac:chgData name="Priyanshu Mehta" userId="21975e34322107c7" providerId="LiveId" clId="{AFD227DB-AD10-41C2-BF04-36F0FF399B85}" dt="2021-10-13T10:32:22.304" v="2607" actId="478"/>
          <ac:spMkLst>
            <pc:docMk/>
            <pc:sldMk cId="4107527862" sldId="267"/>
            <ac:spMk id="3" creationId="{42692AFA-A743-4168-BF83-73442C8DFE3D}"/>
          </ac:spMkLst>
        </pc:spChg>
        <pc:spChg chg="add del mod">
          <ac:chgData name="Priyanshu Mehta" userId="21975e34322107c7" providerId="LiveId" clId="{AFD227DB-AD10-41C2-BF04-36F0FF399B85}" dt="2021-10-13T10:35:40.013" v="2695" actId="478"/>
          <ac:spMkLst>
            <pc:docMk/>
            <pc:sldMk cId="4107527862" sldId="267"/>
            <ac:spMk id="9" creationId="{E5E69BB8-831E-4BF3-A63B-0B34D5B83C0E}"/>
          </ac:spMkLst>
        </pc:spChg>
        <pc:graphicFrameChg chg="add mod modGraphic">
          <ac:chgData name="Priyanshu Mehta" userId="21975e34322107c7" providerId="LiveId" clId="{AFD227DB-AD10-41C2-BF04-36F0FF399B85}" dt="2021-10-13T10:43:52.562" v="2989" actId="1076"/>
          <ac:graphicFrameMkLst>
            <pc:docMk/>
            <pc:sldMk cId="4107527862" sldId="267"/>
            <ac:graphicFrameMk id="10" creationId="{DD938AE1-1BF3-405A-880B-957013757595}"/>
          </ac:graphicFrameMkLst>
        </pc:graphicFrameChg>
        <pc:picChg chg="add mod">
          <ac:chgData name="Priyanshu Mehta" userId="21975e34322107c7" providerId="LiveId" clId="{AFD227DB-AD10-41C2-BF04-36F0FF399B85}" dt="2021-10-13T10:37:32.227" v="2726" actId="1076"/>
          <ac:picMkLst>
            <pc:docMk/>
            <pc:sldMk cId="4107527862" sldId="267"/>
            <ac:picMk id="4" creationId="{44895670-E76B-4A73-8D9C-15CCE3933575}"/>
          </ac:picMkLst>
        </pc:picChg>
        <pc:picChg chg="add mod">
          <ac:chgData name="Priyanshu Mehta" userId="21975e34322107c7" providerId="LiveId" clId="{AFD227DB-AD10-41C2-BF04-36F0FF399B85}" dt="2021-10-13T10:37:27.184" v="2725" actId="1076"/>
          <ac:picMkLst>
            <pc:docMk/>
            <pc:sldMk cId="4107527862" sldId="267"/>
            <ac:picMk id="5" creationId="{E77B7BB6-BF28-4D2B-A3E5-A05F2F87596E}"/>
          </ac:picMkLst>
        </pc:picChg>
        <pc:picChg chg="add mod">
          <ac:chgData name="Priyanshu Mehta" userId="21975e34322107c7" providerId="LiveId" clId="{AFD227DB-AD10-41C2-BF04-36F0FF399B85}" dt="2021-10-13T10:37:25.005" v="2724" actId="1076"/>
          <ac:picMkLst>
            <pc:docMk/>
            <pc:sldMk cId="4107527862" sldId="267"/>
            <ac:picMk id="6" creationId="{5AA446B6-7792-4EC6-8805-70A905EB47F2}"/>
          </ac:picMkLst>
        </pc:picChg>
        <pc:picChg chg="add mod">
          <ac:chgData name="Priyanshu Mehta" userId="21975e34322107c7" providerId="LiveId" clId="{AFD227DB-AD10-41C2-BF04-36F0FF399B85}" dt="2021-10-13T10:37:22.018" v="2723" actId="1076"/>
          <ac:picMkLst>
            <pc:docMk/>
            <pc:sldMk cId="4107527862" sldId="267"/>
            <ac:picMk id="7" creationId="{ABD72254-CFBE-4FDF-889E-0F6CF459CC4C}"/>
          </ac:picMkLst>
        </pc:picChg>
        <pc:picChg chg="add mod">
          <ac:chgData name="Priyanshu Mehta" userId="21975e34322107c7" providerId="LiveId" clId="{AFD227DB-AD10-41C2-BF04-36F0FF399B85}" dt="2021-10-13T10:40:07.963" v="2846" actId="1076"/>
          <ac:picMkLst>
            <pc:docMk/>
            <pc:sldMk cId="4107527862" sldId="267"/>
            <ac:picMk id="8" creationId="{0047B9FC-3120-4267-94BA-24D5C6FB6D69}"/>
          </ac:picMkLst>
        </pc:picChg>
        <pc:picChg chg="add mod">
          <ac:chgData name="Priyanshu Mehta" userId="21975e34322107c7" providerId="LiveId" clId="{AFD227DB-AD10-41C2-BF04-36F0FF399B85}" dt="2021-10-13T10:37:39.039" v="2727" actId="1076"/>
          <ac:picMkLst>
            <pc:docMk/>
            <pc:sldMk cId="4107527862" sldId="267"/>
            <ac:picMk id="11" creationId="{DCF6B71F-677A-4388-A6A0-BCC0236567C5}"/>
          </ac:picMkLst>
        </pc:picChg>
      </pc:sldChg>
      <pc:sldChg chg="addSp delSp modSp new mod">
        <pc:chgData name="Priyanshu Mehta" userId="21975e34322107c7" providerId="LiveId" clId="{AFD227DB-AD10-41C2-BF04-36F0FF399B85}" dt="2021-10-13T10:53:37.974" v="3204" actId="313"/>
        <pc:sldMkLst>
          <pc:docMk/>
          <pc:sldMk cId="3446663331" sldId="268"/>
        </pc:sldMkLst>
        <pc:spChg chg="del">
          <ac:chgData name="Priyanshu Mehta" userId="21975e34322107c7" providerId="LiveId" clId="{AFD227DB-AD10-41C2-BF04-36F0FF399B85}" dt="2021-10-13T10:45:08.941" v="2992" actId="478"/>
          <ac:spMkLst>
            <pc:docMk/>
            <pc:sldMk cId="3446663331" sldId="268"/>
            <ac:spMk id="2" creationId="{99E1080F-5590-4FC3-B9F0-1935AAFD05F7}"/>
          </ac:spMkLst>
        </pc:spChg>
        <pc:spChg chg="del">
          <ac:chgData name="Priyanshu Mehta" userId="21975e34322107c7" providerId="LiveId" clId="{AFD227DB-AD10-41C2-BF04-36F0FF399B85}" dt="2021-10-13T10:45:11.771" v="2993" actId="478"/>
          <ac:spMkLst>
            <pc:docMk/>
            <pc:sldMk cId="3446663331" sldId="268"/>
            <ac:spMk id="3" creationId="{FD64B222-9281-4A45-AAD7-121CF929DAB5}"/>
          </ac:spMkLst>
        </pc:spChg>
        <pc:spChg chg="add mod">
          <ac:chgData name="Priyanshu Mehta" userId="21975e34322107c7" providerId="LiveId" clId="{AFD227DB-AD10-41C2-BF04-36F0FF399B85}" dt="2021-10-13T10:46:28.946" v="3001" actId="20577"/>
          <ac:spMkLst>
            <pc:docMk/>
            <pc:sldMk cId="3446663331" sldId="268"/>
            <ac:spMk id="4" creationId="{D618BBBE-9F03-402C-BC85-EC0F3579083F}"/>
          </ac:spMkLst>
        </pc:spChg>
        <pc:spChg chg="add mod">
          <ac:chgData name="Priyanshu Mehta" userId="21975e34322107c7" providerId="LiveId" clId="{AFD227DB-AD10-41C2-BF04-36F0FF399B85}" dt="2021-10-13T10:49:38.396" v="3024" actId="404"/>
          <ac:spMkLst>
            <pc:docMk/>
            <pc:sldMk cId="3446663331" sldId="268"/>
            <ac:spMk id="7" creationId="{25B19449-7E7F-4BE2-91B1-FC6848933036}"/>
          </ac:spMkLst>
        </pc:spChg>
        <pc:spChg chg="add mod">
          <ac:chgData name="Priyanshu Mehta" userId="21975e34322107c7" providerId="LiveId" clId="{AFD227DB-AD10-41C2-BF04-36F0FF399B85}" dt="2021-10-13T10:49:50.102" v="3027" actId="1076"/>
          <ac:spMkLst>
            <pc:docMk/>
            <pc:sldMk cId="3446663331" sldId="268"/>
            <ac:spMk id="10" creationId="{76C2EE15-D9EE-4F5A-89B3-8B9354E5DE96}"/>
          </ac:spMkLst>
        </pc:spChg>
        <pc:spChg chg="add mod">
          <ac:chgData name="Priyanshu Mehta" userId="21975e34322107c7" providerId="LiveId" clId="{AFD227DB-AD10-41C2-BF04-36F0FF399B85}" dt="2021-10-13T10:53:37.974" v="3204" actId="313"/>
          <ac:spMkLst>
            <pc:docMk/>
            <pc:sldMk cId="3446663331" sldId="268"/>
            <ac:spMk id="13" creationId="{C4C8AA2C-F865-4C37-A4BA-A187FE863616}"/>
          </ac:spMkLst>
        </pc:spChg>
        <pc:picChg chg="add mod">
          <ac:chgData name="Priyanshu Mehta" userId="21975e34322107c7" providerId="LiveId" clId="{AFD227DB-AD10-41C2-BF04-36F0FF399B85}" dt="2021-10-13T10:48:51.584" v="3014" actId="1076"/>
          <ac:picMkLst>
            <pc:docMk/>
            <pc:sldMk cId="3446663331" sldId="268"/>
            <ac:picMk id="5" creationId="{A62AD735-CE7F-4128-B0B4-1B6BA9175CA8}"/>
          </ac:picMkLst>
        </pc:picChg>
        <pc:picChg chg="add mod">
          <ac:chgData name="Priyanshu Mehta" userId="21975e34322107c7" providerId="LiveId" clId="{AFD227DB-AD10-41C2-BF04-36F0FF399B85}" dt="2021-10-13T10:49:12.434" v="3018" actId="1076"/>
          <ac:picMkLst>
            <pc:docMk/>
            <pc:sldMk cId="3446663331" sldId="268"/>
            <ac:picMk id="8" creationId="{6CDD9570-CD8A-42C6-83F4-209B47DCE153}"/>
          </ac:picMkLst>
        </pc:picChg>
        <pc:picChg chg="add mod">
          <ac:chgData name="Priyanshu Mehta" userId="21975e34322107c7" providerId="LiveId" clId="{AFD227DB-AD10-41C2-BF04-36F0FF399B85}" dt="2021-10-13T10:51:39.486" v="3042" actId="1076"/>
          <ac:picMkLst>
            <pc:docMk/>
            <pc:sldMk cId="3446663331" sldId="268"/>
            <ac:picMk id="11" creationId="{22D0ED7E-C8BC-4048-A2D9-DA21C4864258}"/>
          </ac:picMkLst>
        </pc:picChg>
        <pc:picChg chg="add mod">
          <ac:chgData name="Priyanshu Mehta" userId="21975e34322107c7" providerId="LiveId" clId="{AFD227DB-AD10-41C2-BF04-36F0FF399B85}" dt="2021-10-13T10:51:35.305" v="3040" actId="1076"/>
          <ac:picMkLst>
            <pc:docMk/>
            <pc:sldMk cId="3446663331" sldId="268"/>
            <ac:picMk id="12" creationId="{03BDEC77-86C4-4059-A961-DA0CF7F695CE}"/>
          </ac:picMkLst>
        </pc:picChg>
      </pc:sldChg>
      <pc:sldChg chg="addSp delSp modSp new mod">
        <pc:chgData name="Priyanshu Mehta" userId="21975e34322107c7" providerId="LiveId" clId="{AFD227DB-AD10-41C2-BF04-36F0FF399B85}" dt="2021-10-13T14:29:37.074" v="3443"/>
        <pc:sldMkLst>
          <pc:docMk/>
          <pc:sldMk cId="3433968921" sldId="269"/>
        </pc:sldMkLst>
        <pc:spChg chg="mod">
          <ac:chgData name="Priyanshu Mehta" userId="21975e34322107c7" providerId="LiveId" clId="{AFD227DB-AD10-41C2-BF04-36F0FF399B85}" dt="2021-10-13T14:16:26.536" v="3270" actId="404"/>
          <ac:spMkLst>
            <pc:docMk/>
            <pc:sldMk cId="3433968921" sldId="269"/>
            <ac:spMk id="2" creationId="{F64DC79D-B53A-462B-9D0F-EEDA787471DD}"/>
          </ac:spMkLst>
        </pc:spChg>
        <pc:spChg chg="del mod">
          <ac:chgData name="Priyanshu Mehta" userId="21975e34322107c7" providerId="LiveId" clId="{AFD227DB-AD10-41C2-BF04-36F0FF399B85}" dt="2021-10-13T10:55:23.018" v="3224" actId="478"/>
          <ac:spMkLst>
            <pc:docMk/>
            <pc:sldMk cId="3433968921" sldId="269"/>
            <ac:spMk id="3" creationId="{E876F20F-A5C9-4ECD-9051-5835F138669A}"/>
          </ac:spMkLst>
        </pc:spChg>
        <pc:spChg chg="add mod">
          <ac:chgData name="Priyanshu Mehta" userId="21975e34322107c7" providerId="LiveId" clId="{AFD227DB-AD10-41C2-BF04-36F0FF399B85}" dt="2021-10-13T14:17:11.103" v="3297" actId="120"/>
          <ac:spMkLst>
            <pc:docMk/>
            <pc:sldMk cId="3433968921" sldId="269"/>
            <ac:spMk id="6" creationId="{002D83EE-E9EA-4CFD-B1EF-E471BAD3C07E}"/>
          </ac:spMkLst>
        </pc:spChg>
        <pc:spChg chg="add del">
          <ac:chgData name="Priyanshu Mehta" userId="21975e34322107c7" providerId="LiveId" clId="{AFD227DB-AD10-41C2-BF04-36F0FF399B85}" dt="2021-10-13T14:18:43.045" v="3303"/>
          <ac:spMkLst>
            <pc:docMk/>
            <pc:sldMk cId="3433968921" sldId="269"/>
            <ac:spMk id="8" creationId="{759120CD-EC96-4DB1-860A-1BBDAE394CBC}"/>
          </ac:spMkLst>
        </pc:spChg>
        <pc:grpChg chg="del mod">
          <ac:chgData name="Priyanshu Mehta" userId="21975e34322107c7" providerId="LiveId" clId="{AFD227DB-AD10-41C2-BF04-36F0FF399B85}" dt="2021-10-13T14:29:17.642" v="3423"/>
          <ac:grpSpMkLst>
            <pc:docMk/>
            <pc:sldMk cId="3433968921" sldId="269"/>
            <ac:grpSpMk id="20" creationId="{714FBDE2-E0AC-4048-B479-3FABC4F4E598}"/>
          </ac:grpSpMkLst>
        </pc:grpChg>
        <pc:grpChg chg="mod">
          <ac:chgData name="Priyanshu Mehta" userId="21975e34322107c7" providerId="LiveId" clId="{AFD227DB-AD10-41C2-BF04-36F0FF399B85}" dt="2021-10-13T14:29:17.642" v="3423"/>
          <ac:grpSpMkLst>
            <pc:docMk/>
            <pc:sldMk cId="3433968921" sldId="269"/>
            <ac:grpSpMk id="23" creationId="{66A33323-2B26-4187-A4A8-AB6CED00E47D}"/>
          </ac:grpSpMkLst>
        </pc:grpChg>
        <pc:grpChg chg="del mod">
          <ac:chgData name="Priyanshu Mehta" userId="21975e34322107c7" providerId="LiveId" clId="{AFD227DB-AD10-41C2-BF04-36F0FF399B85}" dt="2021-10-13T14:29:27.936" v="3431"/>
          <ac:grpSpMkLst>
            <pc:docMk/>
            <pc:sldMk cId="3433968921" sldId="269"/>
            <ac:grpSpMk id="26" creationId="{F4C7DA61-4FDD-426F-B647-93B3388BEEF6}"/>
          </ac:grpSpMkLst>
        </pc:grpChg>
        <pc:grpChg chg="del mod">
          <ac:chgData name="Priyanshu Mehta" userId="21975e34322107c7" providerId="LiveId" clId="{AFD227DB-AD10-41C2-BF04-36F0FF399B85}" dt="2021-10-13T14:29:37.074" v="3443"/>
          <ac:grpSpMkLst>
            <pc:docMk/>
            <pc:sldMk cId="3433968921" sldId="269"/>
            <ac:grpSpMk id="31" creationId="{F52A7361-C651-4216-92C3-3F3951AD4020}"/>
          </ac:grpSpMkLst>
        </pc:grpChg>
        <pc:grpChg chg="mod">
          <ac:chgData name="Priyanshu Mehta" userId="21975e34322107c7" providerId="LiveId" clId="{AFD227DB-AD10-41C2-BF04-36F0FF399B85}" dt="2021-10-13T14:29:37.074" v="3443"/>
          <ac:grpSpMkLst>
            <pc:docMk/>
            <pc:sldMk cId="3433968921" sldId="269"/>
            <ac:grpSpMk id="43" creationId="{F3043C39-96ED-4A95-AD98-515D1FBBBD50}"/>
          </ac:grpSpMkLst>
        </pc:grpChg>
        <pc:picChg chg="add mod">
          <ac:chgData name="Priyanshu Mehta" userId="21975e34322107c7" providerId="LiveId" clId="{AFD227DB-AD10-41C2-BF04-36F0FF399B85}" dt="2021-10-13T10:55:33.557" v="3229" actId="1076"/>
          <ac:picMkLst>
            <pc:docMk/>
            <pc:sldMk cId="3433968921" sldId="269"/>
            <ac:picMk id="4" creationId="{28BE0DD8-727C-4EB8-831A-802BCC25E08A}"/>
          </ac:picMkLst>
        </pc:picChg>
        <pc:picChg chg="add del mod">
          <ac:chgData name="Priyanshu Mehta" userId="21975e34322107c7" providerId="LiveId" clId="{AFD227DB-AD10-41C2-BF04-36F0FF399B85}" dt="2021-10-13T14:18:59.134" v="3309" actId="478"/>
          <ac:picMkLst>
            <pc:docMk/>
            <pc:sldMk cId="3433968921" sldId="269"/>
            <ac:picMk id="7" creationId="{CDF4E0AF-13D1-46A7-BA86-EF2F8D8E9740}"/>
          </ac:picMkLst>
        </pc:picChg>
        <pc:picChg chg="add mod">
          <ac:chgData name="Priyanshu Mehta" userId="21975e34322107c7" providerId="LiveId" clId="{AFD227DB-AD10-41C2-BF04-36F0FF399B85}" dt="2021-10-13T14:20:04.734" v="3313" actId="1076"/>
          <ac:picMkLst>
            <pc:docMk/>
            <pc:sldMk cId="3433968921" sldId="269"/>
            <ac:picMk id="9" creationId="{51ADF89C-DB25-40A0-83C3-5A30F4AFDEA5}"/>
          </ac:picMkLst>
        </pc:picChg>
        <pc:inkChg chg="add">
          <ac:chgData name="Priyanshu Mehta" userId="21975e34322107c7" providerId="LiveId" clId="{AFD227DB-AD10-41C2-BF04-36F0FF399B85}" dt="2021-10-13T14:29:05.924" v="3410" actId="9405"/>
          <ac:inkMkLst>
            <pc:docMk/>
            <pc:sldMk cId="3433968921" sldId="269"/>
            <ac:inkMk id="10" creationId="{FB2D9947-0AE4-4689-865D-66542120886C}"/>
          </ac:inkMkLst>
        </pc:inkChg>
        <pc:inkChg chg="add mod">
          <ac:chgData name="Priyanshu Mehta" userId="21975e34322107c7" providerId="LiveId" clId="{AFD227DB-AD10-41C2-BF04-36F0FF399B85}" dt="2021-10-13T14:29:17.642" v="3423"/>
          <ac:inkMkLst>
            <pc:docMk/>
            <pc:sldMk cId="3433968921" sldId="269"/>
            <ac:inkMk id="11" creationId="{F4A392FE-10FC-441F-A7A5-24B185B0A045}"/>
          </ac:inkMkLst>
        </pc:inkChg>
        <pc:inkChg chg="add mod">
          <ac:chgData name="Priyanshu Mehta" userId="21975e34322107c7" providerId="LiveId" clId="{AFD227DB-AD10-41C2-BF04-36F0FF399B85}" dt="2021-10-13T14:29:17.642" v="3423"/>
          <ac:inkMkLst>
            <pc:docMk/>
            <pc:sldMk cId="3433968921" sldId="269"/>
            <ac:inkMk id="12" creationId="{75619EBF-A579-4FD0-8E08-9C18FA023782}"/>
          </ac:inkMkLst>
        </pc:inkChg>
        <pc:inkChg chg="add mod">
          <ac:chgData name="Priyanshu Mehta" userId="21975e34322107c7" providerId="LiveId" clId="{AFD227DB-AD10-41C2-BF04-36F0FF399B85}" dt="2021-10-13T14:29:17.642" v="3423"/>
          <ac:inkMkLst>
            <pc:docMk/>
            <pc:sldMk cId="3433968921" sldId="269"/>
            <ac:inkMk id="13" creationId="{93E35AC0-820F-49D4-8511-87B1331FAE5D}"/>
          </ac:inkMkLst>
        </pc:inkChg>
        <pc:inkChg chg="add mod">
          <ac:chgData name="Priyanshu Mehta" userId="21975e34322107c7" providerId="LiveId" clId="{AFD227DB-AD10-41C2-BF04-36F0FF399B85}" dt="2021-10-13T14:29:17.642" v="3423"/>
          <ac:inkMkLst>
            <pc:docMk/>
            <pc:sldMk cId="3433968921" sldId="269"/>
            <ac:inkMk id="14" creationId="{44FE7106-0EA9-4AD6-8358-2BB8D6B05D5C}"/>
          </ac:inkMkLst>
        </pc:inkChg>
        <pc:inkChg chg="add mod">
          <ac:chgData name="Priyanshu Mehta" userId="21975e34322107c7" providerId="LiveId" clId="{AFD227DB-AD10-41C2-BF04-36F0FF399B85}" dt="2021-10-13T14:29:17.642" v="3423"/>
          <ac:inkMkLst>
            <pc:docMk/>
            <pc:sldMk cId="3433968921" sldId="269"/>
            <ac:inkMk id="15" creationId="{7907640A-A889-4A89-8416-495CE5E8CBEE}"/>
          </ac:inkMkLst>
        </pc:inkChg>
        <pc:inkChg chg="add mod">
          <ac:chgData name="Priyanshu Mehta" userId="21975e34322107c7" providerId="LiveId" clId="{AFD227DB-AD10-41C2-BF04-36F0FF399B85}" dt="2021-10-13T14:29:17.642" v="3423"/>
          <ac:inkMkLst>
            <pc:docMk/>
            <pc:sldMk cId="3433968921" sldId="269"/>
            <ac:inkMk id="16" creationId="{438D97BB-EBB5-40E4-9F17-92C2E590C275}"/>
          </ac:inkMkLst>
        </pc:inkChg>
        <pc:inkChg chg="add mod">
          <ac:chgData name="Priyanshu Mehta" userId="21975e34322107c7" providerId="LiveId" clId="{AFD227DB-AD10-41C2-BF04-36F0FF399B85}" dt="2021-10-13T14:29:17.642" v="3423"/>
          <ac:inkMkLst>
            <pc:docMk/>
            <pc:sldMk cId="3433968921" sldId="269"/>
            <ac:inkMk id="17" creationId="{D5CA0A11-FEEE-4AA2-9FCD-463F029BEB68}"/>
          </ac:inkMkLst>
        </pc:inkChg>
        <pc:inkChg chg="add mod">
          <ac:chgData name="Priyanshu Mehta" userId="21975e34322107c7" providerId="LiveId" clId="{AFD227DB-AD10-41C2-BF04-36F0FF399B85}" dt="2021-10-13T14:29:17.642" v="3423"/>
          <ac:inkMkLst>
            <pc:docMk/>
            <pc:sldMk cId="3433968921" sldId="269"/>
            <ac:inkMk id="18" creationId="{229E8874-D90E-468E-8CC5-6B416BD6E163}"/>
          </ac:inkMkLst>
        </pc:inkChg>
        <pc:inkChg chg="add mod">
          <ac:chgData name="Priyanshu Mehta" userId="21975e34322107c7" providerId="LiveId" clId="{AFD227DB-AD10-41C2-BF04-36F0FF399B85}" dt="2021-10-13T14:29:17.642" v="3423"/>
          <ac:inkMkLst>
            <pc:docMk/>
            <pc:sldMk cId="3433968921" sldId="269"/>
            <ac:inkMk id="19" creationId="{39184D84-9DFE-4862-8600-082C817CD769}"/>
          </ac:inkMkLst>
        </pc:inkChg>
        <pc:inkChg chg="add mod">
          <ac:chgData name="Priyanshu Mehta" userId="21975e34322107c7" providerId="LiveId" clId="{AFD227DB-AD10-41C2-BF04-36F0FF399B85}" dt="2021-10-13T14:29:17.642" v="3423"/>
          <ac:inkMkLst>
            <pc:docMk/>
            <pc:sldMk cId="3433968921" sldId="269"/>
            <ac:inkMk id="21" creationId="{D059C7AE-F5F0-46D7-A153-A6D29AF8A5D2}"/>
          </ac:inkMkLst>
        </pc:inkChg>
        <pc:inkChg chg="add mod">
          <ac:chgData name="Priyanshu Mehta" userId="21975e34322107c7" providerId="LiveId" clId="{AFD227DB-AD10-41C2-BF04-36F0FF399B85}" dt="2021-10-13T14:29:17.642" v="3423"/>
          <ac:inkMkLst>
            <pc:docMk/>
            <pc:sldMk cId="3433968921" sldId="269"/>
            <ac:inkMk id="22" creationId="{3DE9691F-B244-456C-A2EE-0745CFF04BA9}"/>
          </ac:inkMkLst>
        </pc:inkChg>
        <pc:inkChg chg="add mod">
          <ac:chgData name="Priyanshu Mehta" userId="21975e34322107c7" providerId="LiveId" clId="{AFD227DB-AD10-41C2-BF04-36F0FF399B85}" dt="2021-10-13T14:29:37.074" v="3443"/>
          <ac:inkMkLst>
            <pc:docMk/>
            <pc:sldMk cId="3433968921" sldId="269"/>
            <ac:inkMk id="24" creationId="{CA4846D0-6803-4EF9-AD12-749E413F02EB}"/>
          </ac:inkMkLst>
        </pc:inkChg>
        <pc:inkChg chg="add mod">
          <ac:chgData name="Priyanshu Mehta" userId="21975e34322107c7" providerId="LiveId" clId="{AFD227DB-AD10-41C2-BF04-36F0FF399B85}" dt="2021-10-13T14:29:37.074" v="3443"/>
          <ac:inkMkLst>
            <pc:docMk/>
            <pc:sldMk cId="3433968921" sldId="269"/>
            <ac:inkMk id="25" creationId="{AE969293-8784-4C3F-9DB3-5D7550B51F10}"/>
          </ac:inkMkLst>
        </pc:inkChg>
        <pc:inkChg chg="add mod">
          <ac:chgData name="Priyanshu Mehta" userId="21975e34322107c7" providerId="LiveId" clId="{AFD227DB-AD10-41C2-BF04-36F0FF399B85}" dt="2021-10-13T14:29:37.074" v="3443"/>
          <ac:inkMkLst>
            <pc:docMk/>
            <pc:sldMk cId="3433968921" sldId="269"/>
            <ac:inkMk id="27" creationId="{D21B8032-F134-4FBF-8D5F-28EFB0F8CD3A}"/>
          </ac:inkMkLst>
        </pc:inkChg>
        <pc:inkChg chg="add mod">
          <ac:chgData name="Priyanshu Mehta" userId="21975e34322107c7" providerId="LiveId" clId="{AFD227DB-AD10-41C2-BF04-36F0FF399B85}" dt="2021-10-13T14:29:37.074" v="3443"/>
          <ac:inkMkLst>
            <pc:docMk/>
            <pc:sldMk cId="3433968921" sldId="269"/>
            <ac:inkMk id="28" creationId="{2E19AAF9-7C57-4263-AF94-1E89705ED92D}"/>
          </ac:inkMkLst>
        </pc:inkChg>
        <pc:inkChg chg="add mod">
          <ac:chgData name="Priyanshu Mehta" userId="21975e34322107c7" providerId="LiveId" clId="{AFD227DB-AD10-41C2-BF04-36F0FF399B85}" dt="2021-10-13T14:29:37.074" v="3443"/>
          <ac:inkMkLst>
            <pc:docMk/>
            <pc:sldMk cId="3433968921" sldId="269"/>
            <ac:inkMk id="29" creationId="{2F1A6BF1-5BFB-4DEA-8370-1882F66E6A71}"/>
          </ac:inkMkLst>
        </pc:inkChg>
        <pc:inkChg chg="add mod">
          <ac:chgData name="Priyanshu Mehta" userId="21975e34322107c7" providerId="LiveId" clId="{AFD227DB-AD10-41C2-BF04-36F0FF399B85}" dt="2021-10-13T14:29:37.074" v="3443"/>
          <ac:inkMkLst>
            <pc:docMk/>
            <pc:sldMk cId="3433968921" sldId="269"/>
            <ac:inkMk id="30" creationId="{26D74CA9-9210-4D98-8BB5-523BE65A010F}"/>
          </ac:inkMkLst>
        </pc:inkChg>
        <pc:inkChg chg="add mod">
          <ac:chgData name="Priyanshu Mehta" userId="21975e34322107c7" providerId="LiveId" clId="{AFD227DB-AD10-41C2-BF04-36F0FF399B85}" dt="2021-10-13T14:29:37.074" v="3443"/>
          <ac:inkMkLst>
            <pc:docMk/>
            <pc:sldMk cId="3433968921" sldId="269"/>
            <ac:inkMk id="32" creationId="{1069E6B5-D3B9-49F9-AAF9-BF7AAAE0C24B}"/>
          </ac:inkMkLst>
        </pc:inkChg>
        <pc:inkChg chg="add mod">
          <ac:chgData name="Priyanshu Mehta" userId="21975e34322107c7" providerId="LiveId" clId="{AFD227DB-AD10-41C2-BF04-36F0FF399B85}" dt="2021-10-13T14:29:37.074" v="3443"/>
          <ac:inkMkLst>
            <pc:docMk/>
            <pc:sldMk cId="3433968921" sldId="269"/>
            <ac:inkMk id="33" creationId="{E3548476-04BB-47A3-8DA3-AF14AAB0292E}"/>
          </ac:inkMkLst>
        </pc:inkChg>
        <pc:inkChg chg="add mod">
          <ac:chgData name="Priyanshu Mehta" userId="21975e34322107c7" providerId="LiveId" clId="{AFD227DB-AD10-41C2-BF04-36F0FF399B85}" dt="2021-10-13T14:29:37.074" v="3443"/>
          <ac:inkMkLst>
            <pc:docMk/>
            <pc:sldMk cId="3433968921" sldId="269"/>
            <ac:inkMk id="34" creationId="{5B764650-0906-4C85-83DD-EEB37F3104FD}"/>
          </ac:inkMkLst>
        </pc:inkChg>
        <pc:inkChg chg="add mod">
          <ac:chgData name="Priyanshu Mehta" userId="21975e34322107c7" providerId="LiveId" clId="{AFD227DB-AD10-41C2-BF04-36F0FF399B85}" dt="2021-10-13T14:29:37.074" v="3443"/>
          <ac:inkMkLst>
            <pc:docMk/>
            <pc:sldMk cId="3433968921" sldId="269"/>
            <ac:inkMk id="35" creationId="{05A60CBC-9ACE-4562-8CEA-C004EADC4CB2}"/>
          </ac:inkMkLst>
        </pc:inkChg>
        <pc:inkChg chg="add mod">
          <ac:chgData name="Priyanshu Mehta" userId="21975e34322107c7" providerId="LiveId" clId="{AFD227DB-AD10-41C2-BF04-36F0FF399B85}" dt="2021-10-13T14:29:37.074" v="3443"/>
          <ac:inkMkLst>
            <pc:docMk/>
            <pc:sldMk cId="3433968921" sldId="269"/>
            <ac:inkMk id="36" creationId="{4AB85430-A8B2-4EF1-8F07-ED1354465499}"/>
          </ac:inkMkLst>
        </pc:inkChg>
        <pc:inkChg chg="add mod">
          <ac:chgData name="Priyanshu Mehta" userId="21975e34322107c7" providerId="LiveId" clId="{AFD227DB-AD10-41C2-BF04-36F0FF399B85}" dt="2021-10-13T14:29:37.074" v="3443"/>
          <ac:inkMkLst>
            <pc:docMk/>
            <pc:sldMk cId="3433968921" sldId="269"/>
            <ac:inkMk id="37" creationId="{7E33541A-2B20-4FB6-9756-B3A7BCEED5BF}"/>
          </ac:inkMkLst>
        </pc:inkChg>
        <pc:inkChg chg="add mod">
          <ac:chgData name="Priyanshu Mehta" userId="21975e34322107c7" providerId="LiveId" clId="{AFD227DB-AD10-41C2-BF04-36F0FF399B85}" dt="2021-10-13T14:29:37.074" v="3443"/>
          <ac:inkMkLst>
            <pc:docMk/>
            <pc:sldMk cId="3433968921" sldId="269"/>
            <ac:inkMk id="38" creationId="{E53912E5-4468-484A-B221-747515DFC207}"/>
          </ac:inkMkLst>
        </pc:inkChg>
        <pc:inkChg chg="add mod">
          <ac:chgData name="Priyanshu Mehta" userId="21975e34322107c7" providerId="LiveId" clId="{AFD227DB-AD10-41C2-BF04-36F0FF399B85}" dt="2021-10-13T14:29:37.074" v="3443"/>
          <ac:inkMkLst>
            <pc:docMk/>
            <pc:sldMk cId="3433968921" sldId="269"/>
            <ac:inkMk id="39" creationId="{E2B9797B-A357-4A58-B179-38583BA8C77F}"/>
          </ac:inkMkLst>
        </pc:inkChg>
        <pc:inkChg chg="add mod">
          <ac:chgData name="Priyanshu Mehta" userId="21975e34322107c7" providerId="LiveId" clId="{AFD227DB-AD10-41C2-BF04-36F0FF399B85}" dt="2021-10-13T14:29:37.074" v="3443"/>
          <ac:inkMkLst>
            <pc:docMk/>
            <pc:sldMk cId="3433968921" sldId="269"/>
            <ac:inkMk id="40" creationId="{622E6C1D-7F71-4D83-B0EB-430A19CC0053}"/>
          </ac:inkMkLst>
        </pc:inkChg>
        <pc:inkChg chg="add mod">
          <ac:chgData name="Priyanshu Mehta" userId="21975e34322107c7" providerId="LiveId" clId="{AFD227DB-AD10-41C2-BF04-36F0FF399B85}" dt="2021-10-13T14:29:37.074" v="3443"/>
          <ac:inkMkLst>
            <pc:docMk/>
            <pc:sldMk cId="3433968921" sldId="269"/>
            <ac:inkMk id="41" creationId="{F5B171EE-B603-4023-B181-D7E642F9AB8E}"/>
          </ac:inkMkLst>
        </pc:inkChg>
        <pc:inkChg chg="add mod">
          <ac:chgData name="Priyanshu Mehta" userId="21975e34322107c7" providerId="LiveId" clId="{AFD227DB-AD10-41C2-BF04-36F0FF399B85}" dt="2021-10-13T14:29:37.074" v="3443"/>
          <ac:inkMkLst>
            <pc:docMk/>
            <pc:sldMk cId="3433968921" sldId="269"/>
            <ac:inkMk id="42" creationId="{60348072-31E2-4788-A0E5-41074C181C78}"/>
          </ac:inkMkLst>
        </pc:inkChg>
      </pc:sldChg>
      <pc:sldChg chg="addSp delSp modSp new mod">
        <pc:chgData name="Priyanshu Mehta" userId="21975e34322107c7" providerId="LiveId" clId="{AFD227DB-AD10-41C2-BF04-36F0FF399B85}" dt="2021-10-13T14:26:49.622" v="3409"/>
        <pc:sldMkLst>
          <pc:docMk/>
          <pc:sldMk cId="1249650143" sldId="270"/>
        </pc:sldMkLst>
        <pc:spChg chg="del">
          <ac:chgData name="Priyanshu Mehta" userId="21975e34322107c7" providerId="LiveId" clId="{AFD227DB-AD10-41C2-BF04-36F0FF399B85}" dt="2021-10-13T14:21:10.524" v="3315" actId="478"/>
          <ac:spMkLst>
            <pc:docMk/>
            <pc:sldMk cId="1249650143" sldId="270"/>
            <ac:spMk id="2" creationId="{C0DFC367-6F2F-431E-A4C9-4F64497698A3}"/>
          </ac:spMkLst>
        </pc:spChg>
        <pc:spChg chg="del">
          <ac:chgData name="Priyanshu Mehta" userId="21975e34322107c7" providerId="LiveId" clId="{AFD227DB-AD10-41C2-BF04-36F0FF399B85}" dt="2021-10-13T14:21:25.935" v="3322" actId="478"/>
          <ac:spMkLst>
            <pc:docMk/>
            <pc:sldMk cId="1249650143" sldId="270"/>
            <ac:spMk id="3" creationId="{80164EFB-A377-460A-B8BA-4E54BD34D5BE}"/>
          </ac:spMkLst>
        </pc:spChg>
        <pc:spChg chg="add mod">
          <ac:chgData name="Priyanshu Mehta" userId="21975e34322107c7" providerId="LiveId" clId="{AFD227DB-AD10-41C2-BF04-36F0FF399B85}" dt="2021-10-13T14:21:22.014" v="3321" actId="20577"/>
          <ac:spMkLst>
            <pc:docMk/>
            <pc:sldMk cId="1249650143" sldId="270"/>
            <ac:spMk id="4" creationId="{7EE1AC06-1A52-488D-994C-6F8DEE149D66}"/>
          </ac:spMkLst>
        </pc:spChg>
        <pc:spChg chg="add mod">
          <ac:chgData name="Priyanshu Mehta" userId="21975e34322107c7" providerId="LiveId" clId="{AFD227DB-AD10-41C2-BF04-36F0FF399B85}" dt="2021-10-13T14:25:12.139" v="3361" actId="20577"/>
          <ac:spMkLst>
            <pc:docMk/>
            <pc:sldMk cId="1249650143" sldId="270"/>
            <ac:spMk id="7" creationId="{2B3ABFD6-5207-44CD-81A9-E5BC544D40F8}"/>
          </ac:spMkLst>
        </pc:spChg>
        <pc:spChg chg="add del">
          <ac:chgData name="Priyanshu Mehta" userId="21975e34322107c7" providerId="LiveId" clId="{AFD227DB-AD10-41C2-BF04-36F0FF399B85}" dt="2021-10-13T14:23:57.549" v="3349"/>
          <ac:spMkLst>
            <pc:docMk/>
            <pc:sldMk cId="1249650143" sldId="270"/>
            <ac:spMk id="9" creationId="{60ED9B57-98D2-4CBA-AF26-16F6B1F08703}"/>
          </ac:spMkLst>
        </pc:spChg>
        <pc:grpChg chg="del mod">
          <ac:chgData name="Priyanshu Mehta" userId="21975e34322107c7" providerId="LiveId" clId="{AFD227DB-AD10-41C2-BF04-36F0FF399B85}" dt="2021-10-13T14:26:13.887" v="3369"/>
          <ac:grpSpMkLst>
            <pc:docMk/>
            <pc:sldMk cId="1249650143" sldId="270"/>
            <ac:grpSpMk id="14" creationId="{BB5E84EC-ED4B-4BC9-8DAD-396E5ADBBB18}"/>
          </ac:grpSpMkLst>
        </pc:grpChg>
        <pc:grpChg chg="del mod">
          <ac:chgData name="Priyanshu Mehta" userId="21975e34322107c7" providerId="LiveId" clId="{AFD227DB-AD10-41C2-BF04-36F0FF399B85}" dt="2021-10-13T14:26:15.930" v="3373"/>
          <ac:grpSpMkLst>
            <pc:docMk/>
            <pc:sldMk cId="1249650143" sldId="270"/>
            <ac:grpSpMk id="18" creationId="{04CB6F11-5C91-42DB-A802-DC9D7190DBFF}"/>
          </ac:grpSpMkLst>
        </pc:grpChg>
        <pc:grpChg chg="del mod">
          <ac:chgData name="Priyanshu Mehta" userId="21975e34322107c7" providerId="LiveId" clId="{AFD227DB-AD10-41C2-BF04-36F0FF399B85}" dt="2021-10-13T14:26:18.278" v="3375"/>
          <ac:grpSpMkLst>
            <pc:docMk/>
            <pc:sldMk cId="1249650143" sldId="270"/>
            <ac:grpSpMk id="22" creationId="{C4C27466-5B93-4C9A-8592-B547017E74DC}"/>
          </ac:grpSpMkLst>
        </pc:grpChg>
        <pc:grpChg chg="del mod">
          <ac:chgData name="Priyanshu Mehta" userId="21975e34322107c7" providerId="LiveId" clId="{AFD227DB-AD10-41C2-BF04-36F0FF399B85}" dt="2021-10-13T14:26:27.910" v="3389"/>
          <ac:grpSpMkLst>
            <pc:docMk/>
            <pc:sldMk cId="1249650143" sldId="270"/>
            <ac:grpSpMk id="24" creationId="{F639D090-8299-405F-B4C1-EAFD145EEF81}"/>
          </ac:grpSpMkLst>
        </pc:grpChg>
        <pc:grpChg chg="mod">
          <ac:chgData name="Priyanshu Mehta" userId="21975e34322107c7" providerId="LiveId" clId="{AFD227DB-AD10-41C2-BF04-36F0FF399B85}" dt="2021-10-13T14:26:27.910" v="3389"/>
          <ac:grpSpMkLst>
            <pc:docMk/>
            <pc:sldMk cId="1249650143" sldId="270"/>
            <ac:grpSpMk id="38" creationId="{83683360-1947-402D-B738-D807C8646A64}"/>
          </ac:grpSpMkLst>
        </pc:grpChg>
        <pc:grpChg chg="mod">
          <ac:chgData name="Priyanshu Mehta" userId="21975e34322107c7" providerId="LiveId" clId="{AFD227DB-AD10-41C2-BF04-36F0FF399B85}" dt="2021-10-13T14:26:49.622" v="3409"/>
          <ac:grpSpMkLst>
            <pc:docMk/>
            <pc:sldMk cId="1249650143" sldId="270"/>
            <ac:grpSpMk id="57" creationId="{C73C1689-E57F-454B-9893-B1A6636C67DA}"/>
          </ac:grpSpMkLst>
        </pc:grpChg>
        <pc:picChg chg="add mod">
          <ac:chgData name="Priyanshu Mehta" userId="21975e34322107c7" providerId="LiveId" clId="{AFD227DB-AD10-41C2-BF04-36F0FF399B85}" dt="2021-10-13T14:22:48.814" v="3341" actId="1076"/>
          <ac:picMkLst>
            <pc:docMk/>
            <pc:sldMk cId="1249650143" sldId="270"/>
            <ac:picMk id="5" creationId="{3E3B6A8C-4579-44F0-9E44-37CB733CA9A3}"/>
          </ac:picMkLst>
        </pc:picChg>
        <pc:picChg chg="add mod">
          <ac:chgData name="Priyanshu Mehta" userId="21975e34322107c7" providerId="LiveId" clId="{AFD227DB-AD10-41C2-BF04-36F0FF399B85}" dt="2021-10-13T14:22:35.912" v="3338" actId="1076"/>
          <ac:picMkLst>
            <pc:docMk/>
            <pc:sldMk cId="1249650143" sldId="270"/>
            <ac:picMk id="6" creationId="{3D8570CE-FEF3-4DCE-940A-40070E5623BA}"/>
          </ac:picMkLst>
        </pc:picChg>
        <pc:picChg chg="add del mod">
          <ac:chgData name="Priyanshu Mehta" userId="21975e34322107c7" providerId="LiveId" clId="{AFD227DB-AD10-41C2-BF04-36F0FF399B85}" dt="2021-10-13T14:23:53.760" v="3345" actId="478"/>
          <ac:picMkLst>
            <pc:docMk/>
            <pc:sldMk cId="1249650143" sldId="270"/>
            <ac:picMk id="8" creationId="{0021B55D-CED0-4C9B-812B-0F845B01C0F6}"/>
          </ac:picMkLst>
        </pc:picChg>
        <pc:picChg chg="add mod">
          <ac:chgData name="Priyanshu Mehta" userId="21975e34322107c7" providerId="LiveId" clId="{AFD227DB-AD10-41C2-BF04-36F0FF399B85}" dt="2021-10-13T14:24:21.086" v="3360" actId="1076"/>
          <ac:picMkLst>
            <pc:docMk/>
            <pc:sldMk cId="1249650143" sldId="270"/>
            <ac:picMk id="10" creationId="{30994EE0-836B-403E-A8EC-88A294E5DA79}"/>
          </ac:picMkLst>
        </pc:picChg>
        <pc:inkChg chg="add del">
          <ac:chgData name="Priyanshu Mehta" userId="21975e34322107c7" providerId="LiveId" clId="{AFD227DB-AD10-41C2-BF04-36F0FF399B85}" dt="2021-10-13T14:26:35.987" v="3391"/>
          <ac:inkMkLst>
            <pc:docMk/>
            <pc:sldMk cId="1249650143" sldId="270"/>
            <ac:inkMk id="11" creationId="{4448204C-B98D-44A8-886D-3AA8CBA55AAF}"/>
          </ac:inkMkLst>
        </pc:inkChg>
        <pc:inkChg chg="add mod">
          <ac:chgData name="Priyanshu Mehta" userId="21975e34322107c7" providerId="LiveId" clId="{AFD227DB-AD10-41C2-BF04-36F0FF399B85}" dt="2021-10-13T14:26:27.910" v="3389"/>
          <ac:inkMkLst>
            <pc:docMk/>
            <pc:sldMk cId="1249650143" sldId="270"/>
            <ac:inkMk id="12" creationId="{37C936F8-8976-4705-B3A4-3A058B934B8D}"/>
          </ac:inkMkLst>
        </pc:inkChg>
        <pc:inkChg chg="add mod">
          <ac:chgData name="Priyanshu Mehta" userId="21975e34322107c7" providerId="LiveId" clId="{AFD227DB-AD10-41C2-BF04-36F0FF399B85}" dt="2021-10-13T14:26:27.910" v="3389"/>
          <ac:inkMkLst>
            <pc:docMk/>
            <pc:sldMk cId="1249650143" sldId="270"/>
            <ac:inkMk id="13" creationId="{7B86EC8A-1D31-4D82-9871-470E25093EDB}"/>
          </ac:inkMkLst>
        </pc:inkChg>
        <pc:inkChg chg="add mod">
          <ac:chgData name="Priyanshu Mehta" userId="21975e34322107c7" providerId="LiveId" clId="{AFD227DB-AD10-41C2-BF04-36F0FF399B85}" dt="2021-10-13T14:26:27.910" v="3389"/>
          <ac:inkMkLst>
            <pc:docMk/>
            <pc:sldMk cId="1249650143" sldId="270"/>
            <ac:inkMk id="15" creationId="{0D208947-F783-4920-B066-8E183444501B}"/>
          </ac:inkMkLst>
        </pc:inkChg>
        <pc:inkChg chg="add mod">
          <ac:chgData name="Priyanshu Mehta" userId="21975e34322107c7" providerId="LiveId" clId="{AFD227DB-AD10-41C2-BF04-36F0FF399B85}" dt="2021-10-13T14:26:27.910" v="3389"/>
          <ac:inkMkLst>
            <pc:docMk/>
            <pc:sldMk cId="1249650143" sldId="270"/>
            <ac:inkMk id="16" creationId="{CC11FB86-E98D-45D3-9037-21199D6F498F}"/>
          </ac:inkMkLst>
        </pc:inkChg>
        <pc:inkChg chg="add mod">
          <ac:chgData name="Priyanshu Mehta" userId="21975e34322107c7" providerId="LiveId" clId="{AFD227DB-AD10-41C2-BF04-36F0FF399B85}" dt="2021-10-13T14:26:27.910" v="3389"/>
          <ac:inkMkLst>
            <pc:docMk/>
            <pc:sldMk cId="1249650143" sldId="270"/>
            <ac:inkMk id="17" creationId="{68A0916C-77CD-4EA1-A3ED-A40DC8CA888E}"/>
          </ac:inkMkLst>
        </pc:inkChg>
        <pc:inkChg chg="add mod">
          <ac:chgData name="Priyanshu Mehta" userId="21975e34322107c7" providerId="LiveId" clId="{AFD227DB-AD10-41C2-BF04-36F0FF399B85}" dt="2021-10-13T14:26:27.910" v="3389"/>
          <ac:inkMkLst>
            <pc:docMk/>
            <pc:sldMk cId="1249650143" sldId="270"/>
            <ac:inkMk id="19" creationId="{63E83B6A-EB62-4318-B072-9B1E15B348B6}"/>
          </ac:inkMkLst>
        </pc:inkChg>
        <pc:inkChg chg="add mod">
          <ac:chgData name="Priyanshu Mehta" userId="21975e34322107c7" providerId="LiveId" clId="{AFD227DB-AD10-41C2-BF04-36F0FF399B85}" dt="2021-10-13T14:26:27.910" v="3389"/>
          <ac:inkMkLst>
            <pc:docMk/>
            <pc:sldMk cId="1249650143" sldId="270"/>
            <ac:inkMk id="20" creationId="{ABE66C84-2113-4D1B-955F-2BF53BCD80C8}"/>
          </ac:inkMkLst>
        </pc:inkChg>
        <pc:inkChg chg="add mod">
          <ac:chgData name="Priyanshu Mehta" userId="21975e34322107c7" providerId="LiveId" clId="{AFD227DB-AD10-41C2-BF04-36F0FF399B85}" dt="2021-10-13T14:26:27.910" v="3389"/>
          <ac:inkMkLst>
            <pc:docMk/>
            <pc:sldMk cId="1249650143" sldId="270"/>
            <ac:inkMk id="21" creationId="{E55BDF06-6AD3-42BB-B83C-B0F485D44DA8}"/>
          </ac:inkMkLst>
        </pc:inkChg>
        <pc:inkChg chg="add mod">
          <ac:chgData name="Priyanshu Mehta" userId="21975e34322107c7" providerId="LiveId" clId="{AFD227DB-AD10-41C2-BF04-36F0FF399B85}" dt="2021-10-13T14:26:27.910" v="3389"/>
          <ac:inkMkLst>
            <pc:docMk/>
            <pc:sldMk cId="1249650143" sldId="270"/>
            <ac:inkMk id="23" creationId="{680A8A1A-4DFE-4AE0-A2E4-1DCC9D0EBBDD}"/>
          </ac:inkMkLst>
        </pc:inkChg>
        <pc:inkChg chg="add mod">
          <ac:chgData name="Priyanshu Mehta" userId="21975e34322107c7" providerId="LiveId" clId="{AFD227DB-AD10-41C2-BF04-36F0FF399B85}" dt="2021-10-13T14:26:27.910" v="3389"/>
          <ac:inkMkLst>
            <pc:docMk/>
            <pc:sldMk cId="1249650143" sldId="270"/>
            <ac:inkMk id="25" creationId="{0BF11B78-AFA2-439F-90B0-78D467E83022}"/>
          </ac:inkMkLst>
        </pc:inkChg>
        <pc:inkChg chg="add mod">
          <ac:chgData name="Priyanshu Mehta" userId="21975e34322107c7" providerId="LiveId" clId="{AFD227DB-AD10-41C2-BF04-36F0FF399B85}" dt="2021-10-13T14:26:27.910" v="3389"/>
          <ac:inkMkLst>
            <pc:docMk/>
            <pc:sldMk cId="1249650143" sldId="270"/>
            <ac:inkMk id="26" creationId="{84C24005-5868-4D55-8A66-915468FD89AC}"/>
          </ac:inkMkLst>
        </pc:inkChg>
        <pc:inkChg chg="add mod">
          <ac:chgData name="Priyanshu Mehta" userId="21975e34322107c7" providerId="LiveId" clId="{AFD227DB-AD10-41C2-BF04-36F0FF399B85}" dt="2021-10-13T14:26:27.910" v="3389"/>
          <ac:inkMkLst>
            <pc:docMk/>
            <pc:sldMk cId="1249650143" sldId="270"/>
            <ac:inkMk id="27" creationId="{FB871C6C-6A6F-4B16-8159-CB332F506BFD}"/>
          </ac:inkMkLst>
        </pc:inkChg>
        <pc:inkChg chg="add mod">
          <ac:chgData name="Priyanshu Mehta" userId="21975e34322107c7" providerId="LiveId" clId="{AFD227DB-AD10-41C2-BF04-36F0FF399B85}" dt="2021-10-13T14:26:27.910" v="3389"/>
          <ac:inkMkLst>
            <pc:docMk/>
            <pc:sldMk cId="1249650143" sldId="270"/>
            <ac:inkMk id="28" creationId="{797D58D6-2646-4645-9DDE-95508C3E2E26}"/>
          </ac:inkMkLst>
        </pc:inkChg>
        <pc:inkChg chg="add mod">
          <ac:chgData name="Priyanshu Mehta" userId="21975e34322107c7" providerId="LiveId" clId="{AFD227DB-AD10-41C2-BF04-36F0FF399B85}" dt="2021-10-13T14:26:27.910" v="3389"/>
          <ac:inkMkLst>
            <pc:docMk/>
            <pc:sldMk cId="1249650143" sldId="270"/>
            <ac:inkMk id="29" creationId="{B43C1852-183C-461F-B7A8-73C5B85B1EC2}"/>
          </ac:inkMkLst>
        </pc:inkChg>
        <pc:inkChg chg="add mod">
          <ac:chgData name="Priyanshu Mehta" userId="21975e34322107c7" providerId="LiveId" clId="{AFD227DB-AD10-41C2-BF04-36F0FF399B85}" dt="2021-10-13T14:26:27.910" v="3389"/>
          <ac:inkMkLst>
            <pc:docMk/>
            <pc:sldMk cId="1249650143" sldId="270"/>
            <ac:inkMk id="30" creationId="{D4504B61-2C96-4691-AD15-A31F3F379521}"/>
          </ac:inkMkLst>
        </pc:inkChg>
        <pc:inkChg chg="add mod">
          <ac:chgData name="Priyanshu Mehta" userId="21975e34322107c7" providerId="LiveId" clId="{AFD227DB-AD10-41C2-BF04-36F0FF399B85}" dt="2021-10-13T14:26:27.910" v="3389"/>
          <ac:inkMkLst>
            <pc:docMk/>
            <pc:sldMk cId="1249650143" sldId="270"/>
            <ac:inkMk id="31" creationId="{A023F26D-8BEE-4992-B6CD-D05FA61049D3}"/>
          </ac:inkMkLst>
        </pc:inkChg>
        <pc:inkChg chg="add mod">
          <ac:chgData name="Priyanshu Mehta" userId="21975e34322107c7" providerId="LiveId" clId="{AFD227DB-AD10-41C2-BF04-36F0FF399B85}" dt="2021-10-13T14:26:27.910" v="3389"/>
          <ac:inkMkLst>
            <pc:docMk/>
            <pc:sldMk cId="1249650143" sldId="270"/>
            <ac:inkMk id="32" creationId="{7637BFFC-70B7-4BD1-865E-58DF4CAFD790}"/>
          </ac:inkMkLst>
        </pc:inkChg>
        <pc:inkChg chg="add mod">
          <ac:chgData name="Priyanshu Mehta" userId="21975e34322107c7" providerId="LiveId" clId="{AFD227DB-AD10-41C2-BF04-36F0FF399B85}" dt="2021-10-13T14:26:27.910" v="3389"/>
          <ac:inkMkLst>
            <pc:docMk/>
            <pc:sldMk cId="1249650143" sldId="270"/>
            <ac:inkMk id="33" creationId="{84BBC3B5-F4EB-4C7C-ACBC-192E9E6DF351}"/>
          </ac:inkMkLst>
        </pc:inkChg>
        <pc:inkChg chg="add mod">
          <ac:chgData name="Priyanshu Mehta" userId="21975e34322107c7" providerId="LiveId" clId="{AFD227DB-AD10-41C2-BF04-36F0FF399B85}" dt="2021-10-13T14:26:27.910" v="3389"/>
          <ac:inkMkLst>
            <pc:docMk/>
            <pc:sldMk cId="1249650143" sldId="270"/>
            <ac:inkMk id="34" creationId="{723D678F-3ED7-4396-A928-7F1096E7A6DD}"/>
          </ac:inkMkLst>
        </pc:inkChg>
        <pc:inkChg chg="add mod">
          <ac:chgData name="Priyanshu Mehta" userId="21975e34322107c7" providerId="LiveId" clId="{AFD227DB-AD10-41C2-BF04-36F0FF399B85}" dt="2021-10-13T14:26:27.910" v="3389"/>
          <ac:inkMkLst>
            <pc:docMk/>
            <pc:sldMk cId="1249650143" sldId="270"/>
            <ac:inkMk id="35" creationId="{E757E194-73BA-465E-BB30-5933E3646930}"/>
          </ac:inkMkLst>
        </pc:inkChg>
        <pc:inkChg chg="add mod">
          <ac:chgData name="Priyanshu Mehta" userId="21975e34322107c7" providerId="LiveId" clId="{AFD227DB-AD10-41C2-BF04-36F0FF399B85}" dt="2021-10-13T14:26:27.910" v="3389"/>
          <ac:inkMkLst>
            <pc:docMk/>
            <pc:sldMk cId="1249650143" sldId="270"/>
            <ac:inkMk id="36" creationId="{65686AF0-C6AD-4914-ADCF-56F1F39362C9}"/>
          </ac:inkMkLst>
        </pc:inkChg>
        <pc:inkChg chg="add mod">
          <ac:chgData name="Priyanshu Mehta" userId="21975e34322107c7" providerId="LiveId" clId="{AFD227DB-AD10-41C2-BF04-36F0FF399B85}" dt="2021-10-13T14:26:27.910" v="3389"/>
          <ac:inkMkLst>
            <pc:docMk/>
            <pc:sldMk cId="1249650143" sldId="270"/>
            <ac:inkMk id="37" creationId="{3FA87308-2CD8-44AB-9CE2-DE63DEFB61B1}"/>
          </ac:inkMkLst>
        </pc:inkChg>
        <pc:inkChg chg="add">
          <ac:chgData name="Priyanshu Mehta" userId="21975e34322107c7" providerId="LiveId" clId="{AFD227DB-AD10-41C2-BF04-36F0FF399B85}" dt="2021-10-13T14:26:30.192" v="3390" actId="9405"/>
          <ac:inkMkLst>
            <pc:docMk/>
            <pc:sldMk cId="1249650143" sldId="270"/>
            <ac:inkMk id="39" creationId="{BABC7112-8FDE-4134-BF7C-80BD00B7562B}"/>
          </ac:inkMkLst>
        </pc:inkChg>
        <pc:inkChg chg="add mod">
          <ac:chgData name="Priyanshu Mehta" userId="21975e34322107c7" providerId="LiveId" clId="{AFD227DB-AD10-41C2-BF04-36F0FF399B85}" dt="2021-10-13T14:26:49.622" v="3409"/>
          <ac:inkMkLst>
            <pc:docMk/>
            <pc:sldMk cId="1249650143" sldId="270"/>
            <ac:inkMk id="40" creationId="{9FB67411-8009-44D7-A205-832409B0440F}"/>
          </ac:inkMkLst>
        </pc:inkChg>
        <pc:inkChg chg="add mod">
          <ac:chgData name="Priyanshu Mehta" userId="21975e34322107c7" providerId="LiveId" clId="{AFD227DB-AD10-41C2-BF04-36F0FF399B85}" dt="2021-10-13T14:26:49.622" v="3409"/>
          <ac:inkMkLst>
            <pc:docMk/>
            <pc:sldMk cId="1249650143" sldId="270"/>
            <ac:inkMk id="41" creationId="{5BB71C2A-3EF9-43FB-BD78-1887D5A72952}"/>
          </ac:inkMkLst>
        </pc:inkChg>
        <pc:inkChg chg="add mod">
          <ac:chgData name="Priyanshu Mehta" userId="21975e34322107c7" providerId="LiveId" clId="{AFD227DB-AD10-41C2-BF04-36F0FF399B85}" dt="2021-10-13T14:26:49.622" v="3409"/>
          <ac:inkMkLst>
            <pc:docMk/>
            <pc:sldMk cId="1249650143" sldId="270"/>
            <ac:inkMk id="42" creationId="{7CA569DF-8D86-49D0-B08F-C9982759CB4F}"/>
          </ac:inkMkLst>
        </pc:inkChg>
        <pc:inkChg chg="add mod">
          <ac:chgData name="Priyanshu Mehta" userId="21975e34322107c7" providerId="LiveId" clId="{AFD227DB-AD10-41C2-BF04-36F0FF399B85}" dt="2021-10-13T14:26:49.622" v="3409"/>
          <ac:inkMkLst>
            <pc:docMk/>
            <pc:sldMk cId="1249650143" sldId="270"/>
            <ac:inkMk id="43" creationId="{1CD3DD74-00CC-4DBF-8133-D69884D46F61}"/>
          </ac:inkMkLst>
        </pc:inkChg>
        <pc:inkChg chg="add mod">
          <ac:chgData name="Priyanshu Mehta" userId="21975e34322107c7" providerId="LiveId" clId="{AFD227DB-AD10-41C2-BF04-36F0FF399B85}" dt="2021-10-13T14:26:49.622" v="3409"/>
          <ac:inkMkLst>
            <pc:docMk/>
            <pc:sldMk cId="1249650143" sldId="270"/>
            <ac:inkMk id="44" creationId="{F412FA35-B115-4C19-ADC2-0AAB1D0F1D49}"/>
          </ac:inkMkLst>
        </pc:inkChg>
        <pc:inkChg chg="add mod">
          <ac:chgData name="Priyanshu Mehta" userId="21975e34322107c7" providerId="LiveId" clId="{AFD227DB-AD10-41C2-BF04-36F0FF399B85}" dt="2021-10-13T14:26:49.622" v="3409"/>
          <ac:inkMkLst>
            <pc:docMk/>
            <pc:sldMk cId="1249650143" sldId="270"/>
            <ac:inkMk id="45" creationId="{2A7C1681-64E5-4E7D-B510-46309C98AE60}"/>
          </ac:inkMkLst>
        </pc:inkChg>
        <pc:inkChg chg="add mod">
          <ac:chgData name="Priyanshu Mehta" userId="21975e34322107c7" providerId="LiveId" clId="{AFD227DB-AD10-41C2-BF04-36F0FF399B85}" dt="2021-10-13T14:26:49.622" v="3409"/>
          <ac:inkMkLst>
            <pc:docMk/>
            <pc:sldMk cId="1249650143" sldId="270"/>
            <ac:inkMk id="46" creationId="{20733C2B-8F73-44F1-AF3F-17A4B9B50295}"/>
          </ac:inkMkLst>
        </pc:inkChg>
        <pc:inkChg chg="add mod">
          <ac:chgData name="Priyanshu Mehta" userId="21975e34322107c7" providerId="LiveId" clId="{AFD227DB-AD10-41C2-BF04-36F0FF399B85}" dt="2021-10-13T14:26:49.622" v="3409"/>
          <ac:inkMkLst>
            <pc:docMk/>
            <pc:sldMk cId="1249650143" sldId="270"/>
            <ac:inkMk id="47" creationId="{EC35AAC5-ADE4-4ECC-9B40-F8CD61536D15}"/>
          </ac:inkMkLst>
        </pc:inkChg>
        <pc:inkChg chg="add mod">
          <ac:chgData name="Priyanshu Mehta" userId="21975e34322107c7" providerId="LiveId" clId="{AFD227DB-AD10-41C2-BF04-36F0FF399B85}" dt="2021-10-13T14:26:49.622" v="3409"/>
          <ac:inkMkLst>
            <pc:docMk/>
            <pc:sldMk cId="1249650143" sldId="270"/>
            <ac:inkMk id="48" creationId="{20D03DD2-3B06-4A81-BAD6-97C00E63BFEF}"/>
          </ac:inkMkLst>
        </pc:inkChg>
        <pc:inkChg chg="add mod">
          <ac:chgData name="Priyanshu Mehta" userId="21975e34322107c7" providerId="LiveId" clId="{AFD227DB-AD10-41C2-BF04-36F0FF399B85}" dt="2021-10-13T14:26:49.622" v="3409"/>
          <ac:inkMkLst>
            <pc:docMk/>
            <pc:sldMk cId="1249650143" sldId="270"/>
            <ac:inkMk id="49" creationId="{D10D9965-82F3-4CB5-9CCC-9DB1E1CB9E87}"/>
          </ac:inkMkLst>
        </pc:inkChg>
        <pc:inkChg chg="add mod">
          <ac:chgData name="Priyanshu Mehta" userId="21975e34322107c7" providerId="LiveId" clId="{AFD227DB-AD10-41C2-BF04-36F0FF399B85}" dt="2021-10-13T14:26:49.622" v="3409"/>
          <ac:inkMkLst>
            <pc:docMk/>
            <pc:sldMk cId="1249650143" sldId="270"/>
            <ac:inkMk id="50" creationId="{EF5B0678-65CC-40D1-B441-DB9F7381C2DC}"/>
          </ac:inkMkLst>
        </pc:inkChg>
        <pc:inkChg chg="add mod">
          <ac:chgData name="Priyanshu Mehta" userId="21975e34322107c7" providerId="LiveId" clId="{AFD227DB-AD10-41C2-BF04-36F0FF399B85}" dt="2021-10-13T14:26:49.622" v="3409"/>
          <ac:inkMkLst>
            <pc:docMk/>
            <pc:sldMk cId="1249650143" sldId="270"/>
            <ac:inkMk id="51" creationId="{3E842756-3523-4883-A0E7-8279A92AD6DD}"/>
          </ac:inkMkLst>
        </pc:inkChg>
        <pc:inkChg chg="add mod">
          <ac:chgData name="Priyanshu Mehta" userId="21975e34322107c7" providerId="LiveId" clId="{AFD227DB-AD10-41C2-BF04-36F0FF399B85}" dt="2021-10-13T14:26:49.622" v="3409"/>
          <ac:inkMkLst>
            <pc:docMk/>
            <pc:sldMk cId="1249650143" sldId="270"/>
            <ac:inkMk id="52" creationId="{1655DCAA-5C62-44F4-BA7D-B593CA13EB5C}"/>
          </ac:inkMkLst>
        </pc:inkChg>
        <pc:inkChg chg="add mod">
          <ac:chgData name="Priyanshu Mehta" userId="21975e34322107c7" providerId="LiveId" clId="{AFD227DB-AD10-41C2-BF04-36F0FF399B85}" dt="2021-10-13T14:26:49.622" v="3409"/>
          <ac:inkMkLst>
            <pc:docMk/>
            <pc:sldMk cId="1249650143" sldId="270"/>
            <ac:inkMk id="53" creationId="{214F2AD7-7B01-40B0-9AEF-94244BE6636A}"/>
          </ac:inkMkLst>
        </pc:inkChg>
        <pc:inkChg chg="add mod">
          <ac:chgData name="Priyanshu Mehta" userId="21975e34322107c7" providerId="LiveId" clId="{AFD227DB-AD10-41C2-BF04-36F0FF399B85}" dt="2021-10-13T14:26:49.622" v="3409"/>
          <ac:inkMkLst>
            <pc:docMk/>
            <pc:sldMk cId="1249650143" sldId="270"/>
            <ac:inkMk id="54" creationId="{A4FAC172-E92C-4019-A279-B8511A176F6F}"/>
          </ac:inkMkLst>
        </pc:inkChg>
        <pc:inkChg chg="add mod">
          <ac:chgData name="Priyanshu Mehta" userId="21975e34322107c7" providerId="LiveId" clId="{AFD227DB-AD10-41C2-BF04-36F0FF399B85}" dt="2021-10-13T14:26:49.622" v="3409"/>
          <ac:inkMkLst>
            <pc:docMk/>
            <pc:sldMk cId="1249650143" sldId="270"/>
            <ac:inkMk id="55" creationId="{CB1F19CA-978F-4150-A47B-C301FEE5BDB2}"/>
          </ac:inkMkLst>
        </pc:inkChg>
        <pc:inkChg chg="add mod">
          <ac:chgData name="Priyanshu Mehta" userId="21975e34322107c7" providerId="LiveId" clId="{AFD227DB-AD10-41C2-BF04-36F0FF399B85}" dt="2021-10-13T14:26:49.622" v="3409"/>
          <ac:inkMkLst>
            <pc:docMk/>
            <pc:sldMk cId="1249650143" sldId="270"/>
            <ac:inkMk id="56" creationId="{F540B58C-198C-4779-B05C-C78F991596DF}"/>
          </ac:inkMkLst>
        </pc:inkChg>
      </pc:sldChg>
      <pc:sldChg chg="addSp delSp modSp new mod">
        <pc:chgData name="Priyanshu Mehta" userId="21975e34322107c7" providerId="LiveId" clId="{AFD227DB-AD10-41C2-BF04-36F0FF399B85}" dt="2021-10-13T17:23:05.509" v="4016" actId="9405"/>
        <pc:sldMkLst>
          <pc:docMk/>
          <pc:sldMk cId="1652740503" sldId="271"/>
        </pc:sldMkLst>
        <pc:spChg chg="mod">
          <ac:chgData name="Priyanshu Mehta" userId="21975e34322107c7" providerId="LiveId" clId="{AFD227DB-AD10-41C2-BF04-36F0FF399B85}" dt="2021-10-13T16:49:38.436" v="3769" actId="115"/>
          <ac:spMkLst>
            <pc:docMk/>
            <pc:sldMk cId="1652740503" sldId="271"/>
            <ac:spMk id="2" creationId="{1541DDCE-C629-4249-A522-0C843A49BA0D}"/>
          </ac:spMkLst>
        </pc:spChg>
        <pc:spChg chg="del">
          <ac:chgData name="Priyanshu Mehta" userId="21975e34322107c7" providerId="LiveId" clId="{AFD227DB-AD10-41C2-BF04-36F0FF399B85}" dt="2021-10-13T16:09:28.874" v="3676" actId="478"/>
          <ac:spMkLst>
            <pc:docMk/>
            <pc:sldMk cId="1652740503" sldId="271"/>
            <ac:spMk id="3" creationId="{C5A93DB7-411A-46FD-B516-540B5F923615}"/>
          </ac:spMkLst>
        </pc:spChg>
        <pc:spChg chg="add del">
          <ac:chgData name="Priyanshu Mehta" userId="21975e34322107c7" providerId="LiveId" clId="{AFD227DB-AD10-41C2-BF04-36F0FF399B85}" dt="2021-10-13T17:10:52.333" v="3802"/>
          <ac:spMkLst>
            <pc:docMk/>
            <pc:sldMk cId="1652740503" sldId="271"/>
            <ac:spMk id="7" creationId="{B152E5F1-5986-438D-B1F2-BA496A05B883}"/>
          </ac:spMkLst>
        </pc:spChg>
        <pc:grpChg chg="del mod">
          <ac:chgData name="Priyanshu Mehta" userId="21975e34322107c7" providerId="LiveId" clId="{AFD227DB-AD10-41C2-BF04-36F0FF399B85}" dt="2021-10-13T17:21:44.471" v="3944"/>
          <ac:grpSpMkLst>
            <pc:docMk/>
            <pc:sldMk cId="1652740503" sldId="271"/>
            <ac:grpSpMk id="15" creationId="{6E7EF933-5FB0-4128-B777-82982E7CAE87}"/>
          </ac:grpSpMkLst>
        </pc:grpChg>
        <pc:grpChg chg="mod">
          <ac:chgData name="Priyanshu Mehta" userId="21975e34322107c7" providerId="LiveId" clId="{AFD227DB-AD10-41C2-BF04-36F0FF399B85}" dt="2021-10-13T17:22:52.096" v="4015" actId="1076"/>
          <ac:grpSpMkLst>
            <pc:docMk/>
            <pc:sldMk cId="1652740503" sldId="271"/>
            <ac:grpSpMk id="24" creationId="{0EA19EE3-3595-4D40-82C6-75A53B9E3F58}"/>
          </ac:grpSpMkLst>
        </pc:grpChg>
        <pc:grpChg chg="del mod">
          <ac:chgData name="Priyanshu Mehta" userId="21975e34322107c7" providerId="LiveId" clId="{AFD227DB-AD10-41C2-BF04-36F0FF399B85}" dt="2021-10-13T17:21:50.916" v="3957"/>
          <ac:grpSpMkLst>
            <pc:docMk/>
            <pc:sldMk cId="1652740503" sldId="271"/>
            <ac:grpSpMk id="30" creationId="{6CB3398F-7C4F-4620-A633-5493786EEF89}"/>
          </ac:grpSpMkLst>
        </pc:grpChg>
        <pc:grpChg chg="mod">
          <ac:chgData name="Priyanshu Mehta" userId="21975e34322107c7" providerId="LiveId" clId="{AFD227DB-AD10-41C2-BF04-36F0FF399B85}" dt="2021-10-13T17:21:50.916" v="3957"/>
          <ac:grpSpMkLst>
            <pc:docMk/>
            <pc:sldMk cId="1652740503" sldId="271"/>
            <ac:grpSpMk id="37" creationId="{A059F84E-F8E4-49D1-BEC7-FD85DE25C4F0}"/>
          </ac:grpSpMkLst>
        </pc:grpChg>
        <pc:grpChg chg="del mod">
          <ac:chgData name="Priyanshu Mehta" userId="21975e34322107c7" providerId="LiveId" clId="{AFD227DB-AD10-41C2-BF04-36F0FF399B85}" dt="2021-10-13T17:22:04.762" v="3984"/>
          <ac:grpSpMkLst>
            <pc:docMk/>
            <pc:sldMk cId="1652740503" sldId="271"/>
            <ac:grpSpMk id="44" creationId="{C9D75997-171A-4116-9440-970EA8568E9E}"/>
          </ac:grpSpMkLst>
        </pc:grpChg>
        <pc:grpChg chg="mod">
          <ac:chgData name="Priyanshu Mehta" userId="21975e34322107c7" providerId="LiveId" clId="{AFD227DB-AD10-41C2-BF04-36F0FF399B85}" dt="2021-10-13T17:22:04.762" v="3984"/>
          <ac:grpSpMkLst>
            <pc:docMk/>
            <pc:sldMk cId="1652740503" sldId="271"/>
            <ac:grpSpMk id="64" creationId="{E0700038-07D4-4830-A6EA-10838B30A3BF}"/>
          </ac:grpSpMkLst>
        </pc:grpChg>
        <pc:grpChg chg="mod">
          <ac:chgData name="Priyanshu Mehta" userId="21975e34322107c7" providerId="LiveId" clId="{AFD227DB-AD10-41C2-BF04-36F0FF399B85}" dt="2021-10-13T17:22:06.046" v="3987"/>
          <ac:grpSpMkLst>
            <pc:docMk/>
            <pc:sldMk cId="1652740503" sldId="271"/>
            <ac:grpSpMk id="67" creationId="{2716157B-E56B-4D40-AD5A-8B417458A3B6}"/>
          </ac:grpSpMkLst>
        </pc:grpChg>
        <pc:grpChg chg="del mod">
          <ac:chgData name="Priyanshu Mehta" userId="21975e34322107c7" providerId="LiveId" clId="{AFD227DB-AD10-41C2-BF04-36F0FF399B85}" dt="2021-10-13T17:22:11.985" v="3995"/>
          <ac:grpSpMkLst>
            <pc:docMk/>
            <pc:sldMk cId="1652740503" sldId="271"/>
            <ac:grpSpMk id="70" creationId="{9F1B70DA-43C3-4D53-AA34-5AA6D0AD4F54}"/>
          </ac:grpSpMkLst>
        </pc:grpChg>
        <pc:grpChg chg="del mod">
          <ac:chgData name="Priyanshu Mehta" userId="21975e34322107c7" providerId="LiveId" clId="{AFD227DB-AD10-41C2-BF04-36F0FF399B85}" dt="2021-10-13T17:22:16.529" v="4001"/>
          <ac:grpSpMkLst>
            <pc:docMk/>
            <pc:sldMk cId="1652740503" sldId="271"/>
            <ac:grpSpMk id="75" creationId="{48C43C98-DC27-4047-8CD0-0B6232C3FBA8}"/>
          </ac:grpSpMkLst>
        </pc:grpChg>
        <pc:grpChg chg="del mod">
          <ac:chgData name="Priyanshu Mehta" userId="21975e34322107c7" providerId="LiveId" clId="{AFD227DB-AD10-41C2-BF04-36F0FF399B85}" dt="2021-10-13T17:22:21.828" v="4010"/>
          <ac:grpSpMkLst>
            <pc:docMk/>
            <pc:sldMk cId="1652740503" sldId="271"/>
            <ac:grpSpMk id="81" creationId="{D527D04B-CB66-4FF1-8131-7E9424A7199E}"/>
          </ac:grpSpMkLst>
        </pc:grpChg>
        <pc:grpChg chg="del mod">
          <ac:chgData name="Priyanshu Mehta" userId="21975e34322107c7" providerId="LiveId" clId="{AFD227DB-AD10-41C2-BF04-36F0FF399B85}" dt="2021-10-13T17:22:23.215" v="4013"/>
          <ac:grpSpMkLst>
            <pc:docMk/>
            <pc:sldMk cId="1652740503" sldId="271"/>
            <ac:grpSpMk id="90" creationId="{74BF53FD-A0A9-412E-96F5-252EE67051D4}"/>
          </ac:grpSpMkLst>
        </pc:grpChg>
        <pc:grpChg chg="mod">
          <ac:chgData name="Priyanshu Mehta" userId="21975e34322107c7" providerId="LiveId" clId="{AFD227DB-AD10-41C2-BF04-36F0FF399B85}" dt="2021-10-13T17:22:23.215" v="4013"/>
          <ac:grpSpMkLst>
            <pc:docMk/>
            <pc:sldMk cId="1652740503" sldId="271"/>
            <ac:grpSpMk id="93" creationId="{DCEB286A-6851-42CA-9E88-546E4ED31B33}"/>
          </ac:grpSpMkLst>
        </pc:grpChg>
        <pc:graphicFrameChg chg="add mod modGraphic">
          <ac:chgData name="Priyanshu Mehta" userId="21975e34322107c7" providerId="LiveId" clId="{AFD227DB-AD10-41C2-BF04-36F0FF399B85}" dt="2021-10-13T17:14:21.624" v="3930" actId="1076"/>
          <ac:graphicFrameMkLst>
            <pc:docMk/>
            <pc:sldMk cId="1652740503" sldId="271"/>
            <ac:graphicFrameMk id="4" creationId="{D58B9AA4-AE07-4BCA-B1EB-A09BE4B3D464}"/>
          </ac:graphicFrameMkLst>
        </pc:graphicFrameChg>
        <pc:picChg chg="add mod">
          <ac:chgData name="Priyanshu Mehta" userId="21975e34322107c7" providerId="LiveId" clId="{AFD227DB-AD10-41C2-BF04-36F0FF399B85}" dt="2021-10-13T17:14:04.841" v="3900" actId="1038"/>
          <ac:picMkLst>
            <pc:docMk/>
            <pc:sldMk cId="1652740503" sldId="271"/>
            <ac:picMk id="5" creationId="{342C1477-795E-4C61-9281-8D3ADBCDD443}"/>
          </ac:picMkLst>
        </pc:picChg>
        <pc:picChg chg="add del mod">
          <ac:chgData name="Priyanshu Mehta" userId="21975e34322107c7" providerId="LiveId" clId="{AFD227DB-AD10-41C2-BF04-36F0FF399B85}" dt="2021-10-13T17:11:10.671" v="3808" actId="478"/>
          <ac:picMkLst>
            <pc:docMk/>
            <pc:sldMk cId="1652740503" sldId="271"/>
            <ac:picMk id="6" creationId="{A618B901-98AC-49C0-8748-16D78F184E78}"/>
          </ac:picMkLst>
        </pc:picChg>
        <pc:picChg chg="add del">
          <ac:chgData name="Priyanshu Mehta" userId="21975e34322107c7" providerId="LiveId" clId="{AFD227DB-AD10-41C2-BF04-36F0FF399B85}" dt="2021-10-13T17:10:53.928" v="3804" actId="478"/>
          <ac:picMkLst>
            <pc:docMk/>
            <pc:sldMk cId="1652740503" sldId="271"/>
            <ac:picMk id="8" creationId="{8035F54A-EDF4-48E7-BD90-B1DEF02BB54D}"/>
          </ac:picMkLst>
        </pc:picChg>
        <pc:picChg chg="add mod">
          <ac:chgData name="Priyanshu Mehta" userId="21975e34322107c7" providerId="LiveId" clId="{AFD227DB-AD10-41C2-BF04-36F0FF399B85}" dt="2021-10-13T17:14:14.660" v="3929" actId="1037"/>
          <ac:picMkLst>
            <pc:docMk/>
            <pc:sldMk cId="1652740503" sldId="271"/>
            <ac:picMk id="9" creationId="{27A8DE57-3148-47D6-A6D0-4A286154F069}"/>
          </ac:picMkLst>
        </pc:picChg>
        <pc:picChg chg="add mod">
          <ac:chgData name="Priyanshu Mehta" userId="21975e34322107c7" providerId="LiveId" clId="{AFD227DB-AD10-41C2-BF04-36F0FF399B85}" dt="2021-10-13T17:14:11.422" v="3910" actId="1038"/>
          <ac:picMkLst>
            <pc:docMk/>
            <pc:sldMk cId="1652740503" sldId="271"/>
            <ac:picMk id="10" creationId="{0D6582F5-2D4D-487C-B9C3-8214385E800A}"/>
          </ac:picMkLst>
        </pc:picChg>
        <pc:picChg chg="add mod">
          <ac:chgData name="Priyanshu Mehta" userId="21975e34322107c7" providerId="LiveId" clId="{AFD227DB-AD10-41C2-BF04-36F0FF399B85}" dt="2021-10-13T17:17:59.920" v="3932" actId="1076"/>
          <ac:picMkLst>
            <pc:docMk/>
            <pc:sldMk cId="1652740503" sldId="271"/>
            <ac:picMk id="12" creationId="{01DD17DE-C8F3-4F8C-8AAA-001645220565}"/>
          </ac:picMkLst>
        </pc:picChg>
        <pc:inkChg chg="add mod">
          <ac:chgData name="Priyanshu Mehta" userId="21975e34322107c7" providerId="LiveId" clId="{AFD227DB-AD10-41C2-BF04-36F0FF399B85}" dt="2021-10-13T17:21:44.471" v="3944"/>
          <ac:inkMkLst>
            <pc:docMk/>
            <pc:sldMk cId="1652740503" sldId="271"/>
            <ac:inkMk id="13" creationId="{B1D6B520-8C17-48FD-A306-49AE6556A455}"/>
          </ac:inkMkLst>
        </pc:inkChg>
        <pc:inkChg chg="add mod">
          <ac:chgData name="Priyanshu Mehta" userId="21975e34322107c7" providerId="LiveId" clId="{AFD227DB-AD10-41C2-BF04-36F0FF399B85}" dt="2021-10-13T17:21:44.471" v="3944"/>
          <ac:inkMkLst>
            <pc:docMk/>
            <pc:sldMk cId="1652740503" sldId="271"/>
            <ac:inkMk id="14" creationId="{DBEC7576-16BD-422D-B2EE-BDD57A54BA94}"/>
          </ac:inkMkLst>
        </pc:inkChg>
        <pc:inkChg chg="add mod">
          <ac:chgData name="Priyanshu Mehta" userId="21975e34322107c7" providerId="LiveId" clId="{AFD227DB-AD10-41C2-BF04-36F0FF399B85}" dt="2021-10-13T17:21:44.471" v="3944"/>
          <ac:inkMkLst>
            <pc:docMk/>
            <pc:sldMk cId="1652740503" sldId="271"/>
            <ac:inkMk id="16" creationId="{1D77B1C3-7E79-48F7-8046-6FFEFCB758E4}"/>
          </ac:inkMkLst>
        </pc:inkChg>
        <pc:inkChg chg="add mod">
          <ac:chgData name="Priyanshu Mehta" userId="21975e34322107c7" providerId="LiveId" clId="{AFD227DB-AD10-41C2-BF04-36F0FF399B85}" dt="2021-10-13T17:21:44.471" v="3944"/>
          <ac:inkMkLst>
            <pc:docMk/>
            <pc:sldMk cId="1652740503" sldId="271"/>
            <ac:inkMk id="17" creationId="{CBEC0027-9C79-48EA-A31D-ADBA4BCBAC13}"/>
          </ac:inkMkLst>
        </pc:inkChg>
        <pc:inkChg chg="add mod">
          <ac:chgData name="Priyanshu Mehta" userId="21975e34322107c7" providerId="LiveId" clId="{AFD227DB-AD10-41C2-BF04-36F0FF399B85}" dt="2021-10-13T17:21:44.471" v="3944"/>
          <ac:inkMkLst>
            <pc:docMk/>
            <pc:sldMk cId="1652740503" sldId="271"/>
            <ac:inkMk id="18" creationId="{6F7BADCC-36CF-4C15-8EAF-283C500604C8}"/>
          </ac:inkMkLst>
        </pc:inkChg>
        <pc:inkChg chg="add mod">
          <ac:chgData name="Priyanshu Mehta" userId="21975e34322107c7" providerId="LiveId" clId="{AFD227DB-AD10-41C2-BF04-36F0FF399B85}" dt="2021-10-13T17:21:44.471" v="3944"/>
          <ac:inkMkLst>
            <pc:docMk/>
            <pc:sldMk cId="1652740503" sldId="271"/>
            <ac:inkMk id="19" creationId="{DB8994A4-3178-4048-82DF-A469295F4288}"/>
          </ac:inkMkLst>
        </pc:inkChg>
        <pc:inkChg chg="add mod">
          <ac:chgData name="Priyanshu Mehta" userId="21975e34322107c7" providerId="LiveId" clId="{AFD227DB-AD10-41C2-BF04-36F0FF399B85}" dt="2021-10-13T17:21:44.471" v="3944"/>
          <ac:inkMkLst>
            <pc:docMk/>
            <pc:sldMk cId="1652740503" sldId="271"/>
            <ac:inkMk id="20" creationId="{0B6625CC-CA97-4AA7-B0EF-61523DC17048}"/>
          </ac:inkMkLst>
        </pc:inkChg>
        <pc:inkChg chg="add mod">
          <ac:chgData name="Priyanshu Mehta" userId="21975e34322107c7" providerId="LiveId" clId="{AFD227DB-AD10-41C2-BF04-36F0FF399B85}" dt="2021-10-13T17:21:44.471" v="3944"/>
          <ac:inkMkLst>
            <pc:docMk/>
            <pc:sldMk cId="1652740503" sldId="271"/>
            <ac:inkMk id="21" creationId="{90E270B4-97FB-4FF2-AEAF-009FE7B17A1B}"/>
          </ac:inkMkLst>
        </pc:inkChg>
        <pc:inkChg chg="add mod">
          <ac:chgData name="Priyanshu Mehta" userId="21975e34322107c7" providerId="LiveId" clId="{AFD227DB-AD10-41C2-BF04-36F0FF399B85}" dt="2021-10-13T17:21:44.471" v="3944"/>
          <ac:inkMkLst>
            <pc:docMk/>
            <pc:sldMk cId="1652740503" sldId="271"/>
            <ac:inkMk id="22" creationId="{AD080AF0-44CB-4DE0-9736-32BA2702EC13}"/>
          </ac:inkMkLst>
        </pc:inkChg>
        <pc:inkChg chg="add mod">
          <ac:chgData name="Priyanshu Mehta" userId="21975e34322107c7" providerId="LiveId" clId="{AFD227DB-AD10-41C2-BF04-36F0FF399B85}" dt="2021-10-13T17:21:44.471" v="3944"/>
          <ac:inkMkLst>
            <pc:docMk/>
            <pc:sldMk cId="1652740503" sldId="271"/>
            <ac:inkMk id="23" creationId="{227FCA43-025A-4BA4-A14E-10904BC96EF1}"/>
          </ac:inkMkLst>
        </pc:inkChg>
        <pc:inkChg chg="add mod">
          <ac:chgData name="Priyanshu Mehta" userId="21975e34322107c7" providerId="LiveId" clId="{AFD227DB-AD10-41C2-BF04-36F0FF399B85}" dt="2021-10-13T17:21:50.916" v="3957"/>
          <ac:inkMkLst>
            <pc:docMk/>
            <pc:sldMk cId="1652740503" sldId="271"/>
            <ac:inkMk id="25" creationId="{E22ECCE8-39DD-413C-8EE8-5B67B7402433}"/>
          </ac:inkMkLst>
        </pc:inkChg>
        <pc:inkChg chg="add mod">
          <ac:chgData name="Priyanshu Mehta" userId="21975e34322107c7" providerId="LiveId" clId="{AFD227DB-AD10-41C2-BF04-36F0FF399B85}" dt="2021-10-13T17:21:50.916" v="3957"/>
          <ac:inkMkLst>
            <pc:docMk/>
            <pc:sldMk cId="1652740503" sldId="271"/>
            <ac:inkMk id="26" creationId="{9704AD29-5BB5-448E-B9C2-9B17B32FD8F1}"/>
          </ac:inkMkLst>
        </pc:inkChg>
        <pc:inkChg chg="add mod">
          <ac:chgData name="Priyanshu Mehta" userId="21975e34322107c7" providerId="LiveId" clId="{AFD227DB-AD10-41C2-BF04-36F0FF399B85}" dt="2021-10-13T17:21:50.916" v="3957"/>
          <ac:inkMkLst>
            <pc:docMk/>
            <pc:sldMk cId="1652740503" sldId="271"/>
            <ac:inkMk id="27" creationId="{5E47953A-2759-4D0F-9424-AE18A392BEDA}"/>
          </ac:inkMkLst>
        </pc:inkChg>
        <pc:inkChg chg="add mod">
          <ac:chgData name="Priyanshu Mehta" userId="21975e34322107c7" providerId="LiveId" clId="{AFD227DB-AD10-41C2-BF04-36F0FF399B85}" dt="2021-10-13T17:21:50.916" v="3957"/>
          <ac:inkMkLst>
            <pc:docMk/>
            <pc:sldMk cId="1652740503" sldId="271"/>
            <ac:inkMk id="28" creationId="{74AFA814-4D9E-4309-A2D7-D47AF3749CB1}"/>
          </ac:inkMkLst>
        </pc:inkChg>
        <pc:inkChg chg="add mod">
          <ac:chgData name="Priyanshu Mehta" userId="21975e34322107c7" providerId="LiveId" clId="{AFD227DB-AD10-41C2-BF04-36F0FF399B85}" dt="2021-10-13T17:21:50.916" v="3957"/>
          <ac:inkMkLst>
            <pc:docMk/>
            <pc:sldMk cId="1652740503" sldId="271"/>
            <ac:inkMk id="29" creationId="{E3FA7E7D-16FD-413C-8972-60771F967A5B}"/>
          </ac:inkMkLst>
        </pc:inkChg>
        <pc:inkChg chg="add mod">
          <ac:chgData name="Priyanshu Mehta" userId="21975e34322107c7" providerId="LiveId" clId="{AFD227DB-AD10-41C2-BF04-36F0FF399B85}" dt="2021-10-13T17:21:50.916" v="3957"/>
          <ac:inkMkLst>
            <pc:docMk/>
            <pc:sldMk cId="1652740503" sldId="271"/>
            <ac:inkMk id="31" creationId="{6B3022BD-84DE-4B77-9CF2-200CFBCF3F05}"/>
          </ac:inkMkLst>
        </pc:inkChg>
        <pc:inkChg chg="add mod">
          <ac:chgData name="Priyanshu Mehta" userId="21975e34322107c7" providerId="LiveId" clId="{AFD227DB-AD10-41C2-BF04-36F0FF399B85}" dt="2021-10-13T17:21:50.916" v="3957"/>
          <ac:inkMkLst>
            <pc:docMk/>
            <pc:sldMk cId="1652740503" sldId="271"/>
            <ac:inkMk id="32" creationId="{54D7B191-6617-4ACB-937F-6B5D6D2FA588}"/>
          </ac:inkMkLst>
        </pc:inkChg>
        <pc:inkChg chg="add mod">
          <ac:chgData name="Priyanshu Mehta" userId="21975e34322107c7" providerId="LiveId" clId="{AFD227DB-AD10-41C2-BF04-36F0FF399B85}" dt="2021-10-13T17:21:50.916" v="3957"/>
          <ac:inkMkLst>
            <pc:docMk/>
            <pc:sldMk cId="1652740503" sldId="271"/>
            <ac:inkMk id="33" creationId="{FF731741-82DC-4701-B291-FA8D3B339C14}"/>
          </ac:inkMkLst>
        </pc:inkChg>
        <pc:inkChg chg="add mod">
          <ac:chgData name="Priyanshu Mehta" userId="21975e34322107c7" providerId="LiveId" clId="{AFD227DB-AD10-41C2-BF04-36F0FF399B85}" dt="2021-10-13T17:21:50.916" v="3957"/>
          <ac:inkMkLst>
            <pc:docMk/>
            <pc:sldMk cId="1652740503" sldId="271"/>
            <ac:inkMk id="34" creationId="{D10FB046-6A76-463B-81DE-920B883938BB}"/>
          </ac:inkMkLst>
        </pc:inkChg>
        <pc:inkChg chg="add mod">
          <ac:chgData name="Priyanshu Mehta" userId="21975e34322107c7" providerId="LiveId" clId="{AFD227DB-AD10-41C2-BF04-36F0FF399B85}" dt="2021-10-13T17:21:50.916" v="3957"/>
          <ac:inkMkLst>
            <pc:docMk/>
            <pc:sldMk cId="1652740503" sldId="271"/>
            <ac:inkMk id="35" creationId="{809EA8AC-041C-44E3-8533-B1588D6E1AD1}"/>
          </ac:inkMkLst>
        </pc:inkChg>
        <pc:inkChg chg="add mod">
          <ac:chgData name="Priyanshu Mehta" userId="21975e34322107c7" providerId="LiveId" clId="{AFD227DB-AD10-41C2-BF04-36F0FF399B85}" dt="2021-10-13T17:21:50.916" v="3957"/>
          <ac:inkMkLst>
            <pc:docMk/>
            <pc:sldMk cId="1652740503" sldId="271"/>
            <ac:inkMk id="36" creationId="{6CD97B4B-7116-42D9-9CF9-72A817F9AD30}"/>
          </ac:inkMkLst>
        </pc:inkChg>
        <pc:inkChg chg="add mod">
          <ac:chgData name="Priyanshu Mehta" userId="21975e34322107c7" providerId="LiveId" clId="{AFD227DB-AD10-41C2-BF04-36F0FF399B85}" dt="2021-10-13T17:22:04.762" v="3984"/>
          <ac:inkMkLst>
            <pc:docMk/>
            <pc:sldMk cId="1652740503" sldId="271"/>
            <ac:inkMk id="38" creationId="{DB7A32C9-F2B1-4BA3-98F5-276A3CEB3887}"/>
          </ac:inkMkLst>
        </pc:inkChg>
        <pc:inkChg chg="add mod">
          <ac:chgData name="Priyanshu Mehta" userId="21975e34322107c7" providerId="LiveId" clId="{AFD227DB-AD10-41C2-BF04-36F0FF399B85}" dt="2021-10-13T17:22:04.762" v="3984"/>
          <ac:inkMkLst>
            <pc:docMk/>
            <pc:sldMk cId="1652740503" sldId="271"/>
            <ac:inkMk id="39" creationId="{752321E4-8ED0-44A5-AF89-4FDB1659E78B}"/>
          </ac:inkMkLst>
        </pc:inkChg>
        <pc:inkChg chg="add mod">
          <ac:chgData name="Priyanshu Mehta" userId="21975e34322107c7" providerId="LiveId" clId="{AFD227DB-AD10-41C2-BF04-36F0FF399B85}" dt="2021-10-13T17:22:04.762" v="3984"/>
          <ac:inkMkLst>
            <pc:docMk/>
            <pc:sldMk cId="1652740503" sldId="271"/>
            <ac:inkMk id="40" creationId="{9A0FE5DA-F363-4E73-A0E7-970799130765}"/>
          </ac:inkMkLst>
        </pc:inkChg>
        <pc:inkChg chg="add mod">
          <ac:chgData name="Priyanshu Mehta" userId="21975e34322107c7" providerId="LiveId" clId="{AFD227DB-AD10-41C2-BF04-36F0FF399B85}" dt="2021-10-13T17:22:04.762" v="3984"/>
          <ac:inkMkLst>
            <pc:docMk/>
            <pc:sldMk cId="1652740503" sldId="271"/>
            <ac:inkMk id="41" creationId="{DF5B28A7-D387-4B03-B4E0-A7A688D92D67}"/>
          </ac:inkMkLst>
        </pc:inkChg>
        <pc:inkChg chg="add mod">
          <ac:chgData name="Priyanshu Mehta" userId="21975e34322107c7" providerId="LiveId" clId="{AFD227DB-AD10-41C2-BF04-36F0FF399B85}" dt="2021-10-13T17:22:04.762" v="3984"/>
          <ac:inkMkLst>
            <pc:docMk/>
            <pc:sldMk cId="1652740503" sldId="271"/>
            <ac:inkMk id="42" creationId="{982AB74D-8906-4FAA-A7FA-038E7B51AC22}"/>
          </ac:inkMkLst>
        </pc:inkChg>
        <pc:inkChg chg="add mod">
          <ac:chgData name="Priyanshu Mehta" userId="21975e34322107c7" providerId="LiveId" clId="{AFD227DB-AD10-41C2-BF04-36F0FF399B85}" dt="2021-10-13T17:22:04.762" v="3984"/>
          <ac:inkMkLst>
            <pc:docMk/>
            <pc:sldMk cId="1652740503" sldId="271"/>
            <ac:inkMk id="43" creationId="{CD24BBCC-CFA7-4145-B56E-5C62D65BC80E}"/>
          </ac:inkMkLst>
        </pc:inkChg>
        <pc:inkChg chg="add mod">
          <ac:chgData name="Priyanshu Mehta" userId="21975e34322107c7" providerId="LiveId" clId="{AFD227DB-AD10-41C2-BF04-36F0FF399B85}" dt="2021-10-13T17:22:04.762" v="3984"/>
          <ac:inkMkLst>
            <pc:docMk/>
            <pc:sldMk cId="1652740503" sldId="271"/>
            <ac:inkMk id="45" creationId="{7B4BAF46-4796-41C7-9816-7FF8C3EE9C92}"/>
          </ac:inkMkLst>
        </pc:inkChg>
        <pc:inkChg chg="add mod">
          <ac:chgData name="Priyanshu Mehta" userId="21975e34322107c7" providerId="LiveId" clId="{AFD227DB-AD10-41C2-BF04-36F0FF399B85}" dt="2021-10-13T17:22:04.762" v="3984"/>
          <ac:inkMkLst>
            <pc:docMk/>
            <pc:sldMk cId="1652740503" sldId="271"/>
            <ac:inkMk id="46" creationId="{FC01599D-21DC-40B2-AC51-21E1AF0744B8}"/>
          </ac:inkMkLst>
        </pc:inkChg>
        <pc:inkChg chg="add mod">
          <ac:chgData name="Priyanshu Mehta" userId="21975e34322107c7" providerId="LiveId" clId="{AFD227DB-AD10-41C2-BF04-36F0FF399B85}" dt="2021-10-13T17:22:04.762" v="3984"/>
          <ac:inkMkLst>
            <pc:docMk/>
            <pc:sldMk cId="1652740503" sldId="271"/>
            <ac:inkMk id="47" creationId="{94F3072B-A27E-4F07-8483-51F1B668DF34}"/>
          </ac:inkMkLst>
        </pc:inkChg>
        <pc:inkChg chg="add mod">
          <ac:chgData name="Priyanshu Mehta" userId="21975e34322107c7" providerId="LiveId" clId="{AFD227DB-AD10-41C2-BF04-36F0FF399B85}" dt="2021-10-13T17:22:04.762" v="3984"/>
          <ac:inkMkLst>
            <pc:docMk/>
            <pc:sldMk cId="1652740503" sldId="271"/>
            <ac:inkMk id="48" creationId="{2357B9AC-8B43-4CA0-89A4-DAA8E07B07FF}"/>
          </ac:inkMkLst>
        </pc:inkChg>
        <pc:inkChg chg="add mod">
          <ac:chgData name="Priyanshu Mehta" userId="21975e34322107c7" providerId="LiveId" clId="{AFD227DB-AD10-41C2-BF04-36F0FF399B85}" dt="2021-10-13T17:22:04.762" v="3984"/>
          <ac:inkMkLst>
            <pc:docMk/>
            <pc:sldMk cId="1652740503" sldId="271"/>
            <ac:inkMk id="49" creationId="{21AB5ECC-840D-4344-AFFA-E468CB957007}"/>
          </ac:inkMkLst>
        </pc:inkChg>
        <pc:inkChg chg="add mod">
          <ac:chgData name="Priyanshu Mehta" userId="21975e34322107c7" providerId="LiveId" clId="{AFD227DB-AD10-41C2-BF04-36F0FF399B85}" dt="2021-10-13T17:22:04.762" v="3984"/>
          <ac:inkMkLst>
            <pc:docMk/>
            <pc:sldMk cId="1652740503" sldId="271"/>
            <ac:inkMk id="50" creationId="{9ED6CEC8-6D31-429D-A265-3053AF0D4DCE}"/>
          </ac:inkMkLst>
        </pc:inkChg>
        <pc:inkChg chg="add mod">
          <ac:chgData name="Priyanshu Mehta" userId="21975e34322107c7" providerId="LiveId" clId="{AFD227DB-AD10-41C2-BF04-36F0FF399B85}" dt="2021-10-13T17:22:04.762" v="3984"/>
          <ac:inkMkLst>
            <pc:docMk/>
            <pc:sldMk cId="1652740503" sldId="271"/>
            <ac:inkMk id="51" creationId="{40DE31D4-BCAE-4753-810F-C0D153DFBF4B}"/>
          </ac:inkMkLst>
        </pc:inkChg>
        <pc:inkChg chg="add mod">
          <ac:chgData name="Priyanshu Mehta" userId="21975e34322107c7" providerId="LiveId" clId="{AFD227DB-AD10-41C2-BF04-36F0FF399B85}" dt="2021-10-13T17:22:04.762" v="3984"/>
          <ac:inkMkLst>
            <pc:docMk/>
            <pc:sldMk cId="1652740503" sldId="271"/>
            <ac:inkMk id="52" creationId="{D3322360-0BB9-44DE-980B-D10048755206}"/>
          </ac:inkMkLst>
        </pc:inkChg>
        <pc:inkChg chg="add mod">
          <ac:chgData name="Priyanshu Mehta" userId="21975e34322107c7" providerId="LiveId" clId="{AFD227DB-AD10-41C2-BF04-36F0FF399B85}" dt="2021-10-13T17:22:04.762" v="3984"/>
          <ac:inkMkLst>
            <pc:docMk/>
            <pc:sldMk cId="1652740503" sldId="271"/>
            <ac:inkMk id="53" creationId="{A083A4AD-BE9F-4E0E-9C64-DD0B8D86A38A}"/>
          </ac:inkMkLst>
        </pc:inkChg>
        <pc:inkChg chg="add mod">
          <ac:chgData name="Priyanshu Mehta" userId="21975e34322107c7" providerId="LiveId" clId="{AFD227DB-AD10-41C2-BF04-36F0FF399B85}" dt="2021-10-13T17:22:04.762" v="3984"/>
          <ac:inkMkLst>
            <pc:docMk/>
            <pc:sldMk cId="1652740503" sldId="271"/>
            <ac:inkMk id="54" creationId="{4A27BB7D-7D07-4448-8849-30D348614E72}"/>
          </ac:inkMkLst>
        </pc:inkChg>
        <pc:inkChg chg="add mod">
          <ac:chgData name="Priyanshu Mehta" userId="21975e34322107c7" providerId="LiveId" clId="{AFD227DB-AD10-41C2-BF04-36F0FF399B85}" dt="2021-10-13T17:22:04.762" v="3984"/>
          <ac:inkMkLst>
            <pc:docMk/>
            <pc:sldMk cId="1652740503" sldId="271"/>
            <ac:inkMk id="55" creationId="{26120EF2-75AC-41D9-8BDB-E1468AA1B7AB}"/>
          </ac:inkMkLst>
        </pc:inkChg>
        <pc:inkChg chg="add mod">
          <ac:chgData name="Priyanshu Mehta" userId="21975e34322107c7" providerId="LiveId" clId="{AFD227DB-AD10-41C2-BF04-36F0FF399B85}" dt="2021-10-13T17:22:04.762" v="3984"/>
          <ac:inkMkLst>
            <pc:docMk/>
            <pc:sldMk cId="1652740503" sldId="271"/>
            <ac:inkMk id="56" creationId="{F91C2747-7784-4D09-8292-DB574AC738F4}"/>
          </ac:inkMkLst>
        </pc:inkChg>
        <pc:inkChg chg="add mod">
          <ac:chgData name="Priyanshu Mehta" userId="21975e34322107c7" providerId="LiveId" clId="{AFD227DB-AD10-41C2-BF04-36F0FF399B85}" dt="2021-10-13T17:22:04.762" v="3984"/>
          <ac:inkMkLst>
            <pc:docMk/>
            <pc:sldMk cId="1652740503" sldId="271"/>
            <ac:inkMk id="57" creationId="{C88DB4C2-1B93-4351-9874-19BD4A2EAE93}"/>
          </ac:inkMkLst>
        </pc:inkChg>
        <pc:inkChg chg="add mod">
          <ac:chgData name="Priyanshu Mehta" userId="21975e34322107c7" providerId="LiveId" clId="{AFD227DB-AD10-41C2-BF04-36F0FF399B85}" dt="2021-10-13T17:22:04.762" v="3984"/>
          <ac:inkMkLst>
            <pc:docMk/>
            <pc:sldMk cId="1652740503" sldId="271"/>
            <ac:inkMk id="58" creationId="{48F566BF-16F5-46EE-ACD6-65B6A30328AF}"/>
          </ac:inkMkLst>
        </pc:inkChg>
        <pc:inkChg chg="add mod">
          <ac:chgData name="Priyanshu Mehta" userId="21975e34322107c7" providerId="LiveId" clId="{AFD227DB-AD10-41C2-BF04-36F0FF399B85}" dt="2021-10-13T17:22:04.762" v="3984"/>
          <ac:inkMkLst>
            <pc:docMk/>
            <pc:sldMk cId="1652740503" sldId="271"/>
            <ac:inkMk id="59" creationId="{8D3C30FE-26B7-4CED-890F-E5FF1798A5DB}"/>
          </ac:inkMkLst>
        </pc:inkChg>
        <pc:inkChg chg="add mod">
          <ac:chgData name="Priyanshu Mehta" userId="21975e34322107c7" providerId="LiveId" clId="{AFD227DB-AD10-41C2-BF04-36F0FF399B85}" dt="2021-10-13T17:22:04.762" v="3984"/>
          <ac:inkMkLst>
            <pc:docMk/>
            <pc:sldMk cId="1652740503" sldId="271"/>
            <ac:inkMk id="60" creationId="{A73B6915-BF78-46BE-9062-52E196D2E49C}"/>
          </ac:inkMkLst>
        </pc:inkChg>
        <pc:inkChg chg="add mod">
          <ac:chgData name="Priyanshu Mehta" userId="21975e34322107c7" providerId="LiveId" clId="{AFD227DB-AD10-41C2-BF04-36F0FF399B85}" dt="2021-10-13T17:22:04.762" v="3984"/>
          <ac:inkMkLst>
            <pc:docMk/>
            <pc:sldMk cId="1652740503" sldId="271"/>
            <ac:inkMk id="61" creationId="{3BC6C8E7-C616-47E9-A45E-A644838AB2A5}"/>
          </ac:inkMkLst>
        </pc:inkChg>
        <pc:inkChg chg="add mod">
          <ac:chgData name="Priyanshu Mehta" userId="21975e34322107c7" providerId="LiveId" clId="{AFD227DB-AD10-41C2-BF04-36F0FF399B85}" dt="2021-10-13T17:22:04.762" v="3984"/>
          <ac:inkMkLst>
            <pc:docMk/>
            <pc:sldMk cId="1652740503" sldId="271"/>
            <ac:inkMk id="62" creationId="{2CEEC216-6805-4556-A66E-2468EB310E3C}"/>
          </ac:inkMkLst>
        </pc:inkChg>
        <pc:inkChg chg="add mod">
          <ac:chgData name="Priyanshu Mehta" userId="21975e34322107c7" providerId="LiveId" clId="{AFD227DB-AD10-41C2-BF04-36F0FF399B85}" dt="2021-10-13T17:22:04.762" v="3984"/>
          <ac:inkMkLst>
            <pc:docMk/>
            <pc:sldMk cId="1652740503" sldId="271"/>
            <ac:inkMk id="63" creationId="{17A759C7-002F-4BDB-A54F-4E523E62506D}"/>
          </ac:inkMkLst>
        </pc:inkChg>
        <pc:inkChg chg="add mod">
          <ac:chgData name="Priyanshu Mehta" userId="21975e34322107c7" providerId="LiveId" clId="{AFD227DB-AD10-41C2-BF04-36F0FF399B85}" dt="2021-10-13T17:22:06.046" v="3987"/>
          <ac:inkMkLst>
            <pc:docMk/>
            <pc:sldMk cId="1652740503" sldId="271"/>
            <ac:inkMk id="65" creationId="{8A6BB085-EA51-4A90-ABE2-26E7A5858239}"/>
          </ac:inkMkLst>
        </pc:inkChg>
        <pc:inkChg chg="add mod">
          <ac:chgData name="Priyanshu Mehta" userId="21975e34322107c7" providerId="LiveId" clId="{AFD227DB-AD10-41C2-BF04-36F0FF399B85}" dt="2021-10-13T17:22:06.046" v="3987"/>
          <ac:inkMkLst>
            <pc:docMk/>
            <pc:sldMk cId="1652740503" sldId="271"/>
            <ac:inkMk id="66" creationId="{463CF1B4-7114-4F15-A6A6-E06EF6106231}"/>
          </ac:inkMkLst>
        </pc:inkChg>
        <pc:inkChg chg="add mod">
          <ac:chgData name="Priyanshu Mehta" userId="21975e34322107c7" providerId="LiveId" clId="{AFD227DB-AD10-41C2-BF04-36F0FF399B85}" dt="2021-10-13T17:22:23.215" v="4013"/>
          <ac:inkMkLst>
            <pc:docMk/>
            <pc:sldMk cId="1652740503" sldId="271"/>
            <ac:inkMk id="68" creationId="{44BE4D8A-8EE2-4651-904B-E65D472D52E1}"/>
          </ac:inkMkLst>
        </pc:inkChg>
        <pc:inkChg chg="add mod">
          <ac:chgData name="Priyanshu Mehta" userId="21975e34322107c7" providerId="LiveId" clId="{AFD227DB-AD10-41C2-BF04-36F0FF399B85}" dt="2021-10-13T17:22:23.215" v="4013"/>
          <ac:inkMkLst>
            <pc:docMk/>
            <pc:sldMk cId="1652740503" sldId="271"/>
            <ac:inkMk id="69" creationId="{FE082983-2177-4C72-A51D-0478ED65EB13}"/>
          </ac:inkMkLst>
        </pc:inkChg>
        <pc:inkChg chg="add mod">
          <ac:chgData name="Priyanshu Mehta" userId="21975e34322107c7" providerId="LiveId" clId="{AFD227DB-AD10-41C2-BF04-36F0FF399B85}" dt="2021-10-13T17:22:23.215" v="4013"/>
          <ac:inkMkLst>
            <pc:docMk/>
            <pc:sldMk cId="1652740503" sldId="271"/>
            <ac:inkMk id="71" creationId="{891F9E07-079F-43D9-BC2E-2FBC9E6EA04D}"/>
          </ac:inkMkLst>
        </pc:inkChg>
        <pc:inkChg chg="add mod">
          <ac:chgData name="Priyanshu Mehta" userId="21975e34322107c7" providerId="LiveId" clId="{AFD227DB-AD10-41C2-BF04-36F0FF399B85}" dt="2021-10-13T17:22:23.215" v="4013"/>
          <ac:inkMkLst>
            <pc:docMk/>
            <pc:sldMk cId="1652740503" sldId="271"/>
            <ac:inkMk id="72" creationId="{B8D09F66-CF7E-4DFF-8935-21E3D05BB9D6}"/>
          </ac:inkMkLst>
        </pc:inkChg>
        <pc:inkChg chg="add mod">
          <ac:chgData name="Priyanshu Mehta" userId="21975e34322107c7" providerId="LiveId" clId="{AFD227DB-AD10-41C2-BF04-36F0FF399B85}" dt="2021-10-13T17:22:23.215" v="4013"/>
          <ac:inkMkLst>
            <pc:docMk/>
            <pc:sldMk cId="1652740503" sldId="271"/>
            <ac:inkMk id="73" creationId="{413D0DCC-6489-4350-8513-86BC3A0D4E96}"/>
          </ac:inkMkLst>
        </pc:inkChg>
        <pc:inkChg chg="add mod">
          <ac:chgData name="Priyanshu Mehta" userId="21975e34322107c7" providerId="LiveId" clId="{AFD227DB-AD10-41C2-BF04-36F0FF399B85}" dt="2021-10-13T17:22:23.215" v="4013"/>
          <ac:inkMkLst>
            <pc:docMk/>
            <pc:sldMk cId="1652740503" sldId="271"/>
            <ac:inkMk id="74" creationId="{2B511E0F-36F0-4ED1-A4FA-D8729AB32AAB}"/>
          </ac:inkMkLst>
        </pc:inkChg>
        <pc:inkChg chg="add mod">
          <ac:chgData name="Priyanshu Mehta" userId="21975e34322107c7" providerId="LiveId" clId="{AFD227DB-AD10-41C2-BF04-36F0FF399B85}" dt="2021-10-13T17:22:23.215" v="4013"/>
          <ac:inkMkLst>
            <pc:docMk/>
            <pc:sldMk cId="1652740503" sldId="271"/>
            <ac:inkMk id="76" creationId="{0DB1E66F-F774-46EB-813C-2DC6E6E4A2ED}"/>
          </ac:inkMkLst>
        </pc:inkChg>
        <pc:inkChg chg="add mod">
          <ac:chgData name="Priyanshu Mehta" userId="21975e34322107c7" providerId="LiveId" clId="{AFD227DB-AD10-41C2-BF04-36F0FF399B85}" dt="2021-10-13T17:22:23.215" v="4013"/>
          <ac:inkMkLst>
            <pc:docMk/>
            <pc:sldMk cId="1652740503" sldId="271"/>
            <ac:inkMk id="77" creationId="{555F43D4-7D9C-4E44-A60C-4F2D8D7D6458}"/>
          </ac:inkMkLst>
        </pc:inkChg>
        <pc:inkChg chg="add mod">
          <ac:chgData name="Priyanshu Mehta" userId="21975e34322107c7" providerId="LiveId" clId="{AFD227DB-AD10-41C2-BF04-36F0FF399B85}" dt="2021-10-13T17:22:23.215" v="4013"/>
          <ac:inkMkLst>
            <pc:docMk/>
            <pc:sldMk cId="1652740503" sldId="271"/>
            <ac:inkMk id="78" creationId="{D3A6B3D4-9002-46CE-9DA7-DD6FFB417678}"/>
          </ac:inkMkLst>
        </pc:inkChg>
        <pc:inkChg chg="add mod">
          <ac:chgData name="Priyanshu Mehta" userId="21975e34322107c7" providerId="LiveId" clId="{AFD227DB-AD10-41C2-BF04-36F0FF399B85}" dt="2021-10-13T17:22:23.215" v="4013"/>
          <ac:inkMkLst>
            <pc:docMk/>
            <pc:sldMk cId="1652740503" sldId="271"/>
            <ac:inkMk id="79" creationId="{33BED8A5-4CFA-4E07-81FC-4058261DAC4D}"/>
          </ac:inkMkLst>
        </pc:inkChg>
        <pc:inkChg chg="add mod">
          <ac:chgData name="Priyanshu Mehta" userId="21975e34322107c7" providerId="LiveId" clId="{AFD227DB-AD10-41C2-BF04-36F0FF399B85}" dt="2021-10-13T17:22:23.215" v="4013"/>
          <ac:inkMkLst>
            <pc:docMk/>
            <pc:sldMk cId="1652740503" sldId="271"/>
            <ac:inkMk id="80" creationId="{ACA415F2-04A7-41D5-A848-2E54B4F3DFF3}"/>
          </ac:inkMkLst>
        </pc:inkChg>
        <pc:inkChg chg="add mod">
          <ac:chgData name="Priyanshu Mehta" userId="21975e34322107c7" providerId="LiveId" clId="{AFD227DB-AD10-41C2-BF04-36F0FF399B85}" dt="2021-10-13T17:22:23.215" v="4013"/>
          <ac:inkMkLst>
            <pc:docMk/>
            <pc:sldMk cId="1652740503" sldId="271"/>
            <ac:inkMk id="82" creationId="{2D371EA3-FE1F-4A03-8207-954856DE9C78}"/>
          </ac:inkMkLst>
        </pc:inkChg>
        <pc:inkChg chg="add mod">
          <ac:chgData name="Priyanshu Mehta" userId="21975e34322107c7" providerId="LiveId" clId="{AFD227DB-AD10-41C2-BF04-36F0FF399B85}" dt="2021-10-13T17:22:23.215" v="4013"/>
          <ac:inkMkLst>
            <pc:docMk/>
            <pc:sldMk cId="1652740503" sldId="271"/>
            <ac:inkMk id="83" creationId="{8E411A4C-4799-40F3-8056-8C2126BCC49C}"/>
          </ac:inkMkLst>
        </pc:inkChg>
        <pc:inkChg chg="add mod">
          <ac:chgData name="Priyanshu Mehta" userId="21975e34322107c7" providerId="LiveId" clId="{AFD227DB-AD10-41C2-BF04-36F0FF399B85}" dt="2021-10-13T17:22:23.215" v="4013"/>
          <ac:inkMkLst>
            <pc:docMk/>
            <pc:sldMk cId="1652740503" sldId="271"/>
            <ac:inkMk id="84" creationId="{6B209C21-D6A3-4892-A081-83740B871DD6}"/>
          </ac:inkMkLst>
        </pc:inkChg>
        <pc:inkChg chg="add mod">
          <ac:chgData name="Priyanshu Mehta" userId="21975e34322107c7" providerId="LiveId" clId="{AFD227DB-AD10-41C2-BF04-36F0FF399B85}" dt="2021-10-13T17:22:23.215" v="4013"/>
          <ac:inkMkLst>
            <pc:docMk/>
            <pc:sldMk cId="1652740503" sldId="271"/>
            <ac:inkMk id="85" creationId="{8CF50AD2-C6B9-4E1C-9C61-56884FDC7FE9}"/>
          </ac:inkMkLst>
        </pc:inkChg>
        <pc:inkChg chg="add mod">
          <ac:chgData name="Priyanshu Mehta" userId="21975e34322107c7" providerId="LiveId" clId="{AFD227DB-AD10-41C2-BF04-36F0FF399B85}" dt="2021-10-13T17:22:23.215" v="4013"/>
          <ac:inkMkLst>
            <pc:docMk/>
            <pc:sldMk cId="1652740503" sldId="271"/>
            <ac:inkMk id="86" creationId="{E1E77A8B-8BBA-4CED-8DF8-6C9F7C7096FA}"/>
          </ac:inkMkLst>
        </pc:inkChg>
        <pc:inkChg chg="add mod">
          <ac:chgData name="Priyanshu Mehta" userId="21975e34322107c7" providerId="LiveId" clId="{AFD227DB-AD10-41C2-BF04-36F0FF399B85}" dt="2021-10-13T17:22:23.215" v="4013"/>
          <ac:inkMkLst>
            <pc:docMk/>
            <pc:sldMk cId="1652740503" sldId="271"/>
            <ac:inkMk id="87" creationId="{1BB3E23A-104E-4C3C-8A3F-1CF38C155F52}"/>
          </ac:inkMkLst>
        </pc:inkChg>
        <pc:inkChg chg="add mod">
          <ac:chgData name="Priyanshu Mehta" userId="21975e34322107c7" providerId="LiveId" clId="{AFD227DB-AD10-41C2-BF04-36F0FF399B85}" dt="2021-10-13T17:22:23.215" v="4013"/>
          <ac:inkMkLst>
            <pc:docMk/>
            <pc:sldMk cId="1652740503" sldId="271"/>
            <ac:inkMk id="88" creationId="{FBC6F7B8-0789-4246-8B97-8BDD6A06A3EE}"/>
          </ac:inkMkLst>
        </pc:inkChg>
        <pc:inkChg chg="add mod">
          <ac:chgData name="Priyanshu Mehta" userId="21975e34322107c7" providerId="LiveId" clId="{AFD227DB-AD10-41C2-BF04-36F0FF399B85}" dt="2021-10-13T17:22:23.215" v="4013"/>
          <ac:inkMkLst>
            <pc:docMk/>
            <pc:sldMk cId="1652740503" sldId="271"/>
            <ac:inkMk id="89" creationId="{18D4F522-5014-4434-97A3-8B2B542AAA46}"/>
          </ac:inkMkLst>
        </pc:inkChg>
        <pc:inkChg chg="add mod">
          <ac:chgData name="Priyanshu Mehta" userId="21975e34322107c7" providerId="LiveId" clId="{AFD227DB-AD10-41C2-BF04-36F0FF399B85}" dt="2021-10-13T17:22:23.215" v="4013"/>
          <ac:inkMkLst>
            <pc:docMk/>
            <pc:sldMk cId="1652740503" sldId="271"/>
            <ac:inkMk id="91" creationId="{B6BB44B8-AB97-4A62-A0D6-7919A87CA142}"/>
          </ac:inkMkLst>
        </pc:inkChg>
        <pc:inkChg chg="add mod">
          <ac:chgData name="Priyanshu Mehta" userId="21975e34322107c7" providerId="LiveId" clId="{AFD227DB-AD10-41C2-BF04-36F0FF399B85}" dt="2021-10-13T17:22:23.215" v="4013"/>
          <ac:inkMkLst>
            <pc:docMk/>
            <pc:sldMk cId="1652740503" sldId="271"/>
            <ac:inkMk id="92" creationId="{32B96988-A705-49E4-BD41-EA212FB62AE6}"/>
          </ac:inkMkLst>
        </pc:inkChg>
        <pc:inkChg chg="add">
          <ac:chgData name="Priyanshu Mehta" userId="21975e34322107c7" providerId="LiveId" clId="{AFD227DB-AD10-41C2-BF04-36F0FF399B85}" dt="2021-10-13T17:23:05.509" v="4016" actId="9405"/>
          <ac:inkMkLst>
            <pc:docMk/>
            <pc:sldMk cId="1652740503" sldId="271"/>
            <ac:inkMk id="94" creationId="{849895D6-73D4-449C-BF66-027F332F227B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09:23:27.8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378 110 1792,'-4'-5'9914,"7"-7"-9205,2-4-508,-2-24-20,-4 39-177,1-1 0,0 1-1,-1 0 1,1 0-1,-1 0 1,1 0-1,-1-1 1,0 1 0,1 0-1,-1 0 1,0 0-1,0 0 1,0 0-1,1 1 1,-1-1 0,0 0-1,0 0 1,-1 1-1,1-1 1,0 0-1,0 1 1,0-1 0,0 1-1,0-1 1,-1 1-1,1 0 1,0 0-1,-2-1 1,-3-1 0,-4 0-7,0-1-1,0 1 0,0 0 0,-1 1 0,1 1 0,0-1 0,-1 2 0,1-1 0,0 1 0,0 1 0,-1 0 0,1 0 1,1 1-1,-1 0 0,-12 7 0,11-5-72,0 0 0,0 1 0,1 1 1,0 0-1,0 0 0,1 1 0,0 0 0,0 0 0,1 1 1,0 1-1,0-1 0,-9 16 0,12-15 14,2-5 26,-1 1 1,2 0-1,-1 0 1,-3 12-1,5-16 32,1 0 0,0 0 0,-1 1 1,1-1-1,0 0 0,1 0 0,-1 0 0,0 1 0,1-1 0,-1 0 1,1 0-1,-1 0 0,1 0 0,0 0 0,0 0 0,0 0 1,0 0-1,3 3 0,2 3 7,1 0 0,-1-1 0,1 0 0,1 0 1,0-1-1,-1 0 0,2 0 0,-1-1 0,13 6 0,-15-9 33,0 1 0,1-1-1,-1 0 1,1 0-1,0-1 1,0 0 0,-1 0-1,1-1 1,0 0-1,0 0 1,0 0-1,0-1 1,-1 0 0,11-3-1,25-13 313,-37 13-314,1 1 0,0 1 0,0-1 0,0 1 0,0 0 0,1 0-1,-1 1 1,1 0 0,6-1 0,-9 3-34,-1 0-1,0 0 1,0 0-1,1 0 1,-1 0-1,0 1 1,0-1-1,-1 1 1,1 0-1,0 0 1,0 0-1,-1 0 1,1 0 0,-1 1-1,0-1 1,0 1-1,0-1 1,0 1-1,3 5 1,1 2-4,-1 0 1,0 1-1,0 0 1,4 16-1,-5-11 12,0 1-1,-1 0 1,-1 0-1,-1 0 1,0 0-1,-3 25 1,2-34-4,-1-1 1,0 1 0,-1-1 0,1 1 0,-2-1 0,1 0 0,-1 0 0,0 0 0,0 0 0,-1 0 0,0-1 0,0 1 0,-1-1 0,0 0 0,0-1-1,-11 11 1,7-10 34,0-1-1,-1 0 0,0 0 0,0-1 0,0 0 1,0-1-1,0 0 0,-1-1 0,1 0 1,-20 1-1,5-2 5,1-1 0,0-1 1,-40-7-1,48 5-397,-29-11 0,-7-6-1059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09:23:32.12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31 168 4969,'-29'-86'2439,"29"84"-2322,-1 1 1,1 0-1,0 0 0,0 0 0,-1-1 0,1 1 1,0 0-1,0 0 0,0-1 0,0 1 0,1 0 1,-1 0-1,0-1 0,1 1 0,-1-2 0,9-3 1152,-5 4-812,7-4-42,0-1 1,1 1-1,0 1 0,0 0 1,0 1-1,0 0 0,1 1 1,16-2-1,10 1-526,55 2 1,-75 2 94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4:26:21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52 4601,'1'-1'198,"-1"0"0,1-1 0,-1 1 0,1-1-1,-1 1 1,1-1 0,-1 1 0,0-1 0,1 1 0,-1-1 0,0 1 0,0-1 0,0 1-1,0-1 1,-1 1 0,1-1 0,0 1 0,-1-1 0,1 1 0,-1-1 0,1 1 0,-1 0-1,0-1 1,1 1 0,-1 0 0,0-1 0,0 1 0,-2-2 0,2 2-179,-1 0 0,1 0 0,-1 0-1,1 1 1,-1-1 0,1 0 0,-1 1 0,0-1 0,1 1 0,-1 0 0,0-1 0,1 1 0,-1 0-1,0 0 1,0 0 0,1 0 0,-1 0 0,0 1 0,1-1 0,-1 0 0,0 1 0,1-1 0,-1 1-1,1 0 1,-1-1 0,1 1 0,-3 2 0,-12 8-4,0 2 0,1-1 1,0 2-1,1 0 0,1 1 0,0 0 0,1 1 1,1 1-1,-13 24 0,22-37 5,0 0 0,0 0 0,0 0 0,1 0 0,0 0 1,0 1-1,0-1 0,0 0 0,1 1 0,0-1 0,0 1 0,0-1 0,0 1 0,1-1 0,1 6 0,-1-6 31,0-1 1,1 0-1,-1 1 0,1-1 0,0 0 0,0 0 0,1 0 0,-1 0 0,0-1 0,1 1 0,0 0 0,0-1 0,0 0 0,0 0 1,0 0-1,0 0 0,0 0 0,0-1 0,5 2 0,4 1 37,0 0-1,0-1 1,0-1 0,0 0-1,0-1 1,1 0-1,-1-1 1,0 0 0,1-1-1,-1 0 1,0-1 0,15-4-1,-10 1-129,-1 0 0,0-1 0,0-1 0,0 0 0,-1-1 0,0-1 0,-1 0 0,17-14 0,-10 2-1071,-4 2-1121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4:26:22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89 162 3953,'-1'-26'1243,"1"-1"0,2 1 1,0-1-1,7-27 0,-8 53-1147,-12 94 1114,9-65-1249,-1 1 1,-13 52 0,-44 202-4,54-245-723,2-7-650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4:26:22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4881,'8'-1'2032,"9"-4"-975,11 3-505,4-3 168,24 5 200,-3-3-64,6 0-95,-2 1-129,-12-9-336,2 9-112,-7 2-104,-14-5-40,-11 5-96,-10 0-176,-5-2-921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4:26:23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33 375 4041,'-30'39'1303,"30"-38"-1271,0-1 0,-1 1 0,1-1 0,0 1-1,0-1 1,0 1 0,-1-1 0,1 1 0,0-1 0,0 1 0,0-1 0,0 1 0,0-1 0,0 1 0,0-1 0,0 1 0,0 0 0,0-1 0,0 1 0,1-1-1,-1 1 1,0-1 0,0 1 0,0-1 0,1 1 0,-1-1 0,0 1 0,1-1 0,-1 0 0,0 1 0,1-1 0,-1 1 0,0-1 0,1 0 0,-1 1 0,1-1-1,-1 0 1,1 0 0,-1 1 0,1-1 0,-1 0 0,1 0 0,-1 0 0,1 1 0,-1-1 0,1 0 0,-1 0 0,1 0 0,0 0 0,29 2 1157,-27-2-1155,12-2 371,0 0-1,0-1 1,-1-1-1,1 0 0,-1 0 1,0-2-1,0 0 0,25-15 1,-38 21-383,0-1-1,0 1 1,0-1 0,0 0 0,0 1-1,0-1 1,0 0 0,0 0 0,0 0-1,0 0 1,-1 0 0,1 0 0,0 0-1,-1 0 1,1 0 0,0 0-1,-1 0 1,0 0 0,1 0 0,-1 0-1,0 0 1,1-1 0,-1 1 0,0 0-1,0 0 1,0 0 0,0-1 0,0 1-1,0 0 1,0 0 0,-1 0 0,1 0-1,0-1 1,-1 1 0,1 0 0,-1-1-1,-1-1-15,1 1-1,0 0 1,-1 0-1,1 0 0,-1 0 1,0 0-1,0 0 1,1 0-1,-1 1 0,0-1 1,-1 1-1,1-1 1,0 1-1,0 0 0,-5-2 1,4 2-6,-1 0 1,1 1 0,0-1-1,-1 1 1,1 0-1,-1 0 1,1 0 0,-1 0-1,1 0 1,-1 1 0,1 0-1,-1 0 1,1 0-1,-4 1 1,1 1-1,1 0 0,-1 0-1,1 0 1,0 1 0,0 0 0,0 0 0,-6 6-1,1 2 0,0 0-1,1 0 0,1 1 0,-1 0 0,-9 23 0,15-30 2,1-1-1,0 1 1,0 0 0,0-1 0,1 1 0,0 0-1,0 0 1,0 0 0,1 0 0,0 0 0,0 0 0,1 0-1,1 10 1,0-11 3,0 0-1,0 0 1,0-1 0,0 0-1,1 1 1,0-1 0,0 0-1,0 0 1,0 0 0,0 0-1,1-1 1,0 0 0,0 1-1,0-1 1,0-1 0,8 5-1,1 0 21,1-2 0,0 0 1,0 0-1,0-1 0,0-1 0,1 0 0,-1-1 0,1-1 0,0 0 0,-1-1 0,1 0 0,15-3 0,11-4 128,0-1 1,79-26-1,-104 29-74,0-1 1,-1-1-1,0 0 1,0-1 0,0 0-1,-1-1 1,15-14-1,-25 20-61,-1 0-1,1 0 1,-1-1-1,0 0 1,0 1 0,0-1-1,-1 0 1,1 0-1,-1-1 1,0 1-1,0 0 1,-1-1-1,1 1 1,-1-1-1,0 0 1,0 1 0,-1-1-1,1 0 1,-1 0-1,0 1 1,0-1-1,-1 0 1,1 0-1,-1 1 1,0-1 0,0 1-1,-1-1 1,1 1-1,-5-9 1,3 8-11,1-1 0,-1 1 1,0 0-1,0 0 0,-1 1 0,0-1 0,1 1 1,-1-1-1,-1 1 0,1 0 0,-1 1 1,1-1-1,-1 1 0,0 0 0,0 0 1,-9-3-1,8 4-7,0 1 0,0 0 1,0 0-1,0 1 0,0-1 1,-1 1-1,1 0 0,0 1 1,0 0-1,0 0 0,0 0 0,0 1 1,0-1-1,1 1 0,-1 1 1,-6 2-1,-4 4 3,1 0 1,0 0 0,0 2 0,1-1-1,0 2 1,-14 14 0,23-20-7,-1 0 1,1 0-1,0 0 0,1 0 1,0 1-1,0-1 1,0 1-1,0 0 1,1 0-1,1 1 1,-1-1-1,1 1 1,0-1-1,1 1 1,0 0-1,0 14 0,1-19 4,0 0 0,0 0-1,0 0 1,1 1 0,0-1-1,-1 0 1,1 0-1,0 0 1,1 0 0,-1-1-1,0 1 1,1 0 0,0 0-1,0-1 1,-1 1-1,2-1 1,-1 0 0,0 1-1,0-1 1,1 0 0,-1 0-1,1 0 1,-1-1-1,1 1 1,0-1 0,0 1-1,0-1 1,0 0-1,0 0 1,4 1 0,0-2 7,0 1 1,0-1 0,0 0-1,-1 0 1,1-1 0,0 0-1,0 0 1,-1-1 0,1 0-1,-1 0 1,1 0 0,-1-1-1,8-5 1,-2 0-3,0 0 0,0-1 0,-1-1 0,0 1 0,-1-2 0,0 0 1,-1 0-1,0-1 0,0 0 0,-2 0 0,1-1 0,6-16 0,3-12-13,-2-1 0,18-75-1,-26 89 15,-1 1 0,-2-1 0,0 0 0,-2-1-1,-1 1 1,-4-43 0,0 81 0,0 0 0,0 0 0,-7 13 0,4-8-9,-13 36-2,2 1 0,2 0-1,3 1 1,-10 99 0,21-112-7,2 0-1,7 54 1,-2-29-919,-5-52-1301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4:26:23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39 122 4281,'-34'-87'2072,"30"68"2928,6 17-3782,6-1-827,-5 2-341,45-4-21,0 1-1,1 3 1,-1 2 0,0 2-1,0 2 1,0 3 0,90 25-1,-137-33-26,1 1 0,0 0-1,0-1 1,-1 1 0,1 0-1,0 0 1,-1 0 0,1 0-1,-1 0 1,1 0-1,-1 1 1,0-1 0,1 0-1,-1 1 1,0-1 0,0 1-1,0 0 1,0-1-1,0 1 1,-1 0 0,1-1-1,0 1 1,-1 0 0,1 3-1,0 2 7,0 0 0,-1 1 0,0-1 0,-1 0 0,-1 9 0,0 2-4,-68 466 48,63-447 139,2-1 1,2 1 0,1 0 0,2 0 0,1 0 0,9 49-1,-10-85-167,0 0-1,1 0 0,-1 0 0,0 0 0,0 0 0,0 0 0,0 0 0,0 0 0,0 0 0,-1 0 0,1 0 0,0 0 1,0 0-1,-1 0 0,1 0 0,0-1 0,-1 1 0,1 0 0,-1 0 0,1 0 0,-1 0 0,0-1 0,1 1 1,-1 0-1,-1 0 0,-1 1 67,-1 0 0,1 0 1,-1-1-1,0 1 1,-7 0-1,-6 3-174,-3 2 111,-3 1 2,-40 8-1,-29 6-92,44-9-430,-5-2-1160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4:26:24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0 133 3425,'0'0'136,"0"-1"0,0 1 1,0 0-1,0-1 1,0 1-1,0 0 0,0-1 1,0 1-1,0 0 1,1 0-1,-1-1 0,0 1 1,0 0-1,0 0 0,0-1 1,0 1-1,1 0 1,-1 0-1,0-1 0,0 1 1,0 0-1,1 0 0,-1 0 1,0-1-1,0 1 1,1 0-1,-1 0 0,0 0 1,1 0-1,-1 0 0,0-1 1,0 1-1,1 0 1,-1 0-1,0 0 0,1 0 1,-1 0-1,0 0 1,1 0-1,6 17 1173,-4-7-1608,44 158 885,-42-140-315,2 0 1,1 0-1,1 0 1,24 48-1,-32-74-221,0-1-1,0 1 1,0 0-1,0 0 1,1-1-1,-1 1 0,0-1 1,1 1-1,-1-1 1,1 0-1,-1 1 1,1-1-1,0 0 1,0 0-1,-1 0 1,4 0-1,-4 0-9,1-1-1,-1 0 1,0 0-1,1 0 0,-1 0 1,1 0-1,-1-1 1,0 1-1,1 0 1,-1 0-1,0-1 0,1 1 1,-1-1-1,0 0 1,0 1-1,1-1 1,-1 0-1,1-1 1,6-4 122,-2-2 1,1 1 0,-1 0-1,0-1 1,8-13-1,-3 3-59,142-229 882,-143 229-970,-1 1 0,0-1 0,-2-1 0,0 1 0,-1-1 0,-1-1 0,3-19 0,-8 17-149,-1 21 103,1 1 0,0-1 0,0 1 0,0-1 0,-1 0 0,1 1 0,0-1 0,0 1 0,-1-1 0,1 1 0,0-1 1,-1 1-1,1-1 0,-1 1 0,1-1 0,-1 1 0,1 0 0,-1-1 0,1 1 0,-1 0 0,1-1 0,-1 1 0,1 0 0,-1 0 0,0-1 0,1 1 0,-1 0 0,1 0 0,-2 0 0,-12 0-1910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4:26:27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116 274 4025,'98'23'2428,"-97"-22"-2352,0-1-1,0 0 0,0 0 0,0 0 1,0 1-1,0-1 0,0 0 0,0 0 1,0 0-1,0 0 0,0-1 0,0 1 1,0 0-1,0 0 0,0-1 1,0 1-1,0 0 0,0-1 0,0 1 1,0-1-1,0 0 0,0 1 0,0-1 1,-1 0-1,1 1 0,0-1 0,0 0 1,-1 0-1,1 0 0,-1 1 0,1-1 1,0 0-1,-1 0 0,0 0 0,1 0 1,-1 0-1,0 0 0,1 0 1,-1 0-1,0 0 0,0-2 0,2-5 426,2-1-35,0 0 0,-1-1 0,0 1 0,0-1 0,0-10 0,-3 19-443,1-1-1,-1 1 1,0 0 0,0-1 0,0 1 0,0-1 0,0 1 0,0-1 0,-1 1 0,1-1 0,0 1 0,-1 0-1,1-1 1,-1 1 0,1 0 0,-1-1 0,0 1 0,0 0 0,1 0 0,-1 0 0,0-1 0,0 1 0,0 0-1,0 0 1,0 0 0,-1 1 0,1-1 0,0 0 0,0 0 0,-1 1 0,1-1 0,0 0 0,-1 1 0,1-1 0,0 1-1,-1 0 1,1-1 0,-1 1 0,1 0 0,-1 0 0,1 0 0,0 0 0,-1 0 0,-1 1 0,-4 0-14,-1 0 0,1 0 1,0 1-1,0 0 1,0 0-1,0 1 0,0 0 1,-12 7-1,-47 36 1,66-45-10,-8 5-1,1 1-1,0 0 0,0 0 0,0 0 0,1 1 1,1 0-1,-1 1 0,1-1 0,0 1 1,1 0-1,0 0 0,1 1 0,0-1 0,0 1 1,1 0-1,0-1 0,1 1 0,0 0 1,0 0-1,2 10 0,-2-19 4,1 0-1,0 0 1,0 0-1,0 0 1,1 0-1,-1 0 1,0 1 0,0-1-1,0 0 1,1 0-1,-1 0 1,1-1-1,-1 1 1,0 0 0,1 0-1,0 0 1,-1 0-1,1 0 1,0 0-1,-1-1 1,1 1 0,0 0-1,0-1 1,-1 1-1,2 0 1,0 0 0,0-1 0,-1 1-1,1-1 1,0 0 0,-1 1 0,1-1 0,0 0 0,0 0 0,-1 0 0,1-1-1,0 1 1,0 0 0,2-1 0,2-1 0,0 0 0,0-1 0,0 1 0,-1-1 0,1 0 0,-1-1 0,9-6 0,6-11-2,21-27 1,-30 33 7,1 0 0,1 1 1,0 0-1,1 1 0,26-19 0,-40 32-8,0 0-1,0 0 0,0 0 0,0 0 0,0 1 1,0-1-1,0 0 0,0 0 0,0 0 0,0 0 1,0 0-1,0 0 0,0 0 0,0 0 0,0 1 0,0-1 1,0 0-1,0 0 0,0 0 0,0 0 0,0 0 1,0 0-1,0 0 0,0 0 0,0 1 0,0-1 1,1 0-1,-1 0 0,0 0 0,0 0 0,0 0 1,0 0-1,0 0 0,0 0 0,0 0 0,0 0 1,0 0-1,0 0 0,1 1 0,-1-1 0,0 0 1,0 0-1,0 0 0,0 0 0,0 0 0,0 0 1,0 0-1,0 0 0,1 0 0,-1 0 0,0 0 1,0 0-1,0 0 0,0 0 0,0 0 0,0 0 1,0-1-1,1 1 0,-1 0 0,0 0 0,0 0 1,-6 18-17,-2 3 14,6-16 2,-6 21 5,-8 42-1,14-61-4,1 1 0,1-1 1,-1 1-1,1-1 0,0 1 0,1-1 0,0 1 0,0-1 1,0 0-1,1 1 0,5 11 0,-7-17 1,1-1-1,0 1 1,0-1-1,-1 1 1,1-1-1,0 0 1,0 1 0,1-1-1,-1 0 1,0 0-1,0 0 1,0 0-1,1 0 1,-1 0 0,1 0-1,-1 0 1,1 0-1,-1-1 1,1 1-1,-1-1 1,1 1 0,-1-1-1,1 0 1,0 1-1,-1-1 1,1 0-1,0 0 1,-1 0 0,1 0-1,0 0 1,-1-1-1,1 1 1,0 0-1,-1-1 1,1 1 0,-1-1-1,1 0 1,2-1-1,3-2 4,0 0-1,-1-1 0,1 0 1,-1 0-1,0 0 1,8-9-1,9-14 28,-1-1 1,30-51-1,26-69 91,-62 116-101,-2-2-1,-1 0 1,9-37 0,-22 72-20,0 0-1,0 0 1,-1 0 0,1 0 0,0 0 0,0 0 0,0 0 0,0 1-1,0-1 1,0-1 0,-1 1 0,1 0 0,0 0 0,0 0 0,0 0-1,0 0 1,0 0 0,0 0 0,-1 0 0,1 0 0,0 0 0,0 0-1,0 0 1,0 0 0,0 0 0,0 0 0,0 0 0,0-1 0,-1 1 0,1 0-1,0 0 1,0 0 0,0 0 0,0 0 0,0 0 0,0 0 0,0-1-1,0 1 1,0 0 0,0 0 0,0 0 0,0 0 0,0 0 0,0 0-1,0-1 1,0 1 0,0 0 0,0 0 0,0 0 0,0 0 0,0 0-1,0 0 1,0-1 0,0 1 0,0 0 0,0 0 0,0 0 0,0 0-1,0 0 1,0 0 0,1 0 0,-1-1 0,0 1 0,0 0 0,0 0-1,0 0 1,0 0 0,0 0 0,-8 14-10,7-13 10,-1 5-3,0 0 1,-1-1-1,0 1 1,0-1-1,-4 5 1,-23 28 3,12-16-3,-29 45 0,36-48 0,0 0 0,1 0 0,2 1 0,-13 40 0,19-53 1,1-1 0,-1 1 0,2-1 0,-1 1 0,1 0 0,0-1 0,0 1 0,1-1 0,0 1 0,0 0 0,0-1 0,1 1 0,0-1 0,0 0 0,1 0 0,0 0 0,0 0 1,0 0-1,1-1 0,5 8 0,-7-11 3,0 0 0,0 0 0,0 0 1,0 0-1,0 0 0,0-1 0,1 1 1,-1-1-1,1 0 0,-1 0 0,1 1 0,-1-2 1,1 1-1,0 0 0,-1 0 0,1-1 1,4 1-1,-3-1-2,1-1 1,0 1-1,0-1 1,-1 0-1,1 0 0,0 0 1,-1 0-1,1-1 1,5-3-1,2-2 0,-1 0 1,1 0-1,-2-1 0,1-1 1,-1 0-1,11-13 0,-6 5 0,-1-1-1,-1-1 0,-1 0 0,15-29 0,-26 45 2,0 2 1,0-1 0,-1 1 0,1 0 0,-1 0 0,1-1 0,-1 1 0,0 0 0,1 0 0,-1-1 0,0 1 0,0-1 0,0 1 0,0 0 0,0-1 0,0 1 0,0 0 0,-1-1-1,1 1 1,-1-2 0,1 3-3,0 0 0,0 0 1,0 0-1,-1 0 0,1 0 0,0 0 0,0 0 0,0-1 0,0 1 0,-1 0 0,1 0 0,0 0 0,0 0 0,0 0 0,-1 0 0,1 0 0,0 0 0,0 0 0,0 0 0,0 0 0,-1 0 0,1 0 1,0 0-1,0 0 0,0 0 0,-1 0 0,1 0 0,0 0 0,0 1 0,0-1 0,0 0 0,-1 0 0,1 0 0,0 0 0,0 0 0,0 0 0,0 0 0,0 1 0,-1-1 0,1 0 0,0 0 0,0 0 0,0 0 1,0 1-1,0-1 0,0 0 0,0 0 0,0 0 0,0 1 0,0-1 0,0 0 0,0 0 0,-1 0 0,1 0 0,1 1 0,-19 25 0,-23 45 1,35-59-1,1 0 0,0 0 0,1 0 0,0 1 0,1 0 1,0-1-1,1 1 0,1 0 0,0 0 0,1 24 0,0-34 2,0-1-1,1 0 0,-1 1 0,0-1 1,1 1-1,-1-1 0,1 0 0,0 1 1,0-1-1,0 0 0,0 0 0,0 0 1,1 0-1,-1 0 0,0 0 0,1 0 1,0 0-1,-1-1 0,4 3 0,-2-2 1,-1-1 0,1 1 0,0-1 0,0 0 0,0 0 0,0 0-1,0 0 1,1-1 0,-1 1 0,0-1 0,0 0 0,0 0 0,4 0-1,2-1 5,0-1-1,0 1 1,0-1 0,-1-1-1,1 0 1,-1 0-1,0-1 1,1 0 0,11-8-1,-7 2 13,-2-1 1,1 0-1,-1-1 1,-1 0-1,15-22 0,9-11 6,-31 41-18,0 0 0,-1-1 0,1 1 0,-1-1 0,3-7 1,-4 10-7,0 0 1,0-1 0,-1 1-1,1 0 1,-1-1 0,1 1 0,-1-1-1,0 1 1,0-1 0,0 1-1,0-1 1,-1 1 0,0-5-1,1 7 2,0-1-1,0 1 0,0 0 1,0 0-1,0-1 0,0 1 0,0 0 1,-1-1-1,1 1 0,0 0 0,0-1 1,0 1-1,0 0 0,0 0 1,-1-1-1,1 1 0,0 0 0,0 0 1,-1 0-1,1-1 0,0 1 0,0 0 1,-1 0-1,1 0 0,0 0 0,0-1 1,-1 1-1,1 0 0,0 0 1,-1 0-1,1 0 0,0 0 0,-1 0 1,1 0-1,0 0 0,-1 0 0,1 0 1,0 0-1,-1 0 0,1 0 1,0 0-1,0 0 0,-1 0 0,1 0 1,0 1-1,-1-1 0,1 0 0,0 0 1,0 0-1,-1 0 0,1 1 1,0-1-1,-1 0 0,-7 15-39,7-9 37,0 1 0,1 0 0,0 0 0,0 9-1,2 12 24,-2-25-21,1 0 1,-1 0-1,1 0 1,0-1-1,0 1 0,0 0 1,1-1-1,-1 1 1,0-1-1,1 1 1,2 2-1,-4-8 8,0 0 0,0 0 1,0 0-1,0 0 0,1 1 0,-1-1 0,1 0 0,0 0 1,1-2-1,2-10-10,15-56 27,-20 54 32,1 15-51,-1 0 0,1 0 0,0 0 0,0 0 0,0 0 0,0 0 0,0 0 0,0 0 0,0 1 0,1-4 0,1 1 31,-1-1 0,0 1 0,0-1 0,-1 1 0,1-8 0,-2 12-30,1 0-7,-1 0 0,1 0 0,0 0 0,0 0 0,0 0 0,-1 0 0,1 0 0,0 0 0,0 0 0,0 0 0,-1 0 0,1 0 0,0 0 0,0 0 0,0 0 0,0 0 0,-1 0 0,1 0 0,0 0 0,0 0 0,0 0 0,-1 1 0,1-1 0,0 0-1,0 0 1,0 0 0,0 0 0,0 0 0,-1 0 0,1 1 0,0-1 0,0 0 0,0 0 0,0 0 0,0 0 0,0 1 0,0-1 0,-1 0 0,1 0 0,0 0 0,0 0 0,0 1 0,0-1 0,0 0 0,0 0 0,0 0 0,0 1 0,0-1 0,0 0 0,0 0 0,0 1 0,-10 38-2,6-26 0,0 0 0,2 0 0,-1 0 0,2 0 1,-1 21-1,0-10 6,1-12 3,0 1 0,1 0 0,2 22 0,-2-33-6,0 0-1,0 0 1,1 0 0,-1 0-1,1 0 1,0 1-1,-1-1 1,1-1-1,0 1 1,0 0-1,0 0 1,0 0-1,1 0 1,-1-1-1,0 1 1,1 0-1,-1-1 1,1 0 0,0 1-1,-1-1 1,1 0-1,0 0 1,0 0-1,0 0 1,0 0-1,0 0 1,0 0-1,3 0 1,12 1 2,-1-1 1,1-1-1,0-1 0,0 0 1,-1-1-1,1 0 0,-1-2 1,1 0-1,29-12 0,-41 14 0,0-1 1,0 1-1,0-1 0,0 0 0,-1 0 0,1-1 1,-1 1-1,0-1 0,0 0 0,6-7 0,-3 0 10,-1 0 0,0 0 0,6-15-1,-5 11 0,-6 12 3,0 1 0,0-1 0,0 0 0,0 0 0,-1 0 0,1 1 0,-1-1 0,0 0 0,0-4 0,0 7-7,0-1-35,0 1 29,0-1-1,0 0 0,0 0 0,0 1 0,0-1 0,1 0 0,-1 1 0,0-1 1,0 0-1,1 1 0,-1-1 0,0 0 0,1 1 0,-1-1 0,1 1 1,-1-1-1,1 1 0,0-2 0,19-8 9,0-1-1,-2-1 1,30-24 0,-46 34-12,1 0 1,-1 0-1,0 0 1,0 0-1,0-1 1,0 1-1,0-1 1,0 1-1,-1-1 1,1 0-1,-1 0 1,0 0-1,0 0 1,0 0-1,0 0 1,-1 0 0,1 0-1,-1 0 1,1 0-1,-1 0 1,0 0-1,0 0 1,-1 0-1,1 0 1,-1 0-1,1-1 1,-3-3-1,2 5 3,0 1 0,0 0-1,0-1 1,0 1 0,0 0-1,-1 0 1,1 0 0,0 0-1,-1 0 1,1 0 0,0 1-1,-1-1 1,1 0 0,-1 1 0,1-1-1,-1 1 1,0-1 0,1 1-1,-1 0 1,1 0 0,-1 0-1,0-1 1,1 2 0,-1-1-1,-3 0 1,0 1 2,0-1 0,0 1 0,0 0 0,0 0 0,0 1 0,0-1 0,-6 4 0,0 2-6,1 1 0,0 0 0,0 0 0,1 1 0,0 0 0,1 0 0,0 1 0,1 0 0,-1 1 0,2-1 0,0 2 0,0-1 0,1 0 0,0 1 0,1 0 0,1 0 0,0 1 0,0-1 0,1 0 0,1 1 0,0 0 0,0-1 0,2 1 0,1 15 0,-1-23 3,0 1 0,1-1 1,-1 0-1,1 1 0,0-1 1,0 0-1,1 0 0,0 0 0,0-1 1,0 1-1,0-1 0,1 1 0,-1-1 1,1 0-1,0 0 0,0-1 0,1 1 1,-1-1-1,1 0 0,0 0 1,0-1-1,5 3 0,-3-3 5,0 1 0,0-2 0,1 1-1,-1-1 1,0 0 0,0-1 0,1 0 0,-1 0-1,0 0 1,1-1 0,-1 0 0,0-1 0,0 1 0,0-1-1,0-1 1,10-4 0,-1-1 3,-1-1 0,1 0 0,-2-2 0,1 0 0,-1 0 0,14-17 0,-8 7 3,-1-1-1,-2-1 0,17-27 0,-31 46-11,-1-1 0,1 0-1,-1 1 1,0-1 0,-1 0-1,1 0 1,-1 0 0,1-8-1,-2 11-2,0 0-1,1 0 1,-1 0-1,-1 1 1,1-1-1,0 0 1,0 0-1,-1 0 1,1 1-1,-1-1 1,1 0-1,-1 1 1,0-1-1,0 0 1,1 1-1,-1-1 1,0 1-1,-1-1 1,1 1-1,0 0 1,0-1-1,-1 1 1,1 0-1,0 0 1,-1 0-1,-2-2 1,4 3-4,-1 0-1,1 0 1,0 0 0,0 0 0,-1-1 0,1 1-1,0 0 1,-1 0 0,1 0 0,0 0-1,-1 0 1,1 0 0,0 0 0,-1 0-1,1 0 1,0 0 0,-1 0 0,1 0-1,0 0 1,-1 0 0,1 0 0,0 0 0,-1 0-1,1 1 1,0-1 0,0 0 0,-1 0-1,1 0 1,0 0 0,-1 1 0,1-1-1,0 0 1,-1 1 0,-2 12-196,6 21-74,24 69 122,0-6 175,-6-27-40,-20-69 22,-1 0 1,1 1 0,-1-1-1,1 1 1,-1 0-1,0-1 1,0 1 0,0-1-1,0 1 1,0-1-1,0 1 1,0 0 0,0-1-1,-1 1 1,1-1-1,0 1 1,-1-1 0,0 1-1,1-1 1,-1 0-1,0 1 1,1-1 0,-1 0-1,0 1 1,0-1-1,0 0 1,0 0 0,-1 0-1,1 0 1,0 0-1,0 0 1,-1 0-1,1 0 1,0 0 0,-3 0-1,1 0-11,-1 0-1,0 0 0,1-1 1,-1 1-1,0-1 0,1 0 1,-1 0-1,0-1 0,1 1 0,-1-1 1,0 0-1,1 1 0,-1-2 1,-3 0-1,-26-16-741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4:26:30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804 808 1968,'33'-36'722,"-29"25"-443,-4 10 33,-1 0-1,1 1 1,0-1 0,-1 0 0,1 1-1,-1-1 1,1 1 0,-1-1 0,1 1-1,-1-1 1,0 1 0,1-1 0,-1 1-1,1-1 1,-1 1 0,0 0 0,0-1-1,1 1 1,-1 0 0,0 0 0,1 0-1,-1-1 1,0 1 0,0 0 0,-1 0-1,-14 1-113,0-2-1,0 0 0,1-1 0,-1-1 0,0 0 1,1-1-1,-30-11 0,23 5-15,0-1 0,2 0-1,-1-2 1,1 0 0,1-1 0,1-1-1,0-1 1,1-1 0,-27-32 0,3-6 121,2-2 0,3-1 0,-34-76 0,60 113-209,0 0 0,-24-34 0,28 47-49,0 0 0,-1 1 0,0-1 0,0 2 1,0-1-1,-1 1 0,0 0 0,0 1 0,-10-5 1,18 9-49,-1 1 0,1 0 0,-1 0 0,1 0 0,-1 0 0,1 0 0,-1 0 0,1 0 0,-1 0 0,1 0 0,-1 0 0,1 0 0,-1 0 0,1 0 0,0 0 0,-1 0 1,1 0-1,-1 1 0,1-1 0,-1 0 0,1 0 0,0 1 0,-1-1 0,1 0 0,-1 0 0,1 1 0,0-1 0,-1 0 0,1 1 0,0-1 0,0 1 0,-1 0 1,-11 20-5,1-1 17,-7 2-3,12-16-7,1 0-1,-1 1 1,2 0 0,-1 0-1,1 0 1,0 1 0,-5 13-1,-10 24-42,10-23 63,27-58 34,49-119 33,-51 124-116,-13 26 37,0 0-1,-1 0 1,1 0-1,-1 0 1,0-1-1,0 1 1,-1 0-1,0-1 1,1-6-1,-2 12-9,0 0 0,0 0 0,0 0 0,0 0 0,0 0 0,0-1 0,0 1 0,0 0 0,0 0 0,0 0 0,0 0 0,0 0 0,1-1 0,-1 1 1,0 0-1,0 0 0,0 0 0,0 0 0,0 0 0,0 0 0,0 0 0,0-1 0,0 1 0,1 0 0,-1 0 0,0 0 0,0 0 0,0 0 0,0 0 0,0 0 0,0 0 0,1 0 0,-1 0 0,0 0 0,0 0 0,0 0 0,0 0 0,0 0 0,1 0 0,-1 0 0,0 0 0,0 0 0,0 0 0,0 0 0,0 0 0,1 0 0,-1 0 0,0 0 0,0 0 0,0 0 0,0 0 0,0 0 0,1 0 0,-1 1 0,16 7 31,-8-4-34,40 26-17,-1 2-1,43 39 1,-69-55-698,-15-13-1375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4:26:37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79 3577,'3'-78'5206,"2"86"-4028,-3 11-1125,-1 0 1,-1-1-1,0 1 0,-2 0 1,-5 29-1,2-8-1,0 2-6,0 10 107,-3 0 1,-25 95 0,32-143-179,-1 1-46,0 0 0,1 0-1,-1 0 1,1 1 0,0 10 0,1-15-723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4:26:38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2689,'3'-17'1597,"-3"15"-1419,0-1 0,1 0 0,-1 1 0,1-1 1,-1 1-1,1-1 0,0 1 0,0-1 0,0 1 0,0-1 0,0 1 0,1 0 0,-1 0 0,1-1 0,0 1 0,1-2 1,-2 4-156,-1 1 0,1-1 0,-1 0 1,1 0-1,-1 0 0,0 1 1,1-1-1,-1 0 0,1 0 0,-1 1 1,0-1-1,1 0 0,-1 1 1,0-1-1,0 0 0,1 1 0,-1-1 1,0 1-1,0-1 0,1 0 1,-1 1-1,0-1 0,0 1 0,0-1 1,0 1-1,0-1 0,0 1 1,0-1-1,0 1 0,2 4 67,5 12 3,7 14 145,-2 2 0,17 65 0,5 148 1204,-26-171-1356,-4-59-1674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09:23:32.5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24 77 3233,'-7'9'-486,"-9"22"8345,16-31-7789,26-16 2058,13-8-1482,1 2 0,48-20 0,-74 36-601,-14 5-67,1 1 1,0-1-1,0 0 0,0 1 0,0-1 0,1 1 0,-1-1 1,0 1-1,0 0 0,0-1 0,0 1 0,0 0 0,0 0 1,1 0-1,-1 0 0,0 0 0,0 0 0,0 0 0,0 0 1,1 1-1,-1-1 0,0 0 0,0 0 0,0 1 0,0-1 1,2 2-1,-3-2-57,0 1 1,0-1-1,0 0 1,0 0-1,0 1 0,0-1 1,0 0-1,0 1 1,0-1-1,0 0 1,0 1-1,0-1 1,0 0-1,0 0 1,0 1-1,0-1 0,-1 0 1,1 1-1,0-1 1,0 0-1,0 0 1,0 1-1,-1-1 1,1 0-1,0 0 0,0 0 1,-1 1-1,1-1 1,0 0-1,0 0 1,-1 0-1,1 0 1,0 1-1,0-1 1,-1 0-1,1 0 0,0 0 1,-1 0-1,-10 1-2221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4:26:38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79 135 4049,'-79'-59'2016,"82"54"-303,4 3-673,4-4-192,-1-1 48,15 2-136,1-4-95,1-5-241,5 3-144,-9 3-296,-5 6-480,-8-5-2217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4:26:40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141 592 4609,'5'-16'4382,"3"-4"-3810,-2-20 89,-5 39-624,-1-1 1,0 1 0,0 0 0,0-1 0,-1 1 0,1 0 0,0-1 0,0 1 0,-1 0 0,1 0 0,-1-1 0,1 1 0,-1 0 0,1 0 0,-1 0 0,0-1 0,0 1 0,0 0 0,1 0 0,-1 0 0,0 0 0,0 0 0,0 1 0,-1-1 0,1 0 0,0 0 0,0 1 0,0-1 0,0 1 0,-1-1 0,1 1 0,0-1 0,-1 1 0,1 0 0,-3-1-1,1 1 13,0 0-1,0 0 1,-1 0-1,1 0 0,0 1 1,0-1-1,0 1 0,0 0 1,0 0-1,0 0 0,0 0 1,-5 3-1,1 2-32,0-1 1,0 1 0,1 1-1,0-1 1,0 1-1,1 0 1,-1 0-1,2 1 1,-1 0-1,1 0 1,-4 11-1,5-13-13,0 0-1,1 1 1,0-1-1,1 1 1,0-1 0,0 1-1,0-1 1,0 1-1,1 0 1,0 0-1,1-1 1,0 1-1,0 0 1,0-1-1,4 12 1,-3-14 16,0 0 1,1-1-1,-1 1 0,1 0 1,0-1-1,0 1 1,0-1-1,0 0 0,1 0 1,-1 0-1,1 0 1,0-1-1,0 0 0,0 0 1,0 0-1,0 0 1,0 0-1,1-1 1,-1 0-1,0 1 0,1-2 1,-1 1-1,9 0 1,1-1 60,-1 0-1,1-1 1,-1 0 0,1-1 0,-1-1 0,20-6 0,-18 5-53,-1-1 1,1-1-1,-2-1 0,1 0 0,22-15 1,-29 17-23,-1-1 1,1 0-1,-2 0 0,1 0 1,0 0-1,-1-1 1,0 0-1,-1 0 1,0-1-1,0 1 0,0-1 1,2-8-1,0-6 11,-1 0-1,-1-1 1,0 1 0,-2-1-1,-1 1 1,-1-27-1,-3 4-14,-2 1-1,-12-50 0,15 83-8,1 6 5,1 0 0,-1 1 0,-1-1 0,1 1 1,0-1-1,-1 1 0,0 0 0,-4-7 0,6 11 2,0 0-1,0 0 0,-1 0 0,1 0 1,0 0-1,0 0 0,0-1 0,-1 1 0,1 0 1,0 0-1,0 0 0,0 0 0,0 0 1,-1 0-1,1 0 0,0 0 0,0 0 1,0 1-1,0-1 0,-1 0 0,1 0 1,0 0-1,0 0 0,0 0 0,0 0 1,-1 0-1,1 0 0,0 0 0,0 0 1,0 1-1,0-1 0,0 0 0,-1 0 1,1 0-1,0 0 0,0 0 0,0 1 1,0-1-1,0 0 0,0 0 0,0 0 1,0 0-1,0 1 0,0-1 0,0 0 0,0 0 1,0 0-1,0 1 0,0-1 0,0 0 1,0 0-1,0 0 0,0 0 0,0 1 1,0-1-1,0 0 0,0 0 0,0 0 1,0 1-1,-2 19-33,2-12 27,-11 110-11,4-53 27,2 0 1,5 79-1,1-134-12,0 1-1,1-1 0,1 1 1,5 15-1,-7-22-1,1 0 0,-1-1 0,1 1 0,0-1 0,0 1 0,1-1 0,-1 0 0,1 0 0,-1 0 0,1 0 0,0 0 0,0-1 0,0 1 0,7 3 0,-8-6 5,1 1 1,-1 0-1,1-1 1,0 1-1,-1-1 1,1 0-1,0 0 1,-1 0-1,1-1 1,0 1-1,-1 0 1,1-1-1,-1 0 1,1 1-1,-1-1 1,1 0-1,-1-1 1,0 1-1,1 0 1,-1-1-1,0 1 1,0-1-1,0 1 1,2-3-1,4-3 6,0 0 0,-1-1 0,0 1-1,10-16 1,-10 10-3,-1-1-1,0 1 0,-1-1 1,0 0-1,-1-1 0,-1 1 1,3-21-1,-6 35-3,-1 0 1,1 0-1,0 0 1,0 0-1,0 0 1,0 1-1,0-1 1,0 0-1,0 0 1,-1 0-1,1 0 1,0 0-1,0 0 1,0 0-1,0 0 1,0 0-1,0 0 1,-1 0-1,1 0 1,0 0-1,0 0 1,0 0-1,0 0 1,0 0-1,0 0 1,-1 0-1,1 0 1,0 0-1,0 0 1,0 0-1,0 0 1,0 0-1,0-1 1,-1 1-1,1 0 1,0 0-1,0 0 1,0 0-1,0 0 1,0 0-1,0 0 1,-3 14 1,1 1 0,0 20 0,2-18 8,-1-13-9,1-1 1,-1 1 0,1-1-1,0 1 1,1-1 0,-1 0 0,1 1-1,-1-1 1,1 0 0,0 1-1,0-1 1,0 0 0,1 0 0,-1 0-1,1 0 1,0 0 0,-1 0-1,1 0 1,1 0 0,-1-1 0,4 4-1,-3-4 2,0 0 0,1-1-1,-1 0 1,0 1-1,1-1 1,-1-1 0,1 1-1,-1 0 1,1-1 0,-1 0-1,1 0 1,-1 0 0,1 0-1,0 0 1,-1-1-1,1 0 1,-1 1 0,6-4-1,1 2 10,-1-1 0,1-1 0,-1 1 0,0-2 0,0 1 0,0-1 1,-1-1-1,0 1 0,0-1 0,0-1 0,-1 0 0,1 0 0,-2 0 0,1-1 0,-1 0 0,0 0 0,-1 0 0,0-1 0,0 0 0,-1 0 0,6-17 0,-7 14 24,-1 8-21,-1 0 0,0 1 0,0-1 0,0 0 0,-1 0 0,1 0-1,-1 0 1,0 1 0,0-1 0,-1-7 0,1 11-15,0 0 0,0 0-1,-1 0 1,1-1 0,0 1 0,0 0 0,0 0 0,-1 0-1,1 0 1,0 0 0,0 0 0,0 0 0,-1 0-1,1 0 1,0 0 0,0 0 0,-1 0 0,1 0-1,0 0 1,0 0 0,0 0 0,-1 0 0,1 0 0,0 0-1,0 0 1,0 0 0,-1 1 0,1-1 0,0 0-1,0 0 1,0 0 0,-1 0 0,1 0 0,0 0-1,0 1 1,0-1 0,0 0 0,0 0 0,-1 0 0,1 1-1,0-1 1,0 0 0,0 0 0,0 0 0,0 1-1,0-1 1,0 0 0,0 0 0,0 0 0,0 1-1,0-1 1,0 0 0,0 0 0,0 1 0,0-1 0,0 0-1,0 0 1,0 0 0,0 1 0,0-1 0,0 0-1,0 0 1,0 1 0,2 81-13,-2-77 12,1 1 3,-1-1 1,1 1-1,-1-1 1,2 1-1,-1-1 1,1 1-1,-1-1 1,1 0-1,1 1 1,-1-1-1,1 0 1,0-1-1,0 1 1,0 0-1,8 7 1,-7-9-1,0 0 1,1 0 0,-1 0 0,1 0 0,0-1-1,0 0 1,-1 0 0,1 0 0,1-1 0,-1 1-1,0-1 1,0 0 0,0-1 0,6 1 0,1-1 14,-1-1 0,1 0 1,-1-1-1,0 0 1,1 0-1,-1-2 0,0 1 1,-1-1-1,1-1 0,-1 0 1,0 0-1,0-1 1,18-14-1,-23 15 17,0 0 0,0-1 0,-1 1 0,0-1 0,0 0 0,0 0 0,-1-1 0,1 1 0,-2-1 0,1 0 0,-1 0 0,0 0 0,2-10 1,-3 13-23,-1-1 1,1 1 0,-1 0 0,0-1 0,0 1 0,0 0 0,-1-1 0,1 1 0,-1 0 0,0-1-1,0 1 1,-1 0 0,1 0 0,-1 0 0,0 0 0,0 0 0,0 0 0,-1 1 0,1-1 0,-1 1 0,0-1-1,0 1 1,-6-5 0,7 7-14,0 0-1,-1-1 1,1 1-1,-1 0 0,1 0 1,-1 0-1,0 1 1,1-1-1,-1 1 1,0-1-1,1 1 1,-1 0-1,0 0 0,0 0 1,1 0-1,-1 1 1,0-1-1,1 1 1,-1-1-1,0 1 1,1 0-1,-1 0 0,1 0 1,-1 1-1,1-1 1,0 0-1,-5 4 1,-1 2-11,-1 0 0,1 0 0,1 1 0,-1 0 0,-10 15 0,10-12 12,1 1-1,0 0 1,0 0 0,1 1 0,-6 19 0,11-28-1,0 1 0,0-1 0,0 1 0,1-1 0,-1 1 0,1 0 1,0-1-1,2 10 0,-2-11 0,1-1-1,0 1 1,0-1 0,0 0-1,0 1 1,0-1 0,0 0 0,1 1-1,-1-1 1,1 0 0,0 0-1,-1 0 1,1-1 0,0 1-1,0 0 1,0-1 0,3 2 0,-2-1 5,-1-1 1,1 0-1,0-1 1,0 1 0,0 0-1,0-1 1,0 1-1,0-1 1,-1 0 0,1 0-1,0 0 1,0-1-1,0 1 1,0-1-1,0 1 1,0-1 0,0 0-1,-1 0 1,1 0-1,3-3 1,3 0 11,0-1-1,0-1 1,0 0-1,12-11 1,-14 11-15,-1-1 0,0 0 0,0 0 0,-1-1 0,0 0 1,0 0-1,-1 0 0,0 0 0,0-1 0,-1 1 1,0-1-1,-1 0 0,0 0 0,2-14 0,-1 9-274,-5 43 85,-3 23 132,4-49 57,1 0 0,0-1 0,0 1 0,0 0 0,0 0 0,0 0 0,1-1 0,-1 1 0,1 0 0,0-1 0,0 1 1,0 0-1,0-1 0,0 1 0,0-1 0,1 1 0,-1-1 0,1 0 0,0 0 0,0 0 0,0 1 0,0-2 0,0 1 0,0 0 0,0 0 0,0-1 0,1 1 0,-1-1 0,1 0 0,-1 0 0,1 0 0,0 0 0,-1 0 0,6 1 0,-2-2 0,-1 1-1,0-1 1,1 0 0,-1 0-1,0-1 1,1 1 0,-1-1-1,0 0 1,0-1-1,0 1 1,0-1 0,0 0-1,0-1 1,0 1 0,-1-1-1,7-4 1,-2-2 41,0 0 0,0-1 0,-1 0 0,0-1 0,-1 0 0,0 0 0,-1 0-1,0-1 1,-1 0 0,0 0 0,-1-1 0,3-13 0,3-18 29,-2-1 0,2-48 1,-7 65-44,4-88 101,-7 102-97,-1 0 1,0 0 0,-1 1-1,0-1 1,-1 0-1,-6-14 1,2 17 2,0 12-55,5 0 14,1 1 0,-1 0 0,1 0 0,0 0 0,0 0 0,0 0 0,0 1 0,0-1 1,-1 4-1,-9 40-10,2 0 1,1 1 0,3 0 0,2 0 0,2 0 0,8 87-1,-4-115 24,0 0-1,1 0 1,2 0-1,10 28 1,-14-41-31,1 0-1,0 0 1,0-1-1,0 1 1,0-1 0,1 1-1,0-1 1,0 0-1,1-1 1,0 1-1,-1-1 1,1 0 0,1 0-1,-1 0 1,0-1-1,1 0 1,8 4 0,5-4-587,-8-3-584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4:26:40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4 148 4201,'-4'-7'6409,"4"6"-5224,0-1-217,0 1-280,0-1-272,9-10-112,15-4-176,44-45 8,-36 46-112,0 1 48,-8 5-32,-2 5-40,-9 2-256,-5 0-1168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4:26:41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3689,'0'-4'1920,"2"-2"-279,5 4 943,-6 22-2392,17 60 88,-6-34 96,4-1-8,-6-3-128,-5-2-112,3-7-80,-8 3 8,3-10-536,-1-1-704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4:26:42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6 380 4145,'1'-12'1249,"-1"0"1,0 0-1,-3-14 1,0-18 280,3 23-1180,1 0 0,1 0 0,0 1 0,2-1 0,0 1 0,1 0 0,2 0-1,0 0 1,16-31 0,-22 48-343,1 1 0,0-1 0,0 0-1,-1 1 1,2 0 0,-1-1 0,0 1-1,0 0 1,1 0 0,-1 0 0,1 0 0,0 1-1,-1-1 1,1 1 0,0-1 0,0 1-1,0 0 1,0 0 0,4 0 0,-5 1-8,1 0 0,-1 0-1,1 0 1,-1 0 0,1 1 0,-1-1 0,0 1 0,1-1 0,-1 1 0,1 0 0,-1 0 0,0 0-1,0 1 1,0-1 0,0 0 0,0 1 0,0-1 0,0 1 0,0 0 0,0 0 0,-1-1 0,1 1 0,-1 0-1,3 5 1,-1-1-9,0 0-1,0 1 0,-1-1 1,1 1-1,-2 0 0,1 0 1,-1 0-1,0 0 0,0 0 1,-1 0-1,0 0 0,0 0 1,-3 13-1,0 0-10,-2-1 0,0 1 0,-13 31 0,10-35-144,0 0 0,-2-1 1,0 0-1,0-1 0,-1 0 0,-1 0 1,-1-1-1,-17 15 0,17-15-1725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4:26:42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2673,'58'-9'1729,"-58"9"-1672,1 0-1,-1 0 1,1 0-1,-1 0 0,0 0 1,1 0-1,-1 0 1,1 0-1,-1 0 0,0-1 1,1 1-1,-1 0 1,1 0-1,-1 0 1,0-1-1,1 1 0,-1 0 1,0-1-1,1 1 1,-1 0-1,0 0 0,0-1 1,1 1-1,-1 0 1,0-1-1,0 1 1,0-1-1,1 1 0,-1 0 1,0-1-1,0 1 1,0-1-1,0 1 0,0 0 1,0-1-1,0 1 1,0-1-1,0 1 1,0-1-1,0 1 0,0 0 1,0-1-1,0 1 1,0-1-1,0 1 0,-1 0 1,1-1-1,0 1 1,0-1-1,0 1 1,-1 0-1,1-1 0,-1 1-19,1-1-1,0 1 0,0 0 0,-1 0 1,1-1-1,0 1 0,-1 0 0,1 0 0,0 0 1,-1 0-1,1-1 0,0 1 0,-1 0 1,1 0-1,-1 0 0,1 0 0,0 0 0,-1 0 1,1 0-1,0 0 0,-1 0 0,1 0 1,-1 0-1,1 0 0,0 0 0,-1 1 1,1-1-1,0 0 0,-1 0 0,1 0 0,0 0 1,-1 1-1,1-1 0,0 0 0,-1 0 1,1 1-1,0-1 0,0 0 0,-1 0 0,1 1 1,0-1-1,0 0 0,0 1 0,-1-1 1,1 0-1,0 1 0,0-1 0,0 0 1,0 1-1,0-1 0,0 1 0,0-1 0,0 1 1,-5 18 31,2 1 1,-2 24-1,5-37-47,0 2 41,0 0 0,0 0 0,1 0-1,0-1 1,0 1 0,1 0 0,1-1-1,-1 1 1,6 9 0,-6-13-23,0-1 0,0 1 0,0-1 0,1 0 0,0 0 0,0 0 0,0-1 0,0 1 0,0-1 0,1 1-1,0-1 1,-1 0 0,1-1 0,0 1 0,1-1 0,-1 1 0,5 1 0,-6-3 2,-1-1-1,1 1 1,-1 0-1,1-1 0,-1 0 1,1 0-1,-1 1 1,1-2-1,0 1 1,-1 0-1,1 0 1,-1-1-1,1 1 0,-1-1 1,1 0-1,-1 0 1,0 0-1,1 0 1,-1 0-1,2-2 0,0 0 22,-1 1-1,0-1 0,0-1 1,0 1-1,-1 0 0,1-1 1,-1 1-1,0-1 0,0 0 1,0 0-1,1-4 0,1-5 48,0 0-1,-1-1 0,0 1 1,-1-1-1,-1 1 0,0-22 0,-2 26-86,0 0 0,-1 0 0,1 1 0,-2-1 0,1 1 0,-1-1 0,0 1 0,-1 0 0,0 0 0,-1 0 0,1 1 0,-1 0 0,-7-8 0,10 12-59,-1 0 0,1 1 0,-1-1 1,0 1-1,0-1 0,0 1 0,0 0 0,0 0 0,0 1 0,-1-1 0,1 0 0,0 1 0,-1 0 0,0 0 0,1 0 0,-1 0 0,1 1 0,-1-1 0,0 1 0,0 0 1,1 0-1,-1 1 0,0-1 0,1 1 0,-1-1 0,0 1 0,1 0 0,-1 0 0,1 1 0,-1-1 0,1 1 0,0 0 0,-4 2 0,-15 15-1848,7 3-485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4:26:43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0 508 2553,'58'37'1174,"-41"-26"4200,-14-15-2391,15-34-1954,17-13-704,-33 45-297,1 0 0,-1 0 1,0 0-1,0 0 1,0-1-1,-1 1 1,0-1-1,0 1 1,-1-1-1,0 1 1,0-1-1,-1 1 1,-1-8-1,1-7 0,1 8-13,-1 1 1,0 0-1,-6-23 0,6 32-14,0 1-1,1-1 1,-2 1 0,1 0 0,0-1 0,0 1 0,-1 0-1,1 0 1,-1 0 0,1 0 0,-4-3 0,4 4-3,0 1 0,0-1 1,-1 0-1,1 1 0,0-1 1,0 1-1,-1-1 0,1 1 1,-1 0-1,1-1 0,0 1 1,-1 0-1,1 0 0,-1 0 1,1 0-1,0 0 0,-1 0 1,1 0-1,-1 1 0,1-1 1,0 1-1,-2 0 0,-2 1-5,0 1 0,0-1 0,1 1-1,-1 0 1,1 1 0,0-1 0,0 1-1,0 0 1,0 0 0,-3 5 0,5-6 3,-1 0 0,1 0 0,0 0 0,0 1 0,0-1 0,1 0 0,-1 1 0,1 0-1,0-1 1,0 1 0,0 0 0,0-1 0,1 1 0,-1 0 0,1 6 0,0-8 1,1-1-1,0 1 0,-1 0 1,1 0-1,0 0 0,0-1 1,0 1-1,0 0 0,0-1 1,0 1-1,0-1 0,1 1 1,-1-1-1,1 0 0,-1 1 1,1-1-1,-1 0 0,1 0 1,0 0-1,-1 0 0,1-1 1,0 1-1,0 0 0,0-1 1,-1 1-1,1-1 0,4 1 1,5 0-14,1 0 0,-1 0 0,19-3 1,-19 2 8,2-2 2,1 0 0,-1-1-1,14-4 1,-15 3-15,0 1 0,-1 1 0,2 0-1,13-1 1,-24 3 21,0 0-1,-1 0 0,1 1 1,0-1-1,0 0 1,-1 1-1,1-1 1,0 1-1,-1-1 0,1 1 1,0 0-1,-1 0 1,1 0-1,-1 0 0,1 0 1,-1 0-1,0 0 1,1 1-1,-1-1 0,0 0 1,0 1-1,0-1 1,0 1-1,0-1 1,0 1-1,0-1 0,-1 1 1,1 0-1,0 1 1,1 7-1,1 0 0,-2 0 0,0 0 0,1 13 1,1 15-20,-3-37 20,1 0 0,-1 1 0,0-1 0,1 0 0,-1 0 0,1 1 0,-1-1 0,1 0 0,0 0 0,-1 0 0,1 0 0,0 0 0,0 0 1,0 0-1,0 0 0,0 0 0,0 0 0,0-1 0,0 1 0,0 0 0,0 0 0,0-1 0,1 1 0,-1-1 0,0 1 0,0-1 0,1 0 0,-1 0 0,0 1 0,1-1 0,-1 0 0,0 0 0,1 0 1,-1 0-1,2-1 0,0 1 4,0-1 0,-1 0 0,1 0 0,0 0 0,-1 0-1,1 0 1,-1 0 0,1-1 0,-1 1 0,0-1 0,1 0 0,-1 1 0,0-1 0,0 0 0,3-5 0,5-8 21,-2-1-1,0 0 0,0 0 0,-2-1 1,0 0-1,-1 0 0,6-36 1,-4-6 96,-1-63 1,-4 74-105,-2 41-16,1-2 2,0 0 1,-1 0 0,0 0 0,-1 0-1,0 1 1,-1-1 0,-2-9 0,-3 32 1,-2 41-14,2 1 1,-1 87-1,8-141 10,0 2 1,-1 20-10,1-1 0,6 44 1,-5-60 5,1 0 0,-1-1 0,2 1 1,-1 0-1,1 0 0,0-1 1,0 0-1,0 0 0,1 1 0,0-2 1,0 1-1,1-1 0,0 1 1,5 4-1,-4-5 16,0 0 1,1 0-1,0 0 0,0-1 0,13 6 1,-18-9-130,1 0 0,-1-1 0,0 1 0,0 0 0,0-1 0,0 0 1,1 0-1,-1 1 0,0-1 0,0-1 0,1 1 0,-1 0 0,0 0 1,0-1-1,0 1 0,1-1 0,-1 0 0,0 0 0,0 0 0,0 0 1,0 0-1,0 0 0,0 0 0,-1-1 0,4-2 0,3-7-2133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4:26:43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4945,'2'-3'2873,"8"-2"-425,-7-7-743,12 1-881,1-4-264,9 0-312,3 9-72,-2-1-104,3 9-64,-6 0-64,-1 2-168,-9 3-1945,-3-5-935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4:26:44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155 473 2553,'-1'10'252,"3"5"1631,7-34 939,-2-3-2035,0 0 1,-2 0-1,0-1 1,-1 0-1,-2 0 1,0 0-1,-3-39 1,-5-2-629,-19-93 0,23 147-145,2 7-11,-1-1 1,1 1 0,-1 0-1,0 0 1,0 0 0,0 0-1,-2-3 1,-2 55-16,26 301-114,-3-57-119,-22-6-77,4-281 317,-1 7-6,1 0 1,-2 0-1,0 0 0,0 0 0,-1-1 0,-1 1 0,0-1 0,0 0 0,-7 12 0,10-22 11,0-1 1,1 0-1,-1 0 0,0 1 0,0-1 0,0 0 0,0 0 1,0 0-1,0 0 0,0 0 0,0 0 0,0-1 0,-1 1 1,1 0-1,0 0 0,0-1 0,-1 1 0,1-1 0,0 1 1,-1-1-1,1 0 0,-1 1 0,1-1 0,0 0 0,-1 0 1,-2 0-1,1-1 2,0 0 1,1 0-1,-1 0 1,0 0-1,0-1 1,0 1-1,1-1 1,-1 0-1,0 1 1,1-1-1,-4-4 1,-4-4 24,1-1 1,1 0 0,0 0 0,-10-19 0,13 19-5,0 0 0,1 0 1,0-1-1,1 1 1,1-1-1,0 0 1,0 0-1,1 0 1,1 0-1,0 0 1,1 0-1,1-12 1,4-10 14,1 0 0,23-63 1,-25 83-48,1 0 0,1 0 0,0 1 0,1 0-1,0 0 1,1 1 0,14-16 0,-4 9-1434,1 1 1,0 1-1,30-20 0,-34 27-1154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4:26:44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0 176 2665,'7'-15'3316,"-5"13"-2925,-1 0-1,0 0 0,0 1 1,0-1-1,0 0 0,-1 0 0,1 0 1,-1-1-1,1 1 0,-1 0 1,1 0-1,-1 0 0,0 0 1,0-4-1,15 17-415,0-3 25,-12-6 1,2 2 2,1-1 0,0 1 0,0-1-1,0 0 1,0 0 0,0-1 0,0 0 0,1 0 0,-1 0 0,1-1-1,0 0 1,8 0 0,-8-1 23,0-1 1,1 0-1,-1 0 0,0-1 0,0 0 1,0 0-1,11-5 0,-15 6 15,1-1-1,-1 0 1,0 0 0,1 0-1,-1 0 1,0 0-1,0-1 1,0 1 0,-1-1-1,1 0 1,-1 0-1,1 0 1,-1 0 0,0 0-1,0-1 1,2-3-1,-4 5-24,0 1-1,0 0 0,0-1 0,1 1 1,-1 0-1,0-1 0,-1 1 0,1 0 1,0-1-1,0 1 0,-1 0 0,1-1 1,0 1-1,-1 0 0,1-1 0,-1 1 1,0 0-1,1 0 0,-1 0 0,0 0 1,0 0-1,-1-2 0,-25-21 30,21 19-37,-4-1-97,1-1 0,-1 1-1,0 0 1,0 1-1,-1 0 1,0 1-1,1 0 1,-1 1 0,-1 0-1,1 1 1,0 0-1,-1 1 1,1 0-1,-15 1 1,0 8-1841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09:23:32.87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18 0 3713,'-16'81'1709,"15"-71"-457,4-15 304,6-10 2966,29 2-4239,2 1 1,-1 3-1,1 1 1,1 2-1,60-2 0,-95 8-324,-6 0 0,1 0 0,0 0 0,0 0 1,-1 0-1,1 0 0,0 0 0,0 0 1,0 0-1,-1 0 0,1 0 1,0-1-1,0 1 0,-1 0 0,1 0 1,1-2-1,-1-3-1363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4:26:45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64 2913,'-3'-16'3272,"-2"-31"1732,2 221-4935,2-145 24,2-1 0,1 1 0,2-1 0,13 56 0,-16-81-54,0 0 0,0-1 0,0 1 0,0-1 1,0 0-1,0 1 0,1-1 0,-1 0 0,1 0 1,0 0-1,0 0 0,2 2 0,-3-3-3,0-1 0,0 1-1,0-1 1,0 1 0,1-1-1,-1 0 1,0 1 0,0-1-1,1 0 1,-1 0-1,0 0 1,1 0 0,-1 0-1,0 0 1,0 0 0,1-1-1,-1 1 1,0 0 0,0-1-1,0 1 1,1-1 0,-1 1-1,0-1 1,0 0 0,0 1-1,2-3 1,1 0 6,1 0 1,-1 0-1,0 0 0,0-1 1,0 0-1,0 0 1,-1 0-1,0 0 1,0-1-1,0 1 0,0-1 1,3-8-1,-3 3-25,0 0-1,0-1 1,-1 0-1,-1 1 1,1-15 0,-2 24-20,0-1 1,0 1-1,0 0 0,0 0 0,0-1 0,0 1 1,0 0-1,1 0 0,-1 0 0,0-1 0,1 1 1,-1 0-1,1 0 0,0-2 0,0 3 11,-1 2-5,2 5-3,-1 5-2,2 0 0,0 0 1,0 0-1,1-1 0,1 1 1,0-1-1,7 12 1,-11-21 0,0 0 1,1 0-1,-1-1 1,1 1-1,-1 0 0,1-1 1,0 0-1,0 1 1,-1-1-1,1 0 1,0 0-1,0 0 1,0 0-1,0 0 1,0 0-1,0 0 1,1-1-1,-1 1 1,0-1-1,4 0 1,-5 0-19,1 0 0,-1 0 1,1 0-1,-1-1 1,1 1-1,-1 0 0,1-1 1,-1 1-1,0-1 0,1 0 1,-1 0-1,0 1 1,1-1-1,-1 0 0,0 0 1,0 0-1,0 0 1,0 0-1,0-1 0,0 1 1,0 0-1,0 0 0,0-1 1,-1 1-1,1 0 1,0-1-1,-1 1 0,0-1 1,1 1-1,-1-1 0,1-2 1,1-21-1309,-2-2-899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4:26:45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39 104 6017,'-38'-104'2081,"46"104"-1841,-3 4-616,0-4-352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4:26:46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17 6753,'-2'-15'3684,"2"15"-3674,0 0 1,0 0 0,0 0-1,0 1 1,0-1-1,0 0 1,0 0 0,-1 0-1,1 0 1,0 0-1,0 1 1,0-1 0,0 0-1,0 0 1,-1 0 0,1 0-1,0 0 1,0 0-1,0 0 1,0 0 0,-1 1-1,1-1 1,0 0-1,0 0 1,0 0 0,0 0-1,-1 0 1,1 0-1,0 0 1,0 0 0,0 0-1,0 0 1,-1 0-1,1 0 1,0 0 0,0-1-1,0 1 1,-1 0-1,1 0 1,0 0 0,0 0-1,0 0 1,0 0 0,0 0-1,-1 0 1,1 0-1,0-1 1,0 1 0,0 0-1,0 0 1,0 0-1,0 0 1,0 0 0,-1-1-1,1 1 1,0 0-1,0 0 1,0 0 0,0 0-1,0-1 1,0 1-1,0 0 1,0 0 0,-10 24-13,-13 44-1,22-64 4,-2 5-1,0 0 0,0 0 0,1 1 0,0-1 0,1 1 0,0-1 1,1 1-1,0-1 0,0 1 0,3 15 0,-2-23 3,-1 0 0,1-1 0,0 1 0,0-1-1,0 1 1,-1-1 0,2 1 0,-1-1 0,0 0 0,0 1 0,0-1 0,1 0 0,-1 0-1,0 0 1,1 0 0,-1 0 0,1 0 0,1 0 0,1 1 38,1-1 1,-1 1-1,0-1 1,0-1-1,1 1 1,-1-1-1,5 1 1,3-1 140,-1-1 0,0 0 0,0-1-1,19-5 1,-25 5-128,-1 0 0,0 0 0,1 0 0,-1 0 0,0-1 0,0 0 0,0 1 1,0-1-1,-1-1 0,1 1 0,-1-1 0,0 1 0,0-1 0,0 0 0,0 0 0,-1 0 0,1 0 0,-1-1 0,0 1 0,0-1 0,-1 1 0,0-1 0,0 0 0,0 0 0,0 1 0,0-1 0,-1 0 0,0 0 0,0 0 0,0 1 0,-2-9 0,1 9-59,0-1 1,0 0-1,0 1 1,-1-1-1,1 1 1,-1-1-1,0 1 0,0-1 1,-1 1-1,1 0 1,-1 0-1,0 1 0,0-1 1,0 0-1,-1 1 1,1 0-1,-1 0 0,0 0 1,0 0-1,0 0 1,0 1-1,0 0 0,0 0 1,-1 0-1,1 0 1,-1 1-1,1 0 0,-1 0 1,0 0-1,0 0 1,-9 1-1,-35 6-1423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4:26:47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122 274 2905,'-95'-66'1579,"93"65"-1422,0-1 0,0 1 1,1 0-1,-1-1 0,0 0 1,1 1-1,-1-1 1,1 0-1,-1 1 0,1-1 1,0 0-1,0 0 0,0 0 1,0 0-1,0 0 1,0-1-1,1 1 0,-1 0 1,1 0-1,-1 0 0,1-1 1,0 1-1,0 0 1,0 0-1,0-1 0,0 1 1,1-4-1,0-14 2162,14 45-1710,18 22 0,-18-27-505,-2 0-5,-1 1 0,13 30 0,-19-37 0,0-1-1,1 0 1,0 0-1,1-1 0,10 12 1,-17-23-83,0 0 1,0 1-1,0-1 1,0 0-1,0 0 1,0 0-1,0 0 1,0 0-1,1 0 1,-1 0-1,0 0 1,1-1-1,-1 1 1,1 0-1,-1-1 1,0 1-1,1-1 1,0 1-1,-1-1 1,1 0-1,-1 0 0,1 0 1,-1 0-1,1 0 1,-1 0-1,1 0 1,0 0-1,-1-1 1,1 1-1,-1-1 1,1 1-1,-1-1 1,0 1-1,1-1 1,-1 0-1,0 0 1,1 0-1,-1 0 1,2-2-1,1-1 43,0 0 1,0 0-1,-1-1 0,0 0 1,0 1-1,0-1 0,-1 0 1,1-1-1,1-8 0,4-21 191,-2-1 0,-1 0 0,-2 0 0,-2-41 0,-1 52-197,1 16-52,-1-1-22,1 1 0,-2 0-1,1-1 1,-1 1 0,-1 0 0,1-1 0,-5-10 0,6 20-30,0-1 1,0 1-1,0-1 0,0 1 1,0-1-1,0 1 0,-1-1 1,1 1-1,0-1 0,0 1 1,-1-1-1,1 1 0,0-1 1,0 1-1,-1-1 0,1 1 1,-1-1-1,1 1 0,0 0 1,-1-1-1,1 1 0,-1 0 0,1 0 1,-1-1-1,1 1 0,-1 0 1,1 0-1,-1-1 0,1 1 1,-1 0-1,1 0 0,-1 0 1,1 0-1,-1 0 0,1 0 1,-1 0-1,0 0 0,1 0 1,-2 0-1,-6 9-2406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4:26:48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169 281 3065,'11'-21'3681,"-9"18"-3280,0-1 1,0 0 0,-1 0-1,1 1 1,-1-1-1,1-5 1,0 4-22,-1 0 0,-1-1 0,1 1 0,-1 0 0,0-1 0,0 1 0,-2-9 0,2 12-324,-1 0-1,0 0 1,0 0 0,0 0 0,0 0-1,0 0 1,-1 0 0,1 0 0,-1 0 0,1 0-1,-1 1 1,0-1 0,1 1 0,-1-1-1,0 1 1,0 0 0,0 0 0,0 0-1,-4-2 1,3 2-42,0-1 0,0 1 0,-1 0 0,1 0 0,0 1 0,0-1 0,0 0 0,-1 1 0,1 0 0,0 0 0,-1 0 0,1 0 0,0 1 0,-1-1 0,1 1 0,0-1 0,0 1 0,-4 2 0,3-1-10,0 1 0,0-1 0,0 1 0,0 0 0,0 1 0,1-1 0,-1 0 0,1 1 0,0 0 0,0 0 0,-2 5 0,-3 6-2,0 0 1,2 1-1,0-1 0,1 1 0,0 1 0,-2 16 1,5-21 6,0 1 0,1-1 0,1 0 0,-1 1 0,3 15 0,-1-25-9,-1-1 1,1 0 0,-1 1-1,1-1 1,0 0 0,0 0-1,0 0 1,0 1 0,0-1-1,0 0 1,0 0 0,1 0-1,-1-1 1,1 1 0,1 2-1,-1-3 2,0-1-1,-1 1 1,1 0-1,0-1 1,0 1 0,0 0-1,-1-1 1,1 0-1,0 0 1,0 1-1,0-1 1,0 0-1,0-1 1,0 1-1,0 0 1,-1 0-1,1-1 1,0 1 0,0-1-1,0 0 1,-1 1-1,3-2 1,3-2 0,1 0 1,-1-1 0,-1 1 0,1-2-1,-1 1 1,0 0 0,0-1-1,0 0 1,-1-1 0,0 1 0,0-1-1,-1 0 1,0 0 0,5-12-1,0 0 7,-2-1 0,0 0 0,-1 0 0,5-31 0,-9 24-46,-2 27 32,-1 0 0,1 0 1,0 0-1,-1 0 0,1 1 0,0-1 1,0 0-1,-1 0 0,1 0 1,0 1-1,0-1 0,-1 0 1,1 0-1,0 0 0,0 1 0,0-1 1,-1 0-1,1 1 0,0-1 1,0 0-1,0 0 0,0 1 1,0-1-1,0 0 0,-1 1 0,1-1 1,0 0-1,0 1 0,0-1 1,0 0-1,0 0 0,0 1 0,0-1 1,1 0-1,-1 1 0,0-1 1,0 1-1,-2 17 2,0 0 1,2 0-1,0 0 1,1 0-1,1 0 1,1 0-1,7 28 1,-9-43 2,0-1 0,0 1 1,0 0-1,0-1 0,0 1 0,1-1 1,-1 1-1,1-1 0,0 0 0,0 0 0,0 0 1,0 0-1,3 3 0,-3-4-1,-1 0 1,1-1-1,0 1 0,-1-1 0,1 1 1,-1-1-1,1 0 0,0 0 0,-1 1 1,1-1-1,0 0 0,-1-1 0,1 1 1,0 0-1,-1 0 0,1-1 1,-1 1-1,1-1 0,0 1 0,-1-1 1,1 0-1,-1 1 0,0-1 0,1 0 1,1-2-1,1 0 5,1-1 1,-1 0-1,0 0 1,-1 0-1,1 0 0,-1-1 1,1 0-1,3-8 0,22-48 6,-19 36 10,4-7 15,16-54 0,-27 73-15,0 0-1,0 1 1,-2-1 0,1 0-1,-2 0 1,0 0-1,-2-22 1,2 34-19,0-1-1,0 1 1,-1 0-1,1-1 1,0 1-1,-1 0 1,1 0-1,-1-1 1,1 1 0,-1 0-1,0 0 1,1 0-1,-1 0 1,-1-2-1,2 3 0,-1 0 0,1 0 0,0 0 0,-1 0 0,1 0-1,0 0 1,-1 0 0,1 0 0,0 0 0,-1 0 0,1 0-1,-1 0 1,1 0 0,0 0 0,-1 0 0,1 0 0,0 0-1,-1 0 1,1 1 0,0-1 0,0 0 0,-1 0 0,1 0-1,0 1 1,-1-1 0,1 0 0,0 0 0,0 1 0,0-1 0,-1 0-1,1 0 1,0 1 0,-4 5-3,1-1 0,0 1 0,0 0 0,-3 7 0,0 2 4,1 1 0,0 0 0,1 0 1,1 0-1,1 0 0,-2 28 0,4-39-1,0 0 1,0 1-1,1-1 0,-1 0 1,1 1-1,0-1 0,1 0 1,-1 0-1,1 0 0,0 0 1,0 0-1,1 0 0,-1 0 1,1-1-1,0 1 0,1-1 0,-1 0 1,1 0-1,-1 0 0,1 0 1,0-1-1,1 1 0,-1-1 1,7 3-1,-8-4 1,1-1 1,-1 0-1,1 0 1,-1 0-1,1 0 1,-1 0-1,1-1 1,-1 0-1,1 0 0,0 0 1,-1 0-1,1 0 1,-1-1-1,1 1 1,-1-1-1,1 0 0,-1 0 1,1-1-1,-1 1 1,0-1-1,1 1 1,-1-1-1,0 0 1,0 0-1,-1-1 0,1 1 1,0 0-1,3-5 1,-1 1 1,0 1 1,-1-1-1,0 0 0,0 0 1,0 0-1,-1 0 1,0 0-1,0-1 0,-1 0 1,0 1-1,0-1 1,0 0-1,0-12 0,-1 10 0,-1 1-1,0-1 0,-1 1 0,0 0 1,-4-15-1,1 16-7,0 11-3,1 8-2,1 4 10,0-1-1,2 0 1,1 21 0,-1-30-2,1 2-1,0 0 0,0 0 0,0 0-1,1-1 1,0 1 0,1-1 0,0 1-1,0-1 1,1 0 0,5 8 0,-8-13 2,0 0 1,0 0 0,1 0-1,-1 0 1,1-1 0,-1 1-1,1 0 1,0-1 0,-1 0 0,1 1-1,0-1 1,0 0 0,0 0-1,0 0 1,0 0 0,0 0 0,1-1-1,-1 1 1,0-1 0,0 1-1,1-1 1,-1 0 0,0 0 0,0 0-1,1 0 1,-1 0 0,0 0-1,0-1 1,1 1 0,-1-1-1,0 1 1,0-1 0,0 0 0,0 0-1,0 0 1,2-2 0,4-2 6,0 0 1,-1-1 0,0-1-1,0 1 1,-1-1-1,1 0 1,-1-1 0,-1 1-1,0-1 1,0 0-1,0 0 1,-1-1 0,-1 0-1,1 1 1,-1-1-1,-1 0 1,1-1 0,-2 1-1,2-17 1,-1 18 0,-1 8-17,5 15-25,-1 4 45,15 25-10,-18-41-1,0 0 1,1 0-1,-1 0 1,0 0-1,1-1 1,0 1-1,-1-1 1,1 0-1,0 1 1,0-1-1,0-1 1,1 1-1,-1 0 1,0-1-1,1 0 1,-1 0-1,1 0 1,-1 0 0,1 0-1,0-1 1,-1 1-1,1-1 1,3 0-1,3 0 8,-1-1 0,0 0 0,0 0 0,1-1 0,-1 0 0,0-1 0,10-3 0,-6 0 52,-1 0 1,0-1 0,0 0-1,-1-1 1,1 0-1,-2-1 1,1 0 0,-1-1-1,17-21 1,-25 27-42,1 0 0,-1 0 0,0 0 1,-1 0-1,1-1 0,-1 1 0,0 0 0,0-1 1,0 1-1,0-1 0,-1-8 0,0 10-13,0-1 0,0 1-1,-1 0 1,1 0 0,-1-1 0,0 1-1,0 0 1,0 0 0,0 0 0,0 0-1,-1 0 1,1 0 0,-1 1-1,0-1 1,0 0 0,-4-3 0,5 5-7,-1 0 0,1 0 1,-1 0-1,1 0 1,-1 1-1,1-1 0,-1 1 1,0-1-1,1 1 1,-1 0-1,0-1 0,1 1 1,-1 0-1,0 0 1,1 0-1,-1 0 0,0 1 1,1-1-1,-1 0 1,0 1-1,1-1 0,-1 1 1,0-1-1,1 1 1,-1 0-1,1 0 1,-1 0-1,1 0 0,0 0 1,-1 0-1,-1 2 1,-1 0 0,0 1 0,0 0 0,0 0 0,0 0 0,1 0 0,0 1 1,0-1-1,-4 8 0,3-2 1,1-1 0,0 0 0,0 1 0,1-1-1,0 1 1,1 0 0,0-1 0,1 1 0,0 0 0,0 0 0,3 13 0,-2-19 1,0 0 0,0-1 0,0 1 0,0 0 0,1 0 0,-1-1 0,1 1 0,0-1 0,0 1-1,1-1 1,-1 0 0,1 0 0,-1 0 0,1 0 0,0 0 0,0-1 0,0 1 0,0-1 0,1 0 0,-1 0 0,1 0 0,-1 0 0,1-1 0,0 1 0,-1-1 0,1 0 0,0 0 0,0 0 0,8 0 0,-2-1 20,1 0 0,0-1-1,-1 0 1,1 0 0,-1-1 0,1-1 0,-1 0 0,0 0 0,13-7-1,-8 3 40,0-1 0,0-1-1,0 0 1,24-22 0,-30 23-45,-1-1 1,0 1-1,0-1 0,-1-1 1,-1 0-1,1 1 0,-1-2 1,-1 1-1,0-1 1,6-21-1,-10 29-13,-1 1-1,1-1 1,-1 1-1,0-1 1,0 1 0,0-1-1,-1 1 1,1-1-1,-1-2 1,0 4-21,8 6-369,15 16 369,-1 0 0,-1 1-1,30 43 1,-46-60 26,-1 1-1,1-1 1,-1 1 0,0 0-1,-1 0 1,4 11 0,-6-15-8,1-1 1,-1 1 0,0 0-1,0-1 1,0 1-1,0-1 1,0 1 0,0 0-1,0-1 1,-1 1-1,1-1 1,-1 1 0,1-1-1,-1 1 1,1-1 0,-1 1-1,0-1 1,0 0-1,1 1 1,-1-1 0,0 0-1,-1 0 1,1 0 0,0 0-1,0 1 1,0-1-1,-1-1 1,1 1 0,0 0-1,-1 0 1,1 0-1,0-1 1,-1 1 0,-2 0-1,-36 9-73,-13-3-128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7:21:39.073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0"/>
      <inkml:brushProperty name="anchorY" value="0"/>
      <inkml:brushProperty name="scaleFactor" value="0.5"/>
    </inkml:brush>
  </inkml:definitions>
  <inkml:trace contextRef="#ctx0" brushRef="#br0">101 338 4057,'0'0'0,"-8"-8"1816,-6-4-746,-1-2-86,1 0 128,2 1-57,1 1-183,2 1-42,2 2-382,2 2-73,2 3-213,1 1-39,1 2-102,9 0 7,17 2-29,14-1 32,10-1-2,8-1-26,5 0 55,-2-2-26,-4 0 38,-2-2 46,1-2-68,-4-2 61,-6-1-74,-6-3 40,-8-3 5,-8-2-12,-7-4 52,-8-1-136,-6 1 78,-5 1-92,-4 3 23,-1 5-18,-1 7 11,0 9-31,0 10 18,1 11 3,1 13-1,1 11 29,1 12-36,-1 12 40,-2 12-12,0 7 4,-1 4 28,0-3-17,-2-9 90,-2-11-44,-3-15 111,-3-14 46,16-38-162,1-1 0,-1 1 0,0-1 0,0 0 0,0 0 0,-5 4 0,6-5-3,0 0 0,-1 0 1,0 0-1,1-1 1,-1 0-1,0 1 0,-5 0 1,5-1-9,0 0 1,0 0 0,0-1-1,0 0 1,-1 0 0,1 0-1,-4 0 1,-23-7 273,2-8-202,3-5-41,6-5-208,5-1-253,10-2-682,9-1-1242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7:21:39.665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067.22168"/>
      <inkml:brushProperty name="anchorY" value="-1237.9812"/>
      <inkml:brushProperty name="scaleFactor" value="0.5"/>
    </inkml:brush>
  </inkml:definitions>
  <inkml:trace contextRef="#ctx0" brushRef="#br0">1 115 4033,'0'0'0,"2"-7"1848,1-3-933,-1 1 127,-2 1 55,0 3-62,-1 1-63,0 1-330,0 1-182,0 1-263,5-2 7,16-4-49,11-1 28,8 1-11,6-1-34,4 2-26,-1-1-50,-1 2 10,-4 1-36,-6 1-29,-7 1 34,-8 0-247,-7 1-227,-10-2-1881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7:21:40.533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2353.75195"/>
      <inkml:brushProperty name="anchorY" value="-1967.52222"/>
      <inkml:brushProperty name="scaleFactor" value="0.5"/>
    </inkml:brush>
  </inkml:definitions>
  <inkml:trace contextRef="#ctx0" brushRef="#br0">1 153 4097,'0'0'0,"7"-21"1896,2-10-746,-2 3 222,-1 3-90,-3 6-126,-1 6-457,-2 4-128,0 5-447,-1 2-30,1 2-66,1 8 12,4 18 55,1 12 30,-1 11 118,-1 9 28,-3 5-36,-3 0-1,-2-3-83,-3-8-110,-1-9-39,-1-10-234,2-10-2389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7:21:41.113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3212.62061"/>
      <inkml:brushProperty name="anchorY" value="-3191.57324"/>
      <inkml:brushProperty name="scaleFactor" value="0.5"/>
    </inkml:brush>
  </inkml:definitions>
  <inkml:trace contextRef="#ctx0" brushRef="#br0">25 8 4873,'-2'-1'3586,"0"-1"-2611,-1 0-426,2 1-140,-1 0-239,1 0 20,2 5 271,5 17 81,-1 11 190,1 13-60,-4 10-188,-2 6-43,-2 1-189,-3-3-26,-1-6-149,0-7 59,0-11-93,1-8-24,3-9-436,1-8-729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7:21:41.399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2340.92969"/>
      <inkml:brushProperty name="anchorY" value="-2869.43945"/>
      <inkml:brushProperty name="scaleFactor" value="0.5"/>
    </inkml:brush>
  </inkml:definitions>
  <inkml:trace contextRef="#ctx0" brushRef="#br0">1 2 6777,'0'0'2633,"4"-1"-2372,2 1 492,3 2-539,2 5-112,2 6 27,1 7 112,1 10 57,0 8-17,2 7-11,-1 5-97,1 3-105,0-2 13,1-4-81,0-6-29,2-5-771,-1-6-290,1-7-1152,0-7-536,-4-6-3000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09:23:33.27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 21 4441,'-2'-5'2360,"4"-10"2073,1 26-4209,12 32-8,13 59-39,-21-41-57,2-1-64,-5 0-16,4-8-16,-3-9-48,-2-9-200,-3-12-1121,0-8-535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7:21:41.687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3472.75098"/>
      <inkml:brushProperty name="anchorY" value="-4227.06689"/>
      <inkml:brushProperty name="scaleFactor" value="0.5"/>
    </inkml:brush>
  </inkml:definitions>
  <inkml:trace contextRef="#ctx0" brushRef="#br0">1 127 3713,'1'-3'2496,"1"-7"365,1-5-1654,1-3 308,0-3-486,-1 1-280,-1 4-321,-1 5 1,0 4-354,-1 2 73,-1 4-90,-1 7-80,1 18 112,0 9-95,1 12 123,1 8 20,1 8 17,1 5-26,0 3-54,0-3 52,0-4-142,0-9-202,-1-9-1368,0-12-1542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7:21:42.482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4359.27783"/>
      <inkml:brushProperty name="anchorY" value="-5583.48926"/>
      <inkml:brushProperty name="scaleFactor" value="0.5"/>
    </inkml:brush>
  </inkml:definitions>
  <inkml:trace contextRef="#ctx0" brushRef="#br0">160 2 5601,'2'0'4270,"-1"-1"-4127,-1 1 7,0 1 104,-2 7 246,-7 19 216,-4 13-17,-3 12-105,-3 9-126,-1 5-205,2-1-23,0-6-127,2-8-33,3-10-37,4-10-26,3-9-25,3-9-117,2-8-764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7:21:42.841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3355.34668"/>
      <inkml:brushProperty name="anchorY" value="-5276.83594"/>
      <inkml:brushProperty name="scaleFactor" value="0.5"/>
    </inkml:brush>
  </inkml:definitions>
  <inkml:trace contextRef="#ctx0" brushRef="#br0">1 230 5081,'1'-7'6248,"3"-4"-5585,2-4 481,4-5-602,2-4 27,2-3-233,2 0-41,1 1-132,2 2-145,-1 4 58,0 4-78,-1 7-2,-1 6 64,0 6-152,-2 6 140,-1 7-102,-2 6 30,-5 6 30,-3 9-12,-6 9-3,-5 10 2,-1 7-19,-2 6 42,0 2-4,2-4 12,1-7-30,3-9-27,2-11-311,1-10-167,3-9-1187,1-10-865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7:21:43.094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4369.1499"/>
      <inkml:brushProperty name="anchorY" value="-6600.33105"/>
      <inkml:brushProperty name="scaleFactor" value="0.5"/>
    </inkml:brush>
  </inkml:definitions>
  <inkml:trace contextRef="#ctx0" brushRef="#br0">0 58 7954,'0'-2'3064,"1"-1"-2520,2-2 422,4-3-565,6 0-71,5-1-178,5 0-99,6 2-5,2 2-50,-1 4-198,-3 2-143,-5 2-3166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7:21:43.944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5435.62891"/>
      <inkml:brushProperty name="anchorY" value="-7397.28613"/>
      <inkml:brushProperty name="scaleFactor" value="0.5"/>
    </inkml:brush>
  </inkml:definitions>
  <inkml:trace contextRef="#ctx0" brushRef="#br0">87 0 4001,'1'0'1808,"2"1"-793,1 1-828,1 2 104,1 3 171,-1 4 44,-2 7 413,-1 8 42,-4 10-102,-3 10-20,-5 9-351,-4 8-96,0 4-184,-3-1-11,2-5-81,2-8 14,2-10 55,4-10-46,2-10 138,2-8-38,3-8 120,1-4-58,1-3-42,2-4-70,14-13-190,8-5 37,6-4-92,4-1 64,2 4-41,-3 5 67,0 5-18,-1 8-38,-1 5 31,-2 6-40,-2 2 11,-3 2 80,-4-2-266,-3-3-125,-4-4-1526,-5-7-846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7:21:45.116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6647.8457"/>
      <inkml:brushProperty name="anchorY" value="-8754.1377"/>
      <inkml:brushProperty name="scaleFactor" value="0.5"/>
    </inkml:brush>
  </inkml:definitions>
  <inkml:trace contextRef="#ctx0" brushRef="#br0">312 198 5593,'0'0'0,"8"-8"3225,7-9-663,2-2-1277,1-4-160,-1-1-548,0 1-91,-4 2-136,-3 2-64,-4 3-173,-6 3 31,-5 3-153,-9 5 54,-11 8-42,-10 9-39,-11 11 38,-9 11 5,-5 14-11,2 11-4,6 11 11,40-49 5,-17 35 1,21-37-35,-11 40 0,14-41 62,-3 38 0,7-44-56,0 2 0,4 26 0,-2-32 24,0 1-1,1-1 1,1 1 0,4 12 0,-4-16-1,0 1 0,0-1 0,0 0 1,1 0-1,-1 0 0,7 6 0,-6-6-2,1-1-1,0 0 0,0 0 0,0-1 0,0 1 1,7 2-1,-3-4 5,-1 0-1,0 0 1,0 0 0,0 0 0,14 0 0,-11-2-102,2 0-1,0-1 1,18-3 0,-17 1-93,1-1 1,25-8 0,-27 6-462,0-1 1,23-13-1,-23 12-358,-1-2-1,17-15 1,11-14-10025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7:21:46.036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7625.80566"/>
      <inkml:brushProperty name="anchorY" value="-9946.32422"/>
      <inkml:brushProperty name="scaleFactor" value="0.5"/>
    </inkml:brush>
  </inkml:definitions>
  <inkml:trace contextRef="#ctx0" brushRef="#br0">70 254 4033,'0'0'0,"8"-19"1960,3-10-793,-2 2 199,-1 4-433,-3 7-218,-2 5-509,-2 4 10,-1 11 62,-3 21 66,-1 14 218,-4 14-70,-3 7-101,-3 2-38,-1-2-204,1-5 68,2-10-92,1-10-28,2-10 183,3-10-38,2-9 280,1-5-52,2-5-183,5-9 45,10-22-380,8-14 98,7-15-199,7-10-14,3-5-23,-1 1 34,-2 8 98,-5 13 2,-7 15-10,-4 15-29,-6 14-11,-13 13 98,-1 0 0,1-1 0,-1 1 0,1 0 0,-1 0 0,0 0 0,1 0 0,-1 0 0,1 0 0,-1 0 0,1 0 0,-1 0 0,1 0 0,-1 0 0,0 0 0,1 0 0,-1 0-1,1 0 1,-1 0 0,1 0 0,-1 1 0,0-1 0,1 0 0,0 1 0,8 11 3,-3 13-86,-3 11 134,-3 11-122,-5 11 95,-2 6-47,-2 3 42,0 1-11,1-7-5,0-8 39,2-10-216,0-11-86,2-9-995,0-9-490,0-6-1411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7:21:46.217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8665.47461"/>
      <inkml:brushProperty name="anchorY" value="-11155.82324"/>
      <inkml:brushProperty name="scaleFactor" value="0.5"/>
    </inkml:brush>
  </inkml:definitions>
  <inkml:trace contextRef="#ctx0" brushRef="#br0">0 65 5801,'5'-5'5001,"1"-2"-3912,3-2-469,2-1-60,4-1-375,4 1-10,4 3-103,2 3-156,-1 2-786,-3 3-1824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7:21:47.180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9687.32227"/>
      <inkml:brushProperty name="anchorY" value="-11941.28027"/>
      <inkml:brushProperty name="scaleFactor" value="0.5"/>
    </inkml:brush>
  </inkml:definitions>
  <inkml:trace contextRef="#ctx0" brushRef="#br0">72 135 4913,'-1'-6'4825,"0"3"-3910,0 0-163,0 1-511,1 0-62,-1 4-63,0 8 60,-2 23 86,-2 14 6,-1 13-39,-1 10-38,-1 1-47,0-1-1,1-8 31,1-10-86,0-12 55,2-12 0,1-11 63,1-8 190,1-7 383,1-6-508,1-9-151,4-20-88,3-13 0,4-15-89,4-14-37,3-9-22,4-2 10,0 6 30,1 9 84,-1 15-50,-1 15 50,-1 14-133,-20 26 114,1-1 1,0 1-1,-1-1 0,1 1 1,0 0-1,0 0 0,0 0 1,4-1-1,-5 1 6,0 1 0,0-1 0,1 1 0,-1 0 0,0 0 0,1 0 0,-1 0 0,1 0 1,-1 0-1,0 0 0,1 0 0,1 1 0,16 8-120,-2 8 169,0 7-106,-3 4 66,-3 5-25,-5 3-41,-6 2 60,-6-1-68,-9 0 114,-5-4-70,-6-4 88,-4-7-60,-1-6 38,1-8-11,2-6-15,4-4-257,8-3-227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7:21:47.612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0544.85156"/>
      <inkml:brushProperty name="anchorY" value="-13012.29297"/>
      <inkml:brushProperty name="scaleFactor" value="0.5"/>
    </inkml:brush>
  </inkml:definitions>
  <inkml:trace contextRef="#ctx0" brushRef="#br0">1 188 3361,'0'0'0,"18"-21"2368,8-11-55,-3 1-592,-4 1-95,-5 6-582,-5 4-219,-4 7-395,-3 4-24,-2 4-238,0 3-58,-1 2-74,0 5-12,2 20-33,-2 13 52,-2 15 47,1 9-104,-2 7 138,1 0-118,2-4 37,-1-6-20,3-10-26,0-9-40,3-9-438,1-10-747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09:23:33.62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78 164 4545,'-71'-54'2034,"71"54"-1976,-1-1 0,1 1 0,-1 0 0,1-1 1,-1 1-1,1-1 0,0 1 0,-1 0 0,1-1 0,0 1 0,-1-1 1,1 1-1,0-1 0,-1 1 0,1-1 0,0 1 0,0-1 1,0 0-1,0 1 0,0-1 0,-1 1 0,1-1 0,0 1 0,0-1 1,0 0-1,0 1 0,1-1 0,-1 1 0,0-1 0,0 1 1,0-1-1,0 1 0,1-1 0,-1 0 0,0 1 0,0-1 1,1 1-1,-1 0 0,0-1 0,1 1 0,-1-1 0,1 1 0,-1-1 1,0 1-1,1-1 0,22-11 1274,-20 11-1049,29-13 778,1 1 0,60-14 0,-64 21-1041,1 1 0,0 1 0,0 1-1,0 2 1,0 1 0,41 5 0,-68-6-819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7:21:48.399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1506.9834"/>
      <inkml:brushProperty name="anchorY" value="-14270.50684"/>
      <inkml:brushProperty name="scaleFactor" value="0.5"/>
    </inkml:brush>
  </inkml:definitions>
  <inkml:trace contextRef="#ctx0" brushRef="#br0">58 139 3673,'0'0'0,"-3"-16"2024,0-10-438,1 1 69,1 1-448,1 4-220,1 6-525,1 5-72,-1 4-354,1 7 48,1 20 80,-1 15 37,-2 15 99,-2 13 0,-3 6-83,-2 3-93,-1-3-63,1-5-40,0-8-17,0-8 36,1-9-368,-1-10-761,4-9-1381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7:21:48.656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0601.4707"/>
      <inkml:brushProperty name="anchorY" value="-13959.82324"/>
      <inkml:brushProperty name="scaleFactor" value="0.5"/>
    </inkml:brush>
  </inkml:definitions>
  <inkml:trace contextRef="#ctx0" brushRef="#br0">1 84 4161,'5'-7'5505,"2"-2"-4365,6-3 21,5 0-261,6-1-542,7 2 49,8 1-229,5 3-26,3 4-54,2 4-79,-2 2 8,-5 2-57,-7-1-1238,-10-3-798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7:21:49.370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1891.18945"/>
      <inkml:brushProperty name="anchorY" value="-14736.74902"/>
      <inkml:brushProperty name="scaleFactor" value="0.5"/>
    </inkml:brush>
  </inkml:definitions>
  <inkml:trace contextRef="#ctx0" brushRef="#br0">154 93 4993,'0'0'0,"-2"-17"2785,1-7-822,0 4-1156,0 4-47,1 5-647,0 6 155,-2 12 143,-4 21 42,-5 14 135,-5 13-125,-2 5-185,-1 2-5,1-3-250,2-7 58,3-8-70,2-8 10,3-8 42,3-8-89,1-8 38,3-7-228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7:21:49.641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0892.61914"/>
      <inkml:brushProperty name="anchorY" value="-14301.52637"/>
      <inkml:brushProperty name="scaleFactor" value="0.5"/>
    </inkml:brush>
  </inkml:definitions>
  <inkml:trace contextRef="#ctx0" brushRef="#br0">1 142 5673,'1'-3'2793,"6"-7"-1177,5-5 57,4-5-705,4-3-163,3 0-459,2 3-16,-1 5-240,1 5 6,-2 7-56,0 8-32,-1 8 24,-3 6-30,-3 7 0,-5 7-1,-4 10-1,-5 10 9,-6 8 7,-6 7-1,-4 2 38,-3-2-103,-2-6 59,1-8-2,3-9-254,1-9-130,4-10-1584,1-8-242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7:21:49.886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1880.62402"/>
      <inkml:brushProperty name="anchorY" value="-15716.44531"/>
      <inkml:brushProperty name="scaleFactor" value="0.5"/>
    </inkml:brush>
  </inkml:definitions>
  <inkml:trace contextRef="#ctx0" brushRef="#br0">0 105 5177,'1'-1'2433,"4"-3"-878,2-3-384,4-1-374,4-2-70,4-2-312,5-1 9,4 0-192,3 0 2,2 3-124,1 3-39,-2 3-213,-2 2-479,-5 1-1308,-4 2-377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7:21:50.369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3056.97656"/>
      <inkml:brushProperty name="anchorY" value="-16459.45703"/>
      <inkml:brushProperty name="scaleFactor" value="0.5"/>
    </inkml:brush>
  </inkml:definitions>
  <inkml:trace contextRef="#ctx0" brushRef="#br0">142 61 4609,'-1'-2'2248,"0"-3"-662,-1-4-35,0 0-460,0-1-77,-1 1-546,1 2 6,-1 2-264,2 2-66,0 2-140,0 3 24,-2 20-1,-3 14-15,-6 13 61,-5 11-36,-3 6 98,1 1-46,2-5 83,3-7 7,5-9 10,4-9 2,5-9 94,5-6 12,8-7 29,8-5 26,9-4-50,12-3 35,9-3-161,9-4-1,6-1-139,0-1 3,-3 0-30,-8 1-8,-11 0-111,-10 0-138,-13-1-557,-11-2-1311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7:21:51.998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4347.05078"/>
      <inkml:brushProperty name="anchorY" value="-17774.67188"/>
      <inkml:brushProperty name="scaleFactor" value="0.5"/>
    </inkml:brush>
  </inkml:definitions>
  <inkml:trace contextRef="#ctx0" brushRef="#br0">103 112 7794,'0'0'0,"2"-20"3000,2-8-2632,-2 4 547,0 5-644,0 6-160,-2 5 7,-2 10 18,-5 21 79,-4 15 54,-4 15-54,-1 12 15,0 8-98,0 4-78,4-1 36,2-6-114,3-9-46,4-10-112,4-12-845,2-12-572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7:21:52.495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3405.58398"/>
      <inkml:brushProperty name="anchorY" value="-17486.78906"/>
      <inkml:brushProperty name="scaleFactor" value="0.5"/>
    </inkml:brush>
  </inkml:definitions>
  <inkml:trace contextRef="#ctx0" brushRef="#br0">1 163 6729,'0'-2'3073,"3"-8"-1681,1-6 219,3-6-762,0-3-204,3-1-344,1 2-11,2 6-173,2 5 13,2 7-137,5 7 98,4 9-149,6 8 61,2 6-31,-1 5 15,-3 4-23,-7 2 16,-7 1-71,-8 0-64,-8-3 71,-6-2-37,-8-3 113,-6-5-59,-5-6 79,-6-7-85,-2-7 35,-2-4 54,3-4-45,3-2 82,7 0-13,6 0-40,6 1 71,4 2-126,3 1 29,3 2-4,6 3-31,15 7 112,6 7-43,6 7 26,2 7-3,1 7-46,-2 7 23,-4 3-28,-3 1 16,-4 0-5,-4-2-36,-3-5 94,-3-6-38,-2-7-33,-2-7-286,1-7-687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7:21:52.968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4638.93555"/>
      <inkml:brushProperty name="anchorY" value="-18994.3457"/>
      <inkml:brushProperty name="scaleFactor" value="0.5"/>
    </inkml:brush>
  </inkml:definitions>
  <inkml:trace contextRef="#ctx0" brushRef="#br0">70 16 3745,'-2'-5'5376,"2"2"-3999,-1 0-545,1 1-245,-1 0-264,1 7-34,-1 21 14,-1 14 26,-3 15-110,-1 8 36,-2 4-136,-2-1-22,1-7-10,0-8-109,2-11 66,3-12-62,1-10-321,1-9-852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7:21:53.346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3721.5918"/>
      <inkml:brushProperty name="anchorY" value="-18662.45117"/>
      <inkml:brushProperty name="scaleFactor" value="0.5"/>
    </inkml:brush>
  </inkml:definitions>
  <inkml:trace contextRef="#ctx0" brushRef="#br0">26 61 2288,'0'0'0,"-3"-7"1297,-1-3-234,0 1-261,-1 1 33,1 2 36,-2-6 4141,6 11-4663,1-1 39,5 1-246,13 0 46,7-1-112,4 1-51,2 0 1,1 1-28,-1 1-4,-4 0 18,-4 1-278,-6-1-582,-6 0-1465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09:23:34.15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320 14 3641,'1'0'82,"-1"0"-1,0 0 1,1 0 0,-1 0 0,0-1 0,0 1-1,1 0 1,-1 0 0,0 0 0,0-1 0,1 1 0,-1 0-1,0 0 1,0-1 0,0 1 0,0 0 0,1 0-1,-1-1 1,0 1 0,0 0 0,0-1 0,0 1-1,0 0 1,0 0 0,0-1 0,0 1 0,0 0 0,0-1-1,0 1 1,0 0 0,0-1 0,0 1 0,0 0-1,0 0 1,0-1 0,0 1 0,0 0 0,0-1-1,-1 1 1,1 0 0,0 0 0,0-1 0,0 1 0,0 0-1,-1 0 1,1-1 0,0 1 0,0 0 0,-1 0-1,1 0 1,0-1 0,0 1 0,-1 0 0,1 0-1,0 0 1,-1 0 0,1 0 0,0 0 0,0 0 0,-1 0-1,1 0 1,0-1 0,-1 1 0,1 0 0,0 0-1,-1 1 1,1-1 0,-30 0-96,16 1 45,-1 1 1,1 0-1,1 1 0,-1 1 0,0 0 1,1 0-1,-1 2 0,2 0 0,-1 0 1,-18 13-1,16-7-132,1 0 0,0 0 0,-16 21 0,24-26 34,1 0 0,-1 1 1,2-1-1,-1 1 0,1 0 0,0 1 0,1-1 0,0 0 1,-3 13-1,6-18 63,0 1 0,0 0 0,0 0 0,0 0 0,0 0 0,1 0 0,0 0 1,0 0-1,0 0 0,0-1 0,1 1 0,-1 0 0,1-1 0,0 1 0,0-1 0,0 0 0,1 1 0,4 4 0,-3-4 48,-1 0-1,1-1 1,0 0-1,0 0 0,0 0 1,0 0-1,0 0 0,1-1 1,-1 0-1,1 0 0,0 0 1,-1-1-1,1 1 1,9 0-1,31-2 751,-35-1-623,1 1-1,0 1 1,15 1-1,-22-1-161,0 0-1,1 0 0,-1 1 1,0 0-1,0-1 1,0 2-1,0-1 0,0 0 1,-1 1-1,1-1 1,-1 1-1,4 3 1,-6-4-9,27 31-26,-27-32 25,0 0 1,0 1-1,0-1 0,-1 0 0,1 1 1,0-1-1,-1 0 0,1 1 1,-1-1-1,0 1 0,1-1 0,-1 1 1,0-1-1,0 1 0,0 0 0,0-1 1,0 1-1,0-1 0,0 1 0,-1-1 1,1 1-1,0-1 0,-1 0 0,0 1 1,1-1-1,-2 3 0,-10 12-3,-1-1 1,0 1-1,-1-2 0,-19 16 0,28-26-65,-1 0 1,1-1-1,-1 1 0,0-1 0,0 0 1,0-1-1,-1 1 0,1-1 0,0-1 0,-1 1 1,0-1-1,1 0 0,-1 0 0,0-1 1,1 0-1,-14-2 0,-18-8-837,1-4-264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7:21:53.757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4810.64844"/>
      <inkml:brushProperty name="anchorY" value="-19454.44727"/>
      <inkml:brushProperty name="scaleFactor" value="0.5"/>
    </inkml:brush>
  </inkml:definitions>
  <inkml:trace contextRef="#ctx0" brushRef="#br0">24 0 3049,'0'0'0,"-6"14"2080,-2 5 402,2-5-1020,3-4-189,4-5-153,3-6-415,6-3-53,4-3-306,5-2-113,2 2-85,3 3-111,1 2-46,-1 4 39,-3 2-66,-4-1-46,-5 1-923,-4-1-1048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7:21:54.166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5839.24121"/>
      <inkml:brushProperty name="anchorY" value="-20345.99023"/>
      <inkml:brushProperty name="scaleFactor" value="0.5"/>
    </inkml:brush>
  </inkml:definitions>
  <inkml:trace contextRef="#ctx0" brushRef="#br0">30 41 4545,'0'0'0,"-7"7"2184,-2 1-662,2-2 49,1-6 836,9-5-1743,5-4-95,5-1-264,7-2-78,5 2-67,4 1-36,4 4-120,2 3 85,-2 3-126,-1 2 71,-6 1 14,-5-2-257,-7-3-1715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7:21:55.811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6958.46875"/>
      <inkml:brushProperty name="anchorY" value="-21151.91016"/>
      <inkml:brushProperty name="scaleFactor" value="0.5"/>
    </inkml:brush>
  </inkml:definitions>
  <inkml:trace contextRef="#ctx0" brushRef="#br0">232 92 5529,'0'-1'2457,"0"-1"-1588,0 0-97,-2-1-340,0 0-290,1 1 15,-6 3-107,-14 13 7,-10 13-26,-7 11-34,-1 12 8,3 7 14,8 4 97,10 0 48,10-5 236,7-45-243,2 0 1,1 18-1,0-21-23,-1 0 0,1 1-1,5 10 1,-4-12-31,0-1 0,0 1 1,1-1-1,4 6 0,-4-7-23,0 0 0,1 0 0,0-1 0,6 6 0,-5-6 22,0 0 0,0 0-1,12 5 1,23 3 257,3-8 15,1-9 124,0-9-130,-2-9 8,-4-11-96,-31 24-229,0 0-1,10-16 1,-10 12 3,-1 0 1,6-15-1,-8 13-37,8-32 0,-10 29 6,2-31 0,-7-19-7,-9 4 2,-8 8-48,-6 9 78,-3 10-138,-4 9 52,0 12-10,0 9-48,29 9 87,-1-1 0,1 0 0,-1 1 0,1-1 0,0 1 0,-1 0 0,-3 1 0,3 0-6,0 0 1,1 0 0,-1 0 0,1 1-1,-1-1 1,-3 4 0,3-1 8,0 0 1,0 0-1,0 0 0,-5 9 1,-11 35-91,7 15 116,6 16-71,10 12 71,7 8-28,8 8 9,5 3-1,4 2-9,0-1-16,-4-6 31,-4-11 0,-7-14 19,-7-14 6,-6-18 18,-7-14-13,8-33-34,-1-1 0,0 1 0,0 0 0,0-1 0,0 1 0,0 0 0,0-1 1,-1 1-1,1-1 0,-3 3 0,3-3-2,0-1 1,0 1-1,0 0 1,-1-1 0,1 1-1,0 0 1,0-1-1,-1 0 1,1 1-1,0-1 1,-1 0 0,1 0-1,-3 0 1,3 0-8,-2 0 1,1 0 0,0-1-1,0 1 1,0-1-1,-1 1 1,1-1-1,0 0 1,-2-1 0,-20-19-189,-1-13-378,4-15-54,5-11-1538,4 5-11739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7:21:56.497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6022.37109"/>
      <inkml:brushProperty name="anchorY" value="-21335.7168"/>
      <inkml:brushProperty name="scaleFactor" value="0.5"/>
    </inkml:brush>
  </inkml:definitions>
  <inkml:trace contextRef="#ctx0" brushRef="#br0">43 62 3849,'0'-2'2440,"2"-4"-158,0-2-786,0-2 85,0 0-633,0 1-262,0 1-385,-2 3-49,0 2-233,0 3 42,-3 9-76,-5 18 23,-3 13-9,-1 10-8,2 4 49,3 2-52,4-2 36,6-5-2,6-6 1,6-7-36,6-8 29,2-8 26,5-8 58,1-8 71,2-9 78,0-9-89,-1-9 63,-1-9-103,-3-10 19,-1-7-47,-5-3-37,-4-1 26,-3 5-77,-6 5 31,-3 9-59,-2 9 33,-3 8-12,-1 7-15,-1 4 32,0 6-56,-3 9 54,-6 23-46,-2 12 24,1 9 2,2 3-30,5 0 48,7-5-34,7-6 29,9-6-36,6-8 67,6-8-272,3-6-153,0-8-2145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7:21:57.095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7286.26953"/>
      <inkml:brushProperty name="anchorY" value="-22620.97266"/>
      <inkml:brushProperty name="scaleFactor" value="0.5"/>
    </inkml:brush>
  </inkml:definitions>
  <inkml:trace contextRef="#ctx0" brushRef="#br0">29 32 5593,'0'-1'2761,"3"-4"-1214,0-1 85,2-1-770,-1 2-220,0 1-530,-2 1 18,-2 7-82,0 19-13,-3 15 91,-1 14-36,-1 12 80,-3 7-75,1 1-12,-1-2-35,2-7-32,2-10-23,0-9-650,3-12-826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7:21:57.433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6410.29688"/>
      <inkml:brushProperty name="anchorY" value="-22351.23438"/>
      <inkml:brushProperty name="scaleFactor" value="0.5"/>
    </inkml:brush>
  </inkml:definitions>
  <inkml:trace contextRef="#ctx0" brushRef="#br0">40 41 5433,'0'-1'2513,"1"-3"-1317,0-3 311,1 0-506,-2-1-202,0 2-395,0 2-86,0 1-210,0 3-15,0 9 5,-1 21 24,-1 12 40,-2 13 19,-2 7-1,0 2-80,0-3 15,0-6-85,0-10-54,2-10 104,2-8-382,1-11-216,2-7-1580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7:21:57.904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5528.60352"/>
      <inkml:brushProperty name="anchorY" value="-21970.3125"/>
      <inkml:brushProperty name="scaleFactor" value="0.5"/>
    </inkml:brush>
  </inkml:definitions>
  <inkml:trace contextRef="#ctx0" brushRef="#br0">0 193 4321,'1'-2'2745,"2"-7"-48,2-3-1423,2-6 217,1-4-684,2-2-136,2-2-189,1 2-141,1 2-151,2 5-67,3 5-63,3 8-51,2 6-11,2 8-13,0 6-28,-1 5-39,-5 4-1,-4 2-69,-6 1-76,-5 0 36,-7-2-38,-6-4 46,-6-4 62,-5-6 95,-5-4-58,-5-4 54,-4-1-32,-3 0-18,2 2 42,4 3 23,6 3-14,8 3 35,7 1-9,7 1 4,7 2 37,6 2-47,6 3 34,5 3 36,2 5-76,3 4 81,-1 3-53,-1 5 16,-1 1 33,-3 0-66,-3-1 40,-4-3-51,-3-5-43,-3-5-185,-2-6-2118,0-6-118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7:21:58.395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6646.77734"/>
      <inkml:brushProperty name="anchorY" value="-23469.97656"/>
      <inkml:brushProperty name="scaleFactor" value="0.5"/>
    </inkml:brush>
  </inkml:definitions>
  <inkml:trace contextRef="#ctx0" brushRef="#br0">49 0 5985,'-2'1'3825,"0"1"-3526,1-1 105,0 9 249,-1 23-15,-1 15 34,-1 14-171,-1 8-227,-1 2-49,0-4-187,-1-8 26,3-9-60,1-10-103,1-11-748,2-10-383,-1-9-1781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7:21:58.674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5750.52148"/>
      <inkml:brushProperty name="anchorY" value="-23206.76367"/>
      <inkml:brushProperty name="scaleFactor" value="0.5"/>
    </inkml:brush>
  </inkml:definitions>
  <inkml:trace contextRef="#ctx0" brushRef="#br0">1 87 4217,'0'-7'5604,"1"-1"-4444,3-1-37,2 0-248,3-1-418,4 0 49,2 0-120,5 1-11,5 3-189,5 2 20,3 1-120,3 2-88,0 0 93,-2 2-187,-4 1-320,-7 2-158,-7-1-1934,-8 1-75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7:21:59.013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6940.39453"/>
      <inkml:brushProperty name="anchorY" value="-23983.00391"/>
      <inkml:brushProperty name="scaleFactor" value="0.5"/>
    </inkml:brush>
  </inkml:definitions>
  <inkml:trace contextRef="#ctx0" brushRef="#br0">6 139 2577,'-4'-9'7780,"3"6"-6321,0-1-658,2 0-72,5-3-349,15-10 1,7-4-113,4 0-96,3 3-45,1 2-82,0 5-41,-1 5 79,-4 4-67,-4 3-147,-5 3-340,-6 1-876,-6 1-1338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09:23:34.9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161 56 3361,'-21'-16'584,"15"10"-96,-1 1 0,0 0 0,0 1 0,-12-10 3711,19 14-4150,0 0-1,0-1 1,-1 1 0,1 0 0,0 0-1,0-1 1,0 1 0,0 0 0,0-1-1,0 1 1,-1 0 0,1 0 0,0 0-1,0-1 1,0 1 0,-1 0-1,1 0 1,0 0 0,0-1 0,-1 1-1,1 0 1,0 0 0,0 0 0,-1 0-1,1 0 1,0 0 0,0 0 0,-1-1-1,1 1 1,0 0 0,-1 0-1,1 0 1,0 0 0,0 0 0,-1 0-1,1 0 1,0 1 0,-1-1 0,1 0-1,0 0 1,0 0 0,-1 0 0,1 0-1,0 0 1,0 0 0,-1 1-1,1-1 1,0 0 0,0 0 0,-1 1-1,-1-1-45,0 1 0,0 0 0,0 0-1,0 1 1,1-1 0,-1 0 0,0 1 0,1-1-1,-1 1 1,0-1 0,-1 4 0,-3 1-1,1-1-1,0 0-1,0 1 1,0 0-1,1 0 1,0 0-1,0 0 1,1 1-1,0 0 1,0-1 0,0 1-1,1 0 1,0 1-1,0-1 1,-1 12-1,3 101-91,1-106 58,1 1 0,0 0 0,1-1 0,1 0 0,0 0 0,7 17 0,-9-28 31,0 0 1,0 0 0,0 0-1,0 0 1,0-1 0,1 1-1,-1-1 1,1 1 0,0-1-1,-1 0 1,1 0 0,0 0-1,0-1 1,0 1 0,1-1-1,-1 0 1,0 1 0,0-1-1,1-1 1,-1 1 0,1 0-1,-1-1 1,1 0 0,-1 0-1,5 0 1,-2 0 15,-1-1 0,0 0-1,1 0 1,-1 0 0,0 0 0,1-1 0,-1 0 0,0 0-1,0 0 1,-1-1 0,1 1 0,0-1 0,-1 0 0,1-1-1,3-3 1,-2-1 36,0 1 0,-1-1 0,0 0 0,-1 0-1,0 0 1,0-1 0,-1 1 0,0-1 0,0 0-1,-1 0 1,3-17 0,-4 8 37,0 1 0,0-1 0,-2 1-1,0 0 1,-5-25 0,4 35-59,0 0-1,0 0 0,0 0 1,-1 0-1,0 0 0,-1 0 1,0 1-1,0 0 1,0 0-1,-7-8 0,8 10-117,0 1 1,0 0-1,-1 1 0,1-1 0,0 1 0,-1-1 1,0 1-1,0 0 0,0 0 0,0 0 0,0 1 1,0 0-1,0 0 0,0 0 0,0 0 0,-1 0 1,1 1-1,0 0 0,-5 0 0,-22 4-2101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7:21:59.315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8122.03711"/>
      <inkml:brushProperty name="anchorY" value="-24715.63867"/>
      <inkml:brushProperty name="scaleFactor" value="0.5"/>
    </inkml:brush>
  </inkml:definitions>
  <inkml:trace contextRef="#ctx0" brushRef="#br0">0 67 2457,'16'-2'11678,"-11"0"-11343,13-2 22,10-1-111,8-1-81,5-1 7,5 1-132,-1 2-4,-3 0 3,-7-1-121,-6-1-190,-8-1-1296,-7-2-1357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7:22:00.413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9352.49219"/>
      <inkml:brushProperty name="anchorY" value="-25488.28125"/>
      <inkml:brushProperty name="scaleFactor" value="0.5"/>
    </inkml:brush>
  </inkml:definitions>
  <inkml:trace contextRef="#ctx0" brushRef="#br0">32 170 5249,'0'0'0,"3"-6"1937,-1-4-1728,-1 1 167,1 3-209,-1 3-41,0 0 210,1 7 171,1 18 319,-1 12 25,-1 10-51,-3 7-96,-3 0-309,-1-1-7,-2-5-239,1-8 22,0-8-42,1-7 11,2-8 116,2-6 14,0-6-16,2-2-43,0-4-127,0-7-33,2-18-49,3-10 33,2-9-43,3-6 40,3-3-40,2 1 31,1 3 18,0 4-52,1 7 111,0 6-80,0 8 83,2 7-32,1 8-18,0 7 26,0 9-122,-1 7 73,-2 9-65,-1 7-2,-3 10 46,-3 8-53,-2 7 83,-2 4 22,-4 1-41,-3-2 64,-2-6-28,-2-8-28,0-10 131,0-8-50,1-9 226,1-7 51,0-5-11,0-2-47,1-6-197,-2-16-79,1-9-49,3-6 53,4-7-62,5-2 38,4-2-29,3 1 8,5 2-13,3 5 22,3 7-16,0 8-69,1 10-18,-1 10 19,-25 6 54,1 0 0,-1 0-1,1 0 1,-1 1-1,1-1 1,-1 1 0,0 0-1,4 1 1,17 14-10,-4 14-12,-2 12 7,-6 9 19,-4 8-32,-7 2 38,-4-3-12,-3-6 13,-4-7-2,1-9 1,1-8-75,1-7-501,3-7-170,5-5-2152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7:22:00.889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20676.82813"/>
      <inkml:brushProperty name="anchorY" value="-26751.15234"/>
      <inkml:brushProperty name="scaleFactor" value="0.5"/>
    </inkml:brush>
  </inkml:definitions>
  <inkml:trace contextRef="#ctx0" brushRef="#br0">87 21 6577,'0'-1'2929,"0"-2"-1709,0-2 41,0 1-687,0 1-208,0 0-349,0 2 58,-1 8 14,-1 25 19,-3 16 92,-1 14 26,-2 7-66,-3 4 25,0-4-56,-1-5-79,1-9 0,2-8-54,3-9 20,3-9-18,2-9-230,0-7-140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7:22:01.178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9743.86523"/>
      <inkml:brushProperty name="anchorY" value="-26511.23438"/>
      <inkml:brushProperty name="scaleFactor" value="0.5"/>
    </inkml:brush>
  </inkml:definitions>
  <inkml:trace contextRef="#ctx0" brushRef="#br0">4 47 5321,'0'-4'4253,"-1"0"-2982,1 0-132,-1 0-450,0 1 32,1 0-292,0 0-30,3 1-103,6-1-136,16 0 57,7-1-141,5 0-38,1 0 14,-1 2-42,-3 2 10,-6 2-340,-5 0-147,-7 0-1920,-6 0-423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7:22:01.606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20883.69141"/>
      <inkml:brushProperty name="anchorY" value="-27319.92969"/>
      <inkml:brushProperty name="scaleFactor" value="0.5"/>
    </inkml:brush>
  </inkml:definitions>
  <inkml:trace contextRef="#ctx0" brushRef="#br0">1 50 6385,'0'-2'6132,"3"0"-5513,13-4-249,4-1 20,6 0-120,4 0-42,4 3-32,0 1-74,0 1-58,-2 0 21,-4 0-71,-5 1 28,-4 0-40,-5 0-46,-3 0-175,-5 0-122,-3 0-726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7:22:01.923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22063.82422"/>
      <inkml:brushProperty name="anchorY" value="-28115.9375"/>
      <inkml:brushProperty name="scaleFactor" value="0.5"/>
    </inkml:brush>
  </inkml:definitions>
  <inkml:trace contextRef="#ctx0" brushRef="#br0">76 0 4713,'0'0'0,"-12"13"2681,-6 4-682,3-3-926,3-2-113,2-4-409,5-2 4,1-3-27,10-2-65,18 1-39,12 1 27,10 0-145,7 0 79,3-1-180,0-1-82,-3-2 15,-3-2-130,-6-3-98,-6-2-204,-9-2-1289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7:22:02.559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23345.6875"/>
      <inkml:brushProperty name="anchorY" value="-29013.77734"/>
      <inkml:brushProperty name="scaleFactor" value="0.5"/>
    </inkml:brush>
  </inkml:definitions>
  <inkml:trace contextRef="#ctx0" brushRef="#br0">6 3 5281,'-1'-2'3752,"2"5"-3487,2 16 232,1 12 334,-1 12-52,-1 8-71,-3 5-233,0-1-258,0-1-59,-3-6-108,1-7-16,-1-7-62,2-7-231,1-7-1479,2-7-453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7:22:02.825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22497.375"/>
      <inkml:brushProperty name="anchorY" value="-28668.08594"/>
      <inkml:brushProperty name="scaleFactor" value="0.5"/>
    </inkml:brush>
  </inkml:definitions>
  <inkml:trace contextRef="#ctx0" brushRef="#br0">1 2 5729,'3'-1'4792,"2"0"-4131,2 2 134,4 5-449,5 4-30,3 7-91,2 8 0,2 10-101,1 7 26,-1 4-89,0 2-62,-3-4 50,-3-4-59,-2-6 15,-4-8-52,-3-7-873,-3-6-463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7:22:03.126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23603.84766"/>
      <inkml:brushProperty name="anchorY" value="-29926.74023"/>
      <inkml:brushProperty name="scaleFactor" value="0.5"/>
    </inkml:brush>
  </inkml:definitions>
  <inkml:trace contextRef="#ctx0" brushRef="#br0">10 60 5401,'0'-3'2969,"-1"-5"-953,1-3-511,0 0-315,-1 1-677,1 2-88,0 3-350,0 2-35,0 2 28,0 9-36,0 21 130,-1 16 30,0 16-10,-1 13 21,0 8-126,1 2-10,0-4 33,2-9-120,1-11 118,1-14-75,-1-12-192,1-10-103,2-9-1722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7:22:03.675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24467.60938"/>
      <inkml:brushProperty name="anchorY" value="-31434.32813"/>
      <inkml:brushProperty name="scaleFactor" value="0.5"/>
    </inkml:brush>
  </inkml:definitions>
  <inkml:trace contextRef="#ctx0" brushRef="#br0">18 1 5857,'3'0'5112,"-1"0"-4385,0 0-343,-1 0-231,0 1 53,0 7 15,2 18 88,0 11-29,-2 9-29,-3 7-44,-1 1-122,-1-1-26,-1-3 6,-1-7-66,1-5 64,1-7-255,0-7-123,3-7-2460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09:23:35.35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 4713,'1'-1'5961,"3"14"-5889,6 25-24,8 44-8,-15-36-16,2 1-8,0 8-8,-2-3-152,2-3-944,-2-4-720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7:22:03.957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23602.89453"/>
      <inkml:brushProperty name="anchorY" value="-31080.12109"/>
      <inkml:brushProperty name="scaleFactor" value="0.5"/>
    </inkml:brush>
  </inkml:definitions>
  <inkml:trace contextRef="#ctx0" brushRef="#br0">1 9 6825,'1'0'2817,"5"-2"-2082,3 0 482,8 1-488,8-1-112,9 1-42,11 0-91,7 1-68,8 2-16,3 0-200,2 0 34,-4 3-126,-5 0-11,-9-1-116,-10 0-113,-12-1-190,-11-3-2415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7:22:04.918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25072.41211"/>
      <inkml:brushProperty name="anchorY" value="-31943.59375"/>
      <inkml:brushProperty name="scaleFactor" value="0.5"/>
    </inkml:brush>
  </inkml:definitions>
  <inkml:trace contextRef="#ctx0" brushRef="#br0">13 24 5465,'0'0'0,"-7"-4"2489,1-1-1280,6-1 142,7 2-651,6 0-206,6 4-403,5 1 17,2 0-63,-1 2-30,-1 0-322,-4-1-471,-3 1-1576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7:22:05.316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26093.75586"/>
      <inkml:brushProperty name="anchorY" value="-32783.11328"/>
      <inkml:brushProperty name="scaleFactor" value="0.5"/>
    </inkml:brush>
  </inkml:definitions>
  <inkml:trace contextRef="#ctx0" brushRef="#br0">51 36 2537,'-1'0'1376,"-2"0"28,-3 0-250,-1 0-77,-1 1 65,1-1-75,0-1-19,2 0 43,2-1-175,1 1-313,1-1-106,1 0-269,7-3-24,15-2-120,9 0 75,6 1-22,5 4 6,1 4-64,-1 3 0,-2 3-79,-3 0 28,-6-2-79,-6-2-195,-7-5-1216,-8-7-1051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7:22:07.498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27281.08398"/>
      <inkml:brushProperty name="anchorY" value="-33610.06641"/>
      <inkml:brushProperty name="scaleFactor" value="0.5"/>
    </inkml:brush>
  </inkml:definitions>
  <inkml:trace contextRef="#ctx0" brushRef="#br0">300 126 3369,'0'0'0,"22"1"1896,10 0 38,-3-5-711,-2-3 149,-6-4-336,-4-3-328,-7-1-17,-6 0-412,-8-1 114,-5 3-265,-5 0 24,-7 3-102,-4 4-19,-7 3-2,-7 5-33,-6 4 45,-6 6-51,0 5 52,2 4-52,6 3 24,9 2-16,10 0 3,8 0 27,11-1-36,8-1 31,8 0-10,8-1 59,7 0-25,7 1 19,7 2-40,5 2-17,0 3 12,-1 3-25,-3 3 26,-5 0 19,-4-1-52,-3 0 55,-6-4-54,-4-4 15,-7-4-5,-8-4 28,-10-3 29,-10-3 22,-8-2 34,-7-5-15,-5-2-2,-2-6-55,-1-5 34,1-4-79,4-3 40,4-2-192,6 1-1002,5 2-732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7:22:08.482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26249.74023"/>
      <inkml:brushProperty name="anchorY" value="-33285.03516"/>
      <inkml:brushProperty name="scaleFactor" value="0.5"/>
    </inkml:brush>
  </inkml:definitions>
  <inkml:trace contextRef="#ctx0" brushRef="#br0">18 100 2232,'0'-2'1665,"0"-6"326,0-1-663,0-4 257,-1-1-395,1 1-187,0 0-401,-1 2-102,1 4-299,0 2-9,1 2-181,-1 2 8,1 2-6,1 10-16,1 17 14,1 12 52,-1 13 31,-1 11 61,-3 13 25,-2 13-11,-1 10-10,1 6-24,-1-2-4,2-7 17,0-8 21,1-11-14,0-11 118,-1-10-98,0-11 90,-1-11-71,1-10-110,1-9 68,1-6-198,0-6 92,1-6-752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7:22:10.038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25387.5625"/>
      <inkml:brushProperty name="anchorY" value="-33532.96484"/>
      <inkml:brushProperty name="scaleFactor" value="0.5"/>
    </inkml:brush>
  </inkml:definitions>
  <inkml:trace contextRef="#ctx0" brushRef="#br0">26 12 6025,'0'0'2417,"0"-2"-1914,0-1 322,0 0-498,0 1-211,0 0 108,0 6 63,0 18 190,-1 11 50,-1 13-146,-2 12-65,0 7-192,-1 4-14,0-2-70,2-4-20,1-7-215,4-11-409,2-10-1335,2-11-282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7:22:10.603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24533.46094"/>
      <inkml:brushProperty name="anchorY" value="-33275.29688"/>
      <inkml:brushProperty name="scaleFactor" value="0.5"/>
    </inkml:brush>
  </inkml:definitions>
  <inkml:trace contextRef="#ctx0" brushRef="#br0">292 13 6345,'-1'-4'5171,"0"2"-4751,0 0-141,-1 0-195,1 0 20,-1 1-15,-5 2 44,-18 15 26,-8 11 52,-8 10-30,-2 9 14,3 9-87,4 4 5,9 3-6,7 0-3,10-5 121,8-6-25,8-8-13,-4-38-138,-1 1-1,1-1 1,1 0-1,4 9 1,-5-11-37,0 1 0,1-1 0,0 0 1,-1 0-1,1 0 0,4 3 0,-3-3 12,-1 0-1,1-1 1,0 0-1,0 1 1,7 1 0,24 5 38,2-8-10,1-7-18,-1-8-65,-3-6 100,-6-6-98,-8-5 68,-7-4 35,-9-2-112,-8 0 55,-7 1-20,-5 5-53,-5 5 82,-4 8-74,0 9-52,1 11-126,22-1 178,0 0 1,0 0-1,-1 0 0,1 0 1,0 0-1,0 1 0,1-1 0,-4 3 1,-13 19-495,7 8-762,5 5-642,3-5-10007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7:22:11.140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23528.88086"/>
      <inkml:brushProperty name="anchorY" value="-32828.64844"/>
      <inkml:brushProperty name="scaleFactor" value="0.5"/>
    </inkml:brush>
  </inkml:definitions>
  <inkml:trace contextRef="#ctx0" brushRef="#br0">308 7 4825,'-2'-3'4862,"0"2"-4137,0 0-221,0 0-330,-1 0 66,-5 5 83,-19 14 0,-10 10 17,-8 11-53,-1 7-123,3 7-34,7 3-56,9 3 34,9-2-44,9-2 59,9-4-27,8-7-47,7-7 52,8-8-27,5-9 91,4-7 78,2-8-9,-3-8 13,-3-8-27,-5-9-85,-8-7-15,-7-6-49,-8-4-58,-7-3 12,-8 0-18,-5 2 21,-5 5-7,-5 4-25,0 9-244,1 7-156,5 10-1634,23 3 1826,0 1-1,0-1 1,0 0 0,0 0-1,-1 1 1,1-1-1,0 1 1,0-1-1,0 1 1,0-1-1,0 1 1,-2 1-1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7:22:11.347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22413.29688"/>
      <inkml:brushProperty name="anchorY" value="-32259.35156"/>
      <inkml:brushProperty name="scaleFactor" value="0.5"/>
    </inkml:brush>
  </inkml:definitions>
  <inkml:trace contextRef="#ctx0" brushRef="#br0">0 0 8170,'0'0'0,"17"10"3472,7 3-1885,-4-2-749,-4-1-350,-6-3-168,-3-3-368,-4-2-256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7:22:12.939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23357.42188"/>
      <inkml:brushProperty name="anchorY" value="-33164.05078"/>
      <inkml:brushProperty name="scaleFactor" value="0.5"/>
    </inkml:brush>
  </inkml:definitions>
  <inkml:trace contextRef="#ctx0" brushRef="#br0">159 114 4977,'0'0'0,"3"-12"2393,2-6-1074,0 1-142,-1 1-53,-2 3-251,0 3-164,-2 3-237,0 2-112,-1 2-161,0 1-50,-3 1-105,-3 2 28,-13 8-82,-5 7 47,-3 9-36,0 7 10,3 9-22,5 4 15,6 4-5,8 0 38,6-2 65,8-5 58,9-4 36,-14-33-150,1 0 0,0 0 0,0 0 0,6 5 0,-4-5 25,0 0 0,-1-1 0,14 7-1,23 6 212,3-9 79,0-8-48,-4-9-37,-5-11-25,-30 16-211,0-1 0,-1 1 0,9-11 0,-9 8-22,0 0-1,0 0 0,5-11 1,6-29 79,-8-7-102,-11-4 6,-8 2 3,-6 5-24,-7 7-68,-4 10-159,-4 10-174,-2 9-385,0 10-479,1 9-2017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09:23:35.74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89 4113,'6'-4'2400,"11"0"-199,2-3-393,8-1-479,-1 0-337,5-2-440,-1-2-152,-2 1-96,-2-1-104,-6 6-56,-4-1-72,-9 7-176,3 2-176,-20 3-3745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7:22:13.605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22485.62891"/>
      <inkml:brushProperty name="anchorY" value="-32213.11523"/>
      <inkml:brushProperty name="scaleFactor" value="0.5"/>
    </inkml:brush>
  </inkml:definitions>
  <inkml:trace contextRef="#ctx0" brushRef="#br0">301 123 4737,'1'-1'2465,"5"0"-449,2-3-861,0 1-146,-1-1-326,-2-1-268,-3 1-134,-1 0 18,-1 1-47,-2 1-2,-1-4-38,-10-8-47,-6-4-54,-7 0-83,-5 2 54,-3 3-88,-1 6 32,0 7-2,4 6-48,5 5 43,6 3-24,5 2 43,7 3-30,7 3 2,5 3-10,6 5-8,5 5 1,6 7-1,3 7 47,3 5-51,1 4 73,-2 1-105,-4-4 4,-4-5 52,-7-8-76,-6-9 80,-6-7 13,-6-8-58,-7-6 86,-6-5-63,-5-5 10,-4-4-3,-2-5 8,0-3-2,3-2 10,3-2 129,5-1-112,7-2 209,6-1-96,9-4-12,6-4 35,9-5-154,7-8 119,7-6-172,4-4 94,2-2-69,-2 0-20,-5 3-359,-7 4-116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7:22:14.885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21596.625"/>
      <inkml:brushProperty name="anchorY" value="-31393.45898"/>
      <inkml:brushProperty name="scaleFactor" value="0.5"/>
    </inkml:brush>
  </inkml:definitions>
  <inkml:trace contextRef="#ctx0" brushRef="#br0">350 8 9754,'0'1'2834,"-1"-2"-2683,0 0 10,0 1 44,0 0 8,-1-1-9,0 1 5,1 0 8,-1 0-58,0 0 73,0 0-89,1 0-67,-1-1-11,0 0-61,1 0 12,-1 0-8,1 1 9,-1-1-2,0 1-27,1 0 36,-1 0-21,1 0 25,-1 0-35,1 0 30,0 0-29,0 0-19,1 0 61,-1 0-85,0 0 91,0 0-36,0 0-8,0 0 5,-1 0-12,0 0-7,1 0 20,-1 0 68,-1 0-66,-4 1 6,-13 0 55,-7 2-131,-4 0 106,-2 1-26,0 0-78,1 1 129,5 0-88,3 0 27,7 0 32,5 0-49,4-2 63,4 0-84,2-1 81,1-1 13,1-1 55,1 0-86,-1 0 33,0 0 18,1 0-80,-1 0 62,0-1-87,0 1 34,0 2-3,1 4 8,2 12-20,1 4 25,0 3-26,-1 1 54,0 0-25,-2-3 37,0-2-27,0-3-10,1-5 49,0-3 31,0-4 77,0-2-63,-1-3 71,0-1-104,2-2-43,5-1-1,13-3 2,5-1-51,4 2 5,0 2-13,0 3-8,-3 4-8,-5 4-8,-4 6-8,-4 4-27,-5 7-21,-4 6 98,-6 6-88,-6 4 77,-7 2-12,-7 0-43,-6-4 136,-5-3-116,-2-6 66,-2-7 38,1-6-161,1-9 97,5-6-557,4-8-69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7:22:15.535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20381.91992"/>
      <inkml:brushProperty name="anchorY" value="-31189.84766"/>
      <inkml:brushProperty name="scaleFactor" value="0.5"/>
    </inkml:brush>
  </inkml:definitions>
  <inkml:trace contextRef="#ctx0" brushRef="#br0">236 48 4329,'0'-1'2280,"3"-4"-1175,1-2 316,0-1-264,1 1-497,-1 0-24,0 2-319,-2 1-61,-1 2-184,-1 1-22,0 1-29,-4 1 7,-16 12-24,-7 7 7,-7 6-3,-4 4-10,1 1 22,3 2-16,6-2-4,7-2 20,8-3 31,7-3 20,9-4 118,8-3 63,9-3 28,9-5 12,4-4-165,6-4 2,3-2-66,0-2-66,-3 0 89,-4 0-108,-8 3-182,-6 0-220,-8 0-1204,-5 0-317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7:22:15.801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21359.78711"/>
      <inkml:brushProperty name="anchorY" value="-32293.85156"/>
      <inkml:brushProperty name="scaleFactor" value="0.5"/>
    </inkml:brush>
  </inkml:definitions>
  <inkml:trace contextRef="#ctx0" brushRef="#br0">10 10 5521,'0'-2'5996,"1"0"-5237,0 0 62,-1 1-332,1-1-312,-1 2-20,1 3-111,0 17 136,-1 10-75,-2 10 53,-2 9-31,1 7-74,-1 5 12,3 3-66,1-2 43,1-4-35,2-5-354,1-9-188,-2-27-6923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7:22:18.276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22208.78516"/>
      <inkml:brushProperty name="anchorY" value="-33703.51172"/>
      <inkml:brushProperty name="scaleFactor" value="0.5"/>
    </inkml:brush>
  </inkml:definitions>
  <inkml:trace contextRef="#ctx0" brushRef="#br0">34 144 1088,'-9'-10'9254,"8"9"-8884,-1-1-110,1 0-136,0 1 6,0 0 76,1 4 38,2 15 60,0 6 19,-1 6-27,-1 2-7,-1 0-92,-1-1-3,0-4-90,0-5-8,0-6-23,0-3 21,0-6 103,0-4 8,1-2 43,-1-2-98,0-5-25,0-13-128,1-8 39,1-6-30,4-6 3,2-4-1,5 1 9,2 1 7,2 3-66,1 5 47,0 7-26,-1 6 25,0 8-7,-2 6 31,-1 7-17,0 7-31,-3 4 28,0 5-58,-2 5 8,-2 4 32,-1 1-11,-1 3 24,-1-1-15,1 0 33,-2-3-9,0-3-5,-1-4 30,-1-4-74,-1-5 59,-1-3-28,1-5 7,-1-1 18,0-3-15,1 0 24,1-2-26,1-6 28,5-11-37,4-5 20,2-4 41,2 1-69,0 1 79,1 5-99,-1 5-35,0 7-21,0 6-20,-1 7 2,0 5 53,-3 5 59,-2 4-89,-1 4 126,-2 3-102,-2 2 50,-1 2 69,-3 1-96,1-1 71,-1-3-58,1-2 34,0-6-48,2-3-398,1-4-1035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7:22:18.558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23352.31055"/>
      <inkml:brushProperty name="anchorY" value="-34778.13281"/>
      <inkml:brushProperty name="scaleFactor" value="0.5"/>
    </inkml:brush>
  </inkml:definitions>
  <inkml:trace contextRef="#ctx0" brushRef="#br0">1 145 2865,'0'0'0,"12"-21"1656,7-9 542,-4 1-1145,-1 5 314,-4 6-268,-4 6-657,-3 5-38,-2 4-290,0 4-4,-2 8 32,0 17 72,-1 6 37,-1 6-3,-1 0-86,1-1-38,1-5-69,0-5-26,2-7-46,0-6-478,0-5-2015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7:22:18.769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24262.72266"/>
      <inkml:brushProperty name="anchorY" value="-35767.42188"/>
      <inkml:brushProperty name="scaleFactor" value="0.5"/>
    </inkml:brush>
  </inkml:definitions>
  <inkml:trace contextRef="#ctx0" brushRef="#br0">3 15 9610,'0'-1'3313,"0"-1"-3473,0-1 675,0 0-443,-1 0-119,0 1-243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7:22:19.617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23411.73047"/>
      <inkml:brushProperty name="anchorY" value="-34904.33594"/>
      <inkml:brushProperty name="scaleFactor" value="0.5"/>
    </inkml:brush>
  </inkml:definitions>
  <inkml:trace contextRef="#ctx0" brushRef="#br0">64 12 4089,'-1'0'1616,"1"-2"-1101,1 0 221,-1-1-196,0 1-116,0 1-161,0 0-30,-1 1-44,1 4 131,-3 19-62,-2 10 109,-3 13-111,-1 9-1,-1 7-86,1 4-37,2-1-52,2-3-29,2-9 12,1-8-65,0-10-682,3-8-611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7:22:19.976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22502.71484"/>
      <inkml:brushProperty name="anchorY" value="-34640.32422"/>
      <inkml:brushProperty name="scaleFactor" value="0.5"/>
    </inkml:brush>
  </inkml:definitions>
  <inkml:trace contextRef="#ctx0" brushRef="#br0">74 31 4513,'0'-1'2320,"0"-3"-914,0-1-47,0-1-257,-1 1-338,0 1-265,0 1-282,0 1-57,0 2-139,1 4 21,0 17 28,-3 9 6,-1 11 20,-2 7 44,-1 6-10,0 3 6,0 1-47,0-1-14,1-4-55,0-5 21,1-7-113,0-8-268,2-6-1470,1-7-554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7:22:20.300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21582.77539"/>
      <inkml:brushProperty name="anchorY" value="-34369.60156"/>
      <inkml:brushProperty name="scaleFactor" value="0.5"/>
    </inkml:brush>
  </inkml:definitions>
  <inkml:trace contextRef="#ctx0" brushRef="#br0">4 2 4801,'2'0'2208,"1"0"-1362,1-1 240,0 1-732,-1 0-14,-2 0 66,0 3 31,-2 16 187,-1 7-90,-1 7-109,-1 4-75,0 1-168,1-1-11,0-4-134,2-5 29,1-6-18,0-8-47,1-5-724,0-5-794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09:23:36.07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 0 4289,'-3'54'2600,"5"-64"-703,1 6-377,3-3-119,1 2-585,6-2-168,2 1-104,6 3-96,6 1-160,-4 0-56,4 2-136,-8-5-24,-6 4-24,1 1-24,-15 0-464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7:22:20.496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20735.8457"/>
      <inkml:brushProperty name="anchorY" value="-33825.67578"/>
      <inkml:brushProperty name="scaleFactor" value="0.5"/>
    </inkml:brush>
  </inkml:definitions>
  <inkml:trace contextRef="#ctx0" brushRef="#br0">0 100 5553,'0'0'0,"2"-17"2889,-2-6-411,2 4-1825,-1 2-45,1 5-365,-2 5-671,0 3-798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7:22:21.331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21589.13086"/>
      <inkml:brushProperty name="anchorY" value="-34571.69141"/>
      <inkml:brushProperty name="scaleFactor" value="0.5"/>
    </inkml:brush>
  </inkml:definitions>
  <inkml:trace contextRef="#ctx0" brushRef="#br0">67 121 3601,'0'0'0,"1"-10"1952,0-2-504,1 0-201,-2 2-48,1 3-373,-1 2-146,-1 2-468,0 2 21,-1 2-119,-1 5 27,-6 15 59,-3 7-37,-2 5 62,2 3-34,2-1 21,4-3 23,5-2-119,5-5 64,7-4-43,6-6-37,4-6 151,4-5-122,1-7 107,0-5-94,-2-5-66,-3-4 45,-6-4-124,-5-5 99,-7-6-61,-5-5-39,-6-3 77,-4-1-119,-4 1 63,-2 5-21,-3 9-99,-1 11-129,21 15 131,-1-1 0,0 1 1,1 0-1,-1-1 0,1 1 0,-1 0 0,0 0 0,1 0 0,-1 0 0,1 0 0,-1 0 0,-2 1 0,2 0-150,0 0 0,0 0 0,0 0 0,0 0-1,0 0 1,0 1 0,0-1 0,1 1 0,-4 2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7:22:22.260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20718.60352"/>
      <inkml:brushProperty name="anchorY" value="-33639.23438"/>
      <inkml:brushProperty name="scaleFactor" value="0.5"/>
    </inkml:brush>
  </inkml:definitions>
  <inkml:trace contextRef="#ctx0" brushRef="#br0">0 157 3385,'0'0'0,"12"-21"1776,5-10-289,-1 3-225,-1 4-122,-4 6-211,-3 6-410,-3 5-127,-4 4-186,-1 9 114,-3 17 40,-1 11 71,-1 9-21,-1 5-59,-1 3-27,-1-2-90,0-5-37,0-8 22,1-8-107,0-8 160,2-8 80,1-5 103,2-5 2,1-3-109,2-6-177,6-17-106,2-10-81,6-9 71,3-6-79,2-5 32,4 2 37,-1 4-58,-1 8 66,-1 9-85,-4 11-3,-2 9-75,-2 10 44,-3 8-27,2 9-12,0 7 143,0 7-135,-2 5 140,-2 5-59,-3 2-38,-3 2 108,-3-2-120,-3-3 104,-2-5-41,-1-6 12,1-6-10,0-6 2,3-5-66,2-4-448,2-3 48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7:22:22.468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21818.9375"/>
      <inkml:brushProperty name="anchorY" value="-34771.46094"/>
      <inkml:brushProperty name="scaleFactor" value="0.5"/>
    </inkml:brush>
  </inkml:definitions>
  <inkml:trace contextRef="#ctx0" brushRef="#br0">1 41 9738,'0'-1'3657,"2"-3"-3184,0-2 798,-1-2-693,0 1-52,-2 0-397,-1 2 48,0 2 443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7:23:05.509"/>
    </inkml:context>
    <inkml:brush xml:id="br0">
      <inkml:brushProperty name="width" value="0.1" units="cm"/>
      <inkml:brushProperty name="height" value="0.1" units="cm"/>
      <inkml:brushProperty name="color" value="#0B868D"/>
      <inkml:brushProperty name="inkEffects" value="ocean"/>
      <inkml:brushProperty name="anchorX" value="-20971.0332"/>
      <inkml:brushProperty name="anchorY" value="-33881.77344"/>
      <inkml:brushProperty name="scaleFactor" value="0.5"/>
    </inkml:brush>
  </inkml:definitions>
  <inkml:trace contextRef="#ctx0" brushRef="#br0">0 0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09:23:28.74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42 50 3089,'-42'-49'1512,"47"52"-288,-1 4-376,7 11-119,-1 3 31,0 12-160,1 8-152,-9 2-216,5 8-136,-1-7-56,1-6-32,-2-15-24,1-10-80,-4-6-472,3-6-208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09:23:37.2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73 2481,'5'-72'1016,"2"96"-512,-4 4-32,4 12 40,2 1-40,0 0-56,-8 2-16,4-4 24,-3-1-95,0-5-121,6-1-72,-5-9-136,0 0-200,-3-11-673,-3-7-551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09:23:37.67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6 206 2256,'0'-74'1157,"0"72"-675,0 0 0,0 1 0,-1-1 0,1 1 0,0-1 0,-1 0 1,1 1-1,-1-1 0,1 1 0,-2-3 81,2 4-483,0-1 1,0 1-1,-1 0 1,1 0-1,0 0 1,0-1-1,0 1 1,0 0-1,0 0 1,0-1-1,0 1 1,0 0-1,0 0 1,0 0 0,0-1-1,2-2 1531,-1 2-1531,-1 1 1,0 0-1,0 0 1,0 0-1,1 0 1,-1 0-1,0 0 1,0 0-1,0 0 1,1 0-1,-1 0 1,0 0 0,0 0-1,1 0 1,-1 0-1,10-6 108,1-1 0,14-13 0,-19 15-142,0 0-1,1 0 1,-1 1-1,1 0 1,0 0-1,0 1 1,0 0-1,13-4 1,0 0 51,0 1 0,0 1 1,0 0-1,0 2 0,26-2 1,-46 5-161,0 0 1,1 0-1,-1 0 1,0 0 0,0 0-1,0 0 1,1 0-1,-1 0 1,0 0-1,0 0 1,0 0 0,1 0-1,-1 0 1,0 0-1,0 0 1,0 1-1,1-1 1,-1 0 0,0 0-1,0 0 1,0 0-1,1 0 1,-1 0-1,0 0 1,0 1 0,0-1-1,0 0 1,0 0-1,1 0 1,-1 0-1,0 1 1,0-1-1,0 0 1,0 0 0,0 0-1,0 1 1,0-1-1,0 0 1,0 0-1,0 0 1,0 1 0,0-1-1,0 0 1,0 0-1,0 1 1,0-1-1,0 0 1,0 0 0,0 0-1,0 1 1,0-1-1,0 0 1,0 0-1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09:23:38.0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28 2617,'19'88'6972,"-11"-105"-3381,-6 13-3256,20-14 0,-13 11-289,0-1 15,1 1 0,0 0 0,1 0 0,0 1 0,0 0 0,22-8 0,-18 11-28,-11 3-83,-1 0 1,1-1-1,-1 0 1,1 0-1,-1 0 0,1 0 1,-1 0-1,0-1 1,4-1-1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09:23:38.42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74 3481,'8'97'1648,"7"-115"5266,4 16-6122,29-6-152,-23 0-264,3-1-80,4-12-80,13 0-48,-6-4-72,-1-1-32,-10 13-208,-10-2-288,-10 10-1800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09:23:38.80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 40 4873,'-2'-40'6393,"17"73"-4458,4 19-1999,-2 1-1,19 98 0,-37-131-2657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09:23:39.13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1 202 3801,'16'-68'7014,"-11"51"-6262,1 0 1,0 0 0,16-28 0,-20 42-717,-1 1 1,1-1-1,0 1 1,0-1-1,0 1 0,0 0 1,0 0-1,0 0 1,1 0-1,-1 0 1,1 0-1,-1 1 1,1-1-1,0 1 1,0 0-1,-1 0 1,1 0-1,0 0 1,0 0-1,0 1 0,0-1 1,0 1-1,0 0 1,6 0-1,-4 1-28,-1-1-1,0 1 0,0 1 1,0-1-1,0 1 0,0-1 0,0 1 1,-1 0-1,1 0 0,0 1 1,-1-1-1,0 1 0,1 0 0,-1 0 1,0 0-1,-1 0 0,5 6 1,1 3-17,-1 0 1,0 0 0,0 1-1,-2 0 1,6 17 0,-9-24-6,0 0 1,-1 1-1,1-1 1,-2 0-1,1 1 0,-1-1 1,0 0-1,0 1 1,0-1-1,-1 0 0,0 1 1,-1-1-1,1 0 1,-4 8-1,-4 6-121,0-1 0,-2 0 0,-22 30 0,30-44-142,-1 0 1,0 0-1,0-1 1,-1 0-1,1 0 1,-1 0-1,0-1 1,0 1-1,0-1 1,-1 0-1,1-1 1,-1 1-1,1-1 1,-1 0-1,0-1 1,0 1-1,-12 0 1,-1-2-2461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09:23:39.49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30 4657,'2'-15'2733,"0"1"10,1 15-1878,0 9-489,3 14-190,-1 1 0,-1-1 0,1 34-1,-4 77 152,-1-15-258,0-108-108,1-3-142,0-1-1,-2 1 1,1 0-1,-1-1 1,-2 10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09:23:39.87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7 137 2353,'-6'-96'1546,"6"94"-1333,0-1 0,0 1 0,-1 0-1,1 0 1,1 0 0,-1-1-1,0 1 1,0 0 0,1 0-1,0 0 1,-1 0 0,1-1-1,0 1 1,1-2 0,-1 3-40,0 1 0,-1-1 0,1 1 1,0-1-1,-1 1 0,1-1 0,0 1 1,0 0-1,0-1 0,-1 1 0,1 0 1,0 0-1,0 0 0,0-1 0,0 1 1,-1 0-1,1 0 0,2 1 0,-3-1-65,13 0 1007,116 4 1440,-124-3-2521,1 0-1,0 0 1,-1 0-1,1 1 1,-1 0-1,0 0 1,1 1 0,-1-1-1,0 1 1,-1 0-1,1 1 1,0-1 0,-1 1-1,0 0 1,0 0-1,0 0 1,0 1-1,6 9 1,-3-2-37,0 1-1,-1 0 1,0 0 0,-1 0-1,0 1 1,3 19 0,-3-14-420,0 0 1,1 0 0,15 32-1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09:23:40.55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36 79 4105,'-33'-39'1788,"33"38"-1718,-1 1 1,1-1-1,0 1 0,0-1 0,-1 1 0,1 0 0,0-1 1,0 1-1,0-1 0,0 1 0,0-1 0,0 1 0,-1-1 1,1 1-1,0-1 0,0 1 0,1-1 0,-1 1 0,0-1 0,0 1 1,0-1-1,0 1 0,0-1 0,0 1 0,1-1 0,-1 1 1,0-1-1,0 1 0,1-1 0,-1 1 0,0 0 0,1-1 1,-1 1-1,0-1 0,1 1 0,0-1 0,18-9 1569,-13 7-745,-5-2-136,-1 5-755,0 0 1,0 0-1,0 0 0,0 0 1,0-1-1,0 1 0,0 0 0,0 0 1,0 0-1,0 0 0,0 0 1,0 0-1,0-1 0,0 1 0,0 0 1,0 0-1,0 0 0,0 0 1,0 0-1,0 0 0,0 0 0,0-1 1,0 1-1,1 0 0,-1 0 1,0 0-1,0 0 0,0 0 0,0 0 1,0 0-1,0 0 0,0 0 0,1 0 1,-1 0-1,0 0 0,0-1 1,0 1-1,0 0 0,0 0 0,0 0 1,1 0-1,-1 0 0,0 0 1,0 0-1,0 0 0,0 0 0,0 0 1,1 1-1,-1-1 0,0 0 1,0 0-1,0 0 0,0 0 0,0 0 1,0 0-1,0 0 0,1 0 1,-1 0-1,0 0 0,0 0 0,0 0 1,0 1-1,0-1 0,0 0 0,0 0 1,0 0-1,0 0 0,1 0 1,7 4 2,-1 1 0,1-1 1,0 1-1,-1 0 0,11 11 1,-6-3 20,20 30 1,-24-29-25,0 0 1,-1 1-1,-1 0 0,0 0 0,4 20 1,-4-16 82,0 0-1,16 32 1,-17-41 12,-3-6-39,0 1 0,0-1 0,1 1 0,0-1 0,0 0 0,0 1 0,0-2 0,1 1 0,7 7 0,-11-11-64,0 0-1,0 0 0,0 0 0,1 0 0,-1 0 0,0 0 0,0 0 1,0 0-1,0 0 0,0 0 0,0 0 0,0 0 0,1 0 0,-1 0 0,0 0 1,0 0-1,0 0 0,0 0 0,0 0 0,0 0 0,0 0 0,0 0 0,1 0 1,-1 0-1,0 0 0,0 0 0,0 0 0,0-1 0,0 1 0,0 0 1,0 0-1,0 0 0,0 0 0,0 0 0,0 0 0,1 0 0,-1 0 0,0 0 1,0 0-1,0-1 0,0 1 0,0 0 0,0 0 0,0 0 0,0 0 1,0 0-1,0 0 0,0 0 0,0 0 0,0-1 0,0 1 0,0 0 0,0 0 1,0 0-1,0 0 0,0 0 0,0 0 0,0 0 0,0 0 0,0-1 1,0 1-1,0 0 0,-1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09:23:40.92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71 55 3153,'-71'-38'8537,"89"35"-7880,48-4-81,-48 6-160,2-1-96,-5 0-72,-6 2-88,-4 0-264,-5-1-272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09:23:29.13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0 104 4777,'38'-103'1808,"-23"109"-1271,1 8-137,7 12-72,-1 0-48,2 10-112,4 0-24,0-3-24,0-2-32,-2-4-56,-4-3-56,-9-10-456,-2-3-232,-3-9-961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09:23:46.6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18 148 2993,'-16'-97'1728,"15"95"-1604,1 1 1,0-1-1,-1 0 0,1 0 1,0 1-1,0-1 0,0 0 1,1 1-1,-1-1 0,0 0 1,1 1-1,-1-1 1,1 0-1,-1 1 0,1-1 1,0 1-1,0-1 0,0 1 1,0-1-1,0 1 0,0 0 1,0-1-1,0 1 0,0 0 1,1 0-1,-1 0 0,0 0 1,1 0-1,-1 0 0,1 0 1,-1 1-1,1-1 0,2-1 1,1 1 117,1 0 0,-1 1 0,0-1 1,0 1-1,0 0 0,0 1 0,6 0 0,-10-1-226,48 8 604,-1 2-1,0 2 0,55 22 0,128 71-196,-153-63-270,-3 3-1,110 85 1,-96-46 162,-79-69-233,-9-11-260,-6-7-897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09:23:47.27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239 1 3449,'-9'0'4758,"46"130"-4463,-31-114-208,0 0 0,1 0 0,1-1 0,0 0 0,21 28 0,-20-30 119,1 0 0,-2 0 0,0 1-1,-1 1 1,0-1 0,-1 1 0,6 21-1,-11-28-110,2 0-1,-1 0 0,7 14 1,-9-21 121,-22-2 82,0 2 0,1 1 1,-1 0-1,0 2 0,-41 12 0,34-8-94,6-4-1382,0 2 1,1 1-1,0 1 1,-37 19-1,54-25 990,1 1 0,0 0 0,0 0 0,0 0 0,0 0 0,0 0 0,1 1 0,0-1 0,0 1 0,0 0 0,0 0 0,0 0 0,1 1 0,0-1 0,-1 1 0,2-1 0,-1 1 0,1 0 0,-1-1 0,1 1 0,0 0 0,1 0 0,-1 0 0,1 0 0,0 0 0,1 0-1,-1 0 1,2 7 0,-2-10 234,1 1-1,-1-1 0,0 1 1,1-1-1,0 0 0,-1 0 0,1 1 1,0-1-1,0 0 0,0 0 1,1 0-1,-1 0 0,0 0 0,1 0 1,-1 0-1,1 0 0,0-1 0,0 1 1,-1-1-1,1 1 0,4 2 1,7-4-222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09:23:48.59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56 113 2969,'-35'27'1164,"34"-27"-1114,0 1 0,1-1 0,-1 0 0,0 0 0,1 0 0,-1 0 0,0 0 0,1-1 0,-1 1 0,1 0 0,-1 0 0,0 0 0,1 0 0,-1-1 0,1 1 0,-1 0 0,0-1 0,1 1 0,-1 0 0,1-1 0,-1 1 0,1-1 0,-1 1 0,1-1 0,0 1 0,-1-1 0,1 1 0,-2-2 322,2 1-211,0 1 0,-1-1 0,1 1 0,0 0 0,0-1 1,0 1-1,-1-1 0,1 1 0,0-1 0,0 1 0,0-1 0,0 1 0,0-1 1,0 1-1,0-1 0,0 1 0,0-1 0,0 1 0,0 0 0,0-1 0,0 1 0,0-1 1,0 1-1,1-1 0,-1 1 0,0-1 0,0 1 0,3-3 1128,-3 3-1128,0-1 0,1 1 0,-1 0 1,1-1-1,15-6 150,3-2-66,0 0 0,0 1 0,1 2 0,39-9 0,75-8 531,183-8 0,358 25-393,0 49-316,4 52-108,-523-60 88,-1 7 0,188 78 0,-327-115-42,-15-5-1,0 0 0,0 0 0,0 1 0,0-1 0,1 0 0,-1 1 0,0-1 0,0 1 0,0-1 0,0 1 0,0-1 0,0 1 0,-1 0 0,3 0 0,-14-2-3350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09:23:49.32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26 109 2609,'-21'-83'1344,"17"64"1207,6 13-647,-1 6-1785,0 1-1,1-1 0,-1 1 0,0-1 0,1 1 0,-1 0 0,0 0 0,0 0 0,0-1 0,0 1 0,2 2 0,5 4-492,123 115 1015,-72-66 407,-57-54-944,0 0-1,1 0 1,-1 0 0,0 0 0,0 1 0,0-1 0,0 1 0,0-1 0,-1 1 0,1 0-1,-1 0 1,0-1 0,0 1 0,0 0 0,0 0 0,0 0 0,-1 0 0,1 1-1,-1-1 1,0 0 0,0 0 0,0 0 0,0 0 0,0 0 0,-1 0 0,0 0-1,-1 6 1,-5 9-97,0-1-1,-2-1 1,1 0-1,-2 0 1,-20 26-1,17-26-20,3-4-119,1-1 1,-1 0 0,-23 18 0,7-14-1697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09:26:33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37 1656,'-1'-2'238,"-1"1"0,1 0 0,-1 0-1,1 1 1,-1-1 0,0 0-1,1 0 1,-1 1 0,0-1 0,1 1-1,-1 0 1,-2-1 0,-14-3 574,-20-7 125,19 3 527,4 4 2496,16 6-3661,0-1-274,0 1 0,0 0 0,0-1 0,1 1 1,-1-1-1,1 0 0,-1 1 0,1-1 1,-1 0-1,4 2 0,15 11 31,-3-1-24,71 52 95,237 141 282,36-6-410,18-30 52,98 49-9,85 58 46,-84-41 12,-23 37 502,-366-214-224,181 90 0,100 36 810,-359-179-1152,13 5 21,-20-13-178,-4-8-240,0 7 261,-1-1 0,1 1 1,-1-1-1,0 1 0,0-1 1,0 1-1,-3-6 0,-32-44-1152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09:26:35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24 2016,'0'-1'335,"-1"0"0,1 0-1,0 1 1,0-1-1,-1 1 1,1-1-1,0 0 1,-1 1-1,1-1 1,-1 1 0,1-1-1,-1 0 1,1 1-1,-1 0 1,1-1-1,-1 1 1,0-1 0,0 0-141,1 1 1,-1 0 0,0-1-1,1 1 1,-1-1 0,1 0 0,-1 1-1,1-1 1,-1 1 0,1-1 0,-1 0-1,1 1 1,0-1 0,-1 0 0,1 0-1,0 1 1,-1-2 735,2 2-586,38 39 25,172 145-14,443 340 564,-20 27-239,-365-310-502,20-24 204,-260-199-255,-1 2 1,0 0-1,-2 3 1,29 29-1,-51-48-106,-1 0-16,-1-1-1,1 0 0,0 0 0,-1 0 1,1 0-1,1-1 0,-1 1 1,0-1-1,1 0 0,3 2 0,-8-6-584,-1 0 112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09:26:43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47 115 5233,'-13'-21'3385,"14"42"778,3 15-2685,-2 44-1454,-4 0-1,-20 138 1,6-150 128,16-98-92,2-1 1,6-37-1,-2 28 8,2-22 28,40-221 478,-46 275-514,0 1 0,0-1 0,0 1 0,1 0 0,0 0 0,0 0 0,1 0 0,8-10 0,-12 16-55,0 1 0,1-1 0,-1 1 0,1-1 0,-1 1 1,0-1-1,1 1 0,-1 0 0,1-1 0,-1 1 0,1 0 0,-1-1 1,1 1-1,-1 0 0,1 0 0,-1-1 0,1 1 0,0 0 1,-1 0-1,1 0 0,-1 0 0,1 0 0,0 0 0,-1 0 0,1 0 1,-1 0-1,1 0 0,-1 0 0,1 0 0,0 0 0,0 1-3,0 0 0,0 0 1,1 0-1,-2 0 0,1 0 0,0 0 0,0 0 0,0 0 0,0 0 0,-1 0 1,1 0-1,1 3 0,11 38-15,-13-41 15,6 29 25,84 351-46,-88-374 21,20 64 12,-19-65 3,-1 1 1,1-1-1,1 0 0,-1 1 0,1-2 0,0 1 0,8 9 0,-12-15-7,1 1 0,-1-1-1,1 1 1,-1-1 0,1 1 0,-1-1 0,1 0-1,-1 1 1,1-1 0,-1 0 0,1 0-1,-1 1 1,1-1 0,0 0 0,-1 0 0,1 0-1,-1 0 1,1 0 0,0 0 0,-1 0-1,1 0 1,-1 0 0,1 0 0,0 0 0,-1 0-1,1 0 1,-1 0 0,1 0 0,0-1-1,-1 1 1,1 0 0,-1-1 0,1 1-1,-1 0 1,2-1 0,11-18 284,-12 17-285,9-20 67,-1-1-1,-1 0 1,-1-1-1,-1 0 1,-1 0 0,2-27-1,6-25-60,19-89 12,-31 159-19,1 1 0,0-1 0,0 1 0,0 0 0,0 0 0,4-6 0,-5 10-4,0 0 1,0-1-1,0 1 1,0 0-1,0 0 1,0-1-1,0 1 1,0 0-1,0 0 1,0 0-1,1 1 1,-1-1 0,0 0-1,1 0 1,-1 1-1,1-1 1,-1 0-1,1 1 1,-1 0-1,1-1 1,-1 1-1,1 0 1,-1 0 0,3 0-1,-3 0-3,0 1 1,0 0-1,-1-1 0,1 1 0,0 0 0,-1 0 1,1-1-1,-1 1 0,1 0 0,-1 0 0,1 0 1,-1 0-1,1 0 0,-1 0 0,0 0 0,0 0 1,1 0-1,-1 1 0,1 2 1,5 18 2,-1 0 0,-1 0-1,-1 0 1,-2 1 0,0 28-1,2 24 7,-1-51-6,-1 0-1,1 0 1,1-1 0,1 0-1,1 1 1,13 36 0,-6-42 7,-11-18-37,-1 1-1,1-1 0,-1 1 0,0-1 0,1 0 0,-1 1 1,1-1-1,-1 0 0,1 1 0,-1-1 0,1 0 0,-1 0 0,1 0 1,-1 1-1,1-1 0,-1 0 0,1 0 0,-1 0 0,1 0 0,-1 0 1,1 0-1,-1 0 0,1 0 0,-1 0 0,1 0 0,0 0 0,-1-1 1,1 1-1,-1 0 0,1 0 0,-1 0 0,1-1 0,-1 1 0,1-1 1,5-6-1103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09:26:44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63 5897,'-9'-63'2753,"15"70"-1217,1 9-296,1 20-607,0 4-81,2 22-176,-2-1-80,0-2 40,2 3-72,0-12-80,-2-6 8,-4-16-168,-3-5 48,-2-12-64,-3-7-160,-2-16-392,-2-12-424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09:26:45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12 3505,'43'-5'7992,"-43"5"-7938,0 0 1,0 0-1,1 0 0,-1 0 1,0 0-1,0 0 0,0 0 1,0 0-1,0 0 0,0 0 1,0-1-1,0 1 0,0 0 1,0 0-1,1 0 0,-1 0 1,0 0-1,0 0 0,0 0 1,0 0-1,0 0 0,0-1 1,0 1-1,0 0 0,0 0 1,0 0-1,0 0 0,0 0 1,0 0-1,0 0 0,0 0 1,0-1-1,0 1 0,0 0 1,0 0-1,0 0 0,0 0 1,0 0-1,0 0 0,0 0 1,0 0-1,0 0 0,-1-1 1,1 1-1,0 0 0,0 0 1,0 0-1,0 0 0,0 0 1,0 0-1,-1 0-36,1-1 0,0 1-1,-1 0 1,1 0 0,0-1 0,-1 1-1,1 0 1,-1 0 0,1 0 0,0 0 0,-1 0-1,1 0 1,-1-1 0,1 1 0,0 0-1,-1 0 1,1 0 0,-1 1 0,1-1 0,-1 0-1,1 0 1,0 0 0,-1 0 0,0 0-1,-13 5-15,1 0 0,-1 1 0,1 1 0,0 0 0,0 1 0,-17 13 0,11-8-17,7-4-2,0 0-1,0 1 0,1 0 1,-17 20-1,25-26 9,-1 0 0,1 1-1,0-1 1,1 1 0,-1 0 0,1-1-1,0 1 1,0 0 0,0 0 0,1 1-1,0-1 1,0 0 0,0 0 0,0 1-1,1-1 1,0 0 0,1 8-1,-1-11 19,0 0 0,0 0 0,1 0 0,-1 0 0,1 0-1,-1 0 1,1 0 0,0 0 0,0 0 0,0 0-1,0 0 1,0-1 0,0 1 0,1 0 0,-1-1 0,1 1-1,-1-1 1,1 1 0,-1-1 0,1 0 0,0 1-1,0-1 1,-1 0 0,1 0 0,0 0 0,0-1 0,0 1-1,0 0 1,0-1 0,0 1 0,3-1 0,4 0 127,1 0 0,0-1 0,0 0 0,0 0 0,16-6 1,-18 5-82,0-1 1,0 2-1,0-1 1,0 1 0,0 1-1,15 0 1,-19 1-54,1 1 0,-1 0 1,1 0-1,-1 1 0,0-1 1,1 1-1,-2 0 0,1 0 1,0 0-1,0 0 0,-1 1 0,0-1 1,0 1-1,0 0 0,0 0 1,4 8-1,-2-3-1,0 1 0,-1-1-1,0 1 1,-1 0 0,0 0 0,0 0-1,1 11 1,-3-14-2,-1 1-1,0-1 1,0 0 0,-1 0-1,0 1 1,0-1 0,0 0-1,-1 0 1,0 0 0,-1 0-1,0-1 1,0 1 0,0 0-1,0-1 1,-7 8 0,7-10-1,-1 0 0,1 0 0,-1 0 0,0-1 1,0 1-1,0-1 0,-1 0 0,1-1 0,-1 1 1,1-1-1,-1 1 0,0-2 0,0 1 0,0 0 0,0-1 1,0 0-1,-1 0 0,1-1 0,0 1 0,0-1 1,-10-1-1,9 1-40,0-1 0,0 0 0,0 0 1,0-1-1,0 0 0,0 0 0,1 0 1,-1-1-1,1 0 0,0 0 0,-1 0 1,1 0-1,1-1 0,-1 0 0,-5-5 1,-14-19-825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09:26:45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52 3825,'39'-35'2663,"-24"27"4591,-20 4-6912,4 3-327,0 1-1,0-1 1,0 0 0,0 1-1,0 0 1,0-1-1,-1 1 1,1 0-1,0 0 1,0-1-1,0 1 1,0 0 0,-1 0-1,1 0 1,0 0-1,-2 1 1,-26 4 27,20-2-39,-1 0 0,0 0-1,1 1 1,-1 0 0,1 0 0,0 1 0,1 0 0,-1 1 0,1 0 0,-11 11 0,3-1-4,2 1 0,-14 20 0,23-30 2,2-1 1,-1 1 0,1-1-1,0 1 1,0 0-1,1 0 1,-1 1 0,2-1-1,-1 0 1,0 10-1,2-16 5,0 0-1,0 0 0,0 0 1,0 1-1,1-1 0,-1 0 1,0 0-1,0 0 0,1 1 1,-1-1-1,1 0 0,-1 0 0,1 0 1,-1 0-1,1 0 0,0 0 1,0 0-1,-1 0 0,1 0 1,0 0-1,0-1 0,0 1 1,0 0-1,0 0 0,0-1 1,0 1-1,0-1 0,0 1 0,0-1 1,0 1-1,1-1 0,-1 0 1,0 1-1,0-1 0,0 0 1,1 0-1,0 0 0,8 0 99,0 0-1,-1 0 1,1-1-1,9-2 0,4 0 84,-17 3-179,-1 1 0,1-1 0,0 1 0,0 0 0,-1 1 0,1 0 0,-1 0 0,1 0-1,-1 0 1,0 1 0,0 0 0,0 0 0,0 0 0,0 1 0,-1 0 0,1 0 0,-1 0 0,0 0 0,-1 0 0,1 1 0,6 10 0,-7-10-6,0 1 0,1 0 1,-2 0-1,1 0 0,-1 1 0,0-1 1,0 0-1,-1 1 0,1-1 0,-1 1 1,-1 0-1,0-1 0,0 1 0,0 0 1,0-1-1,-1 1 0,0-1 0,-1 1 1,-2 7-1,1-7-7,-1 1 1,1-2-1,-1 1 1,0 0-1,-1-1 1,0 0-1,0 0 1,0 0-1,-1 0 0,0-1 1,0 0-1,0 0 1,-8 4-1,11-8 3,0 1 0,0-1-1,0 0 1,-1 0 0,1 0 0,0 0-1,-1 0 1,1 0 0,0-1 0,-1 0-1,1 0 1,-1 0 0,1 0 0,-1 0-1,1-1 1,-1 0 0,1 1 0,0-1-1,-1-1 1,1 1 0,0 0 0,0-1-1,0 1 1,0-1 0,0 0 0,0 0-1,1 0 1,-1-1 0,0 1-1,1 0 1,-3-5 0,2 4-52,0 0 0,0 0 0,1-1-1,-1 1 1,1-1 0,0 0 0,0 0 0,1 1 0,-1-1 0,1 0 0,0 0-1,0-1 1,0 1 0,0 0 0,1 0 0,-1 0 0,1-1 0,0 1 0,1 0-1,-1 0 1,1 0 0,0-1 0,1-3 0,9-18-2198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09:23:29.52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 81 4873,'0'-14'1887,"0"5"-1045,0 0 0,0 0 0,-1 0 1,0 0-1,-3-12 0,4 52 62,52 350-566,-50-366-355,1 5-216,1 0 1,0 0 0,12 32 0,-7-38-1499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09:26:46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4 7090,'4'-3'6330,"-3"3"-6278,-1 0 0,1 1 0,-1-1 0,0 0 0,1 1 0,-1-1 0,0 0 0,1 1 0,-1-1 0,0 0 0,0 1 0,1-1 0,-1 0 0,0 1 0,0-1 0,0 1 0,1-1 0,-1 0-1,0 1 1,0-1 0,0 1 0,0-1 0,0 1 0,0-1 0,0 1 0,4 39 93,-3 0 0,0 0 0,-11 71 0,4-70-130,-23 183-22,29-220-29,-1 20-89,1-24 105,0 0 0,0 0 0,1-1 0,-1 1 0,0 0-1,0 0 1,0 0 0,0 0 0,0 0 0,1-1 0,-1 1 0,0 0 0,0 0 0,0 0 0,1 0 0,-1 0 0,0 0 0,0 0 0,0 0 0,1 0 0,-1 0 0,0 0 0,0 0 0,0 0 0,1 0-1,-1 0 1,0 0 0,0 0 0,0 0 0,1 0 0,-1 0 0,0 0 0,0 0 0,0 0 0,1 0 0,-1 0 0,0 0 0,0 1 0,0-1 0,0 0 0,1 0 0,-1 0 0,0 0 0,0 0 0,0 1 0,0-1-1,0 0 1,1 0 0,-1 0 0,0 0 0,0 1 0,0-1 0,0 0 0,0 0 0,0 0 0,0 1 0,8-10-728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09:26:46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33 6601,'6'-13'4269,"0"-7"-979,-14 40-2912,-20 179-148,24-176-196,2 1 0,0-1-1,2 0 1,0 0-1,7 40 1,-5-57-165,0-7 77,-1-9-1184,-1 3-907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09:26:47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7570,'5'3'493,"1"0"1,0 0-1,-1 1 1,1 0 0,-1 0-1,0 0 1,-1 0-1,1 1 1,-1-1-1,1 1 1,-1 1 0,-1-1-1,7 11 1,1 7-632,-2 0 1,11 32-1,-6-12 535,5 12-373,17 42 22,-31-85-33,1 0 0,0 0 0,1 0 0,1-1 0,11 14 0,-19-24-15,2 0-1,-1 0 1,0 1-1,0-1 1,0 0-1,0 0 1,1 0-1,-1 0 1,0-1-1,1 1 1,-1 0-1,1-1 1,-1 1-1,4 0 1,-4-1-3,-1 0 0,1 0 0,0 0 0,0-1 0,0 1 0,-1-1 0,1 1 0,0 0 0,0-1 0,-1 1 0,1-1 0,0 1 0,-1-1 0,1 0 0,-1 1 0,1-1 0,-1 0 0,1 1 0,-1-1 0,1 0 0,-1 1 0,0-1 0,1 0 0,-1 0 0,0 0 0,0 1 0,1-1 0,-1-2 0,3-14-212,0-1 0,-1 0 0,0 1-1,-2-1 1,-2-30 0,0 7-199,2 13 162,-1-19 148,6-58 0,-4 90 465,2-1-1,0 1 0,1-1 1,1 1-1,0 1 1,1-1-1,13-22 1,-19 35-285,1 1 0,0-1 0,0 1 0,0 0-1,0-1 1,0 1 0,0 0 0,0 0 0,0 0 0,1-1 0,-1 1 0,0 1 0,1-1 0,-1 0 0,0 0 0,1 0 0,-1 1 0,1-1 0,0 1 0,1-1 0,-3 1-63,1 0 0,-1 0-1,0 0 1,0 0 0,1 1 0,-1-1-1,0 0 1,0 0 0,1 0-1,-1 0 1,0 1 0,0-1 0,0 0-1,0 0 1,1 1 0,-1-1 0,0 0-1,0 0 1,0 1 0,0-1-1,0 0 1,0 0 0,1 1 0,-1-1-1,0 0 1,0 1 0,0-1 0,0 0-1,0 0 1,0 1 0,0-1-1,0 0 1,-1 1 0,1-1 0,0 0-1,0 0 1,0 1 0,-4 21 76,0-6-78,-17 85 7,-1 0 29,-15 162 1,38-224 10,-2-37-56,1-1 0,0 0 0,0 1 0,0-1 0,1 0 0,-1 0 0,0 1 0,0-1 0,1 0 0,-1 1 0,1-1 0,-1 0 0,1 0 0,-1 0 0,1 0 0,0 1 0,-1-1 0,1 0 0,0 0 0,0 0 0,0-1 0,0 1 0,1 1 0,-1-2-49,0 0 1,0 0-1,-1-1 1,1 1-1,0 0 1,-1-1-1,1 1 1,0-1-1,-1 1 1,1-1-1,0 1 0,-1-1 1,1 1-1,-1-1 1,1 1-1,-1-1 1,1 0-1,-1 1 1,0-1-1,1 0 0,-1 1 1,0-1-1,0 0 1,1 0-1,-1 1 1,0-1-1,0 0 1,0 0-1,0 0 0,0 1 1,0-2-1,0 0-171,3-27-3256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09:26:56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87 7034,'37'-38'2971,"-36"37"-2826,0 0-1,0 1 1,0-1 0,0 0-1,0 0 1,-1 0 0,1 0 0,0 0-1,0 0 1,-1 0 0,1 0-1,-1 0 1,1 0 0,-1-1 0,1 1-1,-1 0 1,0 0 0,0 0-1,0-1 1,1 1 0,-1 0 0,0 0-1,0 0 1,-1-1 0,1 1 0,0 0-1,0 0 1,-1-1 0,1 1-1,0 0 1,-1 0 0,0-2 0,0 2-127,-1 0 0,1 0 0,0 0 1,0 0-1,0 0 0,0 1 0,-1-1 1,1 0-1,0 1 0,-1-1 0,1 1 1,0-1-1,-1 1 0,1 0 0,-1 0 1,1-1-1,0 1 0,-1 0 1,1 0-1,-1 0 0,1 1 0,-3-1 1,-3 3-8,0-1 1,0 1 0,0 0 0,1 1 0,-1-1 0,1 1 0,0 1 0,0-1 0,0 1 0,1 0 0,0 0-1,-7 9 1,-2 4-3,1 1-1,-19 35 1,17-25-60,1 0 1,1 1-1,-11 45 0,20-61 32,1 0 0,0 0 0,1 0 0,1 0-1,1 1 1,0-1 0,0 0 0,1 0 0,1 1-1,5 16 1,-7-28 18,1 0 1,0 1-1,1-1 0,-1 0 0,0 0 1,1 0-1,0 0 0,-1-1 0,1 1 1,0 0-1,1-1 0,-1 1 0,0-1 0,1 0 1,-1 0-1,1 0 0,0 0 0,0 0 1,0 0-1,0-1 0,0 0 0,0 1 1,0-1-1,0 0 0,5 0 0,-2 0 29,-1-1 0,1 0 0,0 0 0,0-1 0,0 1 0,-1-1 0,1-1-1,0 1 1,-1-1 0,1 0 0,-1 0 0,0-1 0,10-5 0,-10 4 27,0 0 0,0 0 0,0-1-1,0 0 1,-1 0 0,0 0 0,0 0 0,0-1 0,-1 0 0,1 0-1,-1 0 1,-1 0 0,1 0 0,-1 0 0,0-1 0,-1 1 0,1-1-1,-1 1 1,-1-1 0,1 0 0,-2-12 0,-3 8-38,2 7-28,1 7-70,16 142-75,0 215 217,-14-338-49,-2 0-1,0-1 1,-1 1-1,-2-1 0,-5 21 1,7-36-2,0 0 0,0 0 1,-1 0-1,1-1 1,-1 1-1,-1-1 1,1 0-1,-1 0 0,0 0 1,0 0-1,0-1 1,-1 1-1,1-1 1,-1 0-1,0-1 1,0 1-1,-1-1 0,1 0 1,-1 0-1,1-1 1,-1 0-1,-8 3 1,1-3-18,1 0 0,-1-1 0,1 0 0,-1-1 0,1 0 0,-1-1 0,1-1 0,-1 0 1,1 0-1,0-1 0,-1-1 0,2 0 0,-1-1 0,0 0 0,1-1 0,0 0 0,-13-10 1,13 7-156,0-1 1,-14-16-1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09:26:57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7330,'2'-5'2392,"1"-2"1452,2 18-3078,3 9-918,5 10 156,-2 1 0,14 57 0,-24-81-1,38 167 9,-28-138 40,0-1 1,31 61-1,-41-93 6,0-1-1,0 0 0,0 1 0,1-1 1,-1 0-1,1 0 0,0 0 0,0 0 1,0 0-1,0 0 0,0 0 0,4 2 1,-4-3-11,-1-1 0,0 0 0,1 1 0,-1-1 0,0 0 0,1 0 0,-1 0 0,0 0 0,1-1 0,-1 1 0,0 0 0,1 0 0,-1-1 0,0 1 0,0-1 0,1 1 0,-1-1 0,0 0 0,0 1 0,0-1 0,0 0 0,0 0 0,0 0 0,0 1 0,0-1 0,1-2 0,6-5 149,-2-1 0,1 1 0,-1-1-1,-1 0 1,0 0 0,8-19 0,19-66 451,-25 70-527,6-19-86,-2-1 0,-1-1 0,-3 0 0,-1 0 0,-1-81 0,-8 104-505,3 22 444,0 0 0,0 0 0,0 0 0,0-1-1,0 1 1,0 0 0,0 0 0,0 0 0,0 0 0,0-1 0,0 1-1,0 0 1,0 0 0,0 0 0,0 0 0,0-1 0,-1 1-1,1 0 1,0 0 0,0 0 0,0 0 0,0-1 0,0 1 0,0 0-1,0 0 1,-1 0 0,1 0 0,0 0 0,0 0 0,0 0-1,0 0 1,-1-1 0,1 1 0,0 0 0,0 0 0,0 0-1,0 0 1,-1 0 0,1 0 0,0 0 0,0 0 0,0 0 0,-1 0-1,1 0 1,-4 7-1359,1 16-1764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09:26:58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237 529 5129,'3'-5'892,"0"0"-1,-1 0 0,0 0 1,0-1-1,-1 1 1,1 0-1,0-9 1,-2 8-462,1-1 1,-1 1-1,0-1 1,-1 0-1,1 1 0,-3-9 1,2 12-389,0-1 1,0 0-1,0 0 1,-1 0-1,1 1 1,-1-1-1,0 1 1,0-1-1,0 1 0,0 0 1,-1 0-1,1 0 1,-1 0-1,0 0 1,0 0-1,0 1 1,0-1-1,-1 1 1,1 0-1,0 0 0,-1 0 1,0 1-1,-6-3 1,4 3-42,1 0 1,-1 0 0,1 1-1,-1-1 1,0 1-1,1 1 1,-1-1 0,0 1-1,1 0 1,-1 0-1,1 1 1,-1 0 0,1 0-1,0 0 1,0 0-1,0 1 1,0 0-1,0 0 1,1 0 0,-1 1-1,-3 3 1,1 0-38,0 0 0,1 0 1,1 1-1,-1 0 0,1-1 1,0 2-1,1-1 0,0 1 1,0-1-1,1 1 0,-4 18 0,6-23 22,0-1-1,1 1 1,-1 0-1,1-1 1,0 1-1,0 0 1,1-1-1,-1 1 1,1-1-1,0 1 0,0-1 1,0 1-1,0-1 1,0 1-1,1-1 1,0 0-1,-1 0 1,1 1-1,1-1 1,-1-1-1,0 1 0,1 0 1,-1-1-1,1 1 1,0-1-1,0 0 1,0 1-1,0-1 1,6 2-1,-6-2 25,1 0 1,0-1-1,0 0 0,0 0 0,0 0 0,0 0 1,1-1-1,-1 1 0,0-1 0,0 0 0,0 0 1,0-1-1,0 1 0,1-1 0,-1 0 1,0 0-1,0 0 0,0-1 0,-1 1 0,1-1 1,0 0-1,-1 0 0,1 0 0,-1-1 0,7-4 1,-5 2 18,0 0 0,0-1 0,-1 1 1,0-1-1,0 0 0,0 0 0,0 0 1,-1-1-1,0 1 0,0-1 1,-1 0-1,0 0 0,0 0 0,-1 0 1,1-11-1,-10 6 0,8 12-34,-1-1 0,1 1 0,0 0 0,0 0 0,0 0 0,0 0 0,0-1 0,-1 1 0,1 0 0,0 0 0,0 0 0,0 0-1,0 0 1,-1 0 0,1 0 0,0-1 0,0 1 0,0 0 0,-1 0 0,1 0 0,0 0 0,0 0 0,0 0 0,-1 0-1,1 0 1,0 0 0,0 0 0,-1 0 0,1 0 0,0 0 0,0 0 0,0 0 0,-1 1 0,1-1 0,0 0 0,0 0-1,0 0 1,-1 0 0,1 0 0,0 0 0,0 0 0,0 1 0,0-1 0,0 0 0,-1 0 0,1 0 0,0 0 0,0 1-1,0-1 1,0 0 0,0 0 0,0 0 0,0 1 0,0-1 0,-1 0 0,1 0 0,0 0 0,0 1 0,0-1 0,0 0 0,0 1-1,0 8-25,-1 0-1,2 1 0,-1-1 1,4 16-1,-1-5-8,-2-13 22,0 0-1,1 0 1,-1 0 0,2 0 0,-1-1 0,1 1 0,0-1 0,0 0-1,1 1 1,0-2 0,0 1 0,0 0 0,1-1 0,0 0 0,0 0-1,11 9 1,-13-12 34,0 0 0,0 0-1,0-1 1,1 1 0,-1-1-1,1 1 1,-1-1 0,1 0-1,0 0 1,-1-1 0,1 1-1,0-1 1,0 0 0,-1 0-1,1 0 1,0 0 0,-1-1 0,1 1-1,0-1 1,-1 0 0,1 0-1,-1 0 1,1-1 0,-1 1-1,1-1 1,-1 0 0,0 0-1,0 0 1,0 0 0,0-1-1,4-4 1,3-4 163,0-1 0,0-1 1,-1 1-1,-1-1 0,-1-1 0,1 0 0,5-18 0,32-106 805,-23 58-590,-3-1 0,14-141 1,-71 314-724,21-41-124,2 2 0,-12 88 0,24-117 320,1 1 0,1-1-1,1 0 1,1 1 0,1-1 0,2 0 0,0 0 0,11 35 0,-13-52 126,1 0 1,0-1 0,0 0 0,0 1-1,1-1 1,0-1 0,0 1 0,9 10-1,-11-15 22,1 1-1,-1 0 0,0-1 0,0 1 1,1-1-1,-1 0 0,1 1 0,-1-1 1,1 0-1,0-1 0,-1 1 1,1 0-1,0-1 0,0 0 0,-1 1 1,1-1-1,0 0 0,0 0 0,-1-1 1,1 1-1,0 0 0,0-1 0,-1 0 1,1 0-1,3-1 0,4-3 93,-1 0-1,0 0 1,0-1 0,-1 0-1,0 0 1,0-1-1,0 0 1,-1 0-1,10-14 1,-8 9 15,0 0 0,-1 0 0,-1-1 0,0 0 0,-1 0 1,6-18-1,-6-7-4,-6 37-117,1 0 0,-1 0 1,0 0-1,0 0 0,0 0 0,0-1 0,0 1 0,0 0 0,0 0 1,0 0-1,0 0 0,0 0 0,-1 0 0,1 0 0,0 0 0,-1 0 1,1 0-1,-1 0 0,1 0 0,-1 0 0,1 0 0,-1 0 1,0 0-1,1 0 0,-1 1 0,-2-2 0,2 2-6,0 0 0,0 0 0,0 0 0,0 0 0,1 1 0,-1-1 0,0 1 0,0-1-1,0 0 1,0 1 0,0 0 0,1-1 0,-1 1 0,0-1 0,0 1 0,1 0 0,-1 0 0,0-1 0,1 1 0,-1 0 0,1 0 0,-1 0 0,1-1 0,-1 1-1,1 0 1,0 0 0,-1 0 0,1 0 0,0 0 0,0 2 0,-6 31-111,6-33 110,-1 7-9,1 0-1,0 1 0,0-1 1,0 0-1,1 1 0,1-1 1,-1 0-1,1 0 1,1 0-1,-1 0 0,1 0 1,1-1-1,-1 1 0,1-1 1,1 0-1,-1 0 0,1 0 1,0-1-1,1 0 0,0 0 1,0 0-1,0 0 1,0-1-1,1 0 0,9 5 1,-12-8 20,0-1 0,0 1 0,0-1 0,0 0 0,0 0 0,0 0 0,0 0 0,0-1 0,0 1 0,0-1 0,0 0 0,1-1 0,-1 1 0,6-2 0,-3 0 14,-1 0-1,0-1 0,0 1 1,0-1-1,-1 0 0,1-1 1,-1 0-1,8-6 0,-1-1 34,-1 0-1,0-1 0,-1-1 1,-1 0-1,0 0 0,12-24 1,-18 30-55,-1 4-1,0 0 0,-1 0 0,1 0 0,-1 0 0,0 0 0,0-1 0,0 1 0,0-7 0,0 12-2,-1-1 0,0 1 0,0 0 0,1-1 0,-1 1-1,1-1 1,0 1 0,-1-1 0,1 1 0,0-1 0,0 1 0,2 1 0,-1 1 0,1 2 5,1 0 0,0-1 0,0 1 1,0 0-1,1-1 0,0 0 0,0 0 1,0-1-1,1 1 0,-1-1 0,1-1 0,0 1 1,0-1-1,1 0 0,-1 0 0,1 0 1,-1-1-1,9 2 0,-6-3 45,0 0 0,0-1 0,0 0 0,1-1 0,-1 1 0,0-2 0,0 1 0,0-1 0,0-1 0,0 0 0,-1 0 0,1 0 0,-1-1 0,0-1 0,10-6 0,-7 3 39,1-1 0,-1 0-1,-1-1 1,1 0 0,-2-1 0,0 0 0,0-1 0,14-24 0,-22 35-82,0-1 1,0 0 0,0 0 0,0 0 0,-1 0-1,1 1 1,0-1 0,-1 0 0,0 0-1,1 0 1,-1 0 0,0 0 0,0 0 0,0 0-1,0 0 1,0-1 0,-1 1 0,1 1-1,-1-1 1,1 0 0,-1 0 0,-1-3-1,0 3-3,1 1 0,0-1 0,0 1-1,0 0 1,-1 0 0,1 0-1,-1 0 1,1 0 0,-1 0-1,1 0 1,-1 0 0,0 0-1,1 1 1,-1-1 0,0 1-1,0-1 1,1 1 0,-1 0-1,0 0 1,0 0 0,0 0-1,1 0 1,-1 0 0,-3 1-1,-3 1-56,1 0 0,-1 0 0,1 1 0,-1 0-1,1 0 1,0 1 0,1 0 0,-1 0 0,1 1-1,-1-1 1,-10 12 0,10-9-38,0 1-1,1 0 1,-1 0 0,2 0 0,-1 0-1,1 1 1,0 0 0,-6 18 0,9-19 73,1-1 0,0 1 0,0 0 0,0 0 0,1 0 0,1 0 0,-1 0 0,1 0 0,1 0 0,-1-1 0,1 1 0,1 0 0,-1-1 0,1 1 0,1-1 1,-1 0-1,1 0 0,0 0 0,9 10 0,-2-4 47,0 0 0,1-1 0,0 0 0,1 0 0,0-2 1,0 0-1,1 0 0,19 9 0,-24-15 7,1 0 0,-1-1 0,1 0 0,-1 0 0,1-1 1,0-1-1,0 0 0,0 0 0,0-1 0,17-1 0,-22 1-44,-1-1 0,0 0 0,0 0 0,0 0-1,-1 0 1,1-1 0,0 0 0,0 0 0,-1 0 0,1 0 0,-1 0 0,4-4-1,-4 4-39,-1 0-1,-1-1 0,1 1 0,0-1 0,0 1 1,-1-1-1,0 0 0,0 0 0,1 0 1,-1 0-1,-1 1 0,1-1 0,0 0 0,-1 0 1,0-1-1,1 1 0,-1 0 0,-1-4 0,-7-45-1324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09:27:01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70 3865,'33'-65'1435,"-30"60"1223,-1 8-1522,-3 16-1011,0-4 293,1 6 35,4 35 1,-3-47-285,1 0 0,0 0 0,0-1 0,1 1 0,0-1 0,1 1 0,7 11 0,-6-11-32,3 3 151,0 1 0,6 15 0,-12-22-242,0-1 0,0 1 0,-1 0 0,0 0 0,0-1 0,0 1 0,-1 0 0,0 10 0,0-4-21,-2 16 77,-8 46 0,10-73-79,0 0-1,0 0 1,-1 0-1,1 0 0,-1 0 1,1 0-1,-1 0 1,0 0-1,1 0 1,-1 0-1,0 0 1,0-1-1,1 1 1,-1 0-1,0 0 0,0-1 1,0 1-1,0 0 1,0-1-1,0 1 1,0-1-1,0 0 1,0 1-1,0-1 1,0 0-1,0 1 0,-1-1 1,1 0-1,0 0 1,0 0-1,-2 0 1,-5-1 99,0 1 1,-1-2 0,-12-2-1,-1-1 6,13 4-105,1 0 0,-1 0 0,0 0 0,0 1 0,0 1 0,1-1 0,-1 2 0,0-1 0,1 1 0,-1 0 0,1 1 0,-13 5 1,13-4-26,1 0-4,0 0-1,0-1 1,0 0-1,0 0 1,0-1-1,-14 3 1,16-8-265,2-5-137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09:27:02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52 2585,'39'-52'8728,"-38"52"-8559,3 10-479,3 4 368,11 11-3,-7-10 42,-1-1 1,14 27-1,5 12 394,-16-32-56,15 34-1,-28-54-416,1 1-1,0-1 0,-1 1 0,1-1 0,-1 0 0,1 1 0,-1-1 0,0 1 0,0-1 0,0 1 0,0-1 0,0 1 1,0-1-1,0 1 0,0-1 0,0 1 0,-1-1 0,1 1 0,-1-1 0,1 0 0,-1 1 0,1-1 0,-1 1 1,0-1-1,0 0 0,0 0 0,0 0 0,-2 3 0,-1-1 74,0-1 0,0 1 1,-1-1-1,1 0 0,-1 0 0,-9 3 0,2-1 137,8-2-186,1 1-1,-1 0 1,1 0-1,0 0 1,-1 0 0,2 1-1,-1-1 1,0 1-1,1 0 1,-1 0 0,-1 5-1,-9 12 142,4-10-207,-1 0 0,0 0 0,-1-1 1,0 0-1,-1-1 0,1 0 1,-2-1-1,-17 9 0,19-14-1820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09:27:07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0 367 2288,'0'0'11636,"8"-4"-10653,1 0-877,0-1 0,0-1 0,0 0-1,-1 0 1,0-1 0,0 1 0,0-2 0,-1 1-1,0-1 1,-1 0 0,0-1 0,0 0 0,0 0-1,7-18 1,11-40 321,-20 58-408,1 0 0,-1 0 1,-1-1-1,0 0 0,4-19 0,-7 25-16,0 0-1,0 1 1,0-1-1,0 0 1,-1 1-1,1-1 1,-1 0-1,0 1 1,0-1-1,-1 1 1,1-1-1,-1 1 1,1 0-1,-1-1 1,0 1-1,0 0 1,-1 0-1,-3-4 1,3 4-5,1 1 1,0 0 0,-1-1 0,1 1 0,-1 0 0,0 1 0,0-1-1,1 0 1,-1 1 0,-5-2 0,7 3-1,-1-1 1,0 1 0,0 0-1,1 0 1,-1 0-1,0 0 1,0 0-1,1 0 1,-1 1-1,0-1 1,0 0-1,1 1 1,-1 0-1,0-1 1,1 1-1,-1 0 1,1 0-1,-1 0 1,1 0-1,-1 0 1,-1 2-1,2-2-9,-1 0 1,1 0-1,0 1 0,0-1 0,-1 1 0,1-1 1,0 1-1,0-1 0,1 1 0,-1 0 0,0-1 0,0 1 1,1 0-1,-1 0 0,1 0 0,0-1 0,-1 1 1,1 0-1,0 3 0,1-1 3,-1-1 0,1 1 1,0 0-1,0-1 0,0 1 1,0-1-1,1 1 0,-1-1 1,4 5-1,2 2 7,1 0-1,0 0 1,0-1 0,1 0-1,11 9 1,-8-9 37,1 0 0,25 12-1,-23-13 53,28 19 0,-39-24-81,1 1 0,-1 0 1,1 1-1,-1-1 1,-1 1-1,1 0 1,-1-1-1,1 2 1,3 7-1,-2 0 2,0 1-1,-1 0 0,0 0 1,3 25-1,-6-34-9,-1 0 0,1 1 0,-1-1 0,0 0 0,0 1-1,-1-1 1,1 0 0,-1 1 0,-1-1 0,1 0 0,-1 0 0,1 0 0,-2 0 0,1 0-1,-6 8 1,7-11 1,-1 0-1,0-1 0,-1 0 0,1 1 0,0-1 0,0 0 1,-1 0-1,1 0 0,0 0 0,-1 0 0,1-1 1,-1 1-1,1-1 0,-1 0 0,1 1 0,-1-1 1,1 0-1,-1-1 0,1 1 0,-4-1 0,-6-1 9,0 0 0,-20-8 0,24 8-78,-1-1 0,1-1 0,0 0 0,0 0 0,-10-8 0,-9-11-608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09:26:51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29 2609,'-8'-10'5504,"11"4"-2879,26-1-1973,-28 7-661,39-3 242,1 1-1,56 4 1,213 44 394,-241-34-526,402 89 254,-3 21-276,11 2-25,-167-50-51,292 75 46,-10 44 291,-35 42-76,-329-135 83,-163-72-196,-3 3 1,0 2 0,102 73 0,-155-95-154,-11-11 0,1 0 0,-1 0 1,0 0-1,0 0 0,0 0 0,0 0 1,0 0-1,0 0 0,0 0 1,0 1-1,0-1 0,0 0 0,0 0 1,0 0-1,0 0 0,0 0 1,0 0-1,0 0 0,0 0 0,0 0 1,0 0-1,0 0 0,0 0 1,0 1-1,0-1 0,0 0 0,0 0 1,0 0-1,0 0 0,0 0 1,0 0-1,0 0 0,0 0 0,0 0 1,0 0-1,0 0 0,0 0 1,0 1-1,0-1 0,0 0 0,0 0 1,0 0-1,0 0 0,0 0 1,-1 0-1,1 0 0,0 0 1,0 0-1,0 0 0,0 0 0,0 0 1,0 0-1,0 0 0,0 0 1,0 0-1,0 0 0,0 0 0,0 0 1,-1 0-1,1 0 0,0 0 1,0 0-1,0 0 0,0 0 0,0 0 1,0 0-1,0 0 0,-25-11-626,-2-6-359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09:23:29.9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 17 5017,'-1'-5'2385,"-6"-6"2384,9 16-4569,13 31-88,18 48-24,-20-32-24,0 9-24,-5 0-24,0-9 0,-1-7 16,-1-8-32,-2-9-296,1-5-601,0-8-1911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09:26:52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3 3785,'-2'-3'7562,"4"11"-6285,8 21-1834,88 187 1299,-44-84 132,-96-139 25,34 7-893,0 0 0,0 0 1,-1 0-1,1 1 0,1 0 1,-1 1-1,0 0 0,0 0 1,0 1-1,-9 4 0,-65 45-809,64-39-1042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09:27:09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112 191 3217,'19'-30'774,"-2"2"295,5 0 3468,-20 21-1356,-3 6-1934,-6 7-1368,-35 40 90,29-33 34,1 0 1,1 1-1,0 0 0,0 1 0,-13 27 0,17-27-5,0 0 0,2 0 0,0 1 0,1 0 0,0 0 0,1 0 0,1 0 0,0 0-1,2 17 1,0-23 0,0-1 1,1 1-1,0 0 0,1-1 0,0 1 0,0-1 1,1 0-1,0 0 0,1 0 0,0 0 0,0 0 0,1-1 1,0 0-1,1 0 0,0 0 0,10 10 0,-12-14 29,1 0-1,0-1 0,0 1 1,0-1-1,0 0 0,1-1 0,0 1 1,-1-1-1,1 0 0,0 0 1,0-1-1,0 0 0,0 0 1,0 0-1,0-1 0,0 0 1,0 0-1,0 0 0,0-1 1,0 0-1,0 0 0,0-1 1,0 1-1,0-1 0,-1 0 0,1-1 1,-1 0-1,1 0 0,-1 0 1,0 0-1,0-1 0,0 0 1,-1 0-1,1 0 0,-1 0 1,0-1-1,0 0 0,-1 1 1,1-2-1,3-8 0,1-4 85,-1-2 0,-1 1 0,-1-1 0,-1 1 0,0-1 1,0-28-1,-2-7 117,-6-61 1,4 114-226,-1-21 42,-2 0 0,0 1 1,-11-39-1,13 56-41,0 0 0,-1 0 1,0 1-1,0-1 1,0 1-1,-1-1 1,1 1-1,-1 0 0,0 0 1,0 0-1,0 0 1,-1 1-1,0-1 0,1 1 1,-1 0-1,0 0 1,0 1-1,-1-1 0,1 1 1,-1-1-1,1 2 1,-1-1-1,-9-2 1,10 3-18,0 1 1,1 0 0,-1 0 0,0 1-1,0-1 1,0 1 0,0 0 0,0 0-1,0 0 1,1 0 0,-1 1 0,0-1 0,1 1-1,-1 0 1,1 0 0,0 0 0,-1 1-1,1-1 1,0 1 0,-4 5 0,0-1-40,2 0 1,-1 1-1,1 0 0,0 0 1,0 0-1,1 0 1,-5 15-1,7-14-8,0 1-1,0-1 1,1 1-1,1-1 1,-1 1-1,1-1 0,1 1 1,0-1-1,1 1 1,-1-1-1,2 0 1,-1 1-1,1-1 1,9 17-1,-3-8 38,1 1 0,1-1 0,0-1 0,2 0-1,25 28 1,-28-36 38,1 1-1,0-1 0,0-1 1,1 0-1,0 0 1,0-2-1,1 1 0,19 6 1,-22-9 36,1-1 1,-1-1 0,0 0-1,1 0 1,0-1-1,-1 0 1,1-1-1,0 0 1,-1-1-1,1 0 1,19-5-1,-24 4-11,-1-1 0,1 1 0,0-1 0,-1 0 0,0 0 0,0-1 0,0 0 0,0 0 0,0 0 0,-1 0 0,1-1 0,-1 0 0,-1 1 0,1-2 0,4-7 0,-5 8-9,0 0-1,-1 0 0,0-1 0,0 1 0,0-1 0,0 1 0,-1-1 0,0 0 1,0 1-1,-1-1 0,1 0 0,-1 0 0,0 0 0,-1 1 0,0-1 0,-2-11 1,-8 75-83,7-32 58,1-6-30,0 0-1,2 1 1,1 38-1,0-55 19,1 1 0,-1 0 0,1 0 0,0-1 0,1 1 0,-1-1-1,1 1 1,0-1 0,0 1 0,0-1 0,0 0 0,1 0 0,0 0 0,0 0-1,0-1 1,0 1 0,0-1 0,1 1 0,0-1 0,-1 0 0,1-1 0,9 5-1,-9-5 9,0 0 0,1 0 0,-1 0 0,1-1 0,-1 0 0,1 0 0,0 0 0,0 0 0,-1-1 0,1 0 0,0 0 0,0 0 0,0 0 0,-1-1 0,1 0 0,0 0 0,-1 0 0,1-1 0,-1 0 0,1 1 0,-1-2 0,0 1 0,1 0 0,-1-1 0,-1 0 0,1 0 0,0 0 0,-1 0 0,1 0 0,-1-1 0,4-4 0,6-11 1,-1 0 0,-1-1 0,-1 0 0,0-1-1,8-25 1,-15 36 10,38-102 186,-41 112-185,0 1-123,-1 60-65,0-36 129,2-1 0,0 1 0,8 43 0,-7-56 32,1-1 1,0 1-1,1-1 0,1 0 0,-1 0 0,2 0 0,-1-1 0,1 0 0,1 0 0,10 12 0,-13-17 12,0-1 0,0 0 1,0 0-1,1-1 0,-1 1 1,1-1-1,0 0 0,0 0 0,0-1 1,1 1-1,-1-1 0,1 0 0,-1-1 1,1 1-1,0-1 0,-1 0 1,1-1-1,0 1 0,0-1 0,-1 0 1,1 0-1,0-1 0,6-1 0,-5 0 42,0-1-1,0 1 1,-1-1-1,1-1 0,-1 1 1,0-1-1,0 0 0,0-1 1,0 1-1,-1-1 0,1 0 1,-1 0-1,-1-1 1,1 0-1,6-11 0,3-6 154,0-2-1,15-43 0,10-26 131,-4-1-1,27-123 1,-57 212-321,-5 6-6,0 1 0,1-1 0,-1 0 0,0 0-1,0 0 1,0 0 0,0 0 0,1 1 0,-1-1-1,0 0 1,0 0 0,0 0 0,0 0-1,0 1 1,0-1 0,0 0 0,0 0 0,0 0-1,0 1 1,1-1 0,-1 0 0,0 0-1,0 0 1,0 1 0,0-1 0,0 0 0,0 0-1,-1 1 1,1-1 0,0 0 0,0 0-1,0 0 1,0 0 0,0 1 0,0-1 0,0 0-1,0 0 1,0 0 0,-1 1 0,1-1-1,0 0 1,0 0 0,0 0 0,-1 1 0,-20 62-166,2 1 1,2 1 0,4 1-1,-9 128 1,20-178 109,2 0 0,0 0 0,1 0 0,0 0 0,1 0 0,1 0 0,1 0 0,0-1 1,7 18-1,-10-31 5,0-1 1,-1 0-1,1 0 0,0 1 1,0-1-1,0 0 1,0 0-1,0 0 1,0 0-1,0 0 1,0 0-1,1-1 1,-1 1-1,0 0 1,1 0-1,-1-1 1,0 1-1,1-1 1,-1 1-1,1-1 1,-1 0-1,0 0 1,1 1-1,-1-1 0,1 0 1,-1 0-1,1 0 1,-1-1-1,1 1 1,-1 0-1,1 0 1,-1-1-1,0 1 1,1-1-1,-1 1 1,0-1-1,1 0 1,-1 0-1,0 1 1,0-1-1,1 0 1,-1 0-1,0 0 1,1-2-1,12-15-1322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09:27:09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68 7066,'-21'-66'3432,"57"76"-1175,10 0-1105,10 5-328,0-7-280,-2-3-80,-6-10-280,-12-5-64,-8 0-40,-12-1-136,-13 6-544,-4-4-648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09:27:10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0 658 2168,'25'14'4209,"-22"-12"-3804,-1 0 0,1 0 0,1 0-1,-1 0 1,0 0 0,0-1 0,1 1 0,4 0 0,-3-1-141,1 0 0,0-1-1,-1 1 1,1-1 0,0 0 0,-1-1 0,1 0 0,0 1 0,-1-2 0,1 1 0,-1-1 0,1 0-1,6-3 1,-4 1-81,0-1-1,-1 0 0,1-1 0,-1 1 1,-1-1-1,1-1 0,9-11 0,-1-2-37,-2 0 0,0-1 0,-2-1 0,0 0-1,10-30 1,19-73 611,24-133 0,-56 223-637,-5 24-84,4-21 36,-8 28-75,-8 17-54,-8 17-120,1 1 0,2 0 0,2 1 1,0 1-1,2 0 0,2 0 0,-8 67 0,12-54-102,2 52 0,3-82 237,0 0 1,1 1-1,1-1 0,0 0 1,1-1-1,12 29 0,-15-41 48,0 0-1,0 0 1,1-1-1,-1 1 1,1 0 0,-1-1-1,1 1 1,0-1-1,0 0 1,0 1-1,1-1 1,-1 0-1,0 0 1,1-1 0,-1 1-1,1 0 1,0-1-1,0 0 1,-1 1-1,1-1 1,0 0-1,0-1 1,0 1-1,0 0 1,0-1 0,0 0-1,0 1 1,0-1-1,1 0 1,-1-1-1,0 1 1,0-1-1,0 1 1,0-1-1,0 0 1,0 0 0,-1 0-1,5-2 1,7-4 136,-1 0 0,0-1 1,-1 0-1,1-1 0,-2 0 0,18-18 1,-13 11 19,-2-1 0,1 0 0,20-35 0,-30 44-121,-3 5-23,0 0 0,-1 0 0,1 0 0,-1 0 0,1 0 0,-1 0 0,0 0 0,1-6-1,-3 6-177,-3 9 78,-3 15 31,5-13 39,0 0 7,0 1 0,0 0-1,1 0 1,0-1-1,1 1 1,0 0-1,0 0 1,0 0-1,4 13 1,-3-19 7,0-1 0,1 1 0,-1-1 0,1 1 0,0-1 0,0 1 0,0-1 0,0 0-1,0 0 1,0 0 0,0 0 0,1 0 0,-1-1 0,1 1 0,-1-1 0,1 1 0,0-1 0,-1 0 0,1 0 0,0 0 0,0-1 0,0 1 0,0-1 0,0 1 0,0-1 0,0 0 0,0 0-1,0 0 1,3-1 0,9-1-3,-1 0-1,1-1 0,-1 0 0,18-8 1,-18 7-94,-6 1-413,0 1 0,0-1 0,14-8-1,-16 0-2714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09:27:11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8994,'3'-81'3433,"5"78"-2601,1 3-280,-9-4-328,0 3-192,0-1-1120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09:27:11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1 165 4489,'2'4'302,"0"0"1,0 0-1,0 0 0,0 0 1,1-1-1,0 1 1,0-1-1,0 1 0,0-1 1,0 0-1,1 0 0,0 0 1,-1-1-1,1 0 1,0 1-1,0-1 0,0 0 1,0-1-1,1 1 0,-1-1 1,0 0-1,1 0 1,-1 0-1,1-1 0,5 1 1,-3-1-176,0 1 1,-1-1 0,1-1 0,-1 1-1,1-1 1,-1-1 0,1 1 0,-1-1-1,0 0 1,0 0 0,0-1 0,0 0 0,0 0-1,0 0 1,-1-1 0,1 0 0,-1 0-1,0 0 1,-1 0 0,1-1 0,-1 0-1,1 0 1,-1 0 0,-1-1 0,1 1-1,-1-1 1,0 0 0,0 0 0,-1 0-1,0 0 1,0-1 0,0 1 0,-1 0 0,0-1-1,0 1 1,-1-1 0,1 1 0,-1-1-1,-2-7 1,2 11-126,0 0 1,-1 0-1,1 1 1,-1-1-1,0 0 0,0 1 1,0-1-1,0 1 1,0-1-1,0 1 0,-1 0 1,0-1-1,1 1 0,-1 0 1,0 0-1,0 0 1,0 0-1,0 0 0,0 1 1,0-1-1,-1 1 1,1-1-1,0 1 0,-1 0 1,1 0-1,-1 0 1,0 0-1,-4-1 0,2 1-5,0 1 0,1 0 1,-1 0-1,0 0 0,1 1 0,-1-1 0,0 1 0,1 0 0,-1 1 0,1-1 0,-1 1 0,1 0 0,0 0 1,0 0-1,-8 5 0,2 2-39,0 0 1,0 1-1,1 0 0,0 1 1,1 0-1,0 0 1,1 1-1,0 0 1,1 0-1,0 1 1,1-1-1,0 1 0,1 0 1,-3 18-1,5-20 12,0 0 1,1 0-1,0 0 0,1 0 0,1 0 0,0 0 0,0 0 0,3 12 0,-2-16 29,0 0-1,1 0 1,0 0-1,0-1 0,0 1 1,1-1-1,-1 0 1,2 0-1,-1-1 0,1 1 1,-1-1-1,2 0 0,5 5 1,-7-6 33,1-1 0,0 0 1,-1 0-1,1 0 0,1-1 0,-1 0 1,0 0-1,0 0 0,1 0 1,-1-1-1,1 0 0,-1 0 0,11 0 1,-8-2 58,0 1-1,0-1 1,0-1 0,0 0 0,0 0 0,-1 0 0,1-1 0,11-6 0,5-5 126,0-2 0,-1-1-1,0 0 1,25-27 0,-48 44-216,90-89 240,-80 77-226,0 0-1,-1-1 1,0 0 0,-1-1 0,0 1 0,5-16 0,-12 26-21,0 1-1,0 0 0,0-1 0,-1 1 1,1-1-1,-1 1 0,0-1 0,0 1 1,0-1-1,0 1 0,0 0 1,0-1-1,-1 1 0,1-1 0,-1 1 1,0-1-1,0 1 0,1 0 0,-4-4 1,4 5-7,-1 0 1,1 0-1,-1 0 1,0 1-1,0-1 1,1 0-1,-1 1 1,0-1 0,0 1-1,0-1 1,0 1-1,0-1 1,0 1-1,0 0 1,0-1-1,0 1 1,0 0 0,0 0-1,-1 0 1,0 0-13,0 0 0,0 0 0,0 1 0,0-1 0,0 1 0,0-1 0,1 1 1,-1 0-1,0 0 0,0-1 0,1 1 0,-1 1 0,-2 0 0,-1 3-28,0-1 0,0 1 0,0 0 0,1 0 0,-1 0 0,1 1 0,0 0 0,1-1 0,0 1 0,-1 1 0,2-1 0,-3 7 0,5-12 51,-1 1 1,1-1-1,0 0 1,0 0-1,0 0 0,0 0 1,0 1-1,0-1 1,0 0-1,0 0 1,0 0-1,1 0 1,-1 0-1,0 1 0,1-1 1,-1 0-1,1 0 1,-1 0-1,1 0 1,0 0-1,-1 0 1,1 0-1,0-1 1,0 1-1,0 0 0,0 0 1,-1 0-1,1-1 1,0 1-1,0-1 1,0 1-1,1 0 1,-1-1-1,0 0 0,2 1 1,5 2 9,0-1 0,0-1 0,0 1-1,10 0 1,-6-1-3,28 2 15,-18-2-13,28 6 0,-45-6-7,0 0-1,0 1 1,0-1 0,0 1-1,-1 0 1,1 0-1,-1 1 1,1-1-1,-1 1 1,0 0 0,5 4-1,-7-5-2,0 1-1,0-1 1,-1 1 0,1 0-1,-1 0 1,1 0 0,-1 0-1,0 0 1,0 0 0,0 0-1,0 0 1,-1 0 0,1 0-1,-1 0 1,0 1 0,0 5-1,-1 6-32,-1 0 1,-6 21-1,1 1-60,7-36 97,-1 1 0,1-1 0,0 1 0,0 0 0,0-1 0,0 1 0,1-1 0,-1 1 0,0-1 0,1 1 0,-1-1 0,1 1 0,-1-1 0,1 0 0,0 1 0,-1-1 0,1 0 0,0 1 0,0-1 0,0 0 0,0 0 0,0 0 0,0 0 0,0 0 0,1 0 0,-1 0 0,0 0 0,1 0 0,-1 0 0,0-1 0,1 1 0,-1-1 0,1 1 0,-1-1 0,1 1 0,-1-1 0,1 0 0,-1 0 0,4 0 0,5 1 44,1-1 0,-1-1 0,0 0 1,16-3-1,-25 4-43,23-7 81,0 0 0,-1-1 0,0-2-1,0 0 1,-1-1 0,0-2 0,-1 0 0,30-24 0,-45 32-78,-1 0 0,0-1 0,0 1 1,0-1-1,-1 0 0,0 0 1,0-1-1,5-10 0,-8 15-9,0 1 0,-1-1 0,1 0 0,-1 0 0,1 0 1,-1 1-1,0-1 0,0 0 0,0 0 0,0 0 0,0 1 0,0-1 0,0 0 0,0 0 0,-1 0 0,0-2 0,0 2-6,0 1 0,0-1-1,-1 1 1,1 0 0,0 0 0,0 0-1,-1-1 1,1 1 0,-1 0 0,1 1-1,-1-1 1,1 0 0,-1 0-1,1 1 1,-1-1 0,0 1 0,1-1-1,-1 1 1,0 0 0,0-1 0,-2 1-1,-35 3-620,39-3 626,0 1-1,-1-1 0,1 0 0,0 1 0,0-1 0,0 0 0,0 0 1,0 1-1,0-1 0,0 0 0,0 1 0,0-1 0,0 0 1,0 1-1,0-1 0,1 0 0,-1 1 0,0-1 0,0 0 0,0 0 1,0 1-1,0-1 0,1 0 0,-1 0 0,0 1 0,0-1 0,0 0 1,1 0-1,-1 1 0,1-1 0,69 72 23,-63-66-17,-1 1-1,-1 1 0,1-1 1,-1 1-1,0 0 0,-1 0 1,0 0-1,0 1 0,-1-1 1,0 1-1,0 0 0,-1 0 1,-1 0-1,1 0 0,-1 0 1,-1 0-1,0 1 0,0-1 1,-3 18-1,2-24 2,0-1 1,0 0-1,0 1 0,0-1 1,0 0-1,-1 0 0,1 1 0,-1-1 1,0 0-1,0-1 0,1 1 1,-1 0-1,0 0 0,0-1 0,-1 0 1,1 1-1,0-1 0,0 0 1,-1 0-1,1 0 0,-1 0 0,1 0 1,-1-1-1,1 1 0,-1-1 1,-4 1-1,-4 0 5,-1-1-1,1-1 1,0 1 0,0-2 0,-13-2-1,7 0-49,-30-11 0,-22-16-346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4:29:05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853 1021 2152,'-1'1'7778,"-14"3"-6726,8-3-956,-1-1 0,1 1 0,0-1-1,0-1 1,0 1 0,-1-1 0,1-1-1,0 1 1,0-1 0,-8-4 0,9 4-25,-6-2 39,1-1 0,0 0 0,0 0 1,0-2-1,0 1 0,-14-14 0,-50-52 370,72 69-459,-101-127 585,45 52-323,38 49-199,0-1 0,2 0-1,2-2 1,1-1-1,1 0 1,2 0-1,1-1 1,-8-41 0,6 20-13,-1-7 154,-43-113 0,56 170-226,0 1 0,0 0-1,0-1 1,-1 1 0,1 0 0,-1 0-1,0 0 1,0 1 0,0-1 0,-1 1-1,1 0 1,-8-5 0,11 8-1,0 0 0,0-1 1,-1 1-1,1 0 0,0 0 0,-1 0 0,1 0 0,0 0 1,-1 0-1,1 0 0,0 0 0,0 0 0,-1 0 1,1 0-1,0 0 0,-1 0 0,1 0 0,0 0 0,0 0 1,-1 0-1,1 0 0,0 0 0,-1 1 0,1-1 1,0 0-1,0 0 0,-1 0 0,1 0 0,0 1 0,-1-1 1,-5 14-7,2-5 5,3-6 3,-36 97-2,20-44 39,3 1 1,-8 60 0,6-10-57,20-129 133,14-40-1,6-22-72,-9-9 16,-12 64-49,1 1-1,2-1 1,11-34-1,-4 17 16,-13 46-23,0-1 0,1 1 1,-1-1-1,0 1 0,1 0 0,-1-1 1,1 1-1,-1-1 0,1 1 1,-1 0-1,1-1 0,-1 1 0,0 0 1,1 0-1,0-1 0,-1 1 1,1 0-1,-1 0 0,1 0 0,-1 0 1,1-1-1,-1 1 0,1 0 1,0 0-1,-1 0 0,1 0 0,-1 1 1,1-1-1,-1 0 0,1 0 1,-1 0-1,2 1 0,25 5 1,-19-4-57,-1 1-1,1 0 1,0 1-1,-1-1 0,0 1 1,0 1-1,0-1 1,0 1-1,-1 1 1,0-1-1,0 1 0,0 0 1,7 10-1,-8-9-2063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4:29:09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60 393 2345,'-33'-93'1472,"21"49"376,12 40-1458,-1 1-1,0-1 1,0 0 0,-1 0 0,1 1-1,-1-1 1,1 0 0,-5-4 0,13 49 774,0-1-1112,-2 0 1,0 47-1,-4-45 622,14 79 1,-9-111-389,-3-9 166,-4-6 831,-4-7-1137,0 2-109,1 0-1,0-1 1,1 1-1,0-1 1,1 0-1,0 0 1,0 0-1,1 0 1,1-18-1,6-75 9,0-42-38,-6 122-7,0-33 4,0 52-3,1 1 0,0-1-1,0 1 1,0-1 0,0 1 0,0-1 0,1 1 0,0 0 0,2-5 0,-3 8-1,-1 0-1,1 0 1,-1 0-1,1 0 1,0 1-1,-1-1 0,1 0 1,0 0-1,0 1 1,-1-1-1,1 0 1,0 1-1,0-1 1,0 1-1,0-1 0,0 1 1,0-1-1,0 1 1,0 0-1,0 0 1,0-1-1,0 1 0,0 0 1,0 0-1,0 0 1,1 0-1,0 1-2,0-1-1,0 1 0,0 0 1,-1 0-1,1 0 1,0 0-1,-1 0 0,1 0 1,-1 0-1,1 1 1,-1-1-1,0 0 0,2 3 1,3 4-24,0 1 1,0 0-1,8 19 0,-2 1 8,-2 0 0,-1 1 0,8 46 0,3 96 82,-20-163-31,1-46 280,1-1 1,13-68-1,-13 92-261,8-44-75,2 0 0,24-69 0,-34 123 15,-1 1 0,1-1 0,0 0-1,0 0 1,0 1 0,0 0 0,0-1 0,1 1 0,2-3-1,-4 5 7,-1 1-1,1 0 0,-1-1 0,1 1 0,-1 0 0,1 0 0,-1-1 1,1 1-1,-1 0 0,1 0 0,-1 0 0,1 0 0,-1 0 1,1-1-1,-1 1 0,1 0 0,-1 0 0,1 0 0,0 0 1,-1 1-1,1-1 0,-1 0 0,1 0 0,-1 0 0,1 1 1,1-1-2,-1 1 0,0 0 0,0 1 1,0-1-1,0 0 0,0 0 1,0 0-1,0 1 0,0-1 1,0 0-1,0 1 0,-1-1 1,2 2-1,4 13-25,0 0 1,-2 0-1,1 0 1,2 31-1,2 71-11,-7-62 24,0-12 17,-2-22 2,1 0 0,1 1 0,1-1 1,1 0-1,1 0 0,9 26 0,-14-47-44,0-1 0,1 0-1,-1 1 1,0-1 0,0 1-1,0-1 1,1 0 0,-1 0-1,0 1 1,0-1 0,1 0 0,-1 1-1,0-1 1,1 0 0,-1 0-1,1 0 1,-1 1 0,0-1 0,1 0-1,-1 0 1,0 0 0,1 0-1,-1 0 1,1 0 0,-1 0-1,0 0 1,1 0 0,-1 0 0,1 0-1,-1 0 1,0 0 0,1 0-1,-1 0 1,1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4:29:09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0 203 4641,'90'-53'2048,"-88"52"-1901,0-1 0,1 1-1,-1-1 1,0 1 0,0-1-1,-1 0 1,1 0 0,0 0-1,0 0 1,2-4 0,-4 5-61,0 0-1,1 0 1,-1 0 0,0 0 0,0-1 0,0 1-1,1 0 1,-1 0 0,-1 0 0,1 0 0,0 0-1,0 0 1,-1-2 0,0-4 599,-2-14 920,2 20-1571,1 0 1,0 1-1,-1-1 1,1 1 0,-1-1-1,1 1 1,-1-1 0,1 1-1,-1-1 1,1 1-1,-1-1 1,0 1 0,1 0-1,-1-1 1,0 1-1,1 0 1,-1-1 0,0 1-1,1 0 1,-1 0-1,0 0 1,1 0 0,-1 0-1,0 0 1,0 0-1,-4 10-14,4-7-18,-18 87-4,18-86 2,0 0-1,0 0 1,1 0 0,-1 0-1,1 0 1,0 1-1,1-1 1,-1 0-1,1 0 1,-1 0-1,1 0 1,0 0-1,1 0 1,-1-1-1,1 1 1,0 0-1,3 5 1,-3-7 1,0 0 0,1 0 1,-1 0-1,0 0 0,1-1 0,-1 1 1,1-1-1,-1 0 0,1 0 0,0 1 1,-1-2-1,1 1 0,0 0 0,0-1 0,0 1 1,0-1-1,0 0 0,0 0 0,-1 0 1,1 0-1,6-1 0,-4 0 3,0 0 0,0 0 0,1-1 0,-1 1-1,0-1 1,0 0 0,0 0 0,-1-1 0,1 0 0,-1 0 0,1 0 0,-1 0-1,0 0 1,0-1 0,0 0 0,0 0 0,-1 0 0,0 0 0,4-7 0,-5 7 0,0-1 0,0 1 0,0-1 1,-1 1-1,0-1 0,0 0 1,0 1-1,0-1 0,-1 0 0,0 0 1,0 1-1,0-1 0,-1 0 1,1 0-1,-1 0 0,0 1 0,-1-1 1,1 1-1,-1-1 0,0 1 1,0-1-1,-4-5 0,0 1 9,0 0 0,-1 0-1,0 1 1,0 0 0,-1 1 0,0-1 0,-1 2-1,0-1 1,-11-6 0,16 10-19,-1 1-1,1 0 1,0 1 0,-1-1 0,1 1 0,-1 0-1,0 0 1,1 0 0,-1 0 0,-7 1 0,8 0-25,1 1 1,0-1-1,0 1 1,0 0-1,0 0 1,0 0-1,0 0 1,0 0-1,0 1 1,1-1-1,-1 1 1,0 0-1,1 0 1,0 0-1,-1 0 1,1 0-1,-3 4 1,-8 15-1133,9 2-1179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4:29:10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103 619 2761,'3'0'503,"-1"0"0,0 0 0,1 0 0,-1 0 0,0 0 1,1-1-1,-1 1 0,0-1 0,0 1 0,5-3 1,-4 0-112,0 1 1,0-1 0,0 0 0,-1-1 0,1 1 0,-1 0 0,3-7-1,3 0-185,-6 8-166,0 0-1,0-1 1,0 1-1,0-1 1,0 0-1,-1 0 1,1 1-1,-1-1 1,1 0-1,-1 0 1,0-1-1,-1 1 1,1 0-1,0 0 1,-1 0-1,0 0 1,0-1-1,0 1 1,0 0-1,-1-5 1,-1 0 56,-1-1 1,0 1-1,-1 0 1,0 0-1,0 0 0,-1 0 1,-6-8-1,10 14-89,0 0-1,0 1 1,-1-1-1,1 1 1,0-1-1,-1 1 0,1-1 1,-1 1-1,0 0 1,1 0-1,-1 0 1,0 0-1,0 0 0,1 0 1,-1 0-1,0 1 1,0-1-1,0 1 1,0-1-1,0 1 1,0 0-1,0 0 0,0 0 1,0 0-1,0 0 1,0 0-1,0 0 1,0 1-1,0-1 1,0 1-1,0-1 0,0 1 1,0 0-1,0 0 1,1 0-1,-1 0 1,0 0-1,-1 1 1,-2 3-10,-1 0 0,1 0 0,1 1 0,-1 0 0,1-1 0,0 1 1,0 1-1,1-1 0,0 0 0,0 1 0,1 0 0,-4 10 1,0 10-8,-6 53 0,9-55 7,3-18 1,-2 2-1,1 0-1,0 1 1,1-1 0,0 0 0,3 18 0,-3-24 3,1-1 1,-1 0 0,1 0-1,0 0 1,0 0 0,0 0-1,0 0 1,0-1 0,1 1 0,-1 0-1,0 0 1,1-1 0,-1 1-1,1-1 1,0 0 0,-1 1-1,1-1 1,0 0 0,0 0-1,0 0 1,0 0 0,0 0-1,0 0 1,0-1 0,0 1-1,0-1 1,1 1 0,-1-1 0,0 0-1,0 0 1,3 0 0,-2 0 1,0 0 0,1 0 0,-1-1 1,1 1-1,-1-1 0,0 0 1,1 0-1,-1 0 0,0 0 0,0-1 1,0 1-1,0-1 0,0 0 1,0 0-1,3-3 0,-1 1 2,0-1-1,0-1 0,-1 1 1,0-1-1,0 1 1,0-1-1,3-7 1,1-6-1,0-1 1,-1 1 0,-2-1 0,5-23 0,2-38 66,-3 1 0,-3-151 0,-6 214-2,-2 0 1,0 1-1,-7-27 0,9 42-68,0 1 1,0 0-1,0 0 0,0 0 0,0 0 0,0 0 0,0-1 0,0 1 0,0 0 0,0 0 0,0 0 0,0 0 1,0 0-1,0-1 0,0 1 0,0 0 0,0 0 0,0 0 0,0 0 0,0 0 0,0-1 0,0 1 0,0 0 0,0 0 1,0 0-1,0 0 0,0 0 0,-1 0 0,1-1 0,0 1 0,0 0 0,0 0 0,0 0 0,0 0 0,0 0 1,0 0-1,-1 0 0,1 0 0,0 0 0,0 0 0,0-1 0,0 1 0,0 0 0,0 0 0,-1 0 0,1 0 1,0 0-1,0 0 0,0 0 0,0 0 0,0 0 0,-1 0 0,1 0 0,0 0 0,0 0 0,0 0 0,0 1 1,0-1-1,-1 0 0,1 0 0,0 0 0,0 0 0,0 0 0,0 0 0,0 0 0,0 0 0,-1 1 0,-5 14 27,-2 29-26,-2 178 9,11-173-7,2 0 0,15 70 0,-17-111-2,1-1 0,0 0 0,0-1 0,1 1 0,0 0 0,0-1 0,1 1-1,-1-1 1,1 0 0,1 0 0,-1 0 0,11 9 0,-12-12 0,0-1-1,1 0 1,-1 0 0,1 0 0,-1 0-1,1 0 1,-1-1 0,1 0 0,0 0-1,0 0 1,-1 0 0,1 0-1,0-1 1,0 0 0,0 0 0,0 0-1,0 0 1,0 0 0,0-1-1,0 0 1,-1 0 0,1 0 0,0 0-1,5-3 1,0 0 21,1 0 0,-1-1 0,0 0 0,14-10 0,-20 13-12,-1-1 0,1 1 1,0-1-1,-1 0 1,1 0-1,-1 0 0,0 0 1,0 0-1,0 0 0,-1-1 1,1 1-1,-1-1 1,0 1-1,1-1 0,-2 1 1,2-6-1,-1-19 2,-2 24-26,1-1 1,0 0 0,1 0-1,-1 0 1,1 0 0,0 0-1,0 1 1,3-8-1,-4 11 15,1-1-1,0 1 0,-1 0 0,1 0 1,0 0-1,0-1 0,0 1 0,0 0 1,0 0-1,0 0 0,2-1 0,8-7 2,-6 5-3,1 0 7,0-1 0,0 0 0,-1 0 0,0 0 0,0-1 0,0 1 1,0-1-1,-1 0 0,0-1 0,-1 1 0,1-1 0,2-8 0,-5 6-11,0 0 0,-1 0 0,0 0 0,0 0 0,-1-1 0,0 1 0,-1 0 0,0 0 0,0 1 0,-1-1 0,0 0 0,0 1 0,-1 0 0,0 0 0,-1 0 0,0 0 0,0 0 0,-8-8 0,12 15 3,0 0-1,0 0 1,1 0 0,-1 0 0,0 0 0,-1 0 0,1 0-1,0 0 1,0 0 0,0 0 0,-1 0 0,1 1 0,0-1 0,0 1-1,-1-1 1,1 1 0,-1-1 0,1 1 0,0 0 0,-1 0-1,1-1 1,-1 1 0,1 0 0,-1 0 0,1 1 0,-1-1-1,1 0 1,0 0 0,-1 1 0,1-1 0,-1 1 0,1-1-1,0 1 1,-1-1 0,1 1 0,0 0 0,0 0 0,0 0-1,-1 0 1,0 1 0,-2 3-1,0 0 1,0 0-1,1 1 0,-1 0 1,1-1-1,1 1 0,-1 0 1,-1 8-1,-4 11 4,2 2 1,1-1-1,2 1 0,0-1 0,2 1 0,0 0 1,2 0-1,5 31 0,-5-50-2,1 0 1,-1 0-1,1 0 1,1-1-1,0 1 0,0-1 1,0 0-1,7 10 1,-8-13 0,1-1 1,-1 0 0,1 0-1,0 0 1,0 0 0,0 0 0,0-1-1,1 1 1,-1-1 0,1 0 0,0 0-1,-1 0 1,1-1 0,0 1 0,0-1-1,0 0 1,6 1 0,-1-1 4,1 0 0,-1-1 0,0 0 0,1 0 0,-1-1-1,0-1 1,1 1 0,-1-1 0,0-1 0,0 0 0,-1 0 0,1-1 0,12-6 0,-11 4 10,-1-1 0,1 0-1,-1 0 1,0-1 0,0-1 0,-1 1 0,0-1 0,-1 0-1,0-1 1,9-16 0,1-7 34,-1-1-1,-2 0 0,-1-2 1,-2 1-1,-2-1 0,-1-1 1,-1 0-1,-2 0 0,-2 0 1,-2-56-1,-2 83-37,0 1 1,0 0-1,-1-1 0,0 1 1,-1 0-1,0 0 0,-5-9 1,8 17-13,0 1 0,0-1 0,-1 0 1,1 1-1,0-1 0,-1 1 0,1-1 0,0 1 1,-1-1-1,1 1 0,-1-1 0,1 1 1,-1-1-1,1 1 0,-1-1 0,1 1 1,-1 0-1,1-1 0,-1 1 0,1 0 0,-1 0 1,0-1-1,1 1 0,-1 0 0,0 0 1,1 0-1,-2 0 0,1 0-1,0 0 0,-1 1 0,1-1 0,0 0 0,0 1 0,0 0 0,0-1 0,0 1 0,0 0 0,0-1 0,0 1 0,0 0 1,1 0-1,-2 1 0,-2 2-6,1 0 0,0 1 0,0-1 0,1 1 0,-1-1 0,-2 9 1,0 11 11,0 1 1,2-1 0,0 0 0,2 1 0,1 0 0,0-1 0,2 1 0,1-1-1,7 28 1,-6-38-5,0-1-1,1 1 1,0-1-1,1 0 0,0 0 1,16 22-1,-17-28-57,1 0-1,0 0 1,0 0-1,0-1 1,1 0-1,0 0 1,0 0-1,1-1 1,-1 0 0,1-1-1,0 0 1,10 4-1,-15-7-136,1 0 1,-1 0-1,1 0 0,0-1 0,-1 0 1,8 1-1,18-7-2031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09:23:30.60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1 304 5033,'4'0'1319,"-4"0"-1094,1 0 0,0 0 0,-1 0 0,1 0 0,0 0 0,-1 0 0,1 0 0,0 0 1,-1 0-1,1 0 0,0 0 0,-1 1 0,1-1 0,-1 0 0,1 0 0,0 1 1,-1-1-1,1 0 0,-1 1 0,2 0 0,6 24 109,-7-23-369,9 47 85,-2 0 0,-2 1-1,0 72 1,-11 56 29,1-160-51,2-14 39,-1-11 137,2-84 112,-9-62 526,14-206 0,-2 335-726,1 1 0,6-27 0,-7 43-82,-1 0 1,2 0-1,-1 0 0,1 1 1,0-1-1,0 1 0,1-1 1,0 1-1,0 0 0,1 1 1,5-7-1,-7 10-33,-1 0 0,1 1 0,-1-1 0,1 1 0,0 0-1,0 0 1,0 0 0,0 0 0,0 0 0,0 1 0,0-1 0,0 1 0,0 0 0,0 0-1,0 0 1,0 0 0,0 0 0,0 1 0,0-1 0,0 1 0,0 0 0,0 0 0,0 0-1,-1 0 1,6 4 0,-2-2-1,-1 0-1,1 0 1,-1 1 0,0-1-1,0 1 1,0 1 0,-1-1-1,0 1 1,0 0 0,0 0-1,6 9 1,-7-8 0,-1-1 0,0 1 0,0 0 0,0-1 0,-1 1 0,0 0 0,0 0 0,-1 0 0,1 0 1,-1 0-1,0 0 0,-1 0 0,0 0 0,0 0 0,0 0 0,0 0 0,-1 0 0,0 0 0,0-1 0,-5 9 0,1-4-91,0-1-1,-1 0 1,0 0 0,0 0-1,-1 0 1,0-1-1,0-1 1,-1 1-1,0-2 1,-11 7 0,12-9-246,7-3 185,-1-1 1,1 1 0,0-1-1,0 1 1,0-1-1,0 1 1,-1 0-1,1 0 1,0 0 0,0-1-1,0 1 1,0 0-1,1 0 1,-1 0-1,0 0 1,0 1-1,1-1 1,-2 1 0,3 8-2819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4:29:11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34 202 3857,'-32'-5'2007,"32"5"-1966,1 0 0,-1 0 0,0 0 0,0 0-1,0 0 1,0 0 0,0 0 0,0 0 0,0 0 0,0 0 0,0-1 0,0 1 0,0 0 0,0 0 0,1 0 0,-1 0-1,0 0 1,0 0 0,0 0 0,0 0 0,0-1 0,0 1 0,0 0 0,0 0 0,0 0 0,0 0 0,0 0 0,0 0-1,0 0 1,0-1 0,0 1 0,0 0 0,0 0 0,0 0 0,-1 0 0,1 0 0,0 0 0,0 0 0,0 0 0,0 0-1,0-1 1,0 1 0,0 0 0,0 0 0,0 0 0,0 0 0,0 0 0,0 0 0,-1 0 0,1 0 0,0 0 0,0 0-1,0 0 1,0 0 0,0 0 0,0 0 0,0 0 0,0 0 0,-1 0 0,1 0 0,0 0 0,0 0 0,0 0-1,11-5 1592,32 1-1506,-36 4-85,-1-1 0,0 1 0,0-1 0,1 0 0,-1-1 0,0 1 0,0-1 0,0-1 0,-1 1 1,10-6-1,-11 5 98,1 0 0,-1-1 0,0 0 1,0 0-1,0 0 0,0-1 0,-1 1 0,0-1 1,6-9-1,-3 1 120,1-1 0,6-20 0,-13 31-251,0 1-1,0 0 1,1 0-1,-2 0 0,1 0 1,0-1-1,0 1 0,-1 0 1,1 0-1,-1 0 1,0 0-1,1 0 0,-3-4 1,2 5-6,1 0 0,-1 0 0,1 0 0,-1 0 0,1 0 0,-1 0 1,0 0-1,1 0 0,-1 0 0,0 1 0,0-1 0,0 0 0,0 0 0,0 1 1,0-1-1,0 1 0,0-1 0,0 1 0,0-1 0,0 1 0,0-1 0,0 1 1,0 0-1,0 0 0,0 0 0,-1-1 0,-1 1 0,2 1-2,0-1-1,0 1 1,0 0-1,0-1 0,0 1 1,0 0-1,0 0 1,0 0-1,1-1 1,-1 1-1,0 0 1,0 0-1,1 0 1,-1 0-1,0 0 1,1 0-1,-1 1 1,1-1-1,0 0 1,-1 0-1,1 0 1,0 0-1,-1 2 0,-2 32-15,4 16 16,2-1 0,11 63 0,2 13-4,-14-109-2,2 23 1,-3 71 1,-2-100 8,0-1 1,0 1 0,-1 0-1,0-1 1,-1 0-1,-1 1 1,1-1-1,-2 0 1,1-1 0,-1 1-1,-12 15 1,17-23-53,-1-1 0,0 0 0,0 0 0,0 1 0,-1-1 0,1 0 0,0 0 0,0 0 0,-1 0 0,1-1 0,0 1 0,-1 0 0,1 0 0,-1-1 0,1 1 0,-1-1 0,1 1 0,-1-1 0,1 0 0,-1 0 0,0 1 0,1-1 0,-1 0 0,1-1 0,-1 1 0,0 0 1,1 0-1,-1-1 0,1 1 0,-1 0 0,1-1 0,-1 0 0,1 1 0,-1-1 0,-1-1 0,-19-21-2694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4:29:12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0 214 7674,'10'-53'2628,"-9"52"-2532,-1-1-1,1 1 0,-1-1 1,1 1-1,0-1 0,0 1 1,0-1-1,0 1 1,0 0-1,0-1 0,0 1 1,1 0-1,-1 0 0,0 0 1,1 0-1,-1 0 1,0 0-1,1 0 0,-1 1 1,1-1-1,0 0 0,1 0 1,6-3 272,31-20 483,52-29 89,-59 35-889,-26 13-45,2 0 0,-1 1 1,0 0-1,1 0 0,10-2 0,-10 2-11,-9 4 6,0 0 0,0 0 0,0 0-1,0 0 1,0 0 0,0 0-1,0 0 1,0 0 0,0 0-1,-1 0 1,1 0 0,0 0 0,0 0-1,0 0 1,0 0 0,0 0-1,0 0 1,0 0 0,0 0-1,0 0 1,0 0 0,0 0 0,0 0-1,0-1 1,0 1 0,0 0-1,0 0 1,0 0 0,-1 0-1,1 0 1,0 0 0,0 0-1,0 0 1,0 0 0,0 0 0,0 0-1,0-1 1,0 1 0,0 0-1,0 0 1,0 0 0,0 0-1,-1 29 26,-8 93-6,8-116-24,1 0 0,-1 1 0,1-1 0,0 0 0,0 1 0,1-1 0,2 11 0,-2-16 5,-1 1 0,1 0 1,-1-1-1,1 1 0,0-1 1,0 1-1,0-1 0,0 0 0,0 1 1,0-1-1,0 0 0,0 1 1,1-1-1,-1 0 0,0 0 1,1 0-1,-1 0 0,1 0 0,-1-1 1,1 1-1,-1 0 0,1-1 1,0 1-1,-1-1 0,1 0 0,0 1 1,-1-1-1,1 0 0,0 0 1,-1 0-1,1 0 0,0 0 1,1-1-1,5-1-147,0 0 1,0-1-1,0 0 1,-1 0 0,0-1-1,1 0 1,-1 0-1,0 0 1,-1-1-1,1-1 1,-1 1-1,0-1 1,-1 0-1,7-7 1,1-14-2233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4:29:12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9610,'5'-2'3321,"-2"1"-3041,1 1 56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4:29:13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8 139 4609,'0'-13'1360,"0"-4"-33,0-1 1,-1 1-1,-4-20 0,3 96-401,3-27-934,8 101-38,-7-116 42,1-1 0,0 0 0,1 0 0,1 0 0,1 0 1,7 14-1,-11-26 10,0 0 1,0-1-1,0 1 1,1-1 0,-1 0-1,1 0 1,0 0 0,0 0-1,0 0 1,0-1-1,0 1 1,1-1 0,-1 0-1,7 3 1,-8-4 4,1-1 0,0 1 1,0-1-1,-1 1 0,1-1 0,0 0 1,0 0-1,0 0 0,0 0 0,-1 0 1,1-1-1,0 0 0,0 1 0,-1-1 1,1 0-1,0 0 0,-1 0 0,1-1 1,-1 1-1,0-1 0,5-2 0,-2-1 78,0 0-1,0 0 0,-1 0 0,1-1 1,-1 0-1,0 0 0,-1 0 1,1 0-1,-1-1 0,-1 1 0,1-1 1,-1 1-1,0-1 0,0 0 1,0-9-1,1-9 122,0 0 0,-4-50 0,1 50-154,-1 0 0,-2 0-1,-1 0 1,0 0-1,-14-41 1,17 66-56,1 0 0,0 0 1,0 1-1,0-1 0,0 0 1,0 0-1,0 1 0,0-1 0,0 0 1,0 0-1,0 1 0,-1-1 1,1 0-1,0 0 0,0 0 0,0 1 1,0-1-1,-1 0 0,1 0 0,0 0 1,0 0-1,0 1 0,-1-1 1,1 0-1,0 0 0,0 0 0,-1 0 1,1 0-1,0 0 0,0 0 1,0 0-1,-1 0 0,1 0 0,0 0 1,0 0-1,-1 0 0,1 0 1,0 0-1,0 0 0,-1 0 0,1 0 1,0 0-1,0 0 0,-1 0 1,1 0-1,0 0 0,0-1 0,-1 1 1,1 0-1,0 0 0,0 0 1,0 0-1,-1-1 0,1 1 0,0 0 1,0 0-1,0 0 0,0-1 0,0 1 1,-1 0-1,1 0 0,0 0 1,0-1-1,0 1 0,0 0 0,-6 24-23,0 30 22,3 0 0,5 84 0,1-104 2,1-1 0,2 0 0,1 0-1,2-1 1,19 47 0,-25-71-41,1 0-1,0 0 1,11 15-1,-14-21 14,1-1-1,-1 1 0,0-1 1,0 1-1,1-1 0,-1 0 1,0 1-1,1-1 0,0 0 1,-1 0-1,1 0 0,0 0 1,-1 0-1,1-1 0,0 1 1,0 0-1,0-1 0,0 0 0,-1 1 1,1-1-1,0 0 0,0 0 1,0 0-1,0 0 0,3 0 1,13-8-1460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4:29:13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9562,'4'-5'3465,"7"-3"-2865,7-7-176,10-2-72,5 3-72,8 2-168,2 4 72,1 10-136,0-2 24,-4 3-56,-2 0-8,-17-4 16,-3 1-64,-10-4-64,-5 4-232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4:29:14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1 614 3209,'37'51'7143,"-30"-51"-5255,15-6-2384,-9 1 1163,12-4-366,-2 0 1,1-2 0,28-18 0,-50 28-293,-1 0 0,1-1 1,-1 1-1,0 0 1,1 0-1,-1 0 1,0-1-1,0 1 0,0-1 1,0 1-1,0-1 1,0 1-1,-1-1 1,1 1-1,0-1 1,-1 0-1,1 1 0,-1-1 1,0 0-1,0 1 1,1-1-1,-1 0 1,0 0-1,0 1 0,-1-1 1,1 0-1,0 0 1,0 1-1,-1-1 1,1 0-1,-1 1 0,0-1 1,1 0-1,-1 1 1,0-1-1,0 1 1,0-1-1,0 1 1,0 0-1,-1-1 0,1 1 1,0 0-1,0 0 1,-1 0-1,1 0 1,-1 0-1,1 0 0,-1 0 1,1 1-1,-1-1 1,0 0-1,1 1 1,-3-1-1,0-1-12,0 1 0,1 0 0,-1 0 0,0 0 0,0 1 0,0-1 1,0 1-1,0 0 0,-1 0 0,1 1 0,0-1 0,0 1 0,0-1 0,1 1 0,-1 1 0,0-1 0,0 0 0,0 1 0,1 0 1,-1 0-1,1 0 0,-1 0 0,1 1 0,0-1 0,-4 5 0,3-3 4,1 0 0,0 1 0,0-1 0,0 1 0,0 0 0,1 0 1,-1 0-1,1 0 0,1 0 0,-1 1 0,1-1 0,0 0 0,0 1 0,0-1 0,1 1 0,0-1 0,0 1 0,0-1 0,1 1 1,-1-1-1,2 1 0,-1-1 0,0 0 0,1 0 0,0 1 0,0-1 0,1 0 0,-1-1 0,1 1 0,0 0 0,1-1 1,-1 0-1,1 1 0,-1-1 0,1-1 0,1 1 0,-1 0 0,0-1 0,1 0 0,-1 0 0,1-1 0,0 1 0,0-1 0,0 0 1,1 0-1,8 1 0,0 0 43,1-2 0,0 0-1,0 0 1,0-2 0,0 1 0,0-2 0,-1 0 0,29-9 0,-23 5 111,0-1 1,-1-1-1,0 0 0,0-2 0,31-21 1,-44 27-106,0 0 1,-1-1 0,1 0 0,-1 0 0,-1 0 0,1 0-1,-1-1 1,0 1 0,0-1 0,0 0 0,4-11 0,-7 13-38,0 0 1,0-1 0,0 1-1,-1 0 1,1-1 0,-1 1 0,0 0-1,0-1 1,0 1 0,-1 0-1,0-1 1,1 1 0,-2 0 0,1 0-1,0-1 1,-1 1 0,0 0-1,0 1 1,-3-6 0,3 6-12,0-1 0,-1 0 0,0 0 0,0 1 0,0-1 0,0 1 1,0 0-1,-1 0 0,1 0 0,-1 1 0,0-1 0,0 1 0,0 0 0,-6-2 0,7 3-1,0 0 0,0 0 0,0 1-1,0 0 1,-1-1 0,1 1-1,0 0 1,0 1 0,0-1 0,-1 1-1,1-1 1,0 1 0,0 0-1,0 0 1,0 0 0,0 0 0,0 1-1,0-1 1,1 1 0,-6 4-1,-1 1-5,0 2-1,1-1 0,0 1 1,1 0-1,0 0 0,0 1 0,-10 20 1,12-22 1,1 1 1,1-1 0,0 1 0,0 0 0,0 0-1,1 0 1,0 1 0,1-1 0,0 1-1,1 13 1,0-20 4,1 0 0,-1-1 0,1 1-1,0 0 1,-1-1 0,1 1 0,0-1-1,1 1 1,-1-1 0,0 1 0,1-1 0,-1 0-1,1 0 1,0 0 0,0 0 0,-1 0 0,2 0-1,-1 0 1,0 0 0,0-1 0,0 1 0,1-1-1,-1 0 1,1 0 0,-1 0 0,1 0-1,-1 0 1,1 0 0,0-1 0,-1 1 0,1-1-1,0 0 1,0 1 0,3-2 0,-1 1 0,1 0-1,0 0 1,0-1 0,-1 0 0,1 0 0,0-1 0,-1 0 0,1 0-1,-1 0 1,0 0 0,0-1 0,0 0 0,0 0 0,0 0 0,6-6-1,-4 1 7,-1 0-1,-1 0 0,0 0 0,0 0 1,0-1-1,-1 0 0,0 0 0,-1 0 0,0 0 1,3-19-1,0-10 23,1-55 0,-6-101-36,-3 151 11,-3 0 0,-14-64 1,6 65 24,12 39-28,0 0 0,-1 1 0,1-1 0,0 1 0,-1 0 1,1-1-1,-1 1 0,0 0 0,0 0 0,1 0 0,-2 0 0,-1-2 1,4 4-3,-1 0 1,1 0 0,0 0 0,0 0 0,-1 0 0,1 0 0,0 0 0,0 0 0,0 0 0,-1 0 0,1 0-1,0 0 1,0 0 0,-1 0 0,1 0 0,0 0 0,0 0 0,0 1 0,-1-1 0,1 0 0,0 0 0,0 0 0,0 0-1,0 0 1,-1 1 0,1-1 0,0 0 0,0 0 0,0 0 0,0 1 0,0-1 0,0 0 0,-1 0 0,1 0 0,0 1-1,0-1 1,0 0 0,0 0 0,0 1 0,0-1 0,0 0 0,0 1 0,-3 13-2,3-11 1,-4 32-10,2 0 0,1 0 0,5 54-1,24 98-10,-21-152 18,1 0 0,23 60 0,-23-78-13,0 0 0,0-1 0,2 1 0,0-2 0,1 1 0,1-2 0,14 16 0,2-7-624,-5-14-1189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4:29:15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156 332 3697,'-23'-11'627,"0"-1"-1,-28-18 1,48 28-504,1-1-1,-1 1 0,1-1 1,-1 0-1,1 0 0,0 0 1,0 0-1,0 0 0,1 0 1,-1-1-1,1 1 0,-1-1 1,1 1-1,0-1 0,1 1 1,-1-1-1,0-6 0,-3-11 597,1 12-372,0-2 418,0 0 0,-2-21 0,-5-4 1527,10 40-2155,5 23 185,99 304-319,-100-321 9,1 0 0,0 0 0,0 0 0,12 15 1,-15-23 8,-1-1 1,1 1 0,0 0-1,0-1 1,-1 1 0,1-1 0,0 1-1,0-1 1,0 0 0,1 0-1,-1 0 1,3 1 0,-4-2 9,1 0 0,-1 1-1,1-1 1,-1 0 0,1-1 0,-1 1 0,0 0 0,1 0 0,-1-1 0,1 1 0,-1 0-1,0-1 1,1 1 0,-1-1 0,0 0 0,0 0 0,1 1 0,-1-1 0,0 0 0,0 0-1,0 0 1,1-1 0,3-4 57,0 0 0,-1 0 0,0-1 0,0 1 0,-1-1-1,0 0 1,0 1 0,0-2 0,-1 1 0,2-9 0,10-80 289,-11 72-314,16-259 244,-19 274-316,-3-28-169,3 37 126,-1 0 0,1 0 0,0 0 0,0 0-1,-1 1 1,1-1 0,0 0 0,0 0 0,-1 0 0,1 0 0,0 0-1,0 1 1,-1-1 0,1 0 0,0 0 0,0 0 0,0 1-1,-1-1 1,1 0 0,0 0 0,0 1 0,0-1 0,0 0 0,0 0-1,0 1 1,0-1 0,-1 0 0,1 1 0,0-1 0,0 0-1,0 0 1,0 1 0,0-1 0,0 0 0,0 1 0,0-1 0,1 1-1,-5 19-2692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4:29:16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57 524 2104,'106'16'1753,"-104"-16"-1637,0 0-1,0 0 1,-1 0 0,1 0-1,0 0 1,0 0 0,-1 0-1,1-1 1,0 1 0,0 0-1,-1-1 1,1 0 0,-1 1-1,4-2 1,-5 1-33,1 0 0,-1 1 0,1-1 0,-1 0 0,1 1 0,-1-1 0,1 0 0,-1 0 0,1 1 0,-1-1 0,0 0 0,0 0 0,1 0 0,-1 0 0,0 0 0,1-4 393,2-4 20,0 0-1,-1 0 1,0 0-1,0 0 1,-1 0 0,-1 0-1,1 0 1,-3-16-1,2 19-403,-1 1-1,0-1 0,0 0 0,0 0 1,-1 1-1,0-1 0,0 1 1,0-1-1,-1 1 0,0 0 0,0 0 1,0 0-1,-1 1 0,-7-9 0,9 11-85,1 1-1,-1-1 0,0 0 0,-1 1 0,1-1 0,0 1 0,0 0 0,-1 0 0,1 0 0,0 0 0,-1 0 0,1 1 0,-1-1 0,1 1 0,-1-1 1,1 1-1,-1 0 0,1 0 0,-1 0 0,0 0 0,1 1 0,-1-1 0,1 1 0,-1-1 0,1 1 0,0 0 0,-1 0 0,1 0 0,0 0 0,-1 0 0,1 1 1,0-1-1,0 1 0,0-1 0,0 1 0,-3 3 0,-2 4-3,0-1 0,1 1 0,-1 0 0,2 0-1,-1 1 1,1 0 0,-4 13 0,1-3-2,2 0 0,-7 37 0,11-49 1,1 0-1,0 1 1,1-1-1,0 0 1,0 1-1,1-1 1,0 0-1,0 0 1,1 1-1,3 9 1,-4-16-1,0 1 0,0-1 0,0 1 0,0-1 0,1 0 0,-1 0 0,1 0 0,0 0 0,-1 0 0,1 0 0,0 0 0,0-1 0,0 1 0,0-1 1,1 1-1,-1-1 0,0 0 0,0 0 0,1 0 0,-1 0 0,1 0 0,-1 0 0,1-1 0,-1 1 0,1-1 0,0 0 0,-1 1 0,1-1 0,-1-1 1,1 1-1,0 0 0,-1-1 0,4 0 0,-1 0 4,0-1-1,0 0 1,0 0 0,0-1 0,-1 1-1,1-1 1,-1 0 0,1 0 0,-1 0 0,0-1-1,0 0 1,-1 1 0,1-1 0,-1-1-1,5-6 1,32-74 34,-12 23-22,-31 83-92,3-11 65,-1-5 9,1 13-1,-1-1-1,2 0 0,0 0 1,7 27-1,-7-40 4,0 0-1,0 0 1,0 0-1,1 0 1,0-1-1,0 1 1,0 0-1,0-1 1,1 0 0,-1 0-1,1 1 1,3 2-1,-4-5 1,0 1 0,1-1 0,-1 0 0,1 0 0,-1 1 0,1-1-1,-1-1 1,1 1 0,0 0 0,-1-1 0,1 1 0,0-1 0,-1 0 0,1 0 0,0 0-1,0 0 1,-1-1 0,1 1 0,0-1 0,3 0 0,-2-1 5,0 0 0,0 0 0,0 0 0,-1 0 0,1-1 0,0 0 0,-1 1 0,0-1 0,0 0 1,0-1-1,0 1 0,0 0 0,-1-1 0,1 0 0,-1 1 0,0-1 0,0 0 0,-1 0 0,3-7 0,1-5 37,0 0-1,-1-1 0,3-30 1,1-14 88,8-114 95,-15 148-199,-2-1 1,0 0-1,-2 1 1,-8-34 0,-11-28 50,22 89-77,0 0-1,0 0 1,0-1 0,0 1-1,0 0 1,0 0 0,0 0-1,0 0 1,0 0 0,0 0 0,0-1-1,0 1 1,0 0 0,0 0-1,0 0 1,0 0 0,0 0-1,0 0 1,0 0 0,-1 0-1,1-1 1,0 1 0,0 0-1,0 0 1,0 0 0,0 0-1,0 0 1,0 0 0,0 0-1,0 0 1,-1 0 0,1 0-1,0 0 1,0 0 0,0 0-1,0 0 1,0 0 0,0 0-1,0 0 1,-1 0 0,1 0 0,0 0-1,0 0 1,0 0 0,0 0-1,0 0 1,0 0 0,0 0-1,-1 0 1,1 0 0,0 0-1,0 0 1,0 0 0,0 0-1,0 0 1,0 0 0,-6 10-2,-1 14-11,-7 36-16,-9 89 1,21-130 24,1 0 1,1 0-1,0-1 1,2 1-1,0 0 1,1 0-1,1-1 1,1 0-1,8 22 1,-10-33 4,0 0 0,1-1 0,-1 0 0,1 0 0,0 0 0,1 0 1,0 0-1,0-1 0,0 0 0,10 7 0,-13-10 1,0-1 0,0 0 0,1 1 0,-1-1 0,1-1 1,-1 1-1,1 0 0,-1 0 0,1-1 0,-1 0 0,1 1 0,0-1 0,-1 0 0,1 0 0,0 0 0,-1-1 0,1 1 0,-1-1 0,1 1 1,0-1-1,-1 0 0,0 0 0,1 0 0,-1 0 0,1-1 0,-1 1 0,0 0 0,0-1 0,0 0 0,0 1 0,3-4 0,13-15 59,0-1-1,-1-1 0,-1-1 1,-1 0-1,-1 0 0,-1-2 1,-1 0-1,10-30 0,-21 53-56,3-12 79,-3 14-82,-1-1 0,0 1-1,0 0 1,0 0-1,0-1 1,0 1 0,0 0-1,0 0 1,0-1-1,0 1 1,0 0 0,0 0-1,0-1 1,0 1 0,0 0-1,0 0 1,0 0-1,0-1 1,0 1 0,0 0-1,-1 0 1,1-1-1,0 1 1,0 0 0,0 0-1,0 0 1,0-1-1,-1 1 1,1 0 0,0 0-1,0 0 1,0 0 0,0 0-1,-1-1 1,1 1-1,0 0 1,0 0 0,-1 0-1,1 0 1,0 0-1,0 0 1,0 0 0,-1 0-1,1 0 1,-5 8-35,4-5 31,-6 23-7,-4 33 0,10-54 8,0 0 1,1 0-1,0 0 1,0 0 0,0 0-1,0 0 1,1 0 0,0 0-1,0 0 1,0 0 0,1 0-1,-1-1 1,1 1 0,3 5-1,-3-8 3,-1-1-1,0 1 0,0-1 1,1 0-1,-1 1 0,0-1 1,1 0-1,0 0 1,-1 0-1,1 0 0,0 0 1,-1 0-1,1 0 1,0-1-1,0 1 0,0-1 1,-1 1-1,1-1 0,0 0 1,0 1-1,0-1 1,0 0-1,0 0 0,0-1 1,0 1-1,-1 0 0,1-1 1,0 1-1,0-1 1,0 1-1,0-1 0,-1 0 1,1 0-1,0 0 0,1-1 1,5-2 7,-1-1 1,0 1-1,1-1 1,-2-1-1,1 0 0,-1 0 1,1 0-1,-2 0 1,1-1-1,-1 0 0,0 0 1,6-12-1,-5 6 0,-1 0 0,0 0 0,-1-1 0,-1 0 0,0 1 0,3-27 0,-4 23 6,-1 6 6,-1 10-18,0 3-8,-2 6 4,1 0-1,1 0 1,-1 0 0,2 0 0,-1 0 0,1 0 0,0 0 0,3 9 0,-2-4-3,-1-8 4,0 0 1,0 0 0,0-1 0,1 1 0,0 0 0,0-1 0,0 1 0,0-1 0,1 0-1,0 0 1,-1 0 0,2 0 0,-1 0 0,0-1 0,1 1 0,-1-1 0,1 0-1,0 0 1,0 0 0,1-1 0,-1 1 0,0-1 0,1 0 0,-1 0 0,1-1 0,0 1-1,-1-1 1,1 0 0,0 0 0,0-1 0,0 1 0,0-1 0,0 0 0,0-1 0,0 1-1,0-1 1,-1 0 0,1 0 0,0 0 0,0-1 0,-1 0 0,1 0 0,-1 0 0,0 0-1,1-1 1,5-4 0,5-5 43,-1-1-1,0 0 1,-1-1-1,21-27 1,-27 31-6,0 0 0,-1 0-1,0-1 1,-1 0 0,0 0 0,0 0 0,-2-1 0,5-20-1,-7 30-29,-1-1 0,1 1 0,-1-1-1,0 1 1,0-1 0,0 1 0,0-1 0,0 0-1,-1 1 1,1-1 0,-1 1 0,0 0-1,0-1 1,0 1 0,0-1 0,0 1 0,0 0-1,-2-3 1,1 4-6,1 0 1,-1 0-1,0 0 1,1 0-1,-1 0 1,0 0-1,0 1 0,0-1 1,1 0-1,-1 1 1,0 0-1,0-1 0,0 1 1,0 0-1,0 0 1,0 0-1,0 0 0,0 0 1,0 1-1,1-1 1,-1 1-1,0-1 1,0 1-1,-3 1 0,-1 0-7,-1 1 0,1 0 0,-1 1 0,1-1 0,0 1-1,1 0 1,-1 1 0,1-1 0,0 1 0,0 0 0,0 1 0,1-1-1,-1 1 1,1 0 0,1 0 0,-1 0 0,1 0 0,-3 10 0,3-10 5,1 0 0,1 1 0,-1-1 0,1 1 0,0-1 0,0 1 0,1 0 0,0-1 0,0 1 0,1 0 0,0-1 0,0 1 0,0-1 0,1 1 0,0-1 0,0 0 0,1 0 0,0 0 0,6 11 0,-5-11 1,0-1-1,0 0 0,0 0 1,1 0-1,0 0 0,0-1 0,0 0 1,1 0-1,-1 0 0,1 0 1,0-1-1,0 0 0,0-1 1,1 1-1,-1-1 0,1 0 1,-1-1-1,1 1 0,0-1 1,-1-1-1,1 1 0,0-1 0,-1 0 1,1-1-1,7-1 0,-1 0 6,0-1-1,0-1 1,-1 0-1,1-1 1,-1 0-1,0-1 1,0-1-1,-1 1 1,0-2-1,0 0 1,19-18-1,-5-1 43,0-1 0,33-52-1,-57 78-43,1-1 0,0 0 0,0 0 0,-1 0 0,0 0 0,1 0 0,-1 0 0,-1 0 0,1 0 0,1-4 0,-3 6-5,1-1 0,0 1 1,0 0-1,0-1 0,0 1 1,-1 0-1,1 0 1,-1-1-1,1 1 0,-1 0 1,0 0-1,1-1 0,-1 1 1,0 0-1,0 0 1,1 0-1,-1 0 0,0 0 1,0 0-1,0 0 0,-1 1 1,1-1-1,0 0 1,0 1-1,0-1 0,0 0 1,-2 0-1,0 0-31,-1-1-1,1 1 1,-1-1-1,1 1 1,-1 0-1,1 1 1,-1-1-1,0 0 1,-4 1-1,8 0 13,-1 0 0,0 0-1,0 0 1,1 0 0,-1 1 0,0-1 0,1 0-1,-1 0 1,0 1 0,1-1 0,-1 1-1,0-1 1,1 0 0,-1 1 0,1-1-1,-1 1 1,1-1 0,-1 1 0,0 1 0,0-1-5,1 0 0,-1 1 0,1-1 0,-1 1 0,1-1 0,0 1 0,-1-1 0,1 1 0,0-1 0,0 1 0,0-1 0,0 1 0,1 1 0,1 5 1,0 0 0,1 0 0,0 0 0,1 0 0,0-1 0,0 1 0,10 12 0,1 4-2,-8-12 38,0 0-1,-1 1 0,-1-1 0,0 1 0,4 15 0,-9-26-1,1 1 0,-1-1 0,0 0 0,0 1 0,0-1 0,0 1 0,0-1 0,0 1 0,0-1 0,-1 0 0,0 1 0,1-1 0,-1 0 0,0 1 0,-2 2 0,2-3 2,0-1 1,-1 1-1,0 0 0,1-1 1,-1 0-1,0 1 0,0-1 1,0 0-1,0 0 0,0 0 1,0 0-1,0 0 0,0-1 1,0 1-1,-1-1 0,1 1 1,0-1-1,0 0 0,-1 0 1,-1 0-1,-40-2 81,-10-6-100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4:29:18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4105,'15'-35'1555,"-15"34"-1488,0 1 1,0 0-1,1-1 1,-1 1-1,0 0 1,0 0-1,0-1 1,1 1-1,-1 0 1,0-1-1,0 1 1,1 0-1,-1 0 1,0 0-1,1-1 1,-1 1-1,0 0 0,1 0 1,-1 0-1,0 0 1,1 0-1,-1 0 1,0-1-1,1 1 1,-1 0-1,1 0 1,-1 0-1,0 0 1,1 0-1,-1 0 1,0 0-1,1 1 1,-1-1-1,0 0 1,1 0-1,-1 0 1,0 0-1,1 0 0,-1 1 1,0-1-1,1 0 1,-1 0-1,0 0 1,1 1-1,-1-1 1,0 0-1,0 0 1,1 1-1,-1 0 1,7 3 648,-1-2-646,0 0-1,-1 0 1,1 0-1,-1 1 1,1 0 0,-1 0-1,0 1 1,0-1-1,8 9 1,-8-7 13,1 0 1,0 0-1,0-1 0,0 1 1,1-1-1,0-1 0,-1 0 0,14 5 1,2-1 238,0-1-1,0-1 1,37 4 0,73-3 234,-22-1-303,-38 2-113,189 7 626,-254-14-743,0 0 0,1-1 0,-1 1 1,0-2-1,0 1 0,12-5 0,-18 6-28,-1 0-1,0 0 0,1-1 0,-1 1 0,0 0 0,1 0 0,-1 0 0,0-1 0,1 1 0,-1 0 1,0 0-1,0-1 0,1 1 0,-1 0 0,0 0 0,0-1 0,0 1 0,1 0 0,-1-1 1,0 1-1,0 0 0,0-1 0,0 1 0,0 0 0,0-1 0,0 1 0,0-1 0,0 1 0,0 0 1,0-1-1,0 1 0,0 0 0,0-1 0,0 1 0,0 0 0,0-1 0,0 1 0,0-1 1,-1 1-1,1 0 0,0 0 0,0-1 0,0 1 0,-1 0 0,1-1 0,0 1 0,0 0 0,-1 0 1,1-1-1,0 1 0,0 0 0,-1 0 0,-18-14-1153,-6 4-1112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4:29:19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71 3977,'-24'-48'1862,"6"30"128,16 14 783,24 11-1954,90 38-773,-20-6 111,-69-29 189,-1 1-1,0 1 1,40 29 0,-61-40-324,0-1 0,0 1 0,-1 0 0,1 0 0,0 0 0,0 0 0,0 0 0,-1 1-1,1-1 1,-1 0 0,1 0 0,-1 0 0,1 1 0,-1-1 0,0 0 0,1 0 0,-1 1 0,0-1 0,0 0 0,0 1 0,0-1 0,0 0 0,0 0 0,-1 1 0,1-1 0,0 0 0,0 1 0,-1-1 0,1 0 0,-2 2 0,-1 4 18,-1 1 1,-1-1 0,-9 13 0,6-9 10,-35 53 78,-56 80-53,70-106-68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09:23:31.00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96 3801,'89'-46'1847,"-87"46"-1757,-1-1-1,0 0 1,0 1-1,0-1 1,0 0 0,0 0-1,0 1 1,0-1 0,0 0-1,0 0 1,-1 0 0,1 0-1,0 0 1,0-1 0,-1 1-1,1 0 1,-1 0-1,1 0 1,-1-1 0,0 1-1,1 0 1,-1 0 0,0-1-1,0 1 1,0 0 0,0 0-1,0-1 1,0 1 0,0 0-1,0-1 1,-1 1 0,1-2-1,-1-10 1903,3 20-538,9 62-1338,4 45 13,-2 139-285,-13-249-146,0 0-1,0-1 1,0 1 0,-1 0-1,1 0 1,-1-1-1,-2 7 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4:29:24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95 278 2969,'10'-14'459,"-3"6"83,-1 0 0,0 0 0,0-1 1,-1 0-1,0 0 0,-1 0 0,0 0 0,0-1 1,2-10-1,-11 40-90,0 0 1,-1 0 0,-10 22-1,11-31-275,-42 94 80,33-76-4,0 1 0,2 0-1,2 1 1,-10 40-1,19-63-164,-1 3 364,3-27 1121,4-16-1424,0 0 1,2 1 0,20-56 0,48-87-33,-22 55-61,-28 39-40,-16 62 3,-8 18-19,-1-1 0,0 1 0,1 0 0,-1 0-1,0-1 1,1 1 0,-1 0 0,0 0 0,1 0 0,-1 0 0,1-1-1,-1 1 1,0 0 0,1 0 0,-1 0 0,1 0 0,-1 0 0,1 0-1,-1 0 1,0 0 0,1 0 0,-1 0 0,1 0 0,-1 0 0,1 1-1,0 0 0,1 0 0,-1 0 0,0 0-1,1 0 1,-1 0 0,0 1-1,0-1 1,0 0 0,0 1-1,0-1 1,0 1 0,-1-1-1,1 1 1,0-1 0,-1 1 0,1 2-1,2 8-16,-1 0 0,-1 0 0,0 1 0,0-1 0,-3 21 0,1 1 14,-20 309-37,17-299 40,3-27-10,0 0 0,2 29 1,-1-46-10,0 0 1,0 0 0,0-1-1,0 1 1,0 0 0,-1 0 0,1 0-1,0 0 1,0 0 0,0 0 0,0 0-1,0 0 1,0 0 0,-1 0 0,1 0-1,0 0 1,0 0 0,0 0-1,0 0 1,0 0 0,0 0 0,-1 0-1,1 0 1,0 0 0,0 1 0,0-1-1,0 0 1,0 0 0,0 0 0,0 0-1,-1 0 1,1 0 0,0 0 0,0 0-1,0 0 1,0 1 0,0-1-1,0 0 1,0 0 0,0 0 0,0 0-1,0 0 1,0 0 0,0 0 0,0 1-1,0-1 1,0 0 0,-1 0 0,1 0-1,0 0 1,0 0 0,1 1-1,-1-1 1,0 0 0,0 0 0,0 0-1,0 0 1,0 0 0,0 0 0,0 1-1,0-1 1,0 0 0,0 0 0,0 0-1,-1-7-1925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4:29:25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6361,'2'-4'2609,"10"-1"-1337,1-1-280,13 3-199,8-1-137,12 1-392,4 1-64,1 1-88,-5-3-32,-20 3-40,-5 1-32,-16 0-464,-3-2-825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4:29:25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53 323 4153,'89'-44'1883,"-87"44"-1786,-1-1 1,0 0-1,1 0 1,-1 0-1,0 0 1,1 0-1,-1 0 0,0 0 1,0 0-1,0 0 1,0 0-1,0-1 1,0 1-1,0 0 0,0-1 1,-1 1-1,1-1 1,0 1-1,-1-1 1,0 1-1,1-1 1,-1 1-1,0-1 0,1 0 1,-1 1-1,0-1 1,0 1-1,0-1 1,-1 0-1,1 1 0,0-1 1,-1-1-1,0 1 23,0 0 0,0 0 0,0 0-1,0 0 1,0 0 0,0 0 0,-1 0 0,1 0-1,-1 1 1,1-1 0,-1 0 0,0 1-1,0 0 1,1-1 0,-4-1 0,3 3-101,0-1-1,-1 1 1,1 0 0,0-1 0,0 1-1,0 0 1,0 0 0,0 1 0,-1-1 0,1 0-1,0 1 1,0-1 0,0 1 0,0 0 0,0 0-1,0-1 1,0 1 0,0 1 0,0-1 0,1 0-1,-1 0 1,0 1 0,1-1 0,-1 1 0,1-1-1,-3 4 1,-3 3-21,1 1 0,0 0 1,-10 18-1,9-13 7,0 0 0,0 1 0,1 0 0,1 0 0,1 0 0,0 1 0,1-1 0,-1 17 0,3-27 16,1-1-1,1 0 0,-1 0 1,0 0-1,1 0 1,0 0-1,0 0 0,0 0 1,0-1-1,1 1 1,0 0-1,-1-1 0,1 1 1,1-1-1,-1 1 0,3 3 1,-1-3 22,1 0 1,-1 0-1,1-1 1,-1 1 0,1-1-1,0 0 1,0 0-1,1-1 1,-1 0-1,9 3 1,-5-2-2,1-1 1,0 0-1,0-1 1,0 0-1,0 0 1,0-1-1,0 0 0,0-1 1,0 0-1,0-1 1,0 0-1,18-7 1,-13 2 24,0-1 1,0-1-1,-1 0 1,0-1-1,0 0 1,-1-1-1,-1-1 1,0 0-1,0-1 1,-1 0-1,-1-1 1,15-25 0,-13 18 17,-2 0 0,0-1 0,-1 0 0,-2-1 0,0 0 1,-1 0-1,-2 0 0,4-35 0,-4 24-40,-3 27-39,0-1 0,0 0 0,0 1 0,-1-1 0,0 0 0,0 0 0,-1 1 0,0-1 0,-4-13 1,5 21-7,0 0 0,0 0 0,0-1 0,0 1 1,0 0-1,0 0 0,-1 0 0,1 0 1,0 0-1,0 0 0,0 0 0,0 0 1,-1 0-1,1 0 0,0-1 0,0 1 1,0 0-1,-1 0 0,1 0 0,0 0 1,0 0-1,0 0 0,0 0 0,-1 0 1,1 0-1,0 0 0,0 1 0,0-1 1,-1 0-1,1 0 0,0 0 0,0 0 1,0 0-1,0 0 0,0 0 0,-1 0 1,1 0-1,0 1 0,0-1 0,0 0 1,0 0-1,0 0 0,0 0 0,-1 0 1,1 1-1,0-1 0,0 0 0,0 0 1,0 0-1,0 0 0,0 1 0,0-1 1,0 0-1,0 1 0,-9 14 4,6-8-4,-76 184 44,71-171-47,2 0 1,0 0-1,2 0 0,0 1 1,-1 24-1,5-33-1,0 0 0,1-1 0,0 1 0,1 0 0,1-1 0,-1 0 0,2 1 0,0-1 0,0 0 0,10 16 0,-14-26-3,3 6-163,1 0-1,0 0 1,0 0-1,1-1 1,0 0 0,0 0-1,0 0 1,9 7 0,-14-13 88,1 0 0,-1 1 1,0-1-1,1 0 0,-1 0 1,1 0-1,-1 0 0,0 1 1,1-1-1,-1 0 1,1 0-1,-1 0 0,0 0 1,1 0-1,-1 0 0,1 0 1,-1 0-1,1 0 1,-1 0-1,0 0 0,1-1 1,-1 1-1,1 0 0,5-7-2330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4:29:27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1 578 6593,'4'-4'733,"0"0"-1,0 1 0,1 0 0,-1 0 0,1 0 1,5-3-1,-2 3-274,0 0 0,0 1 0,12-3 0,4 1-791,46 0-1,-21 1 770,-7 2-398,-30 1-20,0 0 1,-1 0 0,1-2-1,-1 1 1,16-5 0,-27 6-14,0 0 0,0 0 0,0-1 0,0 1 0,0 0 0,0 0 0,0 0 0,0 0 0,0-1 0,0 1 0,1 0 0,-1 0 1,0-1-1,0 1 0,0 0 0,0 0 0,0 0 0,0-1 0,-1 1 0,1 0 0,0 0 0,0 0 0,0-1 0,0 1 1,0 0-1,0 0 0,0 0 0,0-1 0,0 1 0,0 0 0,-1 0 0,1 0 0,0 0 0,0 0 0,0-1 0,0 1 0,-1 0 1,1 0-1,0 0 0,0 0 0,0 0 0,-1 0 0,1 0 0,0-1-5,-1 1 0,1 0 0,-1 0 0,1 0 0,-1 0 0,1 0 0,0 0 0,-1 0 0,1 0 0,-1 0-1,1 0 1,0 0 0,-1 0 0,1 1 0,-1-1 0,1 0 0,0 0 0,-1 0 0,1 0 0,-1 1 0,1-1 0,0 0 0,-1 0 0,1 1 0,0-1 0,0 0 0,-1 1 0,1-1 0,0 0 0,0 1-1,-1-1 1,1 0 0,0 1 0,0-1 0,0 1 0,0-1 0,-1 0 0,1 1 0,0-1 0,0 1 0,0 0 0,-4 10-2,0 1 1,1 0-1,0 0 1,0 14-1,2-21 2,0-1 2,0 0-1,1 0 1,0 0-1,-1 0 1,1 0 0,1 0-1,-1 0 1,1 0-1,-1 0 1,1-1 0,0 1-1,0 0 1,1 0 0,-1-1-1,1 1 1,0-1-1,0 1 1,4 5 0,1 0 15,-7-9-16,0 1-1,0 0 1,1 0-1,-1-1 0,1 1 1,-1 0-1,0-1 1,1 1-1,0 0 1,-1-1-1,1 1 1,-1-1-1,1 1 1,0-1-1,-1 1 1,1-1-1,0 1 0,-1-1 1,1 1-1,0-1 1,0 0-1,-1 0 1,1 1-1,0-1 1,0 0-1,0 0 1,-1 0-1,1 0 1,0 0-1,0 0 0,0 0 1,0 0-1,-1 0 1,1 0-1,0-1 1,0 1-1,-1 0 1,1-1-1,1 1 1,21-14 49,-1-1 0,-1-1 1,23-22-1,-34 30-38,2-4 17,-1 0-1,0-1 1,-1 0 0,0-1-1,-1 0 1,11-25 0,-6 14 27,-20 97-65,5-66 8,0 0 0,1 0 0,0-1-1,0 1 1,0 0 0,1 0 0,0 0 0,0 0 0,0-1 0,4 9 0,-3-11-1,0 0 0,0 0 0,0-1 0,1 1 0,-1 0 0,1-1 0,0 0 0,-1 1 0,1-1 0,0 0 0,0-1 0,1 1 0,-1 0 0,0-1 1,1 0-1,3 1 0,5 2 30,1-1 0,-1-1 1,1 0-1,0-1 1,-1 0-1,1-1 0,0 0 1,0-1-1,-1-1 0,1 0 1,0-1-1,-1 0 1,0-1-1,0 0 0,0-1 1,0 0-1,18-11 0,-27 13-10,0 1 0,1-1 0,-1 1 0,0-1 0,0 0 0,-1 0 0,1 0-1,0 0 1,-1-1 0,0 1 0,0-1 0,0 1 0,0-1 0,-1 0 0,1 0 0,-1 0-1,0 0 1,0 0 0,0 0 0,-1 0 0,1 0 0,-1 0 0,0 0 0,-1 0-1,1 0 1,0 0 0,-1 0 0,0 0 0,0 0 0,0 0 0,-1 0 0,1 0-1,-1 0 1,0 1 0,0-1 0,0 1 0,-1-1 0,1 1 0,-1 0 0,1 0-1,-6-4 1,6 5-17,0 0-1,0 0 0,-1 1 1,1-1-1,0 1 1,-1-1-1,1 1 0,-1 0 1,0 0-1,1 0 0,-1 0 1,0 0-1,0 1 1,1-1-1,-1 1 0,0 0 1,0-1-1,0 1 0,-4 1 1,3 0 0,0 0 1,0 1-1,0-1 1,0 1-1,0 0 0,0 0 1,1 0-1,-1 1 1,1-1-1,0 1 1,-6 6-1,1-1 2,1 0 0,1 1 0,0 0-1,0 0 1,0 1 0,1-1 0,1 1 0,0 0 0,-4 14 0,8-23-4,0 0 0,0 0 1,0 0-1,0 0 1,0-1-1,1 1 1,-1 0-1,0 0 0,0 0 1,1 0-1,-1-1 1,0 1-1,1 0 1,-1 0-1,1 0 0,-1-1 1,1 1-1,-1 0 1,1-1-1,0 1 1,-1-1-1,1 1 0,0-1 1,-1 1-1,1-1 1,0 1-1,0-1 1,-1 1-1,1-1 0,0 0 1,0 0-1,0 1 1,0-1-1,0 0 1,-1 0-1,1 0 0,1 0 1,34 2-88,-31-3 87,-1 0-1,1 0 0,-1-1 1,0 0-1,1 0 1,-1 0-1,0 0 0,0-1 1,-1 1-1,1-1 1,0 0-1,-1 0 0,0 0 1,0-1-1,0 1 1,0-1-1,5-7 0,-5 5 17,2 1 0,-1 0-1,1 0 1,-1 0-1,1 0 1,1 1 0,5-4-1,-11 8-17,0-1 0,0 1 0,0 0 0,0 0 0,0 0 0,1 0 1,-1-1-1,0 1 0,0 0 0,0 0 0,0 0 0,1 0 0,-1 0 0,0-1 0,0 1 0,0 0 0,1 0 0,-1 0 0,0 0 0,0 0 0,1 0 0,-1 0 0,0 0 0,0 0 0,1 0 0,-1 0 0,0 0 0,0 0 0,0 0 0,1 0 0,-1 0 0,0 0 0,0 0 0,1 1 0,-1-1 0,0 0 0,0 0 1,0 0-1,0 0 0,1 0 0,-1 0 0,0 1 0,0-1 0,0 0 0,0 0 0,1 1 0,-3 13-268,-1 5 140,3 32 122,0-49 8,0 1 0,0-1 0,1 1 0,-1-1 0,1 0 0,0 0 0,-1 1 1,1-1-1,0 0 0,1 0 0,-1 0 0,0 0 0,0 0 0,1 0 0,-1 0 1,1 0-1,0-1 0,-1 1 0,1-1 0,0 1 0,0-1 0,0 1 0,0-1 1,0 0-1,1 0 0,3 1 0,1 0 4,0 0 0,0-1 0,1 0 0,-1-1 0,0 1 0,11-2 0,-9 0 10,-1 0 1,1 0-1,-1-1 1,1-1-1,-1 1 1,0-1-1,0 0 1,-1-1-1,1 0 1,-1 0 0,1-1-1,-1 0 1,-1 0-1,1-1 1,-1 1-1,0-2 1,0 1-1,0 0 1,-1-1-1,0 0 1,6-13-1,2-4 57,-2-1-1,0-1 1,-2 0 0,-1-1-1,7-37 1,-2-6 27,-3-1-1,1-135 1,-28 234-119,1 11 21,2 1 0,2 0 0,2 1 0,2 0 0,1 1 0,2 0 1,2-1-1,4 76 0,0-102 1,0 0 0,1-1 1,8 27-1,-8-34-44,1 0 0,0 0-1,0-1 1,1 1 0,0-1-1,0 0 1,0 0 0,1 0 0,5 5-1,3 1-527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4:29:29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50 136 3953,'-38'-116'2336,"41"104"-591,2 7-129,-8 2-248,0 10-311,1-7-1017,2 33-16,2 47 40,-4-37 32,-4 3 24,1 0-16,10 6-48,-7-1-24,5-5-288,2-8-785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4:29:29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0 192 7442,'5'-16'1051,"0"0"0,2 1 0,-1 0 1,2 0-1,17-26 0,-20 35-1029,-1 0 1,1 1-1,0-1 0,0 1 0,0 0 0,1 0 0,0 1 0,0-1 0,0 1 0,0 1 1,1-1-1,0 1 0,-1 0 0,1 1 0,11-3 0,-15 4-29,1 0 1,-1 1-1,1 0 1,-1-1-1,1 1 1,-1 1-1,1-1 1,-1 0-1,1 1 1,-1 0-1,0 0 1,1 0-1,-1 0 0,0 1 1,1-1-1,-1 1 1,0 0-1,0 0 1,0 0-1,-1 0 1,1 0-1,0 0 1,-1 1-1,0 0 1,1-1-1,-1 1 1,0 0-1,0 0 0,-1 0 1,1 0-1,2 7 1,-2-3-4,1 0 0,-1 0 1,-1 1-1,0-1 0,0 1 0,0-1 1,-1 1-1,0-1 0,0 1 1,-1-1-1,0 1 0,0-1 0,-5 15 1,1-9 12,-1 0 0,0 0 1,-1 0-1,0-1 1,-1-1-1,0 1 0,-15 15 1,19-23-192,-1 1 0,0 0-1,0-1 1,0 0 0,0 0 0,-1-1 0,0 0 0,1 0 0,-1 0-1,0 0 1,-1-1 0,1 0 0,0 0 0,-1-1 0,1 0 0,-1 0-1,1-1 1,-9 1 0,-19-5-2412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4:29:31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0 246 5313,'98'1'2258,"-97"-1"-2182,0 0-1,0 0 1,-1 0 0,1 0 0,0 0 0,0 0-1,-1-1 1,1 1 0,0 0 0,0 0-1,-1 0 1,1-1 0,0 1 0,-1 0-1,1-1 1,0 1 0,-1-1 0,1 1 0,-1-1-1,2 0 1,-2 1-37,0-1 1,0 1-1,0 0 0,0-1 0,0 1 0,0-1 1,0 1-1,0 0 0,0-1 0,0 1 0,0 0 1,0-1-1,-1 1 0,1-1 0,0 1 1,0 0-1,0-1 0,0 1 0,-1 0 0,1-1 1,0 1-1,0 0 0,-1 0 0,1-1 0,-1 1 1,1-1 16,-1 0 1,1 1 0,-1-1-1,1 1 1,-1-1 0,0 0 0,1 1-1,-1-1 1,0 1 0,1 0-1,-1-1 1,0 1 0,0 0-1,1-1 1,-1 1 0,0 0 0,0 0-1,0 0 1,0 0 0,1-1-1,-1 1 1,0 0 0,0 0-1,0 1 1,-1-1 0,0 3-52,0-1 0,0 1 0,1 0 0,-1 0 0,1 0 0,-1 1 0,1-1 0,-1 6 0,-4 9 14,-4 13 39,2 0 0,-6 38 0,12-59-25,0 0 0,1 0 0,1 0 0,0 0 0,0 0 0,1 1 0,0-1 0,1 0 0,0 0 0,1 0 0,0-1 0,5 12 0,-7-19-16,1 1 1,0-1 0,-1 1 0,1-1 0,1 0-1,-1 0 1,0 0 0,0 0 0,1 0 0,-1-1 0,1 1-1,-1-1 1,1 1 0,0-1 0,-1 0 0,1 0-1,0 0 1,0-1 0,0 1 0,0 0 0,0-1-1,0 0 1,0 0 0,0 0 0,0 0 0,0 0-1,5-2 1,-1 1 0,0-1 0,0 0 0,-1 0 0,1-1-1,-1 0 1,1 0 0,-1-1 0,0 1 0,0-1 0,8-7-1,-6 2-12,1 1 0,-2-2 0,1 1 0,-1-1 0,-1 0 0,0 0 0,0-1 0,-1 0 0,0 0 0,-1 0 0,-1-1 0,1 1 0,-2-1 0,3-24 0,-4 26-2,-1 0 0,0 0 0,0-1-1,-1 1 1,-1 0 0,1 0 0,-2 0 0,1 0 0,-1 0 0,-1 1 0,0-1 0,0 1 0,-1 0 0,0 0-1,-1 0 1,0 1 0,-12-14 0,11 15-8,-1 1-1,1 0 1,-1 0-1,0 0 1,0 1-1,-1 0 1,0 1-1,-14-5 1,21 8 3,0 0 1,0 0 0,0 1-1,-1-1 1,1 1 0,0 0-1,0 0 1,0 0 0,-1 0-1,1 0 1,0 0 0,0 0-1,-1 1 1,1-1 0,0 1-1,0-1 1,0 1 0,0 0-1,0 0 1,0 0 0,0 0-1,0 0 1,0 1 0,0-1-1,1 0 1,-1 1 0,0 0-1,1-1 1,0 1 0,-1 0-1,1 0 1,0-1 0,0 1-1,0 0 1,0 0 0,0 0-1,0 1 1,0-1 0,1 0-1,-1 0 1,1 0 0,0 3-1,-1 0 1,0 0-1,1 0 0,0 0 1,0 0-1,0-1 0,1 1 0,0 0 1,0 0-1,0 0 0,0-1 0,1 1 1,0 0-1,0-1 0,0 1 0,0-1 1,1 0-1,-1 0 0,1 0 1,0 0-1,1 0 0,-1-1 0,5 4 1,-3-2 7,0-1 1,1 0 0,-1 0 0,1 0 0,0-1 0,0 1-1,1-1 1,-1-1 0,1 1 0,-1-1 0,1-1 0,0 1-1,0-1 1,0 0 0,7 0 0,2-3 27,0 0 0,0-1 1,0-1-1,0-1 0,-1 0 1,1-1-1,-1 0 0,-1-1 0,1-1 1,-1 0-1,-1-1 0,1-1 1,16-16-1,-27 23-26,-1 0 0,0 1 1,0-1-1,0-1 0,-1 1 0,1 0 1,-1 0-1,1-1 0,-1 1 0,0 0 1,0-6-1,0 7-7,-1 1 0,1-1 0,-1 1 1,0-1-1,0 1 0,0-1 0,0 1 0,0-1 1,0 0-1,-1 1 0,1-1 0,0 1 0,-1-1 0,1 1 1,-1-1-1,1 1 0,-1-1 0,0 1 0,0 0 0,0-1 1,0 1-1,0 0 0,0 0 0,0 0 0,0 0 1,0 0-1,-2-2 0,3 3-9,0 1 1,1-1-1,-1 0 1,0 0-1,0 1 1,1-1-1,-1 0 0,0 1 1,0-1-1,0 0 1,1 1-1,-1-1 1,0 0-1,0 1 0,0-1 1,0 0-1,0 1 1,0-1-1,0 0 1,0 1-1,0-1 0,0 1 1,0-1-1,0 0 1,0 1-1,0-1 1,0 0-1,0 1 0,0-1 1,0 0-1,-1 1 1,1-1-1,0 0 1,0 1-1,0-1 0,-1 0 1,1 0-1,0 1 1,0-1-1,-1 0 1,1 0-1,0 1 0,0-1 1,-1 0-1,1 0 1,0 0-1,-1 1 1,1-1-1,0 0 0,-1 0 1,1 0-1,0 0 1,-1 0-1,1 0 1,-1 0-1,1 0 0,0 0 1,-1 0-1,1 0 1,0 0-1,-1 0 1,1 0-1,0 0 0,-1 0 1,44 27-533,-31-20 364,-1 0 0,24 11 0,-32-16 156,0-1 0,0 1 0,-1 0 0,1 0 0,-1 0 0,0 0 0,1 0 0,-1 0 0,0 1 1,0-1-1,-1 1 0,1-1 0,0 1 0,-1 0 0,0-1 0,1 1 0,-1 0 0,0 0 0,-1 0 0,2 4 1,0 7 21,-1 0 0,0 1 1,-2 18-1,1 8-3,1-17 28,-1-19-1,0 1-1,0 0 1,0 0 0,1-1 0,0 1 0,0 0 0,0-1 0,1 1 0,3 8 0,-5-14-10,1 1 1,-1 0 0,1-1 0,0 1 0,-1-1-1,1 1 1,-1-1 0,1 1 0,0-1 0,0 1-1,-1-1 1,1 0 0,0 1 0,0-1 0,-1 0 0,1 0-1,0 0 1,0 1 0,0-1 0,-1 0 0,1 0-1,0 0 1,0 0 0,0 0 0,-1-1 0,1 1-1,0 0 1,0 0 0,0 0 0,-1-1 0,1 1 0,0 0-1,0-1 1,-1 1 0,1-1 0,0 1 0,-1-1-1,2 0 1,2-2 42,-1 0-1,1 0 1,0 0-1,-1 0 1,5-7-1,13-24 169,-1 0-1,-1-1 0,-2-1 0,23-73 0,-34 92-204,-1 0 0,-1 0 0,0 0 0,-1-1 0,-1 0 0,0 0 0,-2-30 0,0 46-21,0 1 0,0 0 0,-1 0 0,1 0-1,0-1 1,0 1 0,-1 0 0,1 0 0,-1 0-1,1 0 1,-1 0 0,1 0 0,-1 0 0,0 0-1,1 0 1,-1 0 0,-2-2 0,-3 6 3,-1 12-16,-24 78 20,15-51-16,-16 73 1,30-102 6,0-1-1,0 0 0,2 0 1,-1 1-1,2-1 1,-1 0-1,2 0 1,-1 1-1,2-1 1,7 22-1,-10-32-35,0 0-1,1-1 1,0 1 0,-1-1 0,1 1-1,0 0 1,0-1 0,0 1-1,0-1 1,0 0 0,0 1-1,0-1 1,1 0 0,-1 0 0,0 0-1,1 0 1,-1 0 0,1 0-1,-1 0 1,1 0 0,0 0 0,-1-1-1,1 1 1,0-1 0,-1 1-1,1-1 1,0 0 0,-1 1-1,1-1 1,3 0 0,13-4-1456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4:29:31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7530,'6'-3'2976,"13"-1"-1864,-1 3-423,10-2-233,4 1-8,5-3-232,2 0-48,-5 5-72,-1 0-40,-10 5-24,-3-2-48,-10 1-224,-4-1-752,-2 2-1729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4:29:31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158 485 6281,'5'-3'605,"0"0"-1,0-1 0,0 0 0,0 0 1,-1 0-1,1 0 0,-1-1 0,0 0 1,6-10-1,3-6-242,11-28-1,-6 12 187,86-174 800,-101 206-1325,0 0 0,-1-1 1,0 1-1,-1-1 0,1 0 0,-1 0 0,0 0 0,0-7 0,-1 10-18,0 0 1,0 0-1,-1 1 0,1-1 0,-1 0 0,1 0 0,-1 1 0,0-1 0,0 1 1,0-1-1,-1 1 0,1-1 0,-1 1 0,1 0 0,-1 0 0,0-1 1,1 1-1,-1 0 0,-4-2 0,5 3-5,1 1 0,-1-1 0,0 1 0,0-1 1,1 1-1,-1-1 0,0 1 0,0-1 0,0 1 0,0 0 0,0 0 0,0-1 0,0 1 1,0 0-1,1 0 0,-1 0 0,0 0 0,0 0 0,0 0 0,0 0 0,0 1 1,0-1-1,-2 1 0,2 0-1,-1 0 1,0 0 0,1 0-1,-1 0 1,0 0-1,1 1 1,-1-1 0,1 1-1,0-1 1,-2 4 0,-2 2-3,1 1 1,0 0 0,-6 17-1,-1 12-73,2 2-1,-8 61 1,3 83-379,2-26 143,5-103 78,-21 86 0,22-117 192,-2-1-1,0 0 1,-1 0 0,-1-1-1,-1 0 1,-17 23 0,26-41 36,0 0 1,-1 0-1,1-1 0,-1 1 1,1 0-1,-1-1 1,0 0-1,0 0 0,-6 4 1,7-5 4,1-1 1,0 0-1,0 1 0,0-1 1,-1 0-1,1 0 0,0 0 1,0 0-1,-1 0 0,1 0 1,0 0-1,0 0 0,-1 0 1,1-1-1,0 1 0,0 0 1,-1-1-1,1 1 0,0-1 1,0 0-1,0 1 0,0-1 1,0 0-1,0 1 0,0-1 1,0 0-1,0 0 0,0 0 1,0-1-1,-5-5 24,1-1-1,0 1 1,1-1 0,-1 0-1,1 0 1,1 0 0,0-1 0,0 1-1,-3-16 1,4 11 54,0-1 0,0 0 0,2 1-1,0-1 1,3-25 0,1 18-50,1 0-1,2 1 1,0-1 0,1 1-1,1 1 1,1 0 0,1 0-1,0 1 1,1 0 0,1 1-1,1 0 1,27-25 0,-34 36-282,0 1 1,1 0 0,-1 0-1,1 1 1,0 0 0,0 1 0,0-1-1,0 1 1,13-2 0,11-1-2027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4:29:32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79 3649,'-5'-33'5234,"5"31"-5115,-1 1 0,1 0 1,0 0-1,-1-1 1,1 1-1,-1 0 0,1 0 1,-1 0-1,0-1 1,0 1-1,1 0 1,-1 0-1,0 0 0,0 0 1,0 0-1,0 1 1,0-1-1,0 0 0,0 0 1,0 1-1,-1-1 1,0 0-1,1 2-96,-1 0-1,1-1 1,0 1 0,0 0-1,-1 0 1,1 0 0,0 1-1,0-1 1,0 0 0,1 0-1,-1 1 1,0-1 0,0 0-1,1 1 1,-1-1 0,1 0-1,-1 1 1,0 1 0,1-1 0,-10 20-24,-3 7-24,-11 38 1,21-58 22,1 0 0,0 0 0,1 0 1,0 0-1,0 0 0,1 0 0,0 0 0,1 0 0,1 11 1,-1-18 7,-1 0 0,1 1 0,-1-1 0,1 0 0,0 0 0,0 0 0,0 0 0,0 0 0,1 0 0,-1 0 0,0 0 0,1-1 0,-1 1 0,1 0 0,0-1 0,-1 1 0,1-1 0,0 0 0,2 2 0,0-2 12,-1 0 0,0 0-1,1 0 1,-1 0 0,0 0 0,1-1-1,-1 1 1,1-1 0,-1 0 0,1 0 0,4-1-1,0-1 12,0 1 0,0-1 0,0-1 0,0 1 0,-1-1 0,1-1 0,-1 1 0,0-1-1,12-9 1,-14 8-16,0 0 0,0 0 0,-1 0 0,1 0 0,-1-1-1,-1 0 1,1 0 0,-1 0 0,0 0 0,0-1-1,-1 1 1,0-1 0,0 1 0,0-1 0,-1 0 0,0 0-1,-1 0 1,1 0 0,-1 0 0,-1 1 0,1-1 0,-3-11-1,2 12-6,-1 0 1,1 0-1,-1 0 0,-1 0 0,1 0 0,-1 1 0,0-1 0,0 1 0,-1-1 0,1 1 0,-1 0 0,-1 1 0,1-1 0,0 1 0,-1-1 1,0 2-1,0-1 0,0 0 0,-1 1 0,1 0 0,-1 0 0,0 1 0,0-1 0,-11-2 0,7 4-91,1-1 0,-1 2 0,0-1 0,1 1 0,-1 1 0,0 0 0,0 0-1,1 1 1,-14 4 0,-8 6-1378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09:23:31.3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0 317 1672,'1'-67'1078,"0"39"2548,-1 22-3009,0 0 1,0-1-1,0 1 1,1 0-1,0 0 1,0 0-1,5-11 1,-1 2-235,0 1 1,1 0-1,1 0 1,0 0 0,1 1-1,16-21 1,-21 30-372,0 1 1,0-1 0,0 1 0,1 0-1,-1 0 1,1 0 0,0 0 0,0 1-1,0 0 1,0 0 0,0 0-1,0 0 1,1 0 0,-1 1 0,1 0-1,-1 0 1,1 0 0,-1 0 0,1 1-1,-1 0 1,1 0 0,0 0-1,-1 0 1,1 1 0,-1 0 0,10 2-1,-12-1-12,1-1 0,-1 0-1,1 1 1,-1 0 0,1-1-1,-1 1 1,0 0 0,0 0-1,0 0 1,0 1 0,0-1-1,0 0 1,-1 1 0,1-1-1,-1 1 1,1-1-1,-1 1 1,0 0 0,0 0-1,-1-1 1,1 1 0,0 0-1,-1 0 1,0 0 0,1 0-1,-2 6 1,1-2-3,0 0-1,-1 0 0,1 0 1,-2 0-1,1 0 1,-1 0-1,0 0 1,-1 0-1,1-1 1,-6 9-1,2-5-29,-1-1 0,0 0-1,0-1 1,-1 0-1,-17 14 1,20-17-228,-2-1 0,1 0-1,0 0 1,-1 0 0,0-1 0,0 0-1,0 0 1,0-1 0,-13 3 0,0-4-1989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4:29:32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28 5793,'0'-11'1898,"-1"-6"-220,-4 31-1152,-33 117-375,20-76 266,3 0 1,-14 97-1,27-132-350,-1 3 31,1 29 1,2-46-56,1-1 0,-1 1 1,1-1-1,0 1 0,0-1 0,1 0 0,-1 1 1,1-1-1,0 0 0,6 9 0,-7-12-5,0-1 0,0 1 0,0-1 0,0 1 0,1-1 0,-1 1-1,0-1 1,1 0 0,-1 1 0,1-1 0,0 0 0,-1 0 0,1 0 0,0 0-1,0-1 1,-1 1 0,1 0 0,0-1 0,0 1 0,0-1 0,0 0 0,2 1-1,-1-2 1,0 1-1,-1-1 1,1 0 0,0 0-1,-1 0 1,1 0-1,-1 0 1,1 0-1,-1-1 1,1 1-1,-1-1 1,0 0-1,4-3 1,5-7 39,-1-1 0,0 0 0,-1 0 1,10-18-1,-16 25-65,40-75 78,7-11-25,-49 86-81,-3 9 12,-3 25-7,1 0 1,2 1-1,1 51 0,1-74 14,1-1 0,0 1-1,0-1 1,0 0 0,0 1 0,1-1-1,3 7 1,-4-10-2,0-1 1,-1 0-1,1 1 0,0-1 0,0 0 1,0 0-1,0 0 0,0 0 1,0 0-1,0 0 0,0 0 0,1 0 1,-1 0-1,0 0 0,0 0 1,1-1-1,-1 1 0,0-1 0,1 1 1,-1-1-1,1 1 0,-1-1 0,1 0 1,-1 0-1,1 0 0,-1 0 1,1 0-1,-1 0 0,1 0 0,-1 0 1,3-1-1,5-3-172,0 0 0,0 0 1,0-1-1,-1 0 0,1-1 0,-1 0 0,0 0 1,-1 0-1,0-1 0,0-1 0,0 1 0,9-16 1,7-14-2019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4:29:33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6665,'12'9'2425,"1"3"-1665,-2 3-1648,-1-4-744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4:29:33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4385,'88'17'1959,"-87"-17"-1920,-1 0-1,0 1 1,0-1-1,0 0 1,1 0 0,-1 0-1,0 0 1,0 0-1,0 1 1,1-1 0,-1 0-1,0 0 1,0 0-1,0 1 1,0-1-1,0 0 1,0 0 0,1 1-1,-1-1 1,0 0-1,0 0 1,0 1 0,0-1-1,0 0 1,0 0-1,0 1 1,0-1 0,0 0-1,0 0 1,0 1-1,0-1 1,0 0-1,0 0 1,-1 1 0,1-1-1,0 0 1,0 0-1,0 1 1,0-1 0,0 0-1,0 0 1,-1 0-1,1 1 1,0-1 0,0 0-1,0 0 1,-1 0-1,1 0 1,0 1 0,0-1-1,-1 0 1,-15 19-140,5-7 342,3 0-68,0 1 0,1 0 0,0 0 1,1 0-1,1 1 0,-8 26 0,12-34-129,-1 0 1,1 0-1,0 0 0,1 0 0,-1 0 1,1 0-1,0 0 0,1 1 1,0-1-1,-1 0 0,2 0 1,-1-1-1,1 1 0,0 0 0,0 0 1,1-1-1,-1 1 0,1-1 1,4 5-1,-5-8-23,-1 1 1,1-1-1,0-1 0,0 1 1,0 0-1,0 0 0,0-1 1,0 1-1,1-1 0,-1 0 1,0 0-1,1 0 0,-1 0 1,1 0-1,-1 0 0,1 0 1,0-1-1,-1 0 0,5 1 1,-4-2 16,1 1 1,-1-1-1,1 0 0,-1 0 1,1 0-1,-1 0 1,0 0-1,0-1 1,0 0-1,0 0 1,0 0-1,6-4 0,-2-1 71,0 0 0,0-1 0,0 0 0,-1 0 0,0-1 0,-1 1-1,1-1 1,-2 0 0,5-11 0,-6 12-42,-1-1 1,1 1-1,-1-1 0,-1 0 1,0 0-1,0 0 1,-1 0-1,0 0 0,0 0 1,-3-14-1,2 19-63,0 0 0,0 1 0,0-1 0,-1 1 1,1-1-1,-1 1 0,0-1 0,0 1 0,0 0 0,0 0 0,-1 0 0,1 0 0,-1 0 1,0 1-1,1-1 0,-1 1 0,-1 0 0,1 0 0,0 0 0,0 0 0,-1 0 1,1 1-1,-1 0 0,1-1 0,-1 1 0,0 0 0,-6 0 0,4 0-105,-1 1 0,1 0-1,-1 0 1,1 1 0,-1-1 0,1 1-1,-1 1 1,1-1 0,0 1 0,-1 0-1,1 1 1,0 0 0,-8 4 0,-40 30-2148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4:29:34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0 129 4409,'2'-9'1850,"0"5"-363,-1 16-887,35 312 1224,-34-301-1582,1 1-1,1-1 1,1 0 0,1 0-1,18 42 1,-24-63-188,1 0-1,0-1 1,0 1 0,0-1 0,0 1 0,0-1-1,0 1 1,0-1 0,0 0 0,1 0 0,-1 0-1,1 0 1,-1 0 0,3 2 0,-3-3 5,0 0 0,1 0 0,-1 0 0,1 1 1,-1-1-1,0-1 0,1 1 0,-1 0 0,1 0 0,-1 0 1,0-1-1,1 1 0,-1-1 0,0 1 0,1-1 0,-1 0 0,0 1 1,0-1-1,0 0 0,1 0 0,0-1 0,10-9 131,-1 0-1,-1-1 0,0 0 1,0-1-1,-1 0 0,-1 0 1,7-16-1,-5 12-109,6-13 28,-1 0-1,-2-1 1,10-36 0,21-101 53,-8 28-102,-23 96-391,-12 39-137,-2 6-178,-7 22-1235,-3 15-1040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4:29:36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96 320 3769,'34'-1'956,"35"-4"0,-68 5-876,1 0 0,-1 0 0,1-1 0,-1 1 0,0-1 0,1 1 0,-1-1 0,0 0 1,1 0-1,-1 1 0,0-1 0,0 0 0,0 0 0,1 0 0,-1 0 0,0 0 0,-1 0 0,1-1 0,0 1 0,0 0 0,0 0 0,-1-1 0,1 1 0,0 0 0,-1-1 0,0 1 0,1-1 0,-1 1 0,0-1 0,0 1 0,1 0 0,-1-1 0,0-1 0,-1-2 278,1 0-1,-1 0 0,0 0 0,0 1 0,0-1 0,-4-7 0,4 10-273,1-1 0,-1 1 0,0 0 1,0 0-1,0 1 0,-1-1 0,1 0 0,0 0 0,-1 1 0,1-1 0,-1 0 0,0 1 0,1 0 0,-1-1 0,0 1 0,0 0 0,0 0 0,0 0 0,0 0 0,-3-1 0,3 2-48,-1 0-1,0-1 1,0 1 0,0 1-1,1-1 1,-1 0 0,0 1-1,0-1 1,1 1-1,-1 0 1,0 0 0,1 0-1,-5 3 1,-4 2-35,1 1 1,0 1-1,0-1 1,1 2-1,-16 17 1,16-16 1,2 0 0,0 0-1,0 1 1,1 0 0,0 0 0,0 0 0,-4 17 0,8-20-5,0-1 0,0 1 0,0-1 0,1 1 0,1 0 0,-1 0 0,1-1 0,1 1 0,0 0 0,0 0 0,0-1 0,5 15 0,-6-21 4,0 1 1,0-1-1,1 0 0,-1 1 0,1-1 0,0 1 1,-1-1-1,1 0 0,0 0 0,0 1 0,-1-1 1,1 0-1,0 0 0,0 0 0,1 0 0,-1 0 1,0 0-1,0 0 0,0 0 0,1-1 0,-1 1 1,0 0-1,1-1 0,-1 1 0,0-1 0,1 1 1,-1-1-1,1 0 0,-1 1 0,1-1 0,-1 0 1,1 0-1,-1 0 0,1 0 0,-1-1 0,1 1 1,-1 0-1,0 0 0,1-1 0,-1 1 0,1-1 1,2-1-1,1-1 3,1-1 0,-1 1 0,0-1 1,0 0-1,0-1 0,0 1 0,-1-1 0,7-8 1,2-4 5,-1-1 0,19-37 1,-28 48-7,-1 1 1,1-1-1,-1 1 1,0-1-1,-1 0 0,0 0 1,0 0-1,0 0 1,-1 0-1,0 0 1,0 0-1,-1 0 1,-1-7-1,1 1 12,0 9-15,-1 5-5,1 1 1,1-1 1,-1 1-1,0-1 0,0 1 0,1-1 1,-1 1-1,1 0 0,0-1 0,-1 1 0,1 0 1,0-1-1,0 1 0,0 0 0,0 2 0,0 13-4,0-11 5,-1 15-3,0 0-1,3 23 1,-2-39 4,1 0-1,-1 0 1,1 0 0,0 0-1,1 0 1,-1 0-1,1-1 1,0 1 0,0 0-1,0-1 1,1 1-1,0-1 1,-1 0 0,2 0-1,5 7 1,-7-10 4,0-1-1,0 1 1,-1 0 0,1-1 0,0 1-1,0-1 1,0 0 0,0 1 0,0-1-1,0 0 1,0 0 0,0 0 0,0-1 0,0 1-1,0 0 1,0-1 0,0 1 0,0-1-1,0 0 1,3-1 0,3-2 33,0 0 0,0-1 1,10-6-1,-7 2 13,0-1 0,-1 0 0,0 0 0,-1-1 0,0-1 0,-1 1 0,0-1 0,-1 0 0,0-1 0,-1 0 0,0 0 0,-1 0 0,4-21 0,1-10-46,-1-1-1,3-87 1,-12 128-7,1 1 6,-1 0-1,1 0 1,-1 0-1,0 0 1,0-1 0,-1 1-1,1 0 1,-1 0-1,1 0 1,-1 0-1,0 1 1,-2-6-1,0 11-4,0 1-1,0 0 1,0 0-1,0 0 1,1 1 0,-3 5-1,-8 16 1,2-1 1,0 2-1,2-1 1,1 1-1,2 0 0,0 1 1,2 0-1,-2 35 0,6-59 3,0-1-1,0 1 0,0-1 1,1 0-1,-1 1 0,1-1 1,0 0-1,0 0 0,0 1 1,0-1-1,0 0 0,1 0 1,-1 0-1,1 0 0,0-1 1,0 1-1,0 0 0,0-1 1,1 1-1,-1-1 0,1 0 1,-1 0-1,1 0 0,0 0 1,0 0-1,-1 0 0,7 1 1,-4-1 1,1-1-1,-1 1 1,1-2 0,-1 1 0,1-1-1,0 1 1,-1-1 0,1-1 0,-1 1-1,1-1 1,-1 0 0,1-1-1,-1 1 1,1-1 0,6-3 0,0-2 1,0 0-1,-1 0 1,0-1 0,0-1 0,-1 0 0,0 0 0,0-1 0,-1-1 0,-1 1-1,0-1 1,0-1 0,6-12 0,-14 23-2,1 1-1,-1-1 1,1 0 0,-1 0-1,0 0 1,1 0 0,-1 1 0,0-1-1,0 0 1,0 0 0,0 0-1,0 0 1,0 0 0,0 0-1,0 0 1,0 1 0,0-1-1,0 0 1,-1 0 0,1 0-1,0 0 1,0 0 0,-1 1-1,1-1 1,-1 0 0,1 0-1,-1 1 1,1-1 0,-1 0-1,1 1 1,-1-1 0,0 0 0,1 1-1,-1-1 1,0 1 0,0-1-1,1 1 1,-1-1 0,0 1-1,0 0 1,0-1 0,0 1-1,1 0 1,-1 0 0,0 0-1,0-1 1,0 1 0,-1 0-1,1 1 2,0 0 0,0 0-1,0 0 1,1 0-1,-1 0 1,0 0-1,1 0 1,-1 0-1,1 0 1,-1 0-1,1 0 1,-1 1 0,1 0-1,-5 8 1,0 2-1,-3 5-15,0 0 0,-5 18 0,12-31 15,0 1 0,0-1 1,0 0-1,0 0 0,0 1 0,1-1 1,0 0-1,0 1 0,0-1 0,1 1 1,-1-1-1,1 0 0,0 0 1,0 1-1,3 4 0,-3-8-2,-1 0 1,1 0-1,0 0 1,0 0-1,0-1 1,0 1-1,-1 0 0,1-1 1,0 1-1,0 0 1,1-1-1,-1 1 0,0-1 1,0 0-1,0 1 1,0-1-1,0 0 1,0 0-1,0 0 0,1 1 1,-1-1-1,0 0 1,0-1-1,0 1 0,0 0 1,1 0-1,-1 0 1,0-1-1,0 1 1,0-1-1,2 0 0,2-1 11,0 0 0,0-1-1,0 1 1,0-1-1,6-5 1,4-3-6,-4 3-4,0-1 1,13-14-1,-21 20 1,0-1-1,-1 1 1,1-1-1,-1 0 1,1 0-1,-1 0 1,-1 0 0,1 0-1,0 0 1,-1-1-1,2-7 1,2-1-15,-2 10 2,-3 5 6,-2 4 4,0-1 0,0 1 0,1 0 0,0 0 1,0 0-1,0 0 0,1 9 0,-1-4-1,1-9 2,0 0 0,1 0 0,-1 0 0,0 0 0,1 0 0,-1 0 0,1 0 0,-1 0 0,1 0 0,0 0 0,0 0 0,0 0 0,0 0 0,0 0-1,0-1 1,1 1 0,-1-1 0,1 1 0,-1-1 0,1 1 0,-1-1 0,1 0 0,0 0 0,0 1 0,-1-1 0,1-1 0,4 3 0,0-1 3,1 0 0,-1 0 0,1-1 0,0 0 0,0 0 1,7 0-1,-2-1 24,1-1 1,-1-1-1,1 0 1,-1-1-1,0 0 1,0 0-1,0-2 1,-1 1-1,1-2 1,-1 1-1,0-2 1,-1 1-1,1-1 0,-1-1 1,-1 0-1,1 0 1,-1-1-1,-1 0 1,0-1-1,11-16 1,-15 20-5,-1 1 1,0-1-1,-1 0 0,1 0 1,-1 0-1,0 0 1,0 0-1,-1 0 0,1-9 1,-2 13-22,0 1 1,0-1 0,0 0-1,0 0 1,0 0-1,0 0 1,0 0 0,-1 0-1,1 0 1,-1 1 0,1-1-1,-1 0 1,0 0-1,0 1 1,0-1 0,0 0-1,0 1 1,0-1-1,0 1 1,-1-1 0,1 1-1,0 0 1,-1 0-1,1-1 1,-1 1 0,0 0-1,1 0 1,-1 0-1,0 1 1,1-1 0,-1 0-1,0 1 1,0-1-1,-3 0 1,2 1-5,0 0 0,0 1 0,0-1 1,0 0-1,0 1 0,0 0 0,0-1 0,0 1 0,0 1 1,1-1-1,-1 0 0,0 1 0,1-1 0,-1 1 0,1 0 0,-1 0 1,1 0-1,0 0 0,0 0 0,-2 3 0,-8 8-4,1 1 0,-11 17 0,18-25 3,-1 2 2,0 0 1,0-1 0,1 2 0,0-1 0,0 0 0,1 1 0,-2 11-1,4-18 0,1 1-1,-1-1 1,1 1-1,0 0 1,0-1-1,0 1 1,0-1-1,1 1 1,-1 0-1,1-1 0,-1 1 1,1-1-1,0 1 1,0-1-1,0 1 1,0-1-1,1 0 1,-1 0-1,1 0 1,-1 1-1,1-1 1,0 0-1,0-1 1,0 1-1,0 0 0,0-1 1,0 1-1,5 2 1,0 0 4,1-1 1,0 0 0,0 0-1,1-1 1,-1 0-1,1 0 1,-1-1 0,1 0-1,-1 0 1,1-1-1,0 0 1,-1-1 0,1 0-1,-1 0 1,1-1-1,9-3 1,-2 0 3,-1-1 0,0 0-1,0-1 1,-1-1 0,1 0 0,-2-1 0,21-16 0,-30 21-4,1 0 0,-1 0 0,0 0 0,0 0 1,-1-1-1,1 1 0,-1-1 0,0 0 1,0 0-1,-1-1 0,4-7 0,-5 10 3,0 0-1,0 0 1,0 1-1,1-1 1,-1 1-1,1-1 1,0 1-1,-1 0 1,1-1-1,0 1 1,4-3-1,0-1 1,-6-4-137,0 9-109,3 9 159,4 7 73,19 28-1,-19-33 13,0 1 0,-1 1 0,0-1 0,-1 1 0,5 15 0,-9-25-2,-1 1 0,1-1 0,-1 0 0,1 0-1,-1 1 1,0-1 0,0 0 0,0 1 0,0-1 0,0 1 0,0-1 0,-1 0 0,1 0 0,-1 1 0,1-1 0,-1 0 0,0 0 0,0 1-1,0-1 1,0 0 0,-1 0 0,1 0 0,0-1 0,-1 1 0,1 0 0,-1 0 0,0-1 0,0 1 0,0-1 0,1 1 0,-4 0 0,-1 2 7,-1-1-1,1-1 1,-1 1 0,0-1 0,0 0 0,0 0 0,0-1 0,-14 1 0,-26-1-20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4:26:10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1736,'0'-1'122,"0"1"-1,0 0 1,0 0-1,0 0 0,0-1 1,0 1-1,0 0 1,0 0-1,0 0 0,0-1 1,1 1-1,-1 0 1,0 0-1,0 0 0,0 0 1,0-1-1,0 1 1,0 0-1,0 0 0,1 0 1,-1 0-1,0 0 1,0-1-1,0 1 0,0 0 1,1 0-1,-1 0 1,0 0-1,0 0 1,0 0-1,0 0 0,1 0 1,-1 0-1,0 0 1,0 0-1,0 0 0,1 0 1,-1 0-1,0 0 1,0 0-1,14 2-843,-8-1 1157,125 31 1004,53 2-116,-97-20-675,27 0 413,167 0 0,24 2-687,-210-5-280,-97-11-1472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4:26:11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45 2441,'-5'-14'377,"4"11"-208,0 0 0,0 0 0,0 0 0,0-1-1,1 1 1,-1 0 0,1-6 0,13 13 999,64 35-869,-19-8 90,-44-24-256,82 46 2854,-96-56-1484,0 0-843,-7 3-632,5 1-24,-1 0 0,1 0 0,0 0 0,-1 0 0,1 1 1,0-1-1,0 1 0,0-1 0,0 1 0,0 0 0,0 0 0,0 0 1,-1 2-1,-6 5 4,8-7-7,-56 64 42,49-56-27,2 0 0,-1 0 0,2 0-1,-1 1 1,1-1 0,-5 20 0,8-22-55,2-5-13,-1 0 0,1 0 0,-1-1 0,0 1 0,1-1 0,-1 1 0,0-1 0,-1 1 0,1-1 0,0 1-1,-1-1 1,1 0 0,-1 0 0,0 0 0,-2 3 0,-8-3-1687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4:26:12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10 210 2769,'-7'-9'3903,"10"3"-2435,20 1-1500,-11 4 408,23-3-100,66-11 1070,-88 13-1142,1-2 1,-1 0-1,0 0 1,0-1 0,18-10-1,-29 13-193,1 0-1,-1 0 1,0 0-1,1 0 1,-1 0-1,0-1 1,0 1-1,-1-1 1,1 1-1,-1-1 1,1 0-1,-1 1 1,0-1-1,1 0 1,-2 0 0,1 0-1,0 0 1,-1 0-1,1 0 1,-1 0-1,0 0 1,0-3-1,0 1-31,0 1 0,-1 0-1,1 0 1,-1 0 0,0 0-1,0 0 1,0 0 0,-1 0-1,0 0 1,1 1 0,-1-1 0,0 0-1,-1 1 1,1 0 0,-1-1-1,-4-3 1,7 7 17,0-1 0,0 1 0,-1 0 0,1 0 0,0-1 0,-1 1 0,1 0 0,0 0 0,-1 0 0,1-1 0,0 1-1,-1 0 1,1 0 0,-1 0 0,1 0 0,0 0 0,-1 0 0,1-1 0,-1 1 0,1 0 0,0 0 0,-1 0 0,1 1 0,-1-1 0,1 0 0,0 0 0,-1 0 0,1 0 0,-1 0 0,1 0 0,0 1 0,-1-1-1,1 0 1,0 0 0,-1 1 0,-9 16-91,1 26 27,-23 167 42,6-47 182,24-149-130,-1 17 57,-1-1-1,-2 0 1,-15 43-1,20-69-70,-1 0-1,1-1 0,-1 1 0,0-1 0,0 1 0,-1-1 1,1 0-1,-1 0 0,1 0 0,-1 0 0,0 0 0,0-1 0,-4 3 1,5-4 0,0 0 1,0 0 0,0 0 0,0-1 0,0 1 0,0-1 0,0 1 0,0-1 0,0 0-1,0 0 1,0 0 0,-1 0 0,1 0 0,0-1 0,0 1 0,0 0 0,0-1 0,0 0-1,0 1 1,0-1 0,0 0 0,1 0 0,-1 0 0,0 0 0,0-1 0,-1 0 0,-1-2-30,-1-1 1,1 1 0,0-1-1,0 0 1,0 0 0,1 0 0,0 0-1,0-1 1,-3-7 0,-13-23-1458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4:26:12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 5009,'36'-34'2215,"-36"34"-2114,0-1 0,1 1 0,-1 0 1,0-1-1,1 1 0,-1 0 0,0-1 0,0 1 0,1 0 0,-1-1 0,0 1 0,0 0 0,1-1 0,-1 1 0,0-1 1,0 1-1,0 0 0,0-1 0,0 1 0,0-1 0,0 1 0,0-1 0,0 1 0,0 0 0,0-1 0,0 1 0,0-1 1,0 1-1,0-1 0,0 1 0,0 0 0,-1-1 0,1 1 0,0-1 0,0 1 0,0 0 0,-1-1 0,1 1 0,-1-1 1,1 1-78,0 0 1,0 0 0,0 0-1,0 0 1,0 0 0,-1-1 0,1 1-1,0 0 1,0 0 0,0 0-1,0 0 1,0 0 0,0 0 0,0-1-1,0 1 1,0 0 0,0 0-1,0 0 1,0 0 0,0 0 0,-1-1-1,1 1 1,0 0 0,0 0-1,0 0 1,0 0 0,1 0 0,-1-1-1,0 1 1,0 0 0,0 0-1,0 0 1,0 0 0,0 0 0,0-1-1,0 1 1,0 0 0,0 0-1,0 0 1,0 0 0,0 0 0,1 0-1,-1 0 1,0-1 0,0 1-1,0 0 1,0 0 0,0 0 0,0 0-1,1 0 1,-1 0 0,0 0-1,0 0 1,0 0 0,0 0 0,0 0-1,1 0 1,-1 0 0,0 0-1,0 0 1,0 0 0,0 0 0,0 0-1,1 0 1,-1 0 0,16-4 20,0 0-1,0 1 1,19 0 0,27-4 17,22-10 3,-51 10-39,1 1 1,57-3-1,-94 13-40,-9 26 16,6-16 7,0 0-1,2 0 0,-7 30 1,10-38-8,0 0 1,0 0 0,1 1 0,0-1-1,0 0 1,0 0 0,3 12 0,-3-15 1,1 1 0,0-1 0,1 0 0,-1 0 0,1 0 0,-1 0 0,1 0 0,0 0 1,0 0-1,0-1 0,0 1 0,1-1 0,-1 1 0,1-1 0,-1 0 0,6 3 0,-1-1-17,-1 0 0,1-1 1,0 0-1,0 0 0,1 0 0,-1-1 0,0 0 0,1-1 0,8 1 0,15-3-440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4:26:13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9802,'1'-3'3273,"3"1"-3193,-3 5-120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09:23:31.74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 4 4465,'-1'-4'6137,"12"29"-5673,33 69-144,-30-35-48,-6 3-183,2 6-65,-4-11 8,1-4-32,1-11-88,-6-7-241,-1-16-775,2-5-496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4:26:13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55 128 3649,'4'-15'1195,"0"0"1,1 0-1,9-17 1,6-18 2018,-31 142-2318,3-53-896,-1-1 0,-19 48 0,-12 49 36,37-123-29,2 1 0,0-1 0,1 17 0,-1-25-4,1 0 1,1-1 0,-1 1-1,1 0 1,-1-1 0,1 1 0,0-1-1,0 1 1,1-1 0,-1 1-1,1-1 1,-1 0 0,1 0-1,4 6 1,-5-8 9,0-1 1,0 1-1,0-1 0,0 1 0,0-1 1,-1 1-1,1-1 0,0 0 1,0 1-1,0-1 0,0 0 0,0 0 1,0 0-1,0 0 0,0 0 1,0 0-1,0 0 0,0 0 0,0 0 1,0 0-1,0 0 0,0-1 1,0 1-1,0 0 0,0-1 0,2 0 1,20-17 297,-19 15-277,12-12 41,-1-1 0,-1-1 0,0 0 0,-1-1 0,-1 0 0,-1-1 0,0-1 0,12-32 0,-5 2-43,-2-2-1,13-69 1,-18 76-8,-5 32 5,-6 13-29,0 1 1,1-1 0,-1 0-1,0 1 1,1-1 0,-1 1 0,0-1-1,1 1 1,-1-1 0,0 1-1,0-1 1,0 1 0,0-1-1,1 1 1,-1-1 0,0 1 0,0-1-1,0 1 1,0-1 0,0 1-1,0-1 1,0 1 0,0-1 0,0 1-1,-1-1 1,1 1 0,-1 66 5,-16 120 1,-2-2 4,18-164-67,0-5-396,1-1 0,1 17 1,2-23-1846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4:26:14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7818,'5'-2'3096,"3"-4"-1575,7-1-1137,8 2-48,7-1-8,16-1-40,6 2-104,1 5-56,-6-3-24,-2 3-104,-8 1 40,-9-1-248,-1 4-152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4:26:14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147 409 9186,'18'-7'467,"25"-15"500,-42 21-897,1-1 1,0 1-1,0 0 1,0-1-1,0 1 1,-1-1-1,1 1 1,-1-1-1,1 0 1,-1 0-1,0 0 1,0 0 0,0 0-1,0 0 1,0 0-1,1-3 1,-2 3-55,0 0 0,0 0 0,-1 1 1,1-1-1,0 0 0,-1 1 1,1-1-1,-1 1 0,0-1 1,1 1-1,-1-1 0,0 1 1,0-1-1,0 1 0,0 0 1,0-1-1,0 1 0,-1 0 1,1 0-1,0 0 0,-1 0 0,-1-1 1,-1-1-20,0 0 0,0 1-1,0 0 1,-1-1 0,1 2 0,-8-3 0,8 3 3,-1 0 0,0 1-1,0-1 1,0 1 0,0 0 0,0 1 0,0-1 0,1 1-1,-1 0 1,0 0 0,0 1 0,1 0 0,-1-1 0,1 1-1,-1 1 1,1-1 0,0 1 0,0-1 0,0 1 0,0 0-1,0 1 1,1-1 0,0 1 0,-5 6 0,-1 1 5,2 0 0,0 1 1,0 0-1,1 0 1,1 1-1,0-1 0,-7 26 1,11-34-3,1 0 1,-1 0 0,0 0 0,1 0 0,0 0-1,0 0 1,0 0 0,1 0 0,-1 0-1,1 0 1,0 0 0,0 0 0,0 0 0,0 0-1,1-1 1,0 1 0,2 4 0,-1-4 16,0 0 0,1 0 1,-1 0-1,1-1 0,0 0 0,0 1 1,0-1-1,1 0 0,-1-1 1,1 1-1,-1-1 0,1 0 0,7 2 1,6 1 55,0-1 1,1 0 0,-1-2 0,1 0 0,-1-1-1,1-1 1,31-3 0,-25-1 19,0 0-1,-1-2 1,1 0 0,-1-2-1,27-12 1,-40 15-38,0-1-1,-1 0 1,0-1 0,0-1 0,-1 1-1,1-1 1,-2-1 0,11-12 0,-16 18-40,-1-1 1,1 1-1,-1-1 1,0 0-1,0 0 1,-1 0-1,1 0 1,-1 0-1,1 0 1,-1 0-1,0-7 1,-1 8-15,0 0 1,0 0 0,-1 0 0,1 0 0,-1 1 0,1-1 0,-1 0 0,0 0 0,0 1 0,-1-1 0,1 0-1,0 1 1,-1-1 0,0 1 0,1 0 0,-1 0 0,0-1 0,-4-2 0,3 3-6,1 0 1,0 0 0,0 1-1,-1-1 1,1 1 0,-1 0-1,0 0 1,1 0-1,-1 0 1,0 0 0,1 0-1,-1 1 1,0-1 0,-5 1-1,2 0-2,0 1 0,1-1 1,-1 1-1,0 0 0,1 1 0,-11 3 0,1 2-3,1 0-1,0 1 1,0 0 0,-17 14-1,20-13 0,0 0-1,-14 15 0,23-21 7,0-1 0,0 1 0,0-1-1,0 1 1,0 0 0,0 0 0,1 0 0,-1 0-1,1 0 1,0 0 0,0 0 0,0 1-1,1-1 1,-1 0 0,1 1 0,-1 4-1,2-6 4,-1-1 0,0 1-1,1-1 1,0 1 0,-1-1-1,1 0 1,0 1 0,-1-1 0,1 1-1,0-1 1,0 0 0,0 0-1,0 0 1,1 0 0,-1 0-1,0 0 1,0 0 0,1 0-1,-1 0 1,0 0 0,1 0-1,-1-1 1,1 1 0,-1-1-1,1 1 1,-1-1 0,1 0-1,-1 1 1,1-1 0,-1 0-1,3 0 1,4 0-7,0 0-1,1 0 1,-1 0-1,14-4 1,-7 0 10,-1 0-1,-1-1 1,1-1 0,-1 0-1,0 0 1,0-2 0,0 0-1,-1 0 1,-1-1-1,1 0 1,-2-1 0,1 0-1,-1-1 1,-1 0 0,0-1-1,0 0 1,-1 0-1,9-20 1,8-27-3,-3-1 1,24-101-1,-44 155-4,-1 1 1,0-1-1,0 0 1,0 0-1,-1 1 1,0-1 0,0 0-1,0 0 1,-2-6-1,2 12 3,0-1-1,0 1 0,0 0 1,0-1-1,0 1 1,0-1-1,0 1 0,-1 0 1,1 0-1,0-1 1,0 1-1,0 0 1,-1-1-1,1 1 0,0 0 1,0 0-1,-1-1 1,1 1-1,0 0 1,0 0-1,-1 0 0,1-1 1,0 1-1,-1 0 1,1 0-1,0 0 0,-1 0 1,1 0-1,0 0 1,-1 0-1,1 0 1,-1-1-1,1 1 0,0 1 1,-1-1-1,1 0 1,0 0-1,-1 0 0,1 0 1,0 0-1,-1 0 1,1 0-1,0 0 1,-1 0-1,1 1 0,0-1 1,-1 0-1,1 0 1,0 0-1,0 1 1,-1-1-1,1 0 0,0 0 1,0 1-1,-1-1 1,1 1-1,-14 15-4,8-6 2,0 1-1,0-1 0,1 1 1,1 0-1,0 1 1,-5 21-1,-5 74-14,6-37 8,-2 7-388,-1 109 1,10-150-1631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4:26:17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441 10 3225,'33'2'1321,"-26"-2"-392,-7 0-818,0-1 1,0 1 0,0 0 0,0-1 0,0 1 0,0 0 0,0-1 0,-1 1 0,1 0 0,0 0 0,0-1 0,0 1 0,0 0 0,0-1 0,-1 1 0,1 0 0,0 0 0,0-1 0,-1 1 0,1 0 0,0 0 0,0 0 0,-1-1 0,1 1 0,0 0-1,0 0 1,-1 0 0,1 0 0,0 0 0,-1 0 0,1 0 0,0-1 0,-1 1 0,-24-2 313,-44 1 575,-115 12 1,149-1-853,29-8-81,1 0-1,-1 0 0,0-1 1,1 0-1,-11 1 0,10-4 82,4 2 380,1 6-325,3 22-179,0-11-15,-1 0 1,-1 0-1,0 0 0,-1 0 1,-6 29-1,-65 179 222,52-168-122,13-46-59,6-11-38,1 0 1,0 1-1,-1-1 1,1 0-1,0 0 0,-1 0 1,1 1-1,0-1 1,0 0-1,-1 0 0,1 1 1,0-1-1,0 0 0,0 0 1,-1 1-1,1-1 1,0 0-1,0 1 0,0-1 1,0 0-1,0 1 1,0-1-1,-1 0 0,1 1 1,0-1-1,0 0 0,0 1 1,0-1-1,0 1 1,0-1-1,1 0 0,-1 1 1,0-1-1,0 0 0,0 1 1,0-1-1,0 0 1,0 1-1,1-1 0,-1 0 1,0 0-1,0 1 1,0-1-1,1 0 0,-1 1 1,0-1-1,0 0 0,1 0 1,-1 0-1,0 1 1,1-1-1,-1 0 0,0 0 1,1 0-1,-1 0 0,0 0 1,1 1-1,-1-1 1,0 0-1,1 0 0,-1 0 1,25 8 56,-10-3-54,1 0 1,0-1-1,1 0 0,-1-2 1,26 2-1,130-4 22,-169 0-80,-1 0-3,-1-1 0,0 1 1,1 0-1,-1 1 0,1-1 0,-1 0 1,1 0-1,-1 1 0,1-1 0,-1 1 1,0-1-1,1 1 0,-1-1 1,0 1-1,0 0 0,1 0 0,0 1 1,0-2-1126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4:26:18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10 144 2377,'30'-98'1086,"-28"94"-867,-1 0-1,0 0 0,0 0 0,-1 0 0,1 0 0,-1 0 0,0-5 0,0 9-140,0 0 0,-1-1 0,1 1 1,0 0-1,0-1 0,0 1 0,0 0 0,0 0 0,0-1 0,0 1 0,0 0 0,0 0 1,0-1-1,0 1 0,1 0 0,-1 0 0,0-1 0,0 1 0,0 0 0,0 0 0,0-1 1,0 1-1,1 0 0,-1 0 0,0 0 0,0-1 0,0 1 0,0 0 0,2-1 1484,-1 18-1490,4 33-1,-3-39 9,-1 0 0,0 0-1,0 0 1,-1 0 0,-4 22 0,-13 45 696,10-51-357,-5 36-1,10-45-354,2-10-121,0-1 0,-1 0 0,0 0 0,-1 0 0,1 1 0,-1-1 0,-1-1 0,-4 12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4:26:19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25 387 4449,'6'-101'8609,"0"55"-7940,16-55 0,-19 90-593,1-1 0,0 1 0,1 0 0,12-20 0,-13 25-64,0 1-1,0-1 0,0 1 1,0 0-1,1 1 0,0-1 0,0 1 1,0 0-1,0 0 0,9-5 1,-11 8-15,-1 0 1,1 0 0,0 1 0,-1-1 0,1 1 0,0-1 0,-1 1 0,1 0 0,0 0 0,0 0 0,-1 0 0,1 1 0,0-1 0,-1 1 0,1-1 0,-1 1 0,1 0 0,0 0 0,-1 0 0,0 1-1,1-1 1,-1 0 0,0 1 0,0 0 0,1-1 0,-1 1 0,-1 0 0,1 0 0,0 0 0,2 3 0,-1-1-4,0 1 1,0-1-1,0 1 1,-1-1-1,1 1 1,-1 0-1,0 0 1,-1 0-1,1 0 1,-1 0-1,0 1 0,0-1 1,-1 0-1,1 10 1,-3-5-1,0 1 0,-1-1 0,0 0 0,-1 0 0,0 0-1,0 0 1,-1-1 0,-10 17 0,5-13-5,0 1-1,-1-1 1,-1-1-1,-22 20 1,21-23-110,-1 0-1,0-1 1,-1 0 0,0-2 0,0 1 0,-22 4-1,32-9-63,-5 2-1749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4:26:19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0 219 2537,'25'73'6598,"-25"-73"-6496,0 0 0,0 0 1,0-1-1,10-10 2302,12-20-1410,-19 27-744,39-50 98,-31 42-253,-1-1 0,0-1 0,0 0 0,-1 0 0,10-24 0,-16 31-102,-1-1 0,1 1-1,-1-1 1,1-13 0,-3 19 6,1 1 0,-1 0-1,0 0 1,0 0-1,0-1 1,0 1 0,0 0-1,0 0 1,-1 0 0,1-1-1,0 1 1,-1 0-1,1 0 1,0 0 0,-1 0-1,0 0 1,1 0-1,-1 0 1,0 0 0,1 0-1,-1 0 1,0 0 0,0 0-1,0 0 1,0 1-1,0-1 1,0 0 0,0 1-1,0-1 1,0 0-1,0 1 1,0-1 0,0 1-1,0 0 1,0-1 0,-1 1-1,1 0 1,0 0-1,-2 0 1,-4 0-10,1 0-1,0 1 1,0 0-1,0 0 1,0 1 0,0 0-1,1 0 1,-1 0-1,0 0 1,1 1 0,-6 4-1,2-2-27,1 1 1,0 0-1,0 0 0,1 1 0,-14 15 1,20-21 30,0 0 0,1 0 1,-1 0-1,0 0 0,0 0 1,1 0-1,-1 0 1,0 0-1,1 0 0,-1 1 1,1-1-1,0 0 0,-1 0 1,1 1-1,0-1 1,0 0-1,0 0 0,-1 1 1,2-1-1,-1 0 0,0 0 1,0 1-1,0-1 1,0 0-1,1 0 0,0 3 1,0-3-42,1 1-1,-1 0 1,1-1 0,0 1 0,-1-1 0,1 1 0,0-1-1,0 0 1,0 1 0,0-1 0,0 0 0,0-1 0,4 2-1,6 2-396,0-2 0,0 1-1,0-2 1,17 1 0,81-10-1659,-108 8 2112,-1 0-1,0 1 1,0-1 0,0 0-1,1 0 1,-1 0 0,0 1-1,0-1 1,0 1 0,0-1-1,0 1 1,0-1 0,0 1-1,0 0 1,0-1 0,0 1-1,0 0 1,0 0 0,0 0-1,0 0 1,-1 0 0,1 0-1,0 0 1,-1 0 0,1 0-1,0 0 1,-1 0 0,0 0-1,1 0 1,-1 1 0,0-1-1,1 0 1,-1 0 0,0 0-1,0 1 1,0-1 0,0 2-1,-1 7 261,1 1 0,-2-1 0,-3 18 0,0-7 145,5-20-394,0 0 1,0 0 0,0 0-1,-1 0 1,1 1 0,0-1 0,0 0-1,1 0 1,-1 0 0,0 0-1,0 1 1,0-1 0,1 0 0,-1 0-1,1 0 1,-1 0 0,1 0-1,-1 0 1,1 0 0,0 0 0,-1 0-1,3 2 1,-1-2-19,0 0-1,1 0 1,-1 0-1,1 0 1,-1-1 0,1 1-1,-1-1 1,6 1-1,-1 0-101,18 3-500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4:26:20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2 189 3265,'48'-15'1213,"-11"4"2978,5-1-3798,-19 5-134,-19 6-208,0 0 0,-1 0 0,1-1 0,-1 1 0,1-1 0,-1 0 0,1 0 0,-1 0 0,0-1 0,0 1 1,0-1-1,0 1 0,-1-1 0,1 0 0,-1 0 0,0 0 0,1-1 0,-2 1 0,1-1 0,0 1 0,0-1 0,0-4 0,-1 5-37,0 0-1,-1 0 0,0 0 1,0 0-1,0 1 0,0-1 1,0 0-1,-1 0 0,1 0 0,-1 1 1,0-1-1,1 0 0,-1 0 1,-1 1-1,1-1 0,0 1 0,-1-1 1,1 1-1,-1 0 0,0-1 1,1 1-1,-1 0 0,0 0 1,0 0-1,-1 0 0,1 1 0,0-1 1,-4-1-1,3 1-11,0 1-1,1 0 1,-1 0 0,0 0-1,0 0 1,0 1 0,0-1-1,0 1 1,-1 0 0,1 0-1,0 0 1,0 0 0,0 0-1,0 1 1,0-1 0,0 1-1,0 0 1,0 0 0,0 0-1,0 0 1,1 1 0,-1-1-1,0 1 1,1 0 0,-1-1-1,1 1 1,-1 0 0,-1 3-1,-7 5 16,1 1-1,1-1 1,0 2-1,-12 18 1,16-21-3,-1 0 0,1 0 0,1 1-1,-1-1 1,2 1 0,-5 17 0,7-24 29,1 1-1,-1 0 1,1 0-1,0 0 1,0 0 0,0-1-1,0 1 1,1 0-1,0 0 1,-1 0-1,1-1 1,1 1-1,-1 0 1,1-1-1,-1 1 1,1-1 0,0 0-1,0 1 1,0-1-1,1 0 1,4 5-1,0-2 39,0-1 1,0 0-1,1 0 0,0 0 0,-1-1 1,2 0-1,-1-1 0,0 1 0,1-2 1,-1 1-1,1-1 0,0-1 0,0 1 1,0-1-1,0-1 0,15-1 0,-13 1-162,0-1-1,0-1 1,-1 0-1,1-1 0,-1 0 1,0 0-1,1-1 1,-2 0-1,1-1 0,0 0 1,-1-1-1,0 0 1,13-11-1,-4-6-1928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4:26:21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234 546 3497,'6'-8'656,"-1"0"0,0 0 0,0-1-1,-1 1 1,0-1 0,0 0 0,-1 0 0,-1 0 0,1-1 0,-1 1 0,0-15 0,-1 20-594,-1 1 1,0-1-1,-1 1 1,1-1-1,-1 0 1,1 1-1,-1-1 1,0 1-1,0-1 1,-1 1 0,1 0-1,-1-1 1,0 1-1,0 0 1,0 0-1,0 0 1,0 0-1,0 1 1,-1-1-1,-4-3 1,5 4-59,0 1 0,-1-1 1,1 1-1,0-1 1,0 1-1,-1 0 0,1 0 1,-1 0-1,1 0 0,-1 1 1,0-1-1,1 1 0,-1-1 1,1 1-1,-1 0 0,0 0 1,1 0-1,-1 1 0,0-1 1,1 1-1,-1-1 0,1 1 1,-1 0-1,1 0 0,-1 0 1,1 0-1,0 0 0,-5 3 1,-9 8-6,0 1 0,0 1 0,1 0 0,1 2 0,0-1 1,1 1-1,1 1 0,1 0 0,0 1 0,-16 37 0,26-53 4,0 1-1,0-1 0,0 1 1,0 0-1,1-1 0,-1 1 1,1 0-1,0-1 0,0 1 1,0 0-1,0 0 0,0-1 1,1 1-1,-1 0 0,1 0 1,-1-1-1,3 6 0,-2-7 1,0 0 0,-1-1 0,1 1-1,0 0 1,0 0 0,0 0 0,-1-1-1,1 1 1,0 0 0,0-1 0,0 1 0,0-1-1,0 1 1,0-1 0,1 1 0,-1-1-1,1 0 1,1 1 7,0-1 0,-1 0-1,1 0 1,0 0 0,0 0 0,-1-1-1,1 1 1,0-1 0,3-1 0,5-3 14,0 0-1,0 0 1,-1-1 0,1-1 0,-2 0 0,1 0-1,-1-1 1,0 0 0,8-10 0,68-87 47,-63 75-66,-1-2 0,-2-1-1,-1 0 1,-2-1 0,-1-1 0,-2-1-1,-1 0 1,-2 0 0,-1-1-1,5-48 1,-13 75 4,-6 24-16,-55 121-17,-22 68 36,71-175-12,0 5-2,-9 39 0,17-60 6,1 0 0,0 0-1,1 1 1,1-1 0,0 1-1,2 19 1,-1-29 5,-1 1 0,1-1 0,0 1 0,0-1 0,0 0 0,1 1 0,-1-1 0,1 0 0,-1 0 0,1 0 0,0 0 0,1 0 0,-1-1 0,5 5 0,-5-5 12,0-1 0,1 1 0,-1-1 0,0 0 0,1 0 1,0 0-1,-1 0 0,1-1 0,-1 1 0,1-1 0,0 0 0,-1 1 0,1-1 0,0 0 0,-1 0 0,1-1 0,0 1 0,-1-1 0,1 1 1,3-2-1,8-3 18,0-1 1,0 0-1,-1-1 1,0 0-1,0-1 1,-1 0-1,0-1 1,17-17-1,-4 2-60,-2-1 0,35-47 0,-65 94-9,1 1 0,-3 25 0,8-42 30,0 1 0,0-1 0,1 1 0,0 0 0,0-1 0,0 1 0,1-1 0,0 1 0,1-1 0,-1 1-1,1-1 1,0 0 0,1 1 0,0-1 0,4 8 0,-6-13-3,0 1 1,0-1-1,0 0 1,-1 1-1,1-1 1,0 0-1,1 0 1,-1 0-1,0 0 1,0 0-1,0 0 1,1 0-1,-1-1 1,0 1-1,1 0 1,-1-1-1,0 1 0,1-1 1,-1 1-1,1-1 1,-1 0-1,1 0 1,-1 1-1,1-1 1,-1 0-1,1 0 1,1-1-1,1 0-103,0 1 0,0-2 0,0 1 0,0 0-1,0-1 1,0 0 0,0 0 0,-1 0 0,6-4 0,24-21-1611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3T14:26:21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9274,'2'-4'3177,"1"4"-2881,-2 3-272,-1 5-1056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940568A0-CD6A-483E-BE79-F47A02FB8108}" type="datetimeFigureOut">
              <a:rPr lang="en-IN" smtClean="0"/>
              <a:t>13-10-2021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16CB068D-E934-43EC-972A-795CBA7BBD2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028084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568A0-CD6A-483E-BE79-F47A02FB8108}" type="datetimeFigureOut">
              <a:rPr lang="en-IN" smtClean="0"/>
              <a:t>13-10-2021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068D-E934-43EC-972A-795CBA7BBD2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16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568A0-CD6A-483E-BE79-F47A02FB8108}" type="datetimeFigureOut">
              <a:rPr lang="en-IN" smtClean="0"/>
              <a:t>13-10-2021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068D-E934-43EC-972A-795CBA7BBD2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33272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568A0-CD6A-483E-BE79-F47A02FB8108}" type="datetimeFigureOut">
              <a:rPr lang="en-IN" smtClean="0"/>
              <a:t>13-10-2021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068D-E934-43EC-972A-795CBA7BBD2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22649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568A0-CD6A-483E-BE79-F47A02FB8108}" type="datetimeFigureOut">
              <a:rPr lang="en-IN" smtClean="0"/>
              <a:t>13-10-2021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068D-E934-43EC-972A-795CBA7BBD2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26762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568A0-CD6A-483E-BE79-F47A02FB8108}" type="datetimeFigureOut">
              <a:rPr lang="en-IN" smtClean="0"/>
              <a:t>13-10-2021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068D-E934-43EC-972A-795CBA7BBD2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4431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568A0-CD6A-483E-BE79-F47A02FB8108}" type="datetimeFigureOut">
              <a:rPr lang="en-IN" smtClean="0"/>
              <a:t>13-10-2021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068D-E934-43EC-972A-795CBA7BBD2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86473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568A0-CD6A-483E-BE79-F47A02FB8108}" type="datetimeFigureOut">
              <a:rPr lang="en-IN" smtClean="0"/>
              <a:t>13-10-2021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068D-E934-43EC-972A-795CBA7BBD2F}" type="slidenum">
              <a:rPr lang="en-IN" smtClean="0"/>
              <a:t>‹#›</a:t>
            </a:fld>
            <a:endParaRPr lang="en-IN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872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568A0-CD6A-483E-BE79-F47A02FB8108}" type="datetimeFigureOut">
              <a:rPr lang="en-IN" smtClean="0"/>
              <a:t>13-10-2021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068D-E934-43EC-972A-795CBA7BBD2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4205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568A0-CD6A-483E-BE79-F47A02FB8108}" type="datetimeFigureOut">
              <a:rPr lang="en-IN" smtClean="0"/>
              <a:t>13-10-2021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068D-E934-43EC-972A-795CBA7BBD2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31241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568A0-CD6A-483E-BE79-F47A02FB8108}" type="datetimeFigureOut">
              <a:rPr lang="en-IN" smtClean="0"/>
              <a:t>13-10-2021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068D-E934-43EC-972A-795CBA7BBD2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8652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568A0-CD6A-483E-BE79-F47A02FB8108}" type="datetimeFigureOut">
              <a:rPr lang="en-IN" smtClean="0"/>
              <a:t>13-10-2021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068D-E934-43EC-972A-795CBA7BBD2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16247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568A0-CD6A-483E-BE79-F47A02FB8108}" type="datetimeFigureOut">
              <a:rPr lang="en-IN" smtClean="0"/>
              <a:t>13-10-2021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068D-E934-43EC-972A-795CBA7BBD2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1307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568A0-CD6A-483E-BE79-F47A02FB8108}" type="datetimeFigureOut">
              <a:rPr lang="en-IN" smtClean="0"/>
              <a:t>13-10-2021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068D-E934-43EC-972A-795CBA7BBD2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66810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568A0-CD6A-483E-BE79-F47A02FB8108}" type="datetimeFigureOut">
              <a:rPr lang="en-IN" smtClean="0"/>
              <a:t>13-10-2021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068D-E934-43EC-972A-795CBA7BBD2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86267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568A0-CD6A-483E-BE79-F47A02FB8108}" type="datetimeFigureOut">
              <a:rPr lang="en-IN" smtClean="0"/>
              <a:t>13-10-2021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068D-E934-43EC-972A-795CBA7BBD2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9968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568A0-CD6A-483E-BE79-F47A02FB8108}" type="datetimeFigureOut">
              <a:rPr lang="en-IN" smtClean="0"/>
              <a:t>13-10-2021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068D-E934-43EC-972A-795CBA7BBD2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1986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40568A0-CD6A-483E-BE79-F47A02FB8108}" type="datetimeFigureOut">
              <a:rPr lang="en-IN" smtClean="0"/>
              <a:t>13-10-2021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CB068D-E934-43EC-972A-795CBA7BBD2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526788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7.png"/><Relationship Id="rId18" Type="http://schemas.openxmlformats.org/officeDocument/2006/relationships/customXml" Target="../ink/ink63.xml"/><Relationship Id="rId26" Type="http://schemas.openxmlformats.org/officeDocument/2006/relationships/customXml" Target="../ink/ink67.xml"/><Relationship Id="rId39" Type="http://schemas.openxmlformats.org/officeDocument/2006/relationships/image" Target="../media/image120.png"/><Relationship Id="rId21" Type="http://schemas.openxmlformats.org/officeDocument/2006/relationships/image" Target="../media/image111.png"/><Relationship Id="rId34" Type="http://schemas.openxmlformats.org/officeDocument/2006/relationships/customXml" Target="../ink/ink71.xml"/><Relationship Id="rId42" Type="http://schemas.openxmlformats.org/officeDocument/2006/relationships/customXml" Target="../ink/ink75.xml"/><Relationship Id="rId47" Type="http://schemas.openxmlformats.org/officeDocument/2006/relationships/image" Target="../media/image124.png"/><Relationship Id="rId50" Type="http://schemas.openxmlformats.org/officeDocument/2006/relationships/customXml" Target="../ink/ink79.xml"/><Relationship Id="rId55" Type="http://schemas.openxmlformats.org/officeDocument/2006/relationships/image" Target="../media/image128.png"/><Relationship Id="rId7" Type="http://schemas.openxmlformats.org/officeDocument/2006/relationships/image" Target="../media/image104.png"/><Relationship Id="rId2" Type="http://schemas.openxmlformats.org/officeDocument/2006/relationships/image" Target="../media/image101.png"/><Relationship Id="rId16" Type="http://schemas.openxmlformats.org/officeDocument/2006/relationships/customXml" Target="../ink/ink62.xml"/><Relationship Id="rId29" Type="http://schemas.openxmlformats.org/officeDocument/2006/relationships/image" Target="../media/image115.png"/><Relationship Id="rId11" Type="http://schemas.openxmlformats.org/officeDocument/2006/relationships/image" Target="../media/image106.png"/><Relationship Id="rId24" Type="http://schemas.openxmlformats.org/officeDocument/2006/relationships/customXml" Target="../ink/ink66.xml"/><Relationship Id="rId32" Type="http://schemas.openxmlformats.org/officeDocument/2006/relationships/customXml" Target="../ink/ink70.xml"/><Relationship Id="rId37" Type="http://schemas.openxmlformats.org/officeDocument/2006/relationships/image" Target="../media/image119.png"/><Relationship Id="rId40" Type="http://schemas.openxmlformats.org/officeDocument/2006/relationships/customXml" Target="../ink/ink74.xml"/><Relationship Id="rId45" Type="http://schemas.openxmlformats.org/officeDocument/2006/relationships/image" Target="../media/image123.png"/><Relationship Id="rId53" Type="http://schemas.openxmlformats.org/officeDocument/2006/relationships/image" Target="../media/image127.png"/><Relationship Id="rId58" Type="http://schemas.openxmlformats.org/officeDocument/2006/relationships/customXml" Target="../ink/ink83.xml"/><Relationship Id="rId5" Type="http://schemas.openxmlformats.org/officeDocument/2006/relationships/image" Target="../media/image103.png"/><Relationship Id="rId61" Type="http://schemas.openxmlformats.org/officeDocument/2006/relationships/image" Target="../media/image131.png"/><Relationship Id="rId19" Type="http://schemas.openxmlformats.org/officeDocument/2006/relationships/image" Target="../media/image110.png"/><Relationship Id="rId14" Type="http://schemas.openxmlformats.org/officeDocument/2006/relationships/customXml" Target="../ink/ink61.xml"/><Relationship Id="rId22" Type="http://schemas.openxmlformats.org/officeDocument/2006/relationships/customXml" Target="../ink/ink65.xml"/><Relationship Id="rId27" Type="http://schemas.openxmlformats.org/officeDocument/2006/relationships/image" Target="../media/image114.png"/><Relationship Id="rId30" Type="http://schemas.openxmlformats.org/officeDocument/2006/relationships/customXml" Target="../ink/ink69.xml"/><Relationship Id="rId35" Type="http://schemas.openxmlformats.org/officeDocument/2006/relationships/image" Target="../media/image118.png"/><Relationship Id="rId43" Type="http://schemas.openxmlformats.org/officeDocument/2006/relationships/image" Target="../media/image122.png"/><Relationship Id="rId48" Type="http://schemas.openxmlformats.org/officeDocument/2006/relationships/customXml" Target="../ink/ink78.xml"/><Relationship Id="rId56" Type="http://schemas.openxmlformats.org/officeDocument/2006/relationships/customXml" Target="../ink/ink82.xml"/><Relationship Id="rId8" Type="http://schemas.openxmlformats.org/officeDocument/2006/relationships/customXml" Target="../ink/ink58.xml"/><Relationship Id="rId51" Type="http://schemas.openxmlformats.org/officeDocument/2006/relationships/image" Target="../media/image126.png"/><Relationship Id="rId3" Type="http://schemas.openxmlformats.org/officeDocument/2006/relationships/image" Target="../media/image102.png"/><Relationship Id="rId12" Type="http://schemas.openxmlformats.org/officeDocument/2006/relationships/customXml" Target="../ink/ink60.xml"/><Relationship Id="rId17" Type="http://schemas.openxmlformats.org/officeDocument/2006/relationships/image" Target="../media/image109.png"/><Relationship Id="rId25" Type="http://schemas.openxmlformats.org/officeDocument/2006/relationships/image" Target="../media/image113.png"/><Relationship Id="rId33" Type="http://schemas.openxmlformats.org/officeDocument/2006/relationships/image" Target="../media/image117.png"/><Relationship Id="rId38" Type="http://schemas.openxmlformats.org/officeDocument/2006/relationships/customXml" Target="../ink/ink73.xml"/><Relationship Id="rId46" Type="http://schemas.openxmlformats.org/officeDocument/2006/relationships/customXml" Target="../ink/ink77.xml"/><Relationship Id="rId59" Type="http://schemas.openxmlformats.org/officeDocument/2006/relationships/image" Target="../media/image130.png"/><Relationship Id="rId20" Type="http://schemas.openxmlformats.org/officeDocument/2006/relationships/customXml" Target="../ink/ink64.xml"/><Relationship Id="rId41" Type="http://schemas.openxmlformats.org/officeDocument/2006/relationships/image" Target="../media/image121.png"/><Relationship Id="rId54" Type="http://schemas.openxmlformats.org/officeDocument/2006/relationships/customXml" Target="../ink/ink8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7.xml"/><Relationship Id="rId15" Type="http://schemas.openxmlformats.org/officeDocument/2006/relationships/image" Target="../media/image108.png"/><Relationship Id="rId23" Type="http://schemas.openxmlformats.org/officeDocument/2006/relationships/image" Target="../media/image112.png"/><Relationship Id="rId28" Type="http://schemas.openxmlformats.org/officeDocument/2006/relationships/customXml" Target="../ink/ink68.xml"/><Relationship Id="rId36" Type="http://schemas.openxmlformats.org/officeDocument/2006/relationships/customXml" Target="../ink/ink72.xml"/><Relationship Id="rId49" Type="http://schemas.openxmlformats.org/officeDocument/2006/relationships/image" Target="../media/image125.png"/><Relationship Id="rId57" Type="http://schemas.openxmlformats.org/officeDocument/2006/relationships/image" Target="../media/image129.png"/><Relationship Id="rId10" Type="http://schemas.openxmlformats.org/officeDocument/2006/relationships/customXml" Target="../ink/ink59.xml"/><Relationship Id="rId31" Type="http://schemas.openxmlformats.org/officeDocument/2006/relationships/image" Target="../media/image116.png"/><Relationship Id="rId44" Type="http://schemas.openxmlformats.org/officeDocument/2006/relationships/customXml" Target="../ink/ink76.xml"/><Relationship Id="rId52" Type="http://schemas.openxmlformats.org/officeDocument/2006/relationships/customXml" Target="../ink/ink80.xml"/><Relationship Id="rId60" Type="http://schemas.openxmlformats.org/officeDocument/2006/relationships/customXml" Target="../ink/ink84.xml"/><Relationship Id="rId4" Type="http://schemas.openxmlformats.org/officeDocument/2006/relationships/customXml" Target="../ink/ink56.xml"/><Relationship Id="rId9" Type="http://schemas.openxmlformats.org/officeDocument/2006/relationships/image" Target="../media/image105.png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4.png"/><Relationship Id="rId21" Type="http://schemas.openxmlformats.org/officeDocument/2006/relationships/customXml" Target="../ink/ink93.xml"/><Relationship Id="rId42" Type="http://schemas.openxmlformats.org/officeDocument/2006/relationships/customXml" Target="../ink/ink104.xml"/><Relationship Id="rId47" Type="http://schemas.openxmlformats.org/officeDocument/2006/relationships/image" Target="../media/image154.png"/><Relationship Id="rId63" Type="http://schemas.openxmlformats.org/officeDocument/2006/relationships/image" Target="../media/image162.png"/><Relationship Id="rId68" Type="http://schemas.openxmlformats.org/officeDocument/2006/relationships/customXml" Target="../ink/ink117.xml"/><Relationship Id="rId16" Type="http://schemas.openxmlformats.org/officeDocument/2006/relationships/image" Target="../media/image139.png"/><Relationship Id="rId11" Type="http://schemas.openxmlformats.org/officeDocument/2006/relationships/customXml" Target="../ink/ink88.xml"/><Relationship Id="rId32" Type="http://schemas.openxmlformats.org/officeDocument/2006/relationships/image" Target="../media/image147.png"/><Relationship Id="rId37" Type="http://schemas.openxmlformats.org/officeDocument/2006/relationships/image" Target="../media/image149.png"/><Relationship Id="rId53" Type="http://schemas.openxmlformats.org/officeDocument/2006/relationships/image" Target="../media/image157.png"/><Relationship Id="rId58" Type="http://schemas.openxmlformats.org/officeDocument/2006/relationships/customXml" Target="../ink/ink112.xml"/><Relationship Id="rId74" Type="http://schemas.openxmlformats.org/officeDocument/2006/relationships/customXml" Target="../ink/ink120.xml"/><Relationship Id="rId79" Type="http://schemas.openxmlformats.org/officeDocument/2006/relationships/image" Target="../media/image170.png"/><Relationship Id="rId5" Type="http://schemas.openxmlformats.org/officeDocument/2006/relationships/customXml" Target="../ink/ink85.xml"/><Relationship Id="rId61" Type="http://schemas.openxmlformats.org/officeDocument/2006/relationships/image" Target="../media/image161.png"/><Relationship Id="rId82" Type="http://schemas.openxmlformats.org/officeDocument/2006/relationships/customXml" Target="../ink/ink124.xml"/><Relationship Id="rId19" Type="http://schemas.openxmlformats.org/officeDocument/2006/relationships/customXml" Target="../ink/ink92.xml"/><Relationship Id="rId14" Type="http://schemas.openxmlformats.org/officeDocument/2006/relationships/image" Target="../media/image109.png"/><Relationship Id="rId22" Type="http://schemas.openxmlformats.org/officeDocument/2006/relationships/image" Target="../media/image142.png"/><Relationship Id="rId27" Type="http://schemas.openxmlformats.org/officeDocument/2006/relationships/customXml" Target="../ink/ink96.xml"/><Relationship Id="rId30" Type="http://schemas.openxmlformats.org/officeDocument/2006/relationships/image" Target="../media/image146.png"/><Relationship Id="rId35" Type="http://schemas.openxmlformats.org/officeDocument/2006/relationships/image" Target="../media/image148.png"/><Relationship Id="rId43" Type="http://schemas.openxmlformats.org/officeDocument/2006/relationships/image" Target="../media/image152.png"/><Relationship Id="rId48" Type="http://schemas.openxmlformats.org/officeDocument/2006/relationships/customXml" Target="../ink/ink107.xml"/><Relationship Id="rId56" Type="http://schemas.openxmlformats.org/officeDocument/2006/relationships/customXml" Target="../ink/ink111.xml"/><Relationship Id="rId64" Type="http://schemas.openxmlformats.org/officeDocument/2006/relationships/customXml" Target="../ink/ink115.xml"/><Relationship Id="rId69" Type="http://schemas.openxmlformats.org/officeDocument/2006/relationships/image" Target="../media/image165.png"/><Relationship Id="rId77" Type="http://schemas.openxmlformats.org/officeDocument/2006/relationships/image" Target="../media/image169.png"/><Relationship Id="rId8" Type="http://schemas.openxmlformats.org/officeDocument/2006/relationships/image" Target="../media/image136.png"/><Relationship Id="rId51" Type="http://schemas.openxmlformats.org/officeDocument/2006/relationships/image" Target="../media/image156.png"/><Relationship Id="rId72" Type="http://schemas.openxmlformats.org/officeDocument/2006/relationships/customXml" Target="../ink/ink119.xml"/><Relationship Id="rId80" Type="http://schemas.openxmlformats.org/officeDocument/2006/relationships/customXml" Target="../ink/ink123.xml"/><Relationship Id="rId3" Type="http://schemas.openxmlformats.org/officeDocument/2006/relationships/image" Target="../media/image133.png"/><Relationship Id="rId12" Type="http://schemas.openxmlformats.org/officeDocument/2006/relationships/image" Target="../media/image138.png"/><Relationship Id="rId17" Type="http://schemas.openxmlformats.org/officeDocument/2006/relationships/customXml" Target="../ink/ink91.xml"/><Relationship Id="rId25" Type="http://schemas.openxmlformats.org/officeDocument/2006/relationships/customXml" Target="../ink/ink95.xml"/><Relationship Id="rId33" Type="http://schemas.openxmlformats.org/officeDocument/2006/relationships/customXml" Target="../ink/ink99.xml"/><Relationship Id="rId38" Type="http://schemas.openxmlformats.org/officeDocument/2006/relationships/customXml" Target="../ink/ink102.xml"/><Relationship Id="rId46" Type="http://schemas.openxmlformats.org/officeDocument/2006/relationships/customXml" Target="../ink/ink106.xml"/><Relationship Id="rId59" Type="http://schemas.openxmlformats.org/officeDocument/2006/relationships/image" Target="../media/image160.png"/><Relationship Id="rId67" Type="http://schemas.openxmlformats.org/officeDocument/2006/relationships/image" Target="../media/image164.png"/><Relationship Id="rId20" Type="http://schemas.openxmlformats.org/officeDocument/2006/relationships/image" Target="../media/image141.png"/><Relationship Id="rId41" Type="http://schemas.openxmlformats.org/officeDocument/2006/relationships/image" Target="../media/image151.png"/><Relationship Id="rId54" Type="http://schemas.openxmlformats.org/officeDocument/2006/relationships/customXml" Target="../ink/ink110.xml"/><Relationship Id="rId62" Type="http://schemas.openxmlformats.org/officeDocument/2006/relationships/customXml" Target="../ink/ink114.xml"/><Relationship Id="rId70" Type="http://schemas.openxmlformats.org/officeDocument/2006/relationships/customXml" Target="../ink/ink118.xml"/><Relationship Id="rId75" Type="http://schemas.openxmlformats.org/officeDocument/2006/relationships/image" Target="../media/image168.png"/><Relationship Id="rId83" Type="http://schemas.openxmlformats.org/officeDocument/2006/relationships/image" Target="../media/image1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15" Type="http://schemas.openxmlformats.org/officeDocument/2006/relationships/customXml" Target="../ink/ink90.xml"/><Relationship Id="rId23" Type="http://schemas.openxmlformats.org/officeDocument/2006/relationships/customXml" Target="../ink/ink94.xml"/><Relationship Id="rId28" Type="http://schemas.openxmlformats.org/officeDocument/2006/relationships/image" Target="../media/image145.png"/><Relationship Id="rId36" Type="http://schemas.openxmlformats.org/officeDocument/2006/relationships/customXml" Target="../ink/ink101.xml"/><Relationship Id="rId49" Type="http://schemas.openxmlformats.org/officeDocument/2006/relationships/image" Target="../media/image155.png"/><Relationship Id="rId57" Type="http://schemas.openxmlformats.org/officeDocument/2006/relationships/image" Target="../media/image159.png"/><Relationship Id="rId10" Type="http://schemas.openxmlformats.org/officeDocument/2006/relationships/image" Target="../media/image137.png"/><Relationship Id="rId31" Type="http://schemas.openxmlformats.org/officeDocument/2006/relationships/customXml" Target="../ink/ink98.xml"/><Relationship Id="rId44" Type="http://schemas.openxmlformats.org/officeDocument/2006/relationships/customXml" Target="../ink/ink105.xml"/><Relationship Id="rId52" Type="http://schemas.openxmlformats.org/officeDocument/2006/relationships/customXml" Target="../ink/ink109.xml"/><Relationship Id="rId60" Type="http://schemas.openxmlformats.org/officeDocument/2006/relationships/customXml" Target="../ink/ink113.xml"/><Relationship Id="rId65" Type="http://schemas.openxmlformats.org/officeDocument/2006/relationships/image" Target="../media/image163.png"/><Relationship Id="rId73" Type="http://schemas.openxmlformats.org/officeDocument/2006/relationships/image" Target="../media/image167.png"/><Relationship Id="rId78" Type="http://schemas.openxmlformats.org/officeDocument/2006/relationships/customXml" Target="../ink/ink122.xml"/><Relationship Id="rId81" Type="http://schemas.openxmlformats.org/officeDocument/2006/relationships/image" Target="../media/image171.png"/><Relationship Id="rId4" Type="http://schemas.openxmlformats.org/officeDocument/2006/relationships/image" Target="../media/image134.png"/><Relationship Id="rId9" Type="http://schemas.openxmlformats.org/officeDocument/2006/relationships/customXml" Target="../ink/ink87.xml"/><Relationship Id="rId13" Type="http://schemas.openxmlformats.org/officeDocument/2006/relationships/customXml" Target="../ink/ink89.xml"/><Relationship Id="rId18" Type="http://schemas.openxmlformats.org/officeDocument/2006/relationships/image" Target="../media/image140.png"/><Relationship Id="rId39" Type="http://schemas.openxmlformats.org/officeDocument/2006/relationships/image" Target="../media/image150.png"/><Relationship Id="rId34" Type="http://schemas.openxmlformats.org/officeDocument/2006/relationships/customXml" Target="../ink/ink100.xml"/><Relationship Id="rId50" Type="http://schemas.openxmlformats.org/officeDocument/2006/relationships/customXml" Target="../ink/ink108.xml"/><Relationship Id="rId55" Type="http://schemas.openxmlformats.org/officeDocument/2006/relationships/image" Target="../media/image158.png"/><Relationship Id="rId76" Type="http://schemas.openxmlformats.org/officeDocument/2006/relationships/customXml" Target="../ink/ink121.xml"/><Relationship Id="rId7" Type="http://schemas.openxmlformats.org/officeDocument/2006/relationships/customXml" Target="../ink/ink86.xml"/><Relationship Id="rId71" Type="http://schemas.openxmlformats.org/officeDocument/2006/relationships/image" Target="../media/image166.png"/><Relationship Id="rId2" Type="http://schemas.openxmlformats.org/officeDocument/2006/relationships/image" Target="../media/image132.png"/><Relationship Id="rId29" Type="http://schemas.openxmlformats.org/officeDocument/2006/relationships/customXml" Target="../ink/ink97.xml"/><Relationship Id="rId24" Type="http://schemas.openxmlformats.org/officeDocument/2006/relationships/image" Target="../media/image143.png"/><Relationship Id="rId40" Type="http://schemas.openxmlformats.org/officeDocument/2006/relationships/customXml" Target="../ink/ink103.xml"/><Relationship Id="rId45" Type="http://schemas.openxmlformats.org/officeDocument/2006/relationships/image" Target="../media/image153.png"/><Relationship Id="rId66" Type="http://schemas.openxmlformats.org/officeDocument/2006/relationships/customXml" Target="../ink/ink116.xml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32.png"/><Relationship Id="rId21" Type="http://schemas.openxmlformats.org/officeDocument/2006/relationships/image" Target="../media/image184.png"/><Relationship Id="rId42" Type="http://schemas.openxmlformats.org/officeDocument/2006/relationships/customXml" Target="../ink/ink143.xml"/><Relationship Id="rId63" Type="http://schemas.openxmlformats.org/officeDocument/2006/relationships/image" Target="../media/image205.png"/><Relationship Id="rId84" Type="http://schemas.openxmlformats.org/officeDocument/2006/relationships/customXml" Target="../ink/ink164.xml"/><Relationship Id="rId138" Type="http://schemas.openxmlformats.org/officeDocument/2006/relationships/customXml" Target="../ink/ink191.xml"/><Relationship Id="rId107" Type="http://schemas.openxmlformats.org/officeDocument/2006/relationships/image" Target="../media/image227.png"/><Relationship Id="rId11" Type="http://schemas.openxmlformats.org/officeDocument/2006/relationships/image" Target="../media/image179.png"/><Relationship Id="rId32" Type="http://schemas.openxmlformats.org/officeDocument/2006/relationships/customXml" Target="../ink/ink138.xml"/><Relationship Id="rId53" Type="http://schemas.openxmlformats.org/officeDocument/2006/relationships/image" Target="../media/image200.png"/><Relationship Id="rId74" Type="http://schemas.openxmlformats.org/officeDocument/2006/relationships/customXml" Target="../ink/ink159.xml"/><Relationship Id="rId128" Type="http://schemas.openxmlformats.org/officeDocument/2006/relationships/customXml" Target="../ink/ink186.xml"/><Relationship Id="rId5" Type="http://schemas.openxmlformats.org/officeDocument/2006/relationships/image" Target="../media/image176.png"/><Relationship Id="rId90" Type="http://schemas.openxmlformats.org/officeDocument/2006/relationships/customXml" Target="../ink/ink167.xml"/><Relationship Id="rId95" Type="http://schemas.openxmlformats.org/officeDocument/2006/relationships/image" Target="../media/image221.png"/><Relationship Id="rId22" Type="http://schemas.openxmlformats.org/officeDocument/2006/relationships/customXml" Target="../ink/ink133.xml"/><Relationship Id="rId27" Type="http://schemas.openxmlformats.org/officeDocument/2006/relationships/image" Target="../media/image187.png"/><Relationship Id="rId43" Type="http://schemas.openxmlformats.org/officeDocument/2006/relationships/image" Target="../media/image195.png"/><Relationship Id="rId48" Type="http://schemas.openxmlformats.org/officeDocument/2006/relationships/customXml" Target="../ink/ink146.xml"/><Relationship Id="rId64" Type="http://schemas.openxmlformats.org/officeDocument/2006/relationships/customXml" Target="../ink/ink154.xml"/><Relationship Id="rId69" Type="http://schemas.openxmlformats.org/officeDocument/2006/relationships/image" Target="../media/image208.png"/><Relationship Id="rId113" Type="http://schemas.openxmlformats.org/officeDocument/2006/relationships/image" Target="../media/image230.png"/><Relationship Id="rId118" Type="http://schemas.openxmlformats.org/officeDocument/2006/relationships/customXml" Target="../ink/ink181.xml"/><Relationship Id="rId134" Type="http://schemas.openxmlformats.org/officeDocument/2006/relationships/customXml" Target="../ink/ink189.xml"/><Relationship Id="rId139" Type="http://schemas.openxmlformats.org/officeDocument/2006/relationships/image" Target="../media/image243.png"/><Relationship Id="rId80" Type="http://schemas.openxmlformats.org/officeDocument/2006/relationships/customXml" Target="../ink/ink162.xml"/><Relationship Id="rId85" Type="http://schemas.openxmlformats.org/officeDocument/2006/relationships/image" Target="../media/image216.png"/><Relationship Id="rId12" Type="http://schemas.openxmlformats.org/officeDocument/2006/relationships/customXml" Target="../ink/ink128.xml"/><Relationship Id="rId17" Type="http://schemas.openxmlformats.org/officeDocument/2006/relationships/image" Target="../media/image182.png"/><Relationship Id="rId33" Type="http://schemas.openxmlformats.org/officeDocument/2006/relationships/image" Target="../media/image190.png"/><Relationship Id="rId38" Type="http://schemas.openxmlformats.org/officeDocument/2006/relationships/customXml" Target="../ink/ink141.xml"/><Relationship Id="rId59" Type="http://schemas.openxmlformats.org/officeDocument/2006/relationships/image" Target="../media/image203.png"/><Relationship Id="rId103" Type="http://schemas.openxmlformats.org/officeDocument/2006/relationships/image" Target="../media/image225.png"/><Relationship Id="rId108" Type="http://schemas.openxmlformats.org/officeDocument/2006/relationships/customXml" Target="../ink/ink176.xml"/><Relationship Id="rId124" Type="http://schemas.openxmlformats.org/officeDocument/2006/relationships/customXml" Target="../ink/ink184.xml"/><Relationship Id="rId129" Type="http://schemas.openxmlformats.org/officeDocument/2006/relationships/image" Target="../media/image238.png"/><Relationship Id="rId54" Type="http://schemas.openxmlformats.org/officeDocument/2006/relationships/customXml" Target="../ink/ink149.xml"/><Relationship Id="rId70" Type="http://schemas.openxmlformats.org/officeDocument/2006/relationships/customXml" Target="../ink/ink157.xml"/><Relationship Id="rId75" Type="http://schemas.openxmlformats.org/officeDocument/2006/relationships/image" Target="../media/image211.png"/><Relationship Id="rId91" Type="http://schemas.openxmlformats.org/officeDocument/2006/relationships/image" Target="../media/image219.png"/><Relationship Id="rId96" Type="http://schemas.openxmlformats.org/officeDocument/2006/relationships/customXml" Target="../ink/ink170.xml"/><Relationship Id="rId140" Type="http://schemas.openxmlformats.org/officeDocument/2006/relationships/customXml" Target="../ink/ink192.xml"/><Relationship Id="rId145" Type="http://schemas.openxmlformats.org/officeDocument/2006/relationships/image" Target="../media/image24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5.xml"/><Relationship Id="rId23" Type="http://schemas.openxmlformats.org/officeDocument/2006/relationships/image" Target="../media/image185.png"/><Relationship Id="rId28" Type="http://schemas.openxmlformats.org/officeDocument/2006/relationships/customXml" Target="../ink/ink136.xml"/><Relationship Id="rId49" Type="http://schemas.openxmlformats.org/officeDocument/2006/relationships/image" Target="../media/image198.png"/><Relationship Id="rId114" Type="http://schemas.openxmlformats.org/officeDocument/2006/relationships/customXml" Target="../ink/ink179.xml"/><Relationship Id="rId119" Type="http://schemas.openxmlformats.org/officeDocument/2006/relationships/image" Target="../media/image233.png"/><Relationship Id="rId44" Type="http://schemas.openxmlformats.org/officeDocument/2006/relationships/customXml" Target="../ink/ink144.xml"/><Relationship Id="rId60" Type="http://schemas.openxmlformats.org/officeDocument/2006/relationships/customXml" Target="../ink/ink152.xml"/><Relationship Id="rId65" Type="http://schemas.openxmlformats.org/officeDocument/2006/relationships/image" Target="../media/image206.png"/><Relationship Id="rId81" Type="http://schemas.openxmlformats.org/officeDocument/2006/relationships/image" Target="../media/image214.png"/><Relationship Id="rId86" Type="http://schemas.openxmlformats.org/officeDocument/2006/relationships/customXml" Target="../ink/ink165.xml"/><Relationship Id="rId130" Type="http://schemas.openxmlformats.org/officeDocument/2006/relationships/customXml" Target="../ink/ink187.xml"/><Relationship Id="rId135" Type="http://schemas.openxmlformats.org/officeDocument/2006/relationships/image" Target="../media/image241.png"/><Relationship Id="rId13" Type="http://schemas.openxmlformats.org/officeDocument/2006/relationships/image" Target="../media/image180.png"/><Relationship Id="rId18" Type="http://schemas.openxmlformats.org/officeDocument/2006/relationships/customXml" Target="../ink/ink131.xml"/><Relationship Id="rId39" Type="http://schemas.openxmlformats.org/officeDocument/2006/relationships/image" Target="../media/image193.png"/><Relationship Id="rId109" Type="http://schemas.openxmlformats.org/officeDocument/2006/relationships/image" Target="../media/image228.png"/><Relationship Id="rId34" Type="http://schemas.openxmlformats.org/officeDocument/2006/relationships/customXml" Target="../ink/ink139.xml"/><Relationship Id="rId50" Type="http://schemas.openxmlformats.org/officeDocument/2006/relationships/customXml" Target="../ink/ink147.xml"/><Relationship Id="rId55" Type="http://schemas.openxmlformats.org/officeDocument/2006/relationships/image" Target="../media/image201.png"/><Relationship Id="rId76" Type="http://schemas.openxmlformats.org/officeDocument/2006/relationships/customXml" Target="../ink/ink160.xml"/><Relationship Id="rId97" Type="http://schemas.openxmlformats.org/officeDocument/2006/relationships/image" Target="../media/image222.png"/><Relationship Id="rId104" Type="http://schemas.openxmlformats.org/officeDocument/2006/relationships/customXml" Target="../ink/ink174.xml"/><Relationship Id="rId120" Type="http://schemas.openxmlformats.org/officeDocument/2006/relationships/customXml" Target="../ink/ink182.xml"/><Relationship Id="rId125" Type="http://schemas.openxmlformats.org/officeDocument/2006/relationships/image" Target="../media/image236.png"/><Relationship Id="rId141" Type="http://schemas.openxmlformats.org/officeDocument/2006/relationships/image" Target="../media/image244.png"/><Relationship Id="rId7" Type="http://schemas.openxmlformats.org/officeDocument/2006/relationships/image" Target="../media/image177.png"/><Relationship Id="rId71" Type="http://schemas.openxmlformats.org/officeDocument/2006/relationships/image" Target="../media/image209.png"/><Relationship Id="rId92" Type="http://schemas.openxmlformats.org/officeDocument/2006/relationships/customXml" Target="../ink/ink168.xml"/><Relationship Id="rId2" Type="http://schemas.openxmlformats.org/officeDocument/2006/relationships/image" Target="../media/image173.png"/><Relationship Id="rId29" Type="http://schemas.openxmlformats.org/officeDocument/2006/relationships/image" Target="../media/image188.png"/><Relationship Id="rId24" Type="http://schemas.openxmlformats.org/officeDocument/2006/relationships/customXml" Target="../ink/ink134.xml"/><Relationship Id="rId40" Type="http://schemas.openxmlformats.org/officeDocument/2006/relationships/customXml" Target="../ink/ink142.xml"/><Relationship Id="rId45" Type="http://schemas.openxmlformats.org/officeDocument/2006/relationships/image" Target="../media/image196.png"/><Relationship Id="rId66" Type="http://schemas.openxmlformats.org/officeDocument/2006/relationships/customXml" Target="../ink/ink155.xml"/><Relationship Id="rId87" Type="http://schemas.openxmlformats.org/officeDocument/2006/relationships/image" Target="../media/image217.png"/><Relationship Id="rId110" Type="http://schemas.openxmlformats.org/officeDocument/2006/relationships/customXml" Target="../ink/ink177.xml"/><Relationship Id="rId115" Type="http://schemas.openxmlformats.org/officeDocument/2006/relationships/image" Target="../media/image231.png"/><Relationship Id="rId131" Type="http://schemas.openxmlformats.org/officeDocument/2006/relationships/image" Target="../media/image239.png"/><Relationship Id="rId136" Type="http://schemas.openxmlformats.org/officeDocument/2006/relationships/customXml" Target="../ink/ink190.xml"/><Relationship Id="rId61" Type="http://schemas.openxmlformats.org/officeDocument/2006/relationships/image" Target="../media/image204.png"/><Relationship Id="rId82" Type="http://schemas.openxmlformats.org/officeDocument/2006/relationships/customXml" Target="../ink/ink163.xml"/><Relationship Id="rId19" Type="http://schemas.openxmlformats.org/officeDocument/2006/relationships/image" Target="../media/image183.png"/><Relationship Id="rId14" Type="http://schemas.openxmlformats.org/officeDocument/2006/relationships/customXml" Target="../ink/ink129.xml"/><Relationship Id="rId30" Type="http://schemas.openxmlformats.org/officeDocument/2006/relationships/customXml" Target="../ink/ink137.xml"/><Relationship Id="rId35" Type="http://schemas.openxmlformats.org/officeDocument/2006/relationships/image" Target="../media/image191.png"/><Relationship Id="rId56" Type="http://schemas.openxmlformats.org/officeDocument/2006/relationships/customXml" Target="../ink/ink150.xml"/><Relationship Id="rId77" Type="http://schemas.openxmlformats.org/officeDocument/2006/relationships/image" Target="../media/image212.png"/><Relationship Id="rId100" Type="http://schemas.openxmlformats.org/officeDocument/2006/relationships/customXml" Target="../ink/ink172.xml"/><Relationship Id="rId105" Type="http://schemas.openxmlformats.org/officeDocument/2006/relationships/image" Target="../media/image226.png"/><Relationship Id="rId126" Type="http://schemas.openxmlformats.org/officeDocument/2006/relationships/customXml" Target="../ink/ink185.xml"/><Relationship Id="rId8" Type="http://schemas.openxmlformats.org/officeDocument/2006/relationships/customXml" Target="../ink/ink126.xml"/><Relationship Id="rId51" Type="http://schemas.openxmlformats.org/officeDocument/2006/relationships/image" Target="../media/image199.png"/><Relationship Id="rId72" Type="http://schemas.openxmlformats.org/officeDocument/2006/relationships/customXml" Target="../ink/ink158.xml"/><Relationship Id="rId93" Type="http://schemas.openxmlformats.org/officeDocument/2006/relationships/image" Target="../media/image220.png"/><Relationship Id="rId98" Type="http://schemas.openxmlformats.org/officeDocument/2006/relationships/customXml" Target="../ink/ink171.xml"/><Relationship Id="rId121" Type="http://schemas.openxmlformats.org/officeDocument/2006/relationships/image" Target="../media/image234.png"/><Relationship Id="rId142" Type="http://schemas.openxmlformats.org/officeDocument/2006/relationships/customXml" Target="../ink/ink193.xml"/><Relationship Id="rId3" Type="http://schemas.openxmlformats.org/officeDocument/2006/relationships/image" Target="../media/image174.png"/><Relationship Id="rId25" Type="http://schemas.openxmlformats.org/officeDocument/2006/relationships/image" Target="../media/image186.png"/><Relationship Id="rId46" Type="http://schemas.openxmlformats.org/officeDocument/2006/relationships/customXml" Target="../ink/ink145.xml"/><Relationship Id="rId67" Type="http://schemas.openxmlformats.org/officeDocument/2006/relationships/image" Target="../media/image207.png"/><Relationship Id="rId116" Type="http://schemas.openxmlformats.org/officeDocument/2006/relationships/customXml" Target="../ink/ink180.xml"/><Relationship Id="rId137" Type="http://schemas.openxmlformats.org/officeDocument/2006/relationships/image" Target="../media/image242.png"/><Relationship Id="rId20" Type="http://schemas.openxmlformats.org/officeDocument/2006/relationships/customXml" Target="../ink/ink132.xml"/><Relationship Id="rId41" Type="http://schemas.openxmlformats.org/officeDocument/2006/relationships/image" Target="../media/image194.png"/><Relationship Id="rId62" Type="http://schemas.openxmlformats.org/officeDocument/2006/relationships/customXml" Target="../ink/ink153.xml"/><Relationship Id="rId83" Type="http://schemas.openxmlformats.org/officeDocument/2006/relationships/image" Target="../media/image215.png"/><Relationship Id="rId88" Type="http://schemas.openxmlformats.org/officeDocument/2006/relationships/customXml" Target="../ink/ink166.xml"/><Relationship Id="rId111" Type="http://schemas.openxmlformats.org/officeDocument/2006/relationships/image" Target="../media/image229.png"/><Relationship Id="rId132" Type="http://schemas.openxmlformats.org/officeDocument/2006/relationships/customXml" Target="../ink/ink188.xml"/><Relationship Id="rId15" Type="http://schemas.openxmlformats.org/officeDocument/2006/relationships/image" Target="../media/image181.png"/><Relationship Id="rId36" Type="http://schemas.openxmlformats.org/officeDocument/2006/relationships/customXml" Target="../ink/ink140.xml"/><Relationship Id="rId57" Type="http://schemas.openxmlformats.org/officeDocument/2006/relationships/image" Target="../media/image202.png"/><Relationship Id="rId106" Type="http://schemas.openxmlformats.org/officeDocument/2006/relationships/customXml" Target="../ink/ink175.xml"/><Relationship Id="rId127" Type="http://schemas.openxmlformats.org/officeDocument/2006/relationships/image" Target="../media/image237.png"/><Relationship Id="rId10" Type="http://schemas.openxmlformats.org/officeDocument/2006/relationships/customXml" Target="../ink/ink127.xml"/><Relationship Id="rId31" Type="http://schemas.openxmlformats.org/officeDocument/2006/relationships/image" Target="../media/image189.png"/><Relationship Id="rId52" Type="http://schemas.openxmlformats.org/officeDocument/2006/relationships/customXml" Target="../ink/ink148.xml"/><Relationship Id="rId73" Type="http://schemas.openxmlformats.org/officeDocument/2006/relationships/image" Target="../media/image210.png"/><Relationship Id="rId78" Type="http://schemas.openxmlformats.org/officeDocument/2006/relationships/customXml" Target="../ink/ink161.xml"/><Relationship Id="rId94" Type="http://schemas.openxmlformats.org/officeDocument/2006/relationships/customXml" Target="../ink/ink169.xml"/><Relationship Id="rId99" Type="http://schemas.openxmlformats.org/officeDocument/2006/relationships/image" Target="../media/image223.png"/><Relationship Id="rId101" Type="http://schemas.openxmlformats.org/officeDocument/2006/relationships/image" Target="../media/image224.png"/><Relationship Id="rId122" Type="http://schemas.openxmlformats.org/officeDocument/2006/relationships/customXml" Target="../ink/ink183.xml"/><Relationship Id="rId143" Type="http://schemas.openxmlformats.org/officeDocument/2006/relationships/image" Target="../media/image245.png"/><Relationship Id="rId4" Type="http://schemas.openxmlformats.org/officeDocument/2006/relationships/image" Target="../media/image175.png"/><Relationship Id="rId9" Type="http://schemas.openxmlformats.org/officeDocument/2006/relationships/image" Target="../media/image178.png"/><Relationship Id="rId26" Type="http://schemas.openxmlformats.org/officeDocument/2006/relationships/customXml" Target="../ink/ink135.xml"/><Relationship Id="rId47" Type="http://schemas.openxmlformats.org/officeDocument/2006/relationships/image" Target="../media/image197.png"/><Relationship Id="rId68" Type="http://schemas.openxmlformats.org/officeDocument/2006/relationships/customXml" Target="../ink/ink156.xml"/><Relationship Id="rId89" Type="http://schemas.openxmlformats.org/officeDocument/2006/relationships/image" Target="../media/image218.png"/><Relationship Id="rId112" Type="http://schemas.openxmlformats.org/officeDocument/2006/relationships/customXml" Target="../ink/ink178.xml"/><Relationship Id="rId133" Type="http://schemas.openxmlformats.org/officeDocument/2006/relationships/image" Target="../media/image240.png"/><Relationship Id="rId16" Type="http://schemas.openxmlformats.org/officeDocument/2006/relationships/customXml" Target="../ink/ink130.xml"/><Relationship Id="rId37" Type="http://schemas.openxmlformats.org/officeDocument/2006/relationships/image" Target="../media/image192.png"/><Relationship Id="rId58" Type="http://schemas.openxmlformats.org/officeDocument/2006/relationships/customXml" Target="../ink/ink151.xml"/><Relationship Id="rId79" Type="http://schemas.openxmlformats.org/officeDocument/2006/relationships/image" Target="../media/image213.png"/><Relationship Id="rId102" Type="http://schemas.openxmlformats.org/officeDocument/2006/relationships/customXml" Target="../ink/ink173.xml"/><Relationship Id="rId123" Type="http://schemas.openxmlformats.org/officeDocument/2006/relationships/image" Target="../media/image235.png"/><Relationship Id="rId144" Type="http://schemas.openxmlformats.org/officeDocument/2006/relationships/customXml" Target="../ink/ink19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8.png"/><Relationship Id="rId21" Type="http://schemas.openxmlformats.org/officeDocument/2006/relationships/customXml" Target="../ink/ink9.xml"/><Relationship Id="rId42" Type="http://schemas.openxmlformats.org/officeDocument/2006/relationships/image" Target="../media/image26.png"/><Relationship Id="rId47" Type="http://schemas.openxmlformats.org/officeDocument/2006/relationships/customXml" Target="../ink/ink22.xml"/><Relationship Id="rId63" Type="http://schemas.openxmlformats.org/officeDocument/2006/relationships/customXml" Target="../ink/ink30.xml"/><Relationship Id="rId68" Type="http://schemas.openxmlformats.org/officeDocument/2006/relationships/image" Target="../media/image39.png"/><Relationship Id="rId7" Type="http://schemas.openxmlformats.org/officeDocument/2006/relationships/customXml" Target="../ink/ink2.xml"/><Relationship Id="rId2" Type="http://schemas.openxmlformats.org/officeDocument/2006/relationships/image" Target="../media/image5.png"/><Relationship Id="rId16" Type="http://schemas.openxmlformats.org/officeDocument/2006/relationships/image" Target="../media/image13.png"/><Relationship Id="rId29" Type="http://schemas.openxmlformats.org/officeDocument/2006/relationships/customXml" Target="../ink/ink13.xml"/><Relationship Id="rId11" Type="http://schemas.openxmlformats.org/officeDocument/2006/relationships/customXml" Target="../ink/ink4.xml"/><Relationship Id="rId24" Type="http://schemas.openxmlformats.org/officeDocument/2006/relationships/image" Target="../media/image17.png"/><Relationship Id="rId32" Type="http://schemas.openxmlformats.org/officeDocument/2006/relationships/image" Target="../media/image21.png"/><Relationship Id="rId37" Type="http://schemas.openxmlformats.org/officeDocument/2006/relationships/customXml" Target="../ink/ink17.xml"/><Relationship Id="rId40" Type="http://schemas.openxmlformats.org/officeDocument/2006/relationships/image" Target="../media/image25.png"/><Relationship Id="rId45" Type="http://schemas.openxmlformats.org/officeDocument/2006/relationships/customXml" Target="../ink/ink21.xml"/><Relationship Id="rId53" Type="http://schemas.openxmlformats.org/officeDocument/2006/relationships/customXml" Target="../ink/ink25.xml"/><Relationship Id="rId58" Type="http://schemas.openxmlformats.org/officeDocument/2006/relationships/image" Target="../media/image34.png"/><Relationship Id="rId66" Type="http://schemas.openxmlformats.org/officeDocument/2006/relationships/image" Target="../media/image38.png"/><Relationship Id="rId5" Type="http://schemas.openxmlformats.org/officeDocument/2006/relationships/customXml" Target="../ink/ink1.xml"/><Relationship Id="rId61" Type="http://schemas.openxmlformats.org/officeDocument/2006/relationships/customXml" Target="../ink/ink29.xml"/><Relationship Id="rId19" Type="http://schemas.openxmlformats.org/officeDocument/2006/relationships/customXml" Target="../ink/ink8.xml"/><Relationship Id="rId14" Type="http://schemas.openxmlformats.org/officeDocument/2006/relationships/image" Target="../media/image12.png"/><Relationship Id="rId22" Type="http://schemas.openxmlformats.org/officeDocument/2006/relationships/image" Target="../media/image16.png"/><Relationship Id="rId27" Type="http://schemas.openxmlformats.org/officeDocument/2006/relationships/customXml" Target="../ink/ink12.xml"/><Relationship Id="rId30" Type="http://schemas.openxmlformats.org/officeDocument/2006/relationships/image" Target="../media/image20.png"/><Relationship Id="rId35" Type="http://schemas.openxmlformats.org/officeDocument/2006/relationships/customXml" Target="../ink/ink16.xml"/><Relationship Id="rId43" Type="http://schemas.openxmlformats.org/officeDocument/2006/relationships/customXml" Target="../ink/ink20.xml"/><Relationship Id="rId48" Type="http://schemas.openxmlformats.org/officeDocument/2006/relationships/image" Target="../media/image29.png"/><Relationship Id="rId56" Type="http://schemas.openxmlformats.org/officeDocument/2006/relationships/image" Target="../media/image33.png"/><Relationship Id="rId64" Type="http://schemas.openxmlformats.org/officeDocument/2006/relationships/image" Target="../media/image37.png"/><Relationship Id="rId69" Type="http://schemas.openxmlformats.org/officeDocument/2006/relationships/customXml" Target="../ink/ink33.xml"/><Relationship Id="rId8" Type="http://schemas.openxmlformats.org/officeDocument/2006/relationships/image" Target="../media/image9.png"/><Relationship Id="rId51" Type="http://schemas.openxmlformats.org/officeDocument/2006/relationships/customXml" Target="../ink/ink24.xml"/><Relationship Id="rId3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33" Type="http://schemas.openxmlformats.org/officeDocument/2006/relationships/customXml" Target="../ink/ink15.xml"/><Relationship Id="rId38" Type="http://schemas.openxmlformats.org/officeDocument/2006/relationships/image" Target="../media/image24.png"/><Relationship Id="rId46" Type="http://schemas.openxmlformats.org/officeDocument/2006/relationships/image" Target="../media/image28.png"/><Relationship Id="rId59" Type="http://schemas.openxmlformats.org/officeDocument/2006/relationships/customXml" Target="../ink/ink28.xml"/><Relationship Id="rId67" Type="http://schemas.openxmlformats.org/officeDocument/2006/relationships/customXml" Target="../ink/ink32.xml"/><Relationship Id="rId20" Type="http://schemas.openxmlformats.org/officeDocument/2006/relationships/image" Target="../media/image15.png"/><Relationship Id="rId41" Type="http://schemas.openxmlformats.org/officeDocument/2006/relationships/customXml" Target="../ink/ink19.xml"/><Relationship Id="rId54" Type="http://schemas.openxmlformats.org/officeDocument/2006/relationships/image" Target="../media/image32.png"/><Relationship Id="rId62" Type="http://schemas.openxmlformats.org/officeDocument/2006/relationships/image" Target="../media/image36.png"/><Relationship Id="rId70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28" Type="http://schemas.openxmlformats.org/officeDocument/2006/relationships/image" Target="../media/image19.png"/><Relationship Id="rId36" Type="http://schemas.openxmlformats.org/officeDocument/2006/relationships/image" Target="../media/image23.png"/><Relationship Id="rId49" Type="http://schemas.openxmlformats.org/officeDocument/2006/relationships/customXml" Target="../ink/ink23.xml"/><Relationship Id="rId57" Type="http://schemas.openxmlformats.org/officeDocument/2006/relationships/customXml" Target="../ink/ink27.xml"/><Relationship Id="rId10" Type="http://schemas.openxmlformats.org/officeDocument/2006/relationships/image" Target="../media/image10.png"/><Relationship Id="rId31" Type="http://schemas.openxmlformats.org/officeDocument/2006/relationships/customXml" Target="../ink/ink14.xml"/><Relationship Id="rId44" Type="http://schemas.openxmlformats.org/officeDocument/2006/relationships/image" Target="../media/image27.png"/><Relationship Id="rId52" Type="http://schemas.openxmlformats.org/officeDocument/2006/relationships/image" Target="../media/image31.png"/><Relationship Id="rId60" Type="http://schemas.openxmlformats.org/officeDocument/2006/relationships/image" Target="../media/image35.png"/><Relationship Id="rId65" Type="http://schemas.openxmlformats.org/officeDocument/2006/relationships/customXml" Target="../ink/ink31.xml"/><Relationship Id="rId4" Type="http://schemas.openxmlformats.org/officeDocument/2006/relationships/image" Target="../media/image7.png"/><Relationship Id="rId9" Type="http://schemas.openxmlformats.org/officeDocument/2006/relationships/customXml" Target="../ink/ink3.xml"/><Relationship Id="rId13" Type="http://schemas.openxmlformats.org/officeDocument/2006/relationships/customXml" Target="../ink/ink5.xml"/><Relationship Id="rId18" Type="http://schemas.openxmlformats.org/officeDocument/2006/relationships/image" Target="../media/image14.png"/><Relationship Id="rId39" Type="http://schemas.openxmlformats.org/officeDocument/2006/relationships/customXml" Target="../ink/ink18.xml"/><Relationship Id="rId34" Type="http://schemas.openxmlformats.org/officeDocument/2006/relationships/image" Target="../media/image22.png"/><Relationship Id="rId50" Type="http://schemas.openxmlformats.org/officeDocument/2006/relationships/image" Target="../media/image30.png"/><Relationship Id="rId55" Type="http://schemas.openxmlformats.org/officeDocument/2006/relationships/customXml" Target="../ink/ink26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9.xml"/><Relationship Id="rId18" Type="http://schemas.openxmlformats.org/officeDocument/2006/relationships/image" Target="../media/image49.png"/><Relationship Id="rId26" Type="http://schemas.openxmlformats.org/officeDocument/2006/relationships/image" Target="../media/image53.png"/><Relationship Id="rId39" Type="http://schemas.openxmlformats.org/officeDocument/2006/relationships/customXml" Target="../ink/ink52.xml"/><Relationship Id="rId21" Type="http://schemas.openxmlformats.org/officeDocument/2006/relationships/customXml" Target="../ink/ink43.xml"/><Relationship Id="rId34" Type="http://schemas.openxmlformats.org/officeDocument/2006/relationships/image" Target="../media/image57.png"/><Relationship Id="rId42" Type="http://schemas.openxmlformats.org/officeDocument/2006/relationships/image" Target="../media/image61.png"/><Relationship Id="rId47" Type="http://schemas.openxmlformats.org/officeDocument/2006/relationships/image" Target="../media/image64.png"/><Relationship Id="rId7" Type="http://schemas.openxmlformats.org/officeDocument/2006/relationships/customXml" Target="../ink/ink36.xml"/><Relationship Id="rId2" Type="http://schemas.openxmlformats.org/officeDocument/2006/relationships/image" Target="../media/image41.png"/><Relationship Id="rId16" Type="http://schemas.openxmlformats.org/officeDocument/2006/relationships/image" Target="../media/image48.png"/><Relationship Id="rId29" Type="http://schemas.openxmlformats.org/officeDocument/2006/relationships/customXml" Target="../ink/ink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customXml" Target="../ink/ink38.xml"/><Relationship Id="rId24" Type="http://schemas.openxmlformats.org/officeDocument/2006/relationships/image" Target="../media/image52.png"/><Relationship Id="rId32" Type="http://schemas.openxmlformats.org/officeDocument/2006/relationships/image" Target="../media/image56.png"/><Relationship Id="rId37" Type="http://schemas.openxmlformats.org/officeDocument/2006/relationships/customXml" Target="../ink/ink51.xml"/><Relationship Id="rId40" Type="http://schemas.openxmlformats.org/officeDocument/2006/relationships/image" Target="../media/image60.png"/><Relationship Id="rId45" Type="http://schemas.openxmlformats.org/officeDocument/2006/relationships/customXml" Target="../ink/ink55.xml"/><Relationship Id="rId5" Type="http://schemas.openxmlformats.org/officeDocument/2006/relationships/customXml" Target="../ink/ink35.xml"/><Relationship Id="rId15" Type="http://schemas.openxmlformats.org/officeDocument/2006/relationships/customXml" Target="../ink/ink40.xml"/><Relationship Id="rId23" Type="http://schemas.openxmlformats.org/officeDocument/2006/relationships/customXml" Target="../ink/ink44.xml"/><Relationship Id="rId28" Type="http://schemas.openxmlformats.org/officeDocument/2006/relationships/image" Target="../media/image54.png"/><Relationship Id="rId36" Type="http://schemas.openxmlformats.org/officeDocument/2006/relationships/image" Target="../media/image58.png"/><Relationship Id="rId10" Type="http://schemas.openxmlformats.org/officeDocument/2006/relationships/image" Target="../media/image45.png"/><Relationship Id="rId19" Type="http://schemas.openxmlformats.org/officeDocument/2006/relationships/customXml" Target="../ink/ink42.xml"/><Relationship Id="rId31" Type="http://schemas.openxmlformats.org/officeDocument/2006/relationships/customXml" Target="../ink/ink48.xml"/><Relationship Id="rId44" Type="http://schemas.openxmlformats.org/officeDocument/2006/relationships/image" Target="../media/image62.png"/><Relationship Id="rId4" Type="http://schemas.openxmlformats.org/officeDocument/2006/relationships/image" Target="../media/image42.png"/><Relationship Id="rId9" Type="http://schemas.openxmlformats.org/officeDocument/2006/relationships/customXml" Target="../ink/ink37.xml"/><Relationship Id="rId14" Type="http://schemas.openxmlformats.org/officeDocument/2006/relationships/image" Target="../media/image47.png"/><Relationship Id="rId22" Type="http://schemas.openxmlformats.org/officeDocument/2006/relationships/image" Target="../media/image51.png"/><Relationship Id="rId27" Type="http://schemas.openxmlformats.org/officeDocument/2006/relationships/customXml" Target="../ink/ink46.xml"/><Relationship Id="rId30" Type="http://schemas.openxmlformats.org/officeDocument/2006/relationships/image" Target="../media/image55.png"/><Relationship Id="rId35" Type="http://schemas.openxmlformats.org/officeDocument/2006/relationships/customXml" Target="../ink/ink50.xml"/><Relationship Id="rId43" Type="http://schemas.openxmlformats.org/officeDocument/2006/relationships/customXml" Target="../ink/ink54.xml"/><Relationship Id="rId48" Type="http://schemas.openxmlformats.org/officeDocument/2006/relationships/image" Target="../media/image65.png"/><Relationship Id="rId8" Type="http://schemas.openxmlformats.org/officeDocument/2006/relationships/image" Target="../media/image44.png"/><Relationship Id="rId3" Type="http://schemas.openxmlformats.org/officeDocument/2006/relationships/customXml" Target="../ink/ink34.xml"/><Relationship Id="rId12" Type="http://schemas.openxmlformats.org/officeDocument/2006/relationships/image" Target="../media/image46.png"/><Relationship Id="rId17" Type="http://schemas.openxmlformats.org/officeDocument/2006/relationships/customXml" Target="../ink/ink41.xml"/><Relationship Id="rId25" Type="http://schemas.openxmlformats.org/officeDocument/2006/relationships/customXml" Target="../ink/ink45.xml"/><Relationship Id="rId33" Type="http://schemas.openxmlformats.org/officeDocument/2006/relationships/customXml" Target="../ink/ink49.xml"/><Relationship Id="rId38" Type="http://schemas.openxmlformats.org/officeDocument/2006/relationships/image" Target="../media/image59.png"/><Relationship Id="rId46" Type="http://schemas.openxmlformats.org/officeDocument/2006/relationships/image" Target="../media/image63.png"/><Relationship Id="rId20" Type="http://schemas.openxmlformats.org/officeDocument/2006/relationships/image" Target="../media/image50.png"/><Relationship Id="rId41" Type="http://schemas.openxmlformats.org/officeDocument/2006/relationships/customXml" Target="../ink/ink5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48C9-878C-4CAD-B486-A8C670A1C0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" y="116066"/>
            <a:ext cx="7096125" cy="2322334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Econometric model     </a:t>
            </a:r>
            <a:br>
              <a:rPr lang="en-US" sz="4800" dirty="0"/>
            </a:br>
            <a:r>
              <a:rPr lang="en-US" sz="3200" dirty="0"/>
              <a:t>for banking Industry - deploying CCAR</a:t>
            </a:r>
            <a:endParaRPr lang="en-IN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FC71C9-93C1-410F-8DE9-CEEA82EE1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817" y="3571053"/>
            <a:ext cx="6801612" cy="1239894"/>
          </a:xfrm>
        </p:spPr>
        <p:txBody>
          <a:bodyPr/>
          <a:lstStyle/>
          <a:p>
            <a:pPr algn="ctr"/>
            <a:r>
              <a:rPr lang="en-US" dirty="0"/>
              <a:t>By ~ Priyanshu Mehta</a:t>
            </a:r>
          </a:p>
          <a:p>
            <a:pPr algn="ctr"/>
            <a:r>
              <a:rPr lang="en-US" dirty="0"/>
              <a:t>Roll No - 432</a:t>
            </a:r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D0A52D-5FF0-472E-BC3B-AE6AD32D0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0389" y="1962149"/>
            <a:ext cx="6801612" cy="491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255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F1192-9F2F-4607-BBED-E06416082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-299509"/>
            <a:ext cx="10131425" cy="1456267"/>
          </a:xfrm>
        </p:spPr>
        <p:txBody>
          <a:bodyPr/>
          <a:lstStyle/>
          <a:p>
            <a:r>
              <a:rPr lang="en-US" dirty="0"/>
              <a:t>Multiple rounds of Model iterations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C9D41D-F207-4C8A-8640-F9FCD9EE2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99" y="845229"/>
            <a:ext cx="4918075" cy="2746976"/>
          </a:xfrm>
          <a:prstGeom prst="rect">
            <a:avLst/>
          </a:prstGeom>
        </p:spPr>
      </p:pic>
      <p:pic>
        <p:nvPicPr>
          <p:cNvPr id="4106" name="Picture 58">
            <a:extLst>
              <a:ext uri="{FF2B5EF4-FFF2-40B4-BE49-F238E27FC236}">
                <a16:creationId xmlns:a16="http://schemas.microsoft.com/office/drawing/2014/main" id="{0F02C62F-C0D5-479F-9B36-9EB8F232D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9" y="3706420"/>
            <a:ext cx="4987926" cy="100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36">
            <a:extLst>
              <a:ext uri="{FF2B5EF4-FFF2-40B4-BE49-F238E27FC236}">
                <a16:creationId xmlns:a16="http://schemas.microsoft.com/office/drawing/2014/main" id="{794B915F-5AEA-4FF6-8909-19093BE87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599" y="814899"/>
            <a:ext cx="6110500" cy="289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41">
            <a:extLst>
              <a:ext uri="{FF2B5EF4-FFF2-40B4-BE49-F238E27FC236}">
                <a16:creationId xmlns:a16="http://schemas.microsoft.com/office/drawing/2014/main" id="{866A9B62-D20F-45A9-B192-258E4A65E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113" y="5420920"/>
            <a:ext cx="57277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59">
            <a:extLst>
              <a:ext uri="{FF2B5EF4-FFF2-40B4-BE49-F238E27FC236}">
                <a16:creationId xmlns:a16="http://schemas.microsoft.com/office/drawing/2014/main" id="{F92A93C4-3C77-41B5-97C7-52F6F7CD5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113" y="4737563"/>
            <a:ext cx="573405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23">
            <a:extLst>
              <a:ext uri="{FF2B5EF4-FFF2-40B4-BE49-F238E27FC236}">
                <a16:creationId xmlns:a16="http://schemas.microsoft.com/office/drawing/2014/main" id="{5CC1507A-D397-4285-83FF-48FE49DF7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888" y="6141623"/>
            <a:ext cx="406400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1">
            <a:extLst>
              <a:ext uri="{FF2B5EF4-FFF2-40B4-BE49-F238E27FC236}">
                <a16:creationId xmlns:a16="http://schemas.microsoft.com/office/drawing/2014/main" id="{320DCA4A-F197-4566-9679-BC37EF5CD6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3945" y="3763095"/>
            <a:ext cx="547580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Variables with p-value &gt; 0.05 are removed since they fall in the H0 region. Consumer Confidence index too was removed due to having the highest p-value.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4AE82E36-63B5-4EC6-A752-CCCE3308C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811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77AF96F4-EB09-49E8-9C59-E221BCB8C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14718"/>
            <a:ext cx="52260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Variance Inflatio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factor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means that the remaining variables aren’t multicollinear since their value is &lt; 10.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6A194588-5DB7-4711-BB70-FBA598F08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515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2A12AB-52D9-43B3-A1DE-9F8A2C53A28A}"/>
              </a:ext>
            </a:extLst>
          </p:cNvPr>
          <p:cNvSpPr txBox="1"/>
          <p:nvPr/>
        </p:nvSpPr>
        <p:spPr>
          <a:xfrm>
            <a:off x="4922838" y="6166412"/>
            <a:ext cx="1611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model failed the test!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51698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43101-1285-4F23-A949-9005FA2FF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345" y="-272521"/>
            <a:ext cx="10131425" cy="1456267"/>
          </a:xfrm>
        </p:spPr>
        <p:txBody>
          <a:bodyPr/>
          <a:lstStyle/>
          <a:p>
            <a:r>
              <a:rPr lang="en-US" dirty="0"/>
              <a:t>Final model </a:t>
            </a:r>
            <a:endParaRPr lang="en-IN" dirty="0"/>
          </a:p>
        </p:txBody>
      </p:sp>
      <p:pic>
        <p:nvPicPr>
          <p:cNvPr id="4" name="Picture 22">
            <a:extLst>
              <a:ext uri="{FF2B5EF4-FFF2-40B4-BE49-F238E27FC236}">
                <a16:creationId xmlns:a16="http://schemas.microsoft.com/office/drawing/2014/main" id="{7979A796-9C67-4853-9F2C-84AED6AE3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81" y="4681504"/>
            <a:ext cx="4070350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1">
            <a:extLst>
              <a:ext uri="{FF2B5EF4-FFF2-40B4-BE49-F238E27FC236}">
                <a16:creationId xmlns:a16="http://schemas.microsoft.com/office/drawing/2014/main" id="{49FF1D4A-F605-4386-9EF4-88204AEC6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81" y="3739590"/>
            <a:ext cx="40386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2">
            <a:extLst>
              <a:ext uri="{FF2B5EF4-FFF2-40B4-BE49-F238E27FC236}">
                <a16:creationId xmlns:a16="http://schemas.microsoft.com/office/drawing/2014/main" id="{03C3B068-0BFC-4317-96E0-885A0210C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416" y="314412"/>
            <a:ext cx="5835650" cy="32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8">
            <a:extLst>
              <a:ext uri="{FF2B5EF4-FFF2-40B4-BE49-F238E27FC236}">
                <a16:creationId xmlns:a16="http://schemas.microsoft.com/office/drawing/2014/main" id="{B0760971-5E03-43BE-B630-3E5EAE763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1641" y="3967735"/>
            <a:ext cx="233362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final model consisting of log values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24">
            <a:extLst>
              <a:ext uri="{FF2B5EF4-FFF2-40B4-BE49-F238E27FC236}">
                <a16:creationId xmlns:a16="http://schemas.microsoft.com/office/drawing/2014/main" id="{68EE04D4-A917-43B9-954D-C35B8A284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357" y="5959388"/>
            <a:ext cx="417195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4A672F-8F69-4DBA-AE75-62502DFBC6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34" y="772008"/>
            <a:ext cx="4511194" cy="28527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1AF7372-7C12-45E0-BDFD-46F3AE4907AD}"/>
              </a:ext>
            </a:extLst>
          </p:cNvPr>
          <p:cNvSpPr txBox="1"/>
          <p:nvPr/>
        </p:nvSpPr>
        <p:spPr>
          <a:xfrm>
            <a:off x="844996" y="5278404"/>
            <a:ext cx="1922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model failed the test!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9293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63652-3673-45E1-B0BC-0AE6C40F8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6" y="0"/>
            <a:ext cx="10131425" cy="1456267"/>
          </a:xfrm>
        </p:spPr>
        <p:txBody>
          <a:bodyPr/>
          <a:lstStyle/>
          <a:p>
            <a:r>
              <a:rPr lang="en-US" dirty="0"/>
              <a:t>Statistical tests - </a:t>
            </a:r>
            <a:r>
              <a:rPr lang="en-US" sz="2000" dirty="0"/>
              <a:t>Quantitative tests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895670-E76B-4A73-8D9C-15CCE3933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80" y="2194139"/>
            <a:ext cx="4169410" cy="584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7B7BB6-BF28-4D2B-A3E5-A05F2F8759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17"/>
          <a:stretch/>
        </p:blipFill>
        <p:spPr bwMode="auto">
          <a:xfrm>
            <a:off x="120965" y="2819824"/>
            <a:ext cx="3211830" cy="12674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A446B6-7792-4EC6-8805-70A905EB47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965" y="4171315"/>
            <a:ext cx="3273425" cy="1231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D72254-CFBE-4FDF-889E-0F6CF459CC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570" y="5444700"/>
            <a:ext cx="4144010" cy="12579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47B9FC-3120-4267-94BA-24D5C6FB6D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8301" y="5751722"/>
            <a:ext cx="5226050" cy="643890"/>
          </a:xfrm>
          <a:prstGeom prst="rect">
            <a:avLst/>
          </a:prstGeom>
        </p:spPr>
      </p:pic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DD938AE1-1BF3-405A-880B-9570137575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809354"/>
              </p:ext>
            </p:extLst>
          </p:nvPr>
        </p:nvGraphicFramePr>
        <p:xfrm>
          <a:off x="5254309" y="1769745"/>
          <a:ext cx="6816726" cy="3318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8363">
                  <a:extLst>
                    <a:ext uri="{9D8B030D-6E8A-4147-A177-3AD203B41FA5}">
                      <a16:colId xmlns:a16="http://schemas.microsoft.com/office/drawing/2014/main" val="281069179"/>
                    </a:ext>
                  </a:extLst>
                </a:gridCol>
                <a:gridCol w="3408363">
                  <a:extLst>
                    <a:ext uri="{9D8B030D-6E8A-4147-A177-3AD203B41FA5}">
                      <a16:colId xmlns:a16="http://schemas.microsoft.com/office/drawing/2014/main" val="30569881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TESTS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INFERENCE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036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Ramsay reset [Linearity test]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Linear since p-value&gt;0.05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67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VIF [Multicollinearity]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multicollinearity since &lt;10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3568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Shapiro – Wilk [Normality test]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Normal since p-value&gt;0.05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879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I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Breusch Pagan Test [Heteroscedasticity]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Homoscedastic since p-value&gt;0.05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799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I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Durbin-Watson Test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Auto correlation since p-value&lt;0.05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770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Breusch Godfrey Test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Auto correlation since p-value&lt;0.05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589452"/>
                  </a:ext>
                </a:extLst>
              </a:tr>
            </a:tbl>
          </a:graphicData>
        </a:graphic>
      </p:graphicFrame>
      <p:pic>
        <p:nvPicPr>
          <p:cNvPr id="11" name="Picture 21">
            <a:extLst>
              <a:ext uri="{FF2B5EF4-FFF2-40B4-BE49-F238E27FC236}">
                <a16:creationId xmlns:a16="http://schemas.microsoft.com/office/drawing/2014/main" id="{DCF6B71F-677A-4388-A6A0-BCC023656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5" y="1497752"/>
            <a:ext cx="40894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527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618BBBE-9F03-402C-BC85-EC0F3579083F}"/>
              </a:ext>
            </a:extLst>
          </p:cNvPr>
          <p:cNvSpPr txBox="1">
            <a:spLocks/>
          </p:cNvSpPr>
          <p:nvPr/>
        </p:nvSpPr>
        <p:spPr>
          <a:xfrm>
            <a:off x="552451" y="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Statistical tests - </a:t>
            </a:r>
            <a:r>
              <a:rPr lang="en-US" sz="2000" dirty="0"/>
              <a:t>Qualitative tests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2AD735-CE7F-4128-B0B4-1B6BA9175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61" y="1051242"/>
            <a:ext cx="4119733" cy="23777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B19449-7E7F-4BE2-91B1-FC6848933036}"/>
              </a:ext>
            </a:extLst>
          </p:cNvPr>
          <p:cNvSpPr txBox="1"/>
          <p:nvPr/>
        </p:nvSpPr>
        <p:spPr>
          <a:xfrm>
            <a:off x="1" y="3429000"/>
            <a:ext cx="6096000" cy="543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since the residuals pretty much fall on the plotted line which consists of the fitted values, we can conclude that the residuals are normally distributed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DD9570-CD8A-42C6-83F4-209B47DCE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508" y="310172"/>
            <a:ext cx="4234044" cy="25838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6C2EE15-D9EE-4F5A-89B3-8B9354E5DE96}"/>
              </a:ext>
            </a:extLst>
          </p:cNvPr>
          <p:cNvSpPr txBox="1"/>
          <p:nvPr/>
        </p:nvSpPr>
        <p:spPr>
          <a:xfrm>
            <a:off x="7010399" y="2893987"/>
            <a:ext cx="5424487" cy="1234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we can witness that the first output we get is a Residuals v/s Fitted plot wherein x-axis has the fitted values and y-axis Residuals. Since the red dotted line here is almost horizontal without any significant deviations, we can conclude that there is presence of Linearity in our model.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D0ED7E-C8BC-4048-A2D9-DA21C48642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61" y="4128684"/>
            <a:ext cx="4081890" cy="23974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3BDEC77-86C4-4059-A961-DA0CF7F695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7146" y="4150415"/>
            <a:ext cx="4254147" cy="239741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4C8AA2C-F865-4C37-A4BA-A187FE863616}"/>
              </a:ext>
            </a:extLst>
          </p:cNvPr>
          <p:cNvSpPr txBox="1"/>
          <p:nvPr/>
        </p:nvSpPr>
        <p:spPr>
          <a:xfrm>
            <a:off x="4676775" y="4321787"/>
            <a:ext cx="2514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At left we have </a:t>
            </a:r>
            <a:r>
              <a:rPr lang="en-IN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Scale-Location or Spread-Location plot. Since the values in future smoothen out, we can say that homoscedasticity exists. </a:t>
            </a:r>
          </a:p>
          <a:p>
            <a:r>
              <a:rPr lang="en-IN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In right, since no value crosses cook’s distance, </a:t>
            </a:r>
            <a:r>
              <a:rPr lang="en-IN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conclude that outliers don’t significantly impact our regression model</a:t>
            </a:r>
          </a:p>
          <a:p>
            <a:endParaRPr lang="en-IN" sz="1400" dirty="0"/>
          </a:p>
        </p:txBody>
      </p:sp>
    </p:spTree>
    <p:extLst>
      <p:ext uri="{BB962C8B-B14F-4D97-AF65-F5344CB8AC3E}">
        <p14:creationId xmlns:p14="http://schemas.microsoft.com/office/powerpoint/2010/main" val="3446663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DC79D-B53A-462B-9D0F-EEDA78747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6" y="-76200"/>
            <a:ext cx="10131425" cy="1456267"/>
          </a:xfrm>
        </p:spPr>
        <p:txBody>
          <a:bodyPr/>
          <a:lstStyle/>
          <a:p>
            <a:r>
              <a:rPr lang="en-US" dirty="0"/>
              <a:t>Sample analysis – </a:t>
            </a:r>
            <a:r>
              <a:rPr lang="en-US" sz="2400" b="1" i="1" dirty="0"/>
              <a:t>In sample analysis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BE0DD8-727C-4EB8-831A-802BCC25E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1103841"/>
            <a:ext cx="4493132" cy="31538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2D83EE-E9EA-4CFD-B1EF-E471BAD3C07E}"/>
              </a:ext>
            </a:extLst>
          </p:cNvPr>
          <p:cNvSpPr txBox="1"/>
          <p:nvPr/>
        </p:nvSpPr>
        <p:spPr>
          <a:xfrm>
            <a:off x="676783" y="4619624"/>
            <a:ext cx="3990468" cy="1264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Perhaps since the mean absolute percentage error i.e. MAPE is less than 10%, it indicates an acceptable in-sample fit.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ADF89C-DB25-40A0-83C3-5A30F4AFD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8656" y="1980141"/>
            <a:ext cx="6402794" cy="340148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B2D9947-0AE4-4689-865D-66542120886C}"/>
                  </a:ext>
                </a:extLst>
              </p14:cNvPr>
              <p14:cNvContentPartPr/>
              <p14:nvPr/>
            </p14:nvContentPartPr>
            <p14:xfrm>
              <a:off x="8045205" y="3703920"/>
              <a:ext cx="307080" cy="3700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B2D9947-0AE4-4689-865D-66542120886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36565" y="3695280"/>
                <a:ext cx="324720" cy="38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66A33323-2B26-4187-A4A8-AB6CED00E47D}"/>
              </a:ext>
            </a:extLst>
          </p:cNvPr>
          <p:cNvGrpSpPr/>
          <p:nvPr/>
        </p:nvGrpSpPr>
        <p:grpSpPr>
          <a:xfrm>
            <a:off x="7702845" y="2925240"/>
            <a:ext cx="1945080" cy="556200"/>
            <a:chOff x="7702845" y="2925240"/>
            <a:chExt cx="1945080" cy="55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4A392FE-10FC-441F-A7A5-24B185B0A045}"/>
                    </a:ext>
                  </a:extLst>
                </p14:cNvPr>
                <p14:cNvContentPartPr/>
                <p14:nvPr/>
              </p14:nvContentPartPr>
              <p14:xfrm>
                <a:off x="7702845" y="3265440"/>
                <a:ext cx="145440" cy="2160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4A392FE-10FC-441F-A7A5-24B185B0A04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693845" y="3256440"/>
                  <a:ext cx="1630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5619EBF-A579-4FD0-8E08-9C18FA023782}"/>
                    </a:ext>
                  </a:extLst>
                </p14:cNvPr>
                <p14:cNvContentPartPr/>
                <p14:nvPr/>
              </p14:nvContentPartPr>
              <p14:xfrm>
                <a:off x="7870965" y="3358320"/>
                <a:ext cx="90360" cy="986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5619EBF-A579-4FD0-8E08-9C18FA02378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861965" y="3349680"/>
                  <a:ext cx="1080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3E35AC0-820F-49D4-8511-87B1331FAE5D}"/>
                    </a:ext>
                  </a:extLst>
                </p14:cNvPr>
                <p14:cNvContentPartPr/>
                <p14:nvPr/>
              </p14:nvContentPartPr>
              <p14:xfrm>
                <a:off x="7969245" y="3178320"/>
                <a:ext cx="344160" cy="2739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3E35AC0-820F-49D4-8511-87B1331FAE5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960605" y="3169680"/>
                  <a:ext cx="36180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4FE7106-0EA9-4AD6-8358-2BB8D6B05D5C}"/>
                    </a:ext>
                  </a:extLst>
                </p14:cNvPr>
                <p14:cNvContentPartPr/>
                <p14:nvPr/>
              </p14:nvContentPartPr>
              <p14:xfrm>
                <a:off x="8383245" y="3139800"/>
                <a:ext cx="72720" cy="2602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4FE7106-0EA9-4AD6-8358-2BB8D6B05D5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374605" y="3130800"/>
                  <a:ext cx="9036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907640A-A889-4A89-8416-495CE5E8CBEE}"/>
                    </a:ext>
                  </a:extLst>
                </p14:cNvPr>
                <p14:cNvContentPartPr/>
                <p14:nvPr/>
              </p14:nvContentPartPr>
              <p14:xfrm>
                <a:off x="8384685" y="3226920"/>
                <a:ext cx="158760" cy="871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907640A-A889-4A89-8416-495CE5E8CBE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375685" y="3218280"/>
                  <a:ext cx="1764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38D97BB-EBB5-40E4-9F17-92C2E590C275}"/>
                    </a:ext>
                  </a:extLst>
                </p14:cNvPr>
                <p14:cNvContentPartPr/>
                <p14:nvPr/>
              </p14:nvContentPartPr>
              <p14:xfrm>
                <a:off x="8510685" y="3192720"/>
                <a:ext cx="4320" cy="14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38D97BB-EBB5-40E4-9F17-92C2E590C27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501685" y="3184080"/>
                  <a:ext cx="219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5CA0A11-FEEE-4AA2-9FCD-463F029BEB68}"/>
                    </a:ext>
                  </a:extLst>
                </p14:cNvPr>
                <p14:cNvContentPartPr/>
                <p14:nvPr/>
              </p14:nvContentPartPr>
              <p14:xfrm>
                <a:off x="8565765" y="3095160"/>
                <a:ext cx="111240" cy="2106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5CA0A11-FEEE-4AA2-9FCD-463F029BEB6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556765" y="3086520"/>
                  <a:ext cx="12888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29E8874-D90E-468E-8CC5-6B416BD6E163}"/>
                    </a:ext>
                  </a:extLst>
                </p14:cNvPr>
                <p14:cNvContentPartPr/>
                <p14:nvPr/>
              </p14:nvContentPartPr>
              <p14:xfrm>
                <a:off x="8544885" y="3170760"/>
                <a:ext cx="142200" cy="288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29E8874-D90E-468E-8CC5-6B416BD6E16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535885" y="3162120"/>
                  <a:ext cx="1598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9184D84-9DFE-4862-8600-082C817CD769}"/>
                    </a:ext>
                  </a:extLst>
                </p14:cNvPr>
                <p14:cNvContentPartPr/>
                <p14:nvPr/>
              </p14:nvContentPartPr>
              <p14:xfrm>
                <a:off x="8693205" y="2986080"/>
                <a:ext cx="238680" cy="2732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9184D84-9DFE-4862-8600-082C817CD76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684565" y="2977440"/>
                  <a:ext cx="25632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059C7AE-F5F0-46D7-A153-A6D29AF8A5D2}"/>
                    </a:ext>
                  </a:extLst>
                </p14:cNvPr>
                <p14:cNvContentPartPr/>
                <p14:nvPr/>
              </p14:nvContentPartPr>
              <p14:xfrm>
                <a:off x="8987685" y="2981400"/>
                <a:ext cx="100800" cy="1958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059C7AE-F5F0-46D7-A153-A6D29AF8A5D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978685" y="2972400"/>
                  <a:ext cx="1184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DE9691F-B244-456C-A2EE-0745CFF04BA9}"/>
                    </a:ext>
                  </a:extLst>
                </p14:cNvPr>
                <p14:cNvContentPartPr/>
                <p14:nvPr/>
              </p14:nvContentPartPr>
              <p14:xfrm>
                <a:off x="9122325" y="2925240"/>
                <a:ext cx="525600" cy="2404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DE9691F-B244-456C-A2EE-0745CFF04BA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113685" y="2916600"/>
                  <a:ext cx="543240" cy="25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3043C39-96ED-4A95-AD98-515D1FBBBD50}"/>
              </a:ext>
            </a:extLst>
          </p:cNvPr>
          <p:cNvGrpSpPr/>
          <p:nvPr/>
        </p:nvGrpSpPr>
        <p:grpSpPr>
          <a:xfrm>
            <a:off x="9486645" y="3714000"/>
            <a:ext cx="2036520" cy="761760"/>
            <a:chOff x="9486645" y="3714000"/>
            <a:chExt cx="2036520" cy="76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A4846D0-6803-4EF9-AD12-749E413F02EB}"/>
                    </a:ext>
                  </a:extLst>
                </p14:cNvPr>
                <p14:cNvContentPartPr/>
                <p14:nvPr/>
              </p14:nvContentPartPr>
              <p14:xfrm>
                <a:off x="9486645" y="3937200"/>
                <a:ext cx="337680" cy="529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A4846D0-6803-4EF9-AD12-749E413F02E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478005" y="3928200"/>
                  <a:ext cx="3553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E969293-8784-4C3F-9DB3-5D7550B51F10}"/>
                    </a:ext>
                  </a:extLst>
                </p14:cNvPr>
                <p14:cNvContentPartPr/>
                <p14:nvPr/>
              </p14:nvContentPartPr>
              <p14:xfrm>
                <a:off x="9686445" y="3919920"/>
                <a:ext cx="132120" cy="1810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E969293-8784-4C3F-9DB3-5D7550B51F1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677805" y="3911280"/>
                  <a:ext cx="1497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21B8032-F134-4FBF-8D5F-28EFB0F8CD3A}"/>
                    </a:ext>
                  </a:extLst>
                </p14:cNvPr>
                <p14:cNvContentPartPr/>
                <p14:nvPr/>
              </p14:nvContentPartPr>
              <p14:xfrm>
                <a:off x="9907845" y="3820200"/>
                <a:ext cx="87840" cy="2253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21B8032-F134-4FBF-8D5F-28EFB0F8CD3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899205" y="3811560"/>
                  <a:ext cx="10548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E19AAF9-7C57-4263-AF94-1E89705ED92D}"/>
                    </a:ext>
                  </a:extLst>
                </p14:cNvPr>
                <p14:cNvContentPartPr/>
                <p14:nvPr/>
              </p14:nvContentPartPr>
              <p14:xfrm>
                <a:off x="9910005" y="3940800"/>
                <a:ext cx="120240" cy="126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E19AAF9-7C57-4263-AF94-1E89705ED92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901005" y="3931800"/>
                  <a:ext cx="1378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F1A6BF1-5BFB-4DEA-8370-1882F66E6A71}"/>
                    </a:ext>
                  </a:extLst>
                </p14:cNvPr>
                <p14:cNvContentPartPr/>
                <p14:nvPr/>
              </p14:nvContentPartPr>
              <p14:xfrm>
                <a:off x="10047885" y="3818040"/>
                <a:ext cx="178560" cy="2070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F1A6BF1-5BFB-4DEA-8370-1882F66E6A7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038885" y="3809040"/>
                  <a:ext cx="1962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6D74CA9-9210-4D98-8BB5-523BE65A010F}"/>
                    </a:ext>
                  </a:extLst>
                </p14:cNvPr>
                <p14:cNvContentPartPr/>
                <p14:nvPr/>
              </p14:nvContentPartPr>
              <p14:xfrm>
                <a:off x="10145805" y="3714000"/>
                <a:ext cx="455040" cy="2516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6D74CA9-9210-4D98-8BB5-523BE65A010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137165" y="3705000"/>
                  <a:ext cx="47268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069E6B5-D3B9-49F9-AAF9-BF7AAAE0C24B}"/>
                    </a:ext>
                  </a:extLst>
                </p14:cNvPr>
                <p14:cNvContentPartPr/>
                <p14:nvPr/>
              </p14:nvContentPartPr>
              <p14:xfrm>
                <a:off x="10051845" y="4127640"/>
                <a:ext cx="18000" cy="1594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069E6B5-D3B9-49F9-AAF9-BF7AAAE0C24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043205" y="4118640"/>
                  <a:ext cx="356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3548476-04BB-47A3-8DA3-AF14AAB0292E}"/>
                    </a:ext>
                  </a:extLst>
                </p14:cNvPr>
                <p14:cNvContentPartPr/>
                <p14:nvPr/>
              </p14:nvContentPartPr>
              <p14:xfrm>
                <a:off x="10036005" y="4092360"/>
                <a:ext cx="96120" cy="1220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3548476-04BB-47A3-8DA3-AF14AAB0292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027005" y="4083360"/>
                  <a:ext cx="1137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B764650-0906-4C85-83DD-EEB37F3104FD}"/>
                    </a:ext>
                  </a:extLst>
                </p14:cNvPr>
                <p14:cNvContentPartPr/>
                <p14:nvPr/>
              </p14:nvContentPartPr>
              <p14:xfrm>
                <a:off x="10095045" y="4124400"/>
                <a:ext cx="286200" cy="2095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B764650-0906-4C85-83DD-EEB37F3104F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086045" y="4115400"/>
                  <a:ext cx="30384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5A60CBC-9ACE-4562-8CEA-C004EADC4CB2}"/>
                    </a:ext>
                  </a:extLst>
                </p14:cNvPr>
                <p14:cNvContentPartPr/>
                <p14:nvPr/>
              </p14:nvContentPartPr>
              <p14:xfrm>
                <a:off x="10335525" y="4169040"/>
                <a:ext cx="111600" cy="86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5A60CBC-9ACE-4562-8CEA-C004EADC4CB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326885" y="4160040"/>
                  <a:ext cx="1292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AB85430-A8B2-4EF1-8F07-ED1354465499}"/>
                    </a:ext>
                  </a:extLst>
                </p14:cNvPr>
                <p14:cNvContentPartPr/>
                <p14:nvPr/>
              </p14:nvContentPartPr>
              <p14:xfrm>
                <a:off x="10342365" y="4121520"/>
                <a:ext cx="138960" cy="3542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AB85430-A8B2-4EF1-8F07-ED135446549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333725" y="4112520"/>
                  <a:ext cx="15660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E33541A-2B20-4FB6-9756-B3A7BCEED5BF}"/>
                    </a:ext>
                  </a:extLst>
                </p14:cNvPr>
                <p14:cNvContentPartPr/>
                <p14:nvPr/>
              </p14:nvContentPartPr>
              <p14:xfrm>
                <a:off x="10479165" y="4219800"/>
                <a:ext cx="92160" cy="1126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E33541A-2B20-4FB6-9756-B3A7BCEED5B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470525" y="4210800"/>
                  <a:ext cx="1098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53912E5-4468-484A-B221-747515DFC207}"/>
                    </a:ext>
                  </a:extLst>
                </p14:cNvPr>
                <p14:cNvContentPartPr/>
                <p14:nvPr/>
              </p14:nvContentPartPr>
              <p14:xfrm>
                <a:off x="10603365" y="4088040"/>
                <a:ext cx="154440" cy="2138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53912E5-4468-484A-B221-747515DFC20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594365" y="4079040"/>
                  <a:ext cx="1720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2B9797B-A357-4A58-B179-38583BA8C77F}"/>
                    </a:ext>
                  </a:extLst>
                </p14:cNvPr>
                <p14:cNvContentPartPr/>
                <p14:nvPr/>
              </p14:nvContentPartPr>
              <p14:xfrm>
                <a:off x="10707045" y="4123320"/>
                <a:ext cx="16920" cy="176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2B9797B-A357-4A58-B179-38583BA8C77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698045" y="4114680"/>
                  <a:ext cx="345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22E6C1D-7F71-4D83-B0EB-430A19CC0053}"/>
                    </a:ext>
                  </a:extLst>
                </p14:cNvPr>
                <p14:cNvContentPartPr/>
                <p14:nvPr/>
              </p14:nvContentPartPr>
              <p14:xfrm>
                <a:off x="10740165" y="4162920"/>
                <a:ext cx="83880" cy="1173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22E6C1D-7F71-4D83-B0EB-430A19CC005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731165" y="4154280"/>
                  <a:ext cx="1015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5B171EE-B603-4023-B181-D7E642F9AB8E}"/>
                    </a:ext>
                  </a:extLst>
                </p14:cNvPr>
                <p14:cNvContentPartPr/>
                <p14:nvPr/>
              </p14:nvContentPartPr>
              <p14:xfrm>
                <a:off x="10910445" y="4003800"/>
                <a:ext cx="140760" cy="2361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5B171EE-B603-4023-B181-D7E642F9AB8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901445" y="3994800"/>
                  <a:ext cx="1584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0348072-31E2-4788-A0E5-41074C181C78}"/>
                    </a:ext>
                  </a:extLst>
                </p14:cNvPr>
                <p14:cNvContentPartPr/>
                <p14:nvPr/>
              </p14:nvContentPartPr>
              <p14:xfrm>
                <a:off x="11036085" y="4049880"/>
                <a:ext cx="487080" cy="1872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0348072-31E2-4788-A0E5-41074C181C7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027085" y="4041240"/>
                  <a:ext cx="504720" cy="204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33968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EE1AC06-1A52-488D-994C-6F8DEE149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6" y="-76200"/>
            <a:ext cx="10131425" cy="1456267"/>
          </a:xfrm>
        </p:spPr>
        <p:txBody>
          <a:bodyPr/>
          <a:lstStyle/>
          <a:p>
            <a:r>
              <a:rPr lang="en-US" dirty="0"/>
              <a:t>Sample analysis – </a:t>
            </a:r>
            <a:r>
              <a:rPr lang="en-US" sz="2400" b="1" i="1" dirty="0"/>
              <a:t>out sample analysis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3B6A8C-4579-44F0-9E44-37CB733CA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12" y="1308061"/>
            <a:ext cx="2151063" cy="19150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8570CE-FEF3-4DCE-940A-40070E562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712" y="3352800"/>
            <a:ext cx="5330789" cy="30575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3ABFD6-5207-44CD-81A9-E5BC544D40F8}"/>
              </a:ext>
            </a:extLst>
          </p:cNvPr>
          <p:cNvSpPr txBox="1"/>
          <p:nvPr/>
        </p:nvSpPr>
        <p:spPr>
          <a:xfrm>
            <a:off x="2487611" y="1243313"/>
            <a:ext cx="3990468" cy="1663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Perhaps since the mean absolute percentage error i.e. MAPE is less than 10%, it indicates an acceptable in-sample fit.</a:t>
            </a:r>
          </a:p>
          <a:p>
            <a:pPr indent="457200">
              <a:lnSpc>
                <a:spcPct val="107000"/>
              </a:lnSpc>
              <a:spcAft>
                <a:spcPts val="800"/>
              </a:spcAft>
            </a:pP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994EE0-836B-403E-A8EC-88A294E5DA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0087" y="2284261"/>
            <a:ext cx="6269037" cy="3330426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83683360-1947-402D-B738-D807C8646A64}"/>
              </a:ext>
            </a:extLst>
          </p:cNvPr>
          <p:cNvGrpSpPr/>
          <p:nvPr/>
        </p:nvGrpSpPr>
        <p:grpSpPr>
          <a:xfrm>
            <a:off x="8396565" y="4190640"/>
            <a:ext cx="2481480" cy="638280"/>
            <a:chOff x="8396565" y="4190640"/>
            <a:chExt cx="2481480" cy="63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7C936F8-8976-4705-B3A4-3A058B934B8D}"/>
                    </a:ext>
                  </a:extLst>
                </p14:cNvPr>
                <p14:cNvContentPartPr/>
                <p14:nvPr/>
              </p14:nvContentPartPr>
              <p14:xfrm>
                <a:off x="8396565" y="4381080"/>
                <a:ext cx="440280" cy="500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7C936F8-8976-4705-B3A4-3A058B934B8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387565" y="4372440"/>
                  <a:ext cx="4579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B86EC8A-1D31-4D82-9871-470E25093EDB}"/>
                    </a:ext>
                  </a:extLst>
                </p14:cNvPr>
                <p14:cNvContentPartPr/>
                <p14:nvPr/>
              </p14:nvContentPartPr>
              <p14:xfrm>
                <a:off x="8735685" y="4385040"/>
                <a:ext cx="93600" cy="1339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B86EC8A-1D31-4D82-9871-470E25093ED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727045" y="4376040"/>
                  <a:ext cx="1112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D208947-F783-4920-B066-8E183444501B}"/>
                    </a:ext>
                  </a:extLst>
                </p14:cNvPr>
                <p14:cNvContentPartPr/>
                <p14:nvPr/>
              </p14:nvContentPartPr>
              <p14:xfrm>
                <a:off x="8918565" y="4292520"/>
                <a:ext cx="110160" cy="2404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D208947-F783-4920-B066-8E183444501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909565" y="4283520"/>
                  <a:ext cx="12780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C11FB86-E98D-45D3-9037-21199D6F498F}"/>
                    </a:ext>
                  </a:extLst>
                </p14:cNvPr>
                <p14:cNvContentPartPr/>
                <p14:nvPr/>
              </p14:nvContentPartPr>
              <p14:xfrm>
                <a:off x="8932245" y="4404120"/>
                <a:ext cx="191880" cy="936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C11FB86-E98D-45D3-9037-21199D6F498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923245" y="4395480"/>
                  <a:ext cx="2095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8A0916C-77CD-4EA1-A3ED-A40DC8CA888E}"/>
                    </a:ext>
                  </a:extLst>
                </p14:cNvPr>
                <p14:cNvContentPartPr/>
                <p14:nvPr/>
              </p14:nvContentPartPr>
              <p14:xfrm>
                <a:off x="9076245" y="4309440"/>
                <a:ext cx="2880" cy="21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8A0916C-77CD-4EA1-A3ED-A40DC8CA888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067605" y="4300800"/>
                  <a:ext cx="205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3E83B6A-EB62-4318-B072-9B1E15B348B6}"/>
                    </a:ext>
                  </a:extLst>
                </p14:cNvPr>
                <p14:cNvContentPartPr/>
                <p14:nvPr/>
              </p14:nvContentPartPr>
              <p14:xfrm>
                <a:off x="9164805" y="4282080"/>
                <a:ext cx="103320" cy="2044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3E83B6A-EB62-4318-B072-9B1E15B348B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155805" y="4273440"/>
                  <a:ext cx="1209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BE66C84-2113-4D1B-955F-2BF53BCD80C8}"/>
                    </a:ext>
                  </a:extLst>
                </p14:cNvPr>
                <p14:cNvContentPartPr/>
                <p14:nvPr/>
              </p14:nvContentPartPr>
              <p14:xfrm>
                <a:off x="9142125" y="4360920"/>
                <a:ext cx="150120" cy="151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BE66C84-2113-4D1B-955F-2BF53BCD80C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133125" y="4352280"/>
                  <a:ext cx="1677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55BDF06-6AD3-42BB-B83C-B0F485D44DA8}"/>
                    </a:ext>
                  </a:extLst>
                </p14:cNvPr>
                <p14:cNvContentPartPr/>
                <p14:nvPr/>
              </p14:nvContentPartPr>
              <p14:xfrm>
                <a:off x="9299085" y="4262280"/>
                <a:ext cx="250200" cy="2163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55BDF06-6AD3-42BB-B83C-B0F485D44DA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290445" y="4253280"/>
                  <a:ext cx="26784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80A8A1A-4DFE-4AE0-A2E4-1DCC9D0EBBDD}"/>
                    </a:ext>
                  </a:extLst>
                </p14:cNvPr>
                <p14:cNvContentPartPr/>
                <p14:nvPr/>
              </p14:nvContentPartPr>
              <p14:xfrm>
                <a:off x="9556125" y="4255800"/>
                <a:ext cx="173520" cy="1958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80A8A1A-4DFE-4AE0-A2E4-1DCC9D0EBBD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547125" y="4247160"/>
                  <a:ext cx="1911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BF11B78-AFA2-439F-90B0-78D467E83022}"/>
                    </a:ext>
                  </a:extLst>
                </p14:cNvPr>
                <p14:cNvContentPartPr/>
                <p14:nvPr/>
              </p14:nvContentPartPr>
              <p14:xfrm>
                <a:off x="9757005" y="4301160"/>
                <a:ext cx="21600" cy="1501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BF11B78-AFA2-439F-90B0-78D467E8302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748365" y="4292520"/>
                  <a:ext cx="392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4C24005-5868-4D55-8A66-915468FD89AC}"/>
                    </a:ext>
                  </a:extLst>
                </p14:cNvPr>
                <p14:cNvContentPartPr/>
                <p14:nvPr/>
              </p14:nvContentPartPr>
              <p14:xfrm>
                <a:off x="9767085" y="4217640"/>
                <a:ext cx="92880" cy="1393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4C24005-5868-4D55-8A66-915468FD89A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758085" y="4209000"/>
                  <a:ext cx="1105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B871C6C-6A6F-4B16-8159-CB332F506BFD}"/>
                    </a:ext>
                  </a:extLst>
                </p14:cNvPr>
                <p14:cNvContentPartPr/>
                <p14:nvPr/>
              </p14:nvContentPartPr>
              <p14:xfrm>
                <a:off x="9826125" y="4338600"/>
                <a:ext cx="112680" cy="1051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B871C6C-6A6F-4B16-8159-CB332F506BF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817125" y="4329960"/>
                  <a:ext cx="1303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97D58D6-2646-4645-9DDE-95508C3E2E26}"/>
                    </a:ext>
                  </a:extLst>
                </p14:cNvPr>
                <p14:cNvContentPartPr/>
                <p14:nvPr/>
              </p14:nvContentPartPr>
              <p14:xfrm>
                <a:off x="9972285" y="4349400"/>
                <a:ext cx="127800" cy="1137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97D58D6-2646-4645-9DDE-95508C3E2E2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963645" y="4340760"/>
                  <a:ext cx="1454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43C1852-183C-461F-B7A8-73C5B85B1EC2}"/>
                    </a:ext>
                  </a:extLst>
                </p14:cNvPr>
                <p14:cNvContentPartPr/>
                <p14:nvPr/>
              </p14:nvContentPartPr>
              <p14:xfrm>
                <a:off x="10097205" y="4233840"/>
                <a:ext cx="236880" cy="2419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43C1852-183C-461F-B7A8-73C5B85B1EC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088565" y="4225200"/>
                  <a:ext cx="2545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4504B61-2C96-4691-AD15-A31F3F379521}"/>
                    </a:ext>
                  </a:extLst>
                </p14:cNvPr>
                <p14:cNvContentPartPr/>
                <p14:nvPr/>
              </p14:nvContentPartPr>
              <p14:xfrm>
                <a:off x="10318965" y="4293600"/>
                <a:ext cx="2880" cy="43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4504B61-2C96-4691-AD15-A31F3F37952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310325" y="4284960"/>
                  <a:ext cx="205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023F26D-8BEE-4992-B6CD-D05FA61049D3}"/>
                    </a:ext>
                  </a:extLst>
                </p14:cNvPr>
                <p14:cNvContentPartPr/>
                <p14:nvPr/>
              </p14:nvContentPartPr>
              <p14:xfrm>
                <a:off x="10357485" y="4336440"/>
                <a:ext cx="153000" cy="1155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023F26D-8BEE-4992-B6CD-D05FA61049D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348845" y="4327800"/>
                  <a:ext cx="1706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637BFFC-70B7-4BD1-865E-58DF4CAFD790}"/>
                    </a:ext>
                  </a:extLst>
                </p14:cNvPr>
                <p14:cNvContentPartPr/>
                <p14:nvPr/>
              </p14:nvContentPartPr>
              <p14:xfrm>
                <a:off x="10497165" y="4248960"/>
                <a:ext cx="36720" cy="2106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637BFFC-70B7-4BD1-865E-58DF4CAFD79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488165" y="4240320"/>
                  <a:ext cx="543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4BBC3B5-F4EB-4C7C-ACBC-192E9E6DF351}"/>
                    </a:ext>
                  </a:extLst>
                </p14:cNvPr>
                <p14:cNvContentPartPr/>
                <p14:nvPr/>
              </p14:nvContentPartPr>
              <p14:xfrm>
                <a:off x="10447845" y="4348680"/>
                <a:ext cx="176040" cy="151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4BBC3B5-F4EB-4C7C-ACBC-192E9E6DF35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439205" y="4339680"/>
                  <a:ext cx="1936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23D678F-3ED7-4396-A928-7F1096E7A6DD}"/>
                    </a:ext>
                  </a:extLst>
                </p14:cNvPr>
                <p14:cNvContentPartPr/>
                <p14:nvPr/>
              </p14:nvContentPartPr>
              <p14:xfrm>
                <a:off x="10586445" y="4224480"/>
                <a:ext cx="236160" cy="2451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23D678F-3ED7-4396-A928-7F1096E7A6D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577445" y="4215480"/>
                  <a:ext cx="25380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757E194-73BA-465E-BB30-5933E3646930}"/>
                    </a:ext>
                  </a:extLst>
                </p14:cNvPr>
                <p14:cNvContentPartPr/>
                <p14:nvPr/>
              </p14:nvContentPartPr>
              <p14:xfrm>
                <a:off x="10690125" y="4190640"/>
                <a:ext cx="187920" cy="3830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757E194-73BA-465E-BB30-5933E364693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681485" y="4181640"/>
                  <a:ext cx="20556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5686AF0-C6AD-4914-ADCF-56F1F39362C9}"/>
                    </a:ext>
                  </a:extLst>
                </p14:cNvPr>
                <p14:cNvContentPartPr/>
                <p14:nvPr/>
              </p14:nvContentPartPr>
              <p14:xfrm>
                <a:off x="10114125" y="4569360"/>
                <a:ext cx="163080" cy="1918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5686AF0-C6AD-4914-ADCF-56F1F39362C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105125" y="4560720"/>
                  <a:ext cx="1807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FA87308-2CD8-44AB-9CE2-DE63DEFB61B1}"/>
                    </a:ext>
                  </a:extLst>
                </p14:cNvPr>
                <p14:cNvContentPartPr/>
                <p14:nvPr/>
              </p14:nvContentPartPr>
              <p14:xfrm>
                <a:off x="10240845" y="4597800"/>
                <a:ext cx="583200" cy="2311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FA87308-2CD8-44AB-9CE2-DE63DEFB61B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231845" y="4589160"/>
                  <a:ext cx="600840" cy="248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BABC7112-8FDE-4134-BF7C-80BD00B7562B}"/>
                  </a:ext>
                </a:extLst>
              </p14:cNvPr>
              <p14:cNvContentPartPr/>
              <p14:nvPr/>
            </p14:nvContentPartPr>
            <p14:xfrm>
              <a:off x="7864845" y="3658920"/>
              <a:ext cx="302760" cy="29088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BABC7112-8FDE-4134-BF7C-80BD00B7562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855845" y="3650280"/>
                <a:ext cx="320400" cy="30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C73C1689-E57F-454B-9893-B1A6636C67DA}"/>
              </a:ext>
            </a:extLst>
          </p:cNvPr>
          <p:cNvGrpSpPr/>
          <p:nvPr/>
        </p:nvGrpSpPr>
        <p:grpSpPr>
          <a:xfrm>
            <a:off x="6943245" y="3206400"/>
            <a:ext cx="1161000" cy="840960"/>
            <a:chOff x="6943245" y="3206400"/>
            <a:chExt cx="1161000" cy="84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FB67411-8009-44D7-A205-832409B0440F}"/>
                    </a:ext>
                  </a:extLst>
                </p14:cNvPr>
                <p14:cNvContentPartPr/>
                <p14:nvPr/>
              </p14:nvContentPartPr>
              <p14:xfrm>
                <a:off x="7461645" y="3332400"/>
                <a:ext cx="27360" cy="1911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FB67411-8009-44D7-A205-832409B0440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453005" y="3323760"/>
                  <a:ext cx="450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BB71C2A-3EF9-43FB-BD78-1887D5A72952}"/>
                    </a:ext>
                  </a:extLst>
                </p14:cNvPr>
                <p14:cNvContentPartPr/>
                <p14:nvPr/>
              </p14:nvContentPartPr>
              <p14:xfrm>
                <a:off x="7474605" y="3330240"/>
                <a:ext cx="50400" cy="1915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BB71C2A-3EF9-43FB-BD78-1887D5A7295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465965" y="3321240"/>
                  <a:ext cx="680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CA569DF-8D86-49D0-B08F-C9982759CB4F}"/>
                    </a:ext>
                  </a:extLst>
                </p14:cNvPr>
                <p14:cNvContentPartPr/>
                <p14:nvPr/>
              </p14:nvContentPartPr>
              <p14:xfrm>
                <a:off x="7465965" y="3441120"/>
                <a:ext cx="69480" cy="489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CA569DF-8D86-49D0-B08F-C9982759CB4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456965" y="3432120"/>
                  <a:ext cx="871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CD3DD74-00CC-4DBF-8133-D69884D46F61}"/>
                    </a:ext>
                  </a:extLst>
                </p14:cNvPr>
                <p14:cNvContentPartPr/>
                <p14:nvPr/>
              </p14:nvContentPartPr>
              <p14:xfrm>
                <a:off x="7572525" y="3206400"/>
                <a:ext cx="531720" cy="2736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CD3DD74-00CC-4DBF-8133-D69884D46F6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563525" y="3197760"/>
                  <a:ext cx="54936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412FA35-B115-4C19-ADC2-0AAB1D0F1D49}"/>
                    </a:ext>
                  </a:extLst>
                </p14:cNvPr>
                <p14:cNvContentPartPr/>
                <p14:nvPr/>
              </p14:nvContentPartPr>
              <p14:xfrm>
                <a:off x="7716525" y="3317640"/>
                <a:ext cx="83880" cy="536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412FA35-B115-4C19-ADC2-0AAB1D0F1D4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707525" y="3308640"/>
                  <a:ext cx="1015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A7C1681-64E5-4E7D-B510-46309C98AE60}"/>
                    </a:ext>
                  </a:extLst>
                </p14:cNvPr>
                <p14:cNvContentPartPr/>
                <p14:nvPr/>
              </p14:nvContentPartPr>
              <p14:xfrm>
                <a:off x="6943245" y="3606720"/>
                <a:ext cx="30600" cy="1414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A7C1681-64E5-4E7D-B510-46309C98AE6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934245" y="3597720"/>
                  <a:ext cx="482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0733C2B-8F73-44F1-AF3F-17A4B9B50295}"/>
                    </a:ext>
                  </a:extLst>
                </p14:cNvPr>
                <p14:cNvContentPartPr/>
                <p14:nvPr/>
              </p14:nvContentPartPr>
              <p14:xfrm>
                <a:off x="6958365" y="3526800"/>
                <a:ext cx="65880" cy="1468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0733C2B-8F73-44F1-AF3F-17A4B9B5029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949725" y="3518160"/>
                  <a:ext cx="835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C35AAC5-ADE4-4ECC-9B40-F8CD61536D15}"/>
                    </a:ext>
                  </a:extLst>
                </p14:cNvPr>
                <p14:cNvContentPartPr/>
                <p14:nvPr/>
              </p14:nvContentPartPr>
              <p14:xfrm>
                <a:off x="7012365" y="3657120"/>
                <a:ext cx="80280" cy="1173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C35AAC5-ADE4-4ECC-9B40-F8CD61536D1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003365" y="3648120"/>
                  <a:ext cx="979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0D03DD2-3B06-4A81-BAD6-97C00E63BFEF}"/>
                    </a:ext>
                  </a:extLst>
                </p14:cNvPr>
                <p14:cNvContentPartPr/>
                <p14:nvPr/>
              </p14:nvContentPartPr>
              <p14:xfrm>
                <a:off x="7105245" y="3537600"/>
                <a:ext cx="222120" cy="2005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0D03DD2-3B06-4A81-BAD6-97C00E63BFE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096245" y="3528600"/>
                  <a:ext cx="2397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10D9965-82F3-4CB5-9CCC-9DB1E1CB9E87}"/>
                    </a:ext>
                  </a:extLst>
                </p14:cNvPr>
                <p14:cNvContentPartPr/>
                <p14:nvPr/>
              </p14:nvContentPartPr>
              <p14:xfrm>
                <a:off x="7247805" y="3631560"/>
                <a:ext cx="80280" cy="270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10D9965-82F3-4CB5-9CCC-9DB1E1CB9E8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238805" y="3622560"/>
                  <a:ext cx="979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F5B0678-65CC-40D1-B441-DB9F7381C2DC}"/>
                    </a:ext>
                  </a:extLst>
                </p14:cNvPr>
                <p14:cNvContentPartPr/>
                <p14:nvPr/>
              </p14:nvContentPartPr>
              <p14:xfrm>
                <a:off x="7279125" y="3537600"/>
                <a:ext cx="88200" cy="4118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F5B0678-65CC-40D1-B441-DB9F7381C2D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270485" y="3528600"/>
                  <a:ext cx="10584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E842756-3523-4883-A0E7-8279A92AD6DD}"/>
                    </a:ext>
                  </a:extLst>
                </p14:cNvPr>
                <p14:cNvContentPartPr/>
                <p14:nvPr/>
              </p14:nvContentPartPr>
              <p14:xfrm>
                <a:off x="7368405" y="3647400"/>
                <a:ext cx="92520" cy="644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E842756-3523-4883-A0E7-8279A92AD6D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359405" y="3638760"/>
                  <a:ext cx="1101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655DCAA-5C62-44F4-BA7D-B593CA13EB5C}"/>
                    </a:ext>
                  </a:extLst>
                </p14:cNvPr>
                <p14:cNvContentPartPr/>
                <p14:nvPr/>
              </p14:nvContentPartPr>
              <p14:xfrm>
                <a:off x="7465245" y="3569640"/>
                <a:ext cx="95040" cy="1472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655DCAA-5C62-44F4-BA7D-B593CA13EB5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456245" y="3561000"/>
                  <a:ext cx="1126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14F2AD7-7B01-40B0-9AEF-94244BE6636A}"/>
                    </a:ext>
                  </a:extLst>
                </p14:cNvPr>
                <p14:cNvContentPartPr/>
                <p14:nvPr/>
              </p14:nvContentPartPr>
              <p14:xfrm>
                <a:off x="7530765" y="3591960"/>
                <a:ext cx="14040" cy="374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14F2AD7-7B01-40B0-9AEF-94244BE6636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522125" y="3582960"/>
                  <a:ext cx="316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4FAC172-E92C-4019-A279-B8511A176F6F}"/>
                    </a:ext>
                  </a:extLst>
                </p14:cNvPr>
                <p14:cNvContentPartPr/>
                <p14:nvPr/>
              </p14:nvContentPartPr>
              <p14:xfrm>
                <a:off x="7596285" y="3598440"/>
                <a:ext cx="78480" cy="896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4FAC172-E92C-4019-A279-B8511A176F6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587645" y="3589800"/>
                  <a:ext cx="961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B1F19CA-978F-4150-A47B-C301FEE5BDB2}"/>
                    </a:ext>
                  </a:extLst>
                </p14:cNvPr>
                <p14:cNvContentPartPr/>
                <p14:nvPr/>
              </p14:nvContentPartPr>
              <p14:xfrm>
                <a:off x="6956205" y="3864120"/>
                <a:ext cx="101520" cy="1512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B1F19CA-978F-4150-A47B-C301FEE5BDB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947565" y="3855480"/>
                  <a:ext cx="1191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540B58C-198C-4779-B05C-C78F991596DF}"/>
                    </a:ext>
                  </a:extLst>
                </p14:cNvPr>
                <p14:cNvContentPartPr/>
                <p14:nvPr/>
              </p14:nvContentPartPr>
              <p14:xfrm>
                <a:off x="7078245" y="3887520"/>
                <a:ext cx="531000" cy="1598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540B58C-198C-4779-B05C-C78F991596D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069245" y="3878880"/>
                  <a:ext cx="548640" cy="177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49650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1DDCE-C629-4249-A522-0C843A49B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576" y="-76200"/>
            <a:ext cx="8648699" cy="1456267"/>
          </a:xfrm>
        </p:spPr>
        <p:txBody>
          <a:bodyPr/>
          <a:lstStyle/>
          <a:p>
            <a:pPr algn="ctr"/>
            <a:r>
              <a:rPr lang="en-US" sz="2400" dirty="0"/>
              <a:t>Final</a:t>
            </a:r>
            <a:r>
              <a:rPr lang="en-US" dirty="0"/>
              <a:t> </a:t>
            </a:r>
            <a:r>
              <a:rPr lang="en-US" b="1" u="sng" dirty="0"/>
              <a:t>Comprehensive Capital Analysis and Review</a:t>
            </a:r>
            <a:r>
              <a:rPr lang="en-US" b="1" dirty="0"/>
              <a:t> </a:t>
            </a:r>
            <a:r>
              <a:rPr lang="en-US" sz="2400" dirty="0"/>
              <a:t>value</a:t>
            </a:r>
            <a:endParaRPr lang="en-IN" b="1" u="sng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58B9AA4-AE07-4BCA-B1EB-A09BE4B3D4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416311"/>
              </p:ext>
            </p:extLst>
          </p:nvPr>
        </p:nvGraphicFramePr>
        <p:xfrm>
          <a:off x="946151" y="3324225"/>
          <a:ext cx="9255124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3781">
                  <a:extLst>
                    <a:ext uri="{9D8B030D-6E8A-4147-A177-3AD203B41FA5}">
                      <a16:colId xmlns:a16="http://schemas.microsoft.com/office/drawing/2014/main" val="2104566893"/>
                    </a:ext>
                  </a:extLst>
                </a:gridCol>
                <a:gridCol w="2313781">
                  <a:extLst>
                    <a:ext uri="{9D8B030D-6E8A-4147-A177-3AD203B41FA5}">
                      <a16:colId xmlns:a16="http://schemas.microsoft.com/office/drawing/2014/main" val="2813739282"/>
                    </a:ext>
                  </a:extLst>
                </a:gridCol>
                <a:gridCol w="2313781">
                  <a:extLst>
                    <a:ext uri="{9D8B030D-6E8A-4147-A177-3AD203B41FA5}">
                      <a16:colId xmlns:a16="http://schemas.microsoft.com/office/drawing/2014/main" val="2654341046"/>
                    </a:ext>
                  </a:extLst>
                </a:gridCol>
                <a:gridCol w="2313781">
                  <a:extLst>
                    <a:ext uri="{9D8B030D-6E8A-4147-A177-3AD203B41FA5}">
                      <a16:colId xmlns:a16="http://schemas.microsoft.com/office/drawing/2014/main" val="3281406243"/>
                    </a:ext>
                  </a:extLst>
                </a:gridCol>
              </a:tblGrid>
              <a:tr h="263088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Expected 9Q Loss Under Each Scenario</a:t>
                      </a:r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9097334"/>
                  </a:ext>
                </a:extLst>
              </a:tr>
              <a:tr h="460404">
                <a:tc>
                  <a:txBody>
                    <a:bodyPr/>
                    <a:lstStyle/>
                    <a:p>
                      <a:pPr algn="r"/>
                      <a:r>
                        <a:rPr lang="en-US" b="1" i="1" u="sng" dirty="0"/>
                        <a:t>Baseline</a:t>
                      </a:r>
                      <a:endParaRPr lang="en-IN" b="1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i="1" u="sng" dirty="0"/>
                        <a:t>Adverse</a:t>
                      </a:r>
                      <a:endParaRPr lang="en-IN" b="1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i="1" u="sng" dirty="0"/>
                        <a:t>Severely Adverse</a:t>
                      </a:r>
                      <a:endParaRPr lang="en-IN" b="1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b="1" i="1" u="sng" dirty="0"/>
                        <a:t>Initial Portfolio Value (Q4 2017)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220467"/>
                  </a:ext>
                </a:extLst>
              </a:tr>
              <a:tr h="263088">
                <a:tc>
                  <a:txBody>
                    <a:bodyPr/>
                    <a:lstStyle/>
                    <a:p>
                      <a:pPr algn="r"/>
                      <a:r>
                        <a:rPr lang="en-IN" b="1" dirty="0"/>
                        <a:t>$517.5414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b="1" dirty="0"/>
                        <a:t>$877.6618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b="1" dirty="0"/>
                        <a:t>$1763.163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$2733 million</a:t>
                      </a:r>
                      <a:endParaRPr lang="en-IN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059958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42C1477-795E-4C61-9281-8D3ADBCDD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1250820"/>
            <a:ext cx="3381375" cy="17963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A8DE57-3148-47D6-A6D0-4A286154F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262" y="1250820"/>
            <a:ext cx="3398542" cy="17963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6582F5-2D4D-487C-B9C3-8214385E80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6668" y="1250820"/>
            <a:ext cx="3398542" cy="18054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DD17DE-C8F3-4F8C-8AAA-0016452205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814" y="5000453"/>
            <a:ext cx="8087854" cy="809738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0EA19EE3-3595-4D40-82C6-75A53B9E3F58}"/>
              </a:ext>
            </a:extLst>
          </p:cNvPr>
          <p:cNvGrpSpPr/>
          <p:nvPr/>
        </p:nvGrpSpPr>
        <p:grpSpPr>
          <a:xfrm>
            <a:off x="8633216" y="4848180"/>
            <a:ext cx="948240" cy="325440"/>
            <a:chOff x="8604285" y="4819560"/>
            <a:chExt cx="948240" cy="32544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1D6B520-8C17-48FD-A306-49AE6556A455}"/>
                    </a:ext>
                  </a:extLst>
                </p14:cNvPr>
                <p14:cNvContentPartPr/>
                <p14:nvPr/>
              </p14:nvContentPartPr>
              <p14:xfrm>
                <a:off x="8604285" y="4819560"/>
                <a:ext cx="244800" cy="3254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1D6B520-8C17-48FD-A306-49AE6556A45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586285" y="4801560"/>
                  <a:ext cx="28044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BEC7576-16BD-422D-B2EE-BDD57A54BA94}"/>
                    </a:ext>
                  </a:extLst>
                </p14:cNvPr>
                <p14:cNvContentPartPr/>
                <p14:nvPr/>
              </p14:nvContentPartPr>
              <p14:xfrm>
                <a:off x="8717325" y="4962480"/>
                <a:ext cx="158400" cy="417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BEC7576-16BD-422D-B2EE-BDD57A54BA9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699685" y="4944480"/>
                  <a:ext cx="1940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D77B1C3-7E79-48F7-8046-6FFEFCB758E4}"/>
                    </a:ext>
                  </a:extLst>
                </p14:cNvPr>
                <p14:cNvContentPartPr/>
                <p14:nvPr/>
              </p14:nvContentPartPr>
              <p14:xfrm>
                <a:off x="8910645" y="4892640"/>
                <a:ext cx="20160" cy="1861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D77B1C3-7E79-48F7-8046-6FFEFCB758E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893005" y="4875000"/>
                  <a:ext cx="558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BEC0027-9C79-48EA-A31D-ADBA4BCBAC13}"/>
                    </a:ext>
                  </a:extLst>
                </p14:cNvPr>
                <p14:cNvContentPartPr/>
                <p14:nvPr/>
              </p14:nvContentPartPr>
              <p14:xfrm>
                <a:off x="9013605" y="4904520"/>
                <a:ext cx="12600" cy="1904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BEC0027-9C79-48EA-A31D-ADBA4BCBAC1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995965" y="4886520"/>
                  <a:ext cx="482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F7BADCC-36CF-4C15-8EAF-283C500604C8}"/>
                    </a:ext>
                  </a:extLst>
                </p14:cNvPr>
                <p14:cNvContentPartPr/>
                <p14:nvPr/>
              </p14:nvContentPartPr>
              <p14:xfrm>
                <a:off x="9042045" y="4906680"/>
                <a:ext cx="102960" cy="1846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F7BADCC-36CF-4C15-8EAF-283C500604C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024405" y="4889040"/>
                  <a:ext cx="1386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B8994A4-3178-4048-82DF-A469295F4288}"/>
                    </a:ext>
                  </a:extLst>
                </p14:cNvPr>
                <p14:cNvContentPartPr/>
                <p14:nvPr/>
              </p14:nvContentPartPr>
              <p14:xfrm>
                <a:off x="9140685" y="4853040"/>
                <a:ext cx="14040" cy="2214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B8994A4-3178-4048-82DF-A469295F428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123045" y="4835040"/>
                  <a:ext cx="496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B6625CC-CA97-4AA7-B0EF-61523DC17048}"/>
                    </a:ext>
                  </a:extLst>
                </p14:cNvPr>
                <p14:cNvContentPartPr/>
                <p14:nvPr/>
              </p14:nvContentPartPr>
              <p14:xfrm>
                <a:off x="9205125" y="4898400"/>
                <a:ext cx="59040" cy="1954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B6625CC-CA97-4AA7-B0EF-61523DC1704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187125" y="4880760"/>
                  <a:ext cx="946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0E270B4-97FB-4FF2-AEAF-009FE7B17A1B}"/>
                    </a:ext>
                  </a:extLst>
                </p14:cNvPr>
                <p14:cNvContentPartPr/>
                <p14:nvPr/>
              </p14:nvContentPartPr>
              <p14:xfrm>
                <a:off x="9258405" y="4854120"/>
                <a:ext cx="83520" cy="2527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0E270B4-97FB-4FF2-AEAF-009FE7B17A1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240765" y="4836480"/>
                  <a:ext cx="11916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D080AF0-44CB-4DE0-9736-32BA2702EC13}"/>
                    </a:ext>
                  </a:extLst>
                </p14:cNvPr>
                <p14:cNvContentPartPr/>
                <p14:nvPr/>
              </p14:nvContentPartPr>
              <p14:xfrm>
                <a:off x="9246165" y="4958880"/>
                <a:ext cx="73800" cy="208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D080AF0-44CB-4DE0-9736-32BA2702EC1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228165" y="4941240"/>
                  <a:ext cx="1094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27FCA43-025A-4BA4-A14E-10904BC96EF1}"/>
                    </a:ext>
                  </a:extLst>
                </p14:cNvPr>
                <p14:cNvContentPartPr/>
                <p14:nvPr/>
              </p14:nvContentPartPr>
              <p14:xfrm>
                <a:off x="9391605" y="4870680"/>
                <a:ext cx="160920" cy="2307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27FCA43-025A-4BA4-A14E-10904BC96EF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373605" y="4852680"/>
                  <a:ext cx="196560" cy="26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059F84E-F8E4-49D1-BEC7-FD85DE25C4F0}"/>
              </a:ext>
            </a:extLst>
          </p:cNvPr>
          <p:cNvGrpSpPr/>
          <p:nvPr/>
        </p:nvGrpSpPr>
        <p:grpSpPr>
          <a:xfrm>
            <a:off x="9753045" y="4853760"/>
            <a:ext cx="1186560" cy="320400"/>
            <a:chOff x="9753045" y="4853760"/>
            <a:chExt cx="1186560" cy="32040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22ECCE8-39DD-413C-8EE8-5B67B7402433}"/>
                    </a:ext>
                  </a:extLst>
                </p14:cNvPr>
                <p14:cNvContentPartPr/>
                <p14:nvPr/>
              </p14:nvContentPartPr>
              <p14:xfrm>
                <a:off x="9753045" y="4853760"/>
                <a:ext cx="159840" cy="2462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22ECCE8-39DD-413C-8EE8-5B67B740243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735045" y="4835760"/>
                  <a:ext cx="19548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704AD29-5BB5-448E-B9C2-9B17B32FD8F1}"/>
                    </a:ext>
                  </a:extLst>
                </p14:cNvPr>
                <p14:cNvContentPartPr/>
                <p14:nvPr/>
              </p14:nvContentPartPr>
              <p14:xfrm>
                <a:off x="9928005" y="4888680"/>
                <a:ext cx="121680" cy="2210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704AD29-5BB5-448E-B9C2-9B17B32FD8F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910005" y="4871040"/>
                  <a:ext cx="15732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E47953A-2759-4D0F-9424-AE18A392BEDA}"/>
                    </a:ext>
                  </a:extLst>
                </p14:cNvPr>
                <p14:cNvContentPartPr/>
                <p14:nvPr/>
              </p14:nvContentPartPr>
              <p14:xfrm>
                <a:off x="9956805" y="4989480"/>
                <a:ext cx="57240" cy="234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E47953A-2759-4D0F-9424-AE18A392BED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938805" y="4971480"/>
                  <a:ext cx="928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4AFA814-4D9E-4309-A2D7-D47AF3749CB1}"/>
                    </a:ext>
                  </a:extLst>
                </p14:cNvPr>
                <p14:cNvContentPartPr/>
                <p14:nvPr/>
              </p14:nvContentPartPr>
              <p14:xfrm>
                <a:off x="10087125" y="4883280"/>
                <a:ext cx="115560" cy="2494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4AFA814-4D9E-4309-A2D7-D47AF3749CB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069125" y="4865640"/>
                  <a:ext cx="15120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3FA7E7D-16FD-413C-8972-60771F967A5B}"/>
                    </a:ext>
                  </a:extLst>
                </p14:cNvPr>
                <p14:cNvContentPartPr/>
                <p14:nvPr/>
              </p14:nvContentPartPr>
              <p14:xfrm>
                <a:off x="10229685" y="4925040"/>
                <a:ext cx="42120" cy="2113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3FA7E7D-16FD-413C-8972-60771F967A5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212045" y="4907400"/>
                  <a:ext cx="7776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B3022BD-84DE-4B77-9CF2-200CFBCF3F05}"/>
                    </a:ext>
                  </a:extLst>
                </p14:cNvPr>
                <p14:cNvContentPartPr/>
                <p14:nvPr/>
              </p14:nvContentPartPr>
              <p14:xfrm>
                <a:off x="10396725" y="4935480"/>
                <a:ext cx="21960" cy="2386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B3022BD-84DE-4B77-9CF2-200CFBCF3F0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379085" y="4917480"/>
                  <a:ext cx="5760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4D7B191-6617-4ACB-937F-6B5D6D2FA588}"/>
                    </a:ext>
                  </a:extLst>
                </p14:cNvPr>
                <p14:cNvContentPartPr/>
                <p14:nvPr/>
              </p14:nvContentPartPr>
              <p14:xfrm>
                <a:off x="10336245" y="4920360"/>
                <a:ext cx="153720" cy="306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4D7B191-6617-4ACB-937F-6B5D6D2FA58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318605" y="4902360"/>
                  <a:ext cx="1893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F731741-82DC-4701-B291-FA8D3B339C14}"/>
                    </a:ext>
                  </a:extLst>
                </p14:cNvPr>
                <p14:cNvContentPartPr/>
                <p14:nvPr/>
              </p14:nvContentPartPr>
              <p14:xfrm>
                <a:off x="10505085" y="4966080"/>
                <a:ext cx="55440" cy="1839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F731741-82DC-4701-B291-FA8D3B339C1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487445" y="4948080"/>
                  <a:ext cx="910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10FB046-6A76-463B-81DE-920B883938BB}"/>
                    </a:ext>
                  </a:extLst>
                </p14:cNvPr>
                <p14:cNvContentPartPr/>
                <p14:nvPr/>
              </p14:nvContentPartPr>
              <p14:xfrm>
                <a:off x="10559085" y="4895520"/>
                <a:ext cx="100080" cy="2520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10FB046-6A76-463B-81DE-920B883938B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541445" y="4877520"/>
                  <a:ext cx="13572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09EA8AC-041C-44E3-8533-B1588D6E1AD1}"/>
                    </a:ext>
                  </a:extLst>
                </p14:cNvPr>
                <p14:cNvContentPartPr/>
                <p14:nvPr/>
              </p14:nvContentPartPr>
              <p14:xfrm>
                <a:off x="10545045" y="5022240"/>
                <a:ext cx="113760" cy="378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09EA8AC-041C-44E3-8533-B1588D6E1AD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527045" y="5004240"/>
                  <a:ext cx="1494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CD97B4B-7116-42D9-9CF9-72A817F9AD30}"/>
                    </a:ext>
                  </a:extLst>
                </p14:cNvPr>
                <p14:cNvContentPartPr/>
                <p14:nvPr/>
              </p14:nvContentPartPr>
              <p14:xfrm>
                <a:off x="10730085" y="4921080"/>
                <a:ext cx="209520" cy="2116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CD97B4B-7116-42D9-9CF9-72A817F9AD3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712445" y="4903440"/>
                  <a:ext cx="245160" cy="24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0700038-07D4-4830-A6EA-10838B30A3BF}"/>
              </a:ext>
            </a:extLst>
          </p:cNvPr>
          <p:cNvGrpSpPr/>
          <p:nvPr/>
        </p:nvGrpSpPr>
        <p:grpSpPr>
          <a:xfrm>
            <a:off x="8615445" y="5309880"/>
            <a:ext cx="2289600" cy="522720"/>
            <a:chOff x="8615445" y="5309880"/>
            <a:chExt cx="2289600" cy="52272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B7A32C9-F2B1-4BA3-98F5-276A3CEB3887}"/>
                    </a:ext>
                  </a:extLst>
                </p14:cNvPr>
                <p14:cNvContentPartPr/>
                <p14:nvPr/>
              </p14:nvContentPartPr>
              <p14:xfrm>
                <a:off x="8615445" y="5364960"/>
                <a:ext cx="41760" cy="2358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B7A32C9-F2B1-4BA3-98F5-276A3CEB388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597445" y="5346960"/>
                  <a:ext cx="7740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52321E4-8ED0-44A5-AF89-4FDB1659E78B}"/>
                    </a:ext>
                  </a:extLst>
                </p14:cNvPr>
                <p14:cNvContentPartPr/>
                <p14:nvPr/>
              </p14:nvContentPartPr>
              <p14:xfrm>
                <a:off x="8639925" y="5309880"/>
                <a:ext cx="136800" cy="2937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52321E4-8ED0-44A5-AF89-4FDB1659E78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622285" y="5292240"/>
                  <a:ext cx="17244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A0FE5DA-F363-4E73-A0E7-970799130765}"/>
                    </a:ext>
                  </a:extLst>
                </p14:cNvPr>
                <p14:cNvContentPartPr/>
                <p14:nvPr/>
              </p14:nvContentPartPr>
              <p14:xfrm>
                <a:off x="8825325" y="5403480"/>
                <a:ext cx="25560" cy="1900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A0FE5DA-F363-4E73-A0E7-97079913076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807325" y="5385840"/>
                  <a:ext cx="612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F5B28A7-D387-4B03-B4E0-A7A688D92D67}"/>
                    </a:ext>
                  </a:extLst>
                </p14:cNvPr>
                <p14:cNvContentPartPr/>
                <p14:nvPr/>
              </p14:nvContentPartPr>
              <p14:xfrm>
                <a:off x="8819565" y="5376120"/>
                <a:ext cx="94320" cy="223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F5B28A7-D387-4B03-B4E0-A7A688D92D6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801565" y="5358120"/>
                  <a:ext cx="1299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82AB74D-8906-4FAA-A7FA-038E7B51AC22}"/>
                    </a:ext>
                  </a:extLst>
                </p14:cNvPr>
                <p14:cNvContentPartPr/>
                <p14:nvPr/>
              </p14:nvContentPartPr>
              <p14:xfrm>
                <a:off x="8826045" y="5457120"/>
                <a:ext cx="72360" cy="223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82AB74D-8906-4FAA-A7FA-038E7B51AC2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808405" y="5439120"/>
                  <a:ext cx="1080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D24BBCC-CFA7-4145-B56E-5C62D65BC80E}"/>
                    </a:ext>
                  </a:extLst>
                </p14:cNvPr>
                <p14:cNvContentPartPr/>
                <p14:nvPr/>
              </p14:nvContentPartPr>
              <p14:xfrm>
                <a:off x="8814525" y="5560080"/>
                <a:ext cx="105480" cy="226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D24BBCC-CFA7-4145-B56E-5C62D65BC80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796885" y="5542080"/>
                  <a:ext cx="1411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6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B4BAF46-4796-41C7-9816-7FF8C3EE9C92}"/>
                    </a:ext>
                  </a:extLst>
                </p14:cNvPr>
                <p14:cNvContentPartPr/>
                <p14:nvPr/>
              </p14:nvContentPartPr>
              <p14:xfrm>
                <a:off x="8999925" y="5347320"/>
                <a:ext cx="160920" cy="4852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B4BAF46-4796-41C7-9816-7FF8C3EE9C9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981925" y="5329320"/>
                  <a:ext cx="196560" cy="52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6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C01599D-21DC-40B2-AC51-21E1AF0744B8}"/>
                    </a:ext>
                  </a:extLst>
                </p14:cNvPr>
                <p14:cNvContentPartPr/>
                <p14:nvPr/>
              </p14:nvContentPartPr>
              <p14:xfrm>
                <a:off x="9228885" y="5390160"/>
                <a:ext cx="156240" cy="1785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C01599D-21DC-40B2-AC51-21E1AF0744B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211245" y="5372520"/>
                  <a:ext cx="1918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6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4F3072B-A27E-4F07-8483-51F1B668DF34}"/>
                    </a:ext>
                  </a:extLst>
                </p14:cNvPr>
                <p14:cNvContentPartPr/>
                <p14:nvPr/>
              </p14:nvContentPartPr>
              <p14:xfrm>
                <a:off x="9460365" y="5381160"/>
                <a:ext cx="18360" cy="2116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4F3072B-A27E-4F07-8483-51F1B668DF3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442365" y="5363520"/>
                  <a:ext cx="5400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6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357B9AC-8B43-4CA0-89A4-DAA8E07B07FF}"/>
                    </a:ext>
                  </a:extLst>
                </p14:cNvPr>
                <p14:cNvContentPartPr/>
                <p14:nvPr/>
              </p14:nvContentPartPr>
              <p14:xfrm>
                <a:off x="9552885" y="5423640"/>
                <a:ext cx="16200" cy="1839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357B9AC-8B43-4CA0-89A4-DAA8E07B07F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534885" y="5406000"/>
                  <a:ext cx="518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6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1AB5ECC-840D-4344-AFFA-E468CB957007}"/>
                    </a:ext>
                  </a:extLst>
                </p14:cNvPr>
                <p14:cNvContentPartPr/>
                <p14:nvPr/>
              </p14:nvContentPartPr>
              <p14:xfrm>
                <a:off x="9570165" y="5344080"/>
                <a:ext cx="101880" cy="3006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1AB5ECC-840D-4344-AFFA-E468CB95700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552165" y="5326440"/>
                  <a:ext cx="13752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7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ED6CEC8-6D31-429D-A265-3053AF0D4DCE}"/>
                    </a:ext>
                  </a:extLst>
                </p14:cNvPr>
                <p14:cNvContentPartPr/>
                <p14:nvPr/>
              </p14:nvContentPartPr>
              <p14:xfrm>
                <a:off x="9774285" y="5401680"/>
                <a:ext cx="18000" cy="2088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ED6CEC8-6D31-429D-A265-3053AF0D4DC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756285" y="5383680"/>
                  <a:ext cx="5364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7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0DE31D4-BCAE-4753-810F-C0D153DFBF4B}"/>
                    </a:ext>
                  </a:extLst>
                </p14:cNvPr>
                <p14:cNvContentPartPr/>
                <p14:nvPr/>
              </p14:nvContentPartPr>
              <p14:xfrm>
                <a:off x="9775725" y="5358480"/>
                <a:ext cx="122760" cy="316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0DE31D4-BCAE-4753-810F-C0D153DFBF4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758085" y="5340480"/>
                  <a:ext cx="1584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7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3322360-0BB9-44DE-980B-D10048755206}"/>
                    </a:ext>
                  </a:extLst>
                </p14:cNvPr>
                <p14:cNvContentPartPr/>
                <p14:nvPr/>
              </p14:nvContentPartPr>
              <p14:xfrm>
                <a:off x="9747285" y="5468640"/>
                <a:ext cx="121320" cy="504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3322360-0BB9-44DE-980B-D1004875520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729285" y="5450640"/>
                  <a:ext cx="1569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7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083A4AD-BE9F-4E0E-9C64-DD0B8D86A38A}"/>
                    </a:ext>
                  </a:extLst>
                </p14:cNvPr>
                <p14:cNvContentPartPr/>
                <p14:nvPr/>
              </p14:nvContentPartPr>
              <p14:xfrm>
                <a:off x="9756285" y="5577000"/>
                <a:ext cx="135720" cy="241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083A4AD-BE9F-4E0E-9C64-DD0B8D86A38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738285" y="5559000"/>
                  <a:ext cx="1713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7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A27BB7D-7D07-4448-8849-30D348614E72}"/>
                    </a:ext>
                  </a:extLst>
                </p14:cNvPr>
                <p14:cNvContentPartPr/>
                <p14:nvPr/>
              </p14:nvContentPartPr>
              <p14:xfrm>
                <a:off x="9980925" y="5412480"/>
                <a:ext cx="203040" cy="2098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A27BB7D-7D07-4448-8849-30D348614E7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963285" y="5394480"/>
                  <a:ext cx="23868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6120EF2-75AC-41D9-8BDB-E1468AA1B7AB}"/>
                    </a:ext>
                  </a:extLst>
                </p14:cNvPr>
                <p14:cNvContentPartPr/>
                <p14:nvPr/>
              </p14:nvContentPartPr>
              <p14:xfrm>
                <a:off x="10246605" y="5407800"/>
                <a:ext cx="31680" cy="2257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6120EF2-75AC-41D9-8BDB-E1468AA1B7A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228605" y="5390160"/>
                  <a:ext cx="6732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91C2747-7784-4D09-8292-DB574AC738F4}"/>
                    </a:ext>
                  </a:extLst>
                </p14:cNvPr>
                <p14:cNvContentPartPr/>
                <p14:nvPr/>
              </p14:nvContentPartPr>
              <p14:xfrm>
                <a:off x="10253445" y="5376480"/>
                <a:ext cx="105480" cy="172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91C2747-7784-4D09-8292-DB574AC738F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235805" y="5358480"/>
                  <a:ext cx="1411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88DB4C2-1B93-4351-9874-19BD4A2EAE93}"/>
                    </a:ext>
                  </a:extLst>
                </p14:cNvPr>
                <p14:cNvContentPartPr/>
                <p14:nvPr/>
              </p14:nvContentPartPr>
              <p14:xfrm>
                <a:off x="10213845" y="5493840"/>
                <a:ext cx="120240" cy="180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88DB4C2-1B93-4351-9874-19BD4A2EAE9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196205" y="5475840"/>
                  <a:ext cx="1558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8F566BF-16F5-46EE-ACD6-65B6A30328AF}"/>
                    </a:ext>
                  </a:extLst>
                </p14:cNvPr>
                <p14:cNvContentPartPr/>
                <p14:nvPr/>
              </p14:nvContentPartPr>
              <p14:xfrm>
                <a:off x="10221045" y="5584920"/>
                <a:ext cx="176760" cy="320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8F566BF-16F5-46EE-ACD6-65B6A30328A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203045" y="5566920"/>
                  <a:ext cx="2124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D3C30FE-26B7-4CED-890F-E5FF1798A5DB}"/>
                    </a:ext>
                  </a:extLst>
                </p14:cNvPr>
                <p14:cNvContentPartPr/>
                <p14:nvPr/>
              </p14:nvContentPartPr>
              <p14:xfrm>
                <a:off x="10486365" y="5439840"/>
                <a:ext cx="6480" cy="1785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D3C30FE-26B7-4CED-890F-E5FF1798A5D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468725" y="5422200"/>
                  <a:ext cx="421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73B6915-BF78-46BE-9062-52E196D2E49C}"/>
                    </a:ext>
                  </a:extLst>
                </p14:cNvPr>
                <p14:cNvContentPartPr/>
                <p14:nvPr/>
              </p14:nvContentPartPr>
              <p14:xfrm>
                <a:off x="10522365" y="5457840"/>
                <a:ext cx="91080" cy="1461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73B6915-BF78-46BE-9062-52E196D2E49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504725" y="5439840"/>
                  <a:ext cx="1267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9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BC6C8E7-C616-47E9-A45E-A644838AB2A5}"/>
                    </a:ext>
                  </a:extLst>
                </p14:cNvPr>
                <p14:cNvContentPartPr/>
                <p14:nvPr/>
              </p14:nvContentPartPr>
              <p14:xfrm>
                <a:off x="10633245" y="5370720"/>
                <a:ext cx="5760" cy="2570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BC6C8E7-C616-47E9-A45E-A644838AB2A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615245" y="5352720"/>
                  <a:ext cx="4140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CEEC216-6805-4556-A66E-2468EB310E3C}"/>
                    </a:ext>
                  </a:extLst>
                </p14:cNvPr>
                <p14:cNvContentPartPr/>
                <p14:nvPr/>
              </p14:nvContentPartPr>
              <p14:xfrm>
                <a:off x="10771125" y="5454600"/>
                <a:ext cx="12600" cy="1735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CEEC216-6805-4556-A66E-2468EB310E3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753485" y="5436960"/>
                  <a:ext cx="482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7A759C7-002F-4BDB-A54F-4E523E62506D}"/>
                    </a:ext>
                  </a:extLst>
                </p14:cNvPr>
                <p14:cNvContentPartPr/>
                <p14:nvPr/>
              </p14:nvContentPartPr>
              <p14:xfrm>
                <a:off x="10682565" y="5414280"/>
                <a:ext cx="222480" cy="100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7A759C7-002F-4BDB-A54F-4E523E62506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664925" y="5396280"/>
                  <a:ext cx="258120" cy="4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2716157B-E56B-4D40-AD5A-8B417458A3B6}"/>
              </a:ext>
            </a:extLst>
          </p:cNvPr>
          <p:cNvGrpSpPr/>
          <p:nvPr/>
        </p:nvGrpSpPr>
        <p:grpSpPr>
          <a:xfrm>
            <a:off x="9283965" y="5889840"/>
            <a:ext cx="139320" cy="92880"/>
            <a:chOff x="9283965" y="5889840"/>
            <a:chExt cx="139320" cy="9288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A6BB085-EA51-4A90-ABE2-26E7A5858239}"/>
                    </a:ext>
                  </a:extLst>
                </p14:cNvPr>
                <p14:cNvContentPartPr/>
                <p14:nvPr/>
              </p14:nvContentPartPr>
              <p14:xfrm>
                <a:off x="9315285" y="5889840"/>
                <a:ext cx="63360" cy="86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A6BB085-EA51-4A90-ABE2-26E7A585823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297285" y="5872200"/>
                  <a:ext cx="990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63CF1B4-7114-4F15-A6A6-E06EF6106231}"/>
                    </a:ext>
                  </a:extLst>
                </p14:cNvPr>
                <p14:cNvContentPartPr/>
                <p14:nvPr/>
              </p14:nvContentPartPr>
              <p14:xfrm>
                <a:off x="9283965" y="5969400"/>
                <a:ext cx="139320" cy="133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63CF1B4-7114-4F15-A6A6-E06EF610623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266325" y="5951760"/>
                  <a:ext cx="174960" cy="4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DCEB286A-6851-42CA-9E88-546E4ED31B33}"/>
              </a:ext>
            </a:extLst>
          </p:cNvPr>
          <p:cNvGrpSpPr/>
          <p:nvPr/>
        </p:nvGrpSpPr>
        <p:grpSpPr>
          <a:xfrm>
            <a:off x="9601125" y="5767800"/>
            <a:ext cx="2355120" cy="431640"/>
            <a:chOff x="9601125" y="5767800"/>
            <a:chExt cx="2355120" cy="43164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0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4BE4D8A-8EE2-4651-904B-E65D472D52E1}"/>
                    </a:ext>
                  </a:extLst>
                </p14:cNvPr>
                <p14:cNvContentPartPr/>
                <p14:nvPr/>
              </p14:nvContentPartPr>
              <p14:xfrm>
                <a:off x="9601125" y="5823600"/>
                <a:ext cx="166320" cy="2620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4BE4D8A-8EE2-4651-904B-E65D472D52E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583125" y="5805960"/>
                  <a:ext cx="20196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0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E082983-2177-4C72-A51D-0478ED65EB13}"/>
                    </a:ext>
                  </a:extLst>
                </p14:cNvPr>
                <p14:cNvContentPartPr/>
                <p14:nvPr/>
              </p14:nvContentPartPr>
              <p14:xfrm>
                <a:off x="9661965" y="5767800"/>
                <a:ext cx="11520" cy="4316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E082983-2177-4C72-A51D-0478ED65EB1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644325" y="5750160"/>
                  <a:ext cx="47160" cy="46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0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91F9E07-079F-43D9-BC2E-2FBC9E6EA04D}"/>
                    </a:ext>
                  </a:extLst>
                </p14:cNvPr>
                <p14:cNvContentPartPr/>
                <p14:nvPr/>
              </p14:nvContentPartPr>
              <p14:xfrm>
                <a:off x="9889125" y="5856720"/>
                <a:ext cx="9720" cy="2113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91F9E07-079F-43D9-BC2E-2FBC9E6EA04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871125" y="5838720"/>
                  <a:ext cx="4536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0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8D09F66-CF7E-4DFF-8935-21E3D05BB9D6}"/>
                    </a:ext>
                  </a:extLst>
                </p14:cNvPr>
                <p14:cNvContentPartPr/>
                <p14:nvPr/>
              </p14:nvContentPartPr>
              <p14:xfrm>
                <a:off x="9977685" y="5835120"/>
                <a:ext cx="115200" cy="2174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8D09F66-CF7E-4DFF-8935-21E3D05BB9D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959685" y="5817120"/>
                  <a:ext cx="15084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1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13D0DCC-6489-4350-8513-86BC3A0D4E96}"/>
                    </a:ext>
                  </a:extLst>
                </p14:cNvPr>
                <p14:cNvContentPartPr/>
                <p14:nvPr/>
              </p14:nvContentPartPr>
              <p14:xfrm>
                <a:off x="10158045" y="5836200"/>
                <a:ext cx="110880" cy="2214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13D0DCC-6489-4350-8513-86BC3A0D4E9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140405" y="5818200"/>
                  <a:ext cx="14652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1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B511E0F-36F0-4ED1-A4FA-D8729AB32AAB}"/>
                    </a:ext>
                  </a:extLst>
                </p14:cNvPr>
                <p14:cNvContentPartPr/>
                <p14:nvPr/>
              </p14:nvContentPartPr>
              <p14:xfrm>
                <a:off x="10309245" y="5991720"/>
                <a:ext cx="35280" cy="208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B511E0F-36F0-4ED1-A4FA-D8729AB32AA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291245" y="5973720"/>
                  <a:ext cx="709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1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DB1E66F-F774-46EB-813C-2DC6E6E4A2ED}"/>
                    </a:ext>
                  </a:extLst>
                </p14:cNvPr>
                <p14:cNvContentPartPr/>
                <p14:nvPr/>
              </p14:nvContentPartPr>
              <p14:xfrm>
                <a:off x="10438125" y="5872560"/>
                <a:ext cx="135360" cy="1746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DB1E66F-F774-46EB-813C-2DC6E6E4A2E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420485" y="5854560"/>
                  <a:ext cx="1710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1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55F43D4-7D9C-4E44-A60C-4F2D8D7D6458}"/>
                    </a:ext>
                  </a:extLst>
                </p14:cNvPr>
                <p14:cNvContentPartPr/>
                <p14:nvPr/>
              </p14:nvContentPartPr>
              <p14:xfrm>
                <a:off x="10645485" y="5828640"/>
                <a:ext cx="122400" cy="2469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55F43D4-7D9C-4E44-A60C-4F2D8D7D645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627485" y="5810640"/>
                  <a:ext cx="15804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1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3A6B3D4-9002-46CE-9DA7-DD6FFB417678}"/>
                    </a:ext>
                  </a:extLst>
                </p14:cNvPr>
                <p14:cNvContentPartPr/>
                <p14:nvPr/>
              </p14:nvContentPartPr>
              <p14:xfrm>
                <a:off x="10824045" y="5835840"/>
                <a:ext cx="126360" cy="2390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3A6B3D4-9002-46CE-9DA7-DD6FFB41767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806405" y="5818200"/>
                  <a:ext cx="16200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2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3BED8A5-4CFA-4E07-81FC-4058261DAC4D}"/>
                    </a:ext>
                  </a:extLst>
                </p14:cNvPr>
                <p14:cNvContentPartPr/>
                <p14:nvPr/>
              </p14:nvContentPartPr>
              <p14:xfrm>
                <a:off x="10983525" y="5837280"/>
                <a:ext cx="130680" cy="1170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3BED8A5-4CFA-4E07-81FC-4058261DAC4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965885" y="5819640"/>
                  <a:ext cx="1663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2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CA415F2-04A7-41D5-A848-2E54B4F3DFF3}"/>
                    </a:ext>
                  </a:extLst>
                </p14:cNvPr>
                <p14:cNvContentPartPr/>
                <p14:nvPr/>
              </p14:nvContentPartPr>
              <p14:xfrm>
                <a:off x="11034645" y="5867520"/>
                <a:ext cx="5400" cy="2012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CA415F2-04A7-41D5-A848-2E54B4F3DFF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1017005" y="5849880"/>
                  <a:ext cx="410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2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D371EA3-FE1F-4A03-8207-954856DE9C78}"/>
                    </a:ext>
                  </a:extLst>
                </p14:cNvPr>
                <p14:cNvContentPartPr/>
                <p14:nvPr/>
              </p14:nvContentPartPr>
              <p14:xfrm>
                <a:off x="11222925" y="5913240"/>
                <a:ext cx="119880" cy="1393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D371EA3-FE1F-4A03-8207-954856DE9C7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1205285" y="5895240"/>
                  <a:ext cx="1555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2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E411A4C-4799-40F3-8056-8C2126BCC49C}"/>
                    </a:ext>
                  </a:extLst>
                </p14:cNvPr>
                <p14:cNvContentPartPr/>
                <p14:nvPr/>
              </p14:nvContentPartPr>
              <p14:xfrm>
                <a:off x="11371965" y="5964360"/>
                <a:ext cx="29520" cy="1022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E411A4C-4799-40F3-8056-8C2126BCC49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1354325" y="5946720"/>
                  <a:ext cx="651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2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B209C21-D6A3-4892-A081-83740B871DD6}"/>
                    </a:ext>
                  </a:extLst>
                </p14:cNvPr>
                <p14:cNvContentPartPr/>
                <p14:nvPr/>
              </p14:nvContentPartPr>
              <p14:xfrm>
                <a:off x="11378445" y="5852760"/>
                <a:ext cx="1080" cy="54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B209C21-D6A3-4892-A081-83740B871DD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360805" y="5835120"/>
                  <a:ext cx="367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CF50AD2-C6B9-4E1C-9C61-56884FDC7FE9}"/>
                    </a:ext>
                  </a:extLst>
                </p14:cNvPr>
                <p14:cNvContentPartPr/>
                <p14:nvPr/>
              </p14:nvContentPartPr>
              <p14:xfrm>
                <a:off x="11452245" y="5854920"/>
                <a:ext cx="23040" cy="2077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CF50AD2-C6B9-4E1C-9C61-56884FDC7FE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434245" y="5837280"/>
                  <a:ext cx="586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E1E77A8B-8BBA-4CED-8DF8-6C9F7C7096FA}"/>
                    </a:ext>
                  </a:extLst>
                </p14:cNvPr>
                <p14:cNvContentPartPr/>
                <p14:nvPr/>
              </p14:nvContentPartPr>
              <p14:xfrm>
                <a:off x="11508405" y="5863560"/>
                <a:ext cx="26640" cy="2138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E1E77A8B-8BBA-4CED-8DF8-6C9F7C7096F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1490765" y="5845920"/>
                  <a:ext cx="6228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BB3E23A-104E-4C3C-8A3F-1CF38C155F52}"/>
                    </a:ext>
                  </a:extLst>
                </p14:cNvPr>
                <p14:cNvContentPartPr/>
                <p14:nvPr/>
              </p14:nvContentPartPr>
              <p14:xfrm>
                <a:off x="11576445" y="5964360"/>
                <a:ext cx="7920" cy="1094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BB3E23A-104E-4C3C-8A3F-1CF38C155F5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1558805" y="5946720"/>
                  <a:ext cx="435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3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BC6F7B8-0789-4246-8B97-8BDD6A06A3EE}"/>
                    </a:ext>
                  </a:extLst>
                </p14:cNvPr>
                <p14:cNvContentPartPr/>
                <p14:nvPr/>
              </p14:nvContentPartPr>
              <p14:xfrm>
                <a:off x="11602725" y="5892000"/>
                <a:ext cx="2880" cy="360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BC6F7B8-0789-4246-8B97-8BDD6A06A3E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584725" y="5874360"/>
                  <a:ext cx="385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3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8D4F522-5014-4434-97A3-8B2B542AAA46}"/>
                    </a:ext>
                  </a:extLst>
                </p14:cNvPr>
                <p14:cNvContentPartPr/>
                <p14:nvPr/>
              </p14:nvContentPartPr>
              <p14:xfrm>
                <a:off x="11648085" y="5954280"/>
                <a:ext cx="73800" cy="1285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8D4F522-5014-4434-97A3-8B2B542AAA4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630445" y="5936640"/>
                  <a:ext cx="1094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4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6BB44B8-AB97-4A62-A0D6-7919A87CA142}"/>
                    </a:ext>
                  </a:extLst>
                </p14:cNvPr>
                <p14:cNvContentPartPr/>
                <p14:nvPr/>
              </p14:nvContentPartPr>
              <p14:xfrm>
                <a:off x="11756445" y="5938080"/>
                <a:ext cx="103320" cy="1587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6BB44B8-AB97-4A62-A0D6-7919A87CA14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738445" y="5920440"/>
                  <a:ext cx="1389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4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2B96988-A705-49E4-BD41-EA212FB62AE6}"/>
                    </a:ext>
                  </a:extLst>
                </p14:cNvPr>
                <p14:cNvContentPartPr/>
                <p14:nvPr/>
              </p14:nvContentPartPr>
              <p14:xfrm>
                <a:off x="11953725" y="6037800"/>
                <a:ext cx="2520" cy="151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2B96988-A705-49E4-BD41-EA212FB62AE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1936085" y="6019800"/>
                  <a:ext cx="38160" cy="5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4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849895D6-73D4-449C-BF66-027F332F227B}"/>
                  </a:ext>
                </a:extLst>
              </p14:cNvPr>
              <p14:cNvContentPartPr/>
              <p14:nvPr/>
            </p14:nvContentPartPr>
            <p14:xfrm>
              <a:off x="13287525" y="4695360"/>
              <a:ext cx="360" cy="36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849895D6-73D4-449C-BF66-027F332F227B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13269525" y="4677360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2740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1901D-343F-4858-BE43-20D8F5143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23613"/>
            <a:ext cx="7729728" cy="1188720"/>
          </a:xfrm>
        </p:spPr>
        <p:txBody>
          <a:bodyPr/>
          <a:lstStyle/>
          <a:p>
            <a:r>
              <a:rPr lang="en-US" dirty="0"/>
              <a:t>Steps we follow for Developing a model:-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12E5A-7203-44AC-B468-4066E1812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4461" y="2171319"/>
            <a:ext cx="7729728" cy="359130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Collect data from various sources consisting of the macroeconomic variables which have significant impact on Large AAA financial institutions.</a:t>
            </a:r>
          </a:p>
          <a:p>
            <a:r>
              <a:rPr lang="en-US" dirty="0"/>
              <a:t>Load the Data and run Exploratory Data Analysis to obtain a brief glimpse of what the data tries to resonates.</a:t>
            </a:r>
          </a:p>
          <a:p>
            <a:r>
              <a:rPr lang="en-US" dirty="0"/>
              <a:t>Furthermore, we analyse, clean and aggregate the datasets imported with giving it a meaningful form.</a:t>
            </a:r>
          </a:p>
          <a:p>
            <a:r>
              <a:rPr lang="en-US" dirty="0"/>
              <a:t>Then, we build a model which follows certain rounds of iterations until preferred precision isnt met.</a:t>
            </a:r>
          </a:p>
          <a:p>
            <a:r>
              <a:rPr lang="en-US" dirty="0"/>
              <a:t>Robust Statistical tests like </a:t>
            </a:r>
            <a:r>
              <a:rPr lang="en-US" b="1" i="1" dirty="0"/>
              <a:t>Quantitative</a:t>
            </a:r>
            <a:r>
              <a:rPr lang="en-US" dirty="0"/>
              <a:t> and </a:t>
            </a:r>
            <a:r>
              <a:rPr lang="en-US" b="1" i="1" dirty="0"/>
              <a:t>Qualitative</a:t>
            </a:r>
            <a:r>
              <a:rPr lang="en-US" dirty="0"/>
              <a:t> tests run to know if the fit of the model is as desired according to our objectives.</a:t>
            </a:r>
          </a:p>
          <a:p>
            <a:r>
              <a:rPr lang="en-US" dirty="0"/>
              <a:t>Forecasts and predictions are made to know if the model would stand up to expectations and level of accuracy in real world scenarios.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78587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46925-7024-46CC-BFA8-EF4D59D11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0686" y="-159688"/>
            <a:ext cx="7729728" cy="1188720"/>
          </a:xfrm>
        </p:spPr>
        <p:txBody>
          <a:bodyPr/>
          <a:lstStyle/>
          <a:p>
            <a:r>
              <a:rPr lang="en-US" dirty="0"/>
              <a:t>Loading datasets and running </a:t>
            </a:r>
            <a:r>
              <a:rPr lang="en-US" dirty="0" err="1"/>
              <a:t>eda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1945C-FC8B-47BE-A3D8-037E4B15F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16" y="1485519"/>
            <a:ext cx="5436489" cy="4753356"/>
          </a:xfrm>
        </p:spPr>
        <p:txBody>
          <a:bodyPr>
            <a:normAutofit/>
          </a:bodyPr>
          <a:lstStyle/>
          <a:p>
            <a:r>
              <a:rPr lang="en-US" sz="2000" dirty="0"/>
              <a:t>Datasets used:-</a:t>
            </a:r>
          </a:p>
          <a:p>
            <a:pPr lvl="1"/>
            <a:r>
              <a:rPr lang="en-IN" sz="1800" dirty="0" err="1"/>
              <a:t>Bank'sEquityPortfolio</a:t>
            </a:r>
            <a:endParaRPr lang="en-IN" sz="1800" dirty="0"/>
          </a:p>
          <a:p>
            <a:pPr lvl="1"/>
            <a:r>
              <a:rPr lang="en-IN" sz="1800" dirty="0" err="1"/>
              <a:t>HistoricalMacroeconomicData</a:t>
            </a:r>
            <a:endParaRPr lang="en-IN" sz="1800" dirty="0"/>
          </a:p>
          <a:p>
            <a:pPr lvl="1"/>
            <a:r>
              <a:rPr lang="en-IN" sz="1800" dirty="0" err="1"/>
              <a:t>ForecastsforMacroeconomicVariables</a:t>
            </a:r>
            <a:endParaRPr lang="en-IN" sz="1800" dirty="0"/>
          </a:p>
          <a:p>
            <a:pPr marL="228600" lvl="1" indent="0">
              <a:buNone/>
            </a:pPr>
            <a:endParaRPr lang="en-IN" sz="1800" dirty="0"/>
          </a:p>
          <a:p>
            <a:pPr marL="228600" lvl="1" indent="0">
              <a:buNone/>
            </a:pPr>
            <a:r>
              <a:rPr lang="en-IN" sz="1800" dirty="0"/>
              <a:t>Common EDA codes used for analysis are:-</a:t>
            </a:r>
          </a:p>
          <a:p>
            <a:pPr lvl="1"/>
            <a:r>
              <a:rPr lang="en-IN" sz="1800" dirty="0"/>
              <a:t>Head()</a:t>
            </a:r>
          </a:p>
          <a:p>
            <a:pPr lvl="1"/>
            <a:r>
              <a:rPr lang="en-IN" sz="1800" dirty="0"/>
              <a:t>Str()</a:t>
            </a:r>
          </a:p>
          <a:p>
            <a:pPr lvl="1"/>
            <a:r>
              <a:rPr lang="en-IN" sz="1800" dirty="0"/>
              <a:t>Dim()</a:t>
            </a:r>
          </a:p>
          <a:p>
            <a:pPr marL="228600" lvl="1" indent="0">
              <a:buNone/>
            </a:pPr>
            <a:r>
              <a:rPr lang="en-IN" sz="1800" dirty="0"/>
              <a:t>Furthermore </a:t>
            </a:r>
            <a:r>
              <a:rPr lang="en-IN" sz="1800" b="1" i="1" dirty="0"/>
              <a:t>sorting </a:t>
            </a:r>
            <a:r>
              <a:rPr lang="en-IN" sz="1800" dirty="0"/>
              <a:t>and </a:t>
            </a:r>
            <a:r>
              <a:rPr lang="en-IN" sz="1800" b="1" i="1" dirty="0"/>
              <a:t>filtering</a:t>
            </a:r>
            <a:r>
              <a:rPr lang="en-IN" sz="1800" dirty="0"/>
              <a:t> was undertaken to bring all the datasets in common terms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177132-0725-48B7-BBE0-5E30BC767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1868" y="1295019"/>
            <a:ext cx="7740132" cy="29626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E3DFE6-EFC7-4455-BC63-A3C180A73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114" y="5024628"/>
            <a:ext cx="1936725" cy="10767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38BEB6-1337-43AF-818B-F3F364219D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0615" y="4536966"/>
            <a:ext cx="4665192" cy="2097801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ECCA83C9-FA09-4F51-AE54-E1B260734DA0}"/>
              </a:ext>
            </a:extLst>
          </p:cNvPr>
          <p:cNvGrpSpPr/>
          <p:nvPr/>
        </p:nvGrpSpPr>
        <p:grpSpPr>
          <a:xfrm>
            <a:off x="4286805" y="4380330"/>
            <a:ext cx="1392120" cy="289800"/>
            <a:chOff x="4286805" y="4380330"/>
            <a:chExt cx="1392120" cy="28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5E39A42-462C-4C4A-A578-61C651EF4CD0}"/>
                    </a:ext>
                  </a:extLst>
                </p14:cNvPr>
                <p14:cNvContentPartPr/>
                <p14:nvPr/>
              </p14:nvContentPartPr>
              <p14:xfrm>
                <a:off x="4286805" y="4392930"/>
                <a:ext cx="159480" cy="2505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5E39A42-462C-4C4A-A578-61C651EF4CD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268805" y="4374930"/>
                  <a:ext cx="19512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8F108B0-2A2E-4797-8FE2-B24CD0B082D7}"/>
                    </a:ext>
                  </a:extLst>
                </p14:cNvPr>
                <p14:cNvContentPartPr/>
                <p14:nvPr/>
              </p14:nvContentPartPr>
              <p14:xfrm>
                <a:off x="4536285" y="4506690"/>
                <a:ext cx="32760" cy="1238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8F108B0-2A2E-4797-8FE2-B24CD0B082D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518285" y="4489050"/>
                  <a:ext cx="684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FCADF29-9C99-469C-8C0A-D391FEAF2E10}"/>
                    </a:ext>
                  </a:extLst>
                </p14:cNvPr>
                <p14:cNvContentPartPr/>
                <p14:nvPr/>
              </p14:nvContentPartPr>
              <p14:xfrm>
                <a:off x="4558245" y="4483650"/>
                <a:ext cx="109080" cy="1033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FCADF29-9C99-469C-8C0A-D391FEAF2E1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540245" y="4466010"/>
                  <a:ext cx="1447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31D7EDF-535D-47C6-831B-0E5274B345B6}"/>
                    </a:ext>
                  </a:extLst>
                </p14:cNvPr>
                <p14:cNvContentPartPr/>
                <p14:nvPr/>
              </p14:nvContentPartPr>
              <p14:xfrm>
                <a:off x="4656885" y="4405890"/>
                <a:ext cx="32760" cy="1994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31D7EDF-535D-47C6-831B-0E5274B345B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638885" y="4388250"/>
                  <a:ext cx="684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D0B6CEA-E227-4E05-8B9D-89A3B6C6A3F6}"/>
                    </a:ext>
                  </a:extLst>
                </p14:cNvPr>
                <p14:cNvContentPartPr/>
                <p14:nvPr/>
              </p14:nvContentPartPr>
              <p14:xfrm>
                <a:off x="4768125" y="4458810"/>
                <a:ext cx="42840" cy="1800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D0B6CEA-E227-4E05-8B9D-89A3B6C6A3F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750125" y="4441170"/>
                  <a:ext cx="784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4FD8574-90ED-4D85-8025-53CDF9DDF5F3}"/>
                    </a:ext>
                  </a:extLst>
                </p14:cNvPr>
                <p14:cNvContentPartPr/>
                <p14:nvPr/>
              </p14:nvContentPartPr>
              <p14:xfrm>
                <a:off x="4872525" y="4380330"/>
                <a:ext cx="91080" cy="2898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4FD8574-90ED-4D85-8025-53CDF9DDF5F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854885" y="4362690"/>
                  <a:ext cx="12672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5D04313-EA23-4206-A928-F2D0888AC275}"/>
                    </a:ext>
                  </a:extLst>
                </p14:cNvPr>
                <p14:cNvContentPartPr/>
                <p14:nvPr/>
              </p14:nvContentPartPr>
              <p14:xfrm>
                <a:off x="4987365" y="4471410"/>
                <a:ext cx="52920" cy="1728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5D04313-EA23-4206-A928-F2D0888AC27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969725" y="4453410"/>
                  <a:ext cx="885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A5DCDE8-0701-402C-8FF1-FD65BDE9D1F1}"/>
                    </a:ext>
                  </a:extLst>
                </p14:cNvPr>
                <p14:cNvContentPartPr/>
                <p14:nvPr/>
              </p14:nvContentPartPr>
              <p14:xfrm>
                <a:off x="5023005" y="4404090"/>
                <a:ext cx="84600" cy="1141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A5DCDE8-0701-402C-8FF1-FD65BDE9D1F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005005" y="4386450"/>
                  <a:ext cx="1202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8A6D11C-9B17-477B-9CB1-5C1C24DFF0E8}"/>
                    </a:ext>
                  </a:extLst>
                </p14:cNvPr>
                <p14:cNvContentPartPr/>
                <p14:nvPr/>
              </p14:nvContentPartPr>
              <p14:xfrm>
                <a:off x="5165925" y="4463130"/>
                <a:ext cx="41760" cy="1900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8A6D11C-9B17-477B-9CB1-5C1C24DFF0E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148285" y="4445130"/>
                  <a:ext cx="774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3F705F4-915A-43ED-B34E-A56DC4830BBB}"/>
                    </a:ext>
                  </a:extLst>
                </p14:cNvPr>
                <p14:cNvContentPartPr/>
                <p14:nvPr/>
              </p14:nvContentPartPr>
              <p14:xfrm>
                <a:off x="5161605" y="4435770"/>
                <a:ext cx="104760" cy="608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3F705F4-915A-43ED-B34E-A56DC4830BB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143605" y="4418130"/>
                  <a:ext cx="1404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AFEF85B-63EB-4E9D-846F-B74160AC3662}"/>
                    </a:ext>
                  </a:extLst>
                </p14:cNvPr>
                <p14:cNvContentPartPr/>
                <p14:nvPr/>
              </p14:nvContentPartPr>
              <p14:xfrm>
                <a:off x="5188965" y="4522890"/>
                <a:ext cx="86400" cy="421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AFEF85B-63EB-4E9D-846F-B74160AC366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171325" y="4505250"/>
                  <a:ext cx="1220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7B44AA2-5BF2-4CFD-A0C8-1C88A1F7A6EE}"/>
                    </a:ext>
                  </a:extLst>
                </p14:cNvPr>
                <p14:cNvContentPartPr/>
                <p14:nvPr/>
              </p14:nvContentPartPr>
              <p14:xfrm>
                <a:off x="5202645" y="4634130"/>
                <a:ext cx="119520" cy="331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7B44AA2-5BF2-4CFD-A0C8-1C88A1F7A6E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185005" y="4616130"/>
                  <a:ext cx="1551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F907DD3-BCCD-46C0-9977-201FB836DC9D}"/>
                    </a:ext>
                  </a:extLst>
                </p14:cNvPr>
                <p14:cNvContentPartPr/>
                <p14:nvPr/>
              </p14:nvContentPartPr>
              <p14:xfrm>
                <a:off x="5419005" y="4444050"/>
                <a:ext cx="30600" cy="1814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F907DD3-BCCD-46C0-9977-201FB836DC9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401005" y="4426410"/>
                  <a:ext cx="662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B9B3AD5-A537-4355-836D-FA5D550339F4}"/>
                    </a:ext>
                  </a:extLst>
                </p14:cNvPr>
                <p14:cNvContentPartPr/>
                <p14:nvPr/>
              </p14:nvContentPartPr>
              <p14:xfrm>
                <a:off x="5328285" y="4437210"/>
                <a:ext cx="159840" cy="590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B9B3AD5-A537-4355-836D-FA5D550339F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310285" y="4419570"/>
                  <a:ext cx="1954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EDE873A-4D01-4AC8-A5A1-1B0C97F8317E}"/>
                    </a:ext>
                  </a:extLst>
                </p14:cNvPr>
                <p14:cNvContentPartPr/>
                <p14:nvPr/>
              </p14:nvContentPartPr>
              <p14:xfrm>
                <a:off x="5561565" y="4432170"/>
                <a:ext cx="117360" cy="2034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EDE873A-4D01-4AC8-A5A1-1B0C97F8317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543925" y="4414170"/>
                  <a:ext cx="153000" cy="23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3AF24E8-F296-4422-89E3-4664B8F61819}"/>
              </a:ext>
            </a:extLst>
          </p:cNvPr>
          <p:cNvGrpSpPr/>
          <p:nvPr/>
        </p:nvGrpSpPr>
        <p:grpSpPr>
          <a:xfrm>
            <a:off x="5873325" y="4399410"/>
            <a:ext cx="233640" cy="186480"/>
            <a:chOff x="5873325" y="4399410"/>
            <a:chExt cx="233640" cy="18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3143B12-7279-4D88-AC57-38E322787C92}"/>
                    </a:ext>
                  </a:extLst>
                </p14:cNvPr>
                <p14:cNvContentPartPr/>
                <p14:nvPr/>
              </p14:nvContentPartPr>
              <p14:xfrm>
                <a:off x="5873325" y="4436130"/>
                <a:ext cx="87840" cy="1497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3143B12-7279-4D88-AC57-38E322787C9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855325" y="4418130"/>
                  <a:ext cx="1234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F362494-4BA8-4278-B165-7878A97D8D77}"/>
                    </a:ext>
                  </a:extLst>
                </p14:cNvPr>
                <p14:cNvContentPartPr/>
                <p14:nvPr/>
              </p14:nvContentPartPr>
              <p14:xfrm>
                <a:off x="6018405" y="4421010"/>
                <a:ext cx="20880" cy="1540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F362494-4BA8-4278-B165-7878A97D8D7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000765" y="4403370"/>
                  <a:ext cx="565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E6E20D6-F70E-4262-B396-8BDDB082B8EF}"/>
                    </a:ext>
                  </a:extLst>
                </p14:cNvPr>
                <p14:cNvContentPartPr/>
                <p14:nvPr/>
              </p14:nvContentPartPr>
              <p14:xfrm>
                <a:off x="6010125" y="4399410"/>
                <a:ext cx="95040" cy="324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E6E20D6-F70E-4262-B396-8BDDB082B8E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992485" y="4381410"/>
                  <a:ext cx="1306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760A9B4-D3C4-42C9-88D2-6D86A76F8B6D}"/>
                    </a:ext>
                  </a:extLst>
                </p14:cNvPr>
                <p14:cNvContentPartPr/>
                <p14:nvPr/>
              </p14:nvContentPartPr>
              <p14:xfrm>
                <a:off x="6037845" y="4495170"/>
                <a:ext cx="69120" cy="198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760A9B4-D3C4-42C9-88D2-6D86A76F8B6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020205" y="4477170"/>
                  <a:ext cx="104760" cy="5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BADDDCA-7585-48AB-AC5B-250788D10456}"/>
              </a:ext>
            </a:extLst>
          </p:cNvPr>
          <p:cNvGrpSpPr/>
          <p:nvPr/>
        </p:nvGrpSpPr>
        <p:grpSpPr>
          <a:xfrm>
            <a:off x="5047485" y="4756890"/>
            <a:ext cx="900000" cy="293040"/>
            <a:chOff x="5047485" y="4756890"/>
            <a:chExt cx="900000" cy="29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F7EF3DF-3F51-4D57-9809-8DBBB78A65F0}"/>
                    </a:ext>
                  </a:extLst>
                </p14:cNvPr>
                <p14:cNvContentPartPr/>
                <p14:nvPr/>
              </p14:nvContentPartPr>
              <p14:xfrm>
                <a:off x="5059005" y="4834290"/>
                <a:ext cx="23400" cy="1522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F7EF3DF-3F51-4D57-9809-8DBBB78A65F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041005" y="4816650"/>
                  <a:ext cx="590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7424AC0-8420-44C3-82D8-40680658E3DB}"/>
                    </a:ext>
                  </a:extLst>
                </p14:cNvPr>
                <p14:cNvContentPartPr/>
                <p14:nvPr/>
              </p14:nvContentPartPr>
              <p14:xfrm>
                <a:off x="5047485" y="4803690"/>
                <a:ext cx="100080" cy="745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7424AC0-8420-44C3-82D8-40680658E3D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029485" y="4785690"/>
                  <a:ext cx="1357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35055E5-BDD8-4D95-93E9-7C9599E923C5}"/>
                    </a:ext>
                  </a:extLst>
                </p14:cNvPr>
                <p14:cNvContentPartPr/>
                <p14:nvPr/>
              </p14:nvContentPartPr>
              <p14:xfrm>
                <a:off x="5072685" y="4885410"/>
                <a:ext cx="75240" cy="417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35055E5-BDD8-4D95-93E9-7C9599E923C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054685" y="4867770"/>
                  <a:ext cx="1108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5D2CAEB-8CA2-4146-A0C0-75A981957B5F}"/>
                    </a:ext>
                  </a:extLst>
                </p14:cNvPr>
                <p14:cNvContentPartPr/>
                <p14:nvPr/>
              </p14:nvContentPartPr>
              <p14:xfrm>
                <a:off x="5081325" y="4933290"/>
                <a:ext cx="126720" cy="619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5D2CAEB-8CA2-4146-A0C0-75A981957B5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063685" y="4915290"/>
                  <a:ext cx="1623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BDABCED-057C-4950-8E4C-DCEBB7807FFF}"/>
                    </a:ext>
                  </a:extLst>
                </p14:cNvPr>
                <p14:cNvContentPartPr/>
                <p14:nvPr/>
              </p14:nvContentPartPr>
              <p14:xfrm>
                <a:off x="5272485" y="4827090"/>
                <a:ext cx="31320" cy="1112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BDABCED-057C-4950-8E4C-DCEBB7807FF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254485" y="4809090"/>
                  <a:ext cx="669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B5D9A00-9C88-4881-BC4A-4DAF102B61A2}"/>
                    </a:ext>
                  </a:extLst>
                </p14:cNvPr>
                <p14:cNvContentPartPr/>
                <p14:nvPr/>
              </p14:nvContentPartPr>
              <p14:xfrm>
                <a:off x="5271765" y="4775970"/>
                <a:ext cx="88920" cy="1454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B5D9A00-9C88-4881-BC4A-4DAF102B61A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254125" y="4758330"/>
                  <a:ext cx="1245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C70A8C6-20FD-4ECE-BD5D-BE1BBBDC29E3}"/>
                    </a:ext>
                  </a:extLst>
                </p14:cNvPr>
                <p14:cNvContentPartPr/>
                <p14:nvPr/>
              </p14:nvContentPartPr>
              <p14:xfrm>
                <a:off x="5405325" y="4775970"/>
                <a:ext cx="12240" cy="1695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C70A8C6-20FD-4ECE-BD5D-BE1BBBDC29E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387685" y="4758330"/>
                  <a:ext cx="478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4737672-6320-4A03-A325-0069DFDC4F59}"/>
                    </a:ext>
                  </a:extLst>
                </p14:cNvPr>
                <p14:cNvContentPartPr/>
                <p14:nvPr/>
              </p14:nvContentPartPr>
              <p14:xfrm>
                <a:off x="5383005" y="4756890"/>
                <a:ext cx="124200" cy="1036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4737672-6320-4A03-A325-0069DFDC4F5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365005" y="4738890"/>
                  <a:ext cx="1598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B26967B-5816-4C62-9F0F-ABBFA87EA153}"/>
                    </a:ext>
                  </a:extLst>
                </p14:cNvPr>
                <p14:cNvContentPartPr/>
                <p14:nvPr/>
              </p14:nvContentPartPr>
              <p14:xfrm>
                <a:off x="5422605" y="4764810"/>
                <a:ext cx="94320" cy="1274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B26967B-5816-4C62-9F0F-ABBFA87EA15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404605" y="4746810"/>
                  <a:ext cx="1299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2F07BE2-19BF-4827-8D53-3219ECD5BE55}"/>
                    </a:ext>
                  </a:extLst>
                </p14:cNvPr>
                <p14:cNvContentPartPr/>
                <p14:nvPr/>
              </p14:nvContentPartPr>
              <p14:xfrm>
                <a:off x="5430885" y="4857330"/>
                <a:ext cx="54720" cy="198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2F07BE2-19BF-4827-8D53-3219ECD5BE5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412885" y="4839690"/>
                  <a:ext cx="903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E0C8277-DFB2-477B-8A42-E7E45D171610}"/>
                    </a:ext>
                  </a:extLst>
                </p14:cNvPr>
                <p14:cNvContentPartPr/>
                <p14:nvPr/>
              </p14:nvContentPartPr>
              <p14:xfrm>
                <a:off x="5570565" y="4789650"/>
                <a:ext cx="357840" cy="1771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E0C8277-DFB2-477B-8A42-E7E45D17161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552565" y="4771650"/>
                  <a:ext cx="3934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0A6A07B-068F-4C15-BB9C-A54E689B23E8}"/>
                    </a:ext>
                  </a:extLst>
                </p14:cNvPr>
                <p14:cNvContentPartPr/>
                <p14:nvPr/>
              </p14:nvContentPartPr>
              <p14:xfrm>
                <a:off x="5798445" y="4801530"/>
                <a:ext cx="149040" cy="2484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0A6A07B-068F-4C15-BB9C-A54E689B23E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780445" y="4783890"/>
                  <a:ext cx="184680" cy="28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AB3D460-B8F7-48CE-9DC8-901BC0D1863C}"/>
              </a:ext>
            </a:extLst>
          </p:cNvPr>
          <p:cNvGrpSpPr/>
          <p:nvPr/>
        </p:nvGrpSpPr>
        <p:grpSpPr>
          <a:xfrm>
            <a:off x="6235125" y="4572210"/>
            <a:ext cx="1197360" cy="199080"/>
            <a:chOff x="6235125" y="4572210"/>
            <a:chExt cx="1197360" cy="19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565EE2F-2737-48EB-B857-FEB534F17767}"/>
                    </a:ext>
                  </a:extLst>
                </p14:cNvPr>
                <p14:cNvContentPartPr/>
                <p14:nvPr/>
              </p14:nvContentPartPr>
              <p14:xfrm>
                <a:off x="6235125" y="4572210"/>
                <a:ext cx="1197360" cy="1252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565EE2F-2737-48EB-B857-FEB534F1776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217485" y="4554210"/>
                  <a:ext cx="12330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6E00DEB-C2EA-4E97-8D91-5D553F35478A}"/>
                    </a:ext>
                  </a:extLst>
                </p14:cNvPr>
                <p14:cNvContentPartPr/>
                <p14:nvPr/>
              </p14:nvContentPartPr>
              <p14:xfrm>
                <a:off x="7328445" y="4592010"/>
                <a:ext cx="88920" cy="1792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6E00DEB-C2EA-4E97-8D91-5D553F35478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310805" y="4574370"/>
                  <a:ext cx="124560" cy="214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84764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6364B-5496-41C4-B4EB-67806AD93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6" y="0"/>
            <a:ext cx="10131425" cy="1456267"/>
          </a:xfrm>
        </p:spPr>
        <p:txBody>
          <a:bodyPr/>
          <a:lstStyle/>
          <a:p>
            <a:pPr algn="ctr"/>
            <a:r>
              <a:rPr lang="en-US" dirty="0"/>
              <a:t>Analysis of portfolio values using Graphical representations</a:t>
            </a:r>
            <a:endParaRPr lang="en-IN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488C70C-021C-46D7-8E28-0151C5BCE0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56267"/>
            <a:ext cx="3343275" cy="2513035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5996ECB7-3377-4E1A-A8CD-16BB1DBE1887}"/>
              </a:ext>
            </a:extLst>
          </p:cNvPr>
          <p:cNvGrpSpPr/>
          <p:nvPr/>
        </p:nvGrpSpPr>
        <p:grpSpPr>
          <a:xfrm>
            <a:off x="1545405" y="3339210"/>
            <a:ext cx="3587400" cy="1303920"/>
            <a:chOff x="1545405" y="3339210"/>
            <a:chExt cx="3587400" cy="130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0DB9FCC-D6A6-497C-ACA9-1020CF1798D2}"/>
                    </a:ext>
                  </a:extLst>
                </p14:cNvPr>
                <p14:cNvContentPartPr/>
                <p14:nvPr/>
              </p14:nvContentPartPr>
              <p14:xfrm>
                <a:off x="1545405" y="3488250"/>
                <a:ext cx="1422000" cy="7570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0DB9FCC-D6A6-497C-ACA9-1020CF1798D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536405" y="3479250"/>
                  <a:ext cx="1439640" cy="77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FAC1F7E-9803-48C5-AF10-67BAF47479A6}"/>
                    </a:ext>
                  </a:extLst>
                </p14:cNvPr>
                <p14:cNvContentPartPr/>
                <p14:nvPr/>
              </p14:nvContentPartPr>
              <p14:xfrm>
                <a:off x="2776245" y="3339210"/>
                <a:ext cx="829800" cy="6937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FAC1F7E-9803-48C5-AF10-67BAF47479A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767245" y="3330570"/>
                  <a:ext cx="847440" cy="71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43EF489-DF70-40CA-AEDF-F28E27D544F2}"/>
                    </a:ext>
                  </a:extLst>
                </p14:cNvPr>
                <p14:cNvContentPartPr/>
                <p14:nvPr/>
              </p14:nvContentPartPr>
              <p14:xfrm>
                <a:off x="3131925" y="4180530"/>
                <a:ext cx="212760" cy="2206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43EF489-DF70-40CA-AEDF-F28E27D544F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123285" y="4171890"/>
                  <a:ext cx="2304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7F684CC-48B4-40B8-A680-CCBD1F593B87}"/>
                    </a:ext>
                  </a:extLst>
                </p14:cNvPr>
                <p14:cNvContentPartPr/>
                <p14:nvPr/>
              </p14:nvContentPartPr>
              <p14:xfrm>
                <a:off x="3408765" y="4212570"/>
                <a:ext cx="32400" cy="1814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7F684CC-48B4-40B8-A680-CCBD1F593B8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400125" y="4203570"/>
                  <a:ext cx="500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434710E-F4F9-4BD3-A16C-F9958EA9D4E8}"/>
                    </a:ext>
                  </a:extLst>
                </p14:cNvPr>
                <p14:cNvContentPartPr/>
                <p14:nvPr/>
              </p14:nvContentPartPr>
              <p14:xfrm>
                <a:off x="3498405" y="4200690"/>
                <a:ext cx="105120" cy="2084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434710E-F4F9-4BD3-A16C-F9958EA9D4E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489765" y="4191690"/>
                  <a:ext cx="1227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53611A9-E777-47B8-B965-CC16217CA61C}"/>
                    </a:ext>
                  </a:extLst>
                </p14:cNvPr>
                <p14:cNvContentPartPr/>
                <p14:nvPr/>
              </p14:nvContentPartPr>
              <p14:xfrm>
                <a:off x="3680565" y="4211490"/>
                <a:ext cx="91800" cy="1976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53611A9-E777-47B8-B965-CC16217CA61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671565" y="4202490"/>
                  <a:ext cx="1094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B3F0CB3-C964-4E4B-BA37-FC843DF8A53D}"/>
                    </a:ext>
                  </a:extLst>
                </p14:cNvPr>
                <p14:cNvContentPartPr/>
                <p14:nvPr/>
              </p14:nvContentPartPr>
              <p14:xfrm>
                <a:off x="3857685" y="4243170"/>
                <a:ext cx="16560" cy="1933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B3F0CB3-C964-4E4B-BA37-FC843DF8A53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848685" y="4234530"/>
                  <a:ext cx="342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FFA507C-E267-4AE5-9820-79A9CEA42286}"/>
                    </a:ext>
                  </a:extLst>
                </p14:cNvPr>
                <p14:cNvContentPartPr/>
                <p14:nvPr/>
              </p14:nvContentPartPr>
              <p14:xfrm>
                <a:off x="3928605" y="4275210"/>
                <a:ext cx="16200" cy="1458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FFA507C-E267-4AE5-9820-79A9CEA4228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919965" y="4266210"/>
                  <a:ext cx="338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A693021-A64E-4F17-AD00-F756CA524ED3}"/>
                    </a:ext>
                  </a:extLst>
                </p14:cNvPr>
                <p14:cNvContentPartPr/>
                <p14:nvPr/>
              </p14:nvContentPartPr>
              <p14:xfrm>
                <a:off x="3934365" y="4217250"/>
                <a:ext cx="129600" cy="2095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A693021-A64E-4F17-AD00-F756CA524ED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925725" y="4208610"/>
                  <a:ext cx="14724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341D442-9B68-4DE5-AC99-259E7CE7BE88}"/>
                    </a:ext>
                  </a:extLst>
                </p14:cNvPr>
                <p14:cNvContentPartPr/>
                <p14:nvPr/>
              </p14:nvContentPartPr>
              <p14:xfrm>
                <a:off x="4087005" y="4232730"/>
                <a:ext cx="148320" cy="4104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341D442-9B68-4DE5-AC99-259E7CE7BE8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078005" y="4223730"/>
                  <a:ext cx="16596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777D9FA-E5D8-46E9-B874-870AD7EBAFFF}"/>
                    </a:ext>
                  </a:extLst>
                </p14:cNvPr>
                <p14:cNvContentPartPr/>
                <p14:nvPr/>
              </p14:nvContentPartPr>
              <p14:xfrm>
                <a:off x="4418205" y="4228410"/>
                <a:ext cx="133920" cy="2113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777D9FA-E5D8-46E9-B874-870AD7EBAFF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409205" y="4219410"/>
                  <a:ext cx="1515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BCD60F4-3F31-49AD-ACEC-A4B2BF16E3DF}"/>
                    </a:ext>
                  </a:extLst>
                </p14:cNvPr>
                <p14:cNvContentPartPr/>
                <p14:nvPr/>
              </p14:nvContentPartPr>
              <p14:xfrm>
                <a:off x="4556805" y="4219770"/>
                <a:ext cx="576000" cy="2966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BCD60F4-3F31-49AD-ACEC-A4B2BF16E3D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547805" y="4211130"/>
                  <a:ext cx="59364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03CF6C8-32D5-4583-825F-6ED0BD27D3DF}"/>
                    </a:ext>
                  </a:extLst>
                </p14:cNvPr>
                <p14:cNvContentPartPr/>
                <p14:nvPr/>
              </p14:nvContentPartPr>
              <p14:xfrm>
                <a:off x="3498765" y="3920610"/>
                <a:ext cx="112680" cy="1746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03CF6C8-32D5-4583-825F-6ED0BD27D3D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489765" y="3911610"/>
                  <a:ext cx="1303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B453CA3-C6BE-4918-B018-245099650B7A}"/>
                    </a:ext>
                  </a:extLst>
                </p14:cNvPr>
                <p14:cNvContentPartPr/>
                <p14:nvPr/>
              </p14:nvContentPartPr>
              <p14:xfrm>
                <a:off x="2916285" y="4160730"/>
                <a:ext cx="87840" cy="1728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B453CA3-C6BE-4918-B018-245099650B7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907645" y="4151730"/>
                  <a:ext cx="105480" cy="190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22B84C2-96F8-49A9-A7A6-578B76E16585}"/>
                  </a:ext>
                </a:extLst>
              </p14:cNvPr>
              <p14:cNvContentPartPr/>
              <p14:nvPr/>
            </p14:nvContentPartPr>
            <p14:xfrm>
              <a:off x="5092125" y="4385010"/>
              <a:ext cx="118800" cy="17352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22B84C2-96F8-49A9-A7A6-578B76E1658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083125" y="4376370"/>
                <a:ext cx="136440" cy="191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095A347E-67EE-4057-B480-9228D5836A3D}"/>
              </a:ext>
            </a:extLst>
          </p:cNvPr>
          <p:cNvGrpSpPr/>
          <p:nvPr/>
        </p:nvGrpSpPr>
        <p:grpSpPr>
          <a:xfrm>
            <a:off x="2302845" y="2081370"/>
            <a:ext cx="3039480" cy="727560"/>
            <a:chOff x="2302845" y="2081370"/>
            <a:chExt cx="3039480" cy="72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3DF6C8F-5BF8-463F-8C57-42C55CBE260B}"/>
                    </a:ext>
                  </a:extLst>
                </p14:cNvPr>
                <p14:cNvContentPartPr/>
                <p14:nvPr/>
              </p14:nvContentPartPr>
              <p14:xfrm>
                <a:off x="2302845" y="2081370"/>
                <a:ext cx="1685160" cy="4939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3DF6C8F-5BF8-463F-8C57-42C55CBE260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293845" y="2072730"/>
                  <a:ext cx="1702800" cy="51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C983A4B-B00E-49BD-9E5E-644A52E80F8F}"/>
                    </a:ext>
                  </a:extLst>
                </p14:cNvPr>
                <p14:cNvContentPartPr/>
                <p14:nvPr/>
              </p14:nvContentPartPr>
              <p14:xfrm>
                <a:off x="3910605" y="2480970"/>
                <a:ext cx="86400" cy="1663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C983A4B-B00E-49BD-9E5E-644A52E80F8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901965" y="2471970"/>
                  <a:ext cx="1040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64A2B56-9113-4D5C-AD43-B5D534018476}"/>
                    </a:ext>
                  </a:extLst>
                </p14:cNvPr>
                <p14:cNvContentPartPr/>
                <p14:nvPr/>
              </p14:nvContentPartPr>
              <p14:xfrm>
                <a:off x="4115805" y="2473770"/>
                <a:ext cx="491040" cy="2671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64A2B56-9113-4D5C-AD43-B5D53401847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107165" y="2464770"/>
                  <a:ext cx="50868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036E49B-6B35-4E48-8467-CBB85DC7FFF4}"/>
                    </a:ext>
                  </a:extLst>
                </p14:cNvPr>
                <p14:cNvContentPartPr/>
                <p14:nvPr/>
              </p14:nvContentPartPr>
              <p14:xfrm>
                <a:off x="4517205" y="2599050"/>
                <a:ext cx="136800" cy="244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036E49B-6B35-4E48-8467-CBB85DC7FFF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508565" y="2590050"/>
                  <a:ext cx="1544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5540CA9-D14B-4982-BBB7-6E70974666BD}"/>
                    </a:ext>
                  </a:extLst>
                </p14:cNvPr>
                <p14:cNvContentPartPr/>
                <p14:nvPr/>
              </p14:nvContentPartPr>
              <p14:xfrm>
                <a:off x="4596045" y="2506170"/>
                <a:ext cx="303840" cy="2494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5540CA9-D14B-4982-BBB7-6E70974666B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587045" y="2497170"/>
                  <a:ext cx="32148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D584432-9068-414C-862E-385290588A54}"/>
                    </a:ext>
                  </a:extLst>
                </p14:cNvPr>
                <p14:cNvContentPartPr/>
                <p14:nvPr/>
              </p14:nvContentPartPr>
              <p14:xfrm>
                <a:off x="4859565" y="2573130"/>
                <a:ext cx="7560" cy="327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D584432-9068-414C-862E-385290588A5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850925" y="2564130"/>
                  <a:ext cx="252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121AF80-32B8-4A3D-BD7D-04727A61680D}"/>
                    </a:ext>
                  </a:extLst>
                </p14:cNvPr>
                <p14:cNvContentPartPr/>
                <p14:nvPr/>
              </p14:nvContentPartPr>
              <p14:xfrm>
                <a:off x="4932285" y="2626770"/>
                <a:ext cx="410040" cy="1821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121AF80-32B8-4A3D-BD7D-04727A61680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923645" y="2618130"/>
                  <a:ext cx="427680" cy="1998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DFB8DD84-0BC4-4963-8BEA-2BC2E0C53F88}"/>
              </a:ext>
            </a:extLst>
          </p:cNvPr>
          <p:cNvSpPr txBox="1"/>
          <p:nvPr/>
        </p:nvSpPr>
        <p:spPr>
          <a:xfrm>
            <a:off x="5522570" y="1187826"/>
            <a:ext cx="6275115" cy="3054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blank spaces above around 20 and 47th quarters represent the 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missing values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whereas the sudden erratic rise in portfolio value at 35</a:t>
            </a:r>
            <a:r>
              <a:rPr lang="en-IN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36</a:t>
            </a:r>
            <a:r>
              <a:rPr lang="en-IN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quarter represent the presence of outliers. </a:t>
            </a:r>
            <a:endParaRPr lang="en-IN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can perhaps easily interpret that there are 2 outliers whose value lies above 15000. On Portfolio value analysis, it was found that there was a data input error which resulted into the decimal points getting shifted by 1dp.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73094B5-3FC6-4F44-8C01-7FC2E7ADA84F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16200" y="4733222"/>
            <a:ext cx="5210925" cy="1070522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B0CE29D9-7126-46DA-B0E8-351084727EC5}"/>
              </a:ext>
            </a:extLst>
          </p:cNvPr>
          <p:cNvSpPr txBox="1"/>
          <p:nvPr/>
        </p:nvSpPr>
        <p:spPr>
          <a:xfrm>
            <a:off x="158954" y="5786177"/>
            <a:ext cx="5117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Above mentioned is the vector consisting of portfolio values along with the interpolated values according to time series</a:t>
            </a:r>
          </a:p>
          <a:p>
            <a:endParaRPr lang="en-IN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0D14C5B-A9B4-41D2-ABC9-140305861DFD}"/>
              </a:ext>
            </a:extLst>
          </p:cNvPr>
          <p:cNvSpPr/>
          <p:nvPr/>
        </p:nvSpPr>
        <p:spPr>
          <a:xfrm>
            <a:off x="3183870" y="5420417"/>
            <a:ext cx="629640" cy="132120"/>
          </a:xfrm>
          <a:prstGeom prst="ellipse">
            <a:avLst/>
          </a:prstGeom>
          <a:solidFill>
            <a:srgbClr val="E71224">
              <a:alpha val="5000"/>
            </a:srgbClr>
          </a:solidFill>
          <a:ln w="18000">
            <a:solidFill>
              <a:srgbClr val="E712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E71224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6CA7AA6-5BF8-49CE-BA58-4B0EB451EE6D}"/>
              </a:ext>
            </a:extLst>
          </p:cNvPr>
          <p:cNvSpPr/>
          <p:nvPr/>
        </p:nvSpPr>
        <p:spPr>
          <a:xfrm>
            <a:off x="3195360" y="5169960"/>
            <a:ext cx="540000" cy="180000"/>
          </a:xfrm>
          <a:prstGeom prst="ellipse">
            <a:avLst/>
          </a:prstGeom>
          <a:solidFill>
            <a:srgbClr val="E71224">
              <a:alpha val="5000"/>
            </a:srgbClr>
          </a:solidFill>
          <a:ln w="18000">
            <a:solidFill>
              <a:srgbClr val="E712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E71224"/>
              </a:solidFill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F4AEE32C-DBDD-469D-B7E9-FD128DD64238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8472683" y="3488250"/>
            <a:ext cx="3761236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3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C97CB-4C9C-4FD3-B069-E09139752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87" y="-238125"/>
            <a:ext cx="10131425" cy="1456267"/>
          </a:xfrm>
        </p:spPr>
        <p:txBody>
          <a:bodyPr/>
          <a:lstStyle/>
          <a:p>
            <a:r>
              <a:rPr lang="en-US" dirty="0"/>
              <a:t>Handled Missing and outlier values!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E9D2B2-D415-4225-A528-9748709E4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714" y="1048173"/>
            <a:ext cx="7862656" cy="38000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22990F-3E48-4A12-AB54-634ACA627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420" y="4981574"/>
            <a:ext cx="8162985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989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03A82-5A24-403E-8989-378BDE531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87" y="-257175"/>
            <a:ext cx="10131425" cy="1456267"/>
          </a:xfrm>
        </p:spPr>
        <p:txBody>
          <a:bodyPr/>
          <a:lstStyle/>
          <a:p>
            <a:r>
              <a:rPr lang="en-US" dirty="0"/>
              <a:t>Analysis of historical portfolio values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C0AD3C-3AD5-4E49-B4C0-FEF3B8254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9092"/>
            <a:ext cx="4826180" cy="19953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5E5E1E-1A20-4EF7-BC70-9A3F4E03F62E}"/>
              </a:ext>
            </a:extLst>
          </p:cNvPr>
          <p:cNvSpPr txBox="1"/>
          <p:nvPr/>
        </p:nvSpPr>
        <p:spPr>
          <a:xfrm>
            <a:off x="7959905" y="4001732"/>
            <a:ext cx="3289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Central tendency values around historical portfolio</a:t>
            </a:r>
          </a:p>
          <a:p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1F2C61-2361-483D-ADD3-59705A8AE4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7758" y="3692734"/>
            <a:ext cx="5112677" cy="30186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DC7784-1CA2-4FBF-8AB3-357501E70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2358" y="836022"/>
            <a:ext cx="5112677" cy="262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223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0C8D8-C2E3-42FF-B6AB-60880A3ED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826" y="-266700"/>
            <a:ext cx="10131425" cy="1456267"/>
          </a:xfrm>
        </p:spPr>
        <p:txBody>
          <a:bodyPr/>
          <a:lstStyle/>
          <a:p>
            <a:r>
              <a:rPr lang="en-US" dirty="0"/>
              <a:t>Correlation analysis</a:t>
            </a:r>
            <a:endParaRPr lang="en-IN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AF81903-6ED6-4112-B356-E7D3AFFBB7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2398" y="1287346"/>
            <a:ext cx="592431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Correlation between dependent and independent values: -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the true values below represent absolute correlation &gt; 0.6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Picture 33">
            <a:extLst>
              <a:ext uri="{FF2B5EF4-FFF2-40B4-BE49-F238E27FC236}">
                <a16:creationId xmlns:a16="http://schemas.microsoft.com/office/drawing/2014/main" id="{E84AA067-9365-40C2-A300-3ABF37B19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0" y="2308457"/>
            <a:ext cx="5583640" cy="276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CC0865-950F-48E8-A5A4-7E6C5497B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1063" y="2358974"/>
            <a:ext cx="6020937" cy="266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820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B6F2A-EF7C-4F8A-BAC9-6B045E007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1176" y="-155628"/>
            <a:ext cx="10131425" cy="1456267"/>
          </a:xfrm>
        </p:spPr>
        <p:txBody>
          <a:bodyPr/>
          <a:lstStyle/>
          <a:p>
            <a:r>
              <a:rPr lang="en-US" dirty="0"/>
              <a:t>Correlation matrix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E5EA9A-D8D1-4E4D-ADEE-CECABC074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3496"/>
            <a:ext cx="6830696" cy="33919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FC9490-AA4D-45F1-81DB-837461B4EC96}"/>
              </a:ext>
            </a:extLst>
          </p:cNvPr>
          <p:cNvSpPr txBox="1"/>
          <p:nvPr/>
        </p:nvSpPr>
        <p:spPr>
          <a:xfrm>
            <a:off x="2295525" y="4918259"/>
            <a:ext cx="6096000" cy="1959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erhaps from the matrix and it’s plot, we ascertain that money supply has highest multicollinearity with several other variables. Thus, we remove it from the analysis</a:t>
            </a:r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considering it to be a non -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reliable variable.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then analyse the chosen variables by plotting it against Bank Portfolio too for better visual clarity.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F02E53-EB5B-4361-B9B3-8FEB5568A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4593" y="274860"/>
            <a:ext cx="5047407" cy="453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087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BBC3B-ED3E-40FC-BF5C-16EAC61F2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0"/>
            <a:ext cx="10131425" cy="1456267"/>
          </a:xfrm>
        </p:spPr>
        <p:txBody>
          <a:bodyPr/>
          <a:lstStyle/>
          <a:p>
            <a:r>
              <a:rPr lang="en-US" dirty="0"/>
              <a:t>Scatter plots for :-</a:t>
            </a:r>
            <a:br>
              <a:rPr lang="en-US" dirty="0"/>
            </a:br>
            <a:r>
              <a:rPr lang="en-US" i="1" dirty="0"/>
              <a:t>dependent v/s independent variables</a:t>
            </a:r>
            <a:endParaRPr lang="en-IN" dirty="0"/>
          </a:p>
        </p:txBody>
      </p:sp>
      <p:pic>
        <p:nvPicPr>
          <p:cNvPr id="2054" name="Picture 39">
            <a:extLst>
              <a:ext uri="{FF2B5EF4-FFF2-40B4-BE49-F238E27FC236}">
                <a16:creationId xmlns:a16="http://schemas.microsoft.com/office/drawing/2014/main" id="{A59D9290-F17F-4FAA-B2FD-F200AF31E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37" y="1421162"/>
            <a:ext cx="3734138" cy="220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47">
            <a:extLst>
              <a:ext uri="{FF2B5EF4-FFF2-40B4-BE49-F238E27FC236}">
                <a16:creationId xmlns:a16="http://schemas.microsoft.com/office/drawing/2014/main" id="{84728753-EF54-4CDF-9D1C-339C5D10D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37" y="3864363"/>
            <a:ext cx="3644883" cy="215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52">
            <a:extLst>
              <a:ext uri="{FF2B5EF4-FFF2-40B4-BE49-F238E27FC236}">
                <a16:creationId xmlns:a16="http://schemas.microsoft.com/office/drawing/2014/main" id="{07DB09BE-105E-4AAA-A48B-D2C5D1B85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816" y="1437831"/>
            <a:ext cx="3602368" cy="212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53">
            <a:extLst>
              <a:ext uri="{FF2B5EF4-FFF2-40B4-BE49-F238E27FC236}">
                <a16:creationId xmlns:a16="http://schemas.microsoft.com/office/drawing/2014/main" id="{786B036B-800B-49DB-9FF6-A98BF7F26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58" y="3801297"/>
            <a:ext cx="3644883" cy="214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7">
            <a:extLst>
              <a:ext uri="{FF2B5EF4-FFF2-40B4-BE49-F238E27FC236}">
                <a16:creationId xmlns:a16="http://schemas.microsoft.com/office/drawing/2014/main" id="{DFD85A42-F8B0-442F-8A33-1077D22BB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03D11BD-1A4A-45BC-85CF-EA22D07F0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7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B74BE201-B4FA-40B1-B6F4-366C0574C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934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EA700B21-853F-491B-93F6-B863D30E2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696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F0AA67FF-4801-4EBA-9FD6-30FC6B8DAB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605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477E9427-3E81-42AC-8E2B-52DE87C76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440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pic>
        <p:nvPicPr>
          <p:cNvPr id="16" name="Picture 56">
            <a:extLst>
              <a:ext uri="{FF2B5EF4-FFF2-40B4-BE49-F238E27FC236}">
                <a16:creationId xmlns:a16="http://schemas.microsoft.com/office/drawing/2014/main" id="{5B1F89BD-8B6E-468A-A78F-37544B5E8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925" y="1417609"/>
            <a:ext cx="3644883" cy="214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7">
            <a:extLst>
              <a:ext uri="{FF2B5EF4-FFF2-40B4-BE49-F238E27FC236}">
                <a16:creationId xmlns:a16="http://schemas.microsoft.com/office/drawing/2014/main" id="{F7DAF21D-5142-4CE0-8793-DA116D4E0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925" y="3813371"/>
            <a:ext cx="3644883" cy="214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50471B3-4D62-4A5E-BB6A-5D8D884BB5E0}"/>
              </a:ext>
            </a:extLst>
          </p:cNvPr>
          <p:cNvSpPr txBox="1"/>
          <p:nvPr/>
        </p:nvSpPr>
        <p:spPr>
          <a:xfrm>
            <a:off x="2943225" y="6152224"/>
            <a:ext cx="5848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Other than “Money Supply”, all other variables provide a pretty good intuition for the Portfolio Values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643900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587</TotalTime>
  <Words>780</Words>
  <Application>Microsoft Office PowerPoint</Application>
  <PresentationFormat>Widescreen</PresentationFormat>
  <Paragraphs>78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Celestial</vt:lpstr>
      <vt:lpstr>Econometric model      for banking Industry - deploying CCAR</vt:lpstr>
      <vt:lpstr>Steps we follow for Developing a model:-</vt:lpstr>
      <vt:lpstr>Loading datasets and running eda</vt:lpstr>
      <vt:lpstr>Analysis of portfolio values using Graphical representations</vt:lpstr>
      <vt:lpstr>Handled Missing and outlier values!</vt:lpstr>
      <vt:lpstr>Analysis of historical portfolio values</vt:lpstr>
      <vt:lpstr>Correlation analysis</vt:lpstr>
      <vt:lpstr>Correlation matrix</vt:lpstr>
      <vt:lpstr>Scatter plots for :- dependent v/s independent variables</vt:lpstr>
      <vt:lpstr>Multiple rounds of Model iterations</vt:lpstr>
      <vt:lpstr>Final model </vt:lpstr>
      <vt:lpstr>Statistical tests - Quantitative tests</vt:lpstr>
      <vt:lpstr>PowerPoint Presentation</vt:lpstr>
      <vt:lpstr>Sample analysis – In sample analysis</vt:lpstr>
      <vt:lpstr>Sample analysis – out sample analysis</vt:lpstr>
      <vt:lpstr>Final Comprehensive Capital Analysis and Review value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Priyanshu Mehta</dc:creator>
  <cp:lastModifiedBy>Priyanshu Mehta</cp:lastModifiedBy>
  <cp:revision>7</cp:revision>
  <dcterms:created xsi:type="dcterms:W3CDTF">2021-10-12T13:21:43Z</dcterms:created>
  <dcterms:modified xsi:type="dcterms:W3CDTF">2021-10-13T17:23:06Z</dcterms:modified>
</cp:coreProperties>
</file>